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ml" ContentType="application/xml"/>
  <Default Extension="gif" ContentType="image/gif"/>
  <Default Extension="svg" ContentType="image/svg+xml"/>
  <Default Extension="bmp" ContentType="image/bmp"/>
  <Default Extension="wmf" ContentType="image/x-wmf"/>
  <Default Extension="tiff" ContentType="image/tiff"/>
  <Default Extension="jpg" ContentType="application/octet-stream"/>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Types>
</file>

<file path=_rels/.rels><?xml version="1.0" encoding="UTF-8" standalone="yes"?>

<Relationships  xmlns="http://schemas.openxmlformats.org/package/2006/relationships">
<Relationship Id="rId3" Type="http://schemas.openxmlformats.org/package/2006/relationships/metadata/core-properties" Target="docProps/core.xml"/>
<Relationship Id="rId2" Type="http://schemas.openxmlformats.org/package/2006/relationships/metadata/thumbnail" Target="docProps/thumbnail.jpeg"/>
<Relationship Id="rId1" Type="http://schemas.openxmlformats.org/officeDocument/2006/relationships/officeDocument" Target="ppt/presentation.xml"/>
<Relationship Id="rId5" Type="http://schemas.openxmlformats.org/officeDocument/2006/relationships/custom-properties" Target="docProps/custom.xml"/>
<Relationship Id="rId4" Type="http://schemas.openxmlformats.org/officeDocument/2006/relationships/extended-properties" Target="docProps/app.xml"/>
</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5"/>
  </p:sldMasterIdLst>
  <p:sldIdLst>
    <p:sldId id="257" r:id="rId13"/>
    <p:sldId id="258" r:id="rId14"/>
    <p:sldId id="259" r:id="rId15"/>
    <p:sldId id="260" r:id="rId16"/>
    <p:sldId id="261" r:id="rId17"/>
    <p:sldId id="262" r:id="rId18"/>
    <p:sldId id="263" r:id="rId19"/>
    <p:sldId id="264" r:id="rId20"/>
    <p:sldId id="265" r:id="rId21"/>
    <p:sldId id="266" r:id="rId22"/>
    <p:sldId id="267" r:id="rId23"/>
    <p:sldId id="268" r:id="rId24"/>
    <p:sldId id="269" r:id="rId25"/>
    <p:sldId id="270" r:id="rId26"/>
    <p:sldId id="271" r:id="rId27"/>
    <p:sldId id="272" r:id="rId28"/>
    <p:sldId id="273" r:id="rId29"/>
    <p:sldId id="274" r:id="rId30"/>
    <p:sldId id="275" r:id="rId31"/>
    <p:sldId id="276" r:id="rId32"/>
    <p:sldId id="277" r:id="rId33"/>
    <p:sldId id="278" r:id="rId34"/>
    <p:sldId id="279" r:id="rId35"/>
    <p:sldId id="280" r:id="rId36"/>
    <p:sldId id="281" r:id="rId37"/>
    <p:sldId id="282" r:id="rId38"/>
    <p:sldId id="283" r:id="rId39"/>
    <p:sldId id="284" r:id="rId40"/>
    <p:sldId id="285" r:id="rId41"/>
    <p:sldId id="286" r:id="rId42"/>
    <p:sldId id="287" r:id="rId43"/>
    <p:sldId id="288" r:id="rId44"/>
    <p:sldId id="289" r:id="rId45"/>
    <p:sldId id="290" r:id="rId46"/>
    <p:sldId id="291" r:id="rId47"/>
    <p:sldId id="292" r:id="rId48"/>
    <p:sldId id="293" r:id="rId49"/>
    <p:sldId id="294" r:id="rId50"/>
    <p:sldId id="295" r:id="rId51"/>
    <p:sldId id="296" r:id="rId52"/>
    <p:sldId id="297" r:id="rId53"/>
    <p:sldId id="298" r:id="rId54"/>
    <p:sldId id="299" r:id="rId55"/>
    <p:sldId id="300" r:id="rId56"/>
    <p:sldId id="301" r:id="rId57"/>
    <p:sldId id="302" r:id="rId58"/>
    <p:sldId id="303" r:id="rId59"/>
    <p:sldId id="304" r:id="rId60"/>
    <p:sldId id="305" r:id="rId61"/>
    <p:sldId id="306" r:id="rId62"/>
    <p:sldId id="307" r:id="rId63"/>
    <p:sldId id="308" r:id="rId64"/>
    <p:sldId id="309" r:id="rId65"/>
    <p:sldId id="310" r:id="rId66"/>
    <p:sldId id="311" r:id="rId67"/>
    <p:sldId id="312" r:id="rId68"/>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03864"/>
    <a:srgbClr val="156082"/>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4BBEDE7F-9734-419C-ADEB-8159F2185F5E}" v="19" dt="2024-07-07T13:52:56.982"/>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9028" autoAdjust="0"/>
    <p:restoredTop sz="94660"/>
  </p:normalViewPr>
  <p:slideViewPr>
    <p:cSldViewPr snapToGrid="0">
      <p:cViewPr varScale="1">
        <p:scale>
          <a:sx n="74" d="100"/>
          <a:sy n="74" d="100"/>
        </p:scale>
        <p:origin x="378" y="7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
<Relationship Id="rId8" Type="http://schemas.openxmlformats.org/officeDocument/2006/relationships/viewProps" Target="viewProps.xml"/>
<Relationship Id="rId3" Type="http://schemas.openxmlformats.org/officeDocument/2006/relationships/customXml" Target="../customXml/item3.xml"/>
<Relationship Id="rId7" Type="http://schemas.openxmlformats.org/officeDocument/2006/relationships/presProps" Target="presProps.xml"/>
<Relationship Id="rId12" Type="http://schemas.microsoft.com/office/2015/10/relationships/revisionInfo" Target="revisionInfo.xml"/>
<Relationship Id="rId2" Type="http://schemas.openxmlformats.org/officeDocument/2006/relationships/customXml" Target="../customXml/item2.xml"/>
<Relationship Id="rId1" Type="http://schemas.openxmlformats.org/officeDocument/2006/relationships/customXml" Target="../customXml/item1.xml"/>
<Relationship Id="rId11" Type="http://schemas.microsoft.com/office/2016/11/relationships/changesInfo" Target="changesInfos/changesInfo1.xml"/>
<Relationship Id="rId5" Type="http://schemas.openxmlformats.org/officeDocument/2006/relationships/slideMaster" Target="slideMasters/slideMaster1.xml"/>
<Relationship Id="rId10" Type="http://schemas.openxmlformats.org/officeDocument/2006/relationships/tableStyles" Target="tableStyles.xml"/>
<Relationship Id="rId4" Type="http://schemas.openxmlformats.org/officeDocument/2006/relationships/customXml" Target="../customXml/item4.xml"/>
<Relationship Id="rId9" Type="http://schemas.openxmlformats.org/officeDocument/2006/relationships/theme" Target="theme/theme1.xml"/>
<Relationship Id="rId13" Type="http://schemas.openxmlformats.org/officeDocument/2006/relationships/slide" Target="slides/slide2.xml"/>
<Relationship Id="rId14" Type="http://schemas.openxmlformats.org/officeDocument/2006/relationships/slide" Target="slides/slide3.xml"/>
<Relationship Id="rId15" Type="http://schemas.openxmlformats.org/officeDocument/2006/relationships/slide" Target="slides/slide4.xml"/>
<Relationship Id="rId16" Type="http://schemas.openxmlformats.org/officeDocument/2006/relationships/slide" Target="slides/slide5.xml"/>
<Relationship Id="rId17" Type="http://schemas.openxmlformats.org/officeDocument/2006/relationships/slide" Target="slides/slide6.xml"/>
<Relationship Id="rId18" Type="http://schemas.openxmlformats.org/officeDocument/2006/relationships/slide" Target="slides/slide7.xml"/>
<Relationship Id="rId19" Type="http://schemas.openxmlformats.org/officeDocument/2006/relationships/slide" Target="slides/slide8.xml"/>
<Relationship Id="rId20" Type="http://schemas.openxmlformats.org/officeDocument/2006/relationships/slide" Target="slides/slide9.xml"/>
<Relationship Id="rId21" Type="http://schemas.openxmlformats.org/officeDocument/2006/relationships/slide" Target="slides/slide10.xml"/>
<Relationship Id="rId22" Type="http://schemas.openxmlformats.org/officeDocument/2006/relationships/slide" Target="slides/slide11.xml"/>
<Relationship Id="rId23" Type="http://schemas.openxmlformats.org/officeDocument/2006/relationships/slide" Target="slides/slide12.xml"/>
<Relationship Id="rId24" Type="http://schemas.openxmlformats.org/officeDocument/2006/relationships/slide" Target="slides/slide13.xml"/>
<Relationship Id="rId25" Type="http://schemas.openxmlformats.org/officeDocument/2006/relationships/slide" Target="slides/slide14.xml"/>
<Relationship Id="rId26" Type="http://schemas.openxmlformats.org/officeDocument/2006/relationships/slide" Target="slides/slide15.xml"/>
<Relationship Id="rId27" Type="http://schemas.openxmlformats.org/officeDocument/2006/relationships/slide" Target="slides/slide16.xml"/>
<Relationship Id="rId28" Type="http://schemas.openxmlformats.org/officeDocument/2006/relationships/slide" Target="slides/slide17.xml"/>
<Relationship Id="rId29" Type="http://schemas.openxmlformats.org/officeDocument/2006/relationships/slide" Target="slides/slide18.xml"/>
<Relationship Id="rId30" Type="http://schemas.openxmlformats.org/officeDocument/2006/relationships/slide" Target="slides/slide19.xml"/>
<Relationship Id="rId31" Type="http://schemas.openxmlformats.org/officeDocument/2006/relationships/slide" Target="slides/slide20.xml"/>
<Relationship Id="rId32" Type="http://schemas.openxmlformats.org/officeDocument/2006/relationships/slide" Target="slides/slide21.xml"/>
<Relationship Id="rId33" Type="http://schemas.openxmlformats.org/officeDocument/2006/relationships/slide" Target="slides/slide22.xml"/>
<Relationship Id="rId34" Type="http://schemas.openxmlformats.org/officeDocument/2006/relationships/slide" Target="slides/slide23.xml"/>
<Relationship Id="rId35" Type="http://schemas.openxmlformats.org/officeDocument/2006/relationships/slide" Target="slides/slide24.xml"/>
<Relationship Id="rId36" Type="http://schemas.openxmlformats.org/officeDocument/2006/relationships/slide" Target="slides/slide25.xml"/>
<Relationship Id="rId37" Type="http://schemas.openxmlformats.org/officeDocument/2006/relationships/slide" Target="slides/slide26.xml"/>
<Relationship Id="rId38" Type="http://schemas.openxmlformats.org/officeDocument/2006/relationships/slide" Target="slides/slide27.xml"/>
<Relationship Id="rId39" Type="http://schemas.openxmlformats.org/officeDocument/2006/relationships/slide" Target="slides/slide28.xml"/>
<Relationship Id="rId40" Type="http://schemas.openxmlformats.org/officeDocument/2006/relationships/slide" Target="slides/slide29.xml"/>
<Relationship Id="rId41" Type="http://schemas.openxmlformats.org/officeDocument/2006/relationships/slide" Target="slides/slide30.xml"/>
<Relationship Id="rId42" Type="http://schemas.openxmlformats.org/officeDocument/2006/relationships/slide" Target="slides/slide31.xml"/>
<Relationship Id="rId43" Type="http://schemas.openxmlformats.org/officeDocument/2006/relationships/slide" Target="slides/slide32.xml"/>
<Relationship Id="rId44" Type="http://schemas.openxmlformats.org/officeDocument/2006/relationships/slide" Target="slides/slide33.xml"/>
<Relationship Id="rId45" Type="http://schemas.openxmlformats.org/officeDocument/2006/relationships/slide" Target="slides/slide34.xml"/>
<Relationship Id="rId46" Type="http://schemas.openxmlformats.org/officeDocument/2006/relationships/slide" Target="slides/slide35.xml"/>
<Relationship Id="rId47" Type="http://schemas.openxmlformats.org/officeDocument/2006/relationships/slide" Target="slides/slide36.xml"/>
<Relationship Id="rId48" Type="http://schemas.openxmlformats.org/officeDocument/2006/relationships/slide" Target="slides/slide37.xml"/>
<Relationship Id="rId49" Type="http://schemas.openxmlformats.org/officeDocument/2006/relationships/slide" Target="slides/slide38.xml"/>
<Relationship Id="rId50" Type="http://schemas.openxmlformats.org/officeDocument/2006/relationships/slide" Target="slides/slide39.xml"/>
<Relationship Id="rId51" Type="http://schemas.openxmlformats.org/officeDocument/2006/relationships/slide" Target="slides/slide40.xml"/>
<Relationship Id="rId52" Type="http://schemas.openxmlformats.org/officeDocument/2006/relationships/slide" Target="slides/slide41.xml"/>
<Relationship Id="rId53" Type="http://schemas.openxmlformats.org/officeDocument/2006/relationships/slide" Target="slides/slide42.xml"/>
<Relationship Id="rId54" Type="http://schemas.openxmlformats.org/officeDocument/2006/relationships/slide" Target="slides/slide43.xml"/>
<Relationship Id="rId55" Type="http://schemas.openxmlformats.org/officeDocument/2006/relationships/slide" Target="slides/slide44.xml"/>
<Relationship Id="rId56" Type="http://schemas.openxmlformats.org/officeDocument/2006/relationships/slide" Target="slides/slide45.xml"/>
<Relationship Id="rId57" Type="http://schemas.openxmlformats.org/officeDocument/2006/relationships/slide" Target="slides/slide46.xml"/>
<Relationship Id="rId58" Type="http://schemas.openxmlformats.org/officeDocument/2006/relationships/slide" Target="slides/slide47.xml"/>
<Relationship Id="rId59" Type="http://schemas.openxmlformats.org/officeDocument/2006/relationships/slide" Target="slides/slide48.xml"/>
<Relationship Id="rId60" Type="http://schemas.openxmlformats.org/officeDocument/2006/relationships/slide" Target="slides/slide49.xml"/>
<Relationship Id="rId61" Type="http://schemas.openxmlformats.org/officeDocument/2006/relationships/slide" Target="slides/slide50.xml"/>
<Relationship Id="rId62" Type="http://schemas.openxmlformats.org/officeDocument/2006/relationships/slide" Target="slides/slide51.xml"/>
<Relationship Id="rId63" Type="http://schemas.openxmlformats.org/officeDocument/2006/relationships/slide" Target="slides/slide52.xml"/>
<Relationship Id="rId64" Type="http://schemas.openxmlformats.org/officeDocument/2006/relationships/slide" Target="slides/slide53.xml"/>
<Relationship Id="rId65" Type="http://schemas.openxmlformats.org/officeDocument/2006/relationships/slide" Target="slides/slide54.xml"/>
<Relationship Id="rId66" Type="http://schemas.openxmlformats.org/officeDocument/2006/relationships/slide" Target="slides/slide55.xml"/>
<Relationship Id="rId67" Type="http://schemas.openxmlformats.org/officeDocument/2006/relationships/slide" Target="slides/slide56.xml"/>
<Relationship Id="rId68" Type="http://schemas.openxmlformats.org/officeDocument/2006/relationships/slide" Target="slides/slide57.xml"/>
</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Lauren Francis" userId="b7c8c318-11b6-44df-a20d-cbfd05c86935" providerId="ADAL" clId="{4BBEDE7F-9734-419C-ADEB-8159F2185F5E}"/>
    <pc:docChg chg="undo custSel modMainMaster">
      <pc:chgData name="Lauren Francis" userId="b7c8c318-11b6-44df-a20d-cbfd05c86935" providerId="ADAL" clId="{4BBEDE7F-9734-419C-ADEB-8159F2185F5E}" dt="2024-07-07T14:56:33.865" v="818" actId="208"/>
      <pc:docMkLst>
        <pc:docMk/>
      </pc:docMkLst>
      <pc:sldMasterChg chg="delSldLayout modSldLayout">
        <pc:chgData name="Lauren Francis" userId="b7c8c318-11b6-44df-a20d-cbfd05c86935" providerId="ADAL" clId="{4BBEDE7F-9734-419C-ADEB-8159F2185F5E}" dt="2024-07-07T14:56:33.865" v="818" actId="208"/>
        <pc:sldMasterMkLst>
          <pc:docMk/>
          <pc:sldMasterMk cId="783407565" sldId="2147483648"/>
        </pc:sldMasterMkLst>
        <pc:sldLayoutChg chg="addSp delSp modSp mod">
          <pc:chgData name="Lauren Francis" userId="b7c8c318-11b6-44df-a20d-cbfd05c86935" providerId="ADAL" clId="{4BBEDE7F-9734-419C-ADEB-8159F2185F5E}" dt="2024-07-07T14:56:33.865" v="818" actId="208"/>
          <pc:sldLayoutMkLst>
            <pc:docMk/>
            <pc:sldMasterMk cId="783407565" sldId="2147483648"/>
            <pc:sldLayoutMk cId="294763625" sldId="2147483659"/>
          </pc:sldLayoutMkLst>
          <pc:spChg chg="mod">
            <ac:chgData name="Lauren Francis" userId="b7c8c318-11b6-44df-a20d-cbfd05c86935" providerId="ADAL" clId="{4BBEDE7F-9734-419C-ADEB-8159F2185F5E}" dt="2024-07-05T15:21:10.837" v="539" actId="20577"/>
            <ac:spMkLst>
              <pc:docMk/>
              <pc:sldMasterMk cId="783407565" sldId="2147483648"/>
              <pc:sldLayoutMk cId="294763625" sldId="2147483659"/>
              <ac:spMk id="14" creationId="{49B9043E-4280-904D-D697-3E0FE566A506}"/>
            </ac:spMkLst>
          </pc:spChg>
          <pc:picChg chg="add del mod">
            <ac:chgData name="Lauren Francis" userId="b7c8c318-11b6-44df-a20d-cbfd05c86935" providerId="ADAL" clId="{4BBEDE7F-9734-419C-ADEB-8159F2185F5E}" dt="2024-07-07T14:56:24.647" v="814" actId="478"/>
            <ac:picMkLst>
              <pc:docMk/>
              <pc:sldMasterMk cId="783407565" sldId="2147483648"/>
              <pc:sldLayoutMk cId="294763625" sldId="2147483659"/>
              <ac:picMk id="3" creationId="{B3D53FE9-BAEA-9BC6-6860-06B36151B6DF}"/>
            </ac:picMkLst>
          </pc:picChg>
          <pc:picChg chg="add del mod ord">
            <ac:chgData name="Lauren Francis" userId="b7c8c318-11b6-44df-a20d-cbfd05c86935" providerId="ADAL" clId="{4BBEDE7F-9734-419C-ADEB-8159F2185F5E}" dt="2024-07-07T14:44:13.884" v="653" actId="478"/>
            <ac:picMkLst>
              <pc:docMk/>
              <pc:sldMasterMk cId="783407565" sldId="2147483648"/>
              <pc:sldLayoutMk cId="294763625" sldId="2147483659"/>
              <ac:picMk id="5" creationId="{206A64E6-3D44-77B8-D0AD-2F7CC861EE39}"/>
            </ac:picMkLst>
          </pc:picChg>
          <pc:picChg chg="add mod ord">
            <ac:chgData name="Lauren Francis" userId="b7c8c318-11b6-44df-a20d-cbfd05c86935" providerId="ADAL" clId="{4BBEDE7F-9734-419C-ADEB-8159F2185F5E}" dt="2024-07-07T14:48:08.205" v="710" actId="1076"/>
            <ac:picMkLst>
              <pc:docMk/>
              <pc:sldMasterMk cId="783407565" sldId="2147483648"/>
              <pc:sldLayoutMk cId="294763625" sldId="2147483659"/>
              <ac:picMk id="7" creationId="{8AECD395-CB05-514A-5925-838F840F123E}"/>
            </ac:picMkLst>
          </pc:picChg>
          <pc:picChg chg="add mod ord">
            <ac:chgData name="Lauren Francis" userId="b7c8c318-11b6-44df-a20d-cbfd05c86935" providerId="ADAL" clId="{4BBEDE7F-9734-419C-ADEB-8159F2185F5E}" dt="2024-07-07T14:48:04.636" v="708" actId="1076"/>
            <ac:picMkLst>
              <pc:docMk/>
              <pc:sldMasterMk cId="783407565" sldId="2147483648"/>
              <pc:sldLayoutMk cId="294763625" sldId="2147483659"/>
              <ac:picMk id="13" creationId="{305D251E-FEA7-9EDB-1D51-6CCFE05C2F69}"/>
            </ac:picMkLst>
          </pc:picChg>
          <pc:picChg chg="del">
            <ac:chgData name="Lauren Francis" userId="b7c8c318-11b6-44df-a20d-cbfd05c86935" providerId="ADAL" clId="{4BBEDE7F-9734-419C-ADEB-8159F2185F5E}" dt="2024-07-07T14:43:25.901" v="642" actId="478"/>
            <ac:picMkLst>
              <pc:docMk/>
              <pc:sldMasterMk cId="783407565" sldId="2147483648"/>
              <pc:sldLayoutMk cId="294763625" sldId="2147483659"/>
              <ac:picMk id="16" creationId="{F8A99FF6-4126-B0D8-9825-9FB1EBB5EB54}"/>
            </ac:picMkLst>
          </pc:picChg>
          <pc:picChg chg="del">
            <ac:chgData name="Lauren Francis" userId="b7c8c318-11b6-44df-a20d-cbfd05c86935" providerId="ADAL" clId="{4BBEDE7F-9734-419C-ADEB-8159F2185F5E}" dt="2024-07-07T14:43:26.356" v="643" actId="478"/>
            <ac:picMkLst>
              <pc:docMk/>
              <pc:sldMasterMk cId="783407565" sldId="2147483648"/>
              <pc:sldLayoutMk cId="294763625" sldId="2147483659"/>
              <ac:picMk id="17" creationId="{AE5A17BD-631D-3156-6AAA-4FAC1ADA8054}"/>
            </ac:picMkLst>
          </pc:picChg>
          <pc:picChg chg="del">
            <ac:chgData name="Lauren Francis" userId="b7c8c318-11b6-44df-a20d-cbfd05c86935" providerId="ADAL" clId="{4BBEDE7F-9734-419C-ADEB-8159F2185F5E}" dt="2024-07-07T14:43:25.356" v="641" actId="478"/>
            <ac:picMkLst>
              <pc:docMk/>
              <pc:sldMasterMk cId="783407565" sldId="2147483648"/>
              <pc:sldLayoutMk cId="294763625" sldId="2147483659"/>
              <ac:picMk id="18" creationId="{09838414-E636-4B21-01DA-DCF19E1F973C}"/>
            </ac:picMkLst>
          </pc:picChg>
          <pc:picChg chg="add mod">
            <ac:chgData name="Lauren Francis" userId="b7c8c318-11b6-44df-a20d-cbfd05c86935" providerId="ADAL" clId="{4BBEDE7F-9734-419C-ADEB-8159F2185F5E}" dt="2024-07-07T14:56:33.865" v="818" actId="208"/>
            <ac:picMkLst>
              <pc:docMk/>
              <pc:sldMasterMk cId="783407565" sldId="2147483648"/>
              <pc:sldLayoutMk cId="294763625" sldId="2147483659"/>
              <ac:picMk id="20" creationId="{710340CC-7906-F20C-4CCA-10F264B2A596}"/>
            </ac:picMkLst>
          </pc:picChg>
        </pc:sldLayoutChg>
        <pc:sldLayoutChg chg="addSp delSp modSp mod">
          <pc:chgData name="Lauren Francis" userId="b7c8c318-11b6-44df-a20d-cbfd05c86935" providerId="ADAL" clId="{4BBEDE7F-9734-419C-ADEB-8159F2185F5E}" dt="2024-07-07T14:48:19.283" v="712" actId="14100"/>
          <pc:sldLayoutMkLst>
            <pc:docMk/>
            <pc:sldMasterMk cId="783407565" sldId="2147483648"/>
            <pc:sldLayoutMk cId="2728238326" sldId="2147483660"/>
          </pc:sldLayoutMkLst>
          <pc:spChg chg="add mod">
            <ac:chgData name="Lauren Francis" userId="b7c8c318-11b6-44df-a20d-cbfd05c86935" providerId="ADAL" clId="{4BBEDE7F-9734-419C-ADEB-8159F2185F5E}" dt="2024-07-05T15:21:08.309" v="538" actId="20577"/>
            <ac:spMkLst>
              <pc:docMk/>
              <pc:sldMasterMk cId="783407565" sldId="2147483648"/>
              <pc:sldLayoutMk cId="2728238326" sldId="2147483660"/>
              <ac:spMk id="2" creationId="{CAA0BBFD-2057-33CB-0BDE-A738B3CD75D1}"/>
            </ac:spMkLst>
          </pc:spChg>
          <pc:spChg chg="del mod">
            <ac:chgData name="Lauren Francis" userId="b7c8c318-11b6-44df-a20d-cbfd05c86935" providerId="ADAL" clId="{4BBEDE7F-9734-419C-ADEB-8159F2185F5E}" dt="2024-07-05T15:16:04.845" v="520" actId="478"/>
            <ac:spMkLst>
              <pc:docMk/>
              <pc:sldMasterMk cId="783407565" sldId="2147483648"/>
              <pc:sldLayoutMk cId="2728238326" sldId="2147483660"/>
              <ac:spMk id="10" creationId="{38F0F942-CF92-6FD1-4E02-E7ED63F8B0D6}"/>
            </ac:spMkLst>
          </pc:spChg>
          <pc:picChg chg="del">
            <ac:chgData name="Lauren Francis" userId="b7c8c318-11b6-44df-a20d-cbfd05c86935" providerId="ADAL" clId="{4BBEDE7F-9734-419C-ADEB-8159F2185F5E}" dt="2024-07-07T14:46:29.912" v="682" actId="478"/>
            <ac:picMkLst>
              <pc:docMk/>
              <pc:sldMasterMk cId="783407565" sldId="2147483648"/>
              <pc:sldLayoutMk cId="2728238326" sldId="2147483660"/>
              <ac:picMk id="3" creationId="{2E3E0BFC-C5E1-4E29-51A7-06E97C9CDB2F}"/>
            </ac:picMkLst>
          </pc:picChg>
          <pc:picChg chg="del">
            <ac:chgData name="Lauren Francis" userId="b7c8c318-11b6-44df-a20d-cbfd05c86935" providerId="ADAL" clId="{4BBEDE7F-9734-419C-ADEB-8159F2185F5E}" dt="2024-07-07T14:46:29.912" v="682" actId="478"/>
            <ac:picMkLst>
              <pc:docMk/>
              <pc:sldMasterMk cId="783407565" sldId="2147483648"/>
              <pc:sldLayoutMk cId="2728238326" sldId="2147483660"/>
              <ac:picMk id="4" creationId="{2D65887D-3A67-551B-C715-BB419F344AC8}"/>
            </ac:picMkLst>
          </pc:picChg>
          <pc:picChg chg="del">
            <ac:chgData name="Lauren Francis" userId="b7c8c318-11b6-44df-a20d-cbfd05c86935" providerId="ADAL" clId="{4BBEDE7F-9734-419C-ADEB-8159F2185F5E}" dt="2024-07-07T14:46:29.912" v="682" actId="478"/>
            <ac:picMkLst>
              <pc:docMk/>
              <pc:sldMasterMk cId="783407565" sldId="2147483648"/>
              <pc:sldLayoutMk cId="2728238326" sldId="2147483660"/>
              <ac:picMk id="5" creationId="{E776905D-1D7E-5460-CBB1-BA8B67DC593F}"/>
            </ac:picMkLst>
          </pc:picChg>
          <pc:picChg chg="add mod">
            <ac:chgData name="Lauren Francis" userId="b7c8c318-11b6-44df-a20d-cbfd05c86935" providerId="ADAL" clId="{4BBEDE7F-9734-419C-ADEB-8159F2185F5E}" dt="2024-07-07T14:48:19.283" v="712" actId="14100"/>
            <ac:picMkLst>
              <pc:docMk/>
              <pc:sldMasterMk cId="783407565" sldId="2147483648"/>
              <pc:sldLayoutMk cId="2728238326" sldId="2147483660"/>
              <ac:picMk id="12" creationId="{44009942-AB20-D0DC-8D2B-65A38061DCB5}"/>
            </ac:picMkLst>
          </pc:picChg>
          <pc:picChg chg="add mod ord">
            <ac:chgData name="Lauren Francis" userId="b7c8c318-11b6-44df-a20d-cbfd05c86935" providerId="ADAL" clId="{4BBEDE7F-9734-419C-ADEB-8159F2185F5E}" dt="2024-07-07T14:47:52.402" v="704" actId="1076"/>
            <ac:picMkLst>
              <pc:docMk/>
              <pc:sldMasterMk cId="783407565" sldId="2147483648"/>
              <pc:sldLayoutMk cId="2728238326" sldId="2147483660"/>
              <ac:picMk id="14" creationId="{E98FD6BA-F5D7-2CCE-669B-5979C600F0DE}"/>
            </ac:picMkLst>
          </pc:picChg>
          <pc:picChg chg="add mod ord">
            <ac:chgData name="Lauren Francis" userId="b7c8c318-11b6-44df-a20d-cbfd05c86935" providerId="ADAL" clId="{4BBEDE7F-9734-419C-ADEB-8159F2185F5E}" dt="2024-07-07T14:47:55.395" v="705" actId="1076"/>
            <ac:picMkLst>
              <pc:docMk/>
              <pc:sldMasterMk cId="783407565" sldId="2147483648"/>
              <pc:sldLayoutMk cId="2728238326" sldId="2147483660"/>
              <ac:picMk id="16" creationId="{4397BBB3-97A6-5D33-CE32-6F89DCC9F802}"/>
            </ac:picMkLst>
          </pc:picChg>
        </pc:sldLayoutChg>
        <pc:sldLayoutChg chg="addSp delSp modSp mod">
          <pc:chgData name="Lauren Francis" userId="b7c8c318-11b6-44df-a20d-cbfd05c86935" providerId="ADAL" clId="{4BBEDE7F-9734-419C-ADEB-8159F2185F5E}" dt="2024-07-07T14:49:59.672" v="732" actId="1076"/>
          <pc:sldLayoutMkLst>
            <pc:docMk/>
            <pc:sldMasterMk cId="783407565" sldId="2147483648"/>
            <pc:sldLayoutMk cId="392758585" sldId="2147483661"/>
          </pc:sldLayoutMkLst>
          <pc:spChg chg="add mod">
            <ac:chgData name="Lauren Francis" userId="b7c8c318-11b6-44df-a20d-cbfd05c86935" providerId="ADAL" clId="{4BBEDE7F-9734-419C-ADEB-8159F2185F5E}" dt="2024-07-05T15:21:05.933" v="537" actId="20577"/>
            <ac:spMkLst>
              <pc:docMk/>
              <pc:sldMasterMk cId="783407565" sldId="2147483648"/>
              <pc:sldLayoutMk cId="392758585" sldId="2147483661"/>
              <ac:spMk id="2" creationId="{E5F2A43C-0EC9-C0C3-D78D-6FFF22E15934}"/>
            </ac:spMkLst>
          </pc:spChg>
          <pc:spChg chg="del mod">
            <ac:chgData name="Lauren Francis" userId="b7c8c318-11b6-44df-a20d-cbfd05c86935" providerId="ADAL" clId="{4BBEDE7F-9734-419C-ADEB-8159F2185F5E}" dt="2024-07-05T15:16:09.575" v="522" actId="478"/>
            <ac:spMkLst>
              <pc:docMk/>
              <pc:sldMasterMk cId="783407565" sldId="2147483648"/>
              <pc:sldLayoutMk cId="392758585" sldId="2147483661"/>
              <ac:spMk id="10" creationId="{AC4531A2-C0EB-FBAF-BC3F-0E4D8432C1D4}"/>
            </ac:spMkLst>
          </pc:spChg>
          <pc:picChg chg="del">
            <ac:chgData name="Lauren Francis" userId="b7c8c318-11b6-44df-a20d-cbfd05c86935" providerId="ADAL" clId="{4BBEDE7F-9734-419C-ADEB-8159F2185F5E}" dt="2024-07-07T14:48:34.997" v="713" actId="478"/>
            <ac:picMkLst>
              <pc:docMk/>
              <pc:sldMasterMk cId="783407565" sldId="2147483648"/>
              <pc:sldLayoutMk cId="392758585" sldId="2147483661"/>
              <ac:picMk id="3" creationId="{112C7AC1-3988-7C1E-0569-4C7364BAD9A6}"/>
            </ac:picMkLst>
          </pc:picChg>
          <pc:picChg chg="del">
            <ac:chgData name="Lauren Francis" userId="b7c8c318-11b6-44df-a20d-cbfd05c86935" providerId="ADAL" clId="{4BBEDE7F-9734-419C-ADEB-8159F2185F5E}" dt="2024-07-07T14:48:34.997" v="713" actId="478"/>
            <ac:picMkLst>
              <pc:docMk/>
              <pc:sldMasterMk cId="783407565" sldId="2147483648"/>
              <pc:sldLayoutMk cId="392758585" sldId="2147483661"/>
              <ac:picMk id="4" creationId="{FF84EA3F-D675-CCCF-F49A-F03BA84DADDB}"/>
            </ac:picMkLst>
          </pc:picChg>
          <pc:picChg chg="del">
            <ac:chgData name="Lauren Francis" userId="b7c8c318-11b6-44df-a20d-cbfd05c86935" providerId="ADAL" clId="{4BBEDE7F-9734-419C-ADEB-8159F2185F5E}" dt="2024-07-07T14:48:34.997" v="713" actId="478"/>
            <ac:picMkLst>
              <pc:docMk/>
              <pc:sldMasterMk cId="783407565" sldId="2147483648"/>
              <pc:sldLayoutMk cId="392758585" sldId="2147483661"/>
              <ac:picMk id="5" creationId="{EBD6AFE3-9B7C-3462-FA7A-4E2ED060ABF2}"/>
            </ac:picMkLst>
          </pc:picChg>
          <pc:picChg chg="add mod">
            <ac:chgData name="Lauren Francis" userId="b7c8c318-11b6-44df-a20d-cbfd05c86935" providerId="ADAL" clId="{4BBEDE7F-9734-419C-ADEB-8159F2185F5E}" dt="2024-07-07T14:49:47.387" v="728" actId="208"/>
            <ac:picMkLst>
              <pc:docMk/>
              <pc:sldMasterMk cId="783407565" sldId="2147483648"/>
              <pc:sldLayoutMk cId="392758585" sldId="2147483661"/>
              <ac:picMk id="12" creationId="{242EA42C-DB0F-9E22-8666-A381D588B382}"/>
            </ac:picMkLst>
          </pc:picChg>
          <pc:picChg chg="add mod ord">
            <ac:chgData name="Lauren Francis" userId="b7c8c318-11b6-44df-a20d-cbfd05c86935" providerId="ADAL" clId="{4BBEDE7F-9734-419C-ADEB-8159F2185F5E}" dt="2024-07-07T14:49:51.017" v="730" actId="208"/>
            <ac:picMkLst>
              <pc:docMk/>
              <pc:sldMasterMk cId="783407565" sldId="2147483648"/>
              <pc:sldLayoutMk cId="392758585" sldId="2147483661"/>
              <ac:picMk id="14" creationId="{98E18356-F51B-2718-E15B-FDF87F1CA0A3}"/>
            </ac:picMkLst>
          </pc:picChg>
          <pc:picChg chg="add mod ord">
            <ac:chgData name="Lauren Francis" userId="b7c8c318-11b6-44df-a20d-cbfd05c86935" providerId="ADAL" clId="{4BBEDE7F-9734-419C-ADEB-8159F2185F5E}" dt="2024-07-07T14:49:59.672" v="732" actId="1076"/>
            <ac:picMkLst>
              <pc:docMk/>
              <pc:sldMasterMk cId="783407565" sldId="2147483648"/>
              <pc:sldLayoutMk cId="392758585" sldId="2147483661"/>
              <ac:picMk id="16" creationId="{665B2219-A656-939E-271E-90682A960784}"/>
            </ac:picMkLst>
          </pc:picChg>
        </pc:sldLayoutChg>
        <pc:sldLayoutChg chg="addSp delSp modSp mod">
          <pc:chgData name="Lauren Francis" userId="b7c8c318-11b6-44df-a20d-cbfd05c86935" providerId="ADAL" clId="{4BBEDE7F-9734-419C-ADEB-8159F2185F5E}" dt="2024-07-07T14:51:39.903" v="752" actId="1076"/>
          <pc:sldLayoutMkLst>
            <pc:docMk/>
            <pc:sldMasterMk cId="783407565" sldId="2147483648"/>
            <pc:sldLayoutMk cId="2364423304" sldId="2147483662"/>
          </pc:sldLayoutMkLst>
          <pc:spChg chg="add mod">
            <ac:chgData name="Lauren Francis" userId="b7c8c318-11b6-44df-a20d-cbfd05c86935" providerId="ADAL" clId="{4BBEDE7F-9734-419C-ADEB-8159F2185F5E}" dt="2024-07-05T15:21:03.370" v="536" actId="20577"/>
            <ac:spMkLst>
              <pc:docMk/>
              <pc:sldMasterMk cId="783407565" sldId="2147483648"/>
              <pc:sldLayoutMk cId="2364423304" sldId="2147483662"/>
              <ac:spMk id="2" creationId="{0FF861A2-B94D-AD35-5E4C-F181B15E7E06}"/>
            </ac:spMkLst>
          </pc:spChg>
          <pc:spChg chg="del mod">
            <ac:chgData name="Lauren Francis" userId="b7c8c318-11b6-44df-a20d-cbfd05c86935" providerId="ADAL" clId="{4BBEDE7F-9734-419C-ADEB-8159F2185F5E}" dt="2024-07-05T15:16:13.915" v="524" actId="478"/>
            <ac:spMkLst>
              <pc:docMk/>
              <pc:sldMasterMk cId="783407565" sldId="2147483648"/>
              <pc:sldLayoutMk cId="2364423304" sldId="2147483662"/>
              <ac:spMk id="10" creationId="{85A94DC4-AAF3-B465-5804-0123938A91AF}"/>
            </ac:spMkLst>
          </pc:spChg>
          <pc:picChg chg="del">
            <ac:chgData name="Lauren Francis" userId="b7c8c318-11b6-44df-a20d-cbfd05c86935" providerId="ADAL" clId="{4BBEDE7F-9734-419C-ADEB-8159F2185F5E}" dt="2024-07-07T14:50:07.967" v="733" actId="478"/>
            <ac:picMkLst>
              <pc:docMk/>
              <pc:sldMasterMk cId="783407565" sldId="2147483648"/>
              <pc:sldLayoutMk cId="2364423304" sldId="2147483662"/>
              <ac:picMk id="3" creationId="{619397AC-991B-256F-92C7-697645C7AF68}"/>
            </ac:picMkLst>
          </pc:picChg>
          <pc:picChg chg="del">
            <ac:chgData name="Lauren Francis" userId="b7c8c318-11b6-44df-a20d-cbfd05c86935" providerId="ADAL" clId="{4BBEDE7F-9734-419C-ADEB-8159F2185F5E}" dt="2024-07-07T14:50:07.967" v="733" actId="478"/>
            <ac:picMkLst>
              <pc:docMk/>
              <pc:sldMasterMk cId="783407565" sldId="2147483648"/>
              <pc:sldLayoutMk cId="2364423304" sldId="2147483662"/>
              <ac:picMk id="4" creationId="{FD9C278B-A320-9013-9D86-B525B3EFDECA}"/>
            </ac:picMkLst>
          </pc:picChg>
          <pc:picChg chg="del">
            <ac:chgData name="Lauren Francis" userId="b7c8c318-11b6-44df-a20d-cbfd05c86935" providerId="ADAL" clId="{4BBEDE7F-9734-419C-ADEB-8159F2185F5E}" dt="2024-07-07T14:50:07.967" v="733" actId="478"/>
            <ac:picMkLst>
              <pc:docMk/>
              <pc:sldMasterMk cId="783407565" sldId="2147483648"/>
              <pc:sldLayoutMk cId="2364423304" sldId="2147483662"/>
              <ac:picMk id="5" creationId="{E0CA8ABB-8F38-F87B-ECBE-BEFEECAA9955}"/>
            </ac:picMkLst>
          </pc:picChg>
          <pc:picChg chg="add mod">
            <ac:chgData name="Lauren Francis" userId="b7c8c318-11b6-44df-a20d-cbfd05c86935" providerId="ADAL" clId="{4BBEDE7F-9734-419C-ADEB-8159F2185F5E}" dt="2024-07-07T14:51:30.641" v="747" actId="208"/>
            <ac:picMkLst>
              <pc:docMk/>
              <pc:sldMasterMk cId="783407565" sldId="2147483648"/>
              <pc:sldLayoutMk cId="2364423304" sldId="2147483662"/>
              <ac:picMk id="12" creationId="{C6A88207-7F7E-88DD-B3FD-79FCABD503DF}"/>
            </ac:picMkLst>
          </pc:picChg>
          <pc:picChg chg="add mod ord">
            <ac:chgData name="Lauren Francis" userId="b7c8c318-11b6-44df-a20d-cbfd05c86935" providerId="ADAL" clId="{4BBEDE7F-9734-419C-ADEB-8159F2185F5E}" dt="2024-07-07T14:51:36.313" v="750" actId="14100"/>
            <ac:picMkLst>
              <pc:docMk/>
              <pc:sldMasterMk cId="783407565" sldId="2147483648"/>
              <pc:sldLayoutMk cId="2364423304" sldId="2147483662"/>
              <ac:picMk id="14" creationId="{D919B080-643F-94EF-7210-0542A2DD7FCA}"/>
            </ac:picMkLst>
          </pc:picChg>
          <pc:picChg chg="add mod ord">
            <ac:chgData name="Lauren Francis" userId="b7c8c318-11b6-44df-a20d-cbfd05c86935" providerId="ADAL" clId="{4BBEDE7F-9734-419C-ADEB-8159F2185F5E}" dt="2024-07-07T14:51:39.903" v="752" actId="1076"/>
            <ac:picMkLst>
              <pc:docMk/>
              <pc:sldMasterMk cId="783407565" sldId="2147483648"/>
              <pc:sldLayoutMk cId="2364423304" sldId="2147483662"/>
              <ac:picMk id="16" creationId="{F05EC6E2-69C6-BC88-A898-8BA2F5D17299}"/>
            </ac:picMkLst>
          </pc:picChg>
        </pc:sldLayoutChg>
        <pc:sldLayoutChg chg="addSp delSp modSp mod">
          <pc:chgData name="Lauren Francis" userId="b7c8c318-11b6-44df-a20d-cbfd05c86935" providerId="ADAL" clId="{4BBEDE7F-9734-419C-ADEB-8159F2185F5E}" dt="2024-07-07T14:53:20.749" v="778" actId="1076"/>
          <pc:sldLayoutMkLst>
            <pc:docMk/>
            <pc:sldMasterMk cId="783407565" sldId="2147483648"/>
            <pc:sldLayoutMk cId="2006673658" sldId="2147483663"/>
          </pc:sldLayoutMkLst>
          <pc:spChg chg="add mod">
            <ac:chgData name="Lauren Francis" userId="b7c8c318-11b6-44df-a20d-cbfd05c86935" providerId="ADAL" clId="{4BBEDE7F-9734-419C-ADEB-8159F2185F5E}" dt="2024-07-05T15:21:01.463" v="535" actId="20577"/>
            <ac:spMkLst>
              <pc:docMk/>
              <pc:sldMasterMk cId="783407565" sldId="2147483648"/>
              <pc:sldLayoutMk cId="2006673658" sldId="2147483663"/>
              <ac:spMk id="2" creationId="{096A09CB-4F96-2217-27F8-CF436EB271A1}"/>
            </ac:spMkLst>
          </pc:spChg>
          <pc:spChg chg="del mod">
            <ac:chgData name="Lauren Francis" userId="b7c8c318-11b6-44df-a20d-cbfd05c86935" providerId="ADAL" clId="{4BBEDE7F-9734-419C-ADEB-8159F2185F5E}" dt="2024-07-05T15:16:16.991" v="526" actId="478"/>
            <ac:spMkLst>
              <pc:docMk/>
              <pc:sldMasterMk cId="783407565" sldId="2147483648"/>
              <pc:sldLayoutMk cId="2006673658" sldId="2147483663"/>
              <ac:spMk id="10" creationId="{C2B2B5FE-9E18-9E62-35EB-F252E22ED5F6}"/>
            </ac:spMkLst>
          </pc:spChg>
          <pc:picChg chg="del">
            <ac:chgData name="Lauren Francis" userId="b7c8c318-11b6-44df-a20d-cbfd05c86935" providerId="ADAL" clId="{4BBEDE7F-9734-419C-ADEB-8159F2185F5E}" dt="2024-07-07T14:51:46.510" v="753" actId="478"/>
            <ac:picMkLst>
              <pc:docMk/>
              <pc:sldMasterMk cId="783407565" sldId="2147483648"/>
              <pc:sldLayoutMk cId="2006673658" sldId="2147483663"/>
              <ac:picMk id="3" creationId="{F0F1D36C-2FD0-2725-9029-03CB83D5F9A4}"/>
            </ac:picMkLst>
          </pc:picChg>
          <pc:picChg chg="del">
            <ac:chgData name="Lauren Francis" userId="b7c8c318-11b6-44df-a20d-cbfd05c86935" providerId="ADAL" clId="{4BBEDE7F-9734-419C-ADEB-8159F2185F5E}" dt="2024-07-07T14:51:46.510" v="753" actId="478"/>
            <ac:picMkLst>
              <pc:docMk/>
              <pc:sldMasterMk cId="783407565" sldId="2147483648"/>
              <pc:sldLayoutMk cId="2006673658" sldId="2147483663"/>
              <ac:picMk id="4" creationId="{DD0422A4-9B64-C19E-6C20-B78EB6C37F86}"/>
            </ac:picMkLst>
          </pc:picChg>
          <pc:picChg chg="del">
            <ac:chgData name="Lauren Francis" userId="b7c8c318-11b6-44df-a20d-cbfd05c86935" providerId="ADAL" clId="{4BBEDE7F-9734-419C-ADEB-8159F2185F5E}" dt="2024-07-07T14:51:46.510" v="753" actId="478"/>
            <ac:picMkLst>
              <pc:docMk/>
              <pc:sldMasterMk cId="783407565" sldId="2147483648"/>
              <pc:sldLayoutMk cId="2006673658" sldId="2147483663"/>
              <ac:picMk id="5" creationId="{3EB43EA3-DB11-705D-E970-4D36395EF928}"/>
            </ac:picMkLst>
          </pc:picChg>
          <pc:picChg chg="add mod">
            <ac:chgData name="Lauren Francis" userId="b7c8c318-11b6-44df-a20d-cbfd05c86935" providerId="ADAL" clId="{4BBEDE7F-9734-419C-ADEB-8159F2185F5E}" dt="2024-07-07T14:53:11.443" v="773" actId="208"/>
            <ac:picMkLst>
              <pc:docMk/>
              <pc:sldMasterMk cId="783407565" sldId="2147483648"/>
              <pc:sldLayoutMk cId="2006673658" sldId="2147483663"/>
              <ac:picMk id="12" creationId="{B04E43BE-045F-12F7-EEA1-86CE91C1C81C}"/>
            </ac:picMkLst>
          </pc:picChg>
          <pc:picChg chg="add mod ord">
            <ac:chgData name="Lauren Francis" userId="b7c8c318-11b6-44df-a20d-cbfd05c86935" providerId="ADAL" clId="{4BBEDE7F-9734-419C-ADEB-8159F2185F5E}" dt="2024-07-07T14:53:19.575" v="777" actId="1076"/>
            <ac:picMkLst>
              <pc:docMk/>
              <pc:sldMasterMk cId="783407565" sldId="2147483648"/>
              <pc:sldLayoutMk cId="2006673658" sldId="2147483663"/>
              <ac:picMk id="14" creationId="{4A9E9BEB-2C49-0858-FA0C-9155AAC8EF63}"/>
            </ac:picMkLst>
          </pc:picChg>
          <pc:picChg chg="add mod ord">
            <ac:chgData name="Lauren Francis" userId="b7c8c318-11b6-44df-a20d-cbfd05c86935" providerId="ADAL" clId="{4BBEDE7F-9734-419C-ADEB-8159F2185F5E}" dt="2024-07-07T14:53:20.749" v="778" actId="1076"/>
            <ac:picMkLst>
              <pc:docMk/>
              <pc:sldMasterMk cId="783407565" sldId="2147483648"/>
              <pc:sldLayoutMk cId="2006673658" sldId="2147483663"/>
              <ac:picMk id="16" creationId="{F0DC1EEC-8956-4339-1290-D73E9CD50383}"/>
            </ac:picMkLst>
          </pc:picChg>
        </pc:sldLayoutChg>
        <pc:sldLayoutChg chg="addSp delSp modSp mod">
          <pc:chgData name="Lauren Francis" userId="b7c8c318-11b6-44df-a20d-cbfd05c86935" providerId="ADAL" clId="{4BBEDE7F-9734-419C-ADEB-8159F2185F5E}" dt="2024-07-07T14:54:58.985" v="795" actId="208"/>
          <pc:sldLayoutMkLst>
            <pc:docMk/>
            <pc:sldMasterMk cId="783407565" sldId="2147483648"/>
            <pc:sldLayoutMk cId="1105485309" sldId="2147483664"/>
          </pc:sldLayoutMkLst>
          <pc:spChg chg="add mod">
            <ac:chgData name="Lauren Francis" userId="b7c8c318-11b6-44df-a20d-cbfd05c86935" providerId="ADAL" clId="{4BBEDE7F-9734-419C-ADEB-8159F2185F5E}" dt="2024-07-05T15:20:58.233" v="534" actId="20577"/>
            <ac:spMkLst>
              <pc:docMk/>
              <pc:sldMasterMk cId="783407565" sldId="2147483648"/>
              <pc:sldLayoutMk cId="1105485309" sldId="2147483664"/>
              <ac:spMk id="2" creationId="{40DD98CC-C3F4-FFAE-BBE7-2E6976BFDFC6}"/>
            </ac:spMkLst>
          </pc:spChg>
          <pc:spChg chg="del mod">
            <ac:chgData name="Lauren Francis" userId="b7c8c318-11b6-44df-a20d-cbfd05c86935" providerId="ADAL" clId="{4BBEDE7F-9734-419C-ADEB-8159F2185F5E}" dt="2024-07-05T15:16:20.304" v="528" actId="478"/>
            <ac:spMkLst>
              <pc:docMk/>
              <pc:sldMasterMk cId="783407565" sldId="2147483648"/>
              <pc:sldLayoutMk cId="1105485309" sldId="2147483664"/>
              <ac:spMk id="7" creationId="{64DAFAF8-BB64-FEB1-88AE-9F0D9EF307F0}"/>
            </ac:spMkLst>
          </pc:spChg>
          <pc:picChg chg="del">
            <ac:chgData name="Lauren Francis" userId="b7c8c318-11b6-44df-a20d-cbfd05c86935" providerId="ADAL" clId="{4BBEDE7F-9734-419C-ADEB-8159F2185F5E}" dt="2024-07-07T14:54:11.844" v="779" actId="478"/>
            <ac:picMkLst>
              <pc:docMk/>
              <pc:sldMasterMk cId="783407565" sldId="2147483648"/>
              <pc:sldLayoutMk cId="1105485309" sldId="2147483664"/>
              <ac:picMk id="9" creationId="{66FA7975-C279-C4F1-8F27-3395E7A19AEC}"/>
            </ac:picMkLst>
          </pc:picChg>
          <pc:picChg chg="del">
            <ac:chgData name="Lauren Francis" userId="b7c8c318-11b6-44df-a20d-cbfd05c86935" providerId="ADAL" clId="{4BBEDE7F-9734-419C-ADEB-8159F2185F5E}" dt="2024-07-07T14:54:11.844" v="779" actId="478"/>
            <ac:picMkLst>
              <pc:docMk/>
              <pc:sldMasterMk cId="783407565" sldId="2147483648"/>
              <pc:sldLayoutMk cId="1105485309" sldId="2147483664"/>
              <ac:picMk id="10" creationId="{DAAA3903-B227-235E-BB16-015068685A61}"/>
            </ac:picMkLst>
          </pc:picChg>
          <pc:picChg chg="del">
            <ac:chgData name="Lauren Francis" userId="b7c8c318-11b6-44df-a20d-cbfd05c86935" providerId="ADAL" clId="{4BBEDE7F-9734-419C-ADEB-8159F2185F5E}" dt="2024-07-07T14:54:11.844" v="779" actId="478"/>
            <ac:picMkLst>
              <pc:docMk/>
              <pc:sldMasterMk cId="783407565" sldId="2147483648"/>
              <pc:sldLayoutMk cId="1105485309" sldId="2147483664"/>
              <ac:picMk id="11" creationId="{05201A29-085B-C847-A2DD-3D13D8D3AA95}"/>
            </ac:picMkLst>
          </pc:picChg>
          <pc:picChg chg="add mod">
            <ac:chgData name="Lauren Francis" userId="b7c8c318-11b6-44df-a20d-cbfd05c86935" providerId="ADAL" clId="{4BBEDE7F-9734-419C-ADEB-8159F2185F5E}" dt="2024-07-07T14:54:57.411" v="794" actId="208"/>
            <ac:picMkLst>
              <pc:docMk/>
              <pc:sldMasterMk cId="783407565" sldId="2147483648"/>
              <pc:sldLayoutMk cId="1105485309" sldId="2147483664"/>
              <ac:picMk id="12" creationId="{6A74A302-1750-767F-EF10-3C573F2C691A}"/>
            </ac:picMkLst>
          </pc:picChg>
          <pc:picChg chg="add mod ord">
            <ac:chgData name="Lauren Francis" userId="b7c8c318-11b6-44df-a20d-cbfd05c86935" providerId="ADAL" clId="{4BBEDE7F-9734-419C-ADEB-8159F2185F5E}" dt="2024-07-07T14:54:58.985" v="795" actId="208"/>
            <ac:picMkLst>
              <pc:docMk/>
              <pc:sldMasterMk cId="783407565" sldId="2147483648"/>
              <pc:sldLayoutMk cId="1105485309" sldId="2147483664"/>
              <ac:picMk id="14" creationId="{F1BC84C8-1C67-5303-29A1-4E6E3C7B0449}"/>
            </ac:picMkLst>
          </pc:picChg>
          <pc:picChg chg="add mod ord">
            <ac:chgData name="Lauren Francis" userId="b7c8c318-11b6-44df-a20d-cbfd05c86935" providerId="ADAL" clId="{4BBEDE7F-9734-419C-ADEB-8159F2185F5E}" dt="2024-07-07T14:54:54.766" v="793" actId="208"/>
            <ac:picMkLst>
              <pc:docMk/>
              <pc:sldMasterMk cId="783407565" sldId="2147483648"/>
              <pc:sldLayoutMk cId="1105485309" sldId="2147483664"/>
              <ac:picMk id="16" creationId="{21EA6A10-94F9-12D8-6A40-3FD8B895CA7C}"/>
            </ac:picMkLst>
          </pc:picChg>
        </pc:sldLayoutChg>
        <pc:sldLayoutChg chg="addSp delSp modSp mod">
          <pc:chgData name="Lauren Francis" userId="b7c8c318-11b6-44df-a20d-cbfd05c86935" providerId="ADAL" clId="{4BBEDE7F-9734-419C-ADEB-8159F2185F5E}" dt="2024-07-07T14:56:04.502" v="813" actId="208"/>
          <pc:sldLayoutMkLst>
            <pc:docMk/>
            <pc:sldMasterMk cId="783407565" sldId="2147483648"/>
            <pc:sldLayoutMk cId="2902913774" sldId="2147483665"/>
          </pc:sldLayoutMkLst>
          <pc:spChg chg="add mod">
            <ac:chgData name="Lauren Francis" userId="b7c8c318-11b6-44df-a20d-cbfd05c86935" providerId="ADAL" clId="{4BBEDE7F-9734-419C-ADEB-8159F2185F5E}" dt="2024-07-05T15:20:54.311" v="533" actId="20577"/>
            <ac:spMkLst>
              <pc:docMk/>
              <pc:sldMasterMk cId="783407565" sldId="2147483648"/>
              <pc:sldLayoutMk cId="2902913774" sldId="2147483665"/>
              <ac:spMk id="2" creationId="{A709A2EB-43E8-E88F-504B-014E12DA2246}"/>
            </ac:spMkLst>
          </pc:spChg>
          <pc:spChg chg="del mod">
            <ac:chgData name="Lauren Francis" userId="b7c8c318-11b6-44df-a20d-cbfd05c86935" providerId="ADAL" clId="{4BBEDE7F-9734-419C-ADEB-8159F2185F5E}" dt="2024-07-05T15:16:24.395" v="530" actId="478"/>
            <ac:spMkLst>
              <pc:docMk/>
              <pc:sldMasterMk cId="783407565" sldId="2147483648"/>
              <pc:sldLayoutMk cId="2902913774" sldId="2147483665"/>
              <ac:spMk id="10" creationId="{E8F98A27-81A1-A4DC-8788-7DEFF4C540EC}"/>
            </ac:spMkLst>
          </pc:spChg>
          <pc:picChg chg="del">
            <ac:chgData name="Lauren Francis" userId="b7c8c318-11b6-44df-a20d-cbfd05c86935" providerId="ADAL" clId="{4BBEDE7F-9734-419C-ADEB-8159F2185F5E}" dt="2024-07-07T14:55:03.807" v="796" actId="478"/>
            <ac:picMkLst>
              <pc:docMk/>
              <pc:sldMasterMk cId="783407565" sldId="2147483648"/>
              <pc:sldLayoutMk cId="2902913774" sldId="2147483665"/>
              <ac:picMk id="3" creationId="{6A29406C-8919-74D3-B66C-51CE55529DED}"/>
            </ac:picMkLst>
          </pc:picChg>
          <pc:picChg chg="del">
            <ac:chgData name="Lauren Francis" userId="b7c8c318-11b6-44df-a20d-cbfd05c86935" providerId="ADAL" clId="{4BBEDE7F-9734-419C-ADEB-8159F2185F5E}" dt="2024-07-07T14:55:03.807" v="796" actId="478"/>
            <ac:picMkLst>
              <pc:docMk/>
              <pc:sldMasterMk cId="783407565" sldId="2147483648"/>
              <pc:sldLayoutMk cId="2902913774" sldId="2147483665"/>
              <ac:picMk id="4" creationId="{914E38EF-FE60-C329-0FA9-06F9754099AF}"/>
            </ac:picMkLst>
          </pc:picChg>
          <pc:picChg chg="del">
            <ac:chgData name="Lauren Francis" userId="b7c8c318-11b6-44df-a20d-cbfd05c86935" providerId="ADAL" clId="{4BBEDE7F-9734-419C-ADEB-8159F2185F5E}" dt="2024-07-07T14:55:03.807" v="796" actId="478"/>
            <ac:picMkLst>
              <pc:docMk/>
              <pc:sldMasterMk cId="783407565" sldId="2147483648"/>
              <pc:sldLayoutMk cId="2902913774" sldId="2147483665"/>
              <ac:picMk id="5" creationId="{97320C8E-E14D-7E28-472F-F66430C54D45}"/>
            </ac:picMkLst>
          </pc:picChg>
          <pc:picChg chg="add mod">
            <ac:chgData name="Lauren Francis" userId="b7c8c318-11b6-44df-a20d-cbfd05c86935" providerId="ADAL" clId="{4BBEDE7F-9734-419C-ADEB-8159F2185F5E}" dt="2024-07-07T14:56:04.502" v="813" actId="208"/>
            <ac:picMkLst>
              <pc:docMk/>
              <pc:sldMasterMk cId="783407565" sldId="2147483648"/>
              <pc:sldLayoutMk cId="2902913774" sldId="2147483665"/>
              <ac:picMk id="12" creationId="{3E286448-CC1E-A3C3-69F3-827B19A96BF6}"/>
            </ac:picMkLst>
          </pc:picChg>
          <pc:picChg chg="add mod ord">
            <ac:chgData name="Lauren Francis" userId="b7c8c318-11b6-44df-a20d-cbfd05c86935" providerId="ADAL" clId="{4BBEDE7F-9734-419C-ADEB-8159F2185F5E}" dt="2024-07-07T14:56:03.101" v="812" actId="208"/>
            <ac:picMkLst>
              <pc:docMk/>
              <pc:sldMasterMk cId="783407565" sldId="2147483648"/>
              <pc:sldLayoutMk cId="2902913774" sldId="2147483665"/>
              <ac:picMk id="14" creationId="{1DB0824E-24E4-DFF2-AD2F-0E140E2ABC37}"/>
            </ac:picMkLst>
          </pc:picChg>
          <pc:picChg chg="add mod ord">
            <ac:chgData name="Lauren Francis" userId="b7c8c318-11b6-44df-a20d-cbfd05c86935" providerId="ADAL" clId="{4BBEDE7F-9734-419C-ADEB-8159F2185F5E}" dt="2024-07-07T14:56:01.472" v="811" actId="208"/>
            <ac:picMkLst>
              <pc:docMk/>
              <pc:sldMasterMk cId="783407565" sldId="2147483648"/>
              <pc:sldLayoutMk cId="2902913774" sldId="2147483665"/>
              <ac:picMk id="16" creationId="{4BA8A8B3-BA36-C301-C3B3-5008B7F25906}"/>
            </ac:picMkLst>
          </pc:picChg>
        </pc:sldLayoutChg>
        <pc:sldLayoutChg chg="del">
          <pc:chgData name="Lauren Francis" userId="b7c8c318-11b6-44df-a20d-cbfd05c86935" providerId="ADAL" clId="{4BBEDE7F-9734-419C-ADEB-8159F2185F5E}" dt="2024-07-07T13:44:40.431" v="540" actId="2696"/>
          <pc:sldLayoutMkLst>
            <pc:docMk/>
            <pc:sldMasterMk cId="783407565" sldId="2147483648"/>
            <pc:sldLayoutMk cId="4083002021" sldId="2147483666"/>
          </pc:sldLayoutMkLst>
        </pc:sldLayoutChg>
        <pc:sldLayoutChg chg="modSp mod">
          <pc:chgData name="Lauren Francis" userId="b7c8c318-11b6-44df-a20d-cbfd05c86935" providerId="ADAL" clId="{4BBEDE7F-9734-419C-ADEB-8159F2185F5E}" dt="2024-07-07T13:50:11.760" v="606" actId="1076"/>
          <pc:sldLayoutMkLst>
            <pc:docMk/>
            <pc:sldMasterMk cId="783407565" sldId="2147483648"/>
            <pc:sldLayoutMk cId="3451759316" sldId="2147483671"/>
          </pc:sldLayoutMkLst>
          <pc:spChg chg="mod">
            <ac:chgData name="Lauren Francis" userId="b7c8c318-11b6-44df-a20d-cbfd05c86935" providerId="ADAL" clId="{4BBEDE7F-9734-419C-ADEB-8159F2185F5E}" dt="2024-07-07T13:50:11.760" v="606" actId="1076"/>
            <ac:spMkLst>
              <pc:docMk/>
              <pc:sldMasterMk cId="783407565" sldId="2147483648"/>
              <pc:sldLayoutMk cId="3451759316" sldId="2147483671"/>
              <ac:spMk id="19" creationId="{00608F6B-0818-8C97-2AA3-955405B8FBCA}"/>
            </ac:spMkLst>
          </pc:spChg>
        </pc:sldLayoutChg>
        <pc:sldLayoutChg chg="modSp mod">
          <pc:chgData name="Lauren Francis" userId="b7c8c318-11b6-44df-a20d-cbfd05c86935" providerId="ADAL" clId="{4BBEDE7F-9734-419C-ADEB-8159F2185F5E}" dt="2024-07-07T13:49:39.398" v="599" actId="1076"/>
          <pc:sldLayoutMkLst>
            <pc:docMk/>
            <pc:sldMasterMk cId="783407565" sldId="2147483648"/>
            <pc:sldLayoutMk cId="2839592603" sldId="2147483674"/>
          </pc:sldLayoutMkLst>
          <pc:spChg chg="mod">
            <ac:chgData name="Lauren Francis" userId="b7c8c318-11b6-44df-a20d-cbfd05c86935" providerId="ADAL" clId="{4BBEDE7F-9734-419C-ADEB-8159F2185F5E}" dt="2024-07-07T13:49:39.398" v="599" actId="1076"/>
            <ac:spMkLst>
              <pc:docMk/>
              <pc:sldMasterMk cId="783407565" sldId="2147483648"/>
              <pc:sldLayoutMk cId="2839592603" sldId="2147483674"/>
              <ac:spMk id="11" creationId="{D467AB6F-5056-5571-6A53-4276B6678E81}"/>
            </ac:spMkLst>
          </pc:spChg>
        </pc:sldLayoutChg>
        <pc:sldLayoutChg chg="addSp modSp mod">
          <pc:chgData name="Lauren Francis" userId="b7c8c318-11b6-44df-a20d-cbfd05c86935" providerId="ADAL" clId="{4BBEDE7F-9734-419C-ADEB-8159F2185F5E}" dt="2024-07-04T21:35:33.381" v="448" actId="1035"/>
          <pc:sldLayoutMkLst>
            <pc:docMk/>
            <pc:sldMasterMk cId="783407565" sldId="2147483648"/>
            <pc:sldLayoutMk cId="753425887" sldId="2147483676"/>
          </pc:sldLayoutMkLst>
          <pc:spChg chg="add mod">
            <ac:chgData name="Lauren Francis" userId="b7c8c318-11b6-44df-a20d-cbfd05c86935" providerId="ADAL" clId="{4BBEDE7F-9734-419C-ADEB-8159F2185F5E}" dt="2024-07-04T21:35:22.835" v="442" actId="1035"/>
            <ac:spMkLst>
              <pc:docMk/>
              <pc:sldMasterMk cId="783407565" sldId="2147483648"/>
              <pc:sldLayoutMk cId="753425887" sldId="2147483676"/>
              <ac:spMk id="2" creationId="{B4BB6C55-EFB0-B13C-453D-644DC4282242}"/>
            </ac:spMkLst>
          </pc:spChg>
          <pc:spChg chg="mod">
            <ac:chgData name="Lauren Francis" userId="b7c8c318-11b6-44df-a20d-cbfd05c86935" providerId="ADAL" clId="{4BBEDE7F-9734-419C-ADEB-8159F2185F5E}" dt="2024-07-04T21:35:33.381" v="448" actId="1035"/>
            <ac:spMkLst>
              <pc:docMk/>
              <pc:sldMasterMk cId="783407565" sldId="2147483648"/>
              <pc:sldLayoutMk cId="753425887" sldId="2147483676"/>
              <ac:spMk id="5" creationId="{24EAF092-EEE0-8503-C501-1FD8B47F4494}"/>
            </ac:spMkLst>
          </pc:spChg>
        </pc:sldLayoutChg>
        <pc:sldLayoutChg chg="delSp mod">
          <pc:chgData name="Lauren Francis" userId="b7c8c318-11b6-44df-a20d-cbfd05c86935" providerId="ADAL" clId="{4BBEDE7F-9734-419C-ADEB-8159F2185F5E}" dt="2024-07-05T13:36:20.329" v="451" actId="6014"/>
          <pc:sldLayoutMkLst>
            <pc:docMk/>
            <pc:sldMasterMk cId="783407565" sldId="2147483648"/>
            <pc:sldLayoutMk cId="3920694061" sldId="2147483677"/>
          </pc:sldLayoutMkLst>
          <pc:spChg chg="del">
            <ac:chgData name="Lauren Francis" userId="b7c8c318-11b6-44df-a20d-cbfd05c86935" providerId="ADAL" clId="{4BBEDE7F-9734-419C-ADEB-8159F2185F5E}" dt="2024-07-05T13:36:12.467" v="449" actId="478"/>
            <ac:spMkLst>
              <pc:docMk/>
              <pc:sldMasterMk cId="783407565" sldId="2147483648"/>
              <pc:sldLayoutMk cId="3920694061" sldId="2147483677"/>
              <ac:spMk id="3" creationId="{6E6B2815-9F97-329C-3782-EE06EFD316C9}"/>
            </ac:spMkLst>
          </pc:spChg>
          <pc:spChg chg="del">
            <ac:chgData name="Lauren Francis" userId="b7c8c318-11b6-44df-a20d-cbfd05c86935" providerId="ADAL" clId="{4BBEDE7F-9734-419C-ADEB-8159F2185F5E}" dt="2024-07-05T13:36:14.048" v="450" actId="478"/>
            <ac:spMkLst>
              <pc:docMk/>
              <pc:sldMasterMk cId="783407565" sldId="2147483648"/>
              <pc:sldLayoutMk cId="3920694061" sldId="2147483677"/>
              <ac:spMk id="5" creationId="{24EAF092-EEE0-8503-C501-1FD8B47F4494}"/>
            </ac:spMkLst>
          </pc:spChg>
        </pc:sldLayoutChg>
        <pc:sldLayoutChg chg="addSp delSp modSp mod">
          <pc:chgData name="Lauren Francis" userId="b7c8c318-11b6-44df-a20d-cbfd05c86935" providerId="ADAL" clId="{4BBEDE7F-9734-419C-ADEB-8159F2185F5E}" dt="2024-07-07T13:57:08.424" v="640" actId="6014"/>
          <pc:sldLayoutMkLst>
            <pc:docMk/>
            <pc:sldMasterMk cId="783407565" sldId="2147483648"/>
            <pc:sldLayoutMk cId="3049626277" sldId="2147483678"/>
          </pc:sldLayoutMkLst>
          <pc:spChg chg="del">
            <ac:chgData name="Lauren Francis" userId="b7c8c318-11b6-44df-a20d-cbfd05c86935" providerId="ADAL" clId="{4BBEDE7F-9734-419C-ADEB-8159F2185F5E}" dt="2024-07-07T13:44:45.675" v="541" actId="478"/>
            <ac:spMkLst>
              <pc:docMk/>
              <pc:sldMasterMk cId="783407565" sldId="2147483648"/>
              <pc:sldLayoutMk cId="3049626277" sldId="2147483678"/>
              <ac:spMk id="6" creationId="{A0E1ECE0-07AB-EED7-43AF-6A65242F3022}"/>
            </ac:spMkLst>
          </pc:spChg>
          <pc:spChg chg="add del mod">
            <ac:chgData name="Lauren Francis" userId="b7c8c318-11b6-44df-a20d-cbfd05c86935" providerId="ADAL" clId="{4BBEDE7F-9734-419C-ADEB-8159F2185F5E}" dt="2024-07-07T13:52:50.595" v="636" actId="478"/>
            <ac:spMkLst>
              <pc:docMk/>
              <pc:sldMasterMk cId="783407565" sldId="2147483648"/>
              <pc:sldLayoutMk cId="3049626277" sldId="2147483678"/>
              <ac:spMk id="7" creationId="{75436EFE-19C3-C680-68BC-967B0E2C40CC}"/>
            </ac:spMkLst>
          </pc:spChg>
          <pc:spChg chg="add del mod">
            <ac:chgData name="Lauren Francis" userId="b7c8c318-11b6-44df-a20d-cbfd05c86935" providerId="ADAL" clId="{4BBEDE7F-9734-419C-ADEB-8159F2185F5E}" dt="2024-07-07T13:52:50.595" v="636" actId="478"/>
            <ac:spMkLst>
              <pc:docMk/>
              <pc:sldMasterMk cId="783407565" sldId="2147483648"/>
              <pc:sldLayoutMk cId="3049626277" sldId="2147483678"/>
              <ac:spMk id="9" creationId="{8822E159-1B24-1D06-967A-B79D2BE50A4D}"/>
            </ac:spMkLst>
          </pc:spChg>
          <pc:spChg chg="del">
            <ac:chgData name="Lauren Francis" userId="b7c8c318-11b6-44df-a20d-cbfd05c86935" providerId="ADAL" clId="{4BBEDE7F-9734-419C-ADEB-8159F2185F5E}" dt="2024-07-07T13:52:37.530" v="635" actId="478"/>
            <ac:spMkLst>
              <pc:docMk/>
              <pc:sldMasterMk cId="783407565" sldId="2147483648"/>
              <pc:sldLayoutMk cId="3049626277" sldId="2147483678"/>
              <ac:spMk id="12" creationId="{B11C40C4-CCE7-FF1C-9907-835950ED1229}"/>
            </ac:spMkLst>
          </pc:spChg>
          <pc:spChg chg="del">
            <ac:chgData name="Lauren Francis" userId="b7c8c318-11b6-44df-a20d-cbfd05c86935" providerId="ADAL" clId="{4BBEDE7F-9734-419C-ADEB-8159F2185F5E}" dt="2024-07-07T13:44:54.470" v="546" actId="478"/>
            <ac:spMkLst>
              <pc:docMk/>
              <pc:sldMasterMk cId="783407565" sldId="2147483648"/>
              <pc:sldLayoutMk cId="3049626277" sldId="2147483678"/>
              <ac:spMk id="19" creationId="{00608F6B-0818-8C97-2AA3-955405B8FBCA}"/>
            </ac:spMkLst>
          </pc:spChg>
          <pc:spChg chg="del mod">
            <ac:chgData name="Lauren Francis" userId="b7c8c318-11b6-44df-a20d-cbfd05c86935" providerId="ADAL" clId="{4BBEDE7F-9734-419C-ADEB-8159F2185F5E}" dt="2024-07-07T13:44:47.775" v="543" actId="478"/>
            <ac:spMkLst>
              <pc:docMk/>
              <pc:sldMasterMk cId="783407565" sldId="2147483648"/>
              <pc:sldLayoutMk cId="3049626277" sldId="2147483678"/>
              <ac:spMk id="22" creationId="{6E3B0B49-027D-8F06-5A33-6EAC6E5D5BF6}"/>
            </ac:spMkLst>
          </pc:spChg>
          <pc:spChg chg="add mod">
            <ac:chgData name="Lauren Francis" userId="b7c8c318-11b6-44df-a20d-cbfd05c86935" providerId="ADAL" clId="{4BBEDE7F-9734-419C-ADEB-8159F2185F5E}" dt="2024-07-07T13:52:52.039" v="637"/>
            <ac:spMkLst>
              <pc:docMk/>
              <pc:sldMasterMk cId="783407565" sldId="2147483648"/>
              <pc:sldLayoutMk cId="3049626277" sldId="2147483678"/>
              <ac:spMk id="23" creationId="{C345A233-A48B-40D0-205A-51BF78B79F83}"/>
            </ac:spMkLst>
          </pc:spChg>
          <pc:spChg chg="add mod">
            <ac:chgData name="Lauren Francis" userId="b7c8c318-11b6-44df-a20d-cbfd05c86935" providerId="ADAL" clId="{4BBEDE7F-9734-419C-ADEB-8159F2185F5E}" dt="2024-07-07T13:52:56.982" v="638"/>
            <ac:spMkLst>
              <pc:docMk/>
              <pc:sldMasterMk cId="783407565" sldId="2147483648"/>
              <pc:sldLayoutMk cId="3049626277" sldId="2147483678"/>
              <ac:spMk id="24" creationId="{28AD9568-2078-99EC-FA55-A933A0D183B2}"/>
            </ac:spMkLst>
          </pc:spChg>
          <pc:spChg chg="add mod">
            <ac:chgData name="Lauren Francis" userId="b7c8c318-11b6-44df-a20d-cbfd05c86935" providerId="ADAL" clId="{4BBEDE7F-9734-419C-ADEB-8159F2185F5E}" dt="2024-07-07T13:52:56.982" v="638"/>
            <ac:spMkLst>
              <pc:docMk/>
              <pc:sldMasterMk cId="783407565" sldId="2147483648"/>
              <pc:sldLayoutMk cId="3049626277" sldId="2147483678"/>
              <ac:spMk id="26" creationId="{B50BE3C3-33AE-F99E-55F0-DC091B974F67}"/>
            </ac:spMkLst>
          </pc:spChg>
          <pc:picChg chg="mod ord">
            <ac:chgData name="Lauren Francis" userId="b7c8c318-11b6-44df-a20d-cbfd05c86935" providerId="ADAL" clId="{4BBEDE7F-9734-419C-ADEB-8159F2185F5E}" dt="2024-07-07T13:49:08.693" v="595" actId="167"/>
            <ac:picMkLst>
              <pc:docMk/>
              <pc:sldMasterMk cId="783407565" sldId="2147483648"/>
              <pc:sldLayoutMk cId="3049626277" sldId="2147483678"/>
              <ac:picMk id="2" creationId="{D8F3C0BD-298D-F51E-B324-4A74A9C0ABC5}"/>
            </ac:picMkLst>
          </pc:picChg>
          <pc:picChg chg="mod">
            <ac:chgData name="Lauren Francis" userId="b7c8c318-11b6-44df-a20d-cbfd05c86935" providerId="ADAL" clId="{4BBEDE7F-9734-419C-ADEB-8159F2185F5E}" dt="2024-07-07T13:47:01.333" v="567" actId="1076"/>
            <ac:picMkLst>
              <pc:docMk/>
              <pc:sldMasterMk cId="783407565" sldId="2147483648"/>
              <pc:sldLayoutMk cId="3049626277" sldId="2147483678"/>
              <ac:picMk id="3" creationId="{741188A5-8A9C-86DC-29A5-E40F76168104}"/>
            </ac:picMkLst>
          </pc:picChg>
          <pc:picChg chg="mod ord modCrop">
            <ac:chgData name="Lauren Francis" userId="b7c8c318-11b6-44df-a20d-cbfd05c86935" providerId="ADAL" clId="{4BBEDE7F-9734-419C-ADEB-8159F2185F5E}" dt="2024-07-07T13:48:20.192" v="585" actId="167"/>
            <ac:picMkLst>
              <pc:docMk/>
              <pc:sldMasterMk cId="783407565" sldId="2147483648"/>
              <pc:sldLayoutMk cId="3049626277" sldId="2147483678"/>
              <ac:picMk id="4" creationId="{6A977FE2-8A2E-6FD2-91C7-70807858A447}"/>
            </ac:picMkLst>
          </pc:picChg>
          <pc:picChg chg="mod modCrop">
            <ac:chgData name="Lauren Francis" userId="b7c8c318-11b6-44df-a20d-cbfd05c86935" providerId="ADAL" clId="{4BBEDE7F-9734-419C-ADEB-8159F2185F5E}" dt="2024-07-07T13:48:58.038" v="593" actId="1076"/>
            <ac:picMkLst>
              <pc:docMk/>
              <pc:sldMasterMk cId="783407565" sldId="2147483648"/>
              <pc:sldLayoutMk cId="3049626277" sldId="2147483678"/>
              <ac:picMk id="5" creationId="{6BEB3AFE-1F41-611F-CC78-52C2062A0A97}"/>
            </ac:picMkLst>
          </pc:picChg>
          <pc:picChg chg="del mod">
            <ac:chgData name="Lauren Francis" userId="b7c8c318-11b6-44df-a20d-cbfd05c86935" providerId="ADAL" clId="{4BBEDE7F-9734-419C-ADEB-8159F2185F5E}" dt="2024-07-07T13:46:50.459" v="564" actId="478"/>
            <ac:picMkLst>
              <pc:docMk/>
              <pc:sldMasterMk cId="783407565" sldId="2147483648"/>
              <pc:sldLayoutMk cId="3049626277" sldId="2147483678"/>
              <ac:picMk id="8" creationId="{F5290273-5C3F-27E5-CF91-750453FF512A}"/>
            </ac:picMkLst>
          </pc:picChg>
          <pc:picChg chg="add del mod">
            <ac:chgData name="Lauren Francis" userId="b7c8c318-11b6-44df-a20d-cbfd05c86935" providerId="ADAL" clId="{4BBEDE7F-9734-419C-ADEB-8159F2185F5E}" dt="2024-07-07T13:52:50.595" v="636" actId="478"/>
            <ac:picMkLst>
              <pc:docMk/>
              <pc:sldMasterMk cId="783407565" sldId="2147483648"/>
              <pc:sldLayoutMk cId="3049626277" sldId="2147483678"/>
              <ac:picMk id="10" creationId="{312B5C7A-0F74-CF44-D33B-9F4387BFFB47}"/>
            </ac:picMkLst>
          </pc:picChg>
          <pc:picChg chg="del mod">
            <ac:chgData name="Lauren Francis" userId="b7c8c318-11b6-44df-a20d-cbfd05c86935" providerId="ADAL" clId="{4BBEDE7F-9734-419C-ADEB-8159F2185F5E}" dt="2024-07-07T13:52:50.595" v="636" actId="478"/>
            <ac:picMkLst>
              <pc:docMk/>
              <pc:sldMasterMk cId="783407565" sldId="2147483648"/>
              <pc:sldLayoutMk cId="3049626277" sldId="2147483678"/>
              <ac:picMk id="11" creationId="{6B09F921-E4C1-067D-C21B-733A2279B8F3}"/>
            </ac:picMkLst>
          </pc:picChg>
          <pc:picChg chg="add del mod">
            <ac:chgData name="Lauren Francis" userId="b7c8c318-11b6-44df-a20d-cbfd05c86935" providerId="ADAL" clId="{4BBEDE7F-9734-419C-ADEB-8159F2185F5E}" dt="2024-07-07T13:52:50.595" v="636" actId="478"/>
            <ac:picMkLst>
              <pc:docMk/>
              <pc:sldMasterMk cId="783407565" sldId="2147483648"/>
              <pc:sldLayoutMk cId="3049626277" sldId="2147483678"/>
              <ac:picMk id="13" creationId="{E38446FD-4C9F-8B09-4647-B465E5B66E77}"/>
            </ac:picMkLst>
          </pc:picChg>
          <pc:picChg chg="mod modCrop">
            <ac:chgData name="Lauren Francis" userId="b7c8c318-11b6-44df-a20d-cbfd05c86935" providerId="ADAL" clId="{4BBEDE7F-9734-419C-ADEB-8159F2185F5E}" dt="2024-07-07T13:50:27.863" v="611" actId="1076"/>
            <ac:picMkLst>
              <pc:docMk/>
              <pc:sldMasterMk cId="783407565" sldId="2147483648"/>
              <pc:sldLayoutMk cId="3049626277" sldId="2147483678"/>
              <ac:picMk id="14" creationId="{8AE5FAA1-D4EF-D64A-3DE1-93B5747A66E4}"/>
            </ac:picMkLst>
          </pc:picChg>
          <pc:picChg chg="add del mod modCrop">
            <ac:chgData name="Lauren Francis" userId="b7c8c318-11b6-44df-a20d-cbfd05c86935" providerId="ADAL" clId="{4BBEDE7F-9734-419C-ADEB-8159F2185F5E}" dt="2024-07-07T13:50:03.980" v="604" actId="478"/>
            <ac:picMkLst>
              <pc:docMk/>
              <pc:sldMasterMk cId="783407565" sldId="2147483648"/>
              <pc:sldLayoutMk cId="3049626277" sldId="2147483678"/>
              <ac:picMk id="15" creationId="{6EE45D72-5300-FADE-BB60-6AA340A798D1}"/>
            </ac:picMkLst>
          </pc:picChg>
          <pc:picChg chg="add mod ord modCrop">
            <ac:chgData name="Lauren Francis" userId="b7c8c318-11b6-44df-a20d-cbfd05c86935" providerId="ADAL" clId="{4BBEDE7F-9734-419C-ADEB-8159F2185F5E}" dt="2024-07-07T13:52:32.665" v="634" actId="732"/>
            <ac:picMkLst>
              <pc:docMk/>
              <pc:sldMasterMk cId="783407565" sldId="2147483648"/>
              <pc:sldLayoutMk cId="3049626277" sldId="2147483678"/>
              <ac:picMk id="16" creationId="{702EBF41-7F75-25E5-9B64-A82CF5D3ACFE}"/>
            </ac:picMkLst>
          </pc:picChg>
          <pc:picChg chg="del mod ord">
            <ac:chgData name="Lauren Francis" userId="b7c8c318-11b6-44df-a20d-cbfd05c86935" providerId="ADAL" clId="{4BBEDE7F-9734-419C-ADEB-8159F2185F5E}" dt="2024-07-07T13:52:22.847" v="632" actId="478"/>
            <ac:picMkLst>
              <pc:docMk/>
              <pc:sldMasterMk cId="783407565" sldId="2147483648"/>
              <pc:sldLayoutMk cId="3049626277" sldId="2147483678"/>
              <ac:picMk id="17" creationId="{1FA245F2-5403-DC60-6EB6-E8AD80C5D232}"/>
            </ac:picMkLst>
          </pc:picChg>
          <pc:picChg chg="del mod">
            <ac:chgData name="Lauren Francis" userId="b7c8c318-11b6-44df-a20d-cbfd05c86935" providerId="ADAL" clId="{4BBEDE7F-9734-419C-ADEB-8159F2185F5E}" dt="2024-07-07T13:52:50.595" v="636" actId="478"/>
            <ac:picMkLst>
              <pc:docMk/>
              <pc:sldMasterMk cId="783407565" sldId="2147483648"/>
              <pc:sldLayoutMk cId="3049626277" sldId="2147483678"/>
              <ac:picMk id="18" creationId="{6A892379-7F99-9D0C-09EB-4569EB8BF149}"/>
            </ac:picMkLst>
          </pc:picChg>
          <pc:picChg chg="del mod ord">
            <ac:chgData name="Lauren Francis" userId="b7c8c318-11b6-44df-a20d-cbfd05c86935" providerId="ADAL" clId="{4BBEDE7F-9734-419C-ADEB-8159F2185F5E}" dt="2024-07-07T13:46:39.645" v="562" actId="478"/>
            <ac:picMkLst>
              <pc:docMk/>
              <pc:sldMasterMk cId="783407565" sldId="2147483648"/>
              <pc:sldLayoutMk cId="3049626277" sldId="2147483678"/>
              <ac:picMk id="20" creationId="{419F3F17-6E6C-684E-5FFD-3B7AE0705273}"/>
            </ac:picMkLst>
          </pc:picChg>
          <pc:picChg chg="del">
            <ac:chgData name="Lauren Francis" userId="b7c8c318-11b6-44df-a20d-cbfd05c86935" providerId="ADAL" clId="{4BBEDE7F-9734-419C-ADEB-8159F2185F5E}" dt="2024-07-07T13:44:50.268" v="545" actId="478"/>
            <ac:picMkLst>
              <pc:docMk/>
              <pc:sldMasterMk cId="783407565" sldId="2147483648"/>
              <pc:sldLayoutMk cId="3049626277" sldId="2147483678"/>
              <ac:picMk id="21" creationId="{4BD1E55C-E0AB-3F84-B803-637DF3562C03}"/>
            </ac:picMkLst>
          </pc:picChg>
          <pc:picChg chg="del">
            <ac:chgData name="Lauren Francis" userId="b7c8c318-11b6-44df-a20d-cbfd05c86935" providerId="ADAL" clId="{4BBEDE7F-9734-419C-ADEB-8159F2185F5E}" dt="2024-07-07T13:44:49.772" v="544" actId="478"/>
            <ac:picMkLst>
              <pc:docMk/>
              <pc:sldMasterMk cId="783407565" sldId="2147483648"/>
              <pc:sldLayoutMk cId="3049626277" sldId="2147483678"/>
              <ac:picMk id="25" creationId="{A756EF23-522F-AF76-A5DD-EC0267C20AB8}"/>
            </ac:picMkLst>
          </pc:picChg>
          <pc:picChg chg="add mod">
            <ac:chgData name="Lauren Francis" userId="b7c8c318-11b6-44df-a20d-cbfd05c86935" providerId="ADAL" clId="{4BBEDE7F-9734-419C-ADEB-8159F2185F5E}" dt="2024-07-07T13:52:56.982" v="638"/>
            <ac:picMkLst>
              <pc:docMk/>
              <pc:sldMasterMk cId="783407565" sldId="2147483648"/>
              <pc:sldLayoutMk cId="3049626277" sldId="2147483678"/>
              <ac:picMk id="27" creationId="{EC8C28DE-8CE5-325E-5115-51DA8A366623}"/>
            </ac:picMkLst>
          </pc:picChg>
          <pc:picChg chg="add mod">
            <ac:chgData name="Lauren Francis" userId="b7c8c318-11b6-44df-a20d-cbfd05c86935" providerId="ADAL" clId="{4BBEDE7F-9734-419C-ADEB-8159F2185F5E}" dt="2024-07-07T13:52:56.982" v="638"/>
            <ac:picMkLst>
              <pc:docMk/>
              <pc:sldMasterMk cId="783407565" sldId="2147483648"/>
              <pc:sldLayoutMk cId="3049626277" sldId="2147483678"/>
              <ac:picMk id="28" creationId="{6CC1C0AD-4010-8FF4-B455-2FCA74BA523A}"/>
            </ac:picMkLst>
          </pc:picChg>
        </pc:sldLayoutChg>
      </pc:sldMasterChg>
    </pc:docChg>
  </pc:docChgLst>
  <pc:docChgLst>
    <pc:chgData name="Lauren Francis" userId="b7c8c318-11b6-44df-a20d-cbfd05c86935" providerId="ADAL" clId="{C38C7FE3-EEFC-4541-A9F6-30EA223E2397}"/>
    <pc:docChg chg="undo custSel addMainMaster delMainMaster modMainMaster">
      <pc:chgData name="Lauren Francis" userId="b7c8c318-11b6-44df-a20d-cbfd05c86935" providerId="ADAL" clId="{C38C7FE3-EEFC-4541-A9F6-30EA223E2397}" dt="2024-04-09T23:03:39.216" v="104" actId="6014"/>
      <pc:docMkLst>
        <pc:docMk/>
      </pc:docMkLst>
      <pc:sldMasterChg chg="modSp mod addSldLayout modSldLayout">
        <pc:chgData name="Lauren Francis" userId="b7c8c318-11b6-44df-a20d-cbfd05c86935" providerId="ADAL" clId="{C38C7FE3-EEFC-4541-A9F6-30EA223E2397}" dt="2024-04-09T23:03:39.216" v="104" actId="6014"/>
        <pc:sldMasterMkLst>
          <pc:docMk/>
          <pc:sldMasterMk cId="783407565" sldId="2147483648"/>
        </pc:sldMasterMkLst>
        <pc:spChg chg="mod">
          <ac:chgData name="Lauren Francis" userId="b7c8c318-11b6-44df-a20d-cbfd05c86935" providerId="ADAL" clId="{C38C7FE3-EEFC-4541-A9F6-30EA223E2397}" dt="2024-04-09T22:52:35.891" v="34" actId="122"/>
          <ac:spMkLst>
            <pc:docMk/>
            <pc:sldMasterMk cId="783407565" sldId="2147483648"/>
            <ac:spMk id="2" creationId="{7DC530BC-E96F-A655-74F4-F47880701A39}"/>
          </ac:spMkLst>
        </pc:spChg>
        <pc:sldLayoutChg chg="addSp delSp modSp mod">
          <pc:chgData name="Lauren Francis" userId="b7c8c318-11b6-44df-a20d-cbfd05c86935" providerId="ADAL" clId="{C38C7FE3-EEFC-4541-A9F6-30EA223E2397}" dt="2024-04-09T22:59:07.055" v="60" actId="14100"/>
          <pc:sldLayoutMkLst>
            <pc:docMk/>
            <pc:sldMasterMk cId="783407565" sldId="2147483648"/>
            <pc:sldLayoutMk cId="1462231767" sldId="2147483649"/>
          </pc:sldLayoutMkLst>
          <pc:spChg chg="add mod ord">
            <ac:chgData name="Lauren Francis" userId="b7c8c318-11b6-44df-a20d-cbfd05c86935" providerId="ADAL" clId="{C38C7FE3-EEFC-4541-A9F6-30EA223E2397}" dt="2024-04-09T22:51:41.630" v="21" actId="207"/>
            <ac:spMkLst>
              <pc:docMk/>
              <pc:sldMasterMk cId="783407565" sldId="2147483648"/>
              <pc:sldLayoutMk cId="1462231767" sldId="2147483649"/>
              <ac:spMk id="2" creationId="{D795ED70-1292-CD30-5013-47BC9058BBE7}"/>
            </ac:spMkLst>
          </pc:spChg>
          <pc:spChg chg="del mod">
            <ac:chgData name="Lauren Francis" userId="b7c8c318-11b6-44df-a20d-cbfd05c86935" providerId="ADAL" clId="{C38C7FE3-EEFC-4541-A9F6-30EA223E2397}" dt="2024-04-09T22:51:23.537" v="18" actId="478"/>
            <ac:spMkLst>
              <pc:docMk/>
              <pc:sldMasterMk cId="783407565" sldId="2147483648"/>
              <pc:sldLayoutMk cId="1462231767" sldId="2147483649"/>
              <ac:spMk id="7" creationId="{67974EA7-E98A-F6FC-D6F9-6C01A4BDE7EC}"/>
            </ac:spMkLst>
          </pc:spChg>
          <pc:spChg chg="mod">
            <ac:chgData name="Lauren Francis" userId="b7c8c318-11b6-44df-a20d-cbfd05c86935" providerId="ADAL" clId="{C38C7FE3-EEFC-4541-A9F6-30EA223E2397}" dt="2024-04-09T22:59:07.055" v="60" actId="14100"/>
            <ac:spMkLst>
              <pc:docMk/>
              <pc:sldMasterMk cId="783407565" sldId="2147483648"/>
              <pc:sldLayoutMk cId="1462231767" sldId="2147483649"/>
              <ac:spMk id="11" creationId="{9EB5AE9F-4287-A334-4516-24BC8782E828}"/>
            </ac:spMkLst>
          </pc:spChg>
        </pc:sldLayoutChg>
        <pc:sldLayoutChg chg="addSp delSp modSp mod">
          <pc:chgData name="Lauren Francis" userId="b7c8c318-11b6-44df-a20d-cbfd05c86935" providerId="ADAL" clId="{C38C7FE3-EEFC-4541-A9F6-30EA223E2397}" dt="2024-04-09T22:59:15.986" v="63" actId="1076"/>
          <pc:sldLayoutMkLst>
            <pc:docMk/>
            <pc:sldMasterMk cId="783407565" sldId="2147483648"/>
            <pc:sldLayoutMk cId="347735146" sldId="2147483650"/>
          </pc:sldLayoutMkLst>
          <pc:spChg chg="add mod ord">
            <ac:chgData name="Lauren Francis" userId="b7c8c318-11b6-44df-a20d-cbfd05c86935" providerId="ADAL" clId="{C38C7FE3-EEFC-4541-A9F6-30EA223E2397}" dt="2024-04-09T22:52:04.099" v="25" actId="207"/>
            <ac:spMkLst>
              <pc:docMk/>
              <pc:sldMasterMk cId="783407565" sldId="2147483648"/>
              <pc:sldLayoutMk cId="347735146" sldId="2147483650"/>
              <ac:spMk id="2" creationId="{5CAC93C0-C36A-F527-BF02-80463FF3DFBE}"/>
            </ac:spMkLst>
          </pc:spChg>
          <pc:spChg chg="add mod">
            <ac:chgData name="Lauren Francis" userId="b7c8c318-11b6-44df-a20d-cbfd05c86935" providerId="ADAL" clId="{C38C7FE3-EEFC-4541-A9F6-30EA223E2397}" dt="2024-04-09T22:59:15.986" v="63" actId="1076"/>
            <ac:spMkLst>
              <pc:docMk/>
              <pc:sldMasterMk cId="783407565" sldId="2147483648"/>
              <pc:sldLayoutMk cId="347735146" sldId="2147483650"/>
              <ac:spMk id="3" creationId="{778DF02C-1EBA-1328-DD96-1CAA7B82F88C}"/>
            </ac:spMkLst>
          </pc:spChg>
          <pc:spChg chg="del mod">
            <ac:chgData name="Lauren Francis" userId="b7c8c318-11b6-44df-a20d-cbfd05c86935" providerId="ADAL" clId="{C38C7FE3-EEFC-4541-A9F6-30EA223E2397}" dt="2024-04-09T22:51:53.685" v="22" actId="478"/>
            <ac:spMkLst>
              <pc:docMk/>
              <pc:sldMasterMk cId="783407565" sldId="2147483648"/>
              <pc:sldLayoutMk cId="347735146" sldId="2147483650"/>
              <ac:spMk id="6" creationId="{41F5C69E-B735-DD22-B9AA-9F8484C8D7AF}"/>
            </ac:spMkLst>
          </pc:spChg>
          <pc:spChg chg="del">
            <ac:chgData name="Lauren Francis" userId="b7c8c318-11b6-44df-a20d-cbfd05c86935" providerId="ADAL" clId="{C38C7FE3-EEFC-4541-A9F6-30EA223E2397}" dt="2024-04-09T22:59:11.870" v="61" actId="478"/>
            <ac:spMkLst>
              <pc:docMk/>
              <pc:sldMasterMk cId="783407565" sldId="2147483648"/>
              <pc:sldLayoutMk cId="347735146" sldId="2147483650"/>
              <ac:spMk id="10" creationId="{4D3782F3-C3EA-163C-CCC1-D7800BCF412F}"/>
            </ac:spMkLst>
          </pc:spChg>
        </pc:sldLayoutChg>
        <pc:sldLayoutChg chg="addSp delSp modSp mod">
          <pc:chgData name="Lauren Francis" userId="b7c8c318-11b6-44df-a20d-cbfd05c86935" providerId="ADAL" clId="{C38C7FE3-EEFC-4541-A9F6-30EA223E2397}" dt="2024-04-09T22:59:22.753" v="65" actId="478"/>
          <pc:sldLayoutMkLst>
            <pc:docMk/>
            <pc:sldMasterMk cId="783407565" sldId="2147483648"/>
            <pc:sldLayoutMk cId="3249202066" sldId="2147483651"/>
          </pc:sldLayoutMkLst>
          <pc:spChg chg="add del mod">
            <ac:chgData name="Lauren Francis" userId="b7c8c318-11b6-44df-a20d-cbfd05c86935" providerId="ADAL" clId="{C38C7FE3-EEFC-4541-A9F6-30EA223E2397}" dt="2024-04-09T22:59:22.753" v="65" actId="478"/>
            <ac:spMkLst>
              <pc:docMk/>
              <pc:sldMasterMk cId="783407565" sldId="2147483648"/>
              <pc:sldLayoutMk cId="3249202066" sldId="2147483651"/>
              <ac:spMk id="2" creationId="{C7482411-A33C-9D1C-FFF3-E13310F82D04}"/>
            </ac:spMkLst>
          </pc:spChg>
          <pc:spChg chg="add del mod">
            <ac:chgData name="Lauren Francis" userId="b7c8c318-11b6-44df-a20d-cbfd05c86935" providerId="ADAL" clId="{C38C7FE3-EEFC-4541-A9F6-30EA223E2397}" dt="2024-04-09T22:52:14.859" v="27" actId="478"/>
            <ac:spMkLst>
              <pc:docMk/>
              <pc:sldMasterMk cId="783407565" sldId="2147483648"/>
              <pc:sldLayoutMk cId="3249202066" sldId="2147483651"/>
              <ac:spMk id="2" creationId="{E87F3631-982D-2DA0-73B9-8CE30B49D7A8}"/>
            </ac:spMkLst>
          </pc:spChg>
          <pc:spChg chg="add mod ord">
            <ac:chgData name="Lauren Francis" userId="b7c8c318-11b6-44df-a20d-cbfd05c86935" providerId="ADAL" clId="{C38C7FE3-EEFC-4541-A9F6-30EA223E2397}" dt="2024-04-09T22:52:23.463" v="31" actId="207"/>
            <ac:spMkLst>
              <pc:docMk/>
              <pc:sldMasterMk cId="783407565" sldId="2147483648"/>
              <pc:sldLayoutMk cId="3249202066" sldId="2147483651"/>
              <ac:spMk id="3" creationId="{FC3A3DCC-B4A1-1548-61FE-0D38A75AF36C}"/>
            </ac:spMkLst>
          </pc:spChg>
          <pc:spChg chg="del mod">
            <ac:chgData name="Lauren Francis" userId="b7c8c318-11b6-44df-a20d-cbfd05c86935" providerId="ADAL" clId="{C38C7FE3-EEFC-4541-A9F6-30EA223E2397}" dt="2024-04-09T22:52:16.795" v="28" actId="478"/>
            <ac:spMkLst>
              <pc:docMk/>
              <pc:sldMasterMk cId="783407565" sldId="2147483648"/>
              <pc:sldLayoutMk cId="3249202066" sldId="2147483651"/>
              <ac:spMk id="6" creationId="{28ECAA5C-4799-27E6-F308-9E2EA744B518}"/>
            </ac:spMkLst>
          </pc:spChg>
        </pc:sldLayoutChg>
        <pc:sldLayoutChg chg="addSp delSp modSp mod">
          <pc:chgData name="Lauren Francis" userId="b7c8c318-11b6-44df-a20d-cbfd05c86935" providerId="ADAL" clId="{C38C7FE3-EEFC-4541-A9F6-30EA223E2397}" dt="2024-04-09T22:54:01.932" v="42" actId="207"/>
          <pc:sldLayoutMkLst>
            <pc:docMk/>
            <pc:sldMasterMk cId="783407565" sldId="2147483648"/>
            <pc:sldLayoutMk cId="1756085151" sldId="2147483652"/>
          </pc:sldLayoutMkLst>
          <pc:spChg chg="add del mod">
            <ac:chgData name="Lauren Francis" userId="b7c8c318-11b6-44df-a20d-cbfd05c86935" providerId="ADAL" clId="{C38C7FE3-EEFC-4541-A9F6-30EA223E2397}" dt="2024-04-09T22:53:44.634" v="37" actId="478"/>
            <ac:spMkLst>
              <pc:docMk/>
              <pc:sldMasterMk cId="783407565" sldId="2147483648"/>
              <pc:sldLayoutMk cId="1756085151" sldId="2147483652"/>
              <ac:spMk id="2" creationId="{81AF0803-336A-339D-826B-968D6555CE9A}"/>
            </ac:spMkLst>
          </pc:spChg>
          <pc:spChg chg="add mod">
            <ac:chgData name="Lauren Francis" userId="b7c8c318-11b6-44df-a20d-cbfd05c86935" providerId="ADAL" clId="{C38C7FE3-EEFC-4541-A9F6-30EA223E2397}" dt="2024-04-09T22:54:01.932" v="42" actId="207"/>
            <ac:spMkLst>
              <pc:docMk/>
              <pc:sldMasterMk cId="783407565" sldId="2147483648"/>
              <pc:sldLayoutMk cId="1756085151" sldId="2147483652"/>
              <ac:spMk id="3" creationId="{157BCFB4-E32A-E84D-FE4A-2ECE084CD541}"/>
            </ac:spMkLst>
          </pc:spChg>
          <pc:spChg chg="del">
            <ac:chgData name="Lauren Francis" userId="b7c8c318-11b6-44df-a20d-cbfd05c86935" providerId="ADAL" clId="{C38C7FE3-EEFC-4541-A9F6-30EA223E2397}" dt="2024-04-09T18:09:02.823" v="5" actId="478"/>
            <ac:spMkLst>
              <pc:docMk/>
              <pc:sldMasterMk cId="783407565" sldId="2147483648"/>
              <pc:sldLayoutMk cId="1756085151" sldId="2147483652"/>
              <ac:spMk id="7" creationId="{AC659F81-41D5-BE74-12A3-A7D409F5CD60}"/>
            </ac:spMkLst>
          </pc:spChg>
          <pc:spChg chg="add mod ord">
            <ac:chgData name="Lauren Francis" userId="b7c8c318-11b6-44df-a20d-cbfd05c86935" providerId="ADAL" clId="{C38C7FE3-EEFC-4541-A9F6-30EA223E2397}" dt="2024-04-09T18:09:16.727" v="9" actId="207"/>
            <ac:spMkLst>
              <pc:docMk/>
              <pc:sldMasterMk cId="783407565" sldId="2147483648"/>
              <pc:sldLayoutMk cId="1756085151" sldId="2147483652"/>
              <ac:spMk id="11" creationId="{D467AB6F-5056-5571-6A53-4276B6678E81}"/>
            </ac:spMkLst>
          </pc:spChg>
          <pc:picChg chg="ord">
            <ac:chgData name="Lauren Francis" userId="b7c8c318-11b6-44df-a20d-cbfd05c86935" providerId="ADAL" clId="{C38C7FE3-EEFC-4541-A9F6-30EA223E2397}" dt="2024-04-09T18:09:07.609" v="8" actId="167"/>
            <ac:picMkLst>
              <pc:docMk/>
              <pc:sldMasterMk cId="783407565" sldId="2147483648"/>
              <pc:sldLayoutMk cId="1756085151" sldId="2147483652"/>
              <ac:picMk id="6" creationId="{B1839FCA-ED11-DB80-A874-B0F3613C6EF6}"/>
            </ac:picMkLst>
          </pc:picChg>
        </pc:sldLayoutChg>
        <pc:sldLayoutChg chg="addSp delSp modSp mod">
          <pc:chgData name="Lauren Francis" userId="b7c8c318-11b6-44df-a20d-cbfd05c86935" providerId="ADAL" clId="{C38C7FE3-EEFC-4541-A9F6-30EA223E2397}" dt="2024-04-09T18:08:57.891" v="4" actId="167"/>
          <pc:sldLayoutMkLst>
            <pc:docMk/>
            <pc:sldMasterMk cId="783407565" sldId="2147483648"/>
            <pc:sldLayoutMk cId="3339540598" sldId="2147483653"/>
          </pc:sldLayoutMkLst>
          <pc:spChg chg="del">
            <ac:chgData name="Lauren Francis" userId="b7c8c318-11b6-44df-a20d-cbfd05c86935" providerId="ADAL" clId="{C38C7FE3-EEFC-4541-A9F6-30EA223E2397}" dt="2024-04-09T18:08:51.343" v="0" actId="478"/>
            <ac:spMkLst>
              <pc:docMk/>
              <pc:sldMasterMk cId="783407565" sldId="2147483648"/>
              <pc:sldLayoutMk cId="3339540598" sldId="2147483653"/>
              <ac:spMk id="8" creationId="{252B01E0-780B-CD8D-39C3-90E87D26713D}"/>
            </ac:spMkLst>
          </pc:spChg>
          <pc:spChg chg="add mod ord">
            <ac:chgData name="Lauren Francis" userId="b7c8c318-11b6-44df-a20d-cbfd05c86935" providerId="ADAL" clId="{C38C7FE3-EEFC-4541-A9F6-30EA223E2397}" dt="2024-04-09T18:08:55.725" v="3" actId="167"/>
            <ac:spMkLst>
              <pc:docMk/>
              <pc:sldMasterMk cId="783407565" sldId="2147483648"/>
              <pc:sldLayoutMk cId="3339540598" sldId="2147483653"/>
              <ac:spMk id="13" creationId="{51771CE8-4371-D8D6-1C7A-A267D2CF504A}"/>
            </ac:spMkLst>
          </pc:spChg>
          <pc:picChg chg="ord">
            <ac:chgData name="Lauren Francis" userId="b7c8c318-11b6-44df-a20d-cbfd05c86935" providerId="ADAL" clId="{C38C7FE3-EEFC-4541-A9F6-30EA223E2397}" dt="2024-04-09T18:08:57.891" v="4" actId="167"/>
            <ac:picMkLst>
              <pc:docMk/>
              <pc:sldMasterMk cId="783407565" sldId="2147483648"/>
              <pc:sldLayoutMk cId="3339540598" sldId="2147483653"/>
              <ac:picMk id="7" creationId="{AF9E4685-1C39-1676-E912-1F2868A837A0}"/>
            </ac:picMkLst>
          </pc:picChg>
        </pc:sldLayoutChg>
        <pc:sldLayoutChg chg="addSp delSp modSp new mod">
          <pc:chgData name="Lauren Francis" userId="b7c8c318-11b6-44df-a20d-cbfd05c86935" providerId="ADAL" clId="{C38C7FE3-EEFC-4541-A9F6-30EA223E2397}" dt="2024-04-09T23:00:05.708" v="69" actId="6014"/>
          <pc:sldLayoutMkLst>
            <pc:docMk/>
            <pc:sldMasterMk cId="783407565" sldId="2147483648"/>
            <pc:sldLayoutMk cId="294763625" sldId="2147483659"/>
          </pc:sldLayoutMkLst>
          <pc:spChg chg="del">
            <ac:chgData name="Lauren Francis" userId="b7c8c318-11b6-44df-a20d-cbfd05c86935" providerId="ADAL" clId="{C38C7FE3-EEFC-4541-A9F6-30EA223E2397}" dt="2024-04-09T22:58:10.333" v="44" actId="478"/>
            <ac:spMkLst>
              <pc:docMk/>
              <pc:sldMasterMk cId="783407565" sldId="2147483648"/>
              <pc:sldLayoutMk cId="294763625" sldId="2147483659"/>
              <ac:spMk id="2" creationId="{C227FD4A-15F1-D92D-4E9F-0F1DDDBA2087}"/>
            </ac:spMkLst>
          </pc:spChg>
          <pc:spChg chg="add del mod">
            <ac:chgData name="Lauren Francis" userId="b7c8c318-11b6-44df-a20d-cbfd05c86935" providerId="ADAL" clId="{C38C7FE3-EEFC-4541-A9F6-30EA223E2397}" dt="2024-04-09T22:58:58.989" v="50" actId="478"/>
            <ac:spMkLst>
              <pc:docMk/>
              <pc:sldMasterMk cId="783407565" sldId="2147483648"/>
              <pc:sldLayoutMk cId="294763625" sldId="2147483659"/>
              <ac:spMk id="3" creationId="{6CF933CF-601C-1260-66AA-D891F71B1070}"/>
            </ac:spMkLst>
          </pc:spChg>
          <pc:spChg chg="add del mod">
            <ac:chgData name="Lauren Francis" userId="b7c8c318-11b6-44df-a20d-cbfd05c86935" providerId="ADAL" clId="{C38C7FE3-EEFC-4541-A9F6-30EA223E2397}" dt="2024-04-09T22:58:58.989" v="50" actId="478"/>
            <ac:spMkLst>
              <pc:docMk/>
              <pc:sldMasterMk cId="783407565" sldId="2147483648"/>
              <pc:sldLayoutMk cId="294763625" sldId="2147483659"/>
              <ac:spMk id="6" creationId="{5691A99D-61BE-3D51-2709-5CD3ADAF5E8E}"/>
            </ac:spMkLst>
          </pc:spChg>
          <pc:spChg chg="add del mod">
            <ac:chgData name="Lauren Francis" userId="b7c8c318-11b6-44df-a20d-cbfd05c86935" providerId="ADAL" clId="{C38C7FE3-EEFC-4541-A9F6-30EA223E2397}" dt="2024-04-09T22:58:58.989" v="50" actId="478"/>
            <ac:spMkLst>
              <pc:docMk/>
              <pc:sldMasterMk cId="783407565" sldId="2147483648"/>
              <pc:sldLayoutMk cId="294763625" sldId="2147483659"/>
              <ac:spMk id="7" creationId="{9BA21959-C0B4-8061-1793-BD5C727C6C4E}"/>
            </ac:spMkLst>
          </pc:spChg>
          <pc:spChg chg="add del mod">
            <ac:chgData name="Lauren Francis" userId="b7c8c318-11b6-44df-a20d-cbfd05c86935" providerId="ADAL" clId="{C38C7FE3-EEFC-4541-A9F6-30EA223E2397}" dt="2024-04-09T22:58:58.989" v="50" actId="478"/>
            <ac:spMkLst>
              <pc:docMk/>
              <pc:sldMasterMk cId="783407565" sldId="2147483648"/>
              <pc:sldLayoutMk cId="294763625" sldId="2147483659"/>
              <ac:spMk id="8" creationId="{84421EA4-4635-06EE-B76F-667C7B5EA638}"/>
            </ac:spMkLst>
          </pc:spChg>
          <pc:spChg chg="add mod">
            <ac:chgData name="Lauren Francis" userId="b7c8c318-11b6-44df-a20d-cbfd05c86935" providerId="ADAL" clId="{C38C7FE3-EEFC-4541-A9F6-30EA223E2397}" dt="2024-04-09T22:58:39.522" v="47"/>
            <ac:spMkLst>
              <pc:docMk/>
              <pc:sldMasterMk cId="783407565" sldId="2147483648"/>
              <pc:sldLayoutMk cId="294763625" sldId="2147483659"/>
              <ac:spMk id="9" creationId="{07214D5E-0291-DA4B-19E7-2D1E7A3B884E}"/>
            </ac:spMkLst>
          </pc:spChg>
          <pc:spChg chg="add del mod">
            <ac:chgData name="Lauren Francis" userId="b7c8c318-11b6-44df-a20d-cbfd05c86935" providerId="ADAL" clId="{C38C7FE3-EEFC-4541-A9F6-30EA223E2397}" dt="2024-04-09T22:59:26.849" v="66" actId="478"/>
            <ac:spMkLst>
              <pc:docMk/>
              <pc:sldMasterMk cId="783407565" sldId="2147483648"/>
              <pc:sldLayoutMk cId="294763625" sldId="2147483659"/>
              <ac:spMk id="13" creationId="{3D1EC411-FEF3-DBB6-CBFD-0DBAEC08939B}"/>
            </ac:spMkLst>
          </pc:spChg>
          <pc:spChg chg="add mod">
            <ac:chgData name="Lauren Francis" userId="b7c8c318-11b6-44df-a20d-cbfd05c86935" providerId="ADAL" clId="{C38C7FE3-EEFC-4541-A9F6-30EA223E2397}" dt="2024-04-09T22:58:52.011" v="49" actId="1076"/>
            <ac:spMkLst>
              <pc:docMk/>
              <pc:sldMasterMk cId="783407565" sldId="2147483648"/>
              <pc:sldLayoutMk cId="294763625" sldId="2147483659"/>
              <ac:spMk id="14" creationId="{49B9043E-4280-904D-D697-3E0FE566A506}"/>
            </ac:spMkLst>
          </pc:spChg>
          <pc:spChg chg="add mod">
            <ac:chgData name="Lauren Francis" userId="b7c8c318-11b6-44df-a20d-cbfd05c86935" providerId="ADAL" clId="{C38C7FE3-EEFC-4541-A9F6-30EA223E2397}" dt="2024-04-09T22:59:27.425" v="67"/>
            <ac:spMkLst>
              <pc:docMk/>
              <pc:sldMasterMk cId="783407565" sldId="2147483648"/>
              <pc:sldLayoutMk cId="294763625" sldId="2147483659"/>
              <ac:spMk id="15" creationId="{F219940B-2638-94F1-291C-E7FAF8615CF2}"/>
            </ac:spMkLst>
          </pc:spChg>
          <pc:picChg chg="add del mod">
            <ac:chgData name="Lauren Francis" userId="b7c8c318-11b6-44df-a20d-cbfd05c86935" providerId="ADAL" clId="{C38C7FE3-EEFC-4541-A9F6-30EA223E2397}" dt="2024-04-09T22:58:58.989" v="50" actId="478"/>
            <ac:picMkLst>
              <pc:docMk/>
              <pc:sldMasterMk cId="783407565" sldId="2147483648"/>
              <pc:sldLayoutMk cId="294763625" sldId="2147483659"/>
              <ac:picMk id="4" creationId="{3698F6DC-A0A8-2F3B-93FC-1BFE5DE625DB}"/>
            </ac:picMkLst>
          </pc:picChg>
          <pc:picChg chg="add mod">
            <ac:chgData name="Lauren Francis" userId="b7c8c318-11b6-44df-a20d-cbfd05c86935" providerId="ADAL" clId="{C38C7FE3-EEFC-4541-A9F6-30EA223E2397}" dt="2024-04-09T22:58:39.522" v="47"/>
            <ac:picMkLst>
              <pc:docMk/>
              <pc:sldMasterMk cId="783407565" sldId="2147483648"/>
              <pc:sldLayoutMk cId="294763625" sldId="2147483659"/>
              <ac:picMk id="10" creationId="{C8ADB860-58E2-47D0-F878-906BDEF57A02}"/>
            </ac:picMkLst>
          </pc:picChg>
          <pc:picChg chg="add mod">
            <ac:chgData name="Lauren Francis" userId="b7c8c318-11b6-44df-a20d-cbfd05c86935" providerId="ADAL" clId="{C38C7FE3-EEFC-4541-A9F6-30EA223E2397}" dt="2024-04-09T22:58:39.522" v="47"/>
            <ac:picMkLst>
              <pc:docMk/>
              <pc:sldMasterMk cId="783407565" sldId="2147483648"/>
              <pc:sldLayoutMk cId="294763625" sldId="2147483659"/>
              <ac:picMk id="11" creationId="{6442C20E-CFF8-E424-D3D4-82CDD85A3A2C}"/>
            </ac:picMkLst>
          </pc:picChg>
          <pc:picChg chg="add mod">
            <ac:chgData name="Lauren Francis" userId="b7c8c318-11b6-44df-a20d-cbfd05c86935" providerId="ADAL" clId="{C38C7FE3-EEFC-4541-A9F6-30EA223E2397}" dt="2024-04-09T22:59:53.526" v="68"/>
            <ac:picMkLst>
              <pc:docMk/>
              <pc:sldMasterMk cId="783407565" sldId="2147483648"/>
              <pc:sldLayoutMk cId="294763625" sldId="2147483659"/>
              <ac:picMk id="16" creationId="{F8A99FF6-4126-B0D8-9825-9FB1EBB5EB54}"/>
            </ac:picMkLst>
          </pc:picChg>
          <pc:picChg chg="add mod">
            <ac:chgData name="Lauren Francis" userId="b7c8c318-11b6-44df-a20d-cbfd05c86935" providerId="ADAL" clId="{C38C7FE3-EEFC-4541-A9F6-30EA223E2397}" dt="2024-04-09T22:59:53.526" v="68"/>
            <ac:picMkLst>
              <pc:docMk/>
              <pc:sldMasterMk cId="783407565" sldId="2147483648"/>
              <pc:sldLayoutMk cId="294763625" sldId="2147483659"/>
              <ac:picMk id="17" creationId="{AE5A17BD-631D-3156-6AAA-4FAC1ADA8054}"/>
            </ac:picMkLst>
          </pc:picChg>
          <pc:picChg chg="add mod">
            <ac:chgData name="Lauren Francis" userId="b7c8c318-11b6-44df-a20d-cbfd05c86935" providerId="ADAL" clId="{C38C7FE3-EEFC-4541-A9F6-30EA223E2397}" dt="2024-04-09T22:59:53.526" v="68"/>
            <ac:picMkLst>
              <pc:docMk/>
              <pc:sldMasterMk cId="783407565" sldId="2147483648"/>
              <pc:sldLayoutMk cId="294763625" sldId="2147483659"/>
              <ac:picMk id="18" creationId="{09838414-E636-4B21-01DA-DCF19E1F973C}"/>
            </ac:picMkLst>
          </pc:picChg>
          <pc:cxnChg chg="add del mod">
            <ac:chgData name="Lauren Francis" userId="b7c8c318-11b6-44df-a20d-cbfd05c86935" providerId="ADAL" clId="{C38C7FE3-EEFC-4541-A9F6-30EA223E2397}" dt="2024-04-09T22:58:58.989" v="50" actId="478"/>
            <ac:cxnSpMkLst>
              <pc:docMk/>
              <pc:sldMasterMk cId="783407565" sldId="2147483648"/>
              <pc:sldLayoutMk cId="294763625" sldId="2147483659"/>
              <ac:cxnSpMk id="5" creationId="{CBECBE1C-6858-885B-D348-848EEBA469C2}"/>
            </ac:cxnSpMkLst>
          </pc:cxnChg>
          <pc:cxnChg chg="add mod">
            <ac:chgData name="Lauren Francis" userId="b7c8c318-11b6-44df-a20d-cbfd05c86935" providerId="ADAL" clId="{C38C7FE3-EEFC-4541-A9F6-30EA223E2397}" dt="2024-04-09T22:58:39.522" v="47"/>
            <ac:cxnSpMkLst>
              <pc:docMk/>
              <pc:sldMasterMk cId="783407565" sldId="2147483648"/>
              <pc:sldLayoutMk cId="294763625" sldId="2147483659"/>
              <ac:cxnSpMk id="12" creationId="{21FA5F04-B8D6-F4D3-8CAE-F93BC1D6F725}"/>
            </ac:cxnSpMkLst>
          </pc:cxnChg>
        </pc:sldLayoutChg>
        <pc:sldLayoutChg chg="addSp delSp modSp new mod">
          <pc:chgData name="Lauren Francis" userId="b7c8c318-11b6-44df-a20d-cbfd05c86935" providerId="ADAL" clId="{C38C7FE3-EEFC-4541-A9F6-30EA223E2397}" dt="2024-04-09T23:01:15.557" v="76" actId="6014"/>
          <pc:sldLayoutMkLst>
            <pc:docMk/>
            <pc:sldMasterMk cId="783407565" sldId="2147483648"/>
            <pc:sldLayoutMk cId="2728238326" sldId="2147483660"/>
          </pc:sldLayoutMkLst>
          <pc:spChg chg="del">
            <ac:chgData name="Lauren Francis" userId="b7c8c318-11b6-44df-a20d-cbfd05c86935" providerId="ADAL" clId="{C38C7FE3-EEFC-4541-A9F6-30EA223E2397}" dt="2024-04-09T23:00:28.470" v="73" actId="478"/>
            <ac:spMkLst>
              <pc:docMk/>
              <pc:sldMasterMk cId="783407565" sldId="2147483648"/>
              <pc:sldLayoutMk cId="2728238326" sldId="2147483660"/>
              <ac:spMk id="2" creationId="{B40C42EF-7677-70B5-D9C1-C8FFA759D5E5}"/>
            </ac:spMkLst>
          </pc:spChg>
          <pc:spChg chg="add mod">
            <ac:chgData name="Lauren Francis" userId="b7c8c318-11b6-44df-a20d-cbfd05c86935" providerId="ADAL" clId="{C38C7FE3-EEFC-4541-A9F6-30EA223E2397}" dt="2024-04-09T23:00:53.817" v="75"/>
            <ac:spMkLst>
              <pc:docMk/>
              <pc:sldMasterMk cId="783407565" sldId="2147483648"/>
              <pc:sldLayoutMk cId="2728238326" sldId="2147483660"/>
              <ac:spMk id="6" creationId="{3A94A2CA-E548-F1FF-277D-55EF096A1C9B}"/>
            </ac:spMkLst>
          </pc:spChg>
          <pc:spChg chg="add mod">
            <ac:chgData name="Lauren Francis" userId="b7c8c318-11b6-44df-a20d-cbfd05c86935" providerId="ADAL" clId="{C38C7FE3-EEFC-4541-A9F6-30EA223E2397}" dt="2024-04-09T23:00:53.817" v="75"/>
            <ac:spMkLst>
              <pc:docMk/>
              <pc:sldMasterMk cId="783407565" sldId="2147483648"/>
              <pc:sldLayoutMk cId="2728238326" sldId="2147483660"/>
              <ac:spMk id="10" creationId="{38F0F942-CF92-6FD1-4E02-E7ED63F8B0D6}"/>
            </ac:spMkLst>
          </pc:spChg>
          <pc:spChg chg="add mod">
            <ac:chgData name="Lauren Francis" userId="b7c8c318-11b6-44df-a20d-cbfd05c86935" providerId="ADAL" clId="{C38C7FE3-EEFC-4541-A9F6-30EA223E2397}" dt="2024-04-09T23:00:53.817" v="75"/>
            <ac:spMkLst>
              <pc:docMk/>
              <pc:sldMasterMk cId="783407565" sldId="2147483648"/>
              <pc:sldLayoutMk cId="2728238326" sldId="2147483660"/>
              <ac:spMk id="11" creationId="{4BF5A9A2-96E9-DF35-F3A2-EC9593C3F8ED}"/>
            </ac:spMkLst>
          </pc:spChg>
          <pc:picChg chg="add mod">
            <ac:chgData name="Lauren Francis" userId="b7c8c318-11b6-44df-a20d-cbfd05c86935" providerId="ADAL" clId="{C38C7FE3-EEFC-4541-A9F6-30EA223E2397}" dt="2024-04-09T23:00:43.939" v="74"/>
            <ac:picMkLst>
              <pc:docMk/>
              <pc:sldMasterMk cId="783407565" sldId="2147483648"/>
              <pc:sldLayoutMk cId="2728238326" sldId="2147483660"/>
              <ac:picMk id="3" creationId="{2E3E0BFC-C5E1-4E29-51A7-06E97C9CDB2F}"/>
            </ac:picMkLst>
          </pc:picChg>
          <pc:picChg chg="add mod">
            <ac:chgData name="Lauren Francis" userId="b7c8c318-11b6-44df-a20d-cbfd05c86935" providerId="ADAL" clId="{C38C7FE3-EEFC-4541-A9F6-30EA223E2397}" dt="2024-04-09T23:00:43.939" v="74"/>
            <ac:picMkLst>
              <pc:docMk/>
              <pc:sldMasterMk cId="783407565" sldId="2147483648"/>
              <pc:sldLayoutMk cId="2728238326" sldId="2147483660"/>
              <ac:picMk id="4" creationId="{2D65887D-3A67-551B-C715-BB419F344AC8}"/>
            </ac:picMkLst>
          </pc:picChg>
          <pc:picChg chg="add mod">
            <ac:chgData name="Lauren Francis" userId="b7c8c318-11b6-44df-a20d-cbfd05c86935" providerId="ADAL" clId="{C38C7FE3-EEFC-4541-A9F6-30EA223E2397}" dt="2024-04-09T23:00:43.939" v="74"/>
            <ac:picMkLst>
              <pc:docMk/>
              <pc:sldMasterMk cId="783407565" sldId="2147483648"/>
              <pc:sldLayoutMk cId="2728238326" sldId="2147483660"/>
              <ac:picMk id="5" creationId="{E776905D-1D7E-5460-CBB1-BA8B67DC593F}"/>
            </ac:picMkLst>
          </pc:picChg>
          <pc:picChg chg="add mod">
            <ac:chgData name="Lauren Francis" userId="b7c8c318-11b6-44df-a20d-cbfd05c86935" providerId="ADAL" clId="{C38C7FE3-EEFC-4541-A9F6-30EA223E2397}" dt="2024-04-09T23:00:53.817" v="75"/>
            <ac:picMkLst>
              <pc:docMk/>
              <pc:sldMasterMk cId="783407565" sldId="2147483648"/>
              <pc:sldLayoutMk cId="2728238326" sldId="2147483660"/>
              <ac:picMk id="7" creationId="{995B041F-0AD6-48B0-E873-42F569743988}"/>
            </ac:picMkLst>
          </pc:picChg>
          <pc:picChg chg="add mod">
            <ac:chgData name="Lauren Francis" userId="b7c8c318-11b6-44df-a20d-cbfd05c86935" providerId="ADAL" clId="{C38C7FE3-EEFC-4541-A9F6-30EA223E2397}" dt="2024-04-09T23:00:53.817" v="75"/>
            <ac:picMkLst>
              <pc:docMk/>
              <pc:sldMasterMk cId="783407565" sldId="2147483648"/>
              <pc:sldLayoutMk cId="2728238326" sldId="2147483660"/>
              <ac:picMk id="8" creationId="{E607F22F-DAAC-E1D6-617A-5E46E8B3EE68}"/>
            </ac:picMkLst>
          </pc:picChg>
          <pc:cxnChg chg="add mod">
            <ac:chgData name="Lauren Francis" userId="b7c8c318-11b6-44df-a20d-cbfd05c86935" providerId="ADAL" clId="{C38C7FE3-EEFC-4541-A9F6-30EA223E2397}" dt="2024-04-09T23:00:53.817" v="75"/>
            <ac:cxnSpMkLst>
              <pc:docMk/>
              <pc:sldMasterMk cId="783407565" sldId="2147483648"/>
              <pc:sldLayoutMk cId="2728238326" sldId="2147483660"/>
              <ac:cxnSpMk id="9" creationId="{B00DAF1A-A16C-CC7E-F880-B2858B11F043}"/>
            </ac:cxnSpMkLst>
          </pc:cxnChg>
        </pc:sldLayoutChg>
        <pc:sldLayoutChg chg="addSp delSp modSp new mod">
          <pc:chgData name="Lauren Francis" userId="b7c8c318-11b6-44df-a20d-cbfd05c86935" providerId="ADAL" clId="{C38C7FE3-EEFC-4541-A9F6-30EA223E2397}" dt="2024-04-09T23:01:46.775" v="81" actId="6014"/>
          <pc:sldLayoutMkLst>
            <pc:docMk/>
            <pc:sldMasterMk cId="783407565" sldId="2147483648"/>
            <pc:sldLayoutMk cId="392758585" sldId="2147483661"/>
          </pc:sldLayoutMkLst>
          <pc:spChg chg="del">
            <ac:chgData name="Lauren Francis" userId="b7c8c318-11b6-44df-a20d-cbfd05c86935" providerId="ADAL" clId="{C38C7FE3-EEFC-4541-A9F6-30EA223E2397}" dt="2024-04-09T23:01:21.547" v="78" actId="478"/>
            <ac:spMkLst>
              <pc:docMk/>
              <pc:sldMasterMk cId="783407565" sldId="2147483648"/>
              <pc:sldLayoutMk cId="392758585" sldId="2147483661"/>
              <ac:spMk id="2" creationId="{75AB9297-BEF8-F8F9-D220-2A7C36B0732B}"/>
            </ac:spMkLst>
          </pc:spChg>
          <pc:spChg chg="add mod">
            <ac:chgData name="Lauren Francis" userId="b7c8c318-11b6-44df-a20d-cbfd05c86935" providerId="ADAL" clId="{C38C7FE3-EEFC-4541-A9F6-30EA223E2397}" dt="2024-04-09T23:01:39.577" v="80"/>
            <ac:spMkLst>
              <pc:docMk/>
              <pc:sldMasterMk cId="783407565" sldId="2147483648"/>
              <pc:sldLayoutMk cId="392758585" sldId="2147483661"/>
              <ac:spMk id="6" creationId="{7DDB053D-6033-9B0A-D481-C3C1ED994CA8}"/>
            </ac:spMkLst>
          </pc:spChg>
          <pc:spChg chg="add mod">
            <ac:chgData name="Lauren Francis" userId="b7c8c318-11b6-44df-a20d-cbfd05c86935" providerId="ADAL" clId="{C38C7FE3-EEFC-4541-A9F6-30EA223E2397}" dt="2024-04-09T23:01:39.577" v="80"/>
            <ac:spMkLst>
              <pc:docMk/>
              <pc:sldMasterMk cId="783407565" sldId="2147483648"/>
              <pc:sldLayoutMk cId="392758585" sldId="2147483661"/>
              <ac:spMk id="10" creationId="{AC4531A2-C0EB-FBAF-BC3F-0E4D8432C1D4}"/>
            </ac:spMkLst>
          </pc:spChg>
          <pc:spChg chg="add mod">
            <ac:chgData name="Lauren Francis" userId="b7c8c318-11b6-44df-a20d-cbfd05c86935" providerId="ADAL" clId="{C38C7FE3-EEFC-4541-A9F6-30EA223E2397}" dt="2024-04-09T23:01:39.577" v="80"/>
            <ac:spMkLst>
              <pc:docMk/>
              <pc:sldMasterMk cId="783407565" sldId="2147483648"/>
              <pc:sldLayoutMk cId="392758585" sldId="2147483661"/>
              <ac:spMk id="11" creationId="{8B3E239C-881A-0DF8-A345-67A88FFA69E6}"/>
            </ac:spMkLst>
          </pc:spChg>
          <pc:picChg chg="add mod">
            <ac:chgData name="Lauren Francis" userId="b7c8c318-11b6-44df-a20d-cbfd05c86935" providerId="ADAL" clId="{C38C7FE3-EEFC-4541-A9F6-30EA223E2397}" dt="2024-04-09T23:01:35.666" v="79"/>
            <ac:picMkLst>
              <pc:docMk/>
              <pc:sldMasterMk cId="783407565" sldId="2147483648"/>
              <pc:sldLayoutMk cId="392758585" sldId="2147483661"/>
              <ac:picMk id="3" creationId="{112C7AC1-3988-7C1E-0569-4C7364BAD9A6}"/>
            </ac:picMkLst>
          </pc:picChg>
          <pc:picChg chg="add mod">
            <ac:chgData name="Lauren Francis" userId="b7c8c318-11b6-44df-a20d-cbfd05c86935" providerId="ADAL" clId="{C38C7FE3-EEFC-4541-A9F6-30EA223E2397}" dt="2024-04-09T23:01:35.666" v="79"/>
            <ac:picMkLst>
              <pc:docMk/>
              <pc:sldMasterMk cId="783407565" sldId="2147483648"/>
              <pc:sldLayoutMk cId="392758585" sldId="2147483661"/>
              <ac:picMk id="4" creationId="{FF84EA3F-D675-CCCF-F49A-F03BA84DADDB}"/>
            </ac:picMkLst>
          </pc:picChg>
          <pc:picChg chg="add mod">
            <ac:chgData name="Lauren Francis" userId="b7c8c318-11b6-44df-a20d-cbfd05c86935" providerId="ADAL" clId="{C38C7FE3-EEFC-4541-A9F6-30EA223E2397}" dt="2024-04-09T23:01:35.666" v="79"/>
            <ac:picMkLst>
              <pc:docMk/>
              <pc:sldMasterMk cId="783407565" sldId="2147483648"/>
              <pc:sldLayoutMk cId="392758585" sldId="2147483661"/>
              <ac:picMk id="5" creationId="{EBD6AFE3-9B7C-3462-FA7A-4E2ED060ABF2}"/>
            </ac:picMkLst>
          </pc:picChg>
          <pc:picChg chg="add mod">
            <ac:chgData name="Lauren Francis" userId="b7c8c318-11b6-44df-a20d-cbfd05c86935" providerId="ADAL" clId="{C38C7FE3-EEFC-4541-A9F6-30EA223E2397}" dt="2024-04-09T23:01:39.577" v="80"/>
            <ac:picMkLst>
              <pc:docMk/>
              <pc:sldMasterMk cId="783407565" sldId="2147483648"/>
              <pc:sldLayoutMk cId="392758585" sldId="2147483661"/>
              <ac:picMk id="7" creationId="{6DAE41DF-3286-9531-63BB-FD01A4BD7494}"/>
            </ac:picMkLst>
          </pc:picChg>
          <pc:picChg chg="add mod">
            <ac:chgData name="Lauren Francis" userId="b7c8c318-11b6-44df-a20d-cbfd05c86935" providerId="ADAL" clId="{C38C7FE3-EEFC-4541-A9F6-30EA223E2397}" dt="2024-04-09T23:01:39.577" v="80"/>
            <ac:picMkLst>
              <pc:docMk/>
              <pc:sldMasterMk cId="783407565" sldId="2147483648"/>
              <pc:sldLayoutMk cId="392758585" sldId="2147483661"/>
              <ac:picMk id="8" creationId="{D3CB52BA-FAE6-4D2E-5271-2DBD9BB647D6}"/>
            </ac:picMkLst>
          </pc:picChg>
          <pc:cxnChg chg="add mod">
            <ac:chgData name="Lauren Francis" userId="b7c8c318-11b6-44df-a20d-cbfd05c86935" providerId="ADAL" clId="{C38C7FE3-EEFC-4541-A9F6-30EA223E2397}" dt="2024-04-09T23:01:39.577" v="80"/>
            <ac:cxnSpMkLst>
              <pc:docMk/>
              <pc:sldMasterMk cId="783407565" sldId="2147483648"/>
              <pc:sldLayoutMk cId="392758585" sldId="2147483661"/>
              <ac:cxnSpMk id="9" creationId="{314F8C88-DD70-ECEB-E16D-33CC3884E2A3}"/>
            </ac:cxnSpMkLst>
          </pc:cxnChg>
        </pc:sldLayoutChg>
        <pc:sldLayoutChg chg="addSp delSp modSp new mod">
          <pc:chgData name="Lauren Francis" userId="b7c8c318-11b6-44df-a20d-cbfd05c86935" providerId="ADAL" clId="{C38C7FE3-EEFC-4541-A9F6-30EA223E2397}" dt="2024-04-09T23:02:14.864" v="86" actId="6014"/>
          <pc:sldLayoutMkLst>
            <pc:docMk/>
            <pc:sldMasterMk cId="783407565" sldId="2147483648"/>
            <pc:sldLayoutMk cId="2364423304" sldId="2147483662"/>
          </pc:sldLayoutMkLst>
          <pc:spChg chg="del">
            <ac:chgData name="Lauren Francis" userId="b7c8c318-11b6-44df-a20d-cbfd05c86935" providerId="ADAL" clId="{C38C7FE3-EEFC-4541-A9F6-30EA223E2397}" dt="2024-04-09T23:02:01.854" v="83" actId="478"/>
            <ac:spMkLst>
              <pc:docMk/>
              <pc:sldMasterMk cId="783407565" sldId="2147483648"/>
              <pc:sldLayoutMk cId="2364423304" sldId="2147483662"/>
              <ac:spMk id="2" creationId="{21D5FB38-CB84-37B8-EC84-7D1B59B84605}"/>
            </ac:spMkLst>
          </pc:spChg>
          <pc:spChg chg="add mod">
            <ac:chgData name="Lauren Francis" userId="b7c8c318-11b6-44df-a20d-cbfd05c86935" providerId="ADAL" clId="{C38C7FE3-EEFC-4541-A9F6-30EA223E2397}" dt="2024-04-09T23:02:06.313" v="85"/>
            <ac:spMkLst>
              <pc:docMk/>
              <pc:sldMasterMk cId="783407565" sldId="2147483648"/>
              <pc:sldLayoutMk cId="2364423304" sldId="2147483662"/>
              <ac:spMk id="6" creationId="{2A6CC2E3-1D0E-FE60-279E-0C8A364EF846}"/>
            </ac:spMkLst>
          </pc:spChg>
          <pc:spChg chg="add mod">
            <ac:chgData name="Lauren Francis" userId="b7c8c318-11b6-44df-a20d-cbfd05c86935" providerId="ADAL" clId="{C38C7FE3-EEFC-4541-A9F6-30EA223E2397}" dt="2024-04-09T23:02:06.313" v="85"/>
            <ac:spMkLst>
              <pc:docMk/>
              <pc:sldMasterMk cId="783407565" sldId="2147483648"/>
              <pc:sldLayoutMk cId="2364423304" sldId="2147483662"/>
              <ac:spMk id="10" creationId="{85A94DC4-AAF3-B465-5804-0123938A91AF}"/>
            </ac:spMkLst>
          </pc:spChg>
          <pc:spChg chg="add mod">
            <ac:chgData name="Lauren Francis" userId="b7c8c318-11b6-44df-a20d-cbfd05c86935" providerId="ADAL" clId="{C38C7FE3-EEFC-4541-A9F6-30EA223E2397}" dt="2024-04-09T23:02:06.313" v="85"/>
            <ac:spMkLst>
              <pc:docMk/>
              <pc:sldMasterMk cId="783407565" sldId="2147483648"/>
              <pc:sldLayoutMk cId="2364423304" sldId="2147483662"/>
              <ac:spMk id="11" creationId="{6883C858-39F8-502E-872E-5FBCD1880B5D}"/>
            </ac:spMkLst>
          </pc:spChg>
          <pc:picChg chg="add mod">
            <ac:chgData name="Lauren Francis" userId="b7c8c318-11b6-44df-a20d-cbfd05c86935" providerId="ADAL" clId="{C38C7FE3-EEFC-4541-A9F6-30EA223E2397}" dt="2024-04-09T23:02:02.121" v="84"/>
            <ac:picMkLst>
              <pc:docMk/>
              <pc:sldMasterMk cId="783407565" sldId="2147483648"/>
              <pc:sldLayoutMk cId="2364423304" sldId="2147483662"/>
              <ac:picMk id="3" creationId="{619397AC-991B-256F-92C7-697645C7AF68}"/>
            </ac:picMkLst>
          </pc:picChg>
          <pc:picChg chg="add mod">
            <ac:chgData name="Lauren Francis" userId="b7c8c318-11b6-44df-a20d-cbfd05c86935" providerId="ADAL" clId="{C38C7FE3-EEFC-4541-A9F6-30EA223E2397}" dt="2024-04-09T23:02:02.121" v="84"/>
            <ac:picMkLst>
              <pc:docMk/>
              <pc:sldMasterMk cId="783407565" sldId="2147483648"/>
              <pc:sldLayoutMk cId="2364423304" sldId="2147483662"/>
              <ac:picMk id="4" creationId="{FD9C278B-A320-9013-9D86-B525B3EFDECA}"/>
            </ac:picMkLst>
          </pc:picChg>
          <pc:picChg chg="add mod">
            <ac:chgData name="Lauren Francis" userId="b7c8c318-11b6-44df-a20d-cbfd05c86935" providerId="ADAL" clId="{C38C7FE3-EEFC-4541-A9F6-30EA223E2397}" dt="2024-04-09T23:02:02.121" v="84"/>
            <ac:picMkLst>
              <pc:docMk/>
              <pc:sldMasterMk cId="783407565" sldId="2147483648"/>
              <pc:sldLayoutMk cId="2364423304" sldId="2147483662"/>
              <ac:picMk id="5" creationId="{E0CA8ABB-8F38-F87B-ECBE-BEFEECAA9955}"/>
            </ac:picMkLst>
          </pc:picChg>
          <pc:picChg chg="add mod">
            <ac:chgData name="Lauren Francis" userId="b7c8c318-11b6-44df-a20d-cbfd05c86935" providerId="ADAL" clId="{C38C7FE3-EEFC-4541-A9F6-30EA223E2397}" dt="2024-04-09T23:02:06.313" v="85"/>
            <ac:picMkLst>
              <pc:docMk/>
              <pc:sldMasterMk cId="783407565" sldId="2147483648"/>
              <pc:sldLayoutMk cId="2364423304" sldId="2147483662"/>
              <ac:picMk id="7" creationId="{3D2EA53C-6146-A5D4-3484-2EA4F3C88FED}"/>
            </ac:picMkLst>
          </pc:picChg>
          <pc:picChg chg="add mod">
            <ac:chgData name="Lauren Francis" userId="b7c8c318-11b6-44df-a20d-cbfd05c86935" providerId="ADAL" clId="{C38C7FE3-EEFC-4541-A9F6-30EA223E2397}" dt="2024-04-09T23:02:06.313" v="85"/>
            <ac:picMkLst>
              <pc:docMk/>
              <pc:sldMasterMk cId="783407565" sldId="2147483648"/>
              <pc:sldLayoutMk cId="2364423304" sldId="2147483662"/>
              <ac:picMk id="8" creationId="{18FABE87-C173-6CB3-7337-4A82E314DC4F}"/>
            </ac:picMkLst>
          </pc:picChg>
          <pc:cxnChg chg="add mod">
            <ac:chgData name="Lauren Francis" userId="b7c8c318-11b6-44df-a20d-cbfd05c86935" providerId="ADAL" clId="{C38C7FE3-EEFC-4541-A9F6-30EA223E2397}" dt="2024-04-09T23:02:06.313" v="85"/>
            <ac:cxnSpMkLst>
              <pc:docMk/>
              <pc:sldMasterMk cId="783407565" sldId="2147483648"/>
              <pc:sldLayoutMk cId="2364423304" sldId="2147483662"/>
              <ac:cxnSpMk id="9" creationId="{D1820A3A-362E-E0FE-52D2-69E30C23DB80}"/>
            </ac:cxnSpMkLst>
          </pc:cxnChg>
        </pc:sldLayoutChg>
        <pc:sldLayoutChg chg="addSp delSp modSp new mod">
          <pc:chgData name="Lauren Francis" userId="b7c8c318-11b6-44df-a20d-cbfd05c86935" providerId="ADAL" clId="{C38C7FE3-EEFC-4541-A9F6-30EA223E2397}" dt="2024-04-09T23:02:35.847" v="91"/>
          <pc:sldLayoutMkLst>
            <pc:docMk/>
            <pc:sldMasterMk cId="783407565" sldId="2147483648"/>
            <pc:sldLayoutMk cId="2006673658" sldId="2147483663"/>
          </pc:sldLayoutMkLst>
          <pc:spChg chg="del">
            <ac:chgData name="Lauren Francis" userId="b7c8c318-11b6-44df-a20d-cbfd05c86935" providerId="ADAL" clId="{C38C7FE3-EEFC-4541-A9F6-30EA223E2397}" dt="2024-04-09T23:02:18.628" v="88" actId="478"/>
            <ac:spMkLst>
              <pc:docMk/>
              <pc:sldMasterMk cId="783407565" sldId="2147483648"/>
              <pc:sldLayoutMk cId="2006673658" sldId="2147483663"/>
              <ac:spMk id="2" creationId="{35A6843B-02A7-1ECA-B6BD-C93DC1921E72}"/>
            </ac:spMkLst>
          </pc:spChg>
          <pc:spChg chg="add mod">
            <ac:chgData name="Lauren Francis" userId="b7c8c318-11b6-44df-a20d-cbfd05c86935" providerId="ADAL" clId="{C38C7FE3-EEFC-4541-A9F6-30EA223E2397}" dt="2024-04-09T23:02:35.847" v="91"/>
            <ac:spMkLst>
              <pc:docMk/>
              <pc:sldMasterMk cId="783407565" sldId="2147483648"/>
              <pc:sldLayoutMk cId="2006673658" sldId="2147483663"/>
              <ac:spMk id="6" creationId="{FB1561EC-8FD1-9C2A-B8B6-A311EFC6FC4C}"/>
            </ac:spMkLst>
          </pc:spChg>
          <pc:spChg chg="add mod">
            <ac:chgData name="Lauren Francis" userId="b7c8c318-11b6-44df-a20d-cbfd05c86935" providerId="ADAL" clId="{C38C7FE3-EEFC-4541-A9F6-30EA223E2397}" dt="2024-04-09T23:02:35.847" v="91"/>
            <ac:spMkLst>
              <pc:docMk/>
              <pc:sldMasterMk cId="783407565" sldId="2147483648"/>
              <pc:sldLayoutMk cId="2006673658" sldId="2147483663"/>
              <ac:spMk id="10" creationId="{C2B2B5FE-9E18-9E62-35EB-F252E22ED5F6}"/>
            </ac:spMkLst>
          </pc:spChg>
          <pc:spChg chg="add mod">
            <ac:chgData name="Lauren Francis" userId="b7c8c318-11b6-44df-a20d-cbfd05c86935" providerId="ADAL" clId="{C38C7FE3-EEFC-4541-A9F6-30EA223E2397}" dt="2024-04-09T23:02:35.847" v="91"/>
            <ac:spMkLst>
              <pc:docMk/>
              <pc:sldMasterMk cId="783407565" sldId="2147483648"/>
              <pc:sldLayoutMk cId="2006673658" sldId="2147483663"/>
              <ac:spMk id="11" creationId="{3B950337-2A6E-0EB5-AF90-63D4474C0DBA}"/>
            </ac:spMkLst>
          </pc:spChg>
          <pc:picChg chg="add mod">
            <ac:chgData name="Lauren Francis" userId="b7c8c318-11b6-44df-a20d-cbfd05c86935" providerId="ADAL" clId="{C38C7FE3-EEFC-4541-A9F6-30EA223E2397}" dt="2024-04-09T23:02:31.708" v="90" actId="1076"/>
            <ac:picMkLst>
              <pc:docMk/>
              <pc:sldMasterMk cId="783407565" sldId="2147483648"/>
              <pc:sldLayoutMk cId="2006673658" sldId="2147483663"/>
              <ac:picMk id="3" creationId="{F0F1D36C-2FD0-2725-9029-03CB83D5F9A4}"/>
            </ac:picMkLst>
          </pc:picChg>
          <pc:picChg chg="add mod">
            <ac:chgData name="Lauren Francis" userId="b7c8c318-11b6-44df-a20d-cbfd05c86935" providerId="ADAL" clId="{C38C7FE3-EEFC-4541-A9F6-30EA223E2397}" dt="2024-04-09T23:02:31.708" v="90" actId="1076"/>
            <ac:picMkLst>
              <pc:docMk/>
              <pc:sldMasterMk cId="783407565" sldId="2147483648"/>
              <pc:sldLayoutMk cId="2006673658" sldId="2147483663"/>
              <ac:picMk id="4" creationId="{DD0422A4-9B64-C19E-6C20-B78EB6C37F86}"/>
            </ac:picMkLst>
          </pc:picChg>
          <pc:picChg chg="add mod">
            <ac:chgData name="Lauren Francis" userId="b7c8c318-11b6-44df-a20d-cbfd05c86935" providerId="ADAL" clId="{C38C7FE3-EEFC-4541-A9F6-30EA223E2397}" dt="2024-04-09T23:02:31.708" v="90" actId="1076"/>
            <ac:picMkLst>
              <pc:docMk/>
              <pc:sldMasterMk cId="783407565" sldId="2147483648"/>
              <pc:sldLayoutMk cId="2006673658" sldId="2147483663"/>
              <ac:picMk id="5" creationId="{3EB43EA3-DB11-705D-E970-4D36395EF928}"/>
            </ac:picMkLst>
          </pc:picChg>
          <pc:picChg chg="add mod">
            <ac:chgData name="Lauren Francis" userId="b7c8c318-11b6-44df-a20d-cbfd05c86935" providerId="ADAL" clId="{C38C7FE3-EEFC-4541-A9F6-30EA223E2397}" dt="2024-04-09T23:02:35.847" v="91"/>
            <ac:picMkLst>
              <pc:docMk/>
              <pc:sldMasterMk cId="783407565" sldId="2147483648"/>
              <pc:sldLayoutMk cId="2006673658" sldId="2147483663"/>
              <ac:picMk id="7" creationId="{FC43404A-A772-9CA1-02CF-652CA480582C}"/>
            </ac:picMkLst>
          </pc:picChg>
          <pc:picChg chg="add mod">
            <ac:chgData name="Lauren Francis" userId="b7c8c318-11b6-44df-a20d-cbfd05c86935" providerId="ADAL" clId="{C38C7FE3-EEFC-4541-A9F6-30EA223E2397}" dt="2024-04-09T23:02:35.847" v="91"/>
            <ac:picMkLst>
              <pc:docMk/>
              <pc:sldMasterMk cId="783407565" sldId="2147483648"/>
              <pc:sldLayoutMk cId="2006673658" sldId="2147483663"/>
              <ac:picMk id="8" creationId="{BA6734B9-29B9-C437-3F2A-7ADBE89D7DDC}"/>
            </ac:picMkLst>
          </pc:picChg>
          <pc:cxnChg chg="add mod">
            <ac:chgData name="Lauren Francis" userId="b7c8c318-11b6-44df-a20d-cbfd05c86935" providerId="ADAL" clId="{C38C7FE3-EEFC-4541-A9F6-30EA223E2397}" dt="2024-04-09T23:02:35.847" v="91"/>
            <ac:cxnSpMkLst>
              <pc:docMk/>
              <pc:sldMasterMk cId="783407565" sldId="2147483648"/>
              <pc:sldLayoutMk cId="2006673658" sldId="2147483663"/>
              <ac:cxnSpMk id="9" creationId="{44A4FC71-B237-62B1-4B96-B6CD09CF949D}"/>
            </ac:cxnSpMkLst>
          </pc:cxnChg>
        </pc:sldLayoutChg>
        <pc:sldLayoutChg chg="addSp delSp modSp new mod">
          <pc:chgData name="Lauren Francis" userId="b7c8c318-11b6-44df-a20d-cbfd05c86935" providerId="ADAL" clId="{C38C7FE3-EEFC-4541-A9F6-30EA223E2397}" dt="2024-04-09T23:03:06.020" v="96" actId="6014"/>
          <pc:sldLayoutMkLst>
            <pc:docMk/>
            <pc:sldMasterMk cId="783407565" sldId="2147483648"/>
            <pc:sldLayoutMk cId="1105485309" sldId="2147483664"/>
          </pc:sldLayoutMkLst>
          <pc:spChg chg="del">
            <ac:chgData name="Lauren Francis" userId="b7c8c318-11b6-44df-a20d-cbfd05c86935" providerId="ADAL" clId="{C38C7FE3-EEFC-4541-A9F6-30EA223E2397}" dt="2024-04-09T23:02:40.132" v="93" actId="478"/>
            <ac:spMkLst>
              <pc:docMk/>
              <pc:sldMasterMk cId="783407565" sldId="2147483648"/>
              <pc:sldLayoutMk cId="1105485309" sldId="2147483664"/>
              <ac:spMk id="2" creationId="{EEC6388E-5EC1-C69E-0F62-21FDD31E1E08}"/>
            </ac:spMkLst>
          </pc:spChg>
          <pc:spChg chg="add mod">
            <ac:chgData name="Lauren Francis" userId="b7c8c318-11b6-44df-a20d-cbfd05c86935" providerId="ADAL" clId="{C38C7FE3-EEFC-4541-A9F6-30EA223E2397}" dt="2024-04-09T23:02:44.988" v="94"/>
            <ac:spMkLst>
              <pc:docMk/>
              <pc:sldMasterMk cId="783407565" sldId="2147483648"/>
              <pc:sldLayoutMk cId="1105485309" sldId="2147483664"/>
              <ac:spMk id="3" creationId="{2010E84C-6A94-3CB3-E539-6E8F108ABFCE}"/>
            </ac:spMkLst>
          </pc:spChg>
          <pc:spChg chg="add mod">
            <ac:chgData name="Lauren Francis" userId="b7c8c318-11b6-44df-a20d-cbfd05c86935" providerId="ADAL" clId="{C38C7FE3-EEFC-4541-A9F6-30EA223E2397}" dt="2024-04-09T23:02:44.988" v="94"/>
            <ac:spMkLst>
              <pc:docMk/>
              <pc:sldMasterMk cId="783407565" sldId="2147483648"/>
              <pc:sldLayoutMk cId="1105485309" sldId="2147483664"/>
              <ac:spMk id="7" creationId="{64DAFAF8-BB64-FEB1-88AE-9F0D9EF307F0}"/>
            </ac:spMkLst>
          </pc:spChg>
          <pc:spChg chg="add mod">
            <ac:chgData name="Lauren Francis" userId="b7c8c318-11b6-44df-a20d-cbfd05c86935" providerId="ADAL" clId="{C38C7FE3-EEFC-4541-A9F6-30EA223E2397}" dt="2024-04-09T23:02:44.988" v="94"/>
            <ac:spMkLst>
              <pc:docMk/>
              <pc:sldMasterMk cId="783407565" sldId="2147483648"/>
              <pc:sldLayoutMk cId="1105485309" sldId="2147483664"/>
              <ac:spMk id="8" creationId="{672252C6-1597-1A56-C8B5-21D5924C3DF3}"/>
            </ac:spMkLst>
          </pc:spChg>
          <pc:picChg chg="add mod">
            <ac:chgData name="Lauren Francis" userId="b7c8c318-11b6-44df-a20d-cbfd05c86935" providerId="ADAL" clId="{C38C7FE3-EEFC-4541-A9F6-30EA223E2397}" dt="2024-04-09T23:02:44.988" v="94"/>
            <ac:picMkLst>
              <pc:docMk/>
              <pc:sldMasterMk cId="783407565" sldId="2147483648"/>
              <pc:sldLayoutMk cId="1105485309" sldId="2147483664"/>
              <ac:picMk id="4" creationId="{BFAE86D9-64FB-3D34-20B2-7CBB1822766F}"/>
            </ac:picMkLst>
          </pc:picChg>
          <pc:picChg chg="add mod">
            <ac:chgData name="Lauren Francis" userId="b7c8c318-11b6-44df-a20d-cbfd05c86935" providerId="ADAL" clId="{C38C7FE3-EEFC-4541-A9F6-30EA223E2397}" dt="2024-04-09T23:02:44.988" v="94"/>
            <ac:picMkLst>
              <pc:docMk/>
              <pc:sldMasterMk cId="783407565" sldId="2147483648"/>
              <pc:sldLayoutMk cId="1105485309" sldId="2147483664"/>
              <ac:picMk id="5" creationId="{DA787029-0774-1A28-369A-60B8A83FDA8B}"/>
            </ac:picMkLst>
          </pc:picChg>
          <pc:picChg chg="add mod">
            <ac:chgData name="Lauren Francis" userId="b7c8c318-11b6-44df-a20d-cbfd05c86935" providerId="ADAL" clId="{C38C7FE3-EEFC-4541-A9F6-30EA223E2397}" dt="2024-04-09T23:02:58.741" v="95"/>
            <ac:picMkLst>
              <pc:docMk/>
              <pc:sldMasterMk cId="783407565" sldId="2147483648"/>
              <pc:sldLayoutMk cId="1105485309" sldId="2147483664"/>
              <ac:picMk id="9" creationId="{66FA7975-C279-C4F1-8F27-3395E7A19AEC}"/>
            </ac:picMkLst>
          </pc:picChg>
          <pc:picChg chg="add mod">
            <ac:chgData name="Lauren Francis" userId="b7c8c318-11b6-44df-a20d-cbfd05c86935" providerId="ADAL" clId="{C38C7FE3-EEFC-4541-A9F6-30EA223E2397}" dt="2024-04-09T23:02:58.741" v="95"/>
            <ac:picMkLst>
              <pc:docMk/>
              <pc:sldMasterMk cId="783407565" sldId="2147483648"/>
              <pc:sldLayoutMk cId="1105485309" sldId="2147483664"/>
              <ac:picMk id="10" creationId="{DAAA3903-B227-235E-BB16-015068685A61}"/>
            </ac:picMkLst>
          </pc:picChg>
          <pc:picChg chg="add mod">
            <ac:chgData name="Lauren Francis" userId="b7c8c318-11b6-44df-a20d-cbfd05c86935" providerId="ADAL" clId="{C38C7FE3-EEFC-4541-A9F6-30EA223E2397}" dt="2024-04-09T23:02:58.741" v="95"/>
            <ac:picMkLst>
              <pc:docMk/>
              <pc:sldMasterMk cId="783407565" sldId="2147483648"/>
              <pc:sldLayoutMk cId="1105485309" sldId="2147483664"/>
              <ac:picMk id="11" creationId="{05201A29-085B-C847-A2DD-3D13D8D3AA95}"/>
            </ac:picMkLst>
          </pc:picChg>
          <pc:cxnChg chg="add mod">
            <ac:chgData name="Lauren Francis" userId="b7c8c318-11b6-44df-a20d-cbfd05c86935" providerId="ADAL" clId="{C38C7FE3-EEFC-4541-A9F6-30EA223E2397}" dt="2024-04-09T23:02:44.988" v="94"/>
            <ac:cxnSpMkLst>
              <pc:docMk/>
              <pc:sldMasterMk cId="783407565" sldId="2147483648"/>
              <pc:sldLayoutMk cId="1105485309" sldId="2147483664"/>
              <ac:cxnSpMk id="6" creationId="{309175A1-CD93-FB14-2151-68FDF2831075}"/>
            </ac:cxnSpMkLst>
          </pc:cxnChg>
        </pc:sldLayoutChg>
        <pc:sldLayoutChg chg="addSp delSp modSp new mod">
          <pc:chgData name="Lauren Francis" userId="b7c8c318-11b6-44df-a20d-cbfd05c86935" providerId="ADAL" clId="{C38C7FE3-EEFC-4541-A9F6-30EA223E2397}" dt="2024-04-09T23:03:39.216" v="104" actId="6014"/>
          <pc:sldLayoutMkLst>
            <pc:docMk/>
            <pc:sldMasterMk cId="783407565" sldId="2147483648"/>
            <pc:sldLayoutMk cId="2902913774" sldId="2147483665"/>
          </pc:sldLayoutMkLst>
          <pc:spChg chg="del">
            <ac:chgData name="Lauren Francis" userId="b7c8c318-11b6-44df-a20d-cbfd05c86935" providerId="ADAL" clId="{C38C7FE3-EEFC-4541-A9F6-30EA223E2397}" dt="2024-04-09T23:03:10.646" v="98" actId="478"/>
            <ac:spMkLst>
              <pc:docMk/>
              <pc:sldMasterMk cId="783407565" sldId="2147483648"/>
              <pc:sldLayoutMk cId="2902913774" sldId="2147483665"/>
              <ac:spMk id="2" creationId="{49D47306-FE2C-BD5A-43D9-5A5E2DE3BACF}"/>
            </ac:spMkLst>
          </pc:spChg>
          <pc:spChg chg="add mod">
            <ac:chgData name="Lauren Francis" userId="b7c8c318-11b6-44df-a20d-cbfd05c86935" providerId="ADAL" clId="{C38C7FE3-EEFC-4541-A9F6-30EA223E2397}" dt="2024-04-09T23:03:30.010" v="103"/>
            <ac:spMkLst>
              <pc:docMk/>
              <pc:sldMasterMk cId="783407565" sldId="2147483648"/>
              <pc:sldLayoutMk cId="2902913774" sldId="2147483665"/>
              <ac:spMk id="6" creationId="{5D56488C-85C2-28D9-EFC4-602E0AFC96A3}"/>
            </ac:spMkLst>
          </pc:spChg>
          <pc:spChg chg="add mod">
            <ac:chgData name="Lauren Francis" userId="b7c8c318-11b6-44df-a20d-cbfd05c86935" providerId="ADAL" clId="{C38C7FE3-EEFC-4541-A9F6-30EA223E2397}" dt="2024-04-09T23:03:30.010" v="103"/>
            <ac:spMkLst>
              <pc:docMk/>
              <pc:sldMasterMk cId="783407565" sldId="2147483648"/>
              <pc:sldLayoutMk cId="2902913774" sldId="2147483665"/>
              <ac:spMk id="10" creationId="{E8F98A27-81A1-A4DC-8788-7DEFF4C540EC}"/>
            </ac:spMkLst>
          </pc:spChg>
          <pc:spChg chg="add mod">
            <ac:chgData name="Lauren Francis" userId="b7c8c318-11b6-44df-a20d-cbfd05c86935" providerId="ADAL" clId="{C38C7FE3-EEFC-4541-A9F6-30EA223E2397}" dt="2024-04-09T23:03:30.010" v="103"/>
            <ac:spMkLst>
              <pc:docMk/>
              <pc:sldMasterMk cId="783407565" sldId="2147483648"/>
              <pc:sldLayoutMk cId="2902913774" sldId="2147483665"/>
              <ac:spMk id="11" creationId="{ED69B491-6E68-455F-284B-45EE3C103ABB}"/>
            </ac:spMkLst>
          </pc:spChg>
          <pc:picChg chg="add mod">
            <ac:chgData name="Lauren Francis" userId="b7c8c318-11b6-44df-a20d-cbfd05c86935" providerId="ADAL" clId="{C38C7FE3-EEFC-4541-A9F6-30EA223E2397}" dt="2024-04-09T23:03:23.557" v="101" actId="1076"/>
            <ac:picMkLst>
              <pc:docMk/>
              <pc:sldMasterMk cId="783407565" sldId="2147483648"/>
              <pc:sldLayoutMk cId="2902913774" sldId="2147483665"/>
              <ac:picMk id="3" creationId="{6A29406C-8919-74D3-B66C-51CE55529DED}"/>
            </ac:picMkLst>
          </pc:picChg>
          <pc:picChg chg="add mod">
            <ac:chgData name="Lauren Francis" userId="b7c8c318-11b6-44df-a20d-cbfd05c86935" providerId="ADAL" clId="{C38C7FE3-EEFC-4541-A9F6-30EA223E2397}" dt="2024-04-09T23:03:25.949" v="102" actId="1076"/>
            <ac:picMkLst>
              <pc:docMk/>
              <pc:sldMasterMk cId="783407565" sldId="2147483648"/>
              <pc:sldLayoutMk cId="2902913774" sldId="2147483665"/>
              <ac:picMk id="4" creationId="{914E38EF-FE60-C329-0FA9-06F9754099AF}"/>
            </ac:picMkLst>
          </pc:picChg>
          <pc:picChg chg="add mod">
            <ac:chgData name="Lauren Francis" userId="b7c8c318-11b6-44df-a20d-cbfd05c86935" providerId="ADAL" clId="{C38C7FE3-EEFC-4541-A9F6-30EA223E2397}" dt="2024-04-09T23:03:23.557" v="101" actId="1076"/>
            <ac:picMkLst>
              <pc:docMk/>
              <pc:sldMasterMk cId="783407565" sldId="2147483648"/>
              <pc:sldLayoutMk cId="2902913774" sldId="2147483665"/>
              <ac:picMk id="5" creationId="{97320C8E-E14D-7E28-472F-F66430C54D45}"/>
            </ac:picMkLst>
          </pc:picChg>
          <pc:picChg chg="add mod">
            <ac:chgData name="Lauren Francis" userId="b7c8c318-11b6-44df-a20d-cbfd05c86935" providerId="ADAL" clId="{C38C7FE3-EEFC-4541-A9F6-30EA223E2397}" dt="2024-04-09T23:03:30.010" v="103"/>
            <ac:picMkLst>
              <pc:docMk/>
              <pc:sldMasterMk cId="783407565" sldId="2147483648"/>
              <pc:sldLayoutMk cId="2902913774" sldId="2147483665"/>
              <ac:picMk id="7" creationId="{7FB64564-EA92-52A7-DE67-D9CF906995C6}"/>
            </ac:picMkLst>
          </pc:picChg>
          <pc:picChg chg="add mod">
            <ac:chgData name="Lauren Francis" userId="b7c8c318-11b6-44df-a20d-cbfd05c86935" providerId="ADAL" clId="{C38C7FE3-EEFC-4541-A9F6-30EA223E2397}" dt="2024-04-09T23:03:30.010" v="103"/>
            <ac:picMkLst>
              <pc:docMk/>
              <pc:sldMasterMk cId="783407565" sldId="2147483648"/>
              <pc:sldLayoutMk cId="2902913774" sldId="2147483665"/>
              <ac:picMk id="8" creationId="{3CA231FA-9A14-DD2C-CE80-9949B580CA8B}"/>
            </ac:picMkLst>
          </pc:picChg>
          <pc:cxnChg chg="add mod">
            <ac:chgData name="Lauren Francis" userId="b7c8c318-11b6-44df-a20d-cbfd05c86935" providerId="ADAL" clId="{C38C7FE3-EEFC-4541-A9F6-30EA223E2397}" dt="2024-04-09T23:03:30.010" v="103"/>
            <ac:cxnSpMkLst>
              <pc:docMk/>
              <pc:sldMasterMk cId="783407565" sldId="2147483648"/>
              <pc:sldLayoutMk cId="2902913774" sldId="2147483665"/>
              <ac:cxnSpMk id="9" creationId="{D706DFEA-AB94-F76A-DD0C-C01B824176DB}"/>
            </ac:cxnSpMkLst>
          </pc:cxnChg>
        </pc:sldLayoutChg>
      </pc:sldMasterChg>
      <pc:sldMasterChg chg="new del mod addSldLayout delSldLayout">
        <pc:chgData name="Lauren Francis" userId="b7c8c318-11b6-44df-a20d-cbfd05c86935" providerId="ADAL" clId="{C38C7FE3-EEFC-4541-A9F6-30EA223E2397}" dt="2024-04-09T23:00:25.162" v="71" actId="6938"/>
        <pc:sldMasterMkLst>
          <pc:docMk/>
          <pc:sldMasterMk cId="1549515773" sldId="2147483660"/>
        </pc:sldMasterMkLst>
        <pc:sldLayoutChg chg="new del replId">
          <pc:chgData name="Lauren Francis" userId="b7c8c318-11b6-44df-a20d-cbfd05c86935" providerId="ADAL" clId="{C38C7FE3-EEFC-4541-A9F6-30EA223E2397}" dt="2024-04-09T23:00:25.162" v="71" actId="6938"/>
          <pc:sldLayoutMkLst>
            <pc:docMk/>
            <pc:sldMasterMk cId="1549515773" sldId="2147483660"/>
            <pc:sldLayoutMk cId="4186327070" sldId="2147483661"/>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3758311838" sldId="2147483662"/>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3576623558" sldId="2147483663"/>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1747026217" sldId="2147483664"/>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1985869912" sldId="2147483665"/>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2425921841" sldId="2147483666"/>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1146710751" sldId="2147483667"/>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2290143600" sldId="2147483668"/>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2164090362" sldId="2147483669"/>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3969207384" sldId="2147483670"/>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866610543" sldId="2147483671"/>
          </pc:sldLayoutMkLst>
        </pc:sldLayoutChg>
      </pc:sldMasterChg>
    </pc:docChg>
  </pc:docChgLst>
  <pc:docChgLst>
    <pc:chgData name="Lauren Francis" userId="b7c8c318-11b6-44df-a20d-cbfd05c86935" providerId="ADAL" clId="{65C9459A-0CE4-4905-8325-71C5D01DA6A3}"/>
    <pc:docChg chg="undo custSel addSld delSld modSld modMainMaster">
      <pc:chgData name="Lauren Francis" userId="b7c8c318-11b6-44df-a20d-cbfd05c86935" providerId="ADAL" clId="{65C9459A-0CE4-4905-8325-71C5D01DA6A3}" dt="2024-06-26T19:02:36.982" v="1125" actId="1037"/>
      <pc:docMkLst>
        <pc:docMk/>
      </pc:docMkLst>
      <pc:sldChg chg="new del">
        <pc:chgData name="Lauren Francis" userId="b7c8c318-11b6-44df-a20d-cbfd05c86935" providerId="ADAL" clId="{65C9459A-0CE4-4905-8325-71C5D01DA6A3}" dt="2024-06-14T20:41:25.748" v="625" actId="680"/>
        <pc:sldMkLst>
          <pc:docMk/>
          <pc:sldMk cId="228803490" sldId="257"/>
        </pc:sldMkLst>
      </pc:sldChg>
      <pc:sldChg chg="new del">
        <pc:chgData name="Lauren Francis" userId="b7c8c318-11b6-44df-a20d-cbfd05c86935" providerId="ADAL" clId="{65C9459A-0CE4-4905-8325-71C5D01DA6A3}" dt="2024-06-14T20:41:32.572" v="627" actId="680"/>
        <pc:sldMkLst>
          <pc:docMk/>
          <pc:sldMk cId="3736922193" sldId="257"/>
        </pc:sldMkLst>
      </pc:sldChg>
      <pc:sldChg chg="addSp delSp modSp add del mod">
        <pc:chgData name="Lauren Francis" userId="b7c8c318-11b6-44df-a20d-cbfd05c86935" providerId="ADAL" clId="{65C9459A-0CE4-4905-8325-71C5D01DA6A3}" dt="2024-06-14T20:43:20.859" v="651"/>
        <pc:sldMkLst>
          <pc:docMk/>
          <pc:sldMk cId="0" sldId="267"/>
        </pc:sldMkLst>
        <pc:spChg chg="add del">
          <ac:chgData name="Lauren Francis" userId="b7c8c318-11b6-44df-a20d-cbfd05c86935" providerId="ADAL" clId="{65C9459A-0CE4-4905-8325-71C5D01DA6A3}" dt="2024-06-14T20:43:20.522" v="650" actId="478"/>
          <ac:spMkLst>
            <pc:docMk/>
            <pc:sldMk cId="0" sldId="267"/>
            <ac:spMk id="2" creationId="{00000000-0000-0000-0000-000000000000}"/>
          </ac:spMkLst>
        </pc:spChg>
        <pc:spChg chg="add del">
          <ac:chgData name="Lauren Francis" userId="b7c8c318-11b6-44df-a20d-cbfd05c86935" providerId="ADAL" clId="{65C9459A-0CE4-4905-8325-71C5D01DA6A3}" dt="2024-06-14T20:43:20.522" v="650" actId="478"/>
          <ac:spMkLst>
            <pc:docMk/>
            <pc:sldMk cId="0" sldId="267"/>
            <ac:spMk id="3" creationId="{00000000-0000-0000-0000-000000000000}"/>
          </ac:spMkLst>
        </pc:spChg>
        <pc:spChg chg="add del">
          <ac:chgData name="Lauren Francis" userId="b7c8c318-11b6-44df-a20d-cbfd05c86935" providerId="ADAL" clId="{65C9459A-0CE4-4905-8325-71C5D01DA6A3}" dt="2024-06-14T20:43:20.522" v="650" actId="478"/>
          <ac:spMkLst>
            <pc:docMk/>
            <pc:sldMk cId="0" sldId="267"/>
            <ac:spMk id="7" creationId="{00000000-0000-0000-0000-000000000000}"/>
          </ac:spMkLst>
        </pc:spChg>
        <pc:spChg chg="add del">
          <ac:chgData name="Lauren Francis" userId="b7c8c318-11b6-44df-a20d-cbfd05c86935" providerId="ADAL" clId="{65C9459A-0CE4-4905-8325-71C5D01DA6A3}" dt="2024-06-14T20:43:20.522" v="650" actId="478"/>
          <ac:spMkLst>
            <pc:docMk/>
            <pc:sldMk cId="0" sldId="267"/>
            <ac:spMk id="8" creationId="{00000000-0000-0000-0000-000000000000}"/>
          </ac:spMkLst>
        </pc:spChg>
        <pc:spChg chg="add del">
          <ac:chgData name="Lauren Francis" userId="b7c8c318-11b6-44df-a20d-cbfd05c86935" providerId="ADAL" clId="{65C9459A-0CE4-4905-8325-71C5D01DA6A3}" dt="2024-06-14T20:43:20.522" v="650" actId="478"/>
          <ac:spMkLst>
            <pc:docMk/>
            <pc:sldMk cId="0" sldId="267"/>
            <ac:spMk id="9" creationId="{00000000-0000-0000-0000-000000000000}"/>
          </ac:spMkLst>
        </pc:spChg>
        <pc:spChg chg="add del mod">
          <ac:chgData name="Lauren Francis" userId="b7c8c318-11b6-44df-a20d-cbfd05c86935" providerId="ADAL" clId="{65C9459A-0CE4-4905-8325-71C5D01DA6A3}" dt="2024-06-14T20:43:20.522" v="650" actId="478"/>
          <ac:spMkLst>
            <pc:docMk/>
            <pc:sldMk cId="0" sldId="267"/>
            <ac:spMk id="11" creationId="{02323191-E6EB-A458-8593-91E92FD11E58}"/>
          </ac:spMkLst>
        </pc:spChg>
        <pc:spChg chg="add del mod">
          <ac:chgData name="Lauren Francis" userId="b7c8c318-11b6-44df-a20d-cbfd05c86935" providerId="ADAL" clId="{65C9459A-0CE4-4905-8325-71C5D01DA6A3}" dt="2024-06-14T20:43:20.522" v="650" actId="478"/>
          <ac:spMkLst>
            <pc:docMk/>
            <pc:sldMk cId="0" sldId="267"/>
            <ac:spMk id="13" creationId="{6923FDDA-018D-EFB2-3C9B-F42A6C155CFD}"/>
          </ac:spMkLst>
        </pc:spChg>
        <pc:spChg chg="add del mod">
          <ac:chgData name="Lauren Francis" userId="b7c8c318-11b6-44df-a20d-cbfd05c86935" providerId="ADAL" clId="{65C9459A-0CE4-4905-8325-71C5D01DA6A3}" dt="2024-06-14T20:43:20.522" v="650" actId="478"/>
          <ac:spMkLst>
            <pc:docMk/>
            <pc:sldMk cId="0" sldId="267"/>
            <ac:spMk id="15" creationId="{E715CC48-0E5B-A53C-527B-FD63EE35C031}"/>
          </ac:spMkLst>
        </pc:spChg>
        <pc:spChg chg="add del mod">
          <ac:chgData name="Lauren Francis" userId="b7c8c318-11b6-44df-a20d-cbfd05c86935" providerId="ADAL" clId="{65C9459A-0CE4-4905-8325-71C5D01DA6A3}" dt="2024-06-14T20:43:20.522" v="650" actId="478"/>
          <ac:spMkLst>
            <pc:docMk/>
            <pc:sldMk cId="0" sldId="267"/>
            <ac:spMk id="17" creationId="{2850A090-C490-02C4-A0F8-53ACC28D5C43}"/>
          </ac:spMkLst>
        </pc:spChg>
        <pc:spChg chg="add del mod">
          <ac:chgData name="Lauren Francis" userId="b7c8c318-11b6-44df-a20d-cbfd05c86935" providerId="ADAL" clId="{65C9459A-0CE4-4905-8325-71C5D01DA6A3}" dt="2024-06-14T20:43:20.522" v="650" actId="478"/>
          <ac:spMkLst>
            <pc:docMk/>
            <pc:sldMk cId="0" sldId="267"/>
            <ac:spMk id="19" creationId="{623D2E1B-5D4C-28FE-DED5-F9C7B37154CF}"/>
          </ac:spMkLst>
        </pc:spChg>
        <pc:spChg chg="add del mod">
          <ac:chgData name="Lauren Francis" userId="b7c8c318-11b6-44df-a20d-cbfd05c86935" providerId="ADAL" clId="{65C9459A-0CE4-4905-8325-71C5D01DA6A3}" dt="2024-06-14T20:43:20.522" v="650" actId="478"/>
          <ac:spMkLst>
            <pc:docMk/>
            <pc:sldMk cId="0" sldId="267"/>
            <ac:spMk id="21" creationId="{FEA8F386-3E16-9ADA-FEDA-B1FB63768586}"/>
          </ac:spMkLst>
        </pc:spChg>
        <pc:graphicFrameChg chg="add del">
          <ac:chgData name="Lauren Francis" userId="b7c8c318-11b6-44df-a20d-cbfd05c86935" providerId="ADAL" clId="{65C9459A-0CE4-4905-8325-71C5D01DA6A3}" dt="2024-06-14T20:43:20.522" v="650" actId="478"/>
          <ac:graphicFrameMkLst>
            <pc:docMk/>
            <pc:sldMk cId="0" sldId="267"/>
            <ac:graphicFrameMk id="5" creationId="{00000000-0000-0000-0000-000000000000}"/>
          </ac:graphicFrameMkLst>
        </pc:graphicFrameChg>
        <pc:graphicFrameChg chg="add del">
          <ac:chgData name="Lauren Francis" userId="b7c8c318-11b6-44df-a20d-cbfd05c86935" providerId="ADAL" clId="{65C9459A-0CE4-4905-8325-71C5D01DA6A3}" dt="2024-06-14T20:43:20.522" v="650" actId="478"/>
          <ac:graphicFrameMkLst>
            <pc:docMk/>
            <pc:sldMk cId="0" sldId="267"/>
            <ac:graphicFrameMk id="6" creationId="{00000000-0000-0000-0000-000000000000}"/>
          </ac:graphicFrameMkLst>
        </pc:graphicFrameChg>
        <pc:picChg chg="add del">
          <ac:chgData name="Lauren Francis" userId="b7c8c318-11b6-44df-a20d-cbfd05c86935" providerId="ADAL" clId="{65C9459A-0CE4-4905-8325-71C5D01DA6A3}" dt="2024-06-14T20:43:20.522" v="650" actId="478"/>
          <ac:picMkLst>
            <pc:docMk/>
            <pc:sldMk cId="0" sldId="267"/>
            <ac:picMk id="4" creationId="{00000000-0000-0000-0000-000000000000}"/>
          </ac:picMkLst>
        </pc:picChg>
      </pc:sldChg>
      <pc:sldMasterChg chg="addSldLayout delSldLayout modSldLayout sldLayoutOrd">
        <pc:chgData name="Lauren Francis" userId="b7c8c318-11b6-44df-a20d-cbfd05c86935" providerId="ADAL" clId="{65C9459A-0CE4-4905-8325-71C5D01DA6A3}" dt="2024-06-26T19:02:36.982" v="1125" actId="1037"/>
        <pc:sldMasterMkLst>
          <pc:docMk/>
          <pc:sldMasterMk cId="783407565" sldId="2147483648"/>
        </pc:sldMasterMkLst>
        <pc:sldLayoutChg chg="modSp mod">
          <pc:chgData name="Lauren Francis" userId="b7c8c318-11b6-44df-a20d-cbfd05c86935" providerId="ADAL" clId="{65C9459A-0CE4-4905-8325-71C5D01DA6A3}" dt="2024-05-23T16:09:01.343" v="39" actId="1035"/>
          <pc:sldLayoutMkLst>
            <pc:docMk/>
            <pc:sldMasterMk cId="783407565" sldId="2147483648"/>
            <pc:sldLayoutMk cId="1462231767" sldId="2147483649"/>
          </pc:sldLayoutMkLst>
          <pc:picChg chg="mod">
            <ac:chgData name="Lauren Francis" userId="b7c8c318-11b6-44df-a20d-cbfd05c86935" providerId="ADAL" clId="{65C9459A-0CE4-4905-8325-71C5D01DA6A3}" dt="2024-05-23T16:09:01.343" v="39" actId="1035"/>
            <ac:picMkLst>
              <pc:docMk/>
              <pc:sldMasterMk cId="783407565" sldId="2147483648"/>
              <pc:sldLayoutMk cId="1462231767" sldId="2147483649"/>
              <ac:picMk id="8" creationId="{8412F8FB-319A-506A-9307-6134A89FF9BD}"/>
            </ac:picMkLst>
          </pc:picChg>
          <pc:picChg chg="mod">
            <ac:chgData name="Lauren Francis" userId="b7c8c318-11b6-44df-a20d-cbfd05c86935" providerId="ADAL" clId="{65C9459A-0CE4-4905-8325-71C5D01DA6A3}" dt="2024-05-23T16:09:01.343" v="39" actId="1035"/>
            <ac:picMkLst>
              <pc:docMk/>
              <pc:sldMasterMk cId="783407565" sldId="2147483648"/>
              <pc:sldLayoutMk cId="1462231767" sldId="2147483649"/>
              <ac:picMk id="9" creationId="{A59FB520-FC60-F42A-38AA-0134E49DA426}"/>
            </ac:picMkLst>
          </pc:picChg>
          <pc:cxnChg chg="mod">
            <ac:chgData name="Lauren Francis" userId="b7c8c318-11b6-44df-a20d-cbfd05c86935" providerId="ADAL" clId="{65C9459A-0CE4-4905-8325-71C5D01DA6A3}" dt="2024-05-23T16:09:01.343" v="39" actId="1035"/>
            <ac:cxnSpMkLst>
              <pc:docMk/>
              <pc:sldMasterMk cId="783407565" sldId="2147483648"/>
              <pc:sldLayoutMk cId="1462231767" sldId="2147483649"/>
              <ac:cxnSpMk id="10" creationId="{FBA22388-34CD-7440-9F59-61D346F7B5AB}"/>
            </ac:cxnSpMkLst>
          </pc:cxnChg>
        </pc:sldLayoutChg>
        <pc:sldLayoutChg chg="modSp mod">
          <pc:chgData name="Lauren Francis" userId="b7c8c318-11b6-44df-a20d-cbfd05c86935" providerId="ADAL" clId="{65C9459A-0CE4-4905-8325-71C5D01DA6A3}" dt="2024-05-30T17:35:22.531" v="65" actId="1036"/>
          <pc:sldLayoutMkLst>
            <pc:docMk/>
            <pc:sldMasterMk cId="783407565" sldId="2147483648"/>
            <pc:sldLayoutMk cId="3249202066" sldId="2147483651"/>
          </pc:sldLayoutMkLst>
          <pc:spChg chg="mod">
            <ac:chgData name="Lauren Francis" userId="b7c8c318-11b6-44df-a20d-cbfd05c86935" providerId="ADAL" clId="{65C9459A-0CE4-4905-8325-71C5D01DA6A3}" dt="2024-05-30T03:36:42.010" v="46" actId="14100"/>
            <ac:spMkLst>
              <pc:docMk/>
              <pc:sldMasterMk cId="783407565" sldId="2147483648"/>
              <pc:sldLayoutMk cId="3249202066" sldId="2147483651"/>
              <ac:spMk id="3" creationId="{FC3A3DCC-B4A1-1548-61FE-0D38A75AF36C}"/>
            </ac:spMkLst>
          </pc:spChg>
          <pc:picChg chg="mod">
            <ac:chgData name="Lauren Francis" userId="b7c8c318-11b6-44df-a20d-cbfd05c86935" providerId="ADAL" clId="{65C9459A-0CE4-4905-8325-71C5D01DA6A3}" dt="2024-05-30T17:35:18.394" v="59" actId="1036"/>
            <ac:picMkLst>
              <pc:docMk/>
              <pc:sldMasterMk cId="783407565" sldId="2147483648"/>
              <pc:sldLayoutMk cId="3249202066" sldId="2147483651"/>
              <ac:picMk id="7" creationId="{5A5E189D-701E-E09A-B402-2C20B031FCCC}"/>
            </ac:picMkLst>
          </pc:picChg>
          <pc:picChg chg="mod">
            <ac:chgData name="Lauren Francis" userId="b7c8c318-11b6-44df-a20d-cbfd05c86935" providerId="ADAL" clId="{65C9459A-0CE4-4905-8325-71C5D01DA6A3}" dt="2024-05-30T17:35:16.426" v="55" actId="1036"/>
            <ac:picMkLst>
              <pc:docMk/>
              <pc:sldMasterMk cId="783407565" sldId="2147483648"/>
              <pc:sldLayoutMk cId="3249202066" sldId="2147483651"/>
              <ac:picMk id="8" creationId="{6825B84C-B955-8FF6-387A-FA6210477779}"/>
            </ac:picMkLst>
          </pc:picChg>
          <pc:cxnChg chg="mod">
            <ac:chgData name="Lauren Francis" userId="b7c8c318-11b6-44df-a20d-cbfd05c86935" providerId="ADAL" clId="{65C9459A-0CE4-4905-8325-71C5D01DA6A3}" dt="2024-05-30T17:35:22.531" v="65" actId="1036"/>
            <ac:cxnSpMkLst>
              <pc:docMk/>
              <pc:sldMasterMk cId="783407565" sldId="2147483648"/>
              <pc:sldLayoutMk cId="3249202066" sldId="2147483651"/>
              <ac:cxnSpMk id="9" creationId="{6434DA2D-3C3E-913B-FF11-5B782E92E1CE}"/>
            </ac:cxnSpMkLst>
          </pc:cxnChg>
        </pc:sldLayoutChg>
        <pc:sldLayoutChg chg="del">
          <pc:chgData name="Lauren Francis" userId="b7c8c318-11b6-44df-a20d-cbfd05c86935" providerId="ADAL" clId="{65C9459A-0CE4-4905-8325-71C5D01DA6A3}" dt="2024-06-19T15:03:13.741" v="799" actId="2696"/>
          <pc:sldLayoutMkLst>
            <pc:docMk/>
            <pc:sldMasterMk cId="783407565" sldId="2147483648"/>
            <pc:sldLayoutMk cId="1756085151" sldId="2147483652"/>
          </pc:sldLayoutMkLst>
        </pc:sldLayoutChg>
        <pc:sldLayoutChg chg="addSp delSp modSp mod">
          <pc:chgData name="Lauren Francis" userId="b7c8c318-11b6-44df-a20d-cbfd05c86935" providerId="ADAL" clId="{65C9459A-0CE4-4905-8325-71C5D01DA6A3}" dt="2024-06-26T19:02:13.013" v="1124"/>
          <pc:sldLayoutMkLst>
            <pc:docMk/>
            <pc:sldMasterMk cId="783407565" sldId="2147483648"/>
            <pc:sldLayoutMk cId="3339540598" sldId="2147483653"/>
          </pc:sldLayoutMkLst>
          <pc:spChg chg="add mod ord">
            <ac:chgData name="Lauren Francis" userId="b7c8c318-11b6-44df-a20d-cbfd05c86935" providerId="ADAL" clId="{65C9459A-0CE4-4905-8325-71C5D01DA6A3}" dt="2024-06-26T19:02:04.329" v="1123" actId="1076"/>
            <ac:spMkLst>
              <pc:docMk/>
              <pc:sldMasterMk cId="783407565" sldId="2147483648"/>
              <pc:sldLayoutMk cId="3339540598" sldId="2147483653"/>
              <ac:spMk id="2" creationId="{621CEEF3-19FF-2A18-CE98-E9366301C3FE}"/>
            </ac:spMkLst>
          </pc:spChg>
          <pc:spChg chg="add mod">
            <ac:chgData name="Lauren Francis" userId="b7c8c318-11b6-44df-a20d-cbfd05c86935" providerId="ADAL" clId="{65C9459A-0CE4-4905-8325-71C5D01DA6A3}" dt="2024-06-26T19:02:13.013" v="1124"/>
            <ac:spMkLst>
              <pc:docMk/>
              <pc:sldMasterMk cId="783407565" sldId="2147483648"/>
              <pc:sldLayoutMk cId="3339540598" sldId="2147483653"/>
              <ac:spMk id="5" creationId="{3629638F-39EF-3E49-D034-4234E60B8C9C}"/>
            </ac:spMkLst>
          </pc:spChg>
          <pc:spChg chg="del">
            <ac:chgData name="Lauren Francis" userId="b7c8c318-11b6-44df-a20d-cbfd05c86935" providerId="ADAL" clId="{65C9459A-0CE4-4905-8325-71C5D01DA6A3}" dt="2024-06-26T19:01:42.017" v="1118" actId="478"/>
            <ac:spMkLst>
              <pc:docMk/>
              <pc:sldMasterMk cId="783407565" sldId="2147483648"/>
              <pc:sldLayoutMk cId="3339540598" sldId="2147483653"/>
              <ac:spMk id="9" creationId="{8615DD7E-BF14-146F-B0DA-80854A83A766}"/>
            </ac:spMkLst>
          </pc:spChg>
          <pc:spChg chg="mod ord">
            <ac:chgData name="Lauren Francis" userId="b7c8c318-11b6-44df-a20d-cbfd05c86935" providerId="ADAL" clId="{65C9459A-0CE4-4905-8325-71C5D01DA6A3}" dt="2024-06-26T19:01:31.543" v="1116" actId="167"/>
            <ac:spMkLst>
              <pc:docMk/>
              <pc:sldMasterMk cId="783407565" sldId="2147483648"/>
              <pc:sldLayoutMk cId="3339540598" sldId="2147483653"/>
              <ac:spMk id="13" creationId="{51771CE8-4371-D8D6-1C7A-A267D2CF504A}"/>
            </ac:spMkLst>
          </pc:spChg>
          <pc:picChg chg="add mod">
            <ac:chgData name="Lauren Francis" userId="b7c8c318-11b6-44df-a20d-cbfd05c86935" providerId="ADAL" clId="{65C9459A-0CE4-4905-8325-71C5D01DA6A3}" dt="2024-06-26T19:01:53.327" v="1121"/>
            <ac:picMkLst>
              <pc:docMk/>
              <pc:sldMasterMk cId="783407565" sldId="2147483648"/>
              <pc:sldLayoutMk cId="3339540598" sldId="2147483653"/>
              <ac:picMk id="3" creationId="{412FF3E4-4B01-6162-4666-0C80F5DD572C}"/>
            </ac:picMkLst>
          </pc:picChg>
          <pc:picChg chg="add mod">
            <ac:chgData name="Lauren Francis" userId="b7c8c318-11b6-44df-a20d-cbfd05c86935" providerId="ADAL" clId="{65C9459A-0CE4-4905-8325-71C5D01DA6A3}" dt="2024-06-26T19:01:53.327" v="1121"/>
            <ac:picMkLst>
              <pc:docMk/>
              <pc:sldMasterMk cId="783407565" sldId="2147483648"/>
              <pc:sldLayoutMk cId="3339540598" sldId="2147483653"/>
              <ac:picMk id="4" creationId="{E440AF53-66B9-8EB2-D2D2-BDDADDDBCA1F}"/>
            </ac:picMkLst>
          </pc:picChg>
          <pc:picChg chg="add mod">
            <ac:chgData name="Lauren Francis" userId="b7c8c318-11b6-44df-a20d-cbfd05c86935" providerId="ADAL" clId="{65C9459A-0CE4-4905-8325-71C5D01DA6A3}" dt="2024-06-26T19:02:13.013" v="1124"/>
            <ac:picMkLst>
              <pc:docMk/>
              <pc:sldMasterMk cId="783407565" sldId="2147483648"/>
              <pc:sldLayoutMk cId="3339540598" sldId="2147483653"/>
              <ac:picMk id="6" creationId="{9C26E5D0-BD3A-4088-9E5A-264A8DCFCFFF}"/>
            </ac:picMkLst>
          </pc:picChg>
          <pc:picChg chg="mod ord modCrop">
            <ac:chgData name="Lauren Francis" userId="b7c8c318-11b6-44df-a20d-cbfd05c86935" providerId="ADAL" clId="{65C9459A-0CE4-4905-8325-71C5D01DA6A3}" dt="2024-06-26T19:01:34.998" v="1117" actId="167"/>
            <ac:picMkLst>
              <pc:docMk/>
              <pc:sldMasterMk cId="783407565" sldId="2147483648"/>
              <pc:sldLayoutMk cId="3339540598" sldId="2147483653"/>
              <ac:picMk id="7" creationId="{AF9E4685-1C39-1676-E912-1F2868A837A0}"/>
            </ac:picMkLst>
          </pc:picChg>
          <pc:picChg chg="add mod">
            <ac:chgData name="Lauren Francis" userId="b7c8c318-11b6-44df-a20d-cbfd05c86935" providerId="ADAL" clId="{65C9459A-0CE4-4905-8325-71C5D01DA6A3}" dt="2024-06-26T19:02:13.013" v="1124"/>
            <ac:picMkLst>
              <pc:docMk/>
              <pc:sldMasterMk cId="783407565" sldId="2147483648"/>
              <pc:sldLayoutMk cId="3339540598" sldId="2147483653"/>
              <ac:picMk id="8" creationId="{F56E0BF5-6F68-A3B6-69CE-59B039178DDE}"/>
            </ac:picMkLst>
          </pc:picChg>
          <pc:picChg chg="del">
            <ac:chgData name="Lauren Francis" userId="b7c8c318-11b6-44df-a20d-cbfd05c86935" providerId="ADAL" clId="{65C9459A-0CE4-4905-8325-71C5D01DA6A3}" dt="2024-06-26T19:01:43.795" v="1119" actId="478"/>
            <ac:picMkLst>
              <pc:docMk/>
              <pc:sldMasterMk cId="783407565" sldId="2147483648"/>
              <pc:sldLayoutMk cId="3339540598" sldId="2147483653"/>
              <ac:picMk id="10" creationId="{1B33087D-5ED1-8C85-CC2E-45C58DC4B9EB}"/>
            </ac:picMkLst>
          </pc:picChg>
          <pc:picChg chg="del">
            <ac:chgData name="Lauren Francis" userId="b7c8c318-11b6-44df-a20d-cbfd05c86935" providerId="ADAL" clId="{65C9459A-0CE4-4905-8325-71C5D01DA6A3}" dt="2024-06-26T19:01:45.093" v="1120" actId="478"/>
            <ac:picMkLst>
              <pc:docMk/>
              <pc:sldMasterMk cId="783407565" sldId="2147483648"/>
              <pc:sldLayoutMk cId="3339540598" sldId="2147483653"/>
              <ac:picMk id="11" creationId="{4345177A-023F-E419-1983-BD59EC05F259}"/>
            </ac:picMkLst>
          </pc:picChg>
        </pc:sldLayoutChg>
        <pc:sldLayoutChg chg="addSp delSp modSp mod">
          <pc:chgData name="Lauren Francis" userId="b7c8c318-11b6-44df-a20d-cbfd05c86935" providerId="ADAL" clId="{65C9459A-0CE4-4905-8325-71C5D01DA6A3}" dt="2024-06-26T18:59:43.444" v="1100" actId="1582"/>
          <pc:sldLayoutMkLst>
            <pc:docMk/>
            <pc:sldMasterMk cId="783407565" sldId="2147483648"/>
            <pc:sldLayoutMk cId="1547160261" sldId="2147483654"/>
          </pc:sldLayoutMkLst>
          <pc:spChg chg="add mod">
            <ac:chgData name="Lauren Francis" userId="b7c8c318-11b6-44df-a20d-cbfd05c86935" providerId="ADAL" clId="{65C9459A-0CE4-4905-8325-71C5D01DA6A3}" dt="2024-06-26T18:59:43.444" v="1100" actId="1582"/>
            <ac:spMkLst>
              <pc:docMk/>
              <pc:sldMasterMk cId="783407565" sldId="2147483648"/>
              <pc:sldLayoutMk cId="1547160261" sldId="2147483654"/>
              <ac:spMk id="2" creationId="{B1632629-A546-52E1-E66F-33BC72149BEB}"/>
            </ac:spMkLst>
          </pc:spChg>
          <pc:spChg chg="add mod">
            <ac:chgData name="Lauren Francis" userId="b7c8c318-11b6-44df-a20d-cbfd05c86935" providerId="ADAL" clId="{65C9459A-0CE4-4905-8325-71C5D01DA6A3}" dt="2024-06-19T15:19:33.593" v="912"/>
            <ac:spMkLst>
              <pc:docMk/>
              <pc:sldMasterMk cId="783407565" sldId="2147483648"/>
              <pc:sldLayoutMk cId="1547160261" sldId="2147483654"/>
              <ac:spMk id="3" creationId="{6F92560A-AF42-0B84-8249-117DCC5B9825}"/>
            </ac:spMkLst>
          </pc:spChg>
          <pc:spChg chg="del mod">
            <ac:chgData name="Lauren Francis" userId="b7c8c318-11b6-44df-a20d-cbfd05c86935" providerId="ADAL" clId="{65C9459A-0CE4-4905-8325-71C5D01DA6A3}" dt="2024-06-19T15:19:19.624" v="907" actId="478"/>
            <ac:spMkLst>
              <pc:docMk/>
              <pc:sldMasterMk cId="783407565" sldId="2147483648"/>
              <pc:sldLayoutMk cId="1547160261" sldId="2147483654"/>
              <ac:spMk id="7" creationId="{3F062B55-5D36-B17D-CF12-B5AC7EFDECE7}"/>
            </ac:spMkLst>
          </pc:spChg>
          <pc:spChg chg="del">
            <ac:chgData name="Lauren Francis" userId="b7c8c318-11b6-44df-a20d-cbfd05c86935" providerId="ADAL" clId="{65C9459A-0CE4-4905-8325-71C5D01DA6A3}" dt="2024-06-19T15:19:20.886" v="908" actId="478"/>
            <ac:spMkLst>
              <pc:docMk/>
              <pc:sldMasterMk cId="783407565" sldId="2147483648"/>
              <pc:sldLayoutMk cId="1547160261" sldId="2147483654"/>
              <ac:spMk id="8" creationId="{26C0A688-E168-1116-7671-E54FB639D7E3}"/>
            </ac:spMkLst>
          </pc:spChg>
          <pc:spChg chg="add mod ord">
            <ac:chgData name="Lauren Francis" userId="b7c8c318-11b6-44df-a20d-cbfd05c86935" providerId="ADAL" clId="{65C9459A-0CE4-4905-8325-71C5D01DA6A3}" dt="2024-06-26T18:59:35.444" v="1098" actId="1036"/>
            <ac:spMkLst>
              <pc:docMk/>
              <pc:sldMasterMk cId="783407565" sldId="2147483648"/>
              <pc:sldLayoutMk cId="1547160261" sldId="2147483654"/>
              <ac:spMk id="12" creationId="{07EC4299-E316-11E0-05DB-F037CE581634}"/>
            </ac:spMkLst>
          </pc:spChg>
          <pc:spChg chg="add del">
            <ac:chgData name="Lauren Francis" userId="b7c8c318-11b6-44df-a20d-cbfd05c86935" providerId="ADAL" clId="{65C9459A-0CE4-4905-8325-71C5D01DA6A3}" dt="2024-06-19T15:30:51.540" v="919" actId="478"/>
            <ac:spMkLst>
              <pc:docMk/>
              <pc:sldMasterMk cId="783407565" sldId="2147483648"/>
              <pc:sldLayoutMk cId="1547160261" sldId="2147483654"/>
              <ac:spMk id="13" creationId="{C37FD0F8-A614-E9EE-C8B9-4DBD5497A9AE}"/>
            </ac:spMkLst>
          </pc:spChg>
          <pc:picChg chg="add mod">
            <ac:chgData name="Lauren Francis" userId="b7c8c318-11b6-44df-a20d-cbfd05c86935" providerId="ADAL" clId="{65C9459A-0CE4-4905-8325-71C5D01DA6A3}" dt="2024-06-19T15:19:33.593" v="912"/>
            <ac:picMkLst>
              <pc:docMk/>
              <pc:sldMasterMk cId="783407565" sldId="2147483648"/>
              <pc:sldLayoutMk cId="1547160261" sldId="2147483654"/>
              <ac:picMk id="4" creationId="{54C6664E-44BF-BA9E-5D90-E9885AE84572}"/>
            </ac:picMkLst>
          </pc:picChg>
          <pc:picChg chg="add mod">
            <ac:chgData name="Lauren Francis" userId="b7c8c318-11b6-44df-a20d-cbfd05c86935" providerId="ADAL" clId="{65C9459A-0CE4-4905-8325-71C5D01DA6A3}" dt="2024-06-19T15:19:33.593" v="912"/>
            <ac:picMkLst>
              <pc:docMk/>
              <pc:sldMasterMk cId="783407565" sldId="2147483648"/>
              <pc:sldLayoutMk cId="1547160261" sldId="2147483654"/>
              <ac:picMk id="5" creationId="{230FEBFF-8C9F-E418-E5BC-38954075CB27}"/>
            </ac:picMkLst>
          </pc:picChg>
          <pc:picChg chg="del mod ord modCrop">
            <ac:chgData name="Lauren Francis" userId="b7c8c318-11b6-44df-a20d-cbfd05c86935" providerId="ADAL" clId="{65C9459A-0CE4-4905-8325-71C5D01DA6A3}" dt="2024-06-19T15:30:49.564" v="917" actId="478"/>
            <ac:picMkLst>
              <pc:docMk/>
              <pc:sldMasterMk cId="783407565" sldId="2147483648"/>
              <pc:sldLayoutMk cId="1547160261" sldId="2147483654"/>
              <ac:picMk id="6" creationId="{934C9D9A-2D5A-73F3-DA95-2EBFB753975E}"/>
            </ac:picMkLst>
          </pc:picChg>
          <pc:picChg chg="del">
            <ac:chgData name="Lauren Francis" userId="b7c8c318-11b6-44df-a20d-cbfd05c86935" providerId="ADAL" clId="{65C9459A-0CE4-4905-8325-71C5D01DA6A3}" dt="2024-06-19T15:19:21.618" v="909" actId="478"/>
            <ac:picMkLst>
              <pc:docMk/>
              <pc:sldMasterMk cId="783407565" sldId="2147483648"/>
              <pc:sldLayoutMk cId="1547160261" sldId="2147483654"/>
              <ac:picMk id="9" creationId="{252A7962-9958-5594-C65B-312386913C1A}"/>
            </ac:picMkLst>
          </pc:picChg>
          <pc:picChg chg="del">
            <ac:chgData name="Lauren Francis" userId="b7c8c318-11b6-44df-a20d-cbfd05c86935" providerId="ADAL" clId="{65C9459A-0CE4-4905-8325-71C5D01DA6A3}" dt="2024-06-19T15:19:22.187" v="910" actId="478"/>
            <ac:picMkLst>
              <pc:docMk/>
              <pc:sldMasterMk cId="783407565" sldId="2147483648"/>
              <pc:sldLayoutMk cId="1547160261" sldId="2147483654"/>
              <ac:picMk id="10" creationId="{B5EAFC63-1C6A-40D9-8857-8F192CBF4F94}"/>
            </ac:picMkLst>
          </pc:picChg>
          <pc:picChg chg="add mod ord modCrop">
            <ac:chgData name="Lauren Francis" userId="b7c8c318-11b6-44df-a20d-cbfd05c86935" providerId="ADAL" clId="{65C9459A-0CE4-4905-8325-71C5D01DA6A3}" dt="2024-06-19T15:31:07.579" v="925" actId="1076"/>
            <ac:picMkLst>
              <pc:docMk/>
              <pc:sldMasterMk cId="783407565" sldId="2147483648"/>
              <pc:sldLayoutMk cId="1547160261" sldId="2147483654"/>
              <ac:picMk id="14" creationId="{634C0993-78DB-029B-3E69-B5AE6BD79510}"/>
            </ac:picMkLst>
          </pc:picChg>
        </pc:sldLayoutChg>
        <pc:sldLayoutChg chg="addSp delSp modSp mod">
          <pc:chgData name="Lauren Francis" userId="b7c8c318-11b6-44df-a20d-cbfd05c86935" providerId="ADAL" clId="{65C9459A-0CE4-4905-8325-71C5D01DA6A3}" dt="2024-06-26T18:59:22.806" v="1096" actId="1582"/>
          <pc:sldLayoutMkLst>
            <pc:docMk/>
            <pc:sldMasterMk cId="783407565" sldId="2147483648"/>
            <pc:sldLayoutMk cId="416266728" sldId="2147483655"/>
          </pc:sldLayoutMkLst>
          <pc:spChg chg="add mod">
            <ac:chgData name="Lauren Francis" userId="b7c8c318-11b6-44df-a20d-cbfd05c86935" providerId="ADAL" clId="{65C9459A-0CE4-4905-8325-71C5D01DA6A3}" dt="2024-06-26T18:59:22.806" v="1096" actId="1582"/>
            <ac:spMkLst>
              <pc:docMk/>
              <pc:sldMasterMk cId="783407565" sldId="2147483648"/>
              <pc:sldLayoutMk cId="416266728" sldId="2147483655"/>
              <ac:spMk id="2" creationId="{FA81CECB-3833-D315-565E-F3A6CF7962F8}"/>
            </ac:spMkLst>
          </pc:spChg>
          <pc:spChg chg="add mod">
            <ac:chgData name="Lauren Francis" userId="b7c8c318-11b6-44df-a20d-cbfd05c86935" providerId="ADAL" clId="{65C9459A-0CE4-4905-8325-71C5D01DA6A3}" dt="2024-06-19T15:10:02.610" v="883"/>
            <ac:spMkLst>
              <pc:docMk/>
              <pc:sldMasterMk cId="783407565" sldId="2147483648"/>
              <pc:sldLayoutMk cId="416266728" sldId="2147483655"/>
              <ac:spMk id="3" creationId="{D561E3F1-6C1F-EBAC-BDA9-7E4569F5F8BA}"/>
            </ac:spMkLst>
          </pc:spChg>
          <pc:spChg chg="add del">
            <ac:chgData name="Lauren Francis" userId="b7c8c318-11b6-44df-a20d-cbfd05c86935" providerId="ADAL" clId="{65C9459A-0CE4-4905-8325-71C5D01DA6A3}" dt="2024-06-19T15:13:42.910" v="888" actId="478"/>
            <ac:spMkLst>
              <pc:docMk/>
              <pc:sldMasterMk cId="783407565" sldId="2147483648"/>
              <pc:sldLayoutMk cId="416266728" sldId="2147483655"/>
              <ac:spMk id="6" creationId="{B374AB18-CBDA-C2E4-1644-54569EB075E5}"/>
            </ac:spMkLst>
          </pc:spChg>
          <pc:spChg chg="del">
            <ac:chgData name="Lauren Francis" userId="b7c8c318-11b6-44df-a20d-cbfd05c86935" providerId="ADAL" clId="{65C9459A-0CE4-4905-8325-71C5D01DA6A3}" dt="2024-06-19T15:09:44.711" v="877" actId="478"/>
            <ac:spMkLst>
              <pc:docMk/>
              <pc:sldMasterMk cId="783407565" sldId="2147483648"/>
              <pc:sldLayoutMk cId="416266728" sldId="2147483655"/>
              <ac:spMk id="8" creationId="{C60EF00A-346C-A9DD-9697-952289A26176}"/>
            </ac:spMkLst>
          </pc:spChg>
          <pc:spChg chg="del">
            <ac:chgData name="Lauren Francis" userId="b7c8c318-11b6-44df-a20d-cbfd05c86935" providerId="ADAL" clId="{65C9459A-0CE4-4905-8325-71C5D01DA6A3}" dt="2024-06-19T15:14:11.160" v="895" actId="478"/>
            <ac:spMkLst>
              <pc:docMk/>
              <pc:sldMasterMk cId="783407565" sldId="2147483648"/>
              <pc:sldLayoutMk cId="416266728" sldId="2147483655"/>
              <ac:spMk id="11" creationId="{3CC8E818-7CAD-E563-F369-FF38C728451F}"/>
            </ac:spMkLst>
          </pc:spChg>
          <pc:spChg chg="add mod">
            <ac:chgData name="Lauren Francis" userId="b7c8c318-11b6-44df-a20d-cbfd05c86935" providerId="ADAL" clId="{65C9459A-0CE4-4905-8325-71C5D01DA6A3}" dt="2024-06-19T15:14:56.216" v="900" actId="207"/>
            <ac:spMkLst>
              <pc:docMk/>
              <pc:sldMasterMk cId="783407565" sldId="2147483648"/>
              <pc:sldLayoutMk cId="416266728" sldId="2147483655"/>
              <ac:spMk id="12" creationId="{1A8EC7DC-BBA3-66E2-F3B4-EC86EA73C431}"/>
            </ac:spMkLst>
          </pc:spChg>
          <pc:spChg chg="add mod ord">
            <ac:chgData name="Lauren Francis" userId="b7c8c318-11b6-44df-a20d-cbfd05c86935" providerId="ADAL" clId="{65C9459A-0CE4-4905-8325-71C5D01DA6A3}" dt="2024-06-19T15:15:06.560" v="904" actId="167"/>
            <ac:spMkLst>
              <pc:docMk/>
              <pc:sldMasterMk cId="783407565" sldId="2147483648"/>
              <pc:sldLayoutMk cId="416266728" sldId="2147483655"/>
              <ac:spMk id="13" creationId="{F403DC02-0D31-CA3F-1EDC-1B63E3CE7376}"/>
            </ac:spMkLst>
          </pc:spChg>
          <pc:spChg chg="del">
            <ac:chgData name="Lauren Francis" userId="b7c8c318-11b6-44df-a20d-cbfd05c86935" providerId="ADAL" clId="{65C9459A-0CE4-4905-8325-71C5D01DA6A3}" dt="2024-06-19T15:09:46.181" v="880" actId="478"/>
            <ac:spMkLst>
              <pc:docMk/>
              <pc:sldMasterMk cId="783407565" sldId="2147483648"/>
              <pc:sldLayoutMk cId="416266728" sldId="2147483655"/>
              <ac:spMk id="17" creationId="{3F30B083-489C-6A41-C16A-1A329C98D301}"/>
            </ac:spMkLst>
          </pc:spChg>
          <pc:picChg chg="add mod">
            <ac:chgData name="Lauren Francis" userId="b7c8c318-11b6-44df-a20d-cbfd05c86935" providerId="ADAL" clId="{65C9459A-0CE4-4905-8325-71C5D01DA6A3}" dt="2024-06-19T15:10:02.610" v="883"/>
            <ac:picMkLst>
              <pc:docMk/>
              <pc:sldMasterMk cId="783407565" sldId="2147483648"/>
              <pc:sldLayoutMk cId="416266728" sldId="2147483655"/>
              <ac:picMk id="4" creationId="{DDB43010-177C-E5E0-D270-5DD41B1698C0}"/>
            </ac:picMkLst>
          </pc:picChg>
          <pc:picChg chg="add mod">
            <ac:chgData name="Lauren Francis" userId="b7c8c318-11b6-44df-a20d-cbfd05c86935" providerId="ADAL" clId="{65C9459A-0CE4-4905-8325-71C5D01DA6A3}" dt="2024-06-19T15:10:02.610" v="883"/>
            <ac:picMkLst>
              <pc:docMk/>
              <pc:sldMasterMk cId="783407565" sldId="2147483648"/>
              <pc:sldLayoutMk cId="416266728" sldId="2147483655"/>
              <ac:picMk id="5" creationId="{279FBD2B-01A3-B84B-FFD4-75EF0EC8EFFC}"/>
            </ac:picMkLst>
          </pc:picChg>
          <pc:picChg chg="add mod ord modCrop">
            <ac:chgData name="Lauren Francis" userId="b7c8c318-11b6-44df-a20d-cbfd05c86935" providerId="ADAL" clId="{65C9459A-0CE4-4905-8325-71C5D01DA6A3}" dt="2024-06-19T15:15:07.964" v="905" actId="167"/>
            <ac:picMkLst>
              <pc:docMk/>
              <pc:sldMasterMk cId="783407565" sldId="2147483648"/>
              <pc:sldLayoutMk cId="416266728" sldId="2147483655"/>
              <ac:picMk id="7" creationId="{74E00017-91D0-2ADF-990E-71BAD430CB76}"/>
            </ac:picMkLst>
          </pc:picChg>
          <pc:picChg chg="del">
            <ac:chgData name="Lauren Francis" userId="b7c8c318-11b6-44df-a20d-cbfd05c86935" providerId="ADAL" clId="{65C9459A-0CE4-4905-8325-71C5D01DA6A3}" dt="2024-06-19T15:09:45.443" v="878" actId="478"/>
            <ac:picMkLst>
              <pc:docMk/>
              <pc:sldMasterMk cId="783407565" sldId="2147483648"/>
              <pc:sldLayoutMk cId="416266728" sldId="2147483655"/>
              <ac:picMk id="9" creationId="{3E6530E2-16EC-B980-C054-C7E54012FEB4}"/>
            </ac:picMkLst>
          </pc:picChg>
          <pc:picChg chg="del">
            <ac:chgData name="Lauren Francis" userId="b7c8c318-11b6-44df-a20d-cbfd05c86935" providerId="ADAL" clId="{65C9459A-0CE4-4905-8325-71C5D01DA6A3}" dt="2024-06-19T15:09:45.836" v="879" actId="478"/>
            <ac:picMkLst>
              <pc:docMk/>
              <pc:sldMasterMk cId="783407565" sldId="2147483648"/>
              <pc:sldLayoutMk cId="416266728" sldId="2147483655"/>
              <ac:picMk id="10" creationId="{D074DBE5-48D9-F888-9F4B-03A5803757D2}"/>
            </ac:picMkLst>
          </pc:picChg>
          <pc:picChg chg="del mod modCrop">
            <ac:chgData name="Lauren Francis" userId="b7c8c318-11b6-44df-a20d-cbfd05c86935" providerId="ADAL" clId="{65C9459A-0CE4-4905-8325-71C5D01DA6A3}" dt="2024-06-19T15:13:40.215" v="886" actId="478"/>
            <ac:picMkLst>
              <pc:docMk/>
              <pc:sldMasterMk cId="783407565" sldId="2147483648"/>
              <pc:sldLayoutMk cId="416266728" sldId="2147483655"/>
              <ac:picMk id="16" creationId="{6F40DA21-31EA-A0A2-990E-109BD30CD78E}"/>
            </ac:picMkLst>
          </pc:picChg>
        </pc:sldLayoutChg>
        <pc:sldLayoutChg chg="addSp delSp modSp mod">
          <pc:chgData name="Lauren Francis" userId="b7c8c318-11b6-44df-a20d-cbfd05c86935" providerId="ADAL" clId="{65C9459A-0CE4-4905-8325-71C5D01DA6A3}" dt="2024-06-26T18:59:00.915" v="1092" actId="1582"/>
          <pc:sldLayoutMkLst>
            <pc:docMk/>
            <pc:sldMasterMk cId="783407565" sldId="2147483648"/>
            <pc:sldLayoutMk cId="1558470754" sldId="2147483656"/>
          </pc:sldLayoutMkLst>
          <pc:spChg chg="add mod">
            <ac:chgData name="Lauren Francis" userId="b7c8c318-11b6-44df-a20d-cbfd05c86935" providerId="ADAL" clId="{65C9459A-0CE4-4905-8325-71C5D01DA6A3}" dt="2024-06-26T18:59:00.915" v="1092" actId="1582"/>
            <ac:spMkLst>
              <pc:docMk/>
              <pc:sldMasterMk cId="783407565" sldId="2147483648"/>
              <pc:sldLayoutMk cId="1558470754" sldId="2147483656"/>
              <ac:spMk id="2" creationId="{933CBDCF-086E-5AF1-8CEE-4856948B8A2A}"/>
            </ac:spMkLst>
          </pc:spChg>
          <pc:spChg chg="add mod">
            <ac:chgData name="Lauren Francis" userId="b7c8c318-11b6-44df-a20d-cbfd05c86935" providerId="ADAL" clId="{65C9459A-0CE4-4905-8325-71C5D01DA6A3}" dt="2024-06-19T15:07:53.906" v="853"/>
            <ac:spMkLst>
              <pc:docMk/>
              <pc:sldMasterMk cId="783407565" sldId="2147483648"/>
              <pc:sldLayoutMk cId="1558470754" sldId="2147483656"/>
              <ac:spMk id="3" creationId="{F51A328A-5190-BA35-2549-E87E84590250}"/>
            </ac:spMkLst>
          </pc:spChg>
          <pc:spChg chg="del mod">
            <ac:chgData name="Lauren Francis" userId="b7c8c318-11b6-44df-a20d-cbfd05c86935" providerId="ADAL" clId="{65C9459A-0CE4-4905-8325-71C5D01DA6A3}" dt="2024-06-19T15:07:45.451" v="849" actId="478"/>
            <ac:spMkLst>
              <pc:docMk/>
              <pc:sldMasterMk cId="783407565" sldId="2147483648"/>
              <pc:sldLayoutMk cId="1558470754" sldId="2147483656"/>
              <ac:spMk id="7" creationId="{87250C88-32FA-B24E-1712-66D7104FCE70}"/>
            </ac:spMkLst>
          </pc:spChg>
          <pc:spChg chg="del">
            <ac:chgData name="Lauren Francis" userId="b7c8c318-11b6-44df-a20d-cbfd05c86935" providerId="ADAL" clId="{65C9459A-0CE4-4905-8325-71C5D01DA6A3}" dt="2024-06-19T15:07:46.629" v="850" actId="478"/>
            <ac:spMkLst>
              <pc:docMk/>
              <pc:sldMasterMk cId="783407565" sldId="2147483648"/>
              <pc:sldLayoutMk cId="1558470754" sldId="2147483656"/>
              <ac:spMk id="8" creationId="{C16D5E77-5524-380F-CE7A-A3E7B463F933}"/>
            </ac:spMkLst>
          </pc:spChg>
          <pc:spChg chg="add mod ord">
            <ac:chgData name="Lauren Francis" userId="b7c8c318-11b6-44df-a20d-cbfd05c86935" providerId="ADAL" clId="{65C9459A-0CE4-4905-8325-71C5D01DA6A3}" dt="2024-06-19T15:08:25.394" v="861" actId="167"/>
            <ac:spMkLst>
              <pc:docMk/>
              <pc:sldMasterMk cId="783407565" sldId="2147483648"/>
              <pc:sldLayoutMk cId="1558470754" sldId="2147483656"/>
              <ac:spMk id="12" creationId="{60C3D00A-6564-ED11-98EB-968C3773AAF2}"/>
            </ac:spMkLst>
          </pc:spChg>
          <pc:picChg chg="add mod">
            <ac:chgData name="Lauren Francis" userId="b7c8c318-11b6-44df-a20d-cbfd05c86935" providerId="ADAL" clId="{65C9459A-0CE4-4905-8325-71C5D01DA6A3}" dt="2024-06-19T15:07:53.906" v="853"/>
            <ac:picMkLst>
              <pc:docMk/>
              <pc:sldMasterMk cId="783407565" sldId="2147483648"/>
              <pc:sldLayoutMk cId="1558470754" sldId="2147483656"/>
              <ac:picMk id="4" creationId="{229A5E1F-FAE0-B2DB-8A1F-BB8E7BD1E2CA}"/>
            </ac:picMkLst>
          </pc:picChg>
          <pc:picChg chg="add mod">
            <ac:chgData name="Lauren Francis" userId="b7c8c318-11b6-44df-a20d-cbfd05c86935" providerId="ADAL" clId="{65C9459A-0CE4-4905-8325-71C5D01DA6A3}" dt="2024-06-19T15:07:53.906" v="853"/>
            <ac:picMkLst>
              <pc:docMk/>
              <pc:sldMasterMk cId="783407565" sldId="2147483648"/>
              <pc:sldLayoutMk cId="1558470754" sldId="2147483656"/>
              <ac:picMk id="5" creationId="{1D1303A1-E061-8396-D16E-0E19BC3F9300}"/>
            </ac:picMkLst>
          </pc:picChg>
          <pc:picChg chg="mod ord modCrop">
            <ac:chgData name="Lauren Francis" userId="b7c8c318-11b6-44df-a20d-cbfd05c86935" providerId="ADAL" clId="{65C9459A-0CE4-4905-8325-71C5D01DA6A3}" dt="2024-06-19T15:08:27.245" v="862" actId="167"/>
            <ac:picMkLst>
              <pc:docMk/>
              <pc:sldMasterMk cId="783407565" sldId="2147483648"/>
              <pc:sldLayoutMk cId="1558470754" sldId="2147483656"/>
              <ac:picMk id="6" creationId="{24117198-1773-A98E-5A2B-37B5C5AD5E76}"/>
            </ac:picMkLst>
          </pc:picChg>
          <pc:picChg chg="del">
            <ac:chgData name="Lauren Francis" userId="b7c8c318-11b6-44df-a20d-cbfd05c86935" providerId="ADAL" clId="{65C9459A-0CE4-4905-8325-71C5D01DA6A3}" dt="2024-06-19T15:07:47.743" v="851" actId="478"/>
            <ac:picMkLst>
              <pc:docMk/>
              <pc:sldMasterMk cId="783407565" sldId="2147483648"/>
              <pc:sldLayoutMk cId="1558470754" sldId="2147483656"/>
              <ac:picMk id="9" creationId="{AB5DBFED-469E-0DD4-806B-B1837622923A}"/>
            </ac:picMkLst>
          </pc:picChg>
          <pc:picChg chg="del">
            <ac:chgData name="Lauren Francis" userId="b7c8c318-11b6-44df-a20d-cbfd05c86935" providerId="ADAL" clId="{65C9459A-0CE4-4905-8325-71C5D01DA6A3}" dt="2024-06-19T15:07:48.294" v="852" actId="478"/>
            <ac:picMkLst>
              <pc:docMk/>
              <pc:sldMasterMk cId="783407565" sldId="2147483648"/>
              <pc:sldLayoutMk cId="1558470754" sldId="2147483656"/>
              <ac:picMk id="10" creationId="{92EB84A3-71B3-8C55-3176-6BA3C41C7D02}"/>
            </ac:picMkLst>
          </pc:picChg>
        </pc:sldLayoutChg>
        <pc:sldLayoutChg chg="modSp del mod">
          <pc:chgData name="Lauren Francis" userId="b7c8c318-11b6-44df-a20d-cbfd05c86935" providerId="ADAL" clId="{65C9459A-0CE4-4905-8325-71C5D01DA6A3}" dt="2024-06-19T15:06:15.978" v="831" actId="2696"/>
          <pc:sldLayoutMkLst>
            <pc:docMk/>
            <pc:sldMasterMk cId="783407565" sldId="2147483648"/>
            <pc:sldLayoutMk cId="3953456683" sldId="2147483657"/>
          </pc:sldLayoutMkLst>
          <pc:spChg chg="mod">
            <ac:chgData name="Lauren Francis" userId="b7c8c318-11b6-44df-a20d-cbfd05c86935" providerId="ADAL" clId="{65C9459A-0CE4-4905-8325-71C5D01DA6A3}" dt="2024-06-19T15:05:25.732" v="821" actId="1076"/>
            <ac:spMkLst>
              <pc:docMk/>
              <pc:sldMasterMk cId="783407565" sldId="2147483648"/>
              <pc:sldLayoutMk cId="3953456683" sldId="2147483657"/>
              <ac:spMk id="8" creationId="{4866B4DF-E8BF-ABCB-785A-2FFBEB3E1272}"/>
            </ac:spMkLst>
          </pc:spChg>
        </pc:sldLayoutChg>
        <pc:sldLayoutChg chg="addSp delSp modSp mod">
          <pc:chgData name="Lauren Francis" userId="b7c8c318-11b6-44df-a20d-cbfd05c86935" providerId="ADAL" clId="{65C9459A-0CE4-4905-8325-71C5D01DA6A3}" dt="2024-06-26T18:59:10.322" v="1094" actId="1582"/>
          <pc:sldLayoutMkLst>
            <pc:docMk/>
            <pc:sldMasterMk cId="783407565" sldId="2147483648"/>
            <pc:sldLayoutMk cId="1231232591" sldId="2147483658"/>
          </pc:sldLayoutMkLst>
          <pc:spChg chg="add mod">
            <ac:chgData name="Lauren Francis" userId="b7c8c318-11b6-44df-a20d-cbfd05c86935" providerId="ADAL" clId="{65C9459A-0CE4-4905-8325-71C5D01DA6A3}" dt="2024-06-19T15:08:20.370" v="859"/>
            <ac:spMkLst>
              <pc:docMk/>
              <pc:sldMasterMk cId="783407565" sldId="2147483648"/>
              <pc:sldLayoutMk cId="1231232591" sldId="2147483658"/>
              <ac:spMk id="2" creationId="{F073D081-A1F3-B66A-9244-66A41809DCE8}"/>
            </ac:spMkLst>
          </pc:spChg>
          <pc:spChg chg="add mod">
            <ac:chgData name="Lauren Francis" userId="b7c8c318-11b6-44df-a20d-cbfd05c86935" providerId="ADAL" clId="{65C9459A-0CE4-4905-8325-71C5D01DA6A3}" dt="2024-06-26T18:59:10.322" v="1094" actId="1582"/>
            <ac:spMkLst>
              <pc:docMk/>
              <pc:sldMasterMk cId="783407565" sldId="2147483648"/>
              <pc:sldLayoutMk cId="1231232591" sldId="2147483658"/>
              <ac:spMk id="3" creationId="{A133CF1F-35F1-AEB9-CF04-EC79D6C19AC5}"/>
            </ac:spMkLst>
          </pc:spChg>
          <pc:spChg chg="add mod">
            <ac:chgData name="Lauren Francis" userId="b7c8c318-11b6-44df-a20d-cbfd05c86935" providerId="ADAL" clId="{65C9459A-0CE4-4905-8325-71C5D01DA6A3}" dt="2024-06-19T15:09:17.080" v="872"/>
            <ac:spMkLst>
              <pc:docMk/>
              <pc:sldMasterMk cId="783407565" sldId="2147483648"/>
              <pc:sldLayoutMk cId="1231232591" sldId="2147483658"/>
              <ac:spMk id="4" creationId="{F31FAE0C-05FD-E97F-8593-5CE7337F4550}"/>
            </ac:spMkLst>
          </pc:spChg>
          <pc:spChg chg="del">
            <ac:chgData name="Lauren Francis" userId="b7c8c318-11b6-44df-a20d-cbfd05c86935" providerId="ADAL" clId="{65C9459A-0CE4-4905-8325-71C5D01DA6A3}" dt="2024-06-19T15:08:48.833" v="863" actId="478"/>
            <ac:spMkLst>
              <pc:docMk/>
              <pc:sldMasterMk cId="783407565" sldId="2147483648"/>
              <pc:sldLayoutMk cId="1231232591" sldId="2147483658"/>
              <ac:spMk id="7" creationId="{F3E0EC45-F934-440C-8C32-4BC498380E72}"/>
            </ac:spMkLst>
          </pc:spChg>
          <pc:spChg chg="del">
            <ac:chgData name="Lauren Francis" userId="b7c8c318-11b6-44df-a20d-cbfd05c86935" providerId="ADAL" clId="{65C9459A-0CE4-4905-8325-71C5D01DA6A3}" dt="2024-06-19T15:08:53.808" v="868" actId="478"/>
            <ac:spMkLst>
              <pc:docMk/>
              <pc:sldMasterMk cId="783407565" sldId="2147483648"/>
              <pc:sldLayoutMk cId="1231232591" sldId="2147483658"/>
              <ac:spMk id="8" creationId="{EFD99921-BAF6-FA12-0C28-00495101C0B2}"/>
            </ac:spMkLst>
          </pc:spChg>
          <pc:spChg chg="add del mod ord">
            <ac:chgData name="Lauren Francis" userId="b7c8c318-11b6-44df-a20d-cbfd05c86935" providerId="ADAL" clId="{65C9459A-0CE4-4905-8325-71C5D01DA6A3}" dt="2024-06-19T15:15:02.669" v="902" actId="21"/>
            <ac:spMkLst>
              <pc:docMk/>
              <pc:sldMasterMk cId="783407565" sldId="2147483648"/>
              <pc:sldLayoutMk cId="1231232591" sldId="2147483658"/>
              <ac:spMk id="13" creationId="{2EFC01B6-BA3C-8F7F-B27F-D9222D65090F}"/>
            </ac:spMkLst>
          </pc:spChg>
          <pc:picChg chg="add mod">
            <ac:chgData name="Lauren Francis" userId="b7c8c318-11b6-44df-a20d-cbfd05c86935" providerId="ADAL" clId="{65C9459A-0CE4-4905-8325-71C5D01DA6A3}" dt="2024-06-19T15:09:17.080" v="872"/>
            <ac:picMkLst>
              <pc:docMk/>
              <pc:sldMasterMk cId="783407565" sldId="2147483648"/>
              <pc:sldLayoutMk cId="1231232591" sldId="2147483658"/>
              <ac:picMk id="5" creationId="{172A1D28-06B7-6CB0-550E-2C73500AD168}"/>
            </ac:picMkLst>
          </pc:picChg>
          <pc:picChg chg="add del mod ord modCrop">
            <ac:chgData name="Lauren Francis" userId="b7c8c318-11b6-44df-a20d-cbfd05c86935" providerId="ADAL" clId="{65C9459A-0CE4-4905-8325-71C5D01DA6A3}" dt="2024-06-19T15:09:30.128" v="876" actId="167"/>
            <ac:picMkLst>
              <pc:docMk/>
              <pc:sldMasterMk cId="783407565" sldId="2147483648"/>
              <pc:sldLayoutMk cId="1231232591" sldId="2147483658"/>
              <ac:picMk id="6" creationId="{9B7203F3-B6DC-378C-CF63-AF700EED0708}"/>
            </ac:picMkLst>
          </pc:picChg>
          <pc:picChg chg="del">
            <ac:chgData name="Lauren Francis" userId="b7c8c318-11b6-44df-a20d-cbfd05c86935" providerId="ADAL" clId="{65C9459A-0CE4-4905-8325-71C5D01DA6A3}" dt="2024-06-19T15:08:52.159" v="866" actId="478"/>
            <ac:picMkLst>
              <pc:docMk/>
              <pc:sldMasterMk cId="783407565" sldId="2147483648"/>
              <pc:sldLayoutMk cId="1231232591" sldId="2147483658"/>
              <ac:picMk id="9" creationId="{78B4731E-4A25-F553-B5FD-A95CAFEA4438}"/>
            </ac:picMkLst>
          </pc:picChg>
          <pc:picChg chg="del">
            <ac:chgData name="Lauren Francis" userId="b7c8c318-11b6-44df-a20d-cbfd05c86935" providerId="ADAL" clId="{65C9459A-0CE4-4905-8325-71C5D01DA6A3}" dt="2024-06-19T15:08:52.792" v="867" actId="478"/>
            <ac:picMkLst>
              <pc:docMk/>
              <pc:sldMasterMk cId="783407565" sldId="2147483648"/>
              <pc:sldLayoutMk cId="1231232591" sldId="2147483658"/>
              <ac:picMk id="10" creationId="{47CF9434-C96E-931A-74C8-1E51EB50E57E}"/>
            </ac:picMkLst>
          </pc:picChg>
          <pc:picChg chg="add mod">
            <ac:chgData name="Lauren Francis" userId="b7c8c318-11b6-44df-a20d-cbfd05c86935" providerId="ADAL" clId="{65C9459A-0CE4-4905-8325-71C5D01DA6A3}" dt="2024-06-19T15:09:17.080" v="872"/>
            <ac:picMkLst>
              <pc:docMk/>
              <pc:sldMasterMk cId="783407565" sldId="2147483648"/>
              <pc:sldLayoutMk cId="1231232591" sldId="2147483658"/>
              <ac:picMk id="12" creationId="{4EA8A5B0-231D-7C67-C7CB-882554213405}"/>
            </ac:picMkLst>
          </pc:picChg>
        </pc:sldLayoutChg>
        <pc:sldLayoutChg chg="modSp mod">
          <pc:chgData name="Lauren Francis" userId="b7c8c318-11b6-44df-a20d-cbfd05c86935" providerId="ADAL" clId="{65C9459A-0CE4-4905-8325-71C5D01DA6A3}" dt="2024-06-19T14:48:04.202" v="666" actId="207"/>
          <pc:sldLayoutMkLst>
            <pc:docMk/>
            <pc:sldMasterMk cId="783407565" sldId="2147483648"/>
            <pc:sldLayoutMk cId="294763625" sldId="2147483659"/>
          </pc:sldLayoutMkLst>
          <pc:spChg chg="mod">
            <ac:chgData name="Lauren Francis" userId="b7c8c318-11b6-44df-a20d-cbfd05c86935" providerId="ADAL" clId="{65C9459A-0CE4-4905-8325-71C5D01DA6A3}" dt="2024-06-19T14:48:04.202" v="666" actId="207"/>
            <ac:spMkLst>
              <pc:docMk/>
              <pc:sldMasterMk cId="783407565" sldId="2147483648"/>
              <pc:sldLayoutMk cId="294763625" sldId="2147483659"/>
              <ac:spMk id="9" creationId="{07214D5E-0291-DA4B-19E7-2D1E7A3B884E}"/>
            </ac:spMkLst>
          </pc:spChg>
        </pc:sldLayoutChg>
        <pc:sldLayoutChg chg="mod">
          <pc:chgData name="Lauren Francis" userId="b7c8c318-11b6-44df-a20d-cbfd05c86935" providerId="ADAL" clId="{65C9459A-0CE4-4905-8325-71C5D01DA6A3}" dt="2024-05-29T21:24:23.607" v="45" actId="6014"/>
          <pc:sldLayoutMkLst>
            <pc:docMk/>
            <pc:sldMasterMk cId="783407565" sldId="2147483648"/>
            <pc:sldLayoutMk cId="2006673658" sldId="2147483663"/>
          </pc:sldLayoutMkLst>
        </pc:sldLayoutChg>
        <pc:sldLayoutChg chg="addSp modSp mod">
          <pc:chgData name="Lauren Francis" userId="b7c8c318-11b6-44df-a20d-cbfd05c86935" providerId="ADAL" clId="{65C9459A-0CE4-4905-8325-71C5D01DA6A3}" dt="2024-06-26T19:00:16.165" v="1106" actId="1582"/>
          <pc:sldLayoutMkLst>
            <pc:docMk/>
            <pc:sldMasterMk cId="783407565" sldId="2147483648"/>
            <pc:sldLayoutMk cId="4083002021" sldId="2147483666"/>
          </pc:sldLayoutMkLst>
          <pc:spChg chg="add mod ord">
            <ac:chgData name="Lauren Francis" userId="b7c8c318-11b6-44df-a20d-cbfd05c86935" providerId="ADAL" clId="{65C9459A-0CE4-4905-8325-71C5D01DA6A3}" dt="2024-06-26T19:00:16.165" v="1106" actId="1582"/>
            <ac:spMkLst>
              <pc:docMk/>
              <pc:sldMasterMk cId="783407565" sldId="2147483648"/>
              <pc:sldLayoutMk cId="4083002021" sldId="2147483666"/>
              <ac:spMk id="2" creationId="{9916A348-59ED-3D34-81E0-7B90E39F237C}"/>
            </ac:spMkLst>
          </pc:spChg>
          <pc:spChg chg="mod">
            <ac:chgData name="Lauren Francis" userId="b7c8c318-11b6-44df-a20d-cbfd05c86935" providerId="ADAL" clId="{65C9459A-0CE4-4905-8325-71C5D01DA6A3}" dt="2024-06-19T15:02:48.649" v="798" actId="404"/>
            <ac:spMkLst>
              <pc:docMk/>
              <pc:sldMasterMk cId="783407565" sldId="2147483648"/>
              <pc:sldLayoutMk cId="4083002021" sldId="2147483666"/>
              <ac:spMk id="8" creationId="{4C046EC4-C94E-67DE-C0E5-44A63B8FAA00}"/>
            </ac:spMkLst>
          </pc:spChg>
          <pc:spChg chg="mod ord">
            <ac:chgData name="Lauren Francis" userId="b7c8c318-11b6-44df-a20d-cbfd05c86935" providerId="ADAL" clId="{65C9459A-0CE4-4905-8325-71C5D01DA6A3}" dt="2024-06-19T15:04:38.467" v="817" actId="1035"/>
            <ac:spMkLst>
              <pc:docMk/>
              <pc:sldMasterMk cId="783407565" sldId="2147483648"/>
              <pc:sldLayoutMk cId="4083002021" sldId="2147483666"/>
              <ac:spMk id="11" creationId="{D467AB6F-5056-5571-6A53-4276B6678E81}"/>
            </ac:spMkLst>
          </pc:spChg>
          <pc:picChg chg="mod ord modCrop">
            <ac:chgData name="Lauren Francis" userId="b7c8c318-11b6-44df-a20d-cbfd05c86935" providerId="ADAL" clId="{65C9459A-0CE4-4905-8325-71C5D01DA6A3}" dt="2024-06-19T15:02:29.042" v="796" actId="167"/>
            <ac:picMkLst>
              <pc:docMk/>
              <pc:sldMasterMk cId="783407565" sldId="2147483648"/>
              <pc:sldLayoutMk cId="4083002021" sldId="2147483666"/>
              <ac:picMk id="6" creationId="{B1839FCA-ED11-DB80-A874-B0F3613C6EF6}"/>
            </ac:picMkLst>
          </pc:picChg>
        </pc:sldLayoutChg>
        <pc:sldLayoutChg chg="addSp delSp modSp new mod">
          <pc:chgData name="Lauren Francis" userId="b7c8c318-11b6-44df-a20d-cbfd05c86935" providerId="ADAL" clId="{65C9459A-0CE4-4905-8325-71C5D01DA6A3}" dt="2024-05-15T21:23:43.625" v="7" actId="6014"/>
          <pc:sldLayoutMkLst>
            <pc:docMk/>
            <pc:sldMasterMk cId="783407565" sldId="2147483648"/>
            <pc:sldLayoutMk cId="190540867" sldId="2147483667"/>
          </pc:sldLayoutMkLst>
          <pc:spChg chg="del">
            <ac:chgData name="Lauren Francis" userId="b7c8c318-11b6-44df-a20d-cbfd05c86935" providerId="ADAL" clId="{65C9459A-0CE4-4905-8325-71C5D01DA6A3}" dt="2024-05-15T21:23:28.844" v="3" actId="478"/>
            <ac:spMkLst>
              <pc:docMk/>
              <pc:sldMasterMk cId="783407565" sldId="2147483648"/>
              <pc:sldLayoutMk cId="190540867" sldId="2147483667"/>
              <ac:spMk id="2" creationId="{557DB68A-300F-FFF6-D016-D554CF4B1918}"/>
            </ac:spMkLst>
          </pc:spChg>
          <pc:spChg chg="add mod">
            <ac:chgData name="Lauren Francis" userId="b7c8c318-11b6-44df-a20d-cbfd05c86935" providerId="ADAL" clId="{65C9459A-0CE4-4905-8325-71C5D01DA6A3}" dt="2024-05-15T21:23:37.853" v="6" actId="14100"/>
            <ac:spMkLst>
              <pc:docMk/>
              <pc:sldMasterMk cId="783407565" sldId="2147483648"/>
              <pc:sldLayoutMk cId="190540867" sldId="2147483667"/>
              <ac:spMk id="3" creationId="{E276FBD5-6F47-8B1A-8F86-CAA5E4BF611D}"/>
            </ac:spMkLst>
          </pc:spChg>
        </pc:sldLayoutChg>
        <pc:sldLayoutChg chg="modSp del mod">
          <pc:chgData name="Lauren Francis" userId="b7c8c318-11b6-44df-a20d-cbfd05c86935" providerId="ADAL" clId="{65C9459A-0CE4-4905-8325-71C5D01DA6A3}" dt="2024-06-19T15:03:34.403" v="801" actId="2696"/>
          <pc:sldLayoutMkLst>
            <pc:docMk/>
            <pc:sldMasterMk cId="783407565" sldId="2147483648"/>
            <pc:sldLayoutMk cId="3868494951" sldId="2147483668"/>
          </pc:sldLayoutMkLst>
          <pc:spChg chg="mod">
            <ac:chgData name="Lauren Francis" userId="b7c8c318-11b6-44df-a20d-cbfd05c86935" providerId="ADAL" clId="{65C9459A-0CE4-4905-8325-71C5D01DA6A3}" dt="2024-06-14T19:09:08.327" v="150" actId="1076"/>
            <ac:spMkLst>
              <pc:docMk/>
              <pc:sldMasterMk cId="783407565" sldId="2147483648"/>
              <pc:sldLayoutMk cId="3868494951" sldId="2147483668"/>
              <ac:spMk id="11" creationId="{D467AB6F-5056-5571-6A53-4276B6678E81}"/>
            </ac:spMkLst>
          </pc:spChg>
        </pc:sldLayoutChg>
        <pc:sldLayoutChg chg="delSp mod ord">
          <pc:chgData name="Lauren Francis" userId="b7c8c318-11b6-44df-a20d-cbfd05c86935" providerId="ADAL" clId="{65C9459A-0CE4-4905-8325-71C5D01DA6A3}" dt="2024-05-30T03:48:02.927" v="52" actId="6014"/>
          <pc:sldLayoutMkLst>
            <pc:docMk/>
            <pc:sldMasterMk cId="783407565" sldId="2147483648"/>
            <pc:sldLayoutMk cId="1597473240" sldId="2147483669"/>
          </pc:sldLayoutMkLst>
          <pc:spChg chg="del">
            <ac:chgData name="Lauren Francis" userId="b7c8c318-11b6-44df-a20d-cbfd05c86935" providerId="ADAL" clId="{65C9459A-0CE4-4905-8325-71C5D01DA6A3}" dt="2024-05-30T03:47:39.274" v="50" actId="478"/>
            <ac:spMkLst>
              <pc:docMk/>
              <pc:sldMasterMk cId="783407565" sldId="2147483648"/>
              <pc:sldLayoutMk cId="1597473240" sldId="2147483669"/>
              <ac:spMk id="11" creationId="{9EB5AE9F-4287-A334-4516-24BC8782E828}"/>
            </ac:spMkLst>
          </pc:spChg>
          <pc:picChg chg="del">
            <ac:chgData name="Lauren Francis" userId="b7c8c318-11b6-44df-a20d-cbfd05c86935" providerId="ADAL" clId="{65C9459A-0CE4-4905-8325-71C5D01DA6A3}" dt="2024-05-30T03:47:39.274" v="50" actId="478"/>
            <ac:picMkLst>
              <pc:docMk/>
              <pc:sldMasterMk cId="783407565" sldId="2147483648"/>
              <pc:sldLayoutMk cId="1597473240" sldId="2147483669"/>
              <ac:picMk id="8" creationId="{8412F8FB-319A-506A-9307-6134A89FF9BD}"/>
            </ac:picMkLst>
          </pc:picChg>
          <pc:picChg chg="del">
            <ac:chgData name="Lauren Francis" userId="b7c8c318-11b6-44df-a20d-cbfd05c86935" providerId="ADAL" clId="{65C9459A-0CE4-4905-8325-71C5D01DA6A3}" dt="2024-05-30T03:47:39.274" v="50" actId="478"/>
            <ac:picMkLst>
              <pc:docMk/>
              <pc:sldMasterMk cId="783407565" sldId="2147483648"/>
              <pc:sldLayoutMk cId="1597473240" sldId="2147483669"/>
              <ac:picMk id="9" creationId="{A59FB520-FC60-F42A-38AA-0134E49DA426}"/>
            </ac:picMkLst>
          </pc:picChg>
          <pc:cxnChg chg="del">
            <ac:chgData name="Lauren Francis" userId="b7c8c318-11b6-44df-a20d-cbfd05c86935" providerId="ADAL" clId="{65C9459A-0CE4-4905-8325-71C5D01DA6A3}" dt="2024-05-30T03:47:39.274" v="50" actId="478"/>
            <ac:cxnSpMkLst>
              <pc:docMk/>
              <pc:sldMasterMk cId="783407565" sldId="2147483648"/>
              <pc:sldLayoutMk cId="1597473240" sldId="2147483669"/>
              <ac:cxnSpMk id="10" creationId="{FBA22388-34CD-7440-9F59-61D346F7B5AB}"/>
            </ac:cxnSpMkLst>
          </pc:cxnChg>
        </pc:sldLayoutChg>
        <pc:sldLayoutChg chg="addSp delSp modSp mod">
          <pc:chgData name="Lauren Francis" userId="b7c8c318-11b6-44df-a20d-cbfd05c86935" providerId="ADAL" clId="{65C9459A-0CE4-4905-8325-71C5D01DA6A3}" dt="2024-06-26T18:58:13.777" v="1088" actId="1582"/>
          <pc:sldLayoutMkLst>
            <pc:docMk/>
            <pc:sldMasterMk cId="783407565" sldId="2147483648"/>
            <pc:sldLayoutMk cId="2709734850" sldId="2147483670"/>
          </pc:sldLayoutMkLst>
          <pc:spChg chg="add">
            <ac:chgData name="Lauren Francis" userId="b7c8c318-11b6-44df-a20d-cbfd05c86935" providerId="ADAL" clId="{65C9459A-0CE4-4905-8325-71C5D01DA6A3}" dt="2024-06-07T00:23:15.222" v="84"/>
            <ac:spMkLst>
              <pc:docMk/>
              <pc:sldMasterMk cId="783407565" sldId="2147483648"/>
              <pc:sldLayoutMk cId="2709734850" sldId="2147483670"/>
              <ac:spMk id="2" creationId="{4A4674CC-C2CD-8E89-3972-7C02E879ACA5}"/>
            </ac:spMkLst>
          </pc:spChg>
          <pc:spChg chg="add mod">
            <ac:chgData name="Lauren Francis" userId="b7c8c318-11b6-44df-a20d-cbfd05c86935" providerId="ADAL" clId="{65C9459A-0CE4-4905-8325-71C5D01DA6A3}" dt="2024-06-26T18:58:13.777" v="1088" actId="1582"/>
            <ac:spMkLst>
              <pc:docMk/>
              <pc:sldMasterMk cId="783407565" sldId="2147483648"/>
              <pc:sldLayoutMk cId="2709734850" sldId="2147483670"/>
              <ac:spMk id="2" creationId="{B5D72630-232D-E421-4330-97C84CEB6373}"/>
            </ac:spMkLst>
          </pc:spChg>
          <pc:spChg chg="add mod">
            <ac:chgData name="Lauren Francis" userId="b7c8c318-11b6-44df-a20d-cbfd05c86935" providerId="ADAL" clId="{65C9459A-0CE4-4905-8325-71C5D01DA6A3}" dt="2024-06-19T15:06:51.361" v="837"/>
            <ac:spMkLst>
              <pc:docMk/>
              <pc:sldMasterMk cId="783407565" sldId="2147483648"/>
              <pc:sldLayoutMk cId="2709734850" sldId="2147483670"/>
              <ac:spMk id="4" creationId="{BB4FD43B-3B83-4C82-68C2-4E1E908341CE}"/>
            </ac:spMkLst>
          </pc:spChg>
          <pc:spChg chg="add mod ord">
            <ac:chgData name="Lauren Francis" userId="b7c8c318-11b6-44df-a20d-cbfd05c86935" providerId="ADAL" clId="{65C9459A-0CE4-4905-8325-71C5D01DA6A3}" dt="2024-06-26T18:57:37.254" v="1085" actId="14100"/>
            <ac:spMkLst>
              <pc:docMk/>
              <pc:sldMasterMk cId="783407565" sldId="2147483648"/>
              <pc:sldLayoutMk cId="2709734850" sldId="2147483670"/>
              <ac:spMk id="7" creationId="{CD3ABE77-B8EA-2F42-B02F-F1CDA060D111}"/>
            </ac:spMkLst>
          </pc:spChg>
          <pc:spChg chg="del mod">
            <ac:chgData name="Lauren Francis" userId="b7c8c318-11b6-44df-a20d-cbfd05c86935" providerId="ADAL" clId="{65C9459A-0CE4-4905-8325-71C5D01DA6A3}" dt="2024-06-19T15:06:42.275" v="833" actId="478"/>
            <ac:spMkLst>
              <pc:docMk/>
              <pc:sldMasterMk cId="783407565" sldId="2147483648"/>
              <pc:sldLayoutMk cId="2709734850" sldId="2147483670"/>
              <ac:spMk id="8" creationId="{4866B4DF-E8BF-ABCB-785A-2FFBEB3E1272}"/>
            </ac:spMkLst>
          </pc:spChg>
          <pc:spChg chg="del">
            <ac:chgData name="Lauren Francis" userId="b7c8c318-11b6-44df-a20d-cbfd05c86935" providerId="ADAL" clId="{65C9459A-0CE4-4905-8325-71C5D01DA6A3}" dt="2024-06-19T15:06:45.703" v="834" actId="478"/>
            <ac:spMkLst>
              <pc:docMk/>
              <pc:sldMasterMk cId="783407565" sldId="2147483648"/>
              <pc:sldLayoutMk cId="2709734850" sldId="2147483670"/>
              <ac:spMk id="9" creationId="{8818F345-6E75-3190-5F68-FE8926922392}"/>
            </ac:spMkLst>
          </pc:spChg>
          <pc:spChg chg="mod">
            <ac:chgData name="Lauren Francis" userId="b7c8c318-11b6-44df-a20d-cbfd05c86935" providerId="ADAL" clId="{65C9459A-0CE4-4905-8325-71C5D01DA6A3}" dt="2024-06-07T00:24:55.511" v="133" actId="20577"/>
            <ac:spMkLst>
              <pc:docMk/>
              <pc:sldMasterMk cId="783407565" sldId="2147483648"/>
              <pc:sldLayoutMk cId="2709734850" sldId="2147483670"/>
              <ac:spMk id="12" creationId="{B11C40C4-CCE7-FF1C-9907-835950ED1229}"/>
            </ac:spMkLst>
          </pc:spChg>
          <pc:picChg chg="add mod ord modCrop">
            <ac:chgData name="Lauren Francis" userId="b7c8c318-11b6-44df-a20d-cbfd05c86935" providerId="ADAL" clId="{65C9459A-0CE4-4905-8325-71C5D01DA6A3}" dt="2024-06-26T18:57:32.684" v="1084" actId="14100"/>
            <ac:picMkLst>
              <pc:docMk/>
              <pc:sldMasterMk cId="783407565" sldId="2147483648"/>
              <pc:sldLayoutMk cId="2709734850" sldId="2147483670"/>
              <ac:picMk id="3" creationId="{741188A5-8A9C-86DC-29A5-E40F76168104}"/>
            </ac:picMkLst>
          </pc:picChg>
          <pc:picChg chg="add mod">
            <ac:chgData name="Lauren Francis" userId="b7c8c318-11b6-44df-a20d-cbfd05c86935" providerId="ADAL" clId="{65C9459A-0CE4-4905-8325-71C5D01DA6A3}" dt="2024-06-19T15:06:51.361" v="837"/>
            <ac:picMkLst>
              <pc:docMk/>
              <pc:sldMasterMk cId="783407565" sldId="2147483648"/>
              <pc:sldLayoutMk cId="2709734850" sldId="2147483670"/>
              <ac:picMk id="5" creationId="{34EFF398-11E2-BC9B-BCCD-393934C67525}"/>
            </ac:picMkLst>
          </pc:picChg>
          <pc:picChg chg="add mod">
            <ac:chgData name="Lauren Francis" userId="b7c8c318-11b6-44df-a20d-cbfd05c86935" providerId="ADAL" clId="{65C9459A-0CE4-4905-8325-71C5D01DA6A3}" dt="2024-06-19T15:06:51.361" v="837"/>
            <ac:picMkLst>
              <pc:docMk/>
              <pc:sldMasterMk cId="783407565" sldId="2147483648"/>
              <pc:sldLayoutMk cId="2709734850" sldId="2147483670"/>
              <ac:picMk id="6" creationId="{2C451E85-E7C3-32EA-B7D6-022531F79C85}"/>
            </ac:picMkLst>
          </pc:picChg>
          <pc:picChg chg="del">
            <ac:chgData name="Lauren Francis" userId="b7c8c318-11b6-44df-a20d-cbfd05c86935" providerId="ADAL" clId="{65C9459A-0CE4-4905-8325-71C5D01DA6A3}" dt="2024-06-07T00:21:41.128" v="68" actId="478"/>
            <ac:picMkLst>
              <pc:docMk/>
              <pc:sldMasterMk cId="783407565" sldId="2147483648"/>
              <pc:sldLayoutMk cId="2709734850" sldId="2147483670"/>
              <ac:picMk id="7" creationId="{57F8C5B6-BF47-5131-CD4C-0E609B4B8C7F}"/>
            </ac:picMkLst>
          </pc:picChg>
          <pc:picChg chg="del">
            <ac:chgData name="Lauren Francis" userId="b7c8c318-11b6-44df-a20d-cbfd05c86935" providerId="ADAL" clId="{65C9459A-0CE4-4905-8325-71C5D01DA6A3}" dt="2024-06-19T15:06:46.285" v="835" actId="478"/>
            <ac:picMkLst>
              <pc:docMk/>
              <pc:sldMasterMk cId="783407565" sldId="2147483648"/>
              <pc:sldLayoutMk cId="2709734850" sldId="2147483670"/>
              <ac:picMk id="10" creationId="{15E92780-60FD-8ECF-A5DA-DF9E73B44038}"/>
            </ac:picMkLst>
          </pc:picChg>
          <pc:picChg chg="del">
            <ac:chgData name="Lauren Francis" userId="b7c8c318-11b6-44df-a20d-cbfd05c86935" providerId="ADAL" clId="{65C9459A-0CE4-4905-8325-71C5D01DA6A3}" dt="2024-06-19T15:06:46.740" v="836" actId="478"/>
            <ac:picMkLst>
              <pc:docMk/>
              <pc:sldMasterMk cId="783407565" sldId="2147483648"/>
              <pc:sldLayoutMk cId="2709734850" sldId="2147483670"/>
              <ac:picMk id="11" creationId="{6B09F921-E4C1-067D-C21B-733A2279B8F3}"/>
            </ac:picMkLst>
          </pc:picChg>
          <pc:picChg chg="add del mod">
            <ac:chgData name="Lauren Francis" userId="b7c8c318-11b6-44df-a20d-cbfd05c86935" providerId="ADAL" clId="{65C9459A-0CE4-4905-8325-71C5D01DA6A3}" dt="2024-06-07T00:23:13.216" v="83" actId="478"/>
            <ac:picMkLst>
              <pc:docMk/>
              <pc:sldMasterMk cId="783407565" sldId="2147483648"/>
              <pc:sldLayoutMk cId="2709734850" sldId="2147483670"/>
              <ac:picMk id="1026" creationId="{CE104F9D-2D19-57CB-6362-1A1EBD046427}"/>
            </ac:picMkLst>
          </pc:picChg>
        </pc:sldLayoutChg>
        <pc:sldLayoutChg chg="addSp delSp modSp mod">
          <pc:chgData name="Lauren Francis" userId="b7c8c318-11b6-44df-a20d-cbfd05c86935" providerId="ADAL" clId="{65C9459A-0CE4-4905-8325-71C5D01DA6A3}" dt="2024-06-26T19:02:36.982" v="1125" actId="1037"/>
          <pc:sldLayoutMkLst>
            <pc:docMk/>
            <pc:sldMasterMk cId="783407565" sldId="2147483648"/>
            <pc:sldLayoutMk cId="3451759316" sldId="2147483671"/>
          </pc:sldLayoutMkLst>
          <pc:spChg chg="add del mod">
            <ac:chgData name="Lauren Francis" userId="b7c8c318-11b6-44df-a20d-cbfd05c86935" providerId="ADAL" clId="{65C9459A-0CE4-4905-8325-71C5D01DA6A3}" dt="2024-06-26T11:17:07.806" v="942" actId="478"/>
            <ac:spMkLst>
              <pc:docMk/>
              <pc:sldMasterMk cId="783407565" sldId="2147483648"/>
              <pc:sldLayoutMk cId="3451759316" sldId="2147483671"/>
              <ac:spMk id="5" creationId="{0CE7CDE1-BB1A-8BBC-0C4C-940E82FF9C20}"/>
            </ac:spMkLst>
          </pc:spChg>
          <pc:spChg chg="add del">
            <ac:chgData name="Lauren Francis" userId="b7c8c318-11b6-44df-a20d-cbfd05c86935" providerId="ADAL" clId="{65C9459A-0CE4-4905-8325-71C5D01DA6A3}" dt="2024-06-14T19:10:54.836" v="164" actId="478"/>
            <ac:spMkLst>
              <pc:docMk/>
              <pc:sldMasterMk cId="783407565" sldId="2147483648"/>
              <pc:sldLayoutMk cId="3451759316" sldId="2147483671"/>
              <ac:spMk id="6" creationId="{3F32B276-0F39-6BCC-2EA6-63925635031A}"/>
            </ac:spMkLst>
          </pc:spChg>
          <pc:spChg chg="add mod ord">
            <ac:chgData name="Lauren Francis" userId="b7c8c318-11b6-44df-a20d-cbfd05c86935" providerId="ADAL" clId="{65C9459A-0CE4-4905-8325-71C5D01DA6A3}" dt="2024-06-26T19:02:36.982" v="1125" actId="1037"/>
            <ac:spMkLst>
              <pc:docMk/>
              <pc:sldMasterMk cId="783407565" sldId="2147483648"/>
              <pc:sldLayoutMk cId="3451759316" sldId="2147483671"/>
              <ac:spMk id="6" creationId="{A0E1ECE0-07AB-EED7-43AF-6A65242F3022}"/>
            </ac:spMkLst>
          </pc:spChg>
          <pc:spChg chg="add del mod">
            <ac:chgData name="Lauren Francis" userId="b7c8c318-11b6-44df-a20d-cbfd05c86935" providerId="ADAL" clId="{65C9459A-0CE4-4905-8325-71C5D01DA6A3}" dt="2024-06-26T11:17:32.474" v="944" actId="478"/>
            <ac:spMkLst>
              <pc:docMk/>
              <pc:sldMasterMk cId="783407565" sldId="2147483648"/>
              <pc:sldLayoutMk cId="3451759316" sldId="2147483671"/>
              <ac:spMk id="7" creationId="{AAD0DA64-2896-85B8-8C51-43E21A970472}"/>
            </ac:spMkLst>
          </pc:spChg>
          <pc:spChg chg="del mod ord">
            <ac:chgData name="Lauren Francis" userId="b7c8c318-11b6-44df-a20d-cbfd05c86935" providerId="ADAL" clId="{65C9459A-0CE4-4905-8325-71C5D01DA6A3}" dt="2024-06-19T14:45:48.565" v="654" actId="478"/>
            <ac:spMkLst>
              <pc:docMk/>
              <pc:sldMasterMk cId="783407565" sldId="2147483648"/>
              <pc:sldLayoutMk cId="3451759316" sldId="2147483671"/>
              <ac:spMk id="8" creationId="{4866B4DF-E8BF-ABCB-785A-2FFBEB3E1272}"/>
            </ac:spMkLst>
          </pc:spChg>
          <pc:spChg chg="del">
            <ac:chgData name="Lauren Francis" userId="b7c8c318-11b6-44df-a20d-cbfd05c86935" providerId="ADAL" clId="{65C9459A-0CE4-4905-8325-71C5D01DA6A3}" dt="2024-06-19T14:58:20.981" v="761" actId="478"/>
            <ac:spMkLst>
              <pc:docMk/>
              <pc:sldMasterMk cId="783407565" sldId="2147483648"/>
              <pc:sldLayoutMk cId="3451759316" sldId="2147483671"/>
              <ac:spMk id="9" creationId="{8818F345-6E75-3190-5F68-FE8926922392}"/>
            </ac:spMkLst>
          </pc:spChg>
          <pc:spChg chg="add del mod">
            <ac:chgData name="Lauren Francis" userId="b7c8c318-11b6-44df-a20d-cbfd05c86935" providerId="ADAL" clId="{65C9459A-0CE4-4905-8325-71C5D01DA6A3}" dt="2024-06-26T18:56:53.337" v="1075" actId="478"/>
            <ac:spMkLst>
              <pc:docMk/>
              <pc:sldMasterMk cId="783407565" sldId="2147483648"/>
              <pc:sldLayoutMk cId="3451759316" sldId="2147483671"/>
              <ac:spMk id="9" creationId="{91A75346-CCAB-BE12-EFAA-12CA4328D1E9}"/>
            </ac:spMkLst>
          </pc:spChg>
          <pc:spChg chg="add mod">
            <ac:chgData name="Lauren Francis" userId="b7c8c318-11b6-44df-a20d-cbfd05c86935" providerId="ADAL" clId="{65C9459A-0CE4-4905-8325-71C5D01DA6A3}" dt="2024-06-26T18:56:11.133" v="1060" actId="1037"/>
            <ac:spMkLst>
              <pc:docMk/>
              <pc:sldMasterMk cId="783407565" sldId="2147483648"/>
              <pc:sldLayoutMk cId="3451759316" sldId="2147483671"/>
              <ac:spMk id="19" creationId="{00608F6B-0818-8C97-2AA3-955405B8FBCA}"/>
            </ac:spMkLst>
          </pc:spChg>
          <pc:spChg chg="add mod">
            <ac:chgData name="Lauren Francis" userId="b7c8c318-11b6-44df-a20d-cbfd05c86935" providerId="ADAL" clId="{65C9459A-0CE4-4905-8325-71C5D01DA6A3}" dt="2024-06-14T19:19:46.015" v="211"/>
            <ac:spMkLst>
              <pc:docMk/>
              <pc:sldMasterMk cId="783407565" sldId="2147483648"/>
              <pc:sldLayoutMk cId="3451759316" sldId="2147483671"/>
              <ac:spMk id="19" creationId="{2350CD72-8C02-AD29-4328-39015375F7A5}"/>
            </ac:spMkLst>
          </pc:spChg>
          <pc:spChg chg="add mod ord">
            <ac:chgData name="Lauren Francis" userId="b7c8c318-11b6-44df-a20d-cbfd05c86935" providerId="ADAL" clId="{65C9459A-0CE4-4905-8325-71C5D01DA6A3}" dt="2024-06-26T18:56:39.322" v="1066" actId="1036"/>
            <ac:spMkLst>
              <pc:docMk/>
              <pc:sldMasterMk cId="783407565" sldId="2147483648"/>
              <pc:sldLayoutMk cId="3451759316" sldId="2147483671"/>
              <ac:spMk id="22" creationId="{6E3B0B49-027D-8F06-5A33-6EAC6E5D5BF6}"/>
            </ac:spMkLst>
          </pc:spChg>
          <pc:picChg chg="add mod ord modCrop">
            <ac:chgData name="Lauren Francis" userId="b7c8c318-11b6-44df-a20d-cbfd05c86935" providerId="ADAL" clId="{65C9459A-0CE4-4905-8325-71C5D01DA6A3}" dt="2024-06-26T18:55:44.056" v="1029" actId="167"/>
            <ac:picMkLst>
              <pc:docMk/>
              <pc:sldMasterMk cId="783407565" sldId="2147483648"/>
              <pc:sldLayoutMk cId="3451759316" sldId="2147483671"/>
              <ac:picMk id="2" creationId="{D8F3C0BD-298D-F51E-B324-4A74A9C0ABC5}"/>
            </ac:picMkLst>
          </pc:picChg>
          <pc:picChg chg="mod">
            <ac:chgData name="Lauren Francis" userId="b7c8c318-11b6-44df-a20d-cbfd05c86935" providerId="ADAL" clId="{65C9459A-0CE4-4905-8325-71C5D01DA6A3}" dt="2024-06-19T14:46:14.618" v="658" actId="1035"/>
            <ac:picMkLst>
              <pc:docMk/>
              <pc:sldMasterMk cId="783407565" sldId="2147483648"/>
              <pc:sldLayoutMk cId="3451759316" sldId="2147483671"/>
              <ac:picMk id="3" creationId="{741188A5-8A9C-86DC-29A5-E40F76168104}"/>
            </ac:picMkLst>
          </pc:picChg>
          <pc:picChg chg="add mod ord">
            <ac:chgData name="Lauren Francis" userId="b7c8c318-11b6-44df-a20d-cbfd05c86935" providerId="ADAL" clId="{65C9459A-0CE4-4905-8325-71C5D01DA6A3}" dt="2024-06-19T14:46:15.782" v="660" actId="1035"/>
            <ac:picMkLst>
              <pc:docMk/>
              <pc:sldMasterMk cId="783407565" sldId="2147483648"/>
              <pc:sldLayoutMk cId="3451759316" sldId="2147483671"/>
              <ac:picMk id="4" creationId="{6A977FE2-8A2E-6FD2-91C7-70807858A447}"/>
            </ac:picMkLst>
          </pc:picChg>
          <pc:picChg chg="add mod ord modCrop">
            <ac:chgData name="Lauren Francis" userId="b7c8c318-11b6-44df-a20d-cbfd05c86935" providerId="ADAL" clId="{65C9459A-0CE4-4905-8325-71C5D01DA6A3}" dt="2024-06-26T18:53:15.297" v="1001" actId="732"/>
            <ac:picMkLst>
              <pc:docMk/>
              <pc:sldMasterMk cId="783407565" sldId="2147483648"/>
              <pc:sldLayoutMk cId="3451759316" sldId="2147483671"/>
              <ac:picMk id="5" creationId="{6BEB3AFE-1F41-611F-CC78-52C2062A0A97}"/>
            </ac:picMkLst>
          </pc:picChg>
          <pc:picChg chg="add del mod modCrop">
            <ac:chgData name="Lauren Francis" userId="b7c8c318-11b6-44df-a20d-cbfd05c86935" providerId="ADAL" clId="{65C9459A-0CE4-4905-8325-71C5D01DA6A3}" dt="2024-06-19T14:50:15.959" v="695" actId="21"/>
            <ac:picMkLst>
              <pc:docMk/>
              <pc:sldMasterMk cId="783407565" sldId="2147483648"/>
              <pc:sldLayoutMk cId="3451759316" sldId="2147483671"/>
              <ac:picMk id="5" creationId="{BE9EBF4B-BC1F-7F25-DFB0-BC45AB9EF517}"/>
            </ac:picMkLst>
          </pc:picChg>
          <pc:picChg chg="add del mod ord">
            <ac:chgData name="Lauren Francis" userId="b7c8c318-11b6-44df-a20d-cbfd05c86935" providerId="ADAL" clId="{65C9459A-0CE4-4905-8325-71C5D01DA6A3}" dt="2024-06-26T18:50:14.180" v="967" actId="478"/>
            <ac:picMkLst>
              <pc:docMk/>
              <pc:sldMasterMk cId="783407565" sldId="2147483648"/>
              <pc:sldLayoutMk cId="3451759316" sldId="2147483671"/>
              <ac:picMk id="7" creationId="{1C61F521-F2AB-8C2F-EFE9-58F31630E52A}"/>
            </ac:picMkLst>
          </pc:picChg>
          <pc:picChg chg="add del mod ord modCrop">
            <ac:chgData name="Lauren Francis" userId="b7c8c318-11b6-44df-a20d-cbfd05c86935" providerId="ADAL" clId="{65C9459A-0CE4-4905-8325-71C5D01DA6A3}" dt="2024-06-19T14:58:14.473" v="759" actId="478"/>
            <ac:picMkLst>
              <pc:docMk/>
              <pc:sldMasterMk cId="783407565" sldId="2147483648"/>
              <pc:sldLayoutMk cId="3451759316" sldId="2147483671"/>
              <ac:picMk id="7" creationId="{2FB1AC49-E798-5E7E-CCFA-F84C74174A09}"/>
            </ac:picMkLst>
          </pc:picChg>
          <pc:picChg chg="add mod ord modCrop">
            <ac:chgData name="Lauren Francis" userId="b7c8c318-11b6-44df-a20d-cbfd05c86935" providerId="ADAL" clId="{65C9459A-0CE4-4905-8325-71C5D01DA6A3}" dt="2024-06-26T18:56:01.811" v="1055" actId="1036"/>
            <ac:picMkLst>
              <pc:docMk/>
              <pc:sldMasterMk cId="783407565" sldId="2147483648"/>
              <pc:sldLayoutMk cId="3451759316" sldId="2147483671"/>
              <ac:picMk id="8" creationId="{F5290273-5C3F-27E5-CF91-750453FF512A}"/>
            </ac:picMkLst>
          </pc:picChg>
          <pc:picChg chg="del">
            <ac:chgData name="Lauren Francis" userId="b7c8c318-11b6-44df-a20d-cbfd05c86935" providerId="ADAL" clId="{65C9459A-0CE4-4905-8325-71C5D01DA6A3}" dt="2024-06-19T14:57:44.563" v="736" actId="478"/>
            <ac:picMkLst>
              <pc:docMk/>
              <pc:sldMasterMk cId="783407565" sldId="2147483648"/>
              <pc:sldLayoutMk cId="3451759316" sldId="2147483671"/>
              <ac:picMk id="10" creationId="{15E92780-60FD-8ECF-A5DA-DF9E73B44038}"/>
            </ac:picMkLst>
          </pc:picChg>
          <pc:picChg chg="add del mod modCrop">
            <ac:chgData name="Lauren Francis" userId="b7c8c318-11b6-44df-a20d-cbfd05c86935" providerId="ADAL" clId="{65C9459A-0CE4-4905-8325-71C5D01DA6A3}" dt="2024-06-19T14:46:04.928" v="655" actId="478"/>
            <ac:picMkLst>
              <pc:docMk/>
              <pc:sldMasterMk cId="783407565" sldId="2147483648"/>
              <pc:sldLayoutMk cId="3451759316" sldId="2147483671"/>
              <ac:picMk id="13" creationId="{51705061-8665-9463-D945-7C966AAD1D06}"/>
            </ac:picMkLst>
          </pc:picChg>
          <pc:picChg chg="add mod">
            <ac:chgData name="Lauren Francis" userId="b7c8c318-11b6-44df-a20d-cbfd05c86935" providerId="ADAL" clId="{65C9459A-0CE4-4905-8325-71C5D01DA6A3}" dt="2024-06-19T14:59:24.651" v="775" actId="1076"/>
            <ac:picMkLst>
              <pc:docMk/>
              <pc:sldMasterMk cId="783407565" sldId="2147483648"/>
              <pc:sldLayoutMk cId="3451759316" sldId="2147483671"/>
              <ac:picMk id="14" creationId="{8AE5FAA1-D4EF-D64A-3DE1-93B5747A66E4}"/>
            </ac:picMkLst>
          </pc:picChg>
          <pc:picChg chg="add del mod ord modCrop">
            <ac:chgData name="Lauren Francis" userId="b7c8c318-11b6-44df-a20d-cbfd05c86935" providerId="ADAL" clId="{65C9459A-0CE4-4905-8325-71C5D01DA6A3}" dt="2024-06-19T14:47:34.642" v="664" actId="478"/>
            <ac:picMkLst>
              <pc:docMk/>
              <pc:sldMasterMk cId="783407565" sldId="2147483648"/>
              <pc:sldLayoutMk cId="3451759316" sldId="2147483671"/>
              <ac:picMk id="15" creationId="{AD78E634-66CA-56E3-CCBA-A52421A23D9E}"/>
            </ac:picMkLst>
          </pc:picChg>
          <pc:picChg chg="add del mod ord modCrop">
            <ac:chgData name="Lauren Francis" userId="b7c8c318-11b6-44df-a20d-cbfd05c86935" providerId="ADAL" clId="{65C9459A-0CE4-4905-8325-71C5D01DA6A3}" dt="2024-06-26T18:46:30.072" v="956" actId="478"/>
            <ac:picMkLst>
              <pc:docMk/>
              <pc:sldMasterMk cId="783407565" sldId="2147483648"/>
              <pc:sldLayoutMk cId="3451759316" sldId="2147483671"/>
              <ac:picMk id="16" creationId="{5F6131C1-3A85-7A96-DF04-93E0747972A4}"/>
            </ac:picMkLst>
          </pc:picChg>
          <pc:picChg chg="add mod">
            <ac:chgData name="Lauren Francis" userId="b7c8c318-11b6-44df-a20d-cbfd05c86935" providerId="ADAL" clId="{65C9459A-0CE4-4905-8325-71C5D01DA6A3}" dt="2024-06-19T14:56:13.329" v="727" actId="1036"/>
            <ac:picMkLst>
              <pc:docMk/>
              <pc:sldMasterMk cId="783407565" sldId="2147483648"/>
              <pc:sldLayoutMk cId="3451759316" sldId="2147483671"/>
              <ac:picMk id="17" creationId="{1FA245F2-5403-DC60-6EB6-E8AD80C5D232}"/>
            </ac:picMkLst>
          </pc:picChg>
          <pc:picChg chg="add mod">
            <ac:chgData name="Lauren Francis" userId="b7c8c318-11b6-44df-a20d-cbfd05c86935" providerId="ADAL" clId="{65C9459A-0CE4-4905-8325-71C5D01DA6A3}" dt="2024-06-14T19:22:13.226" v="244" actId="1035"/>
            <ac:picMkLst>
              <pc:docMk/>
              <pc:sldMasterMk cId="783407565" sldId="2147483648"/>
              <pc:sldLayoutMk cId="3451759316" sldId="2147483671"/>
              <ac:picMk id="18" creationId="{6A892379-7F99-9D0C-09EB-4569EB8BF149}"/>
            </ac:picMkLst>
          </pc:picChg>
          <pc:picChg chg="add mod ord">
            <ac:chgData name="Lauren Francis" userId="b7c8c318-11b6-44df-a20d-cbfd05c86935" providerId="ADAL" clId="{65C9459A-0CE4-4905-8325-71C5D01DA6A3}" dt="2024-06-19T14:57:57.955" v="743" actId="14100"/>
            <ac:picMkLst>
              <pc:docMk/>
              <pc:sldMasterMk cId="783407565" sldId="2147483648"/>
              <pc:sldLayoutMk cId="3451759316" sldId="2147483671"/>
              <ac:picMk id="20" creationId="{419F3F17-6E6C-684E-5FFD-3B7AE0705273}"/>
            </ac:picMkLst>
          </pc:picChg>
          <pc:picChg chg="add mod">
            <ac:chgData name="Lauren Francis" userId="b7c8c318-11b6-44df-a20d-cbfd05c86935" providerId="ADAL" clId="{65C9459A-0CE4-4905-8325-71C5D01DA6A3}" dt="2024-06-14T19:19:46.015" v="211"/>
            <ac:picMkLst>
              <pc:docMk/>
              <pc:sldMasterMk cId="783407565" sldId="2147483648"/>
              <pc:sldLayoutMk cId="3451759316" sldId="2147483671"/>
              <ac:picMk id="20" creationId="{6976E53B-0C34-04BB-CF24-3841508A8D02}"/>
            </ac:picMkLst>
          </pc:picChg>
          <pc:picChg chg="add mod">
            <ac:chgData name="Lauren Francis" userId="b7c8c318-11b6-44df-a20d-cbfd05c86935" providerId="ADAL" clId="{65C9459A-0CE4-4905-8325-71C5D01DA6A3}" dt="2024-06-14T19:19:46.015" v="211"/>
            <ac:picMkLst>
              <pc:docMk/>
              <pc:sldMasterMk cId="783407565" sldId="2147483648"/>
              <pc:sldLayoutMk cId="3451759316" sldId="2147483671"/>
              <ac:picMk id="21" creationId="{2AC890F7-96F8-F54D-3B43-4F4B4CE881AB}"/>
            </ac:picMkLst>
          </pc:picChg>
          <pc:picChg chg="add mod">
            <ac:chgData name="Lauren Francis" userId="b7c8c318-11b6-44df-a20d-cbfd05c86935" providerId="ADAL" clId="{65C9459A-0CE4-4905-8325-71C5D01DA6A3}" dt="2024-06-19T15:00:44.958" v="783" actId="1076"/>
            <ac:picMkLst>
              <pc:docMk/>
              <pc:sldMasterMk cId="783407565" sldId="2147483648"/>
              <pc:sldLayoutMk cId="3451759316" sldId="2147483671"/>
              <ac:picMk id="21" creationId="{4BD1E55C-E0AB-3F84-B803-637DF3562C03}"/>
            </ac:picMkLst>
          </pc:picChg>
          <pc:picChg chg="add del mod ord">
            <ac:chgData name="Lauren Francis" userId="b7c8c318-11b6-44df-a20d-cbfd05c86935" providerId="ADAL" clId="{65C9459A-0CE4-4905-8325-71C5D01DA6A3}" dt="2024-06-19T15:00:17.234" v="779" actId="478"/>
            <ac:picMkLst>
              <pc:docMk/>
              <pc:sldMasterMk cId="783407565" sldId="2147483648"/>
              <pc:sldLayoutMk cId="3451759316" sldId="2147483671"/>
              <ac:picMk id="23" creationId="{A11A95B9-00B4-3059-8AA9-56E5ACF91989}"/>
            </ac:picMkLst>
          </pc:picChg>
          <pc:picChg chg="add del mod ord">
            <ac:chgData name="Lauren Francis" userId="b7c8c318-11b6-44df-a20d-cbfd05c86935" providerId="ADAL" clId="{65C9459A-0CE4-4905-8325-71C5D01DA6A3}" dt="2024-06-19T15:00:16.572" v="778" actId="478"/>
            <ac:picMkLst>
              <pc:docMk/>
              <pc:sldMasterMk cId="783407565" sldId="2147483648"/>
              <pc:sldLayoutMk cId="3451759316" sldId="2147483671"/>
              <ac:picMk id="24" creationId="{1E45B26F-B047-DDBF-90C6-8FA4ABD0728C}"/>
            </ac:picMkLst>
          </pc:picChg>
          <pc:picChg chg="add mod">
            <ac:chgData name="Lauren Francis" userId="b7c8c318-11b6-44df-a20d-cbfd05c86935" providerId="ADAL" clId="{65C9459A-0CE4-4905-8325-71C5D01DA6A3}" dt="2024-06-19T15:00:32.313" v="781" actId="14100"/>
            <ac:picMkLst>
              <pc:docMk/>
              <pc:sldMasterMk cId="783407565" sldId="2147483648"/>
              <pc:sldLayoutMk cId="3451759316" sldId="2147483671"/>
              <ac:picMk id="25" creationId="{A756EF23-522F-AF76-A5DD-EC0267C20AB8}"/>
            </ac:picMkLst>
          </pc:picChg>
        </pc:sldLayoutChg>
        <pc:sldLayoutChg chg="addSp delSp modSp new mod">
          <pc:chgData name="Lauren Francis" userId="b7c8c318-11b6-44df-a20d-cbfd05c86935" providerId="ADAL" clId="{65C9459A-0CE4-4905-8325-71C5D01DA6A3}" dt="2024-06-14T21:07:45.667" v="652" actId="478"/>
          <pc:sldLayoutMkLst>
            <pc:docMk/>
            <pc:sldMasterMk cId="783407565" sldId="2147483648"/>
            <pc:sldLayoutMk cId="10904998" sldId="2147483672"/>
          </pc:sldLayoutMkLst>
          <pc:spChg chg="del">
            <ac:chgData name="Lauren Francis" userId="b7c8c318-11b6-44df-a20d-cbfd05c86935" providerId="ADAL" clId="{65C9459A-0CE4-4905-8325-71C5D01DA6A3}" dt="2024-06-14T19:59:42.635" v="249" actId="478"/>
            <ac:spMkLst>
              <pc:docMk/>
              <pc:sldMasterMk cId="783407565" sldId="2147483648"/>
              <pc:sldLayoutMk cId="10904998" sldId="2147483672"/>
              <ac:spMk id="2" creationId="{228BD87E-960D-6475-489B-701AAD997B8C}"/>
            </ac:spMkLst>
          </pc:spChg>
          <pc:spChg chg="add mod">
            <ac:chgData name="Lauren Francis" userId="b7c8c318-11b6-44df-a20d-cbfd05c86935" providerId="ADAL" clId="{65C9459A-0CE4-4905-8325-71C5D01DA6A3}" dt="2024-06-14T19:59:49.459" v="252" actId="14100"/>
            <ac:spMkLst>
              <pc:docMk/>
              <pc:sldMasterMk cId="783407565" sldId="2147483648"/>
              <pc:sldLayoutMk cId="10904998" sldId="2147483672"/>
              <ac:spMk id="3" creationId="{6E6B2815-9F97-329C-3782-EE06EFD316C9}"/>
            </ac:spMkLst>
          </pc:spChg>
          <pc:spChg chg="add del mod">
            <ac:chgData name="Lauren Francis" userId="b7c8c318-11b6-44df-a20d-cbfd05c86935" providerId="ADAL" clId="{65C9459A-0CE4-4905-8325-71C5D01DA6A3}" dt="2024-06-14T21:07:45.667" v="652" actId="478"/>
            <ac:spMkLst>
              <pc:docMk/>
              <pc:sldMasterMk cId="783407565" sldId="2147483648"/>
              <pc:sldLayoutMk cId="10904998" sldId="2147483672"/>
              <ac:spMk id="4" creationId="{671ADE66-9267-BC26-C3C8-67C15411708E}"/>
            </ac:spMkLst>
          </pc:spChg>
          <pc:spChg chg="add mod">
            <ac:chgData name="Lauren Francis" userId="b7c8c318-11b6-44df-a20d-cbfd05c86935" providerId="ADAL" clId="{65C9459A-0CE4-4905-8325-71C5D01DA6A3}" dt="2024-06-14T20:12:44.126" v="482" actId="20577"/>
            <ac:spMkLst>
              <pc:docMk/>
              <pc:sldMasterMk cId="783407565" sldId="2147483648"/>
              <pc:sldLayoutMk cId="10904998" sldId="2147483672"/>
              <ac:spMk id="5" creationId="{24EAF092-EEE0-8503-C501-1FD8B47F4494}"/>
            </ac:spMkLst>
          </pc:spChg>
        </pc:sldLayoutChg>
        <pc:sldLayoutChg chg="modSp mod">
          <pc:chgData name="Lauren Francis" userId="b7c8c318-11b6-44df-a20d-cbfd05c86935" providerId="ADAL" clId="{65C9459A-0CE4-4905-8325-71C5D01DA6A3}" dt="2024-06-26T19:00:07.568" v="1104" actId="1582"/>
          <pc:sldLayoutMkLst>
            <pc:docMk/>
            <pc:sldMasterMk cId="783407565" sldId="2147483648"/>
            <pc:sldLayoutMk cId="505361819" sldId="2147483673"/>
          </pc:sldLayoutMkLst>
          <pc:spChg chg="mod">
            <ac:chgData name="Lauren Francis" userId="b7c8c318-11b6-44df-a20d-cbfd05c86935" providerId="ADAL" clId="{65C9459A-0CE4-4905-8325-71C5D01DA6A3}" dt="2024-06-26T19:00:07.568" v="1104" actId="1582"/>
            <ac:spMkLst>
              <pc:docMk/>
              <pc:sldMasterMk cId="783407565" sldId="2147483648"/>
              <pc:sldLayoutMk cId="505361819" sldId="2147483673"/>
              <ac:spMk id="2" creationId="{9916A348-59ED-3D34-81E0-7B90E39F237C}"/>
            </ac:spMkLst>
          </pc:spChg>
          <pc:spChg chg="mod">
            <ac:chgData name="Lauren Francis" userId="b7c8c318-11b6-44df-a20d-cbfd05c86935" providerId="ADAL" clId="{65C9459A-0CE4-4905-8325-71C5D01DA6A3}" dt="2024-06-19T15:04:36.540" v="814" actId="1035"/>
            <ac:spMkLst>
              <pc:docMk/>
              <pc:sldMasterMk cId="783407565" sldId="2147483648"/>
              <pc:sldLayoutMk cId="505361819" sldId="2147483673"/>
              <ac:spMk id="11" creationId="{D467AB6F-5056-5571-6A53-4276B6678E81}"/>
            </ac:spMkLst>
          </pc:spChg>
        </pc:sldLayoutChg>
        <pc:sldLayoutChg chg="addSp delSp modSp mod">
          <pc:chgData name="Lauren Francis" userId="b7c8c318-11b6-44df-a20d-cbfd05c86935" providerId="ADAL" clId="{65C9459A-0CE4-4905-8325-71C5D01DA6A3}" dt="2024-06-14T20:43:17.770" v="645" actId="478"/>
          <pc:sldLayoutMkLst>
            <pc:docMk/>
            <pc:sldMasterMk cId="783407565" sldId="2147483648"/>
            <pc:sldLayoutMk cId="2938973593" sldId="2147483673"/>
          </pc:sldLayoutMkLst>
          <pc:spChg chg="add del">
            <ac:chgData name="Lauren Francis" userId="b7c8c318-11b6-44df-a20d-cbfd05c86935" providerId="ADAL" clId="{65C9459A-0CE4-4905-8325-71C5D01DA6A3}" dt="2024-06-14T20:43:17.770" v="645" actId="478"/>
            <ac:spMkLst>
              <pc:docMk/>
              <pc:sldMasterMk cId="783407565" sldId="2147483648"/>
              <pc:sldLayoutMk cId="2938973593" sldId="2147483673"/>
              <ac:spMk id="5" creationId="{226A3070-CE06-4CEE-A226-D97212C3BEE6}"/>
            </ac:spMkLst>
          </pc:spChg>
          <pc:spChg chg="add del mod">
            <ac:chgData name="Lauren Francis" userId="b7c8c318-11b6-44df-a20d-cbfd05c86935" providerId="ADAL" clId="{65C9459A-0CE4-4905-8325-71C5D01DA6A3}" dt="2024-06-14T20:43:17.525" v="644" actId="1076"/>
            <ac:spMkLst>
              <pc:docMk/>
              <pc:sldMasterMk cId="783407565" sldId="2147483648"/>
              <pc:sldLayoutMk cId="2938973593" sldId="2147483673"/>
              <ac:spMk id="8" creationId="{C887375E-F637-44FE-AF63-8A8B04BD6ACA}"/>
            </ac:spMkLst>
          </pc:spChg>
        </pc:sldLayoutChg>
        <pc:sldLayoutChg chg="modSp mod">
          <pc:chgData name="Lauren Francis" userId="b7c8c318-11b6-44df-a20d-cbfd05c86935" providerId="ADAL" clId="{65C9459A-0CE4-4905-8325-71C5D01DA6A3}" dt="2024-06-26T18:59:52.669" v="1102" actId="1582"/>
          <pc:sldLayoutMkLst>
            <pc:docMk/>
            <pc:sldMasterMk cId="783407565" sldId="2147483648"/>
            <pc:sldLayoutMk cId="2839592603" sldId="2147483674"/>
          </pc:sldLayoutMkLst>
          <pc:spChg chg="mod">
            <ac:chgData name="Lauren Francis" userId="b7c8c318-11b6-44df-a20d-cbfd05c86935" providerId="ADAL" clId="{65C9459A-0CE4-4905-8325-71C5D01DA6A3}" dt="2024-06-26T18:59:52.669" v="1102" actId="1582"/>
            <ac:spMkLst>
              <pc:docMk/>
              <pc:sldMasterMk cId="783407565" sldId="2147483648"/>
              <pc:sldLayoutMk cId="2839592603" sldId="2147483674"/>
              <ac:spMk id="2" creationId="{9916A348-59ED-3D34-81E0-7B90E39F237C}"/>
            </ac:spMkLst>
          </pc:spChg>
          <pc:spChg chg="mod">
            <ac:chgData name="Lauren Francis" userId="b7c8c318-11b6-44df-a20d-cbfd05c86935" providerId="ADAL" clId="{65C9459A-0CE4-4905-8325-71C5D01DA6A3}" dt="2024-06-19T15:04:32.497" v="811" actId="1035"/>
            <ac:spMkLst>
              <pc:docMk/>
              <pc:sldMasterMk cId="783407565" sldId="2147483648"/>
              <pc:sldLayoutMk cId="2839592603" sldId="2147483674"/>
              <ac:spMk id="11" creationId="{D467AB6F-5056-5571-6A53-4276B6678E81}"/>
            </ac:spMkLst>
          </pc:spChg>
        </pc:sldLayoutChg>
        <pc:sldLayoutChg chg="addSp delSp modSp mod">
          <pc:chgData name="Lauren Francis" userId="b7c8c318-11b6-44df-a20d-cbfd05c86935" providerId="ADAL" clId="{65C9459A-0CE4-4905-8325-71C5D01DA6A3}" dt="2024-06-26T18:58:47.115" v="1090" actId="1582"/>
          <pc:sldLayoutMkLst>
            <pc:docMk/>
            <pc:sldMasterMk cId="783407565" sldId="2147483648"/>
            <pc:sldLayoutMk cId="3585109708" sldId="2147483675"/>
          </pc:sldLayoutMkLst>
          <pc:spChg chg="mod">
            <ac:chgData name="Lauren Francis" userId="b7c8c318-11b6-44df-a20d-cbfd05c86935" providerId="ADAL" clId="{65C9459A-0CE4-4905-8325-71C5D01DA6A3}" dt="2024-06-26T18:58:47.115" v="1090" actId="1582"/>
            <ac:spMkLst>
              <pc:docMk/>
              <pc:sldMasterMk cId="783407565" sldId="2147483648"/>
              <pc:sldLayoutMk cId="3585109708" sldId="2147483675"/>
              <ac:spMk id="2" creationId="{9916A348-59ED-3D34-81E0-7B90E39F237C}"/>
            </ac:spMkLst>
          </pc:spChg>
          <pc:spChg chg="del">
            <ac:chgData name="Lauren Francis" userId="b7c8c318-11b6-44df-a20d-cbfd05c86935" providerId="ADAL" clId="{65C9459A-0CE4-4905-8325-71C5D01DA6A3}" dt="2024-06-19T15:05:23.763" v="820" actId="478"/>
            <ac:spMkLst>
              <pc:docMk/>
              <pc:sldMasterMk cId="783407565" sldId="2147483648"/>
              <pc:sldLayoutMk cId="3585109708" sldId="2147483675"/>
              <ac:spMk id="3" creationId="{157BCFB4-E32A-E84D-FE4A-2ECE084CD541}"/>
            </ac:spMkLst>
          </pc:spChg>
          <pc:spChg chg="add mod ord">
            <ac:chgData name="Lauren Francis" userId="b7c8c318-11b6-44df-a20d-cbfd05c86935" providerId="ADAL" clId="{65C9459A-0CE4-4905-8325-71C5D01DA6A3}" dt="2024-06-19T15:06:03.461" v="829" actId="1076"/>
            <ac:spMkLst>
              <pc:docMk/>
              <pc:sldMasterMk cId="783407565" sldId="2147483648"/>
              <pc:sldLayoutMk cId="3585109708" sldId="2147483675"/>
              <ac:spMk id="5" creationId="{50EBBDF8-B8A6-6B4B-1997-0B51FA93FA27}"/>
            </ac:spMkLst>
          </pc:spChg>
          <pc:spChg chg="add mod">
            <ac:chgData name="Lauren Francis" userId="b7c8c318-11b6-44df-a20d-cbfd05c86935" providerId="ADAL" clId="{65C9459A-0CE4-4905-8325-71C5D01DA6A3}" dt="2024-06-19T15:06:08.868" v="830"/>
            <ac:spMkLst>
              <pc:docMk/>
              <pc:sldMasterMk cId="783407565" sldId="2147483648"/>
              <pc:sldLayoutMk cId="3585109708" sldId="2147483675"/>
              <ac:spMk id="7" creationId="{EAE9E160-B243-BB74-01B6-9337A9C71D68}"/>
            </ac:spMkLst>
          </pc:spChg>
          <pc:spChg chg="del">
            <ac:chgData name="Lauren Francis" userId="b7c8c318-11b6-44df-a20d-cbfd05c86935" providerId="ADAL" clId="{65C9459A-0CE4-4905-8325-71C5D01DA6A3}" dt="2024-06-19T15:05:14.049" v="818" actId="478"/>
            <ac:spMkLst>
              <pc:docMk/>
              <pc:sldMasterMk cId="783407565" sldId="2147483648"/>
              <pc:sldLayoutMk cId="3585109708" sldId="2147483675"/>
              <ac:spMk id="11" creationId="{D467AB6F-5056-5571-6A53-4276B6678E81}"/>
            </ac:spMkLst>
          </pc:spChg>
          <pc:picChg chg="add mod ord modCrop">
            <ac:chgData name="Lauren Francis" userId="b7c8c318-11b6-44df-a20d-cbfd05c86935" providerId="ADAL" clId="{65C9459A-0CE4-4905-8325-71C5D01DA6A3}" dt="2024-06-19T15:05:56.967" v="828" actId="167"/>
            <ac:picMkLst>
              <pc:docMk/>
              <pc:sldMasterMk cId="783407565" sldId="2147483648"/>
              <pc:sldLayoutMk cId="3585109708" sldId="2147483675"/>
              <ac:picMk id="4" creationId="{440C1A9C-9442-5DCD-D01B-B3E4A2513B15}"/>
            </ac:picMkLst>
          </pc:picChg>
          <pc:picChg chg="del">
            <ac:chgData name="Lauren Francis" userId="b7c8c318-11b6-44df-a20d-cbfd05c86935" providerId="ADAL" clId="{65C9459A-0CE4-4905-8325-71C5D01DA6A3}" dt="2024-06-19T15:05:21.386" v="819" actId="478"/>
            <ac:picMkLst>
              <pc:docMk/>
              <pc:sldMasterMk cId="783407565" sldId="2147483648"/>
              <pc:sldLayoutMk cId="3585109708" sldId="2147483675"/>
              <ac:picMk id="6" creationId="{B1839FCA-ED11-DB80-A874-B0F3613C6EF6}"/>
            </ac:picMkLst>
          </pc:picChg>
        </pc:sldLayoutChg>
      </pc:sldMasterChg>
    </pc:docChg>
  </pc:docChgLst>
</pc:chgInfo>
</file>

<file path=ppt/slideLayouts/_rels/slideLayout1.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8.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15.xml.rels><?xml version="1.0" encoding="UTF-8" standalone="yes"?>
<Relationships xmlns="http://schemas.openxmlformats.org/package/2006/relationships"><Relationship Id="rId8" Type="http://schemas.openxmlformats.org/officeDocument/2006/relationships/image" Target="../media/image1.emf"/><Relationship Id="rId3" Type="http://schemas.openxmlformats.org/officeDocument/2006/relationships/image" Target="../media/image8.png"/><Relationship Id="rId7" Type="http://schemas.openxmlformats.org/officeDocument/2006/relationships/image" Target="../media/image13.png"/><Relationship Id="rId2" Type="http://schemas.openxmlformats.org/officeDocument/2006/relationships/image" Target="../media/image11.png"/><Relationship Id="rId1" Type="http://schemas.openxmlformats.org/officeDocument/2006/relationships/slideMaster" Target="../slideMasters/slideMaster1.xml"/><Relationship Id="rId6" Type="http://schemas.openxmlformats.org/officeDocument/2006/relationships/image" Target="../media/image10.png"/><Relationship Id="rId5" Type="http://schemas.openxmlformats.org/officeDocument/2006/relationships/image" Target="../media/image12.png"/><Relationship Id="rId4" Type="http://schemas.openxmlformats.org/officeDocument/2006/relationships/image" Target="../media/image9.png"/><Relationship Id="rId9" Type="http://schemas.openxmlformats.org/officeDocument/2006/relationships/image" Target="../media/image2.emf"/></Relationships>
</file>

<file path=ppt/slideLayouts/_rels/slideLayout16.xml.rels><?xml version="1.0" encoding="UTF-8" standalone="yes"?>
<Relationships xmlns="http://schemas.openxmlformats.org/package/2006/relationships"><Relationship Id="rId8" Type="http://schemas.openxmlformats.org/officeDocument/2006/relationships/image" Target="../media/image2.emf"/><Relationship Id="rId3" Type="http://schemas.openxmlformats.org/officeDocument/2006/relationships/image" Target="../media/image14.png"/><Relationship Id="rId7" Type="http://schemas.openxmlformats.org/officeDocument/2006/relationships/image" Target="../media/image10.png"/><Relationship Id="rId12" Type="http://schemas.openxmlformats.org/officeDocument/2006/relationships/image" Target="../media/image1.emf"/><Relationship Id="rId2" Type="http://schemas.openxmlformats.org/officeDocument/2006/relationships/image" Target="../media/image9.png"/><Relationship Id="rId1" Type="http://schemas.openxmlformats.org/officeDocument/2006/relationships/slideMaster" Target="../slideMasters/slideMaster1.xml"/><Relationship Id="rId6" Type="http://schemas.openxmlformats.org/officeDocument/2006/relationships/image" Target="../media/image8.png"/><Relationship Id="rId11" Type="http://schemas.openxmlformats.org/officeDocument/2006/relationships/image" Target="../media/image11.png"/><Relationship Id="rId5" Type="http://schemas.openxmlformats.org/officeDocument/2006/relationships/image" Target="../media/image15.png"/><Relationship Id="rId10" Type="http://schemas.openxmlformats.org/officeDocument/2006/relationships/image" Target="../media/image16.png"/><Relationship Id="rId4" Type="http://schemas.openxmlformats.org/officeDocument/2006/relationships/image" Target="../media/image12.png"/><Relationship Id="rId9" Type="http://schemas.openxmlformats.org/officeDocument/2006/relationships/image" Target="../media/image13.png"/></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Master" Target="../slideMasters/slideMaster1.xml"/><Relationship Id="rId6" Type="http://schemas.openxmlformats.org/officeDocument/2006/relationships/image" Target="../media/image19.png"/><Relationship Id="rId5" Type="http://schemas.openxmlformats.org/officeDocument/2006/relationships/image" Target="../media/image2.emf"/><Relationship Id="rId4" Type="http://schemas.openxmlformats.org/officeDocument/2006/relationships/image" Target="../media/image1.emf"/></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png"/><Relationship Id="rId1" Type="http://schemas.openxmlformats.org/officeDocument/2006/relationships/slideMaster" Target="../slideMasters/slideMaster1.xml"/><Relationship Id="rId6" Type="http://schemas.openxmlformats.org/officeDocument/2006/relationships/image" Target="../media/image22.png"/><Relationship Id="rId5" Type="http://schemas.openxmlformats.org/officeDocument/2006/relationships/image" Target="../media/image2.emf"/><Relationship Id="rId4" Type="http://schemas.openxmlformats.org/officeDocument/2006/relationships/image" Target="../media/image1.emf"/></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1.xml"/><Relationship Id="rId6" Type="http://schemas.openxmlformats.org/officeDocument/2006/relationships/image" Target="../media/image25.png"/><Relationship Id="rId5" Type="http://schemas.openxmlformats.org/officeDocument/2006/relationships/image" Target="../media/image2.emf"/><Relationship Id="rId4" Type="http://schemas.openxmlformats.org/officeDocument/2006/relationships/image" Target="../media/image1.emf"/></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6.png"/><Relationship Id="rId1" Type="http://schemas.openxmlformats.org/officeDocument/2006/relationships/slideMaster" Target="../slideMasters/slideMaster1.xml"/><Relationship Id="rId6" Type="http://schemas.openxmlformats.org/officeDocument/2006/relationships/image" Target="../media/image28.png"/><Relationship Id="rId5" Type="http://schemas.openxmlformats.org/officeDocument/2006/relationships/image" Target="../media/image2.emf"/><Relationship Id="rId4" Type="http://schemas.openxmlformats.org/officeDocument/2006/relationships/image" Target="../media/image1.emf"/></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png"/><Relationship Id="rId1" Type="http://schemas.openxmlformats.org/officeDocument/2006/relationships/slideMaster" Target="../slideMasters/slideMaster1.xml"/><Relationship Id="rId6" Type="http://schemas.openxmlformats.org/officeDocument/2006/relationships/image" Target="../media/image31.png"/><Relationship Id="rId5" Type="http://schemas.openxmlformats.org/officeDocument/2006/relationships/image" Target="../media/image2.emf"/><Relationship Id="rId4" Type="http://schemas.openxmlformats.org/officeDocument/2006/relationships/image" Target="../media/image1.emf"/></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Master" Target="../slideMasters/slideMaster1.xml"/><Relationship Id="rId6" Type="http://schemas.openxmlformats.org/officeDocument/2006/relationships/image" Target="../media/image34.png"/><Relationship Id="rId5" Type="http://schemas.openxmlformats.org/officeDocument/2006/relationships/image" Target="../media/image2.emf"/><Relationship Id="rId4" Type="http://schemas.openxmlformats.org/officeDocument/2006/relationships/image" Target="../media/image1.emf"/></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Master" Target="../slideMasters/slideMaster1.xml"/><Relationship Id="rId6" Type="http://schemas.openxmlformats.org/officeDocument/2006/relationships/image" Target="../media/image37.png"/><Relationship Id="rId5" Type="http://schemas.openxmlformats.org/officeDocument/2006/relationships/image" Target="../media/image2.emf"/><Relationship Id="rId4" Type="http://schemas.openxmlformats.org/officeDocument/2006/relationships/image" Target="../media/image1.emf"/></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3.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3.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4.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data_1">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795ED70-1292-CD30-5013-47BC9058BBE7}"/>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8" name="Picture 7">
            <a:extLst>
              <a:ext uri="{FF2B5EF4-FFF2-40B4-BE49-F238E27FC236}">
                <a16:creationId xmlns:a16="http://schemas.microsoft.com/office/drawing/2014/main" id="{8412F8FB-319A-506A-9307-6134A89FF9BD}"/>
              </a:ext>
            </a:extLst>
          </p:cNvPr>
          <p:cNvPicPr>
            <a:picLocks noChangeAspect="1"/>
          </p:cNvPicPr>
          <p:nvPr userDrawn="1"/>
        </p:nvPicPr>
        <p:blipFill>
          <a:blip r:embed="rId2"/>
          <a:stretch>
            <a:fillRect/>
          </a:stretch>
        </p:blipFill>
        <p:spPr>
          <a:xfrm>
            <a:off x="9431605" y="5979094"/>
            <a:ext cx="1214956" cy="292396"/>
          </a:xfrm>
          <a:prstGeom prst="rect">
            <a:avLst/>
          </a:prstGeom>
        </p:spPr>
      </p:pic>
      <p:pic>
        <p:nvPicPr>
          <p:cNvPr id="9" name="Picture 8">
            <a:extLst>
              <a:ext uri="{FF2B5EF4-FFF2-40B4-BE49-F238E27FC236}">
                <a16:creationId xmlns:a16="http://schemas.microsoft.com/office/drawing/2014/main" id="{A59FB520-FC60-F42A-38AA-0134E49DA426}"/>
              </a:ext>
            </a:extLst>
          </p:cNvPr>
          <p:cNvPicPr>
            <a:picLocks noChangeAspect="1"/>
          </p:cNvPicPr>
          <p:nvPr userDrawn="1"/>
        </p:nvPicPr>
        <p:blipFill>
          <a:blip r:embed="rId3"/>
          <a:stretch>
            <a:fillRect/>
          </a:stretch>
        </p:blipFill>
        <p:spPr>
          <a:xfrm>
            <a:off x="10808547" y="5948270"/>
            <a:ext cx="1137658" cy="354043"/>
          </a:xfrm>
          <a:prstGeom prst="rect">
            <a:avLst/>
          </a:prstGeom>
        </p:spPr>
      </p:pic>
      <p:cxnSp>
        <p:nvCxnSpPr>
          <p:cNvPr id="10" name="Straight Connector 9">
            <a:extLst>
              <a:ext uri="{FF2B5EF4-FFF2-40B4-BE49-F238E27FC236}">
                <a16:creationId xmlns:a16="http://schemas.microsoft.com/office/drawing/2014/main" id="{FBA22388-34CD-7440-9F59-61D346F7B5AB}"/>
              </a:ext>
            </a:extLst>
          </p:cNvPr>
          <p:cNvCxnSpPr/>
          <p:nvPr userDrawn="1"/>
        </p:nvCxnSpPr>
        <p:spPr>
          <a:xfrm>
            <a:off x="9431605" y="5816966"/>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6">
            <a:extLst>
              <a:ext uri="{FF2B5EF4-FFF2-40B4-BE49-F238E27FC236}">
                <a16:creationId xmlns:a16="http://schemas.microsoft.com/office/drawing/2014/main" id="{9EB5AE9F-4287-A334-4516-24BC8782E828}"/>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spTree>
    <p:extLst>
      <p:ext uri="{BB962C8B-B14F-4D97-AF65-F5344CB8AC3E}">
        <p14:creationId xmlns:p14="http://schemas.microsoft.com/office/powerpoint/2010/main" val="146223176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cover_LACR">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74E00017-91D0-2ADF-990E-71BAD430CB76}"/>
              </a:ext>
            </a:extLst>
          </p:cNvPr>
          <p:cNvPicPr>
            <a:picLocks noChangeAspect="1"/>
          </p:cNvPicPr>
          <p:nvPr userDrawn="1"/>
        </p:nvPicPr>
        <p:blipFill rotWithShape="1">
          <a:blip r:embed="rId2"/>
          <a:srcRect l="11492"/>
          <a:stretch/>
        </p:blipFill>
        <p:spPr>
          <a:xfrm>
            <a:off x="0" y="10632"/>
            <a:ext cx="9090373" cy="6842612"/>
          </a:xfrm>
          <a:prstGeom prst="rect">
            <a:avLst/>
          </a:prstGeom>
        </p:spPr>
      </p:pic>
      <p:sp>
        <p:nvSpPr>
          <p:cNvPr id="13" name="Rectangle 12">
            <a:extLst>
              <a:ext uri="{FF2B5EF4-FFF2-40B4-BE49-F238E27FC236}">
                <a16:creationId xmlns:a16="http://schemas.microsoft.com/office/drawing/2014/main" id="{F403DC02-0D31-CA3F-1EDC-1B63E3CE7376}"/>
              </a:ext>
            </a:extLst>
          </p:cNvPr>
          <p:cNvSpPr/>
          <p:nvPr userDrawn="1"/>
        </p:nvSpPr>
        <p:spPr>
          <a:xfrm>
            <a:off x="0" y="0"/>
            <a:ext cx="12192000" cy="6858000"/>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ectangle 1">
            <a:extLst>
              <a:ext uri="{FF2B5EF4-FFF2-40B4-BE49-F238E27FC236}">
                <a16:creationId xmlns:a16="http://schemas.microsoft.com/office/drawing/2014/main" id="{FA81CECB-3833-D315-565E-F3A6CF7962F8}"/>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Subtitle 9">
            <a:extLst>
              <a:ext uri="{FF2B5EF4-FFF2-40B4-BE49-F238E27FC236}">
                <a16:creationId xmlns:a16="http://schemas.microsoft.com/office/drawing/2014/main" id="{D561E3F1-6C1F-EBAC-BDA9-7E4569F5F8BA}"/>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4" name="Picture 3">
            <a:extLst>
              <a:ext uri="{FF2B5EF4-FFF2-40B4-BE49-F238E27FC236}">
                <a16:creationId xmlns:a16="http://schemas.microsoft.com/office/drawing/2014/main" id="{DDB43010-177C-E5E0-D270-5DD41B1698C0}"/>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5" name="Picture 4">
            <a:extLst>
              <a:ext uri="{FF2B5EF4-FFF2-40B4-BE49-F238E27FC236}">
                <a16:creationId xmlns:a16="http://schemas.microsoft.com/office/drawing/2014/main" id="{279FBD2B-01A3-B84B-FFD4-75EF0EC8EFFC}"/>
              </a:ext>
            </a:extLst>
          </p:cNvPr>
          <p:cNvPicPr>
            <a:picLocks noChangeAspect="1"/>
          </p:cNvPicPr>
          <p:nvPr userDrawn="1"/>
        </p:nvPicPr>
        <p:blipFill>
          <a:blip r:embed="rId4"/>
          <a:stretch>
            <a:fillRect/>
          </a:stretch>
        </p:blipFill>
        <p:spPr>
          <a:xfrm>
            <a:off x="9887287" y="5959010"/>
            <a:ext cx="2000822" cy="622662"/>
          </a:xfrm>
          <a:prstGeom prst="rect">
            <a:avLst/>
          </a:prstGeom>
        </p:spPr>
      </p:pic>
      <p:sp>
        <p:nvSpPr>
          <p:cNvPr id="12" name="TextBox 11">
            <a:extLst>
              <a:ext uri="{FF2B5EF4-FFF2-40B4-BE49-F238E27FC236}">
                <a16:creationId xmlns:a16="http://schemas.microsoft.com/office/drawing/2014/main" id="{1A8EC7DC-BBA3-66E2-F3B4-EC86EA73C431}"/>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©UNICEF/UN0253255/Moreno González</a:t>
            </a:r>
            <a:endParaRPr lang="en-GB" sz="700" dirty="0">
              <a:solidFill>
                <a:schemeClr val="bg1"/>
              </a:solidFill>
            </a:endParaRPr>
          </a:p>
        </p:txBody>
      </p:sp>
    </p:spTree>
    <p:extLst>
      <p:ext uri="{BB962C8B-B14F-4D97-AF65-F5344CB8AC3E}">
        <p14:creationId xmlns:p14="http://schemas.microsoft.com/office/powerpoint/2010/main" val="41626672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cover_MENA">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9B7203F3-B6DC-378C-CF63-AF700EED0708}"/>
              </a:ext>
            </a:extLst>
          </p:cNvPr>
          <p:cNvPicPr>
            <a:picLocks noChangeAspect="1"/>
          </p:cNvPicPr>
          <p:nvPr userDrawn="1"/>
        </p:nvPicPr>
        <p:blipFill rotWithShape="1">
          <a:blip r:embed="rId2"/>
          <a:srcRect l="17878" t="4412" r="21250" b="11158"/>
          <a:stretch/>
        </p:blipFill>
        <p:spPr>
          <a:xfrm>
            <a:off x="0" y="4756"/>
            <a:ext cx="7421526" cy="6858000"/>
          </a:xfrm>
          <a:prstGeom prst="rect">
            <a:avLst/>
          </a:prstGeom>
        </p:spPr>
      </p:pic>
      <p:sp>
        <p:nvSpPr>
          <p:cNvPr id="13" name="Rectangle 12">
            <a:extLst>
              <a:ext uri="{FF2B5EF4-FFF2-40B4-BE49-F238E27FC236}">
                <a16:creationId xmlns:a16="http://schemas.microsoft.com/office/drawing/2014/main" id="{2EFC01B6-BA3C-8F7F-B27F-D9222D65090F}"/>
              </a:ext>
            </a:extLst>
          </p:cNvPr>
          <p:cNvSpPr/>
          <p:nvPr userDrawn="1"/>
        </p:nvSpPr>
        <p:spPr>
          <a:xfrm>
            <a:off x="0" y="0"/>
            <a:ext cx="12192000" cy="6858000"/>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TextBox 10">
            <a:extLst>
              <a:ext uri="{FF2B5EF4-FFF2-40B4-BE49-F238E27FC236}">
                <a16:creationId xmlns:a16="http://schemas.microsoft.com/office/drawing/2014/main" id="{82EF931E-240D-6FFE-7821-E94A4CA52617}"/>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a:t>
            </a:r>
            <a:r>
              <a:rPr lang="it-IT" sz="700" b="0" i="0" dirty="0">
                <a:solidFill>
                  <a:schemeClr val="bg1"/>
                </a:solidFill>
                <a:effectLst/>
                <a:latin typeface="Roboto" panose="02000000000000000000" pitchFamily="2" charset="0"/>
              </a:rPr>
              <a:t>UNICEF/Syria/2022/UN0739630/</a:t>
            </a:r>
            <a:r>
              <a:rPr lang="it-IT" sz="700" b="0" i="0" dirty="0" err="1">
                <a:solidFill>
                  <a:schemeClr val="bg1"/>
                </a:solidFill>
                <a:effectLst/>
                <a:latin typeface="Roboto" panose="02000000000000000000" pitchFamily="2" charset="0"/>
              </a:rPr>
              <a:t>Shahan</a:t>
            </a:r>
            <a:endParaRPr lang="en-GB" sz="700" dirty="0">
              <a:solidFill>
                <a:schemeClr val="bg1"/>
              </a:solidFill>
            </a:endParaRPr>
          </a:p>
        </p:txBody>
      </p:sp>
      <p:sp>
        <p:nvSpPr>
          <p:cNvPr id="3" name="Rectangle 2">
            <a:extLst>
              <a:ext uri="{FF2B5EF4-FFF2-40B4-BE49-F238E27FC236}">
                <a16:creationId xmlns:a16="http://schemas.microsoft.com/office/drawing/2014/main" id="{A133CF1F-35F1-AEB9-CF04-EC79D6C19AC5}"/>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Subtitle 9">
            <a:extLst>
              <a:ext uri="{FF2B5EF4-FFF2-40B4-BE49-F238E27FC236}">
                <a16:creationId xmlns:a16="http://schemas.microsoft.com/office/drawing/2014/main" id="{F31FAE0C-05FD-E97F-8593-5CE7337F4550}"/>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5" name="Picture 4">
            <a:extLst>
              <a:ext uri="{FF2B5EF4-FFF2-40B4-BE49-F238E27FC236}">
                <a16:creationId xmlns:a16="http://schemas.microsoft.com/office/drawing/2014/main" id="{172A1D28-06B7-6CB0-550E-2C73500AD168}"/>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12" name="Picture 11">
            <a:extLst>
              <a:ext uri="{FF2B5EF4-FFF2-40B4-BE49-F238E27FC236}">
                <a16:creationId xmlns:a16="http://schemas.microsoft.com/office/drawing/2014/main" id="{4EA8A5B0-231D-7C67-C7CB-882554213405}"/>
              </a:ext>
            </a:extLst>
          </p:cNvPr>
          <p:cNvPicPr>
            <a:picLocks noChangeAspect="1"/>
          </p:cNvPicPr>
          <p:nvPr userDrawn="1"/>
        </p:nvPicPr>
        <p:blipFill>
          <a:blip r:embed="rId4"/>
          <a:stretch>
            <a:fillRect/>
          </a:stretch>
        </p:blipFill>
        <p:spPr>
          <a:xfrm>
            <a:off x="9887287" y="5959010"/>
            <a:ext cx="2000822" cy="622662"/>
          </a:xfrm>
          <a:prstGeom prst="rect">
            <a:avLst/>
          </a:prstGeom>
        </p:spPr>
      </p:pic>
    </p:spTree>
    <p:extLst>
      <p:ext uri="{BB962C8B-B14F-4D97-AF65-F5344CB8AC3E}">
        <p14:creationId xmlns:p14="http://schemas.microsoft.com/office/powerpoint/2010/main" val="123123259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cover_ROSA">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24117198-1773-A98E-5A2B-37B5C5AD5E76}"/>
              </a:ext>
            </a:extLst>
          </p:cNvPr>
          <p:cNvPicPr>
            <a:picLocks noChangeAspect="1"/>
          </p:cNvPicPr>
          <p:nvPr userDrawn="1"/>
        </p:nvPicPr>
        <p:blipFill rotWithShape="1">
          <a:blip r:embed="rId2"/>
          <a:srcRect l="39942" b="15570"/>
          <a:stretch/>
        </p:blipFill>
        <p:spPr>
          <a:xfrm>
            <a:off x="0" y="-4756"/>
            <a:ext cx="7322288" cy="6858000"/>
          </a:xfrm>
          <a:prstGeom prst="rect">
            <a:avLst/>
          </a:prstGeom>
        </p:spPr>
      </p:pic>
      <p:sp>
        <p:nvSpPr>
          <p:cNvPr id="12" name="Rectangle 11">
            <a:extLst>
              <a:ext uri="{FF2B5EF4-FFF2-40B4-BE49-F238E27FC236}">
                <a16:creationId xmlns:a16="http://schemas.microsoft.com/office/drawing/2014/main" id="{60C3D00A-6564-ED11-98EB-968C3773AAF2}"/>
              </a:ext>
            </a:extLst>
          </p:cNvPr>
          <p:cNvSpPr/>
          <p:nvPr userDrawn="1"/>
        </p:nvSpPr>
        <p:spPr>
          <a:xfrm>
            <a:off x="0" y="0"/>
            <a:ext cx="12192000" cy="6858000"/>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TextBox 10">
            <a:extLst>
              <a:ext uri="{FF2B5EF4-FFF2-40B4-BE49-F238E27FC236}">
                <a16:creationId xmlns:a16="http://schemas.microsoft.com/office/drawing/2014/main" id="{5F5872B8-5F35-0616-7616-7E51E190328E}"/>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a:t>
            </a:r>
            <a:endParaRPr lang="en-GB" sz="700" dirty="0">
              <a:solidFill>
                <a:schemeClr val="bg1"/>
              </a:solidFill>
            </a:endParaRPr>
          </a:p>
        </p:txBody>
      </p:sp>
      <p:sp>
        <p:nvSpPr>
          <p:cNvPr id="2" name="Rectangle 1">
            <a:extLst>
              <a:ext uri="{FF2B5EF4-FFF2-40B4-BE49-F238E27FC236}">
                <a16:creationId xmlns:a16="http://schemas.microsoft.com/office/drawing/2014/main" id="{933CBDCF-086E-5AF1-8CEE-4856948B8A2A}"/>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Subtitle 9">
            <a:extLst>
              <a:ext uri="{FF2B5EF4-FFF2-40B4-BE49-F238E27FC236}">
                <a16:creationId xmlns:a16="http://schemas.microsoft.com/office/drawing/2014/main" id="{F51A328A-5190-BA35-2549-E87E84590250}"/>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4" name="Picture 3">
            <a:extLst>
              <a:ext uri="{FF2B5EF4-FFF2-40B4-BE49-F238E27FC236}">
                <a16:creationId xmlns:a16="http://schemas.microsoft.com/office/drawing/2014/main" id="{229A5E1F-FAE0-B2DB-8A1F-BB8E7BD1E2CA}"/>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5" name="Picture 4">
            <a:extLst>
              <a:ext uri="{FF2B5EF4-FFF2-40B4-BE49-F238E27FC236}">
                <a16:creationId xmlns:a16="http://schemas.microsoft.com/office/drawing/2014/main" id="{1D1303A1-E061-8396-D16E-0E19BC3F9300}"/>
              </a:ext>
            </a:extLst>
          </p:cNvPr>
          <p:cNvPicPr>
            <a:picLocks noChangeAspect="1"/>
          </p:cNvPicPr>
          <p:nvPr userDrawn="1"/>
        </p:nvPicPr>
        <p:blipFill>
          <a:blip r:embed="rId4"/>
          <a:stretch>
            <a:fillRect/>
          </a:stretch>
        </p:blipFill>
        <p:spPr>
          <a:xfrm>
            <a:off x="9887287" y="5959010"/>
            <a:ext cx="2000822" cy="622662"/>
          </a:xfrm>
          <a:prstGeom prst="rect">
            <a:avLst/>
          </a:prstGeom>
        </p:spPr>
      </p:pic>
    </p:spTree>
    <p:extLst>
      <p:ext uri="{BB962C8B-B14F-4D97-AF65-F5344CB8AC3E}">
        <p14:creationId xmlns:p14="http://schemas.microsoft.com/office/powerpoint/2010/main" val="155847075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cover_WCAR">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40C1A9C-9442-5DCD-D01B-B3E4A2513B15}"/>
              </a:ext>
            </a:extLst>
          </p:cNvPr>
          <p:cNvPicPr>
            <a:picLocks noChangeAspect="1"/>
          </p:cNvPicPr>
          <p:nvPr userDrawn="1"/>
        </p:nvPicPr>
        <p:blipFill rotWithShape="1">
          <a:blip r:embed="rId2"/>
          <a:srcRect l="15785" b="4983"/>
          <a:stretch/>
        </p:blipFill>
        <p:spPr>
          <a:xfrm>
            <a:off x="0" y="-1"/>
            <a:ext cx="10267507" cy="6858000"/>
          </a:xfrm>
          <a:prstGeom prst="rect">
            <a:avLst/>
          </a:prstGeom>
        </p:spPr>
      </p:pic>
      <p:sp>
        <p:nvSpPr>
          <p:cNvPr id="5" name="Rectangle 4">
            <a:extLst>
              <a:ext uri="{FF2B5EF4-FFF2-40B4-BE49-F238E27FC236}">
                <a16:creationId xmlns:a16="http://schemas.microsoft.com/office/drawing/2014/main" id="{50EBBDF8-B8A6-6B4B-1997-0B51FA93FA27}"/>
              </a:ext>
            </a:extLst>
          </p:cNvPr>
          <p:cNvSpPr/>
          <p:nvPr userDrawn="1"/>
        </p:nvSpPr>
        <p:spPr>
          <a:xfrm>
            <a:off x="9837" y="15389"/>
            <a:ext cx="12192000" cy="6858000"/>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ectangle 1">
            <a:extLst>
              <a:ext uri="{FF2B5EF4-FFF2-40B4-BE49-F238E27FC236}">
                <a16:creationId xmlns:a16="http://schemas.microsoft.com/office/drawing/2014/main" id="{9916A348-59ED-3D34-81E0-7B90E39F237C}"/>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Subtitle 9">
            <a:extLst>
              <a:ext uri="{FF2B5EF4-FFF2-40B4-BE49-F238E27FC236}">
                <a16:creationId xmlns:a16="http://schemas.microsoft.com/office/drawing/2014/main" id="{4C046EC4-C94E-67DE-C0E5-44A63B8FAA00}"/>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9" name="Picture 8">
            <a:extLst>
              <a:ext uri="{FF2B5EF4-FFF2-40B4-BE49-F238E27FC236}">
                <a16:creationId xmlns:a16="http://schemas.microsoft.com/office/drawing/2014/main" id="{72BD5980-10A0-9589-D233-7171D133307E}"/>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10" name="Picture 9">
            <a:extLst>
              <a:ext uri="{FF2B5EF4-FFF2-40B4-BE49-F238E27FC236}">
                <a16:creationId xmlns:a16="http://schemas.microsoft.com/office/drawing/2014/main" id="{2E63B9E4-E5A3-A69E-4862-D98749D9E151}"/>
              </a:ext>
            </a:extLst>
          </p:cNvPr>
          <p:cNvPicPr>
            <a:picLocks noChangeAspect="1"/>
          </p:cNvPicPr>
          <p:nvPr userDrawn="1"/>
        </p:nvPicPr>
        <p:blipFill>
          <a:blip r:embed="rId4"/>
          <a:stretch>
            <a:fillRect/>
          </a:stretch>
        </p:blipFill>
        <p:spPr>
          <a:xfrm>
            <a:off x="9887287" y="5959010"/>
            <a:ext cx="2000822" cy="622662"/>
          </a:xfrm>
          <a:prstGeom prst="rect">
            <a:avLst/>
          </a:prstGeom>
        </p:spPr>
      </p:pic>
      <p:sp>
        <p:nvSpPr>
          <p:cNvPr id="7" name="TextBox 6">
            <a:extLst>
              <a:ext uri="{FF2B5EF4-FFF2-40B4-BE49-F238E27FC236}">
                <a16:creationId xmlns:a16="http://schemas.microsoft.com/office/drawing/2014/main" id="{EAE9E160-B243-BB74-01B6-9337A9C71D68}"/>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a:t>
            </a:r>
            <a:endParaRPr lang="en-GB" sz="700" dirty="0">
              <a:solidFill>
                <a:schemeClr val="bg1"/>
              </a:solidFill>
            </a:endParaRPr>
          </a:p>
        </p:txBody>
      </p:sp>
    </p:spTree>
    <p:extLst>
      <p:ext uri="{BB962C8B-B14F-4D97-AF65-F5344CB8AC3E}">
        <p14:creationId xmlns:p14="http://schemas.microsoft.com/office/powerpoint/2010/main" val="358510970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cover_Non-programm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41188A5-8A9C-86DC-29A5-E40F76168104}"/>
              </a:ext>
            </a:extLst>
          </p:cNvPr>
          <p:cNvPicPr>
            <a:picLocks noChangeAspect="1"/>
          </p:cNvPicPr>
          <p:nvPr userDrawn="1"/>
        </p:nvPicPr>
        <p:blipFill rotWithShape="1">
          <a:blip r:embed="rId2"/>
          <a:srcRect l="35095" r="-1" b="16003"/>
          <a:stretch/>
        </p:blipFill>
        <p:spPr>
          <a:xfrm>
            <a:off x="0" y="15389"/>
            <a:ext cx="7913199" cy="6858000"/>
          </a:xfrm>
          <a:prstGeom prst="rect">
            <a:avLst/>
          </a:prstGeom>
        </p:spPr>
      </p:pic>
      <p:sp>
        <p:nvSpPr>
          <p:cNvPr id="7" name="Rectangle 6">
            <a:extLst>
              <a:ext uri="{FF2B5EF4-FFF2-40B4-BE49-F238E27FC236}">
                <a16:creationId xmlns:a16="http://schemas.microsoft.com/office/drawing/2014/main" id="{CD3ABE77-B8EA-2F42-B02F-F1CDA060D111}"/>
              </a:ext>
            </a:extLst>
          </p:cNvPr>
          <p:cNvSpPr/>
          <p:nvPr userDrawn="1"/>
        </p:nvSpPr>
        <p:spPr>
          <a:xfrm>
            <a:off x="9837" y="6597"/>
            <a:ext cx="12192000" cy="6866792"/>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Box 11">
            <a:extLst>
              <a:ext uri="{FF2B5EF4-FFF2-40B4-BE49-F238E27FC236}">
                <a16:creationId xmlns:a16="http://schemas.microsoft.com/office/drawing/2014/main" id="{B11C40C4-CCE7-FF1C-9907-835950ED1229}"/>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©UNICEF/U.S. CDC/UNI408835/Hillier</a:t>
            </a:r>
            <a:endParaRPr lang="en-GB" sz="700" dirty="0">
              <a:solidFill>
                <a:schemeClr val="bg1"/>
              </a:solidFill>
            </a:endParaRPr>
          </a:p>
        </p:txBody>
      </p:sp>
      <p:sp>
        <p:nvSpPr>
          <p:cNvPr id="2" name="Rectangle 1">
            <a:extLst>
              <a:ext uri="{FF2B5EF4-FFF2-40B4-BE49-F238E27FC236}">
                <a16:creationId xmlns:a16="http://schemas.microsoft.com/office/drawing/2014/main" id="{B5D72630-232D-E421-4330-97C84CEB6373}"/>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Subtitle 9">
            <a:extLst>
              <a:ext uri="{FF2B5EF4-FFF2-40B4-BE49-F238E27FC236}">
                <a16:creationId xmlns:a16="http://schemas.microsoft.com/office/drawing/2014/main" id="{BB4FD43B-3B83-4C82-68C2-4E1E908341CE}"/>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5" name="Picture 4">
            <a:extLst>
              <a:ext uri="{FF2B5EF4-FFF2-40B4-BE49-F238E27FC236}">
                <a16:creationId xmlns:a16="http://schemas.microsoft.com/office/drawing/2014/main" id="{34EFF398-11E2-BC9B-BCCD-393934C67525}"/>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6" name="Picture 5">
            <a:extLst>
              <a:ext uri="{FF2B5EF4-FFF2-40B4-BE49-F238E27FC236}">
                <a16:creationId xmlns:a16="http://schemas.microsoft.com/office/drawing/2014/main" id="{2C451E85-E7C3-32EA-B7D6-022531F79C85}"/>
              </a:ext>
            </a:extLst>
          </p:cNvPr>
          <p:cNvPicPr>
            <a:picLocks noChangeAspect="1"/>
          </p:cNvPicPr>
          <p:nvPr userDrawn="1"/>
        </p:nvPicPr>
        <p:blipFill>
          <a:blip r:embed="rId4"/>
          <a:stretch>
            <a:fillRect/>
          </a:stretch>
        </p:blipFill>
        <p:spPr>
          <a:xfrm>
            <a:off x="9887287" y="5959010"/>
            <a:ext cx="2000822" cy="622662"/>
          </a:xfrm>
          <a:prstGeom prst="rect">
            <a:avLst/>
          </a:prstGeom>
        </p:spPr>
      </p:pic>
    </p:spTree>
    <p:extLst>
      <p:ext uri="{BB962C8B-B14F-4D97-AF65-F5344CB8AC3E}">
        <p14:creationId xmlns:p14="http://schemas.microsoft.com/office/powerpoint/2010/main" val="270973485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cover_Global">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702EBF41-7F75-25E5-9B64-A82CF5D3ACFE}"/>
              </a:ext>
            </a:extLst>
          </p:cNvPr>
          <p:cNvPicPr>
            <a:picLocks noChangeAspect="1"/>
          </p:cNvPicPr>
          <p:nvPr userDrawn="1"/>
        </p:nvPicPr>
        <p:blipFill rotWithShape="1">
          <a:blip r:embed="rId2"/>
          <a:srcRect b="12198"/>
          <a:stretch/>
        </p:blipFill>
        <p:spPr>
          <a:xfrm>
            <a:off x="8421" y="4476715"/>
            <a:ext cx="4041845" cy="2365896"/>
          </a:xfrm>
          <a:prstGeom prst="rect">
            <a:avLst/>
          </a:prstGeom>
        </p:spPr>
      </p:pic>
      <p:pic>
        <p:nvPicPr>
          <p:cNvPr id="4" name="Picture 3">
            <a:extLst>
              <a:ext uri="{FF2B5EF4-FFF2-40B4-BE49-F238E27FC236}">
                <a16:creationId xmlns:a16="http://schemas.microsoft.com/office/drawing/2014/main" id="{6A977FE2-8A2E-6FD2-91C7-70807858A447}"/>
              </a:ext>
            </a:extLst>
          </p:cNvPr>
          <p:cNvPicPr>
            <a:picLocks noChangeAspect="1"/>
          </p:cNvPicPr>
          <p:nvPr userDrawn="1"/>
        </p:nvPicPr>
        <p:blipFill rotWithShape="1">
          <a:blip r:embed="rId3"/>
          <a:srcRect b="34485"/>
          <a:stretch/>
        </p:blipFill>
        <p:spPr>
          <a:xfrm>
            <a:off x="1799628" y="-3464"/>
            <a:ext cx="5082363" cy="2218388"/>
          </a:xfrm>
          <a:prstGeom prst="rect">
            <a:avLst/>
          </a:prstGeom>
        </p:spPr>
      </p:pic>
      <p:pic>
        <p:nvPicPr>
          <p:cNvPr id="2" name="Picture 1">
            <a:extLst>
              <a:ext uri="{FF2B5EF4-FFF2-40B4-BE49-F238E27FC236}">
                <a16:creationId xmlns:a16="http://schemas.microsoft.com/office/drawing/2014/main" id="{D8F3C0BD-298D-F51E-B324-4A74A9C0ABC5}"/>
              </a:ext>
            </a:extLst>
          </p:cNvPr>
          <p:cNvPicPr>
            <a:picLocks noChangeAspect="1"/>
          </p:cNvPicPr>
          <p:nvPr userDrawn="1"/>
        </p:nvPicPr>
        <p:blipFill rotWithShape="1">
          <a:blip r:embed="rId4"/>
          <a:srcRect r="15501" b="4983"/>
          <a:stretch/>
        </p:blipFill>
        <p:spPr>
          <a:xfrm>
            <a:off x="3006158" y="2196623"/>
            <a:ext cx="3872292" cy="2577731"/>
          </a:xfrm>
          <a:prstGeom prst="rect">
            <a:avLst/>
          </a:prstGeom>
        </p:spPr>
      </p:pic>
      <p:pic>
        <p:nvPicPr>
          <p:cNvPr id="5" name="Picture 4">
            <a:extLst>
              <a:ext uri="{FF2B5EF4-FFF2-40B4-BE49-F238E27FC236}">
                <a16:creationId xmlns:a16="http://schemas.microsoft.com/office/drawing/2014/main" id="{6BEB3AFE-1F41-611F-CC78-52C2062A0A97}"/>
              </a:ext>
            </a:extLst>
          </p:cNvPr>
          <p:cNvPicPr>
            <a:picLocks noChangeAspect="1"/>
          </p:cNvPicPr>
          <p:nvPr userDrawn="1"/>
        </p:nvPicPr>
        <p:blipFill rotWithShape="1">
          <a:blip r:embed="rId5"/>
          <a:srcRect l="13191" r="8797"/>
          <a:stretch/>
        </p:blipFill>
        <p:spPr>
          <a:xfrm>
            <a:off x="0" y="2190803"/>
            <a:ext cx="3006091" cy="2568956"/>
          </a:xfrm>
          <a:prstGeom prst="rect">
            <a:avLst/>
          </a:prstGeom>
        </p:spPr>
      </p:pic>
      <p:pic>
        <p:nvPicPr>
          <p:cNvPr id="3" name="Picture 2">
            <a:extLst>
              <a:ext uri="{FF2B5EF4-FFF2-40B4-BE49-F238E27FC236}">
                <a16:creationId xmlns:a16="http://schemas.microsoft.com/office/drawing/2014/main" id="{741188A5-8A9C-86DC-29A5-E40F76168104}"/>
              </a:ext>
            </a:extLst>
          </p:cNvPr>
          <p:cNvPicPr>
            <a:picLocks noChangeAspect="1"/>
          </p:cNvPicPr>
          <p:nvPr userDrawn="1"/>
        </p:nvPicPr>
        <p:blipFill rotWithShape="1">
          <a:blip r:embed="rId6"/>
          <a:srcRect b="16003"/>
          <a:stretch/>
        </p:blipFill>
        <p:spPr>
          <a:xfrm>
            <a:off x="0" y="-3465"/>
            <a:ext cx="3944679" cy="2208924"/>
          </a:xfrm>
          <a:prstGeom prst="rect">
            <a:avLst/>
          </a:prstGeom>
        </p:spPr>
      </p:pic>
      <p:pic>
        <p:nvPicPr>
          <p:cNvPr id="14" name="Picture 13">
            <a:extLst>
              <a:ext uri="{FF2B5EF4-FFF2-40B4-BE49-F238E27FC236}">
                <a16:creationId xmlns:a16="http://schemas.microsoft.com/office/drawing/2014/main" id="{8AE5FAA1-D4EF-D64A-3DE1-93B5747A66E4}"/>
              </a:ext>
            </a:extLst>
          </p:cNvPr>
          <p:cNvPicPr>
            <a:picLocks noChangeAspect="1"/>
          </p:cNvPicPr>
          <p:nvPr userDrawn="1"/>
        </p:nvPicPr>
        <p:blipFill>
          <a:blip r:embed="rId7"/>
          <a:stretch>
            <a:fillRect/>
          </a:stretch>
        </p:blipFill>
        <p:spPr>
          <a:xfrm>
            <a:off x="3944309" y="4759451"/>
            <a:ext cx="3171281" cy="2114188"/>
          </a:xfrm>
          <a:prstGeom prst="rect">
            <a:avLst/>
          </a:prstGeom>
        </p:spPr>
      </p:pic>
      <p:sp>
        <p:nvSpPr>
          <p:cNvPr id="23" name="Rectangle 22">
            <a:extLst>
              <a:ext uri="{FF2B5EF4-FFF2-40B4-BE49-F238E27FC236}">
                <a16:creationId xmlns:a16="http://schemas.microsoft.com/office/drawing/2014/main" id="{C345A233-A48B-40D0-205A-51BF78B79F83}"/>
              </a:ext>
            </a:extLst>
          </p:cNvPr>
          <p:cNvSpPr/>
          <p:nvPr userDrawn="1"/>
        </p:nvSpPr>
        <p:spPr>
          <a:xfrm>
            <a:off x="5943" y="2334"/>
            <a:ext cx="12192000" cy="6858000"/>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 name="Rectangle 23">
            <a:extLst>
              <a:ext uri="{FF2B5EF4-FFF2-40B4-BE49-F238E27FC236}">
                <a16:creationId xmlns:a16="http://schemas.microsoft.com/office/drawing/2014/main" id="{28AD9568-2078-99EC-FA55-A933A0D183B2}"/>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Subtitle 9">
            <a:extLst>
              <a:ext uri="{FF2B5EF4-FFF2-40B4-BE49-F238E27FC236}">
                <a16:creationId xmlns:a16="http://schemas.microsoft.com/office/drawing/2014/main" id="{B50BE3C3-33AE-F99E-55F0-DC091B974F67}"/>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27" name="Picture 26">
            <a:extLst>
              <a:ext uri="{FF2B5EF4-FFF2-40B4-BE49-F238E27FC236}">
                <a16:creationId xmlns:a16="http://schemas.microsoft.com/office/drawing/2014/main" id="{EC8C28DE-8CE5-325E-5115-51DA8A366623}"/>
              </a:ext>
            </a:extLst>
          </p:cNvPr>
          <p:cNvPicPr>
            <a:picLocks noChangeAspect="1"/>
          </p:cNvPicPr>
          <p:nvPr userDrawn="1"/>
        </p:nvPicPr>
        <p:blipFill>
          <a:blip r:embed="rId8"/>
          <a:stretch>
            <a:fillRect/>
          </a:stretch>
        </p:blipFill>
        <p:spPr>
          <a:xfrm>
            <a:off x="7243956" y="6009079"/>
            <a:ext cx="2171174" cy="522523"/>
          </a:xfrm>
          <a:prstGeom prst="rect">
            <a:avLst/>
          </a:prstGeom>
        </p:spPr>
      </p:pic>
      <p:pic>
        <p:nvPicPr>
          <p:cNvPr id="28" name="Picture 27">
            <a:extLst>
              <a:ext uri="{FF2B5EF4-FFF2-40B4-BE49-F238E27FC236}">
                <a16:creationId xmlns:a16="http://schemas.microsoft.com/office/drawing/2014/main" id="{6CC1C0AD-4010-8FF4-B455-2FCA74BA523A}"/>
              </a:ext>
            </a:extLst>
          </p:cNvPr>
          <p:cNvPicPr>
            <a:picLocks noChangeAspect="1"/>
          </p:cNvPicPr>
          <p:nvPr userDrawn="1"/>
        </p:nvPicPr>
        <p:blipFill>
          <a:blip r:embed="rId9"/>
          <a:stretch>
            <a:fillRect/>
          </a:stretch>
        </p:blipFill>
        <p:spPr>
          <a:xfrm>
            <a:off x="9887287" y="5959010"/>
            <a:ext cx="2000822" cy="622662"/>
          </a:xfrm>
          <a:prstGeom prst="rect">
            <a:avLst/>
          </a:prstGeom>
        </p:spPr>
      </p:pic>
    </p:spTree>
    <p:extLst>
      <p:ext uri="{BB962C8B-B14F-4D97-AF65-F5344CB8AC3E}">
        <p14:creationId xmlns:p14="http://schemas.microsoft.com/office/powerpoint/2010/main" val="304962627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cover_countr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8F3C0BD-298D-F51E-B324-4A74A9C0ABC5}"/>
              </a:ext>
            </a:extLst>
          </p:cNvPr>
          <p:cNvPicPr>
            <a:picLocks noChangeAspect="1"/>
          </p:cNvPicPr>
          <p:nvPr userDrawn="1"/>
        </p:nvPicPr>
        <p:blipFill rotWithShape="1">
          <a:blip r:embed="rId2"/>
          <a:srcRect r="15501" b="4983"/>
          <a:stretch/>
        </p:blipFill>
        <p:spPr>
          <a:xfrm>
            <a:off x="8329543" y="2334"/>
            <a:ext cx="3872292" cy="2577731"/>
          </a:xfrm>
          <a:prstGeom prst="rect">
            <a:avLst/>
          </a:prstGeom>
        </p:spPr>
      </p:pic>
      <p:pic>
        <p:nvPicPr>
          <p:cNvPr id="8" name="Picture 7">
            <a:extLst>
              <a:ext uri="{FF2B5EF4-FFF2-40B4-BE49-F238E27FC236}">
                <a16:creationId xmlns:a16="http://schemas.microsoft.com/office/drawing/2014/main" id="{F5290273-5C3F-27E5-CF91-750453FF512A}"/>
              </a:ext>
            </a:extLst>
          </p:cNvPr>
          <p:cNvPicPr>
            <a:picLocks noChangeAspect="1"/>
          </p:cNvPicPr>
          <p:nvPr userDrawn="1"/>
        </p:nvPicPr>
        <p:blipFill rotWithShape="1">
          <a:blip r:embed="rId3"/>
          <a:srcRect l="21333" r="20057"/>
          <a:stretch/>
        </p:blipFill>
        <p:spPr>
          <a:xfrm>
            <a:off x="9707197" y="2190394"/>
            <a:ext cx="2484804" cy="2826327"/>
          </a:xfrm>
          <a:prstGeom prst="rect">
            <a:avLst/>
          </a:prstGeom>
        </p:spPr>
      </p:pic>
      <p:pic>
        <p:nvPicPr>
          <p:cNvPr id="5" name="Picture 4">
            <a:extLst>
              <a:ext uri="{FF2B5EF4-FFF2-40B4-BE49-F238E27FC236}">
                <a16:creationId xmlns:a16="http://schemas.microsoft.com/office/drawing/2014/main" id="{6BEB3AFE-1F41-611F-CC78-52C2062A0A97}"/>
              </a:ext>
            </a:extLst>
          </p:cNvPr>
          <p:cNvPicPr>
            <a:picLocks noChangeAspect="1"/>
          </p:cNvPicPr>
          <p:nvPr userDrawn="1"/>
        </p:nvPicPr>
        <p:blipFill rotWithShape="1">
          <a:blip r:embed="rId4"/>
          <a:srcRect l="24225" r="13593"/>
          <a:stretch/>
        </p:blipFill>
        <p:spPr>
          <a:xfrm>
            <a:off x="-3142" y="2202192"/>
            <a:ext cx="2396117" cy="2568956"/>
          </a:xfrm>
          <a:prstGeom prst="rect">
            <a:avLst/>
          </a:prstGeom>
        </p:spPr>
      </p:pic>
      <p:pic>
        <p:nvPicPr>
          <p:cNvPr id="20" name="Picture 19">
            <a:extLst>
              <a:ext uri="{FF2B5EF4-FFF2-40B4-BE49-F238E27FC236}">
                <a16:creationId xmlns:a16="http://schemas.microsoft.com/office/drawing/2014/main" id="{419F3F17-6E6C-684E-5FFD-3B7AE0705273}"/>
              </a:ext>
            </a:extLst>
          </p:cNvPr>
          <p:cNvPicPr>
            <a:picLocks noChangeAspect="1"/>
          </p:cNvPicPr>
          <p:nvPr userDrawn="1"/>
        </p:nvPicPr>
        <p:blipFill>
          <a:blip r:embed="rId5"/>
          <a:stretch>
            <a:fillRect/>
          </a:stretch>
        </p:blipFill>
        <p:spPr>
          <a:xfrm>
            <a:off x="5423118" y="4316442"/>
            <a:ext cx="3807391" cy="2541557"/>
          </a:xfrm>
          <a:prstGeom prst="rect">
            <a:avLst/>
          </a:prstGeom>
        </p:spPr>
      </p:pic>
      <p:pic>
        <p:nvPicPr>
          <p:cNvPr id="4" name="Picture 3">
            <a:extLst>
              <a:ext uri="{FF2B5EF4-FFF2-40B4-BE49-F238E27FC236}">
                <a16:creationId xmlns:a16="http://schemas.microsoft.com/office/drawing/2014/main" id="{6A977FE2-8A2E-6FD2-91C7-70807858A447}"/>
              </a:ext>
            </a:extLst>
          </p:cNvPr>
          <p:cNvPicPr>
            <a:picLocks noChangeAspect="1"/>
          </p:cNvPicPr>
          <p:nvPr userDrawn="1"/>
        </p:nvPicPr>
        <p:blipFill rotWithShape="1">
          <a:blip r:embed="rId6"/>
          <a:srcRect b="15570"/>
          <a:stretch/>
        </p:blipFill>
        <p:spPr>
          <a:xfrm>
            <a:off x="3827721" y="-3465"/>
            <a:ext cx="5082363" cy="2858829"/>
          </a:xfrm>
          <a:prstGeom prst="rect">
            <a:avLst/>
          </a:prstGeom>
        </p:spPr>
      </p:pic>
      <p:pic>
        <p:nvPicPr>
          <p:cNvPr id="3" name="Picture 2">
            <a:extLst>
              <a:ext uri="{FF2B5EF4-FFF2-40B4-BE49-F238E27FC236}">
                <a16:creationId xmlns:a16="http://schemas.microsoft.com/office/drawing/2014/main" id="{741188A5-8A9C-86DC-29A5-E40F76168104}"/>
              </a:ext>
            </a:extLst>
          </p:cNvPr>
          <p:cNvPicPr>
            <a:picLocks noChangeAspect="1"/>
          </p:cNvPicPr>
          <p:nvPr userDrawn="1"/>
        </p:nvPicPr>
        <p:blipFill rotWithShape="1">
          <a:blip r:embed="rId7"/>
          <a:srcRect b="16003"/>
          <a:stretch/>
        </p:blipFill>
        <p:spPr>
          <a:xfrm>
            <a:off x="0" y="-3465"/>
            <a:ext cx="3944679" cy="2208924"/>
          </a:xfrm>
          <a:prstGeom prst="rect">
            <a:avLst/>
          </a:prstGeom>
        </p:spPr>
      </p:pic>
      <p:pic>
        <p:nvPicPr>
          <p:cNvPr id="11" name="Picture 10">
            <a:extLst>
              <a:ext uri="{FF2B5EF4-FFF2-40B4-BE49-F238E27FC236}">
                <a16:creationId xmlns:a16="http://schemas.microsoft.com/office/drawing/2014/main" id="{6B09F921-E4C1-067D-C21B-733A2279B8F3}"/>
              </a:ext>
            </a:extLst>
          </p:cNvPr>
          <p:cNvPicPr>
            <a:picLocks noChangeAspect="1"/>
          </p:cNvPicPr>
          <p:nvPr userDrawn="1"/>
        </p:nvPicPr>
        <p:blipFill>
          <a:blip r:embed="rId8"/>
          <a:stretch>
            <a:fillRect/>
          </a:stretch>
        </p:blipFill>
        <p:spPr>
          <a:xfrm>
            <a:off x="9887287" y="5959010"/>
            <a:ext cx="2000822" cy="622662"/>
          </a:xfrm>
          <a:prstGeom prst="rect">
            <a:avLst/>
          </a:prstGeom>
        </p:spPr>
      </p:pic>
      <p:sp>
        <p:nvSpPr>
          <p:cNvPr id="12" name="TextBox 11">
            <a:extLst>
              <a:ext uri="{FF2B5EF4-FFF2-40B4-BE49-F238E27FC236}">
                <a16:creationId xmlns:a16="http://schemas.microsoft.com/office/drawing/2014/main" id="{B11C40C4-CCE7-FF1C-9907-835950ED1229}"/>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©UNICEF/U.S. CDC/UNI408835/Hillier</a:t>
            </a:r>
            <a:endParaRPr lang="en-GB" sz="700" dirty="0">
              <a:solidFill>
                <a:schemeClr val="bg1"/>
              </a:solidFill>
            </a:endParaRPr>
          </a:p>
        </p:txBody>
      </p:sp>
      <p:pic>
        <p:nvPicPr>
          <p:cNvPr id="14" name="Picture 13">
            <a:extLst>
              <a:ext uri="{FF2B5EF4-FFF2-40B4-BE49-F238E27FC236}">
                <a16:creationId xmlns:a16="http://schemas.microsoft.com/office/drawing/2014/main" id="{8AE5FAA1-D4EF-D64A-3DE1-93B5747A66E4}"/>
              </a:ext>
            </a:extLst>
          </p:cNvPr>
          <p:cNvPicPr>
            <a:picLocks noChangeAspect="1"/>
          </p:cNvPicPr>
          <p:nvPr userDrawn="1"/>
        </p:nvPicPr>
        <p:blipFill>
          <a:blip r:embed="rId9"/>
          <a:stretch>
            <a:fillRect/>
          </a:stretch>
        </p:blipFill>
        <p:spPr>
          <a:xfrm>
            <a:off x="3158763" y="4753182"/>
            <a:ext cx="3171281" cy="2114187"/>
          </a:xfrm>
          <a:prstGeom prst="rect">
            <a:avLst/>
          </a:prstGeom>
        </p:spPr>
      </p:pic>
      <p:pic>
        <p:nvPicPr>
          <p:cNvPr id="17" name="Picture 16">
            <a:extLst>
              <a:ext uri="{FF2B5EF4-FFF2-40B4-BE49-F238E27FC236}">
                <a16:creationId xmlns:a16="http://schemas.microsoft.com/office/drawing/2014/main" id="{1FA245F2-5403-DC60-6EB6-E8AD80C5D232}"/>
              </a:ext>
            </a:extLst>
          </p:cNvPr>
          <p:cNvPicPr>
            <a:picLocks noChangeAspect="1"/>
          </p:cNvPicPr>
          <p:nvPr userDrawn="1"/>
        </p:nvPicPr>
        <p:blipFill>
          <a:blip r:embed="rId10"/>
          <a:stretch>
            <a:fillRect/>
          </a:stretch>
        </p:blipFill>
        <p:spPr>
          <a:xfrm>
            <a:off x="-2" y="4762646"/>
            <a:ext cx="3158765" cy="2105843"/>
          </a:xfrm>
          <a:prstGeom prst="rect">
            <a:avLst/>
          </a:prstGeom>
        </p:spPr>
      </p:pic>
      <p:pic>
        <p:nvPicPr>
          <p:cNvPr id="18" name="Picture 17">
            <a:extLst>
              <a:ext uri="{FF2B5EF4-FFF2-40B4-BE49-F238E27FC236}">
                <a16:creationId xmlns:a16="http://schemas.microsoft.com/office/drawing/2014/main" id="{6A892379-7F99-9D0C-09EB-4569EB8BF149}"/>
              </a:ext>
            </a:extLst>
          </p:cNvPr>
          <p:cNvPicPr>
            <a:picLocks noChangeAspect="1"/>
          </p:cNvPicPr>
          <p:nvPr userDrawn="1"/>
        </p:nvPicPr>
        <p:blipFill>
          <a:blip r:embed="rId11"/>
          <a:stretch>
            <a:fillRect/>
          </a:stretch>
        </p:blipFill>
        <p:spPr>
          <a:xfrm>
            <a:off x="9030555" y="4759451"/>
            <a:ext cx="3171280" cy="2114187"/>
          </a:xfrm>
          <a:prstGeom prst="rect">
            <a:avLst/>
          </a:prstGeom>
        </p:spPr>
      </p:pic>
      <p:sp>
        <p:nvSpPr>
          <p:cNvPr id="19" name="Rectangle 18">
            <a:extLst>
              <a:ext uri="{FF2B5EF4-FFF2-40B4-BE49-F238E27FC236}">
                <a16:creationId xmlns:a16="http://schemas.microsoft.com/office/drawing/2014/main" id="{00608F6B-0818-8C97-2AA3-955405B8FBCA}"/>
              </a:ext>
            </a:extLst>
          </p:cNvPr>
          <p:cNvSpPr/>
          <p:nvPr userDrawn="1"/>
        </p:nvSpPr>
        <p:spPr>
          <a:xfrm>
            <a:off x="5943" y="2334"/>
            <a:ext cx="12192000" cy="6858000"/>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Rectangle 5">
            <a:extLst>
              <a:ext uri="{FF2B5EF4-FFF2-40B4-BE49-F238E27FC236}">
                <a16:creationId xmlns:a16="http://schemas.microsoft.com/office/drawing/2014/main" id="{A0E1ECE0-07AB-EED7-43AF-6A65242F3022}"/>
              </a:ext>
            </a:extLst>
          </p:cNvPr>
          <p:cNvSpPr/>
          <p:nvPr userDrawn="1"/>
        </p:nvSpPr>
        <p:spPr>
          <a:xfrm>
            <a:off x="1942094" y="2195691"/>
            <a:ext cx="8286822" cy="2577731"/>
          </a:xfrm>
          <a:prstGeom prst="rect">
            <a:avLst/>
          </a:prstGeom>
          <a:solidFill>
            <a:srgbClr val="203864"/>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Subtitle 9">
            <a:extLst>
              <a:ext uri="{FF2B5EF4-FFF2-40B4-BE49-F238E27FC236}">
                <a16:creationId xmlns:a16="http://schemas.microsoft.com/office/drawing/2014/main" id="{6E3B0B49-027D-8F06-5A33-6EAC6E5D5BF6}"/>
              </a:ext>
            </a:extLst>
          </p:cNvPr>
          <p:cNvSpPr txBox="1">
            <a:spLocks/>
          </p:cNvSpPr>
          <p:nvPr userDrawn="1"/>
        </p:nvSpPr>
        <p:spPr>
          <a:xfrm>
            <a:off x="3049754" y="3579949"/>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400" dirty="0">
                <a:solidFill>
                  <a:schemeClr val="bg1"/>
                </a:solidFill>
              </a:rPr>
              <a:t>WUENIC 2023 revision,</a:t>
            </a:r>
          </a:p>
          <a:p>
            <a:pPr marL="0" indent="0" algn="ctr">
              <a:buNone/>
            </a:pPr>
            <a:r>
              <a:rPr lang="en-GB" sz="2400" dirty="0">
                <a:solidFill>
                  <a:schemeClr val="bg1"/>
                </a:solidFill>
              </a:rPr>
              <a:t>Published 15 July 2024</a:t>
            </a:r>
          </a:p>
        </p:txBody>
      </p:sp>
      <p:pic>
        <p:nvPicPr>
          <p:cNvPr id="21" name="Picture 20">
            <a:extLst>
              <a:ext uri="{FF2B5EF4-FFF2-40B4-BE49-F238E27FC236}">
                <a16:creationId xmlns:a16="http://schemas.microsoft.com/office/drawing/2014/main" id="{4BD1E55C-E0AB-3F84-B803-637DF3562C03}"/>
              </a:ext>
            </a:extLst>
          </p:cNvPr>
          <p:cNvPicPr>
            <a:picLocks noChangeAspect="1"/>
          </p:cNvPicPr>
          <p:nvPr userDrawn="1"/>
        </p:nvPicPr>
        <p:blipFill>
          <a:blip r:embed="rId12"/>
          <a:stretch>
            <a:fillRect/>
          </a:stretch>
        </p:blipFill>
        <p:spPr>
          <a:xfrm>
            <a:off x="7566708" y="6194471"/>
            <a:ext cx="2140488" cy="515138"/>
          </a:xfrm>
          <a:prstGeom prst="rect">
            <a:avLst/>
          </a:prstGeom>
        </p:spPr>
      </p:pic>
      <p:pic>
        <p:nvPicPr>
          <p:cNvPr id="25" name="Picture 24">
            <a:extLst>
              <a:ext uri="{FF2B5EF4-FFF2-40B4-BE49-F238E27FC236}">
                <a16:creationId xmlns:a16="http://schemas.microsoft.com/office/drawing/2014/main" id="{A756EF23-522F-AF76-A5DD-EC0267C20AB8}"/>
              </a:ext>
            </a:extLst>
          </p:cNvPr>
          <p:cNvPicPr>
            <a:picLocks noChangeAspect="1"/>
          </p:cNvPicPr>
          <p:nvPr userDrawn="1"/>
        </p:nvPicPr>
        <p:blipFill>
          <a:blip r:embed="rId8"/>
          <a:stretch>
            <a:fillRect/>
          </a:stretch>
        </p:blipFill>
        <p:spPr>
          <a:xfrm>
            <a:off x="10224307" y="6168864"/>
            <a:ext cx="1816201" cy="565207"/>
          </a:xfrm>
          <a:prstGeom prst="rect">
            <a:avLst/>
          </a:prstGeom>
        </p:spPr>
      </p:pic>
    </p:spTree>
    <p:extLst>
      <p:ext uri="{BB962C8B-B14F-4D97-AF65-F5344CB8AC3E}">
        <p14:creationId xmlns:p14="http://schemas.microsoft.com/office/powerpoint/2010/main" val="345175931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rp_EAPR">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305D251E-FEA7-9EDB-1D51-6CCFE05C2F69}"/>
              </a:ext>
            </a:extLst>
          </p:cNvPr>
          <p:cNvPicPr>
            <a:picLocks noChangeAspect="1"/>
          </p:cNvPicPr>
          <p:nvPr userDrawn="1"/>
        </p:nvPicPr>
        <p:blipFill>
          <a:blip r:embed="rId2"/>
          <a:stretch>
            <a:fillRect/>
          </a:stretch>
        </p:blipFill>
        <p:spPr>
          <a:xfrm>
            <a:off x="4542936" y="142147"/>
            <a:ext cx="4459395" cy="5395478"/>
          </a:xfrm>
          <a:prstGeom prst="rect">
            <a:avLst/>
          </a:prstGeom>
          <a:ln>
            <a:solidFill>
              <a:schemeClr val="accent1"/>
            </a:solidFill>
          </a:ln>
        </p:spPr>
      </p:pic>
      <p:pic>
        <p:nvPicPr>
          <p:cNvPr id="7" name="Picture 6">
            <a:extLst>
              <a:ext uri="{FF2B5EF4-FFF2-40B4-BE49-F238E27FC236}">
                <a16:creationId xmlns:a16="http://schemas.microsoft.com/office/drawing/2014/main" id="{8AECD395-CB05-514A-5925-838F840F123E}"/>
              </a:ext>
            </a:extLst>
          </p:cNvPr>
          <p:cNvPicPr>
            <a:picLocks noChangeAspect="1"/>
          </p:cNvPicPr>
          <p:nvPr userDrawn="1"/>
        </p:nvPicPr>
        <p:blipFill>
          <a:blip r:embed="rId3"/>
          <a:stretch>
            <a:fillRect/>
          </a:stretch>
        </p:blipFill>
        <p:spPr>
          <a:xfrm>
            <a:off x="3020805" y="1777806"/>
            <a:ext cx="4018816" cy="4836598"/>
          </a:xfrm>
          <a:prstGeom prst="rect">
            <a:avLst/>
          </a:prstGeom>
          <a:ln>
            <a:solidFill>
              <a:schemeClr val="accent1"/>
            </a:solidFill>
          </a:ln>
        </p:spPr>
      </p:pic>
      <p:sp>
        <p:nvSpPr>
          <p:cNvPr id="9" name="Rectangle 8">
            <a:extLst>
              <a:ext uri="{FF2B5EF4-FFF2-40B4-BE49-F238E27FC236}">
                <a16:creationId xmlns:a16="http://schemas.microsoft.com/office/drawing/2014/main" id="{07214D5E-0291-DA4B-19E7-2D1E7A3B884E}"/>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10" name="Picture 9">
            <a:extLst>
              <a:ext uri="{FF2B5EF4-FFF2-40B4-BE49-F238E27FC236}">
                <a16:creationId xmlns:a16="http://schemas.microsoft.com/office/drawing/2014/main" id="{C8ADB860-58E2-47D0-F878-906BDEF57A02}"/>
              </a:ext>
            </a:extLst>
          </p:cNvPr>
          <p:cNvPicPr>
            <a:picLocks noChangeAspect="1"/>
          </p:cNvPicPr>
          <p:nvPr userDrawn="1"/>
        </p:nvPicPr>
        <p:blipFill>
          <a:blip r:embed="rId4"/>
          <a:stretch>
            <a:fillRect/>
          </a:stretch>
        </p:blipFill>
        <p:spPr>
          <a:xfrm>
            <a:off x="9431605" y="5901460"/>
            <a:ext cx="1214956" cy="292396"/>
          </a:xfrm>
          <a:prstGeom prst="rect">
            <a:avLst/>
          </a:prstGeom>
        </p:spPr>
      </p:pic>
      <p:pic>
        <p:nvPicPr>
          <p:cNvPr id="11" name="Picture 10">
            <a:extLst>
              <a:ext uri="{FF2B5EF4-FFF2-40B4-BE49-F238E27FC236}">
                <a16:creationId xmlns:a16="http://schemas.microsoft.com/office/drawing/2014/main" id="{6442C20E-CFF8-E424-D3D4-82CDD85A3A2C}"/>
              </a:ext>
            </a:extLst>
          </p:cNvPr>
          <p:cNvPicPr>
            <a:picLocks noChangeAspect="1"/>
          </p:cNvPicPr>
          <p:nvPr userDrawn="1"/>
        </p:nvPicPr>
        <p:blipFill>
          <a:blip r:embed="rId5"/>
          <a:stretch>
            <a:fillRect/>
          </a:stretch>
        </p:blipFill>
        <p:spPr>
          <a:xfrm>
            <a:off x="10808547" y="5870636"/>
            <a:ext cx="1137658" cy="354043"/>
          </a:xfrm>
          <a:prstGeom prst="rect">
            <a:avLst/>
          </a:prstGeom>
        </p:spPr>
      </p:pic>
      <p:cxnSp>
        <p:nvCxnSpPr>
          <p:cNvPr id="12" name="Straight Connector 11">
            <a:extLst>
              <a:ext uri="{FF2B5EF4-FFF2-40B4-BE49-F238E27FC236}">
                <a16:creationId xmlns:a16="http://schemas.microsoft.com/office/drawing/2014/main" id="{21FA5F04-B8D6-F4D3-8CAE-F93BC1D6F725}"/>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49B9043E-4280-904D-D697-3E0FE566A506}"/>
              </a:ext>
            </a:extLst>
          </p:cNvPr>
          <p:cNvSpPr txBox="1"/>
          <p:nvPr userDrawn="1"/>
        </p:nvSpPr>
        <p:spPr>
          <a:xfrm>
            <a:off x="9304427" y="142147"/>
            <a:ext cx="2731543" cy="5320431"/>
          </a:xfrm>
          <a:prstGeom prst="rect">
            <a:avLst/>
          </a:prstGeom>
          <a:noFill/>
        </p:spPr>
        <p:txBody>
          <a:bodyPr wrap="square" tIns="91440" bIns="0" rtlCol="0">
            <a:spAutoFit/>
          </a:bodyPr>
          <a:lstStyle/>
          <a:p>
            <a:pPr lvl="0" algn="ctr">
              <a:defRPr/>
            </a:pPr>
            <a:r>
              <a:rPr lang="en-US" sz="1600" b="1" dirty="0">
                <a:solidFill>
                  <a:schemeClr val="bg1"/>
                </a:solidFill>
                <a:latin typeface="Helvetica" panose="020B0604020202020204" pitchFamily="34" charset="0"/>
                <a:cs typeface="Helvetica" panose="020B0604020202020204" pitchFamily="34" charset="0"/>
              </a:rPr>
              <a:t>Immunization Regional Snapshots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Interactive, multi-page profiles displaying national and regional WUENIC data by UNICEF region. </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The dashboard includes: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Key messages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Trends in vaccine coverage and number of unvaccinated children,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Comparisons between countries and regions,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Maps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Progress compared to 2019</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The profiles can be downloaded and are useful for users specifically interested in immunization data within UNICEF regions.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a:p>
            <a:pPr>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p:txBody>
      </p:sp>
      <p:sp>
        <p:nvSpPr>
          <p:cNvPr id="15" name="TextBox 6">
            <a:extLst>
              <a:ext uri="{FF2B5EF4-FFF2-40B4-BE49-F238E27FC236}">
                <a16:creationId xmlns:a16="http://schemas.microsoft.com/office/drawing/2014/main" id="{F219940B-2638-94F1-291C-E7FAF8615CF2}"/>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pic>
        <p:nvPicPr>
          <p:cNvPr id="20" name="Picture 19">
            <a:extLst>
              <a:ext uri="{FF2B5EF4-FFF2-40B4-BE49-F238E27FC236}">
                <a16:creationId xmlns:a16="http://schemas.microsoft.com/office/drawing/2014/main" id="{710340CC-7906-F20C-4CCA-10F264B2A596}"/>
              </a:ext>
            </a:extLst>
          </p:cNvPr>
          <p:cNvPicPr>
            <a:picLocks noChangeAspect="1"/>
          </p:cNvPicPr>
          <p:nvPr userDrawn="1"/>
        </p:nvPicPr>
        <p:blipFill>
          <a:blip r:embed="rId6"/>
          <a:stretch>
            <a:fillRect/>
          </a:stretch>
        </p:blipFill>
        <p:spPr>
          <a:xfrm>
            <a:off x="390989" y="538389"/>
            <a:ext cx="4367172" cy="5537625"/>
          </a:xfrm>
          <a:prstGeom prst="rect">
            <a:avLst/>
          </a:prstGeom>
          <a:ln>
            <a:solidFill>
              <a:schemeClr val="accent1"/>
            </a:solidFill>
          </a:ln>
        </p:spPr>
      </p:pic>
    </p:spTree>
    <p:extLst>
      <p:ext uri="{BB962C8B-B14F-4D97-AF65-F5344CB8AC3E}">
        <p14:creationId xmlns:p14="http://schemas.microsoft.com/office/powerpoint/2010/main" val="29476362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rp_ECAR">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4397BBB3-97A6-5D33-CE32-6F89DCC9F802}"/>
              </a:ext>
            </a:extLst>
          </p:cNvPr>
          <p:cNvPicPr>
            <a:picLocks noChangeAspect="1"/>
          </p:cNvPicPr>
          <p:nvPr userDrawn="1"/>
        </p:nvPicPr>
        <p:blipFill>
          <a:blip r:embed="rId2"/>
          <a:stretch>
            <a:fillRect/>
          </a:stretch>
        </p:blipFill>
        <p:spPr>
          <a:xfrm>
            <a:off x="4794841" y="252105"/>
            <a:ext cx="4218562" cy="5100513"/>
          </a:xfrm>
          <a:prstGeom prst="rect">
            <a:avLst/>
          </a:prstGeom>
          <a:ln>
            <a:solidFill>
              <a:schemeClr val="accent1"/>
            </a:solidFill>
          </a:ln>
        </p:spPr>
      </p:pic>
      <p:pic>
        <p:nvPicPr>
          <p:cNvPr id="14" name="Picture 13">
            <a:extLst>
              <a:ext uri="{FF2B5EF4-FFF2-40B4-BE49-F238E27FC236}">
                <a16:creationId xmlns:a16="http://schemas.microsoft.com/office/drawing/2014/main" id="{E98FD6BA-F5D7-2CCE-669B-5979C600F0DE}"/>
              </a:ext>
            </a:extLst>
          </p:cNvPr>
          <p:cNvPicPr>
            <a:picLocks noChangeAspect="1"/>
          </p:cNvPicPr>
          <p:nvPr userDrawn="1"/>
        </p:nvPicPr>
        <p:blipFill>
          <a:blip r:embed="rId3"/>
          <a:stretch>
            <a:fillRect/>
          </a:stretch>
        </p:blipFill>
        <p:spPr>
          <a:xfrm>
            <a:off x="3729124" y="2176049"/>
            <a:ext cx="3747659" cy="4539803"/>
          </a:xfrm>
          <a:prstGeom prst="rect">
            <a:avLst/>
          </a:prstGeom>
          <a:ln>
            <a:solidFill>
              <a:schemeClr val="accent1"/>
            </a:solidFill>
          </a:ln>
        </p:spPr>
      </p:pic>
      <p:sp>
        <p:nvSpPr>
          <p:cNvPr id="6" name="Rectangle 5">
            <a:extLst>
              <a:ext uri="{FF2B5EF4-FFF2-40B4-BE49-F238E27FC236}">
                <a16:creationId xmlns:a16="http://schemas.microsoft.com/office/drawing/2014/main" id="{3A94A2CA-E548-F1FF-277D-55EF096A1C9B}"/>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6">
            <a:extLst>
              <a:ext uri="{FF2B5EF4-FFF2-40B4-BE49-F238E27FC236}">
                <a16:creationId xmlns:a16="http://schemas.microsoft.com/office/drawing/2014/main" id="{995B041F-0AD6-48B0-E873-42F569743988}"/>
              </a:ext>
            </a:extLst>
          </p:cNvPr>
          <p:cNvPicPr>
            <a:picLocks noChangeAspect="1"/>
          </p:cNvPicPr>
          <p:nvPr userDrawn="1"/>
        </p:nvPicPr>
        <p:blipFill>
          <a:blip r:embed="rId4"/>
          <a:stretch>
            <a:fillRect/>
          </a:stretch>
        </p:blipFill>
        <p:spPr>
          <a:xfrm>
            <a:off x="9431605" y="5901460"/>
            <a:ext cx="1214956" cy="292396"/>
          </a:xfrm>
          <a:prstGeom prst="rect">
            <a:avLst/>
          </a:prstGeom>
        </p:spPr>
      </p:pic>
      <p:pic>
        <p:nvPicPr>
          <p:cNvPr id="8" name="Picture 7">
            <a:extLst>
              <a:ext uri="{FF2B5EF4-FFF2-40B4-BE49-F238E27FC236}">
                <a16:creationId xmlns:a16="http://schemas.microsoft.com/office/drawing/2014/main" id="{E607F22F-DAAC-E1D6-617A-5E46E8B3EE68}"/>
              </a:ext>
            </a:extLst>
          </p:cNvPr>
          <p:cNvPicPr>
            <a:picLocks noChangeAspect="1"/>
          </p:cNvPicPr>
          <p:nvPr userDrawn="1"/>
        </p:nvPicPr>
        <p:blipFill>
          <a:blip r:embed="rId5"/>
          <a:stretch>
            <a:fillRect/>
          </a:stretch>
        </p:blipFill>
        <p:spPr>
          <a:xfrm>
            <a:off x="10808547" y="5870636"/>
            <a:ext cx="1137658" cy="354043"/>
          </a:xfrm>
          <a:prstGeom prst="rect">
            <a:avLst/>
          </a:prstGeom>
        </p:spPr>
      </p:pic>
      <p:cxnSp>
        <p:nvCxnSpPr>
          <p:cNvPr id="9" name="Straight Connector 8">
            <a:extLst>
              <a:ext uri="{FF2B5EF4-FFF2-40B4-BE49-F238E27FC236}">
                <a16:creationId xmlns:a16="http://schemas.microsoft.com/office/drawing/2014/main" id="{B00DAF1A-A16C-CC7E-F880-B2858B11F043}"/>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6">
            <a:extLst>
              <a:ext uri="{FF2B5EF4-FFF2-40B4-BE49-F238E27FC236}">
                <a16:creationId xmlns:a16="http://schemas.microsoft.com/office/drawing/2014/main" id="{4BF5A9A2-96E9-DF35-F3A2-EC9593C3F8ED}"/>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sp>
        <p:nvSpPr>
          <p:cNvPr id="2" name="TextBox 1">
            <a:extLst>
              <a:ext uri="{FF2B5EF4-FFF2-40B4-BE49-F238E27FC236}">
                <a16:creationId xmlns:a16="http://schemas.microsoft.com/office/drawing/2014/main" id="{CAA0BBFD-2057-33CB-0BDE-A738B3CD75D1}"/>
              </a:ext>
            </a:extLst>
          </p:cNvPr>
          <p:cNvSpPr txBox="1"/>
          <p:nvPr userDrawn="1"/>
        </p:nvSpPr>
        <p:spPr>
          <a:xfrm>
            <a:off x="9304427" y="142147"/>
            <a:ext cx="2731543" cy="5320431"/>
          </a:xfrm>
          <a:prstGeom prst="rect">
            <a:avLst/>
          </a:prstGeom>
          <a:noFill/>
        </p:spPr>
        <p:txBody>
          <a:bodyPr wrap="square" tIns="91440" bIns="0" rtlCol="0">
            <a:spAutoFit/>
          </a:bodyPr>
          <a:lstStyle/>
          <a:p>
            <a:pPr lvl="0" algn="ctr">
              <a:defRPr/>
            </a:pPr>
            <a:r>
              <a:rPr lang="en-US" sz="1600" b="1" dirty="0">
                <a:solidFill>
                  <a:schemeClr val="bg1"/>
                </a:solidFill>
                <a:latin typeface="Helvetica" panose="020B0604020202020204" pitchFamily="34" charset="0"/>
                <a:cs typeface="Helvetica" panose="020B0604020202020204" pitchFamily="34" charset="0"/>
              </a:rPr>
              <a:t>Immunization Regional Snapshots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Interactive, multi-page profiles displaying national and regional WUENIC data by UNICEF region. </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The dashboard includes: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Key messages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Trends in vaccine coverage and number of unvaccinated children,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Comparisons between countries and regions,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Maps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Progress compared to 2019</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The profiles can be downloaded and are useful for users specifically interested in immunization data within UNICEF regions.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a:p>
            <a:pPr>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p:txBody>
      </p:sp>
      <p:pic>
        <p:nvPicPr>
          <p:cNvPr id="12" name="Picture 11">
            <a:extLst>
              <a:ext uri="{FF2B5EF4-FFF2-40B4-BE49-F238E27FC236}">
                <a16:creationId xmlns:a16="http://schemas.microsoft.com/office/drawing/2014/main" id="{44009942-AB20-D0DC-8D2B-65A38061DCB5}"/>
              </a:ext>
            </a:extLst>
          </p:cNvPr>
          <p:cNvPicPr>
            <a:picLocks noChangeAspect="1"/>
          </p:cNvPicPr>
          <p:nvPr userDrawn="1"/>
        </p:nvPicPr>
        <p:blipFill>
          <a:blip r:embed="rId6"/>
          <a:stretch>
            <a:fillRect/>
          </a:stretch>
        </p:blipFill>
        <p:spPr>
          <a:xfrm>
            <a:off x="402128" y="443567"/>
            <a:ext cx="4389083" cy="5457893"/>
          </a:xfrm>
          <a:prstGeom prst="rect">
            <a:avLst/>
          </a:prstGeom>
          <a:ln>
            <a:solidFill>
              <a:schemeClr val="accent1"/>
            </a:solidFill>
          </a:ln>
        </p:spPr>
      </p:pic>
    </p:spTree>
    <p:extLst>
      <p:ext uri="{BB962C8B-B14F-4D97-AF65-F5344CB8AC3E}">
        <p14:creationId xmlns:p14="http://schemas.microsoft.com/office/powerpoint/2010/main" val="272823832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rp_ESAR">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665B2219-A656-939E-271E-90682A960784}"/>
              </a:ext>
            </a:extLst>
          </p:cNvPr>
          <p:cNvPicPr>
            <a:picLocks noChangeAspect="1"/>
          </p:cNvPicPr>
          <p:nvPr userDrawn="1"/>
        </p:nvPicPr>
        <p:blipFill>
          <a:blip r:embed="rId2"/>
          <a:stretch>
            <a:fillRect/>
          </a:stretch>
        </p:blipFill>
        <p:spPr>
          <a:xfrm>
            <a:off x="4776096" y="142145"/>
            <a:ext cx="4390960" cy="5320433"/>
          </a:xfrm>
          <a:prstGeom prst="rect">
            <a:avLst/>
          </a:prstGeom>
          <a:ln>
            <a:solidFill>
              <a:schemeClr val="accent1"/>
            </a:solidFill>
          </a:ln>
        </p:spPr>
      </p:pic>
      <p:pic>
        <p:nvPicPr>
          <p:cNvPr id="14" name="Picture 13">
            <a:extLst>
              <a:ext uri="{FF2B5EF4-FFF2-40B4-BE49-F238E27FC236}">
                <a16:creationId xmlns:a16="http://schemas.microsoft.com/office/drawing/2014/main" id="{98E18356-F51B-2718-E15B-FDF87F1CA0A3}"/>
              </a:ext>
            </a:extLst>
          </p:cNvPr>
          <p:cNvPicPr>
            <a:picLocks noChangeAspect="1"/>
          </p:cNvPicPr>
          <p:nvPr userDrawn="1"/>
        </p:nvPicPr>
        <p:blipFill>
          <a:blip r:embed="rId3"/>
          <a:stretch>
            <a:fillRect/>
          </a:stretch>
        </p:blipFill>
        <p:spPr>
          <a:xfrm>
            <a:off x="3430774" y="1395422"/>
            <a:ext cx="4314142" cy="5222383"/>
          </a:xfrm>
          <a:prstGeom prst="rect">
            <a:avLst/>
          </a:prstGeom>
          <a:ln>
            <a:solidFill>
              <a:schemeClr val="accent1"/>
            </a:solidFill>
          </a:ln>
        </p:spPr>
      </p:pic>
      <p:sp>
        <p:nvSpPr>
          <p:cNvPr id="6" name="Rectangle 5">
            <a:extLst>
              <a:ext uri="{FF2B5EF4-FFF2-40B4-BE49-F238E27FC236}">
                <a16:creationId xmlns:a16="http://schemas.microsoft.com/office/drawing/2014/main" id="{7DDB053D-6033-9B0A-D481-C3C1ED994CA8}"/>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6">
            <a:extLst>
              <a:ext uri="{FF2B5EF4-FFF2-40B4-BE49-F238E27FC236}">
                <a16:creationId xmlns:a16="http://schemas.microsoft.com/office/drawing/2014/main" id="{6DAE41DF-3286-9531-63BB-FD01A4BD7494}"/>
              </a:ext>
            </a:extLst>
          </p:cNvPr>
          <p:cNvPicPr>
            <a:picLocks noChangeAspect="1"/>
          </p:cNvPicPr>
          <p:nvPr userDrawn="1"/>
        </p:nvPicPr>
        <p:blipFill>
          <a:blip r:embed="rId4"/>
          <a:stretch>
            <a:fillRect/>
          </a:stretch>
        </p:blipFill>
        <p:spPr>
          <a:xfrm>
            <a:off x="9431605" y="5901460"/>
            <a:ext cx="1214956" cy="292396"/>
          </a:xfrm>
          <a:prstGeom prst="rect">
            <a:avLst/>
          </a:prstGeom>
        </p:spPr>
      </p:pic>
      <p:pic>
        <p:nvPicPr>
          <p:cNvPr id="8" name="Picture 7">
            <a:extLst>
              <a:ext uri="{FF2B5EF4-FFF2-40B4-BE49-F238E27FC236}">
                <a16:creationId xmlns:a16="http://schemas.microsoft.com/office/drawing/2014/main" id="{D3CB52BA-FAE6-4D2E-5271-2DBD9BB647D6}"/>
              </a:ext>
            </a:extLst>
          </p:cNvPr>
          <p:cNvPicPr>
            <a:picLocks noChangeAspect="1"/>
          </p:cNvPicPr>
          <p:nvPr userDrawn="1"/>
        </p:nvPicPr>
        <p:blipFill>
          <a:blip r:embed="rId5"/>
          <a:stretch>
            <a:fillRect/>
          </a:stretch>
        </p:blipFill>
        <p:spPr>
          <a:xfrm>
            <a:off x="10808547" y="5870636"/>
            <a:ext cx="1137658" cy="354043"/>
          </a:xfrm>
          <a:prstGeom prst="rect">
            <a:avLst/>
          </a:prstGeom>
        </p:spPr>
      </p:pic>
      <p:cxnSp>
        <p:nvCxnSpPr>
          <p:cNvPr id="9" name="Straight Connector 8">
            <a:extLst>
              <a:ext uri="{FF2B5EF4-FFF2-40B4-BE49-F238E27FC236}">
                <a16:creationId xmlns:a16="http://schemas.microsoft.com/office/drawing/2014/main" id="{314F8C88-DD70-ECEB-E16D-33CC3884E2A3}"/>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6">
            <a:extLst>
              <a:ext uri="{FF2B5EF4-FFF2-40B4-BE49-F238E27FC236}">
                <a16:creationId xmlns:a16="http://schemas.microsoft.com/office/drawing/2014/main" id="{8B3E239C-881A-0DF8-A345-67A88FFA69E6}"/>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sp>
        <p:nvSpPr>
          <p:cNvPr id="2" name="TextBox 1">
            <a:extLst>
              <a:ext uri="{FF2B5EF4-FFF2-40B4-BE49-F238E27FC236}">
                <a16:creationId xmlns:a16="http://schemas.microsoft.com/office/drawing/2014/main" id="{E5F2A43C-0EC9-C0C3-D78D-6FFF22E15934}"/>
              </a:ext>
            </a:extLst>
          </p:cNvPr>
          <p:cNvSpPr txBox="1"/>
          <p:nvPr userDrawn="1"/>
        </p:nvSpPr>
        <p:spPr>
          <a:xfrm>
            <a:off x="9304427" y="142147"/>
            <a:ext cx="2731543" cy="5320431"/>
          </a:xfrm>
          <a:prstGeom prst="rect">
            <a:avLst/>
          </a:prstGeom>
          <a:noFill/>
        </p:spPr>
        <p:txBody>
          <a:bodyPr wrap="square" tIns="91440" bIns="0" rtlCol="0">
            <a:spAutoFit/>
          </a:bodyPr>
          <a:lstStyle/>
          <a:p>
            <a:pPr lvl="0" algn="ctr">
              <a:defRPr/>
            </a:pPr>
            <a:r>
              <a:rPr lang="en-US" sz="1600" b="1" dirty="0">
                <a:solidFill>
                  <a:schemeClr val="bg1"/>
                </a:solidFill>
                <a:latin typeface="Helvetica" panose="020B0604020202020204" pitchFamily="34" charset="0"/>
                <a:cs typeface="Helvetica" panose="020B0604020202020204" pitchFamily="34" charset="0"/>
              </a:rPr>
              <a:t>Immunization Regional Snapshots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Interactive, multi-page profiles displaying national and regional WUENIC data by UNICEF region. </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The dashboard includes: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Key messages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Trends in vaccine coverage and number of unvaccinated children,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Comparisons between countries and regions,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Maps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Progress compared to 2019</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The profiles can be downloaded and are useful for users specifically interested in immunization data within UNICEF regions.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a:p>
            <a:pPr>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p:txBody>
      </p:sp>
      <p:pic>
        <p:nvPicPr>
          <p:cNvPr id="12" name="Picture 11">
            <a:extLst>
              <a:ext uri="{FF2B5EF4-FFF2-40B4-BE49-F238E27FC236}">
                <a16:creationId xmlns:a16="http://schemas.microsoft.com/office/drawing/2014/main" id="{242EA42C-DB0F-9E22-8666-A381D588B382}"/>
              </a:ext>
            </a:extLst>
          </p:cNvPr>
          <p:cNvPicPr>
            <a:picLocks noChangeAspect="1"/>
          </p:cNvPicPr>
          <p:nvPr userDrawn="1"/>
        </p:nvPicPr>
        <p:blipFill>
          <a:blip r:embed="rId6"/>
          <a:stretch>
            <a:fillRect/>
          </a:stretch>
        </p:blipFill>
        <p:spPr>
          <a:xfrm>
            <a:off x="441900" y="550204"/>
            <a:ext cx="4196825" cy="5320432"/>
          </a:xfrm>
          <a:prstGeom prst="rect">
            <a:avLst/>
          </a:prstGeom>
          <a:ln>
            <a:solidFill>
              <a:schemeClr val="accent1"/>
            </a:solidFill>
          </a:ln>
        </p:spPr>
      </p:pic>
    </p:spTree>
    <p:extLst>
      <p:ext uri="{BB962C8B-B14F-4D97-AF65-F5344CB8AC3E}">
        <p14:creationId xmlns:p14="http://schemas.microsoft.com/office/powerpoint/2010/main" val="39275858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data_2">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CAC93C0-C36A-F527-BF02-80463FF3DFBE}"/>
              </a:ext>
            </a:extLst>
          </p:cNvPr>
          <p:cNvSpPr/>
          <p:nvPr userDrawn="1"/>
        </p:nvSpPr>
        <p:spPr>
          <a:xfrm rot="16200000">
            <a:off x="4983341" y="-353726"/>
            <a:ext cx="2282862" cy="11814692"/>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7">
            <a:extLst>
              <a:ext uri="{FF2B5EF4-FFF2-40B4-BE49-F238E27FC236}">
                <a16:creationId xmlns:a16="http://schemas.microsoft.com/office/drawing/2014/main" id="{AE71DB27-CBB8-5EAD-1362-BFE690FEE0DF}"/>
              </a:ext>
            </a:extLst>
          </p:cNvPr>
          <p:cNvPicPr>
            <a:picLocks noChangeAspect="1"/>
          </p:cNvPicPr>
          <p:nvPr userDrawn="1"/>
        </p:nvPicPr>
        <p:blipFill>
          <a:blip r:embed="rId2"/>
          <a:stretch>
            <a:fillRect/>
          </a:stretch>
        </p:blipFill>
        <p:spPr>
          <a:xfrm>
            <a:off x="10657622" y="4943483"/>
            <a:ext cx="1214956" cy="292396"/>
          </a:xfrm>
          <a:prstGeom prst="rect">
            <a:avLst/>
          </a:prstGeom>
        </p:spPr>
      </p:pic>
      <p:pic>
        <p:nvPicPr>
          <p:cNvPr id="8" name="Picture 8">
            <a:extLst>
              <a:ext uri="{FF2B5EF4-FFF2-40B4-BE49-F238E27FC236}">
                <a16:creationId xmlns:a16="http://schemas.microsoft.com/office/drawing/2014/main" id="{04108FC0-1F9C-D22A-D5D7-002CD8E62B20}"/>
              </a:ext>
            </a:extLst>
          </p:cNvPr>
          <p:cNvPicPr>
            <a:picLocks noChangeAspect="1"/>
          </p:cNvPicPr>
          <p:nvPr userDrawn="1"/>
        </p:nvPicPr>
        <p:blipFill>
          <a:blip r:embed="rId3"/>
          <a:stretch>
            <a:fillRect/>
          </a:stretch>
        </p:blipFill>
        <p:spPr>
          <a:xfrm>
            <a:off x="10656127" y="5477138"/>
            <a:ext cx="1137658" cy="354043"/>
          </a:xfrm>
          <a:prstGeom prst="rect">
            <a:avLst/>
          </a:prstGeom>
        </p:spPr>
      </p:pic>
      <p:cxnSp>
        <p:nvCxnSpPr>
          <p:cNvPr id="9" name="Straight Connector 9">
            <a:extLst>
              <a:ext uri="{FF2B5EF4-FFF2-40B4-BE49-F238E27FC236}">
                <a16:creationId xmlns:a16="http://schemas.microsoft.com/office/drawing/2014/main" id="{BF0F5693-8CE4-C926-A8D8-95579B3EFED2}"/>
              </a:ext>
            </a:extLst>
          </p:cNvPr>
          <p:cNvCxnSpPr>
            <a:cxnSpLocks/>
          </p:cNvCxnSpPr>
          <p:nvPr userDrawn="1"/>
        </p:nvCxnSpPr>
        <p:spPr>
          <a:xfrm>
            <a:off x="10428325" y="4595606"/>
            <a:ext cx="0" cy="195930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3" name="TextBox 6">
            <a:extLst>
              <a:ext uri="{FF2B5EF4-FFF2-40B4-BE49-F238E27FC236}">
                <a16:creationId xmlns:a16="http://schemas.microsoft.com/office/drawing/2014/main" id="{778DF02C-1EBA-1328-DD96-1CAA7B82F88C}"/>
              </a:ext>
            </a:extLst>
          </p:cNvPr>
          <p:cNvSpPr txBox="1"/>
          <p:nvPr userDrawn="1"/>
        </p:nvSpPr>
        <p:spPr>
          <a:xfrm>
            <a:off x="10656127" y="6047672"/>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spTree>
    <p:extLst>
      <p:ext uri="{BB962C8B-B14F-4D97-AF65-F5344CB8AC3E}">
        <p14:creationId xmlns:p14="http://schemas.microsoft.com/office/powerpoint/2010/main" val="34773514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rp_LACR">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F05EC6E2-69C6-BC88-A898-8BA2F5D17299}"/>
              </a:ext>
            </a:extLst>
          </p:cNvPr>
          <p:cNvPicPr>
            <a:picLocks noChangeAspect="1"/>
          </p:cNvPicPr>
          <p:nvPr userDrawn="1"/>
        </p:nvPicPr>
        <p:blipFill>
          <a:blip r:embed="rId2"/>
          <a:stretch>
            <a:fillRect/>
          </a:stretch>
        </p:blipFill>
        <p:spPr>
          <a:xfrm>
            <a:off x="4757358" y="150514"/>
            <a:ext cx="4405780" cy="5320431"/>
          </a:xfrm>
          <a:prstGeom prst="rect">
            <a:avLst/>
          </a:prstGeom>
          <a:ln>
            <a:solidFill>
              <a:schemeClr val="accent1"/>
            </a:solidFill>
          </a:ln>
        </p:spPr>
      </p:pic>
      <p:pic>
        <p:nvPicPr>
          <p:cNvPr id="14" name="Picture 13">
            <a:extLst>
              <a:ext uri="{FF2B5EF4-FFF2-40B4-BE49-F238E27FC236}">
                <a16:creationId xmlns:a16="http://schemas.microsoft.com/office/drawing/2014/main" id="{D919B080-643F-94EF-7210-0542A2DD7FCA}"/>
              </a:ext>
            </a:extLst>
          </p:cNvPr>
          <p:cNvPicPr>
            <a:picLocks noChangeAspect="1"/>
          </p:cNvPicPr>
          <p:nvPr userDrawn="1"/>
        </p:nvPicPr>
        <p:blipFill>
          <a:blip r:embed="rId3"/>
          <a:stretch>
            <a:fillRect/>
          </a:stretch>
        </p:blipFill>
        <p:spPr>
          <a:xfrm>
            <a:off x="3401592" y="1545465"/>
            <a:ext cx="4276354" cy="5170387"/>
          </a:xfrm>
          <a:prstGeom prst="rect">
            <a:avLst/>
          </a:prstGeom>
          <a:ln>
            <a:solidFill>
              <a:schemeClr val="accent1"/>
            </a:solidFill>
          </a:ln>
        </p:spPr>
      </p:pic>
      <p:sp>
        <p:nvSpPr>
          <p:cNvPr id="6" name="Rectangle 5">
            <a:extLst>
              <a:ext uri="{FF2B5EF4-FFF2-40B4-BE49-F238E27FC236}">
                <a16:creationId xmlns:a16="http://schemas.microsoft.com/office/drawing/2014/main" id="{2A6CC2E3-1D0E-FE60-279E-0C8A364EF846}"/>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6">
            <a:extLst>
              <a:ext uri="{FF2B5EF4-FFF2-40B4-BE49-F238E27FC236}">
                <a16:creationId xmlns:a16="http://schemas.microsoft.com/office/drawing/2014/main" id="{3D2EA53C-6146-A5D4-3484-2EA4F3C88FED}"/>
              </a:ext>
            </a:extLst>
          </p:cNvPr>
          <p:cNvPicPr>
            <a:picLocks noChangeAspect="1"/>
          </p:cNvPicPr>
          <p:nvPr userDrawn="1"/>
        </p:nvPicPr>
        <p:blipFill>
          <a:blip r:embed="rId4"/>
          <a:stretch>
            <a:fillRect/>
          </a:stretch>
        </p:blipFill>
        <p:spPr>
          <a:xfrm>
            <a:off x="9431605" y="5901460"/>
            <a:ext cx="1214956" cy="292396"/>
          </a:xfrm>
          <a:prstGeom prst="rect">
            <a:avLst/>
          </a:prstGeom>
        </p:spPr>
      </p:pic>
      <p:pic>
        <p:nvPicPr>
          <p:cNvPr id="8" name="Picture 7">
            <a:extLst>
              <a:ext uri="{FF2B5EF4-FFF2-40B4-BE49-F238E27FC236}">
                <a16:creationId xmlns:a16="http://schemas.microsoft.com/office/drawing/2014/main" id="{18FABE87-C173-6CB3-7337-4A82E314DC4F}"/>
              </a:ext>
            </a:extLst>
          </p:cNvPr>
          <p:cNvPicPr>
            <a:picLocks noChangeAspect="1"/>
          </p:cNvPicPr>
          <p:nvPr userDrawn="1"/>
        </p:nvPicPr>
        <p:blipFill>
          <a:blip r:embed="rId5"/>
          <a:stretch>
            <a:fillRect/>
          </a:stretch>
        </p:blipFill>
        <p:spPr>
          <a:xfrm>
            <a:off x="10808547" y="5870636"/>
            <a:ext cx="1137658" cy="354043"/>
          </a:xfrm>
          <a:prstGeom prst="rect">
            <a:avLst/>
          </a:prstGeom>
        </p:spPr>
      </p:pic>
      <p:cxnSp>
        <p:nvCxnSpPr>
          <p:cNvPr id="9" name="Straight Connector 8">
            <a:extLst>
              <a:ext uri="{FF2B5EF4-FFF2-40B4-BE49-F238E27FC236}">
                <a16:creationId xmlns:a16="http://schemas.microsoft.com/office/drawing/2014/main" id="{D1820A3A-362E-E0FE-52D2-69E30C23DB80}"/>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6">
            <a:extLst>
              <a:ext uri="{FF2B5EF4-FFF2-40B4-BE49-F238E27FC236}">
                <a16:creationId xmlns:a16="http://schemas.microsoft.com/office/drawing/2014/main" id="{6883C858-39F8-502E-872E-5FBCD1880B5D}"/>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sp>
        <p:nvSpPr>
          <p:cNvPr id="2" name="TextBox 1">
            <a:extLst>
              <a:ext uri="{FF2B5EF4-FFF2-40B4-BE49-F238E27FC236}">
                <a16:creationId xmlns:a16="http://schemas.microsoft.com/office/drawing/2014/main" id="{0FF861A2-B94D-AD35-5E4C-F181B15E7E06}"/>
              </a:ext>
            </a:extLst>
          </p:cNvPr>
          <p:cNvSpPr txBox="1"/>
          <p:nvPr userDrawn="1"/>
        </p:nvSpPr>
        <p:spPr>
          <a:xfrm>
            <a:off x="9304427" y="142147"/>
            <a:ext cx="2731543" cy="5320431"/>
          </a:xfrm>
          <a:prstGeom prst="rect">
            <a:avLst/>
          </a:prstGeom>
          <a:noFill/>
        </p:spPr>
        <p:txBody>
          <a:bodyPr wrap="square" tIns="91440" bIns="0" rtlCol="0">
            <a:spAutoFit/>
          </a:bodyPr>
          <a:lstStyle/>
          <a:p>
            <a:pPr lvl="0" algn="ctr">
              <a:defRPr/>
            </a:pPr>
            <a:r>
              <a:rPr lang="en-US" sz="1600" b="1" dirty="0">
                <a:solidFill>
                  <a:schemeClr val="bg1"/>
                </a:solidFill>
                <a:latin typeface="Helvetica" panose="020B0604020202020204" pitchFamily="34" charset="0"/>
                <a:cs typeface="Helvetica" panose="020B0604020202020204" pitchFamily="34" charset="0"/>
              </a:rPr>
              <a:t>Immunization Regional Snapshots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Interactive, multi-page profiles displaying national and regional WUENIC data by UNICEF region. </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The dashboard includes: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Key messages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Trends in vaccine coverage and number of unvaccinated children,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Comparisons between countries and regions,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Maps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Progress compared to 2019</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The profiles can be downloaded and are useful for users specifically interested in immunization data within UNICEF regions.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a:p>
            <a:pPr>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p:txBody>
      </p:sp>
      <p:pic>
        <p:nvPicPr>
          <p:cNvPr id="12" name="Picture 11">
            <a:extLst>
              <a:ext uri="{FF2B5EF4-FFF2-40B4-BE49-F238E27FC236}">
                <a16:creationId xmlns:a16="http://schemas.microsoft.com/office/drawing/2014/main" id="{C6A88207-7F7E-88DD-B3FD-79FCABD503DF}"/>
              </a:ext>
            </a:extLst>
          </p:cNvPr>
          <p:cNvPicPr>
            <a:picLocks noChangeAspect="1"/>
          </p:cNvPicPr>
          <p:nvPr userDrawn="1"/>
        </p:nvPicPr>
        <p:blipFill>
          <a:blip r:embed="rId6"/>
          <a:stretch>
            <a:fillRect/>
          </a:stretch>
        </p:blipFill>
        <p:spPr>
          <a:xfrm>
            <a:off x="449222" y="641687"/>
            <a:ext cx="4308136" cy="5582992"/>
          </a:xfrm>
          <a:prstGeom prst="rect">
            <a:avLst/>
          </a:prstGeom>
          <a:ln>
            <a:solidFill>
              <a:schemeClr val="accent1"/>
            </a:solidFill>
          </a:ln>
        </p:spPr>
      </p:pic>
    </p:spTree>
    <p:extLst>
      <p:ext uri="{BB962C8B-B14F-4D97-AF65-F5344CB8AC3E}">
        <p14:creationId xmlns:p14="http://schemas.microsoft.com/office/powerpoint/2010/main" val="236442330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rp_MENA">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F0DC1EEC-8956-4339-1290-D73E9CD50383}"/>
              </a:ext>
            </a:extLst>
          </p:cNvPr>
          <p:cNvPicPr>
            <a:picLocks noChangeAspect="1"/>
          </p:cNvPicPr>
          <p:nvPr userDrawn="1"/>
        </p:nvPicPr>
        <p:blipFill>
          <a:blip r:embed="rId2"/>
          <a:stretch>
            <a:fillRect/>
          </a:stretch>
        </p:blipFill>
        <p:spPr>
          <a:xfrm>
            <a:off x="4761079" y="142146"/>
            <a:ext cx="4418663" cy="5320431"/>
          </a:xfrm>
          <a:prstGeom prst="rect">
            <a:avLst/>
          </a:prstGeom>
          <a:ln>
            <a:solidFill>
              <a:schemeClr val="accent1"/>
            </a:solidFill>
          </a:ln>
        </p:spPr>
      </p:pic>
      <p:pic>
        <p:nvPicPr>
          <p:cNvPr id="14" name="Picture 13">
            <a:extLst>
              <a:ext uri="{FF2B5EF4-FFF2-40B4-BE49-F238E27FC236}">
                <a16:creationId xmlns:a16="http://schemas.microsoft.com/office/drawing/2014/main" id="{4A9E9BEB-2C49-0858-FA0C-9155AAC8EF63}"/>
              </a:ext>
            </a:extLst>
          </p:cNvPr>
          <p:cNvPicPr>
            <a:picLocks noChangeAspect="1"/>
          </p:cNvPicPr>
          <p:nvPr userDrawn="1"/>
        </p:nvPicPr>
        <p:blipFill>
          <a:blip r:embed="rId3"/>
          <a:stretch>
            <a:fillRect/>
          </a:stretch>
        </p:blipFill>
        <p:spPr>
          <a:xfrm>
            <a:off x="3525118" y="1725769"/>
            <a:ext cx="4135328" cy="4990083"/>
          </a:xfrm>
          <a:prstGeom prst="rect">
            <a:avLst/>
          </a:prstGeom>
          <a:ln>
            <a:solidFill>
              <a:schemeClr val="accent1"/>
            </a:solidFill>
          </a:ln>
        </p:spPr>
      </p:pic>
      <p:sp>
        <p:nvSpPr>
          <p:cNvPr id="6" name="Rectangle 5">
            <a:extLst>
              <a:ext uri="{FF2B5EF4-FFF2-40B4-BE49-F238E27FC236}">
                <a16:creationId xmlns:a16="http://schemas.microsoft.com/office/drawing/2014/main" id="{FB1561EC-8FD1-9C2A-B8B6-A311EFC6FC4C}"/>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6">
            <a:extLst>
              <a:ext uri="{FF2B5EF4-FFF2-40B4-BE49-F238E27FC236}">
                <a16:creationId xmlns:a16="http://schemas.microsoft.com/office/drawing/2014/main" id="{FC43404A-A772-9CA1-02CF-652CA480582C}"/>
              </a:ext>
            </a:extLst>
          </p:cNvPr>
          <p:cNvPicPr>
            <a:picLocks noChangeAspect="1"/>
          </p:cNvPicPr>
          <p:nvPr userDrawn="1"/>
        </p:nvPicPr>
        <p:blipFill>
          <a:blip r:embed="rId4"/>
          <a:stretch>
            <a:fillRect/>
          </a:stretch>
        </p:blipFill>
        <p:spPr>
          <a:xfrm>
            <a:off x="9431605" y="5901460"/>
            <a:ext cx="1214956" cy="292396"/>
          </a:xfrm>
          <a:prstGeom prst="rect">
            <a:avLst/>
          </a:prstGeom>
        </p:spPr>
      </p:pic>
      <p:pic>
        <p:nvPicPr>
          <p:cNvPr id="8" name="Picture 7">
            <a:extLst>
              <a:ext uri="{FF2B5EF4-FFF2-40B4-BE49-F238E27FC236}">
                <a16:creationId xmlns:a16="http://schemas.microsoft.com/office/drawing/2014/main" id="{BA6734B9-29B9-C437-3F2A-7ADBE89D7DDC}"/>
              </a:ext>
            </a:extLst>
          </p:cNvPr>
          <p:cNvPicPr>
            <a:picLocks noChangeAspect="1"/>
          </p:cNvPicPr>
          <p:nvPr userDrawn="1"/>
        </p:nvPicPr>
        <p:blipFill>
          <a:blip r:embed="rId5"/>
          <a:stretch>
            <a:fillRect/>
          </a:stretch>
        </p:blipFill>
        <p:spPr>
          <a:xfrm>
            <a:off x="10808547" y="5870636"/>
            <a:ext cx="1137658" cy="354043"/>
          </a:xfrm>
          <a:prstGeom prst="rect">
            <a:avLst/>
          </a:prstGeom>
        </p:spPr>
      </p:pic>
      <p:cxnSp>
        <p:nvCxnSpPr>
          <p:cNvPr id="9" name="Straight Connector 8">
            <a:extLst>
              <a:ext uri="{FF2B5EF4-FFF2-40B4-BE49-F238E27FC236}">
                <a16:creationId xmlns:a16="http://schemas.microsoft.com/office/drawing/2014/main" id="{44A4FC71-B237-62B1-4B96-B6CD09CF949D}"/>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6">
            <a:extLst>
              <a:ext uri="{FF2B5EF4-FFF2-40B4-BE49-F238E27FC236}">
                <a16:creationId xmlns:a16="http://schemas.microsoft.com/office/drawing/2014/main" id="{3B950337-2A6E-0EB5-AF90-63D4474C0DBA}"/>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sp>
        <p:nvSpPr>
          <p:cNvPr id="2" name="TextBox 1">
            <a:extLst>
              <a:ext uri="{FF2B5EF4-FFF2-40B4-BE49-F238E27FC236}">
                <a16:creationId xmlns:a16="http://schemas.microsoft.com/office/drawing/2014/main" id="{096A09CB-4F96-2217-27F8-CF436EB271A1}"/>
              </a:ext>
            </a:extLst>
          </p:cNvPr>
          <p:cNvSpPr txBox="1"/>
          <p:nvPr userDrawn="1"/>
        </p:nvSpPr>
        <p:spPr>
          <a:xfrm>
            <a:off x="9304427" y="142147"/>
            <a:ext cx="2731543" cy="5320431"/>
          </a:xfrm>
          <a:prstGeom prst="rect">
            <a:avLst/>
          </a:prstGeom>
          <a:noFill/>
        </p:spPr>
        <p:txBody>
          <a:bodyPr wrap="square" tIns="91440" bIns="0" rtlCol="0">
            <a:spAutoFit/>
          </a:bodyPr>
          <a:lstStyle/>
          <a:p>
            <a:pPr lvl="0" algn="ctr">
              <a:defRPr/>
            </a:pPr>
            <a:r>
              <a:rPr lang="en-US" sz="1600" b="1" dirty="0">
                <a:solidFill>
                  <a:schemeClr val="bg1"/>
                </a:solidFill>
                <a:latin typeface="Helvetica" panose="020B0604020202020204" pitchFamily="34" charset="0"/>
                <a:cs typeface="Helvetica" panose="020B0604020202020204" pitchFamily="34" charset="0"/>
              </a:rPr>
              <a:t>Immunization Regional Snapshots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Interactive, multi-page profiles displaying national and regional WUENIC data by UNICEF region. </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The dashboard includes: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Key messages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Trends in vaccine coverage and number of unvaccinated children,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Comparisons between countries and regions,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Maps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Progress compared to 2019</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The profiles can be downloaded and are useful for users specifically interested in immunization data within UNICEF regions.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a:p>
            <a:pPr>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p:txBody>
      </p:sp>
      <p:pic>
        <p:nvPicPr>
          <p:cNvPr id="12" name="Picture 11">
            <a:extLst>
              <a:ext uri="{FF2B5EF4-FFF2-40B4-BE49-F238E27FC236}">
                <a16:creationId xmlns:a16="http://schemas.microsoft.com/office/drawing/2014/main" id="{B04E43BE-045F-12F7-EEA1-86CE91C1C81C}"/>
              </a:ext>
            </a:extLst>
          </p:cNvPr>
          <p:cNvPicPr>
            <a:picLocks noChangeAspect="1"/>
          </p:cNvPicPr>
          <p:nvPr userDrawn="1"/>
        </p:nvPicPr>
        <p:blipFill>
          <a:blip r:embed="rId6"/>
          <a:stretch>
            <a:fillRect/>
          </a:stretch>
        </p:blipFill>
        <p:spPr>
          <a:xfrm>
            <a:off x="245795" y="373614"/>
            <a:ext cx="4390599" cy="5585748"/>
          </a:xfrm>
          <a:prstGeom prst="rect">
            <a:avLst/>
          </a:prstGeom>
          <a:ln>
            <a:solidFill>
              <a:schemeClr val="accent1"/>
            </a:solidFill>
          </a:ln>
        </p:spPr>
      </p:pic>
    </p:spTree>
    <p:extLst>
      <p:ext uri="{BB962C8B-B14F-4D97-AF65-F5344CB8AC3E}">
        <p14:creationId xmlns:p14="http://schemas.microsoft.com/office/powerpoint/2010/main" val="200667365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rp_ROSA">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21EA6A10-94F9-12D8-6A40-3FD8B895CA7C}"/>
              </a:ext>
            </a:extLst>
          </p:cNvPr>
          <p:cNvPicPr>
            <a:picLocks noChangeAspect="1"/>
          </p:cNvPicPr>
          <p:nvPr userDrawn="1"/>
        </p:nvPicPr>
        <p:blipFill>
          <a:blip r:embed="rId2"/>
          <a:stretch>
            <a:fillRect/>
          </a:stretch>
        </p:blipFill>
        <p:spPr>
          <a:xfrm>
            <a:off x="5090354" y="142147"/>
            <a:ext cx="3967515" cy="4823138"/>
          </a:xfrm>
          <a:prstGeom prst="rect">
            <a:avLst/>
          </a:prstGeom>
          <a:ln>
            <a:solidFill>
              <a:schemeClr val="accent1"/>
            </a:solidFill>
          </a:ln>
        </p:spPr>
      </p:pic>
      <p:pic>
        <p:nvPicPr>
          <p:cNvPr id="14" name="Picture 13">
            <a:extLst>
              <a:ext uri="{FF2B5EF4-FFF2-40B4-BE49-F238E27FC236}">
                <a16:creationId xmlns:a16="http://schemas.microsoft.com/office/drawing/2014/main" id="{F1BC84C8-1C67-5303-29A1-4E6E3C7B0449}"/>
              </a:ext>
            </a:extLst>
          </p:cNvPr>
          <p:cNvPicPr>
            <a:picLocks noChangeAspect="1"/>
          </p:cNvPicPr>
          <p:nvPr userDrawn="1"/>
        </p:nvPicPr>
        <p:blipFill>
          <a:blip r:embed="rId3"/>
          <a:stretch>
            <a:fillRect/>
          </a:stretch>
        </p:blipFill>
        <p:spPr>
          <a:xfrm>
            <a:off x="3602086" y="1293973"/>
            <a:ext cx="4409090" cy="5320431"/>
          </a:xfrm>
          <a:prstGeom prst="rect">
            <a:avLst/>
          </a:prstGeom>
          <a:ln>
            <a:solidFill>
              <a:schemeClr val="accent1"/>
            </a:solidFill>
          </a:ln>
        </p:spPr>
      </p:pic>
      <p:sp>
        <p:nvSpPr>
          <p:cNvPr id="3" name="Rectangle 2">
            <a:extLst>
              <a:ext uri="{FF2B5EF4-FFF2-40B4-BE49-F238E27FC236}">
                <a16:creationId xmlns:a16="http://schemas.microsoft.com/office/drawing/2014/main" id="{2010E84C-6A94-3CB3-E539-6E8F108ABFCE}"/>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4" name="Picture 3">
            <a:extLst>
              <a:ext uri="{FF2B5EF4-FFF2-40B4-BE49-F238E27FC236}">
                <a16:creationId xmlns:a16="http://schemas.microsoft.com/office/drawing/2014/main" id="{BFAE86D9-64FB-3D34-20B2-7CBB1822766F}"/>
              </a:ext>
            </a:extLst>
          </p:cNvPr>
          <p:cNvPicPr>
            <a:picLocks noChangeAspect="1"/>
          </p:cNvPicPr>
          <p:nvPr userDrawn="1"/>
        </p:nvPicPr>
        <p:blipFill>
          <a:blip r:embed="rId4"/>
          <a:stretch>
            <a:fillRect/>
          </a:stretch>
        </p:blipFill>
        <p:spPr>
          <a:xfrm>
            <a:off x="9431605" y="5901460"/>
            <a:ext cx="1214956" cy="292396"/>
          </a:xfrm>
          <a:prstGeom prst="rect">
            <a:avLst/>
          </a:prstGeom>
        </p:spPr>
      </p:pic>
      <p:pic>
        <p:nvPicPr>
          <p:cNvPr id="5" name="Picture 4">
            <a:extLst>
              <a:ext uri="{FF2B5EF4-FFF2-40B4-BE49-F238E27FC236}">
                <a16:creationId xmlns:a16="http://schemas.microsoft.com/office/drawing/2014/main" id="{DA787029-0774-1A28-369A-60B8A83FDA8B}"/>
              </a:ext>
            </a:extLst>
          </p:cNvPr>
          <p:cNvPicPr>
            <a:picLocks noChangeAspect="1"/>
          </p:cNvPicPr>
          <p:nvPr userDrawn="1"/>
        </p:nvPicPr>
        <p:blipFill>
          <a:blip r:embed="rId5"/>
          <a:stretch>
            <a:fillRect/>
          </a:stretch>
        </p:blipFill>
        <p:spPr>
          <a:xfrm>
            <a:off x="10808547" y="5870636"/>
            <a:ext cx="1137658" cy="354043"/>
          </a:xfrm>
          <a:prstGeom prst="rect">
            <a:avLst/>
          </a:prstGeom>
        </p:spPr>
      </p:pic>
      <p:cxnSp>
        <p:nvCxnSpPr>
          <p:cNvPr id="6" name="Straight Connector 5">
            <a:extLst>
              <a:ext uri="{FF2B5EF4-FFF2-40B4-BE49-F238E27FC236}">
                <a16:creationId xmlns:a16="http://schemas.microsoft.com/office/drawing/2014/main" id="{309175A1-CD93-FB14-2151-68FDF2831075}"/>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8" name="TextBox 6">
            <a:extLst>
              <a:ext uri="{FF2B5EF4-FFF2-40B4-BE49-F238E27FC236}">
                <a16:creationId xmlns:a16="http://schemas.microsoft.com/office/drawing/2014/main" id="{672252C6-1597-1A56-C8B5-21D5924C3DF3}"/>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sp>
        <p:nvSpPr>
          <p:cNvPr id="2" name="TextBox 1">
            <a:extLst>
              <a:ext uri="{FF2B5EF4-FFF2-40B4-BE49-F238E27FC236}">
                <a16:creationId xmlns:a16="http://schemas.microsoft.com/office/drawing/2014/main" id="{40DD98CC-C3F4-FFAE-BBE7-2E6976BFDFC6}"/>
              </a:ext>
            </a:extLst>
          </p:cNvPr>
          <p:cNvSpPr txBox="1"/>
          <p:nvPr userDrawn="1"/>
        </p:nvSpPr>
        <p:spPr>
          <a:xfrm>
            <a:off x="9304427" y="142147"/>
            <a:ext cx="2731543" cy="5320431"/>
          </a:xfrm>
          <a:prstGeom prst="rect">
            <a:avLst/>
          </a:prstGeom>
          <a:noFill/>
        </p:spPr>
        <p:txBody>
          <a:bodyPr wrap="square" tIns="91440" bIns="0" rtlCol="0">
            <a:spAutoFit/>
          </a:bodyPr>
          <a:lstStyle/>
          <a:p>
            <a:pPr lvl="0" algn="ctr">
              <a:defRPr/>
            </a:pPr>
            <a:r>
              <a:rPr lang="en-US" sz="1600" b="1" dirty="0">
                <a:solidFill>
                  <a:schemeClr val="bg1"/>
                </a:solidFill>
                <a:latin typeface="Helvetica" panose="020B0604020202020204" pitchFamily="34" charset="0"/>
                <a:cs typeface="Helvetica" panose="020B0604020202020204" pitchFamily="34" charset="0"/>
              </a:rPr>
              <a:t>Immunization Regional Snapshots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Interactive, multi-page profiles displaying national and regional WUENIC data by UNICEF region. </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The dashboard includes: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Key messages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Trends in vaccine coverage and number of unvaccinated children,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Comparisons between countries and regions,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Maps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Progress compared to 2019</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The profiles can be downloaded and are useful for users specifically interested in immunization data within UNICEF regions.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a:p>
            <a:pPr>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p:txBody>
      </p:sp>
      <p:pic>
        <p:nvPicPr>
          <p:cNvPr id="12" name="Picture 11">
            <a:extLst>
              <a:ext uri="{FF2B5EF4-FFF2-40B4-BE49-F238E27FC236}">
                <a16:creationId xmlns:a16="http://schemas.microsoft.com/office/drawing/2014/main" id="{6A74A302-1750-767F-EF10-3C573F2C691A}"/>
              </a:ext>
            </a:extLst>
          </p:cNvPr>
          <p:cNvPicPr>
            <a:picLocks noChangeAspect="1"/>
          </p:cNvPicPr>
          <p:nvPr userDrawn="1"/>
        </p:nvPicPr>
        <p:blipFill>
          <a:blip r:embed="rId6"/>
          <a:stretch>
            <a:fillRect/>
          </a:stretch>
        </p:blipFill>
        <p:spPr>
          <a:xfrm>
            <a:off x="406241" y="538656"/>
            <a:ext cx="4437556" cy="5686023"/>
          </a:xfrm>
          <a:prstGeom prst="rect">
            <a:avLst/>
          </a:prstGeom>
          <a:ln>
            <a:solidFill>
              <a:schemeClr val="accent1"/>
            </a:solidFill>
          </a:ln>
        </p:spPr>
      </p:pic>
    </p:spTree>
    <p:extLst>
      <p:ext uri="{BB962C8B-B14F-4D97-AF65-F5344CB8AC3E}">
        <p14:creationId xmlns:p14="http://schemas.microsoft.com/office/powerpoint/2010/main" val="110548530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rp_WCAR">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4BA8A8B3-BA36-C301-C3B3-5008B7F25906}"/>
              </a:ext>
            </a:extLst>
          </p:cNvPr>
          <p:cNvPicPr>
            <a:picLocks noChangeAspect="1"/>
          </p:cNvPicPr>
          <p:nvPr userDrawn="1"/>
        </p:nvPicPr>
        <p:blipFill>
          <a:blip r:embed="rId2"/>
          <a:stretch>
            <a:fillRect/>
          </a:stretch>
        </p:blipFill>
        <p:spPr>
          <a:xfrm>
            <a:off x="4927247" y="245954"/>
            <a:ext cx="4232992" cy="5112815"/>
          </a:xfrm>
          <a:prstGeom prst="rect">
            <a:avLst/>
          </a:prstGeom>
          <a:ln>
            <a:solidFill>
              <a:schemeClr val="accent1"/>
            </a:solidFill>
          </a:ln>
        </p:spPr>
      </p:pic>
      <p:pic>
        <p:nvPicPr>
          <p:cNvPr id="14" name="Picture 13">
            <a:extLst>
              <a:ext uri="{FF2B5EF4-FFF2-40B4-BE49-F238E27FC236}">
                <a16:creationId xmlns:a16="http://schemas.microsoft.com/office/drawing/2014/main" id="{1DB0824E-24E4-DFF2-AD2F-0E140E2ABC37}"/>
              </a:ext>
            </a:extLst>
          </p:cNvPr>
          <p:cNvPicPr>
            <a:picLocks noChangeAspect="1"/>
          </p:cNvPicPr>
          <p:nvPr userDrawn="1"/>
        </p:nvPicPr>
        <p:blipFill>
          <a:blip r:embed="rId3"/>
          <a:stretch>
            <a:fillRect/>
          </a:stretch>
        </p:blipFill>
        <p:spPr>
          <a:xfrm>
            <a:off x="3726987" y="1622258"/>
            <a:ext cx="4207751" cy="5093594"/>
          </a:xfrm>
          <a:prstGeom prst="rect">
            <a:avLst/>
          </a:prstGeom>
          <a:ln>
            <a:solidFill>
              <a:schemeClr val="accent1"/>
            </a:solidFill>
          </a:ln>
        </p:spPr>
      </p:pic>
      <p:sp>
        <p:nvSpPr>
          <p:cNvPr id="6" name="Rectangle 5">
            <a:extLst>
              <a:ext uri="{FF2B5EF4-FFF2-40B4-BE49-F238E27FC236}">
                <a16:creationId xmlns:a16="http://schemas.microsoft.com/office/drawing/2014/main" id="{5D56488C-85C2-28D9-EFC4-602E0AFC96A3}"/>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6">
            <a:extLst>
              <a:ext uri="{FF2B5EF4-FFF2-40B4-BE49-F238E27FC236}">
                <a16:creationId xmlns:a16="http://schemas.microsoft.com/office/drawing/2014/main" id="{7FB64564-EA92-52A7-DE67-D9CF906995C6}"/>
              </a:ext>
            </a:extLst>
          </p:cNvPr>
          <p:cNvPicPr>
            <a:picLocks noChangeAspect="1"/>
          </p:cNvPicPr>
          <p:nvPr userDrawn="1"/>
        </p:nvPicPr>
        <p:blipFill>
          <a:blip r:embed="rId4"/>
          <a:stretch>
            <a:fillRect/>
          </a:stretch>
        </p:blipFill>
        <p:spPr>
          <a:xfrm>
            <a:off x="9431605" y="5901460"/>
            <a:ext cx="1214956" cy="292396"/>
          </a:xfrm>
          <a:prstGeom prst="rect">
            <a:avLst/>
          </a:prstGeom>
        </p:spPr>
      </p:pic>
      <p:pic>
        <p:nvPicPr>
          <p:cNvPr id="8" name="Picture 7">
            <a:extLst>
              <a:ext uri="{FF2B5EF4-FFF2-40B4-BE49-F238E27FC236}">
                <a16:creationId xmlns:a16="http://schemas.microsoft.com/office/drawing/2014/main" id="{3CA231FA-9A14-DD2C-CE80-9949B580CA8B}"/>
              </a:ext>
            </a:extLst>
          </p:cNvPr>
          <p:cNvPicPr>
            <a:picLocks noChangeAspect="1"/>
          </p:cNvPicPr>
          <p:nvPr userDrawn="1"/>
        </p:nvPicPr>
        <p:blipFill>
          <a:blip r:embed="rId5"/>
          <a:stretch>
            <a:fillRect/>
          </a:stretch>
        </p:blipFill>
        <p:spPr>
          <a:xfrm>
            <a:off x="10808547" y="5870636"/>
            <a:ext cx="1137658" cy="354043"/>
          </a:xfrm>
          <a:prstGeom prst="rect">
            <a:avLst/>
          </a:prstGeom>
        </p:spPr>
      </p:pic>
      <p:cxnSp>
        <p:nvCxnSpPr>
          <p:cNvPr id="9" name="Straight Connector 8">
            <a:extLst>
              <a:ext uri="{FF2B5EF4-FFF2-40B4-BE49-F238E27FC236}">
                <a16:creationId xmlns:a16="http://schemas.microsoft.com/office/drawing/2014/main" id="{D706DFEA-AB94-F76A-DD0C-C01B824176DB}"/>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6">
            <a:extLst>
              <a:ext uri="{FF2B5EF4-FFF2-40B4-BE49-F238E27FC236}">
                <a16:creationId xmlns:a16="http://schemas.microsoft.com/office/drawing/2014/main" id="{ED69B491-6E68-455F-284B-45EE3C103ABB}"/>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sp>
        <p:nvSpPr>
          <p:cNvPr id="2" name="TextBox 1">
            <a:extLst>
              <a:ext uri="{FF2B5EF4-FFF2-40B4-BE49-F238E27FC236}">
                <a16:creationId xmlns:a16="http://schemas.microsoft.com/office/drawing/2014/main" id="{A709A2EB-43E8-E88F-504B-014E12DA2246}"/>
              </a:ext>
            </a:extLst>
          </p:cNvPr>
          <p:cNvSpPr txBox="1"/>
          <p:nvPr userDrawn="1"/>
        </p:nvSpPr>
        <p:spPr>
          <a:xfrm>
            <a:off x="9304427" y="142147"/>
            <a:ext cx="2731543" cy="5320431"/>
          </a:xfrm>
          <a:prstGeom prst="rect">
            <a:avLst/>
          </a:prstGeom>
          <a:noFill/>
        </p:spPr>
        <p:txBody>
          <a:bodyPr wrap="square" tIns="91440" bIns="0" rtlCol="0">
            <a:spAutoFit/>
          </a:bodyPr>
          <a:lstStyle/>
          <a:p>
            <a:pPr lvl="0" algn="ctr">
              <a:defRPr/>
            </a:pPr>
            <a:r>
              <a:rPr lang="en-US" sz="1600" b="1" dirty="0">
                <a:solidFill>
                  <a:schemeClr val="bg1"/>
                </a:solidFill>
                <a:latin typeface="Helvetica" panose="020B0604020202020204" pitchFamily="34" charset="0"/>
                <a:cs typeface="Helvetica" panose="020B0604020202020204" pitchFamily="34" charset="0"/>
              </a:rPr>
              <a:t>Immunization Regional Snapshots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Interactive, multi-page profiles displaying national and regional WUENIC data by UNICEF region. </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The dashboard includes: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Key messages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Trends in vaccine coverage and number of unvaccinated children,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Comparisons between countries and regions,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Maps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Progress compared to 2019</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The profiles can be downloaded and are useful for users specifically interested in immunization data within UNICEF regions.</a:t>
            </a: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a:p>
            <a:pPr>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p:txBody>
      </p:sp>
      <p:pic>
        <p:nvPicPr>
          <p:cNvPr id="12" name="Picture 11">
            <a:extLst>
              <a:ext uri="{FF2B5EF4-FFF2-40B4-BE49-F238E27FC236}">
                <a16:creationId xmlns:a16="http://schemas.microsoft.com/office/drawing/2014/main" id="{3E286448-CC1E-A3C3-69F3-827B19A96BF6}"/>
              </a:ext>
            </a:extLst>
          </p:cNvPr>
          <p:cNvPicPr>
            <a:picLocks noChangeAspect="1"/>
          </p:cNvPicPr>
          <p:nvPr userDrawn="1"/>
        </p:nvPicPr>
        <p:blipFill>
          <a:blip r:embed="rId6"/>
          <a:stretch>
            <a:fillRect/>
          </a:stretch>
        </p:blipFill>
        <p:spPr>
          <a:xfrm>
            <a:off x="245795" y="553792"/>
            <a:ext cx="4537264" cy="5814810"/>
          </a:xfrm>
          <a:prstGeom prst="rect">
            <a:avLst/>
          </a:prstGeom>
          <a:ln>
            <a:solidFill>
              <a:schemeClr val="accent1"/>
            </a:solidFill>
          </a:ln>
        </p:spPr>
      </p:pic>
    </p:spTree>
    <p:extLst>
      <p:ext uri="{BB962C8B-B14F-4D97-AF65-F5344CB8AC3E}">
        <p14:creationId xmlns:p14="http://schemas.microsoft.com/office/powerpoint/2010/main" val="290291377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intro_slid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6E6B2815-9F97-329C-3782-EE06EFD316C9}"/>
              </a:ext>
            </a:extLst>
          </p:cNvPr>
          <p:cNvSpPr/>
          <p:nvPr userDrawn="1"/>
        </p:nvSpPr>
        <p:spPr>
          <a:xfrm>
            <a:off x="0" y="0"/>
            <a:ext cx="12192000" cy="6858000"/>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sp>
        <p:nvSpPr>
          <p:cNvPr id="5" name="TextBox 4">
            <a:extLst>
              <a:ext uri="{FF2B5EF4-FFF2-40B4-BE49-F238E27FC236}">
                <a16:creationId xmlns:a16="http://schemas.microsoft.com/office/drawing/2014/main" id="{24EAF092-EEE0-8503-C501-1FD8B47F4494}"/>
              </a:ext>
            </a:extLst>
          </p:cNvPr>
          <p:cNvSpPr txBox="1"/>
          <p:nvPr userDrawn="1"/>
        </p:nvSpPr>
        <p:spPr>
          <a:xfrm>
            <a:off x="515155" y="283336"/>
            <a:ext cx="10328856" cy="954107"/>
          </a:xfrm>
          <a:prstGeom prst="rect">
            <a:avLst/>
          </a:prstGeom>
          <a:noFill/>
        </p:spPr>
        <p:txBody>
          <a:bodyPr wrap="square" rtlCol="0">
            <a:spAutoFit/>
          </a:bodyPr>
          <a:lstStyle/>
          <a:p>
            <a:r>
              <a:rPr lang="en-GB" sz="2800" b="1" dirty="0">
                <a:solidFill>
                  <a:schemeClr val="bg1"/>
                </a:solidFill>
              </a:rPr>
              <a:t>WHO/UNICEF Estimates of National Immunization Coverage (WUENIC), 2023 revision</a:t>
            </a:r>
          </a:p>
        </p:txBody>
      </p:sp>
    </p:spTree>
    <p:extLst>
      <p:ext uri="{BB962C8B-B14F-4D97-AF65-F5344CB8AC3E}">
        <p14:creationId xmlns:p14="http://schemas.microsoft.com/office/powerpoint/2010/main" val="1090499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definition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6E6B2815-9F97-329C-3782-EE06EFD316C9}"/>
              </a:ext>
            </a:extLst>
          </p:cNvPr>
          <p:cNvSpPr/>
          <p:nvPr userDrawn="1"/>
        </p:nvSpPr>
        <p:spPr>
          <a:xfrm>
            <a:off x="0" y="0"/>
            <a:ext cx="12192000" cy="6858000"/>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sp>
        <p:nvSpPr>
          <p:cNvPr id="5" name="TextBox 4">
            <a:extLst>
              <a:ext uri="{FF2B5EF4-FFF2-40B4-BE49-F238E27FC236}">
                <a16:creationId xmlns:a16="http://schemas.microsoft.com/office/drawing/2014/main" id="{24EAF092-EEE0-8503-C501-1FD8B47F4494}"/>
              </a:ext>
            </a:extLst>
          </p:cNvPr>
          <p:cNvSpPr txBox="1"/>
          <p:nvPr userDrawn="1"/>
        </p:nvSpPr>
        <p:spPr>
          <a:xfrm>
            <a:off x="515155" y="214326"/>
            <a:ext cx="10328856" cy="523220"/>
          </a:xfrm>
          <a:prstGeom prst="rect">
            <a:avLst/>
          </a:prstGeom>
          <a:noFill/>
        </p:spPr>
        <p:txBody>
          <a:bodyPr wrap="square" rtlCol="0">
            <a:spAutoFit/>
          </a:bodyPr>
          <a:lstStyle/>
          <a:p>
            <a:r>
              <a:rPr lang="en-GB" sz="2800" b="1" dirty="0">
                <a:solidFill>
                  <a:schemeClr val="bg1"/>
                </a:solidFill>
              </a:rPr>
              <a:t>Definitions of immunization terms</a:t>
            </a:r>
          </a:p>
        </p:txBody>
      </p:sp>
      <p:sp>
        <p:nvSpPr>
          <p:cNvPr id="2" name="TextBox 1">
            <a:extLst>
              <a:ext uri="{FF2B5EF4-FFF2-40B4-BE49-F238E27FC236}">
                <a16:creationId xmlns:a16="http://schemas.microsoft.com/office/drawing/2014/main" id="{B4BB6C55-EFB0-B13C-453D-644DC4282242}"/>
              </a:ext>
            </a:extLst>
          </p:cNvPr>
          <p:cNvSpPr txBox="1"/>
          <p:nvPr userDrawn="1"/>
        </p:nvSpPr>
        <p:spPr>
          <a:xfrm>
            <a:off x="543468" y="810893"/>
            <a:ext cx="11179831" cy="5893921"/>
          </a:xfrm>
          <a:prstGeom prst="rect">
            <a:avLst/>
          </a:prstGeom>
          <a:noFill/>
        </p:spPr>
        <p:txBody>
          <a:bodyPr wrap="square" rtlCol="0">
            <a:spAutoFit/>
          </a:bodyPr>
          <a:lstStyle/>
          <a:p>
            <a:r>
              <a:rPr lang="en-GB" sz="1300" b="1" dirty="0">
                <a:solidFill>
                  <a:srgbClr val="FFC000"/>
                </a:solidFill>
                <a:effectLst/>
                <a:latin typeface="Calibri" panose="020F0502020204030204" pitchFamily="34" charset="0"/>
                <a:ea typeface="Calibri" panose="020F0502020204030204" pitchFamily="34" charset="0"/>
                <a:cs typeface="Calibri" panose="020F0502020204030204" pitchFamily="34" charset="0"/>
              </a:rPr>
              <a:t>Vaccine coverage</a:t>
            </a:r>
            <a:endParaRPr lang="en-GB" sz="1300" dirty="0">
              <a:solidFill>
                <a:srgbClr val="FFC000"/>
              </a:solidFill>
              <a:effectLst/>
              <a:latin typeface="Calibri" panose="020F0502020204030204" pitchFamily="34" charset="0"/>
              <a:ea typeface="Calibri" panose="020F0502020204030204" pitchFamily="34" charset="0"/>
              <a:cs typeface="Calibri" panose="020F0502020204030204" pitchFamily="34" charset="0"/>
            </a:endParaRPr>
          </a:p>
          <a:p>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Percentage of infants (children under one year of age) who received certain vaccine-doses. For example, coverage of DTP3 is the percentage of infants who received all three doses of diphtheria, tetanus, and pertussis (DTP) vaccine. </a:t>
            </a:r>
          </a:p>
          <a:p>
            <a:endPar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endParaRPr>
          </a:p>
          <a:p>
            <a:r>
              <a:rPr lang="en-GB" sz="1300" b="1" dirty="0">
                <a:solidFill>
                  <a:srgbClr val="FFC000"/>
                </a:solidFill>
                <a:effectLst/>
                <a:latin typeface="Calibri" panose="020F0502020204030204" pitchFamily="34" charset="0"/>
                <a:ea typeface="Calibri" panose="020F0502020204030204" pitchFamily="34" charset="0"/>
                <a:cs typeface="Calibri" panose="020F0502020204030204" pitchFamily="34" charset="0"/>
              </a:rPr>
              <a:t>Unvaccinated</a:t>
            </a:r>
            <a:endParaRPr lang="en-GB" sz="1300" dirty="0">
              <a:solidFill>
                <a:srgbClr val="FFC000"/>
              </a:solidFill>
              <a:effectLst/>
              <a:latin typeface="Calibri" panose="020F0502020204030204" pitchFamily="34" charset="0"/>
              <a:ea typeface="Calibri" panose="020F0502020204030204" pitchFamily="34" charset="0"/>
              <a:cs typeface="Calibri" panose="020F0502020204030204" pitchFamily="34" charset="0"/>
            </a:endParaRPr>
          </a:p>
          <a:p>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An infant that did not receive the first dose of a vaccine series. The term "zero-dose“ is used to describe children unvaccinated with DTP1.</a:t>
            </a:r>
          </a:p>
          <a:p>
            <a:endPar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endParaRPr>
          </a:p>
          <a:p>
            <a:r>
              <a:rPr lang="en-GB" sz="1300" b="1" dirty="0">
                <a:solidFill>
                  <a:srgbClr val="FFC000"/>
                </a:solidFill>
                <a:effectLst/>
                <a:latin typeface="Calibri" panose="020F0502020204030204" pitchFamily="34" charset="0"/>
                <a:ea typeface="Calibri" panose="020F0502020204030204" pitchFamily="34" charset="0"/>
                <a:cs typeface="Calibri" panose="020F0502020204030204" pitchFamily="34" charset="0"/>
              </a:rPr>
              <a:t>Under-vaccinated</a:t>
            </a:r>
            <a:endPar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endParaRPr>
          </a:p>
          <a:p>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An infant who received some but not all the recommended vaccine-doses in the national schedule. </a:t>
            </a:r>
            <a:b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br>
            <a:endParaRPr lang="en-GB" sz="1300" dirty="0">
              <a:solidFill>
                <a:srgbClr val="FFC000"/>
              </a:solidFill>
              <a:effectLst/>
              <a:latin typeface="Calibri" panose="020F0502020204030204" pitchFamily="34" charset="0"/>
              <a:ea typeface="Calibri" panose="020F0502020204030204" pitchFamily="34" charset="0"/>
              <a:cs typeface="Calibri" panose="020F0502020204030204" pitchFamily="34" charset="0"/>
            </a:endParaRPr>
          </a:p>
          <a:p>
            <a:r>
              <a:rPr lang="en-GB" sz="1300" b="1" dirty="0">
                <a:solidFill>
                  <a:srgbClr val="FFC000"/>
                </a:solidFill>
                <a:effectLst/>
                <a:latin typeface="Calibri" panose="020F0502020204030204" pitchFamily="34" charset="0"/>
                <a:ea typeface="Calibri" panose="020F0502020204030204" pitchFamily="34" charset="0"/>
                <a:cs typeface="Calibri" panose="020F0502020204030204" pitchFamily="34" charset="0"/>
              </a:rPr>
              <a:t>Vaccine-Doses</a:t>
            </a:r>
            <a:endParaRPr lang="en-GB" sz="1300" dirty="0">
              <a:solidFill>
                <a:srgbClr val="FFC000"/>
              </a:solidFill>
              <a:effectLst/>
              <a:latin typeface="Calibri" panose="020F0502020204030204" pitchFamily="34" charset="0"/>
              <a:ea typeface="Calibri" panose="020F0502020204030204" pitchFamily="34" charset="0"/>
              <a:cs typeface="Calibri" panose="020F0502020204030204" pitchFamily="34" charset="0"/>
            </a:endParaRP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Bacillus Calmette-Guerin (BCG): vaccine against tuberculosis</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Hepatitis B birth dose, given within 24 hours after birth (HepBB)</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Diphtheria, tetanus, and pertussis vaccine, first dose (DTP1) and third dose (DTP3)</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Hepatitis B vaccine, third dose (HepB3)</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Haemophilus influenzae type B vaccine, third dose (Hib3)</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Poliomyelitis vaccine, third dose (Polio3)</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Inactivated polio vaccine, first dose (IPV1) and second dose (IPV2): second dose is only shown for oral polio vaccine (OPV) using countries</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Measles containing vaccine, first dose (MCV1) and second dose (MCV2)</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Rotavirus vaccine, last dose (RotaC)</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Pneumococcal vaccine, third dose (PCV3)</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Yellow Fever vaccine (YFV) </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Meningococcal A vaccine (MengA) </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Human Papillomavirus vaccine, last dose (HPVc): vaccine to protect against certain types of human papillomavirus that can lead to cancer or genital warts</a:t>
            </a:r>
          </a:p>
          <a:p>
            <a:pPr marL="285750" indent="-285750">
              <a:buFont typeface="Arial" panose="020B0604020202020204" pitchFamily="34" charset="0"/>
              <a:buChar char="•"/>
            </a:pPr>
            <a:endPar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endParaRPr>
          </a:p>
          <a:p>
            <a:pPr marL="0" indent="0">
              <a:buFont typeface="Arial" panose="020B0604020202020204" pitchFamily="34" charset="0"/>
              <a:buNone/>
            </a:pPr>
            <a:r>
              <a:rPr lang="en-GB" sz="1300" b="1" dirty="0">
                <a:solidFill>
                  <a:srgbClr val="FFC000"/>
                </a:solidFill>
                <a:effectLst/>
                <a:latin typeface="Calibri" panose="020F0502020204030204" pitchFamily="34" charset="0"/>
                <a:ea typeface="Calibri" panose="020F0502020204030204" pitchFamily="34" charset="0"/>
                <a:cs typeface="Calibri" panose="020F0502020204030204" pitchFamily="34" charset="0"/>
              </a:rPr>
              <a:t>The Immunization Agenda 2030 (IA2030)</a:t>
            </a:r>
          </a:p>
          <a:p>
            <a:pPr marL="0" indent="0">
              <a:buFont typeface="Arial" panose="020B0604020202020204" pitchFamily="34" charset="0"/>
              <a:buNone/>
            </a:pPr>
            <a:r>
              <a:rPr lang="en-GB" sz="1300" dirty="0">
                <a:solidFill>
                  <a:schemeClr val="bg1"/>
                </a:solidFill>
                <a:latin typeface="Calibri" panose="020F0502020204030204" pitchFamily="34" charset="0"/>
                <a:ea typeface="Calibri" panose="020F0502020204030204" pitchFamily="34" charset="0"/>
                <a:cs typeface="Calibri" panose="020F0502020204030204" pitchFamily="34" charset="0"/>
              </a:rPr>
              <a:t>The IA2030 is a global strategy endorsed by the World Health Assembly aiming to ensure everyone, everywhere, at every age benefits from vaccines for improved health and well-being by 2030. It focuses on increasing vaccine coverage, equity, sustainability and pandemic preparedness while promoting life-course immunization and integrating immunization with other health services.</a:t>
            </a:r>
            <a:endPar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75342588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plain_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92069406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ata_3">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C3A3DCC-B4A1-1548-61FE-0D38A75AF36C}"/>
              </a:ext>
            </a:extLst>
          </p:cNvPr>
          <p:cNvSpPr/>
          <p:nvPr userDrawn="1"/>
        </p:nvSpPr>
        <p:spPr>
          <a:xfrm>
            <a:off x="10485121" y="144049"/>
            <a:ext cx="1546998"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6">
            <a:extLst>
              <a:ext uri="{FF2B5EF4-FFF2-40B4-BE49-F238E27FC236}">
                <a16:creationId xmlns:a16="http://schemas.microsoft.com/office/drawing/2014/main" id="{5A5E189D-701E-E09A-B402-2C20B031FCCC}"/>
              </a:ext>
            </a:extLst>
          </p:cNvPr>
          <p:cNvPicPr>
            <a:picLocks noChangeAspect="1"/>
          </p:cNvPicPr>
          <p:nvPr userDrawn="1"/>
        </p:nvPicPr>
        <p:blipFill>
          <a:blip r:embed="rId2"/>
          <a:stretch>
            <a:fillRect/>
          </a:stretch>
        </p:blipFill>
        <p:spPr>
          <a:xfrm>
            <a:off x="10684243" y="5868637"/>
            <a:ext cx="1214956" cy="292396"/>
          </a:xfrm>
          <a:prstGeom prst="rect">
            <a:avLst/>
          </a:prstGeom>
        </p:spPr>
      </p:pic>
      <p:pic>
        <p:nvPicPr>
          <p:cNvPr id="8" name="Picture 7">
            <a:extLst>
              <a:ext uri="{FF2B5EF4-FFF2-40B4-BE49-F238E27FC236}">
                <a16:creationId xmlns:a16="http://schemas.microsoft.com/office/drawing/2014/main" id="{6825B84C-B955-8FF6-387A-FA6210477779}"/>
              </a:ext>
            </a:extLst>
          </p:cNvPr>
          <p:cNvPicPr>
            <a:picLocks noChangeAspect="1"/>
          </p:cNvPicPr>
          <p:nvPr userDrawn="1"/>
        </p:nvPicPr>
        <p:blipFill>
          <a:blip r:embed="rId3"/>
          <a:stretch>
            <a:fillRect/>
          </a:stretch>
        </p:blipFill>
        <p:spPr>
          <a:xfrm>
            <a:off x="10727373" y="6227022"/>
            <a:ext cx="1137658" cy="354043"/>
          </a:xfrm>
          <a:prstGeom prst="rect">
            <a:avLst/>
          </a:prstGeom>
        </p:spPr>
      </p:pic>
      <p:cxnSp>
        <p:nvCxnSpPr>
          <p:cNvPr id="9" name="Straight Connector 8">
            <a:extLst>
              <a:ext uri="{FF2B5EF4-FFF2-40B4-BE49-F238E27FC236}">
                <a16:creationId xmlns:a16="http://schemas.microsoft.com/office/drawing/2014/main" id="{6434DA2D-3C3E-913B-FF11-5B782E92E1CE}"/>
              </a:ext>
            </a:extLst>
          </p:cNvPr>
          <p:cNvCxnSpPr>
            <a:cxnSpLocks/>
          </p:cNvCxnSpPr>
          <p:nvPr userDrawn="1"/>
        </p:nvCxnSpPr>
        <p:spPr>
          <a:xfrm>
            <a:off x="10594848" y="5740819"/>
            <a:ext cx="137186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4920206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data_no_logos">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795ED70-1292-CD30-5013-47BC9058BBE7}"/>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spTree>
    <p:extLst>
      <p:ext uri="{BB962C8B-B14F-4D97-AF65-F5344CB8AC3E}">
        <p14:creationId xmlns:p14="http://schemas.microsoft.com/office/powerpoint/2010/main" val="159747324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blank_slid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276FBD5-6F47-8B1A-8F86-CAA5E4BF611D}"/>
              </a:ext>
            </a:extLst>
          </p:cNvPr>
          <p:cNvSpPr/>
          <p:nvPr userDrawn="1"/>
        </p:nvSpPr>
        <p:spPr>
          <a:xfrm>
            <a:off x="0" y="0"/>
            <a:ext cx="12192000" cy="6858000"/>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spTree>
    <p:extLst>
      <p:ext uri="{BB962C8B-B14F-4D97-AF65-F5344CB8AC3E}">
        <p14:creationId xmlns:p14="http://schemas.microsoft.com/office/powerpoint/2010/main" val="19054086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over_ESAR">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B1839FCA-ED11-DB80-A874-B0F3613C6EF6}"/>
              </a:ext>
            </a:extLst>
          </p:cNvPr>
          <p:cNvPicPr>
            <a:picLocks noChangeAspect="1"/>
          </p:cNvPicPr>
          <p:nvPr userDrawn="1"/>
        </p:nvPicPr>
        <p:blipFill rotWithShape="1">
          <a:blip r:embed="rId2"/>
          <a:srcRect l="25988" t="7922" r="18469" b="7649"/>
          <a:stretch/>
        </p:blipFill>
        <p:spPr>
          <a:xfrm>
            <a:off x="0" y="-1"/>
            <a:ext cx="6771799" cy="6858001"/>
          </a:xfrm>
          <a:prstGeom prst="rect">
            <a:avLst/>
          </a:prstGeom>
        </p:spPr>
      </p:pic>
      <p:sp>
        <p:nvSpPr>
          <p:cNvPr id="11" name="Rectangle 10">
            <a:extLst>
              <a:ext uri="{FF2B5EF4-FFF2-40B4-BE49-F238E27FC236}">
                <a16:creationId xmlns:a16="http://schemas.microsoft.com/office/drawing/2014/main" id="{D467AB6F-5056-5571-6A53-4276B6678E81}"/>
              </a:ext>
            </a:extLst>
          </p:cNvPr>
          <p:cNvSpPr/>
          <p:nvPr userDrawn="1"/>
        </p:nvSpPr>
        <p:spPr>
          <a:xfrm>
            <a:off x="0" y="-1120"/>
            <a:ext cx="12192000" cy="6858000"/>
          </a:xfrm>
          <a:prstGeom prst="rect">
            <a:avLst/>
          </a:prstGeom>
          <a:solidFill>
            <a:srgbClr val="156082">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ectangle 1">
            <a:extLst>
              <a:ext uri="{FF2B5EF4-FFF2-40B4-BE49-F238E27FC236}">
                <a16:creationId xmlns:a16="http://schemas.microsoft.com/office/drawing/2014/main" id="{9916A348-59ED-3D34-81E0-7B90E39F237C}"/>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Subtitle 9">
            <a:extLst>
              <a:ext uri="{FF2B5EF4-FFF2-40B4-BE49-F238E27FC236}">
                <a16:creationId xmlns:a16="http://schemas.microsoft.com/office/drawing/2014/main" id="{4C046EC4-C94E-67DE-C0E5-44A63B8FAA00}"/>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9" name="Picture 8">
            <a:extLst>
              <a:ext uri="{FF2B5EF4-FFF2-40B4-BE49-F238E27FC236}">
                <a16:creationId xmlns:a16="http://schemas.microsoft.com/office/drawing/2014/main" id="{72BD5980-10A0-9589-D233-7171D133307E}"/>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10" name="Picture 9">
            <a:extLst>
              <a:ext uri="{FF2B5EF4-FFF2-40B4-BE49-F238E27FC236}">
                <a16:creationId xmlns:a16="http://schemas.microsoft.com/office/drawing/2014/main" id="{2E63B9E4-E5A3-A69E-4862-D98749D9E151}"/>
              </a:ext>
            </a:extLst>
          </p:cNvPr>
          <p:cNvPicPr>
            <a:picLocks noChangeAspect="1"/>
          </p:cNvPicPr>
          <p:nvPr userDrawn="1"/>
        </p:nvPicPr>
        <p:blipFill>
          <a:blip r:embed="rId4"/>
          <a:stretch>
            <a:fillRect/>
          </a:stretch>
        </p:blipFill>
        <p:spPr>
          <a:xfrm>
            <a:off x="9887287" y="5959010"/>
            <a:ext cx="2000822" cy="622662"/>
          </a:xfrm>
          <a:prstGeom prst="rect">
            <a:avLst/>
          </a:prstGeom>
        </p:spPr>
      </p:pic>
      <p:sp>
        <p:nvSpPr>
          <p:cNvPr id="3" name="TextBox 2">
            <a:extLst>
              <a:ext uri="{FF2B5EF4-FFF2-40B4-BE49-F238E27FC236}">
                <a16:creationId xmlns:a16="http://schemas.microsoft.com/office/drawing/2014/main" id="{157BCFB4-E32A-E84D-FE4A-2ECE084CD541}"/>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©UNICEF/UN0640022/</a:t>
            </a:r>
            <a:r>
              <a:rPr lang="en-GB" sz="700" b="0" i="0" dirty="0" err="1">
                <a:solidFill>
                  <a:schemeClr val="bg1"/>
                </a:solidFill>
                <a:effectLst/>
                <a:latin typeface="Roboto" panose="02000000000000000000" pitchFamily="2" charset="0"/>
              </a:rPr>
              <a:t>Ayene</a:t>
            </a:r>
            <a:endParaRPr lang="en-GB" sz="700" dirty="0">
              <a:solidFill>
                <a:schemeClr val="bg1"/>
              </a:solidFill>
            </a:endParaRPr>
          </a:p>
        </p:txBody>
      </p:sp>
    </p:spTree>
    <p:extLst>
      <p:ext uri="{BB962C8B-B14F-4D97-AF65-F5344CB8AC3E}">
        <p14:creationId xmlns:p14="http://schemas.microsoft.com/office/powerpoint/2010/main" val="50536181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cover_WHO">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B1839FCA-ED11-DB80-A874-B0F3613C6EF6}"/>
              </a:ext>
            </a:extLst>
          </p:cNvPr>
          <p:cNvPicPr>
            <a:picLocks noChangeAspect="1"/>
          </p:cNvPicPr>
          <p:nvPr userDrawn="1"/>
        </p:nvPicPr>
        <p:blipFill rotWithShape="1">
          <a:blip r:embed="rId2"/>
          <a:srcRect l="25988" t="7922" r="18469" b="7649"/>
          <a:stretch/>
        </p:blipFill>
        <p:spPr>
          <a:xfrm>
            <a:off x="0" y="-1"/>
            <a:ext cx="6771799" cy="6858001"/>
          </a:xfrm>
          <a:prstGeom prst="rect">
            <a:avLst/>
          </a:prstGeom>
        </p:spPr>
      </p:pic>
      <p:sp>
        <p:nvSpPr>
          <p:cNvPr id="11" name="Rectangle 10">
            <a:extLst>
              <a:ext uri="{FF2B5EF4-FFF2-40B4-BE49-F238E27FC236}">
                <a16:creationId xmlns:a16="http://schemas.microsoft.com/office/drawing/2014/main" id="{D467AB6F-5056-5571-6A53-4276B6678E81}"/>
              </a:ext>
            </a:extLst>
          </p:cNvPr>
          <p:cNvSpPr/>
          <p:nvPr userDrawn="1"/>
        </p:nvSpPr>
        <p:spPr>
          <a:xfrm>
            <a:off x="0" y="-1120"/>
            <a:ext cx="12192000" cy="6858000"/>
          </a:xfrm>
          <a:prstGeom prst="rect">
            <a:avLst/>
          </a:prstGeom>
          <a:solidFill>
            <a:srgbClr val="156082">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ectangle 1">
            <a:extLst>
              <a:ext uri="{FF2B5EF4-FFF2-40B4-BE49-F238E27FC236}">
                <a16:creationId xmlns:a16="http://schemas.microsoft.com/office/drawing/2014/main" id="{9916A348-59ED-3D34-81E0-7B90E39F237C}"/>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Subtitle 9">
            <a:extLst>
              <a:ext uri="{FF2B5EF4-FFF2-40B4-BE49-F238E27FC236}">
                <a16:creationId xmlns:a16="http://schemas.microsoft.com/office/drawing/2014/main" id="{4C046EC4-C94E-67DE-C0E5-44A63B8FAA00}"/>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9" name="Picture 8">
            <a:extLst>
              <a:ext uri="{FF2B5EF4-FFF2-40B4-BE49-F238E27FC236}">
                <a16:creationId xmlns:a16="http://schemas.microsoft.com/office/drawing/2014/main" id="{72BD5980-10A0-9589-D233-7171D133307E}"/>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10" name="Picture 9">
            <a:extLst>
              <a:ext uri="{FF2B5EF4-FFF2-40B4-BE49-F238E27FC236}">
                <a16:creationId xmlns:a16="http://schemas.microsoft.com/office/drawing/2014/main" id="{2E63B9E4-E5A3-A69E-4862-D98749D9E151}"/>
              </a:ext>
            </a:extLst>
          </p:cNvPr>
          <p:cNvPicPr>
            <a:picLocks noChangeAspect="1"/>
          </p:cNvPicPr>
          <p:nvPr userDrawn="1"/>
        </p:nvPicPr>
        <p:blipFill>
          <a:blip r:embed="rId4"/>
          <a:stretch>
            <a:fillRect/>
          </a:stretch>
        </p:blipFill>
        <p:spPr>
          <a:xfrm>
            <a:off x="9887287" y="5959010"/>
            <a:ext cx="2000822" cy="622662"/>
          </a:xfrm>
          <a:prstGeom prst="rect">
            <a:avLst/>
          </a:prstGeom>
        </p:spPr>
      </p:pic>
      <p:sp>
        <p:nvSpPr>
          <p:cNvPr id="3" name="TextBox 2">
            <a:extLst>
              <a:ext uri="{FF2B5EF4-FFF2-40B4-BE49-F238E27FC236}">
                <a16:creationId xmlns:a16="http://schemas.microsoft.com/office/drawing/2014/main" id="{157BCFB4-E32A-E84D-FE4A-2ECE084CD541}"/>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©UNICEF/UN0640022/</a:t>
            </a:r>
            <a:r>
              <a:rPr lang="en-GB" sz="700" b="0" i="0" dirty="0" err="1">
                <a:solidFill>
                  <a:schemeClr val="bg1"/>
                </a:solidFill>
                <a:effectLst/>
                <a:latin typeface="Roboto" panose="02000000000000000000" pitchFamily="2" charset="0"/>
              </a:rPr>
              <a:t>Ayene</a:t>
            </a:r>
            <a:endParaRPr lang="en-GB" sz="700" dirty="0">
              <a:solidFill>
                <a:schemeClr val="bg1"/>
              </a:solidFill>
            </a:endParaRPr>
          </a:p>
        </p:txBody>
      </p:sp>
    </p:spTree>
    <p:extLst>
      <p:ext uri="{BB962C8B-B14F-4D97-AF65-F5344CB8AC3E}">
        <p14:creationId xmlns:p14="http://schemas.microsoft.com/office/powerpoint/2010/main" val="283959260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cover_EAPR">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AF9E4685-1C39-1676-E912-1F2868A837A0}"/>
              </a:ext>
            </a:extLst>
          </p:cNvPr>
          <p:cNvPicPr>
            <a:picLocks noChangeAspect="1"/>
          </p:cNvPicPr>
          <p:nvPr userDrawn="1"/>
        </p:nvPicPr>
        <p:blipFill rotWithShape="1">
          <a:blip r:embed="rId2"/>
          <a:srcRect l="20264" t="6850" b="8721"/>
          <a:stretch/>
        </p:blipFill>
        <p:spPr>
          <a:xfrm>
            <a:off x="0" y="-2195"/>
            <a:ext cx="9721362" cy="6858000"/>
          </a:xfrm>
          <a:prstGeom prst="rect">
            <a:avLst/>
          </a:prstGeom>
        </p:spPr>
      </p:pic>
      <p:sp>
        <p:nvSpPr>
          <p:cNvPr id="13" name="Rectangle 12">
            <a:extLst>
              <a:ext uri="{FF2B5EF4-FFF2-40B4-BE49-F238E27FC236}">
                <a16:creationId xmlns:a16="http://schemas.microsoft.com/office/drawing/2014/main" id="{51771CE8-4371-D8D6-1C7A-A267D2CF504A}"/>
              </a:ext>
            </a:extLst>
          </p:cNvPr>
          <p:cNvSpPr/>
          <p:nvPr userDrawn="1"/>
        </p:nvSpPr>
        <p:spPr>
          <a:xfrm>
            <a:off x="0" y="0"/>
            <a:ext cx="12192000" cy="6858000"/>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ectangle 1">
            <a:extLst>
              <a:ext uri="{FF2B5EF4-FFF2-40B4-BE49-F238E27FC236}">
                <a16:creationId xmlns:a16="http://schemas.microsoft.com/office/drawing/2014/main" id="{621CEEF3-19FF-2A18-CE98-E9366301C3FE}"/>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Box 11">
            <a:extLst>
              <a:ext uri="{FF2B5EF4-FFF2-40B4-BE49-F238E27FC236}">
                <a16:creationId xmlns:a16="http://schemas.microsoft.com/office/drawing/2014/main" id="{E60A794A-0020-C1C7-F419-86FC83571B29}"/>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©UNICEF/2019/Htet</a:t>
            </a:r>
            <a:endParaRPr lang="en-GB" sz="700" dirty="0">
              <a:solidFill>
                <a:schemeClr val="bg1"/>
              </a:solidFill>
            </a:endParaRPr>
          </a:p>
        </p:txBody>
      </p:sp>
      <p:sp>
        <p:nvSpPr>
          <p:cNvPr id="5" name="Subtitle 9">
            <a:extLst>
              <a:ext uri="{FF2B5EF4-FFF2-40B4-BE49-F238E27FC236}">
                <a16:creationId xmlns:a16="http://schemas.microsoft.com/office/drawing/2014/main" id="{3629638F-39EF-3E49-D034-4234E60B8C9C}"/>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6" name="Picture 5">
            <a:extLst>
              <a:ext uri="{FF2B5EF4-FFF2-40B4-BE49-F238E27FC236}">
                <a16:creationId xmlns:a16="http://schemas.microsoft.com/office/drawing/2014/main" id="{9C26E5D0-BD3A-4088-9E5A-264A8DCFCFFF}"/>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8" name="Picture 7">
            <a:extLst>
              <a:ext uri="{FF2B5EF4-FFF2-40B4-BE49-F238E27FC236}">
                <a16:creationId xmlns:a16="http://schemas.microsoft.com/office/drawing/2014/main" id="{F56E0BF5-6F68-A3B6-69CE-59B039178DDE}"/>
              </a:ext>
            </a:extLst>
          </p:cNvPr>
          <p:cNvPicPr>
            <a:picLocks noChangeAspect="1"/>
          </p:cNvPicPr>
          <p:nvPr userDrawn="1"/>
        </p:nvPicPr>
        <p:blipFill>
          <a:blip r:embed="rId4"/>
          <a:stretch>
            <a:fillRect/>
          </a:stretch>
        </p:blipFill>
        <p:spPr>
          <a:xfrm>
            <a:off x="9887287" y="5959010"/>
            <a:ext cx="2000822" cy="622662"/>
          </a:xfrm>
          <a:prstGeom prst="rect">
            <a:avLst/>
          </a:prstGeom>
        </p:spPr>
      </p:pic>
    </p:spTree>
    <p:extLst>
      <p:ext uri="{BB962C8B-B14F-4D97-AF65-F5344CB8AC3E}">
        <p14:creationId xmlns:p14="http://schemas.microsoft.com/office/powerpoint/2010/main" val="333954059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cover_ECAR">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634C0993-78DB-029B-3E69-B5AE6BD79510}"/>
              </a:ext>
            </a:extLst>
          </p:cNvPr>
          <p:cNvPicPr>
            <a:picLocks noChangeAspect="1"/>
          </p:cNvPicPr>
          <p:nvPr userDrawn="1"/>
        </p:nvPicPr>
        <p:blipFill rotWithShape="1">
          <a:blip r:embed="rId2"/>
          <a:srcRect l="7588"/>
          <a:stretch/>
        </p:blipFill>
        <p:spPr>
          <a:xfrm>
            <a:off x="0" y="7694"/>
            <a:ext cx="9506393" cy="6858000"/>
          </a:xfrm>
          <a:prstGeom prst="rect">
            <a:avLst/>
          </a:prstGeom>
        </p:spPr>
      </p:pic>
      <p:sp>
        <p:nvSpPr>
          <p:cNvPr id="12" name="Rectangle 11">
            <a:extLst>
              <a:ext uri="{FF2B5EF4-FFF2-40B4-BE49-F238E27FC236}">
                <a16:creationId xmlns:a16="http://schemas.microsoft.com/office/drawing/2014/main" id="{07EC4299-E316-11E0-05DB-F037CE581634}"/>
              </a:ext>
            </a:extLst>
          </p:cNvPr>
          <p:cNvSpPr/>
          <p:nvPr userDrawn="1"/>
        </p:nvSpPr>
        <p:spPr>
          <a:xfrm>
            <a:off x="9837" y="1863"/>
            <a:ext cx="12192000" cy="6858000"/>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TextBox 10">
            <a:extLst>
              <a:ext uri="{FF2B5EF4-FFF2-40B4-BE49-F238E27FC236}">
                <a16:creationId xmlns:a16="http://schemas.microsoft.com/office/drawing/2014/main" id="{0842C166-0858-152E-800B-EBB3F9522278}"/>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a:t>
            </a:r>
            <a:r>
              <a:rPr lang="es-ES" sz="700" b="0" i="0" dirty="0">
                <a:solidFill>
                  <a:schemeClr val="bg1"/>
                </a:solidFill>
                <a:effectLst/>
                <a:latin typeface="Roboto" panose="02000000000000000000" pitchFamily="2" charset="0"/>
              </a:rPr>
              <a:t>UNICEF/UN0760583/</a:t>
            </a:r>
            <a:r>
              <a:rPr lang="es-ES" sz="700" b="0" i="0" dirty="0" err="1">
                <a:solidFill>
                  <a:schemeClr val="bg1"/>
                </a:solidFill>
                <a:effectLst/>
                <a:latin typeface="Roboto" panose="02000000000000000000" pitchFamily="2" charset="0"/>
              </a:rPr>
              <a:t>Babajanyan</a:t>
            </a:r>
            <a:r>
              <a:rPr lang="es-ES" sz="700" b="0" i="0" dirty="0">
                <a:solidFill>
                  <a:schemeClr val="bg1"/>
                </a:solidFill>
                <a:effectLst/>
                <a:latin typeface="Roboto" panose="02000000000000000000" pitchFamily="2" charset="0"/>
              </a:rPr>
              <a:t> VII </a:t>
            </a:r>
            <a:r>
              <a:rPr lang="es-ES" sz="700" b="0" i="0" dirty="0" err="1">
                <a:solidFill>
                  <a:schemeClr val="bg1"/>
                </a:solidFill>
                <a:effectLst/>
                <a:latin typeface="Roboto" panose="02000000000000000000" pitchFamily="2" charset="0"/>
              </a:rPr>
              <a:t>Photo</a:t>
            </a:r>
            <a:endParaRPr lang="en-GB" sz="700" dirty="0">
              <a:solidFill>
                <a:schemeClr val="bg1"/>
              </a:solidFill>
            </a:endParaRPr>
          </a:p>
        </p:txBody>
      </p:sp>
      <p:sp>
        <p:nvSpPr>
          <p:cNvPr id="2" name="Rectangle 1">
            <a:extLst>
              <a:ext uri="{FF2B5EF4-FFF2-40B4-BE49-F238E27FC236}">
                <a16:creationId xmlns:a16="http://schemas.microsoft.com/office/drawing/2014/main" id="{B1632629-A546-52E1-E66F-33BC72149BEB}"/>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Subtitle 9">
            <a:extLst>
              <a:ext uri="{FF2B5EF4-FFF2-40B4-BE49-F238E27FC236}">
                <a16:creationId xmlns:a16="http://schemas.microsoft.com/office/drawing/2014/main" id="{6F92560A-AF42-0B84-8249-117DCC5B9825}"/>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4" name="Picture 3">
            <a:extLst>
              <a:ext uri="{FF2B5EF4-FFF2-40B4-BE49-F238E27FC236}">
                <a16:creationId xmlns:a16="http://schemas.microsoft.com/office/drawing/2014/main" id="{54C6664E-44BF-BA9E-5D90-E9885AE84572}"/>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5" name="Picture 4">
            <a:extLst>
              <a:ext uri="{FF2B5EF4-FFF2-40B4-BE49-F238E27FC236}">
                <a16:creationId xmlns:a16="http://schemas.microsoft.com/office/drawing/2014/main" id="{230FEBFF-8C9F-E418-E5BC-38954075CB27}"/>
              </a:ext>
            </a:extLst>
          </p:cNvPr>
          <p:cNvPicPr>
            <a:picLocks noChangeAspect="1"/>
          </p:cNvPicPr>
          <p:nvPr userDrawn="1"/>
        </p:nvPicPr>
        <p:blipFill>
          <a:blip r:embed="rId4"/>
          <a:stretch>
            <a:fillRect/>
          </a:stretch>
        </p:blipFill>
        <p:spPr>
          <a:xfrm>
            <a:off x="9887287" y="5959010"/>
            <a:ext cx="2000822" cy="622662"/>
          </a:xfrm>
          <a:prstGeom prst="rect">
            <a:avLst/>
          </a:prstGeom>
        </p:spPr>
      </p:pic>
    </p:spTree>
    <p:extLst>
      <p:ext uri="{BB962C8B-B14F-4D97-AF65-F5344CB8AC3E}">
        <p14:creationId xmlns:p14="http://schemas.microsoft.com/office/powerpoint/2010/main" val="154716026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DC530BC-E96F-A655-74F4-F47880701A39}"/>
              </a:ext>
            </a:extLst>
          </p:cNvPr>
          <p:cNvSpPr>
            <a:spLocks noGrp="1"/>
          </p:cNvSpPr>
          <p:nvPr>
            <p:ph type="title"/>
          </p:nvPr>
        </p:nvSpPr>
        <p:spPr>
          <a:xfrm>
            <a:off x="838200" y="1995142"/>
            <a:ext cx="10515600" cy="1325563"/>
          </a:xfrm>
          <a:prstGeom prst="rect">
            <a:avLst/>
          </a:prstGeom>
        </p:spPr>
        <p:txBody>
          <a:bodyPr vert="horz" lIns="91440" tIns="45720" rIns="91440" bIns="45720" rtlCol="0" anchor="ctr">
            <a:normAutofit/>
          </a:bodyPr>
          <a:lstStyle/>
          <a:p>
            <a:r>
              <a:rPr lang="en-US" dirty="0"/>
              <a:t>Blank slides for WUENIC </a:t>
            </a:r>
            <a:br>
              <a:rPr lang="en-US" dirty="0"/>
            </a:br>
            <a:r>
              <a:rPr lang="en-US" dirty="0"/>
              <a:t>region-specific slide decks</a:t>
            </a:r>
            <a:endParaRPr lang="en-GB" dirty="0"/>
          </a:p>
        </p:txBody>
      </p:sp>
    </p:spTree>
    <p:extLst>
      <p:ext uri="{BB962C8B-B14F-4D97-AF65-F5344CB8AC3E}">
        <p14:creationId xmlns:p14="http://schemas.microsoft.com/office/powerpoint/2010/main" val="78340756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69" r:id="rId4"/>
    <p:sldLayoutId id="2147483667" r:id="rId5"/>
    <p:sldLayoutId id="2147483673" r:id="rId6"/>
    <p:sldLayoutId id="2147483674" r:id="rId7"/>
    <p:sldLayoutId id="2147483653" r:id="rId8"/>
    <p:sldLayoutId id="2147483654" r:id="rId9"/>
    <p:sldLayoutId id="2147483655" r:id="rId10"/>
    <p:sldLayoutId id="2147483658" r:id="rId11"/>
    <p:sldLayoutId id="2147483656" r:id="rId12"/>
    <p:sldLayoutId id="2147483675" r:id="rId13"/>
    <p:sldLayoutId id="2147483670" r:id="rId14"/>
    <p:sldLayoutId id="2147483678" r:id="rId15"/>
    <p:sldLayoutId id="2147483671" r:id="rId16"/>
    <p:sldLayoutId id="2147483659" r:id="rId17"/>
    <p:sldLayoutId id="2147483660" r:id="rId18"/>
    <p:sldLayoutId id="2147483661" r:id="rId19"/>
    <p:sldLayoutId id="2147483662" r:id="rId20"/>
    <p:sldLayoutId id="2147483663" r:id="rId21"/>
    <p:sldLayoutId id="2147483664" r:id="rId22"/>
    <p:sldLayoutId id="2147483665" r:id="rId23"/>
    <p:sldLayoutId id="2147483672" r:id="rId24"/>
    <p:sldLayoutId id="2147483676" r:id="rId25"/>
    <p:sldLayoutId id="2147483677" r:id="rId26"/>
  </p:sldLayoutIdLst>
  <p:txStyles>
    <p:titleStyle>
      <a:lvl1pPr algn="ctr"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0.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11.xml.rels><?xml version="1.0" encoding="UTF-8" standalone="yes"?>

<Relationships  xmlns="http://schemas.openxmlformats.org/package/2006/relationships">
<Relationship Id="rId1" Type="http://schemas.openxmlformats.org/officeDocument/2006/relationships/slideLayout" Target="../slideLayouts/slideLayout2.xml"/>
</Relationships>

</file>

<file path=ppt/slides/_rels/slide12.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3.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4.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c03e60941dbe0f7f9ae5da34b345c8b9b45f4103.png"/>
</Relationships>

</file>

<file path=ppt/slides/_rels/slide15.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19d2a3544298ca5c07253e409564e87f2bc67409.png"/>
</Relationships>

</file>

<file path=ppt/slides/_rels/slide16.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e4e5bbb4fd25895b57a2c7f41d6b865c2aa3b3da.png"/>
</Relationships>

</file>

<file path=ppt/slides/_rels/slide17.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8.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ba64408f83e0a502e4f8282653309009dfb1cf56.png"/>
</Relationships>

</file>

<file path=ppt/slides/_rels/slide19.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xml.rels><?xml version="1.0" encoding="UTF-8" standalone="yes"?>

<Relationships  xmlns="http://schemas.openxmlformats.org/package/2006/relationships">
<Relationship Id="rId1" Type="http://schemas.openxmlformats.org/officeDocument/2006/relationships/slideLayout" Target="../slideLayouts/slideLayout15.xml"/>
</Relationships>

</file>

<file path=ppt/slides/_rels/slide20.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21.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2.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3.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4.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25.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ecf218310186923da2a1276fdb352341ac216dd6.png"/>
</Relationships>

</file>

<file path=ppt/slides/_rels/slide26.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8cbb9fba57ac019d933d2693d0e5c4ecdcbebec2.png"/>
</Relationships>

</file>

<file path=ppt/slides/_rels/slide27.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6d1b55d6e2548e2fc2fdf50020a97fbfbcb3f25d.png"/>
</Relationships>

</file>

<file path=ppt/slides/_rels/slide28.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9.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ba64408f83e0a502e4f8282653309009dfb1cf56.png"/>
</Relationships>

</file>

<file path=ppt/slides/_rels/slide3.xml.rels><?xml version="1.0" encoding="UTF-8" standalone="yes"?>

<Relationships  xmlns="http://schemas.openxmlformats.org/package/2006/relationships">
<Relationship Id="rId1" Type="http://schemas.openxmlformats.org/officeDocument/2006/relationships/slideLayout" Target="../slideLayouts/slideLayout24.xml"/>
<Relationship Id="rId2" Type="http://schemas.openxmlformats.org/officeDocument/2006/relationships/hyperlink" Target="https://pubmed.ncbi.nlm.nih.gov/19649368/" TargetMode="External"/>
<Relationship Id="rId3" Type="http://schemas.openxmlformats.org/officeDocument/2006/relationships/hyperlink" Target="https://journals.plos.org/plosone/article?id=10.1371/journal.pone.0047806" TargetMode="External"/>
<Relationship Id="rId4" Type="http://schemas.openxmlformats.org/officeDocument/2006/relationships/hyperlink" Target="https://openpublichealthjournal.com/VOLUME/6/PAGE/73/ABSTRACT/" TargetMode="External"/>
</Relationships>

</file>

<file path=ppt/slides/_rels/slide30.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1.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32.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3.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4.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5.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6.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37.xml.rels><?xml version="1.0" encoding="UTF-8" standalone="yes"?>

<Relationships  xmlns="http://schemas.openxmlformats.org/package/2006/relationships">
<Relationship Id="rId1" Type="http://schemas.openxmlformats.org/officeDocument/2006/relationships/slideLayout" Target="../slideLayouts/slideLayout2.xml"/>
</Relationships>

</file>

<file path=ppt/slides/_rels/slide38.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482d143a6d21b5f4bd8dcc222c48e5dd7b013e38.png"/>
</Relationships>

</file>

<file path=ppt/slides/_rels/slide39.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dee5d094094ac4c6a3b2df65d62b80455cbae220.png"/>
</Relationships>

</file>

<file path=ppt/slides/_rels/slide4.xml.rels><?xml version="1.0" encoding="UTF-8" standalone="yes"?>

<Relationships  xmlns="http://schemas.openxmlformats.org/package/2006/relationships">
<Relationship Id="rId1" Type="http://schemas.openxmlformats.org/officeDocument/2006/relationships/slideLayout" Target="../slideLayouts/slideLayout25.xml"/>
</Relationships>

</file>

<file path=ppt/slides/_rels/slide40.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53f5a29b82281c4f00110d7ea490ceee3b9deeba.png"/>
</Relationships>

</file>

<file path=ppt/slides/_rels/slide41.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2.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ba64408f83e0a502e4f8282653309009dfb1cf56.png"/>
</Relationships>

</file>

<file path=ppt/slides/_rels/slide43.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4.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45.xml.rels><?xml version="1.0" encoding="UTF-8" standalone="yes"?>

<Relationships  xmlns="http://schemas.openxmlformats.org/package/2006/relationships">
<Relationship Id="rId1" Type="http://schemas.openxmlformats.org/officeDocument/2006/relationships/slideLayout" Target="../slideLayouts/slideLayout3.xml"/>
</Relationships>

</file>

<file path=ppt/slides/_rels/slide46.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47.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8.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9.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5.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50.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c8c17d568f563a5776613f59ed297794401497c9.png"/>
</Relationships>

</file>

<file path=ppt/slides/_rels/slide51.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52.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ba64408f83e0a502e4f8282653309009dfb1cf56.png"/>
</Relationships>

</file>

<file path=ppt/slides/_rels/slide53.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d8473b4a992e381414cab2289cda0664a615f325.png"/>
</Relationships>

</file>

<file path=ppt/slides/_rels/slide54.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55.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56.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57.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6.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e6907bd44742eb4ce6890d799ad170ca615155dd.png"/>
</Relationships>

</file>

<file path=ppt/slides/_rels/slide7.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8.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9.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03816" y="3364511"/>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5" name="pl5"/>
            <p:cNvSpPr/>
            <p:nvPr/>
          </p:nvSpPr>
          <p:spPr>
            <a:xfrm>
              <a:off x="803816" y="2625229"/>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6" name="pl6"/>
            <p:cNvSpPr/>
            <p:nvPr/>
          </p:nvSpPr>
          <p:spPr>
            <a:xfrm>
              <a:off x="803816" y="1885947"/>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7" name="pl7"/>
            <p:cNvSpPr/>
            <p:nvPr/>
          </p:nvSpPr>
          <p:spPr>
            <a:xfrm>
              <a:off x="803816" y="1146665"/>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8" name="pl8"/>
            <p:cNvSpPr/>
            <p:nvPr/>
          </p:nvSpPr>
          <p:spPr>
            <a:xfrm>
              <a:off x="803816" y="3734152"/>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9" name="pl9"/>
            <p:cNvSpPr/>
            <p:nvPr/>
          </p:nvSpPr>
          <p:spPr>
            <a:xfrm>
              <a:off x="803816" y="2994870"/>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0" name="pl10"/>
            <p:cNvSpPr/>
            <p:nvPr/>
          </p:nvSpPr>
          <p:spPr>
            <a:xfrm>
              <a:off x="803816" y="2255588"/>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1" name="pl11"/>
            <p:cNvSpPr/>
            <p:nvPr/>
          </p:nvSpPr>
          <p:spPr>
            <a:xfrm>
              <a:off x="803816" y="1516306"/>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2" name="pl12"/>
            <p:cNvSpPr/>
            <p:nvPr/>
          </p:nvSpPr>
          <p:spPr>
            <a:xfrm>
              <a:off x="803816" y="777024"/>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3" name="pl13"/>
            <p:cNvSpPr/>
            <p:nvPr/>
          </p:nvSpPr>
          <p:spPr>
            <a:xfrm>
              <a:off x="883597"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1016565"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1149533"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1282500"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415468"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548436"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1681404"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814371"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1947339"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080307"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2213275"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2346242"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2479210"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2612178"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2745146"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2878113"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3011081"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3144049"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3277017"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3409984"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3542952"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3675920"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3808888"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3941855"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4074823"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4207791"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39" name="pl39"/>
            <p:cNvSpPr/>
            <p:nvPr/>
          </p:nvSpPr>
          <p:spPr>
            <a:xfrm>
              <a:off x="4340759"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40" name="pl40"/>
            <p:cNvSpPr/>
            <p:nvPr/>
          </p:nvSpPr>
          <p:spPr>
            <a:xfrm>
              <a:off x="4473726"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41" name="pl41"/>
            <p:cNvSpPr/>
            <p:nvPr/>
          </p:nvSpPr>
          <p:spPr>
            <a:xfrm>
              <a:off x="4606694"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42" name="pl42"/>
            <p:cNvSpPr/>
            <p:nvPr/>
          </p:nvSpPr>
          <p:spPr>
            <a:xfrm>
              <a:off x="4739662"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43" name="pl43"/>
            <p:cNvSpPr/>
            <p:nvPr/>
          </p:nvSpPr>
          <p:spPr>
            <a:xfrm>
              <a:off x="4872630"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5005597"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5138565"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5271533"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47" name="pl47"/>
            <p:cNvSpPr/>
            <p:nvPr/>
          </p:nvSpPr>
          <p:spPr>
            <a:xfrm>
              <a:off x="5404501"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48" name="pl48"/>
            <p:cNvSpPr/>
            <p:nvPr/>
          </p:nvSpPr>
          <p:spPr>
            <a:xfrm>
              <a:off x="5537468"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49" name="pl49"/>
            <p:cNvSpPr/>
            <p:nvPr/>
          </p:nvSpPr>
          <p:spPr>
            <a:xfrm>
              <a:off x="5670436"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50" name="pl50"/>
            <p:cNvSpPr/>
            <p:nvPr/>
          </p:nvSpPr>
          <p:spPr>
            <a:xfrm>
              <a:off x="5803404"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51" name="pl51"/>
            <p:cNvSpPr/>
            <p:nvPr/>
          </p:nvSpPr>
          <p:spPr>
            <a:xfrm>
              <a:off x="5936372"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52" name="pl52"/>
            <p:cNvSpPr/>
            <p:nvPr/>
          </p:nvSpPr>
          <p:spPr>
            <a:xfrm>
              <a:off x="6069339"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53" name="pl53"/>
            <p:cNvSpPr/>
            <p:nvPr/>
          </p:nvSpPr>
          <p:spPr>
            <a:xfrm>
              <a:off x="6202307"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54" name="pl54"/>
            <p:cNvSpPr/>
            <p:nvPr/>
          </p:nvSpPr>
          <p:spPr>
            <a:xfrm>
              <a:off x="6335275"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55" name="pl55"/>
            <p:cNvSpPr/>
            <p:nvPr/>
          </p:nvSpPr>
          <p:spPr>
            <a:xfrm>
              <a:off x="6468243"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56" name="pl56"/>
            <p:cNvSpPr/>
            <p:nvPr/>
          </p:nvSpPr>
          <p:spPr>
            <a:xfrm>
              <a:off x="6601210"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57" name="pl57"/>
            <p:cNvSpPr/>
            <p:nvPr/>
          </p:nvSpPr>
          <p:spPr>
            <a:xfrm>
              <a:off x="6734178"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58" name="pl58"/>
            <p:cNvSpPr/>
            <p:nvPr/>
          </p:nvSpPr>
          <p:spPr>
            <a:xfrm>
              <a:off x="6867146"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59" name="pl59"/>
            <p:cNvSpPr/>
            <p:nvPr/>
          </p:nvSpPr>
          <p:spPr>
            <a:xfrm>
              <a:off x="7000114"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60" name="pl60"/>
            <p:cNvSpPr/>
            <p:nvPr/>
          </p:nvSpPr>
          <p:spPr>
            <a:xfrm>
              <a:off x="7133081"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61" name="pl61"/>
            <p:cNvSpPr/>
            <p:nvPr/>
          </p:nvSpPr>
          <p:spPr>
            <a:xfrm>
              <a:off x="7266049"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62" name="pl62"/>
            <p:cNvSpPr/>
            <p:nvPr/>
          </p:nvSpPr>
          <p:spPr>
            <a:xfrm>
              <a:off x="7399017"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63" name="pl63"/>
            <p:cNvSpPr/>
            <p:nvPr/>
          </p:nvSpPr>
          <p:spPr>
            <a:xfrm>
              <a:off x="7531985"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64" name="pl64"/>
            <p:cNvSpPr/>
            <p:nvPr/>
          </p:nvSpPr>
          <p:spPr>
            <a:xfrm>
              <a:off x="7664952"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65" name="pl65"/>
            <p:cNvSpPr/>
            <p:nvPr/>
          </p:nvSpPr>
          <p:spPr>
            <a:xfrm>
              <a:off x="7797920"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66" name="pl66"/>
            <p:cNvSpPr/>
            <p:nvPr/>
          </p:nvSpPr>
          <p:spPr>
            <a:xfrm>
              <a:off x="7930888"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67" name="pl67"/>
            <p:cNvSpPr/>
            <p:nvPr/>
          </p:nvSpPr>
          <p:spPr>
            <a:xfrm>
              <a:off x="8063856"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68" name="pl68"/>
            <p:cNvSpPr/>
            <p:nvPr/>
          </p:nvSpPr>
          <p:spPr>
            <a:xfrm>
              <a:off x="8196823"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8329791"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8462759"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8595727"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8728694"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8861662"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74" name="pl74"/>
            <p:cNvSpPr/>
            <p:nvPr/>
          </p:nvSpPr>
          <p:spPr>
            <a:xfrm>
              <a:off x="8994630"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75" name="rc75"/>
            <p:cNvSpPr/>
            <p:nvPr/>
          </p:nvSpPr>
          <p:spPr>
            <a:xfrm>
              <a:off x="823762" y="1309307"/>
              <a:ext cx="119670" cy="2424845"/>
            </a:xfrm>
            <a:prstGeom prst="rect">
              <a:avLst/>
            </a:prstGeom>
            <a:solidFill>
              <a:srgbClr val="80BD41">
                <a:alpha val="100000"/>
              </a:srgbClr>
            </a:solidFill>
          </p:spPr>
          <p:txBody>
            <a:bodyPr/>
            <a:lstStyle/>
            <a:p/>
          </p:txBody>
        </p:sp>
        <p:sp>
          <p:nvSpPr>
            <p:cNvPr id="76" name="rc76"/>
            <p:cNvSpPr/>
            <p:nvPr/>
          </p:nvSpPr>
          <p:spPr>
            <a:xfrm>
              <a:off x="956729" y="1131879"/>
              <a:ext cx="119670" cy="2602273"/>
            </a:xfrm>
            <a:prstGeom prst="rect">
              <a:avLst/>
            </a:prstGeom>
            <a:solidFill>
              <a:srgbClr val="80BD41">
                <a:alpha val="100000"/>
              </a:srgbClr>
            </a:solidFill>
          </p:spPr>
          <p:txBody>
            <a:bodyPr/>
            <a:lstStyle/>
            <a:p/>
          </p:txBody>
        </p:sp>
        <p:sp>
          <p:nvSpPr>
            <p:cNvPr id="77" name="rc77"/>
            <p:cNvSpPr/>
            <p:nvPr/>
          </p:nvSpPr>
          <p:spPr>
            <a:xfrm>
              <a:off x="1089697" y="1043166"/>
              <a:ext cx="119670" cy="2690986"/>
            </a:xfrm>
            <a:prstGeom prst="rect">
              <a:avLst/>
            </a:prstGeom>
            <a:solidFill>
              <a:srgbClr val="80BD41">
                <a:alpha val="100000"/>
              </a:srgbClr>
            </a:solidFill>
          </p:spPr>
          <p:txBody>
            <a:bodyPr/>
            <a:lstStyle/>
            <a:p/>
          </p:txBody>
        </p:sp>
        <p:sp>
          <p:nvSpPr>
            <p:cNvPr id="78" name="rc78"/>
            <p:cNvSpPr/>
            <p:nvPr/>
          </p:nvSpPr>
          <p:spPr>
            <a:xfrm>
              <a:off x="1355633" y="1043166"/>
              <a:ext cx="119670" cy="2690986"/>
            </a:xfrm>
            <a:prstGeom prst="rect">
              <a:avLst/>
            </a:prstGeom>
            <a:solidFill>
              <a:srgbClr val="80BD41">
                <a:alpha val="100000"/>
              </a:srgbClr>
            </a:solidFill>
          </p:spPr>
          <p:txBody>
            <a:bodyPr/>
            <a:lstStyle/>
            <a:p/>
          </p:txBody>
        </p:sp>
        <p:sp>
          <p:nvSpPr>
            <p:cNvPr id="79" name="rc79"/>
            <p:cNvSpPr/>
            <p:nvPr/>
          </p:nvSpPr>
          <p:spPr>
            <a:xfrm>
              <a:off x="1222665" y="1043166"/>
              <a:ext cx="119670" cy="2690986"/>
            </a:xfrm>
            <a:prstGeom prst="rect">
              <a:avLst/>
            </a:prstGeom>
            <a:solidFill>
              <a:srgbClr val="80BD41">
                <a:alpha val="100000"/>
              </a:srgbClr>
            </a:solidFill>
          </p:spPr>
          <p:txBody>
            <a:bodyPr/>
            <a:lstStyle/>
            <a:p/>
          </p:txBody>
        </p:sp>
        <p:sp>
          <p:nvSpPr>
            <p:cNvPr id="80" name="rc80"/>
            <p:cNvSpPr/>
            <p:nvPr/>
          </p:nvSpPr>
          <p:spPr>
            <a:xfrm>
              <a:off x="1488600" y="1013594"/>
              <a:ext cx="119670" cy="2720558"/>
            </a:xfrm>
            <a:prstGeom prst="rect">
              <a:avLst/>
            </a:prstGeom>
            <a:solidFill>
              <a:srgbClr val="80BD41">
                <a:alpha val="100000"/>
              </a:srgbClr>
            </a:solidFill>
          </p:spPr>
          <p:txBody>
            <a:bodyPr/>
            <a:lstStyle/>
            <a:p/>
          </p:txBody>
        </p:sp>
        <p:sp>
          <p:nvSpPr>
            <p:cNvPr id="81" name="rc81"/>
            <p:cNvSpPr/>
            <p:nvPr/>
          </p:nvSpPr>
          <p:spPr>
            <a:xfrm>
              <a:off x="1754536" y="984023"/>
              <a:ext cx="119670" cy="2750129"/>
            </a:xfrm>
            <a:prstGeom prst="rect">
              <a:avLst/>
            </a:prstGeom>
            <a:solidFill>
              <a:srgbClr val="80BD41">
                <a:alpha val="100000"/>
              </a:srgbClr>
            </a:solidFill>
          </p:spPr>
          <p:txBody>
            <a:bodyPr/>
            <a:lstStyle/>
            <a:p/>
          </p:txBody>
        </p:sp>
        <p:sp>
          <p:nvSpPr>
            <p:cNvPr id="82" name="rc82"/>
            <p:cNvSpPr/>
            <p:nvPr/>
          </p:nvSpPr>
          <p:spPr>
            <a:xfrm>
              <a:off x="1621568" y="984023"/>
              <a:ext cx="119670" cy="2750129"/>
            </a:xfrm>
            <a:prstGeom prst="rect">
              <a:avLst/>
            </a:prstGeom>
            <a:solidFill>
              <a:srgbClr val="80BD41">
                <a:alpha val="100000"/>
              </a:srgbClr>
            </a:solidFill>
          </p:spPr>
          <p:txBody>
            <a:bodyPr/>
            <a:lstStyle/>
            <a:p/>
          </p:txBody>
        </p:sp>
        <p:sp>
          <p:nvSpPr>
            <p:cNvPr id="83" name="rc83"/>
            <p:cNvSpPr/>
            <p:nvPr/>
          </p:nvSpPr>
          <p:spPr>
            <a:xfrm>
              <a:off x="1887504" y="984023"/>
              <a:ext cx="119670" cy="2750129"/>
            </a:xfrm>
            <a:prstGeom prst="rect">
              <a:avLst/>
            </a:prstGeom>
            <a:solidFill>
              <a:srgbClr val="80BD41">
                <a:alpha val="100000"/>
              </a:srgbClr>
            </a:solidFill>
          </p:spPr>
          <p:txBody>
            <a:bodyPr/>
            <a:lstStyle/>
            <a:p/>
          </p:txBody>
        </p:sp>
        <p:sp>
          <p:nvSpPr>
            <p:cNvPr id="84" name="rc84"/>
            <p:cNvSpPr/>
            <p:nvPr/>
          </p:nvSpPr>
          <p:spPr>
            <a:xfrm>
              <a:off x="2020471" y="954452"/>
              <a:ext cx="119670" cy="2779700"/>
            </a:xfrm>
            <a:prstGeom prst="rect">
              <a:avLst/>
            </a:prstGeom>
            <a:solidFill>
              <a:srgbClr val="80BD41">
                <a:alpha val="100000"/>
              </a:srgbClr>
            </a:solidFill>
          </p:spPr>
          <p:txBody>
            <a:bodyPr/>
            <a:lstStyle/>
            <a:p/>
          </p:txBody>
        </p:sp>
        <p:sp>
          <p:nvSpPr>
            <p:cNvPr id="85" name="rc85"/>
            <p:cNvSpPr/>
            <p:nvPr/>
          </p:nvSpPr>
          <p:spPr>
            <a:xfrm>
              <a:off x="2153439" y="924880"/>
              <a:ext cx="119670" cy="2809272"/>
            </a:xfrm>
            <a:prstGeom prst="rect">
              <a:avLst/>
            </a:prstGeom>
            <a:solidFill>
              <a:srgbClr val="80BD41">
                <a:alpha val="100000"/>
              </a:srgbClr>
            </a:solidFill>
          </p:spPr>
          <p:txBody>
            <a:bodyPr/>
            <a:lstStyle/>
            <a:p/>
          </p:txBody>
        </p:sp>
        <p:sp>
          <p:nvSpPr>
            <p:cNvPr id="86" name="rc86"/>
            <p:cNvSpPr/>
            <p:nvPr/>
          </p:nvSpPr>
          <p:spPr>
            <a:xfrm>
              <a:off x="2286407" y="924880"/>
              <a:ext cx="119670" cy="2809272"/>
            </a:xfrm>
            <a:prstGeom prst="rect">
              <a:avLst/>
            </a:prstGeom>
            <a:solidFill>
              <a:srgbClr val="80BD41">
                <a:alpha val="100000"/>
              </a:srgbClr>
            </a:solidFill>
          </p:spPr>
          <p:txBody>
            <a:bodyPr/>
            <a:lstStyle/>
            <a:p/>
          </p:txBody>
        </p:sp>
        <p:sp>
          <p:nvSpPr>
            <p:cNvPr id="87" name="rc87"/>
            <p:cNvSpPr/>
            <p:nvPr/>
          </p:nvSpPr>
          <p:spPr>
            <a:xfrm>
              <a:off x="2818278" y="895309"/>
              <a:ext cx="119670" cy="2838843"/>
            </a:xfrm>
            <a:prstGeom prst="rect">
              <a:avLst/>
            </a:prstGeom>
            <a:solidFill>
              <a:srgbClr val="80BD41">
                <a:alpha val="100000"/>
              </a:srgbClr>
            </a:solidFill>
          </p:spPr>
          <p:txBody>
            <a:bodyPr/>
            <a:lstStyle/>
            <a:p/>
          </p:txBody>
        </p:sp>
        <p:sp>
          <p:nvSpPr>
            <p:cNvPr id="88" name="rc88"/>
            <p:cNvSpPr/>
            <p:nvPr/>
          </p:nvSpPr>
          <p:spPr>
            <a:xfrm>
              <a:off x="2419375" y="895309"/>
              <a:ext cx="119670" cy="2838843"/>
            </a:xfrm>
            <a:prstGeom prst="rect">
              <a:avLst/>
            </a:prstGeom>
            <a:solidFill>
              <a:srgbClr val="80BD41">
                <a:alpha val="100000"/>
              </a:srgbClr>
            </a:solidFill>
          </p:spPr>
          <p:txBody>
            <a:bodyPr/>
            <a:lstStyle/>
            <a:p/>
          </p:txBody>
        </p:sp>
        <p:sp>
          <p:nvSpPr>
            <p:cNvPr id="89" name="rc89"/>
            <p:cNvSpPr/>
            <p:nvPr/>
          </p:nvSpPr>
          <p:spPr>
            <a:xfrm>
              <a:off x="2552342" y="895309"/>
              <a:ext cx="119670" cy="2838843"/>
            </a:xfrm>
            <a:prstGeom prst="rect">
              <a:avLst/>
            </a:prstGeom>
            <a:solidFill>
              <a:srgbClr val="80BD41">
                <a:alpha val="100000"/>
              </a:srgbClr>
            </a:solidFill>
          </p:spPr>
          <p:txBody>
            <a:bodyPr/>
            <a:lstStyle/>
            <a:p/>
          </p:txBody>
        </p:sp>
        <p:sp>
          <p:nvSpPr>
            <p:cNvPr id="90" name="rc90"/>
            <p:cNvSpPr/>
            <p:nvPr/>
          </p:nvSpPr>
          <p:spPr>
            <a:xfrm>
              <a:off x="2685310" y="895309"/>
              <a:ext cx="119670" cy="2838843"/>
            </a:xfrm>
            <a:prstGeom prst="rect">
              <a:avLst/>
            </a:prstGeom>
            <a:solidFill>
              <a:srgbClr val="80BD41">
                <a:alpha val="100000"/>
              </a:srgbClr>
            </a:solidFill>
          </p:spPr>
          <p:txBody>
            <a:bodyPr/>
            <a:lstStyle/>
            <a:p/>
          </p:txBody>
        </p:sp>
        <p:sp>
          <p:nvSpPr>
            <p:cNvPr id="91" name="rc91"/>
            <p:cNvSpPr/>
            <p:nvPr/>
          </p:nvSpPr>
          <p:spPr>
            <a:xfrm>
              <a:off x="3217181" y="865738"/>
              <a:ext cx="119670" cy="2868414"/>
            </a:xfrm>
            <a:prstGeom prst="rect">
              <a:avLst/>
            </a:prstGeom>
            <a:solidFill>
              <a:srgbClr val="80BD41">
                <a:alpha val="100000"/>
              </a:srgbClr>
            </a:solidFill>
          </p:spPr>
          <p:txBody>
            <a:bodyPr/>
            <a:lstStyle/>
            <a:p/>
          </p:txBody>
        </p:sp>
        <p:sp>
          <p:nvSpPr>
            <p:cNvPr id="92" name="rc92"/>
            <p:cNvSpPr/>
            <p:nvPr/>
          </p:nvSpPr>
          <p:spPr>
            <a:xfrm>
              <a:off x="3749052" y="865738"/>
              <a:ext cx="119670" cy="2868414"/>
            </a:xfrm>
            <a:prstGeom prst="rect">
              <a:avLst/>
            </a:prstGeom>
            <a:solidFill>
              <a:srgbClr val="80BD41">
                <a:alpha val="100000"/>
              </a:srgbClr>
            </a:solidFill>
          </p:spPr>
          <p:txBody>
            <a:bodyPr/>
            <a:lstStyle/>
            <a:p/>
          </p:txBody>
        </p:sp>
        <p:sp>
          <p:nvSpPr>
            <p:cNvPr id="93" name="rc93"/>
            <p:cNvSpPr/>
            <p:nvPr/>
          </p:nvSpPr>
          <p:spPr>
            <a:xfrm>
              <a:off x="3350149" y="865738"/>
              <a:ext cx="119670" cy="2868414"/>
            </a:xfrm>
            <a:prstGeom prst="rect">
              <a:avLst/>
            </a:prstGeom>
            <a:solidFill>
              <a:srgbClr val="80BD41">
                <a:alpha val="100000"/>
              </a:srgbClr>
            </a:solidFill>
          </p:spPr>
          <p:txBody>
            <a:bodyPr/>
            <a:lstStyle/>
            <a:p/>
          </p:txBody>
        </p:sp>
        <p:sp>
          <p:nvSpPr>
            <p:cNvPr id="94" name="rc94"/>
            <p:cNvSpPr/>
            <p:nvPr/>
          </p:nvSpPr>
          <p:spPr>
            <a:xfrm>
              <a:off x="3483117" y="865738"/>
              <a:ext cx="119670" cy="2868414"/>
            </a:xfrm>
            <a:prstGeom prst="rect">
              <a:avLst/>
            </a:prstGeom>
            <a:solidFill>
              <a:srgbClr val="80BD41">
                <a:alpha val="100000"/>
              </a:srgbClr>
            </a:solidFill>
          </p:spPr>
          <p:txBody>
            <a:bodyPr/>
            <a:lstStyle/>
            <a:p/>
          </p:txBody>
        </p:sp>
        <p:sp>
          <p:nvSpPr>
            <p:cNvPr id="95" name="rc95"/>
            <p:cNvSpPr/>
            <p:nvPr/>
          </p:nvSpPr>
          <p:spPr>
            <a:xfrm>
              <a:off x="3084213" y="865738"/>
              <a:ext cx="119670" cy="2868414"/>
            </a:xfrm>
            <a:prstGeom prst="rect">
              <a:avLst/>
            </a:prstGeom>
            <a:solidFill>
              <a:srgbClr val="80BD41">
                <a:alpha val="100000"/>
              </a:srgbClr>
            </a:solidFill>
          </p:spPr>
          <p:txBody>
            <a:bodyPr/>
            <a:lstStyle/>
            <a:p/>
          </p:txBody>
        </p:sp>
        <p:sp>
          <p:nvSpPr>
            <p:cNvPr id="96" name="rc96"/>
            <p:cNvSpPr/>
            <p:nvPr/>
          </p:nvSpPr>
          <p:spPr>
            <a:xfrm>
              <a:off x="3616084" y="865738"/>
              <a:ext cx="119670" cy="2868414"/>
            </a:xfrm>
            <a:prstGeom prst="rect">
              <a:avLst/>
            </a:prstGeom>
            <a:solidFill>
              <a:srgbClr val="80BD41">
                <a:alpha val="100000"/>
              </a:srgbClr>
            </a:solidFill>
          </p:spPr>
          <p:txBody>
            <a:bodyPr/>
            <a:lstStyle/>
            <a:p/>
          </p:txBody>
        </p:sp>
        <p:sp>
          <p:nvSpPr>
            <p:cNvPr id="97" name="rc97"/>
            <p:cNvSpPr/>
            <p:nvPr/>
          </p:nvSpPr>
          <p:spPr>
            <a:xfrm>
              <a:off x="2951246" y="865738"/>
              <a:ext cx="119670" cy="2868414"/>
            </a:xfrm>
            <a:prstGeom prst="rect">
              <a:avLst/>
            </a:prstGeom>
            <a:solidFill>
              <a:srgbClr val="80BD41">
                <a:alpha val="100000"/>
              </a:srgbClr>
            </a:solidFill>
          </p:spPr>
          <p:txBody>
            <a:bodyPr/>
            <a:lstStyle/>
            <a:p/>
          </p:txBody>
        </p:sp>
        <p:sp>
          <p:nvSpPr>
            <p:cNvPr id="98" name="rc98"/>
            <p:cNvSpPr/>
            <p:nvPr/>
          </p:nvSpPr>
          <p:spPr>
            <a:xfrm>
              <a:off x="5743568" y="836167"/>
              <a:ext cx="119670" cy="2897985"/>
            </a:xfrm>
            <a:prstGeom prst="rect">
              <a:avLst/>
            </a:prstGeom>
            <a:solidFill>
              <a:srgbClr val="80BD41">
                <a:alpha val="100000"/>
              </a:srgbClr>
            </a:solidFill>
          </p:spPr>
          <p:txBody>
            <a:bodyPr/>
            <a:lstStyle/>
            <a:p/>
          </p:txBody>
        </p:sp>
        <p:sp>
          <p:nvSpPr>
            <p:cNvPr id="99" name="rc99"/>
            <p:cNvSpPr/>
            <p:nvPr/>
          </p:nvSpPr>
          <p:spPr>
            <a:xfrm>
              <a:off x="4546859" y="836167"/>
              <a:ext cx="119670" cy="2897985"/>
            </a:xfrm>
            <a:prstGeom prst="rect">
              <a:avLst/>
            </a:prstGeom>
            <a:solidFill>
              <a:srgbClr val="80BD41">
                <a:alpha val="100000"/>
              </a:srgbClr>
            </a:solidFill>
          </p:spPr>
          <p:txBody>
            <a:bodyPr/>
            <a:lstStyle/>
            <a:p/>
          </p:txBody>
        </p:sp>
        <p:sp>
          <p:nvSpPr>
            <p:cNvPr id="100" name="rc100"/>
            <p:cNvSpPr/>
            <p:nvPr/>
          </p:nvSpPr>
          <p:spPr>
            <a:xfrm>
              <a:off x="4812794" y="836167"/>
              <a:ext cx="119670" cy="2897985"/>
            </a:xfrm>
            <a:prstGeom prst="rect">
              <a:avLst/>
            </a:prstGeom>
            <a:solidFill>
              <a:srgbClr val="80BD41">
                <a:alpha val="100000"/>
              </a:srgbClr>
            </a:solidFill>
          </p:spPr>
          <p:txBody>
            <a:bodyPr/>
            <a:lstStyle/>
            <a:p/>
          </p:txBody>
        </p:sp>
        <p:sp>
          <p:nvSpPr>
            <p:cNvPr id="101" name="rc101"/>
            <p:cNvSpPr/>
            <p:nvPr/>
          </p:nvSpPr>
          <p:spPr>
            <a:xfrm>
              <a:off x="3882020" y="836167"/>
              <a:ext cx="119670" cy="2897985"/>
            </a:xfrm>
            <a:prstGeom prst="rect">
              <a:avLst/>
            </a:prstGeom>
            <a:solidFill>
              <a:srgbClr val="80BD41">
                <a:alpha val="100000"/>
              </a:srgbClr>
            </a:solidFill>
          </p:spPr>
          <p:txBody>
            <a:bodyPr/>
            <a:lstStyle/>
            <a:p/>
          </p:txBody>
        </p:sp>
        <p:sp>
          <p:nvSpPr>
            <p:cNvPr id="102" name="rc102"/>
            <p:cNvSpPr/>
            <p:nvPr/>
          </p:nvSpPr>
          <p:spPr>
            <a:xfrm>
              <a:off x="5078730" y="836167"/>
              <a:ext cx="119670" cy="2897985"/>
            </a:xfrm>
            <a:prstGeom prst="rect">
              <a:avLst/>
            </a:prstGeom>
            <a:solidFill>
              <a:srgbClr val="80BD41">
                <a:alpha val="100000"/>
              </a:srgbClr>
            </a:solidFill>
          </p:spPr>
          <p:txBody>
            <a:bodyPr/>
            <a:lstStyle/>
            <a:p/>
          </p:txBody>
        </p:sp>
        <p:sp>
          <p:nvSpPr>
            <p:cNvPr id="103" name="rc103"/>
            <p:cNvSpPr/>
            <p:nvPr/>
          </p:nvSpPr>
          <p:spPr>
            <a:xfrm>
              <a:off x="5610601" y="836167"/>
              <a:ext cx="119670" cy="2897985"/>
            </a:xfrm>
            <a:prstGeom prst="rect">
              <a:avLst/>
            </a:prstGeom>
            <a:solidFill>
              <a:srgbClr val="80BD41">
                <a:alpha val="100000"/>
              </a:srgbClr>
            </a:solidFill>
          </p:spPr>
          <p:txBody>
            <a:bodyPr/>
            <a:lstStyle/>
            <a:p/>
          </p:txBody>
        </p:sp>
        <p:sp>
          <p:nvSpPr>
            <p:cNvPr id="104" name="rc104"/>
            <p:cNvSpPr/>
            <p:nvPr/>
          </p:nvSpPr>
          <p:spPr>
            <a:xfrm>
              <a:off x="4014988" y="836167"/>
              <a:ext cx="119670" cy="2897985"/>
            </a:xfrm>
            <a:prstGeom prst="rect">
              <a:avLst/>
            </a:prstGeom>
            <a:solidFill>
              <a:srgbClr val="80BD41">
                <a:alpha val="100000"/>
              </a:srgbClr>
            </a:solidFill>
          </p:spPr>
          <p:txBody>
            <a:bodyPr/>
            <a:lstStyle/>
            <a:p/>
          </p:txBody>
        </p:sp>
        <p:sp>
          <p:nvSpPr>
            <p:cNvPr id="105" name="rc105"/>
            <p:cNvSpPr/>
            <p:nvPr/>
          </p:nvSpPr>
          <p:spPr>
            <a:xfrm>
              <a:off x="4413891" y="836167"/>
              <a:ext cx="119670" cy="2897985"/>
            </a:xfrm>
            <a:prstGeom prst="rect">
              <a:avLst/>
            </a:prstGeom>
            <a:solidFill>
              <a:srgbClr val="80BD41">
                <a:alpha val="100000"/>
              </a:srgbClr>
            </a:solidFill>
          </p:spPr>
          <p:txBody>
            <a:bodyPr/>
            <a:lstStyle/>
            <a:p/>
          </p:txBody>
        </p:sp>
        <p:sp>
          <p:nvSpPr>
            <p:cNvPr id="106" name="rc106"/>
            <p:cNvSpPr/>
            <p:nvPr/>
          </p:nvSpPr>
          <p:spPr>
            <a:xfrm>
              <a:off x="5477633" y="836167"/>
              <a:ext cx="119670" cy="2897985"/>
            </a:xfrm>
            <a:prstGeom prst="rect">
              <a:avLst/>
            </a:prstGeom>
            <a:solidFill>
              <a:srgbClr val="80BD41">
                <a:alpha val="100000"/>
              </a:srgbClr>
            </a:solidFill>
          </p:spPr>
          <p:txBody>
            <a:bodyPr/>
            <a:lstStyle/>
            <a:p/>
          </p:txBody>
        </p:sp>
        <p:sp>
          <p:nvSpPr>
            <p:cNvPr id="107" name="rc107"/>
            <p:cNvSpPr/>
            <p:nvPr/>
          </p:nvSpPr>
          <p:spPr>
            <a:xfrm>
              <a:off x="5876536" y="836167"/>
              <a:ext cx="119670" cy="2897985"/>
            </a:xfrm>
            <a:prstGeom prst="rect">
              <a:avLst/>
            </a:prstGeom>
            <a:solidFill>
              <a:srgbClr val="80BD41">
                <a:alpha val="100000"/>
              </a:srgbClr>
            </a:solidFill>
          </p:spPr>
          <p:txBody>
            <a:bodyPr/>
            <a:lstStyle/>
            <a:p/>
          </p:txBody>
        </p:sp>
        <p:sp>
          <p:nvSpPr>
            <p:cNvPr id="108" name="rc108"/>
            <p:cNvSpPr/>
            <p:nvPr/>
          </p:nvSpPr>
          <p:spPr>
            <a:xfrm>
              <a:off x="4147955" y="836167"/>
              <a:ext cx="119670" cy="2897985"/>
            </a:xfrm>
            <a:prstGeom prst="rect">
              <a:avLst/>
            </a:prstGeom>
            <a:solidFill>
              <a:srgbClr val="80BD41">
                <a:alpha val="100000"/>
              </a:srgbClr>
            </a:solidFill>
          </p:spPr>
          <p:txBody>
            <a:bodyPr/>
            <a:lstStyle/>
            <a:p/>
          </p:txBody>
        </p:sp>
        <p:sp>
          <p:nvSpPr>
            <p:cNvPr id="109" name="rc109"/>
            <p:cNvSpPr/>
            <p:nvPr/>
          </p:nvSpPr>
          <p:spPr>
            <a:xfrm>
              <a:off x="4679826" y="836167"/>
              <a:ext cx="119670" cy="2897985"/>
            </a:xfrm>
            <a:prstGeom prst="rect">
              <a:avLst/>
            </a:prstGeom>
            <a:solidFill>
              <a:srgbClr val="80BD41">
                <a:alpha val="100000"/>
              </a:srgbClr>
            </a:solidFill>
          </p:spPr>
          <p:txBody>
            <a:bodyPr/>
            <a:lstStyle/>
            <a:p/>
          </p:txBody>
        </p:sp>
        <p:sp>
          <p:nvSpPr>
            <p:cNvPr id="110" name="rc110"/>
            <p:cNvSpPr/>
            <p:nvPr/>
          </p:nvSpPr>
          <p:spPr>
            <a:xfrm>
              <a:off x="4280923" y="836167"/>
              <a:ext cx="119670" cy="2897985"/>
            </a:xfrm>
            <a:prstGeom prst="rect">
              <a:avLst/>
            </a:prstGeom>
            <a:solidFill>
              <a:srgbClr val="80BD41">
                <a:alpha val="100000"/>
              </a:srgbClr>
            </a:solidFill>
          </p:spPr>
          <p:txBody>
            <a:bodyPr/>
            <a:lstStyle/>
            <a:p/>
          </p:txBody>
        </p:sp>
        <p:sp>
          <p:nvSpPr>
            <p:cNvPr id="111" name="rc111"/>
            <p:cNvSpPr/>
            <p:nvPr/>
          </p:nvSpPr>
          <p:spPr>
            <a:xfrm>
              <a:off x="4945762" y="836167"/>
              <a:ext cx="119670" cy="2897985"/>
            </a:xfrm>
            <a:prstGeom prst="rect">
              <a:avLst/>
            </a:prstGeom>
            <a:solidFill>
              <a:srgbClr val="80BD41">
                <a:alpha val="100000"/>
              </a:srgbClr>
            </a:solidFill>
          </p:spPr>
          <p:txBody>
            <a:bodyPr/>
            <a:lstStyle/>
            <a:p/>
          </p:txBody>
        </p:sp>
        <p:sp>
          <p:nvSpPr>
            <p:cNvPr id="112" name="rc112"/>
            <p:cNvSpPr/>
            <p:nvPr/>
          </p:nvSpPr>
          <p:spPr>
            <a:xfrm>
              <a:off x="5344665" y="836167"/>
              <a:ext cx="119670" cy="2897985"/>
            </a:xfrm>
            <a:prstGeom prst="rect">
              <a:avLst/>
            </a:prstGeom>
            <a:solidFill>
              <a:srgbClr val="80BD41">
                <a:alpha val="100000"/>
              </a:srgbClr>
            </a:solidFill>
          </p:spPr>
          <p:txBody>
            <a:bodyPr/>
            <a:lstStyle/>
            <a:p/>
          </p:txBody>
        </p:sp>
        <p:sp>
          <p:nvSpPr>
            <p:cNvPr id="113" name="rc113"/>
            <p:cNvSpPr/>
            <p:nvPr/>
          </p:nvSpPr>
          <p:spPr>
            <a:xfrm>
              <a:off x="5211697" y="836167"/>
              <a:ext cx="119670" cy="2897985"/>
            </a:xfrm>
            <a:prstGeom prst="rect">
              <a:avLst/>
            </a:prstGeom>
            <a:solidFill>
              <a:srgbClr val="80BD41">
                <a:alpha val="100000"/>
              </a:srgbClr>
            </a:solidFill>
          </p:spPr>
          <p:txBody>
            <a:bodyPr/>
            <a:lstStyle/>
            <a:p/>
          </p:txBody>
        </p:sp>
        <p:sp>
          <p:nvSpPr>
            <p:cNvPr id="114" name="rc114"/>
            <p:cNvSpPr/>
            <p:nvPr/>
          </p:nvSpPr>
          <p:spPr>
            <a:xfrm>
              <a:off x="7339181" y="806595"/>
              <a:ext cx="119670" cy="2927557"/>
            </a:xfrm>
            <a:prstGeom prst="rect">
              <a:avLst/>
            </a:prstGeom>
            <a:solidFill>
              <a:srgbClr val="80BD41">
                <a:alpha val="100000"/>
              </a:srgbClr>
            </a:solidFill>
          </p:spPr>
          <p:txBody>
            <a:bodyPr/>
            <a:lstStyle/>
            <a:p/>
          </p:txBody>
        </p:sp>
        <p:sp>
          <p:nvSpPr>
            <p:cNvPr id="115" name="rc115"/>
            <p:cNvSpPr/>
            <p:nvPr/>
          </p:nvSpPr>
          <p:spPr>
            <a:xfrm>
              <a:off x="6807310" y="806595"/>
              <a:ext cx="119670" cy="2927557"/>
            </a:xfrm>
            <a:prstGeom prst="rect">
              <a:avLst/>
            </a:prstGeom>
            <a:solidFill>
              <a:srgbClr val="80BD41">
                <a:alpha val="100000"/>
              </a:srgbClr>
            </a:solidFill>
          </p:spPr>
          <p:txBody>
            <a:bodyPr/>
            <a:lstStyle/>
            <a:p/>
          </p:txBody>
        </p:sp>
        <p:sp>
          <p:nvSpPr>
            <p:cNvPr id="116" name="rc116"/>
            <p:cNvSpPr/>
            <p:nvPr/>
          </p:nvSpPr>
          <p:spPr>
            <a:xfrm>
              <a:off x="8535891" y="806595"/>
              <a:ext cx="119670" cy="2927557"/>
            </a:xfrm>
            <a:prstGeom prst="rect">
              <a:avLst/>
            </a:prstGeom>
            <a:solidFill>
              <a:srgbClr val="80BD41">
                <a:alpha val="100000"/>
              </a:srgbClr>
            </a:solidFill>
          </p:spPr>
          <p:txBody>
            <a:bodyPr/>
            <a:lstStyle/>
            <a:p/>
          </p:txBody>
        </p:sp>
        <p:sp>
          <p:nvSpPr>
            <p:cNvPr id="117" name="rc117"/>
            <p:cNvSpPr/>
            <p:nvPr/>
          </p:nvSpPr>
          <p:spPr>
            <a:xfrm>
              <a:off x="6674343" y="806595"/>
              <a:ext cx="119670" cy="2927557"/>
            </a:xfrm>
            <a:prstGeom prst="rect">
              <a:avLst/>
            </a:prstGeom>
            <a:solidFill>
              <a:srgbClr val="80BD41">
                <a:alpha val="100000"/>
              </a:srgbClr>
            </a:solidFill>
          </p:spPr>
          <p:txBody>
            <a:bodyPr/>
            <a:lstStyle/>
            <a:p/>
          </p:txBody>
        </p:sp>
        <p:sp>
          <p:nvSpPr>
            <p:cNvPr id="118" name="rc118"/>
            <p:cNvSpPr/>
            <p:nvPr/>
          </p:nvSpPr>
          <p:spPr>
            <a:xfrm>
              <a:off x="7206214" y="806595"/>
              <a:ext cx="119670" cy="2927557"/>
            </a:xfrm>
            <a:prstGeom prst="rect">
              <a:avLst/>
            </a:prstGeom>
            <a:solidFill>
              <a:srgbClr val="80BD41">
                <a:alpha val="100000"/>
              </a:srgbClr>
            </a:solidFill>
          </p:spPr>
          <p:txBody>
            <a:bodyPr/>
            <a:lstStyle/>
            <a:p/>
          </p:txBody>
        </p:sp>
        <p:sp>
          <p:nvSpPr>
            <p:cNvPr id="119" name="rc119"/>
            <p:cNvSpPr/>
            <p:nvPr/>
          </p:nvSpPr>
          <p:spPr>
            <a:xfrm>
              <a:off x="8668859" y="806595"/>
              <a:ext cx="119670" cy="2927557"/>
            </a:xfrm>
            <a:prstGeom prst="rect">
              <a:avLst/>
            </a:prstGeom>
            <a:solidFill>
              <a:srgbClr val="80BD41">
                <a:alpha val="100000"/>
              </a:srgbClr>
            </a:solidFill>
          </p:spPr>
          <p:txBody>
            <a:bodyPr/>
            <a:lstStyle/>
            <a:p/>
          </p:txBody>
        </p:sp>
        <p:sp>
          <p:nvSpPr>
            <p:cNvPr id="120" name="rc120"/>
            <p:cNvSpPr/>
            <p:nvPr/>
          </p:nvSpPr>
          <p:spPr>
            <a:xfrm>
              <a:off x="7073246" y="806595"/>
              <a:ext cx="119670" cy="2927557"/>
            </a:xfrm>
            <a:prstGeom prst="rect">
              <a:avLst/>
            </a:prstGeom>
            <a:solidFill>
              <a:srgbClr val="80BD41">
                <a:alpha val="100000"/>
              </a:srgbClr>
            </a:solidFill>
          </p:spPr>
          <p:txBody>
            <a:bodyPr/>
            <a:lstStyle/>
            <a:p/>
          </p:txBody>
        </p:sp>
        <p:sp>
          <p:nvSpPr>
            <p:cNvPr id="121" name="rc121"/>
            <p:cNvSpPr/>
            <p:nvPr/>
          </p:nvSpPr>
          <p:spPr>
            <a:xfrm>
              <a:off x="8269956" y="806595"/>
              <a:ext cx="119670" cy="2927557"/>
            </a:xfrm>
            <a:prstGeom prst="rect">
              <a:avLst/>
            </a:prstGeom>
            <a:solidFill>
              <a:srgbClr val="80BD41">
                <a:alpha val="100000"/>
              </a:srgbClr>
            </a:solidFill>
          </p:spPr>
          <p:txBody>
            <a:bodyPr/>
            <a:lstStyle/>
            <a:p/>
          </p:txBody>
        </p:sp>
        <p:sp>
          <p:nvSpPr>
            <p:cNvPr id="122" name="rc122"/>
            <p:cNvSpPr/>
            <p:nvPr/>
          </p:nvSpPr>
          <p:spPr>
            <a:xfrm>
              <a:off x="6940278" y="806595"/>
              <a:ext cx="119670" cy="2927557"/>
            </a:xfrm>
            <a:prstGeom prst="rect">
              <a:avLst/>
            </a:prstGeom>
            <a:solidFill>
              <a:srgbClr val="80BD41">
                <a:alpha val="100000"/>
              </a:srgbClr>
            </a:solidFill>
          </p:spPr>
          <p:txBody>
            <a:bodyPr/>
            <a:lstStyle/>
            <a:p/>
          </p:txBody>
        </p:sp>
        <p:sp>
          <p:nvSpPr>
            <p:cNvPr id="123" name="rc123"/>
            <p:cNvSpPr/>
            <p:nvPr/>
          </p:nvSpPr>
          <p:spPr>
            <a:xfrm>
              <a:off x="8136988" y="806595"/>
              <a:ext cx="119670" cy="2927557"/>
            </a:xfrm>
            <a:prstGeom prst="rect">
              <a:avLst/>
            </a:prstGeom>
            <a:solidFill>
              <a:srgbClr val="80BD41">
                <a:alpha val="100000"/>
              </a:srgbClr>
            </a:solidFill>
          </p:spPr>
          <p:txBody>
            <a:bodyPr/>
            <a:lstStyle/>
            <a:p/>
          </p:txBody>
        </p:sp>
        <p:sp>
          <p:nvSpPr>
            <p:cNvPr id="124" name="rc124"/>
            <p:cNvSpPr/>
            <p:nvPr/>
          </p:nvSpPr>
          <p:spPr>
            <a:xfrm>
              <a:off x="7472149" y="806595"/>
              <a:ext cx="119670" cy="2927557"/>
            </a:xfrm>
            <a:prstGeom prst="rect">
              <a:avLst/>
            </a:prstGeom>
            <a:solidFill>
              <a:srgbClr val="80BD41">
                <a:alpha val="100000"/>
              </a:srgbClr>
            </a:solidFill>
          </p:spPr>
          <p:txBody>
            <a:bodyPr/>
            <a:lstStyle/>
            <a:p/>
          </p:txBody>
        </p:sp>
        <p:sp>
          <p:nvSpPr>
            <p:cNvPr id="125" name="rc125"/>
            <p:cNvSpPr/>
            <p:nvPr/>
          </p:nvSpPr>
          <p:spPr>
            <a:xfrm>
              <a:off x="8801827" y="806595"/>
              <a:ext cx="119670" cy="2927557"/>
            </a:xfrm>
            <a:prstGeom prst="rect">
              <a:avLst/>
            </a:prstGeom>
            <a:solidFill>
              <a:srgbClr val="80BD41">
                <a:alpha val="100000"/>
              </a:srgbClr>
            </a:solidFill>
          </p:spPr>
          <p:txBody>
            <a:bodyPr/>
            <a:lstStyle/>
            <a:p/>
          </p:txBody>
        </p:sp>
        <p:sp>
          <p:nvSpPr>
            <p:cNvPr id="126" name="rc126"/>
            <p:cNvSpPr/>
            <p:nvPr/>
          </p:nvSpPr>
          <p:spPr>
            <a:xfrm>
              <a:off x="6408407" y="806595"/>
              <a:ext cx="119670" cy="2927557"/>
            </a:xfrm>
            <a:prstGeom prst="rect">
              <a:avLst/>
            </a:prstGeom>
            <a:solidFill>
              <a:srgbClr val="80BD41">
                <a:alpha val="100000"/>
              </a:srgbClr>
            </a:solidFill>
          </p:spPr>
          <p:txBody>
            <a:bodyPr/>
            <a:lstStyle/>
            <a:p/>
          </p:txBody>
        </p:sp>
        <p:sp>
          <p:nvSpPr>
            <p:cNvPr id="127" name="rc127"/>
            <p:cNvSpPr/>
            <p:nvPr/>
          </p:nvSpPr>
          <p:spPr>
            <a:xfrm>
              <a:off x="8934794" y="806595"/>
              <a:ext cx="119670" cy="2927557"/>
            </a:xfrm>
            <a:prstGeom prst="rect">
              <a:avLst/>
            </a:prstGeom>
            <a:solidFill>
              <a:srgbClr val="80BD41">
                <a:alpha val="100000"/>
              </a:srgbClr>
            </a:solidFill>
          </p:spPr>
          <p:txBody>
            <a:bodyPr/>
            <a:lstStyle/>
            <a:p/>
          </p:txBody>
        </p:sp>
        <p:sp>
          <p:nvSpPr>
            <p:cNvPr id="128" name="rc128"/>
            <p:cNvSpPr/>
            <p:nvPr/>
          </p:nvSpPr>
          <p:spPr>
            <a:xfrm>
              <a:off x="7605117" y="806595"/>
              <a:ext cx="119670" cy="2927557"/>
            </a:xfrm>
            <a:prstGeom prst="rect">
              <a:avLst/>
            </a:prstGeom>
            <a:solidFill>
              <a:srgbClr val="80BD41">
                <a:alpha val="100000"/>
              </a:srgbClr>
            </a:solidFill>
          </p:spPr>
          <p:txBody>
            <a:bodyPr/>
            <a:lstStyle/>
            <a:p/>
          </p:txBody>
        </p:sp>
        <p:sp>
          <p:nvSpPr>
            <p:cNvPr id="129" name="rc129"/>
            <p:cNvSpPr/>
            <p:nvPr/>
          </p:nvSpPr>
          <p:spPr>
            <a:xfrm>
              <a:off x="6541375" y="806595"/>
              <a:ext cx="119670" cy="2927557"/>
            </a:xfrm>
            <a:prstGeom prst="rect">
              <a:avLst/>
            </a:prstGeom>
            <a:solidFill>
              <a:srgbClr val="80BD41">
                <a:alpha val="100000"/>
              </a:srgbClr>
            </a:solidFill>
          </p:spPr>
          <p:txBody>
            <a:bodyPr/>
            <a:lstStyle/>
            <a:p/>
          </p:txBody>
        </p:sp>
        <p:sp>
          <p:nvSpPr>
            <p:cNvPr id="130" name="rc130"/>
            <p:cNvSpPr/>
            <p:nvPr/>
          </p:nvSpPr>
          <p:spPr>
            <a:xfrm>
              <a:off x="6275439" y="806595"/>
              <a:ext cx="119670" cy="2927557"/>
            </a:xfrm>
            <a:prstGeom prst="rect">
              <a:avLst/>
            </a:prstGeom>
            <a:solidFill>
              <a:srgbClr val="80BD41">
                <a:alpha val="100000"/>
              </a:srgbClr>
            </a:solidFill>
          </p:spPr>
          <p:txBody>
            <a:bodyPr/>
            <a:lstStyle/>
            <a:p/>
          </p:txBody>
        </p:sp>
        <p:sp>
          <p:nvSpPr>
            <p:cNvPr id="131" name="rc131"/>
            <p:cNvSpPr/>
            <p:nvPr/>
          </p:nvSpPr>
          <p:spPr>
            <a:xfrm>
              <a:off x="7738085" y="806595"/>
              <a:ext cx="119670" cy="2927557"/>
            </a:xfrm>
            <a:prstGeom prst="rect">
              <a:avLst/>
            </a:prstGeom>
            <a:solidFill>
              <a:srgbClr val="80BD41">
                <a:alpha val="100000"/>
              </a:srgbClr>
            </a:solidFill>
          </p:spPr>
          <p:txBody>
            <a:bodyPr/>
            <a:lstStyle/>
            <a:p/>
          </p:txBody>
        </p:sp>
        <p:sp>
          <p:nvSpPr>
            <p:cNvPr id="132" name="rc132"/>
            <p:cNvSpPr/>
            <p:nvPr/>
          </p:nvSpPr>
          <p:spPr>
            <a:xfrm>
              <a:off x="6142472" y="806595"/>
              <a:ext cx="119670" cy="2927557"/>
            </a:xfrm>
            <a:prstGeom prst="rect">
              <a:avLst/>
            </a:prstGeom>
            <a:solidFill>
              <a:srgbClr val="80BD41">
                <a:alpha val="100000"/>
              </a:srgbClr>
            </a:solidFill>
          </p:spPr>
          <p:txBody>
            <a:bodyPr/>
            <a:lstStyle/>
            <a:p/>
          </p:txBody>
        </p:sp>
        <p:sp>
          <p:nvSpPr>
            <p:cNvPr id="133" name="rc133"/>
            <p:cNvSpPr/>
            <p:nvPr/>
          </p:nvSpPr>
          <p:spPr>
            <a:xfrm>
              <a:off x="6009504" y="806595"/>
              <a:ext cx="119670" cy="2927557"/>
            </a:xfrm>
            <a:prstGeom prst="rect">
              <a:avLst/>
            </a:prstGeom>
            <a:solidFill>
              <a:srgbClr val="80BD41">
                <a:alpha val="100000"/>
              </a:srgbClr>
            </a:solidFill>
          </p:spPr>
          <p:txBody>
            <a:bodyPr/>
            <a:lstStyle/>
            <a:p/>
          </p:txBody>
        </p:sp>
        <p:sp>
          <p:nvSpPr>
            <p:cNvPr id="134" name="rc134"/>
            <p:cNvSpPr/>
            <p:nvPr/>
          </p:nvSpPr>
          <p:spPr>
            <a:xfrm>
              <a:off x="7871052" y="806595"/>
              <a:ext cx="119670" cy="2927557"/>
            </a:xfrm>
            <a:prstGeom prst="rect">
              <a:avLst/>
            </a:prstGeom>
            <a:solidFill>
              <a:srgbClr val="80BD41">
                <a:alpha val="100000"/>
              </a:srgbClr>
            </a:solidFill>
          </p:spPr>
          <p:txBody>
            <a:bodyPr/>
            <a:lstStyle/>
            <a:p/>
          </p:txBody>
        </p:sp>
        <p:sp>
          <p:nvSpPr>
            <p:cNvPr id="135" name="rc135"/>
            <p:cNvSpPr/>
            <p:nvPr/>
          </p:nvSpPr>
          <p:spPr>
            <a:xfrm>
              <a:off x="8004020" y="806595"/>
              <a:ext cx="119670" cy="2927557"/>
            </a:xfrm>
            <a:prstGeom prst="rect">
              <a:avLst/>
            </a:prstGeom>
            <a:solidFill>
              <a:srgbClr val="80BD41">
                <a:alpha val="100000"/>
              </a:srgbClr>
            </a:solidFill>
          </p:spPr>
          <p:txBody>
            <a:bodyPr/>
            <a:lstStyle/>
            <a:p/>
          </p:txBody>
        </p:sp>
        <p:sp>
          <p:nvSpPr>
            <p:cNvPr id="136" name="rc136"/>
            <p:cNvSpPr/>
            <p:nvPr/>
          </p:nvSpPr>
          <p:spPr>
            <a:xfrm>
              <a:off x="8402923" y="806595"/>
              <a:ext cx="119670" cy="2927557"/>
            </a:xfrm>
            <a:prstGeom prst="rect">
              <a:avLst/>
            </a:prstGeom>
            <a:solidFill>
              <a:srgbClr val="80BD41">
                <a:alpha val="100000"/>
              </a:srgbClr>
            </a:solidFill>
          </p:spPr>
          <p:txBody>
            <a:bodyPr/>
            <a:lstStyle/>
            <a:p/>
          </p:txBody>
        </p:sp>
        <p:sp>
          <p:nvSpPr>
            <p:cNvPr id="137" name="rc137"/>
            <p:cNvSpPr/>
            <p:nvPr/>
          </p:nvSpPr>
          <p:spPr>
            <a:xfrm>
              <a:off x="823762" y="1309307"/>
              <a:ext cx="119670" cy="2424845"/>
            </a:xfrm>
            <a:prstGeom prst="rect">
              <a:avLst/>
            </a:prstGeom>
            <a:solidFill>
              <a:srgbClr val="80BD41">
                <a:alpha val="100000"/>
              </a:srgbClr>
            </a:solidFill>
          </p:spPr>
          <p:txBody>
            <a:bodyPr/>
            <a:lstStyle/>
            <a:p/>
          </p:txBody>
        </p:sp>
        <p:sp>
          <p:nvSpPr>
            <p:cNvPr id="138" name="rc138"/>
            <p:cNvSpPr/>
            <p:nvPr/>
          </p:nvSpPr>
          <p:spPr>
            <a:xfrm>
              <a:off x="956729" y="1131879"/>
              <a:ext cx="119670" cy="2602273"/>
            </a:xfrm>
            <a:prstGeom prst="rect">
              <a:avLst/>
            </a:prstGeom>
            <a:solidFill>
              <a:srgbClr val="80BD41">
                <a:alpha val="100000"/>
              </a:srgbClr>
            </a:solidFill>
          </p:spPr>
          <p:txBody>
            <a:bodyPr/>
            <a:lstStyle/>
            <a:p/>
          </p:txBody>
        </p:sp>
        <p:sp>
          <p:nvSpPr>
            <p:cNvPr id="139" name="rc139"/>
            <p:cNvSpPr/>
            <p:nvPr/>
          </p:nvSpPr>
          <p:spPr>
            <a:xfrm>
              <a:off x="1089697" y="1043166"/>
              <a:ext cx="119670" cy="2690986"/>
            </a:xfrm>
            <a:prstGeom prst="rect">
              <a:avLst/>
            </a:prstGeom>
            <a:solidFill>
              <a:srgbClr val="80BD41">
                <a:alpha val="100000"/>
              </a:srgbClr>
            </a:solidFill>
          </p:spPr>
          <p:txBody>
            <a:bodyPr/>
            <a:lstStyle/>
            <a:p/>
          </p:txBody>
        </p:sp>
        <p:sp>
          <p:nvSpPr>
            <p:cNvPr id="140" name="rc140"/>
            <p:cNvSpPr/>
            <p:nvPr/>
          </p:nvSpPr>
          <p:spPr>
            <a:xfrm>
              <a:off x="1355633" y="1043166"/>
              <a:ext cx="119670" cy="2690986"/>
            </a:xfrm>
            <a:prstGeom prst="rect">
              <a:avLst/>
            </a:prstGeom>
            <a:solidFill>
              <a:srgbClr val="80BD41">
                <a:alpha val="100000"/>
              </a:srgbClr>
            </a:solidFill>
          </p:spPr>
          <p:txBody>
            <a:bodyPr/>
            <a:lstStyle/>
            <a:p/>
          </p:txBody>
        </p:sp>
        <p:sp>
          <p:nvSpPr>
            <p:cNvPr id="141" name="rc141"/>
            <p:cNvSpPr/>
            <p:nvPr/>
          </p:nvSpPr>
          <p:spPr>
            <a:xfrm>
              <a:off x="1222665" y="1043166"/>
              <a:ext cx="119670" cy="2690986"/>
            </a:xfrm>
            <a:prstGeom prst="rect">
              <a:avLst/>
            </a:prstGeom>
            <a:solidFill>
              <a:srgbClr val="80BD41">
                <a:alpha val="100000"/>
              </a:srgbClr>
            </a:solidFill>
          </p:spPr>
          <p:txBody>
            <a:bodyPr/>
            <a:lstStyle/>
            <a:p/>
          </p:txBody>
        </p:sp>
        <p:sp>
          <p:nvSpPr>
            <p:cNvPr id="142" name="rc142"/>
            <p:cNvSpPr/>
            <p:nvPr/>
          </p:nvSpPr>
          <p:spPr>
            <a:xfrm>
              <a:off x="1488600" y="1013594"/>
              <a:ext cx="119670" cy="2720558"/>
            </a:xfrm>
            <a:prstGeom prst="rect">
              <a:avLst/>
            </a:prstGeom>
            <a:solidFill>
              <a:srgbClr val="80BD41">
                <a:alpha val="100000"/>
              </a:srgbClr>
            </a:solidFill>
          </p:spPr>
          <p:txBody>
            <a:bodyPr/>
            <a:lstStyle/>
            <a:p/>
          </p:txBody>
        </p:sp>
        <p:sp>
          <p:nvSpPr>
            <p:cNvPr id="143" name="rc143"/>
            <p:cNvSpPr/>
            <p:nvPr/>
          </p:nvSpPr>
          <p:spPr>
            <a:xfrm>
              <a:off x="1754536" y="984023"/>
              <a:ext cx="119670" cy="2750129"/>
            </a:xfrm>
            <a:prstGeom prst="rect">
              <a:avLst/>
            </a:prstGeom>
            <a:solidFill>
              <a:srgbClr val="80BD41">
                <a:alpha val="100000"/>
              </a:srgbClr>
            </a:solidFill>
          </p:spPr>
          <p:txBody>
            <a:bodyPr/>
            <a:lstStyle/>
            <a:p/>
          </p:txBody>
        </p:sp>
        <p:sp>
          <p:nvSpPr>
            <p:cNvPr id="144" name="rc144"/>
            <p:cNvSpPr/>
            <p:nvPr/>
          </p:nvSpPr>
          <p:spPr>
            <a:xfrm>
              <a:off x="1621568" y="984023"/>
              <a:ext cx="119670" cy="2750129"/>
            </a:xfrm>
            <a:prstGeom prst="rect">
              <a:avLst/>
            </a:prstGeom>
            <a:solidFill>
              <a:srgbClr val="80BD41">
                <a:alpha val="100000"/>
              </a:srgbClr>
            </a:solidFill>
          </p:spPr>
          <p:txBody>
            <a:bodyPr/>
            <a:lstStyle/>
            <a:p/>
          </p:txBody>
        </p:sp>
        <p:sp>
          <p:nvSpPr>
            <p:cNvPr id="145" name="rc145"/>
            <p:cNvSpPr/>
            <p:nvPr/>
          </p:nvSpPr>
          <p:spPr>
            <a:xfrm>
              <a:off x="1887504" y="984023"/>
              <a:ext cx="119670" cy="2750129"/>
            </a:xfrm>
            <a:prstGeom prst="rect">
              <a:avLst/>
            </a:prstGeom>
            <a:solidFill>
              <a:srgbClr val="80BD41">
                <a:alpha val="100000"/>
              </a:srgbClr>
            </a:solidFill>
          </p:spPr>
          <p:txBody>
            <a:bodyPr/>
            <a:lstStyle/>
            <a:p/>
          </p:txBody>
        </p:sp>
        <p:sp>
          <p:nvSpPr>
            <p:cNvPr id="146" name="rc146"/>
            <p:cNvSpPr/>
            <p:nvPr/>
          </p:nvSpPr>
          <p:spPr>
            <a:xfrm>
              <a:off x="2020471" y="954452"/>
              <a:ext cx="119670" cy="2779700"/>
            </a:xfrm>
            <a:prstGeom prst="rect">
              <a:avLst/>
            </a:prstGeom>
            <a:solidFill>
              <a:srgbClr val="80BD41">
                <a:alpha val="100000"/>
              </a:srgbClr>
            </a:solidFill>
          </p:spPr>
          <p:txBody>
            <a:bodyPr/>
            <a:lstStyle/>
            <a:p/>
          </p:txBody>
        </p:sp>
        <p:sp>
          <p:nvSpPr>
            <p:cNvPr id="147" name="rc147"/>
            <p:cNvSpPr/>
            <p:nvPr/>
          </p:nvSpPr>
          <p:spPr>
            <a:xfrm>
              <a:off x="2153439" y="924880"/>
              <a:ext cx="119670" cy="2809272"/>
            </a:xfrm>
            <a:prstGeom prst="rect">
              <a:avLst/>
            </a:prstGeom>
            <a:solidFill>
              <a:srgbClr val="80BD41">
                <a:alpha val="100000"/>
              </a:srgbClr>
            </a:solidFill>
          </p:spPr>
          <p:txBody>
            <a:bodyPr/>
            <a:lstStyle/>
            <a:p/>
          </p:txBody>
        </p:sp>
        <p:sp>
          <p:nvSpPr>
            <p:cNvPr id="148" name="rc148"/>
            <p:cNvSpPr/>
            <p:nvPr/>
          </p:nvSpPr>
          <p:spPr>
            <a:xfrm>
              <a:off x="2286407" y="924880"/>
              <a:ext cx="119670" cy="2809272"/>
            </a:xfrm>
            <a:prstGeom prst="rect">
              <a:avLst/>
            </a:prstGeom>
            <a:solidFill>
              <a:srgbClr val="80BD41">
                <a:alpha val="100000"/>
              </a:srgbClr>
            </a:solidFill>
          </p:spPr>
          <p:txBody>
            <a:bodyPr/>
            <a:lstStyle/>
            <a:p/>
          </p:txBody>
        </p:sp>
        <p:sp>
          <p:nvSpPr>
            <p:cNvPr id="149" name="rc149"/>
            <p:cNvSpPr/>
            <p:nvPr/>
          </p:nvSpPr>
          <p:spPr>
            <a:xfrm>
              <a:off x="2818278" y="895309"/>
              <a:ext cx="119670" cy="2838843"/>
            </a:xfrm>
            <a:prstGeom prst="rect">
              <a:avLst/>
            </a:prstGeom>
            <a:solidFill>
              <a:srgbClr val="80BD41">
                <a:alpha val="100000"/>
              </a:srgbClr>
            </a:solidFill>
          </p:spPr>
          <p:txBody>
            <a:bodyPr/>
            <a:lstStyle/>
            <a:p/>
          </p:txBody>
        </p:sp>
        <p:sp>
          <p:nvSpPr>
            <p:cNvPr id="150" name="rc150"/>
            <p:cNvSpPr/>
            <p:nvPr/>
          </p:nvSpPr>
          <p:spPr>
            <a:xfrm>
              <a:off x="2419375" y="895309"/>
              <a:ext cx="119670" cy="2838843"/>
            </a:xfrm>
            <a:prstGeom prst="rect">
              <a:avLst/>
            </a:prstGeom>
            <a:solidFill>
              <a:srgbClr val="80BD41">
                <a:alpha val="100000"/>
              </a:srgbClr>
            </a:solidFill>
          </p:spPr>
          <p:txBody>
            <a:bodyPr/>
            <a:lstStyle/>
            <a:p/>
          </p:txBody>
        </p:sp>
        <p:sp>
          <p:nvSpPr>
            <p:cNvPr id="151" name="rc151"/>
            <p:cNvSpPr/>
            <p:nvPr/>
          </p:nvSpPr>
          <p:spPr>
            <a:xfrm>
              <a:off x="2552342" y="895309"/>
              <a:ext cx="119670" cy="2838843"/>
            </a:xfrm>
            <a:prstGeom prst="rect">
              <a:avLst/>
            </a:prstGeom>
            <a:solidFill>
              <a:srgbClr val="80BD41">
                <a:alpha val="100000"/>
              </a:srgbClr>
            </a:solidFill>
          </p:spPr>
          <p:txBody>
            <a:bodyPr/>
            <a:lstStyle/>
            <a:p/>
          </p:txBody>
        </p:sp>
        <p:sp>
          <p:nvSpPr>
            <p:cNvPr id="152" name="rc152"/>
            <p:cNvSpPr/>
            <p:nvPr/>
          </p:nvSpPr>
          <p:spPr>
            <a:xfrm>
              <a:off x="2685310" y="895309"/>
              <a:ext cx="119670" cy="2838843"/>
            </a:xfrm>
            <a:prstGeom prst="rect">
              <a:avLst/>
            </a:prstGeom>
            <a:solidFill>
              <a:srgbClr val="80BD41">
                <a:alpha val="100000"/>
              </a:srgbClr>
            </a:solidFill>
          </p:spPr>
          <p:txBody>
            <a:bodyPr/>
            <a:lstStyle/>
            <a:p/>
          </p:txBody>
        </p:sp>
        <p:sp>
          <p:nvSpPr>
            <p:cNvPr id="153" name="rc153"/>
            <p:cNvSpPr/>
            <p:nvPr/>
          </p:nvSpPr>
          <p:spPr>
            <a:xfrm>
              <a:off x="3217181" y="865738"/>
              <a:ext cx="119670" cy="2868414"/>
            </a:xfrm>
            <a:prstGeom prst="rect">
              <a:avLst/>
            </a:prstGeom>
            <a:solidFill>
              <a:srgbClr val="80BD41">
                <a:alpha val="100000"/>
              </a:srgbClr>
            </a:solidFill>
          </p:spPr>
          <p:txBody>
            <a:bodyPr/>
            <a:lstStyle/>
            <a:p/>
          </p:txBody>
        </p:sp>
        <p:sp>
          <p:nvSpPr>
            <p:cNvPr id="154" name="rc154"/>
            <p:cNvSpPr/>
            <p:nvPr/>
          </p:nvSpPr>
          <p:spPr>
            <a:xfrm>
              <a:off x="3749052" y="865738"/>
              <a:ext cx="119670" cy="2868414"/>
            </a:xfrm>
            <a:prstGeom prst="rect">
              <a:avLst/>
            </a:prstGeom>
            <a:solidFill>
              <a:srgbClr val="80BD41">
                <a:alpha val="100000"/>
              </a:srgbClr>
            </a:solidFill>
          </p:spPr>
          <p:txBody>
            <a:bodyPr/>
            <a:lstStyle/>
            <a:p/>
          </p:txBody>
        </p:sp>
        <p:sp>
          <p:nvSpPr>
            <p:cNvPr id="155" name="rc155"/>
            <p:cNvSpPr/>
            <p:nvPr/>
          </p:nvSpPr>
          <p:spPr>
            <a:xfrm>
              <a:off x="3350149" y="865738"/>
              <a:ext cx="119670" cy="2868414"/>
            </a:xfrm>
            <a:prstGeom prst="rect">
              <a:avLst/>
            </a:prstGeom>
            <a:solidFill>
              <a:srgbClr val="80BD41">
                <a:alpha val="100000"/>
              </a:srgbClr>
            </a:solidFill>
          </p:spPr>
          <p:txBody>
            <a:bodyPr/>
            <a:lstStyle/>
            <a:p/>
          </p:txBody>
        </p:sp>
        <p:sp>
          <p:nvSpPr>
            <p:cNvPr id="156" name="rc156"/>
            <p:cNvSpPr/>
            <p:nvPr/>
          </p:nvSpPr>
          <p:spPr>
            <a:xfrm>
              <a:off x="3483117" y="865738"/>
              <a:ext cx="119670" cy="2868414"/>
            </a:xfrm>
            <a:prstGeom prst="rect">
              <a:avLst/>
            </a:prstGeom>
            <a:solidFill>
              <a:srgbClr val="80BD41">
                <a:alpha val="100000"/>
              </a:srgbClr>
            </a:solidFill>
          </p:spPr>
          <p:txBody>
            <a:bodyPr/>
            <a:lstStyle/>
            <a:p/>
          </p:txBody>
        </p:sp>
        <p:sp>
          <p:nvSpPr>
            <p:cNvPr id="157" name="rc157"/>
            <p:cNvSpPr/>
            <p:nvPr/>
          </p:nvSpPr>
          <p:spPr>
            <a:xfrm>
              <a:off x="3084213" y="865738"/>
              <a:ext cx="119670" cy="2868414"/>
            </a:xfrm>
            <a:prstGeom prst="rect">
              <a:avLst/>
            </a:prstGeom>
            <a:solidFill>
              <a:srgbClr val="80BD41">
                <a:alpha val="100000"/>
              </a:srgbClr>
            </a:solidFill>
          </p:spPr>
          <p:txBody>
            <a:bodyPr/>
            <a:lstStyle/>
            <a:p/>
          </p:txBody>
        </p:sp>
        <p:sp>
          <p:nvSpPr>
            <p:cNvPr id="158" name="rc158"/>
            <p:cNvSpPr/>
            <p:nvPr/>
          </p:nvSpPr>
          <p:spPr>
            <a:xfrm>
              <a:off x="3616084" y="865738"/>
              <a:ext cx="119670" cy="2868414"/>
            </a:xfrm>
            <a:prstGeom prst="rect">
              <a:avLst/>
            </a:prstGeom>
            <a:solidFill>
              <a:srgbClr val="80BD41">
                <a:alpha val="100000"/>
              </a:srgbClr>
            </a:solidFill>
          </p:spPr>
          <p:txBody>
            <a:bodyPr/>
            <a:lstStyle/>
            <a:p/>
          </p:txBody>
        </p:sp>
        <p:sp>
          <p:nvSpPr>
            <p:cNvPr id="159" name="rc159"/>
            <p:cNvSpPr/>
            <p:nvPr/>
          </p:nvSpPr>
          <p:spPr>
            <a:xfrm>
              <a:off x="2951246" y="865738"/>
              <a:ext cx="119670" cy="2868414"/>
            </a:xfrm>
            <a:prstGeom prst="rect">
              <a:avLst/>
            </a:prstGeom>
            <a:solidFill>
              <a:srgbClr val="80BD41">
                <a:alpha val="100000"/>
              </a:srgbClr>
            </a:solidFill>
          </p:spPr>
          <p:txBody>
            <a:bodyPr/>
            <a:lstStyle/>
            <a:p/>
          </p:txBody>
        </p:sp>
        <p:sp>
          <p:nvSpPr>
            <p:cNvPr id="160" name="rc160"/>
            <p:cNvSpPr/>
            <p:nvPr/>
          </p:nvSpPr>
          <p:spPr>
            <a:xfrm>
              <a:off x="5743568" y="836167"/>
              <a:ext cx="119670" cy="2897985"/>
            </a:xfrm>
            <a:prstGeom prst="rect">
              <a:avLst/>
            </a:prstGeom>
            <a:solidFill>
              <a:srgbClr val="80BD41">
                <a:alpha val="100000"/>
              </a:srgbClr>
            </a:solidFill>
          </p:spPr>
          <p:txBody>
            <a:bodyPr/>
            <a:lstStyle/>
            <a:p/>
          </p:txBody>
        </p:sp>
        <p:sp>
          <p:nvSpPr>
            <p:cNvPr id="161" name="rc161"/>
            <p:cNvSpPr/>
            <p:nvPr/>
          </p:nvSpPr>
          <p:spPr>
            <a:xfrm>
              <a:off x="4546859" y="836167"/>
              <a:ext cx="119670" cy="2897985"/>
            </a:xfrm>
            <a:prstGeom prst="rect">
              <a:avLst/>
            </a:prstGeom>
            <a:solidFill>
              <a:srgbClr val="80BD41">
                <a:alpha val="100000"/>
              </a:srgbClr>
            </a:solidFill>
          </p:spPr>
          <p:txBody>
            <a:bodyPr/>
            <a:lstStyle/>
            <a:p/>
          </p:txBody>
        </p:sp>
        <p:sp>
          <p:nvSpPr>
            <p:cNvPr id="162" name="rc162"/>
            <p:cNvSpPr/>
            <p:nvPr/>
          </p:nvSpPr>
          <p:spPr>
            <a:xfrm>
              <a:off x="4812794" y="836167"/>
              <a:ext cx="119670" cy="2897985"/>
            </a:xfrm>
            <a:prstGeom prst="rect">
              <a:avLst/>
            </a:prstGeom>
            <a:solidFill>
              <a:srgbClr val="80BD41">
                <a:alpha val="100000"/>
              </a:srgbClr>
            </a:solidFill>
          </p:spPr>
          <p:txBody>
            <a:bodyPr/>
            <a:lstStyle/>
            <a:p/>
          </p:txBody>
        </p:sp>
        <p:sp>
          <p:nvSpPr>
            <p:cNvPr id="163" name="rc163"/>
            <p:cNvSpPr/>
            <p:nvPr/>
          </p:nvSpPr>
          <p:spPr>
            <a:xfrm>
              <a:off x="3882020" y="836167"/>
              <a:ext cx="119670" cy="2897985"/>
            </a:xfrm>
            <a:prstGeom prst="rect">
              <a:avLst/>
            </a:prstGeom>
            <a:solidFill>
              <a:srgbClr val="80BD41">
                <a:alpha val="100000"/>
              </a:srgbClr>
            </a:solidFill>
          </p:spPr>
          <p:txBody>
            <a:bodyPr/>
            <a:lstStyle/>
            <a:p/>
          </p:txBody>
        </p:sp>
        <p:sp>
          <p:nvSpPr>
            <p:cNvPr id="164" name="rc164"/>
            <p:cNvSpPr/>
            <p:nvPr/>
          </p:nvSpPr>
          <p:spPr>
            <a:xfrm>
              <a:off x="5078730" y="836167"/>
              <a:ext cx="119670" cy="2897985"/>
            </a:xfrm>
            <a:prstGeom prst="rect">
              <a:avLst/>
            </a:prstGeom>
            <a:solidFill>
              <a:srgbClr val="80BD41">
                <a:alpha val="100000"/>
              </a:srgbClr>
            </a:solidFill>
          </p:spPr>
          <p:txBody>
            <a:bodyPr/>
            <a:lstStyle/>
            <a:p/>
          </p:txBody>
        </p:sp>
        <p:sp>
          <p:nvSpPr>
            <p:cNvPr id="165" name="rc165"/>
            <p:cNvSpPr/>
            <p:nvPr/>
          </p:nvSpPr>
          <p:spPr>
            <a:xfrm>
              <a:off x="5610601" y="836167"/>
              <a:ext cx="119670" cy="2897985"/>
            </a:xfrm>
            <a:prstGeom prst="rect">
              <a:avLst/>
            </a:prstGeom>
            <a:solidFill>
              <a:srgbClr val="80BD41">
                <a:alpha val="100000"/>
              </a:srgbClr>
            </a:solidFill>
          </p:spPr>
          <p:txBody>
            <a:bodyPr/>
            <a:lstStyle/>
            <a:p/>
          </p:txBody>
        </p:sp>
        <p:sp>
          <p:nvSpPr>
            <p:cNvPr id="166" name="rc166"/>
            <p:cNvSpPr/>
            <p:nvPr/>
          </p:nvSpPr>
          <p:spPr>
            <a:xfrm>
              <a:off x="4014988" y="836167"/>
              <a:ext cx="119670" cy="2897985"/>
            </a:xfrm>
            <a:prstGeom prst="rect">
              <a:avLst/>
            </a:prstGeom>
            <a:solidFill>
              <a:srgbClr val="80BD41">
                <a:alpha val="100000"/>
              </a:srgbClr>
            </a:solidFill>
          </p:spPr>
          <p:txBody>
            <a:bodyPr/>
            <a:lstStyle/>
            <a:p/>
          </p:txBody>
        </p:sp>
        <p:sp>
          <p:nvSpPr>
            <p:cNvPr id="167" name="rc167"/>
            <p:cNvSpPr/>
            <p:nvPr/>
          </p:nvSpPr>
          <p:spPr>
            <a:xfrm>
              <a:off x="4413891" y="836167"/>
              <a:ext cx="119670" cy="2897985"/>
            </a:xfrm>
            <a:prstGeom prst="rect">
              <a:avLst/>
            </a:prstGeom>
            <a:solidFill>
              <a:srgbClr val="80BD41">
                <a:alpha val="100000"/>
              </a:srgbClr>
            </a:solidFill>
          </p:spPr>
          <p:txBody>
            <a:bodyPr/>
            <a:lstStyle/>
            <a:p/>
          </p:txBody>
        </p:sp>
        <p:sp>
          <p:nvSpPr>
            <p:cNvPr id="168" name="rc168"/>
            <p:cNvSpPr/>
            <p:nvPr/>
          </p:nvSpPr>
          <p:spPr>
            <a:xfrm>
              <a:off x="5477633" y="836167"/>
              <a:ext cx="119670" cy="2897985"/>
            </a:xfrm>
            <a:prstGeom prst="rect">
              <a:avLst/>
            </a:prstGeom>
            <a:solidFill>
              <a:srgbClr val="80BD41">
                <a:alpha val="100000"/>
              </a:srgbClr>
            </a:solidFill>
          </p:spPr>
          <p:txBody>
            <a:bodyPr/>
            <a:lstStyle/>
            <a:p/>
          </p:txBody>
        </p:sp>
        <p:sp>
          <p:nvSpPr>
            <p:cNvPr id="169" name="rc169"/>
            <p:cNvSpPr/>
            <p:nvPr/>
          </p:nvSpPr>
          <p:spPr>
            <a:xfrm>
              <a:off x="5876536" y="836167"/>
              <a:ext cx="119670" cy="2897985"/>
            </a:xfrm>
            <a:prstGeom prst="rect">
              <a:avLst/>
            </a:prstGeom>
            <a:solidFill>
              <a:srgbClr val="80BD41">
                <a:alpha val="100000"/>
              </a:srgbClr>
            </a:solidFill>
          </p:spPr>
          <p:txBody>
            <a:bodyPr/>
            <a:lstStyle/>
            <a:p/>
          </p:txBody>
        </p:sp>
        <p:sp>
          <p:nvSpPr>
            <p:cNvPr id="170" name="rc170"/>
            <p:cNvSpPr/>
            <p:nvPr/>
          </p:nvSpPr>
          <p:spPr>
            <a:xfrm>
              <a:off x="4147955" y="836167"/>
              <a:ext cx="119670" cy="2897985"/>
            </a:xfrm>
            <a:prstGeom prst="rect">
              <a:avLst/>
            </a:prstGeom>
            <a:solidFill>
              <a:srgbClr val="80BD41">
                <a:alpha val="100000"/>
              </a:srgbClr>
            </a:solidFill>
          </p:spPr>
          <p:txBody>
            <a:bodyPr/>
            <a:lstStyle/>
            <a:p/>
          </p:txBody>
        </p:sp>
        <p:sp>
          <p:nvSpPr>
            <p:cNvPr id="171" name="rc171"/>
            <p:cNvSpPr/>
            <p:nvPr/>
          </p:nvSpPr>
          <p:spPr>
            <a:xfrm>
              <a:off x="4679826" y="836167"/>
              <a:ext cx="119670" cy="2897985"/>
            </a:xfrm>
            <a:prstGeom prst="rect">
              <a:avLst/>
            </a:prstGeom>
            <a:solidFill>
              <a:srgbClr val="80BD41">
                <a:alpha val="100000"/>
              </a:srgbClr>
            </a:solidFill>
          </p:spPr>
          <p:txBody>
            <a:bodyPr/>
            <a:lstStyle/>
            <a:p/>
          </p:txBody>
        </p:sp>
        <p:sp>
          <p:nvSpPr>
            <p:cNvPr id="172" name="rc172"/>
            <p:cNvSpPr/>
            <p:nvPr/>
          </p:nvSpPr>
          <p:spPr>
            <a:xfrm>
              <a:off x="4280923" y="836167"/>
              <a:ext cx="119670" cy="2897985"/>
            </a:xfrm>
            <a:prstGeom prst="rect">
              <a:avLst/>
            </a:prstGeom>
            <a:solidFill>
              <a:srgbClr val="80BD41">
                <a:alpha val="100000"/>
              </a:srgbClr>
            </a:solidFill>
          </p:spPr>
          <p:txBody>
            <a:bodyPr/>
            <a:lstStyle/>
            <a:p/>
          </p:txBody>
        </p:sp>
        <p:sp>
          <p:nvSpPr>
            <p:cNvPr id="173" name="rc173"/>
            <p:cNvSpPr/>
            <p:nvPr/>
          </p:nvSpPr>
          <p:spPr>
            <a:xfrm>
              <a:off x="4945762" y="836167"/>
              <a:ext cx="119670" cy="2897985"/>
            </a:xfrm>
            <a:prstGeom prst="rect">
              <a:avLst/>
            </a:prstGeom>
            <a:solidFill>
              <a:srgbClr val="80BD41">
                <a:alpha val="100000"/>
              </a:srgbClr>
            </a:solidFill>
          </p:spPr>
          <p:txBody>
            <a:bodyPr/>
            <a:lstStyle/>
            <a:p/>
          </p:txBody>
        </p:sp>
        <p:sp>
          <p:nvSpPr>
            <p:cNvPr id="174" name="rc174"/>
            <p:cNvSpPr/>
            <p:nvPr/>
          </p:nvSpPr>
          <p:spPr>
            <a:xfrm>
              <a:off x="5344665" y="836167"/>
              <a:ext cx="119670" cy="2897985"/>
            </a:xfrm>
            <a:prstGeom prst="rect">
              <a:avLst/>
            </a:prstGeom>
            <a:solidFill>
              <a:srgbClr val="80BD41">
                <a:alpha val="100000"/>
              </a:srgbClr>
            </a:solidFill>
          </p:spPr>
          <p:txBody>
            <a:bodyPr/>
            <a:lstStyle/>
            <a:p/>
          </p:txBody>
        </p:sp>
        <p:sp>
          <p:nvSpPr>
            <p:cNvPr id="175" name="rc175"/>
            <p:cNvSpPr/>
            <p:nvPr/>
          </p:nvSpPr>
          <p:spPr>
            <a:xfrm>
              <a:off x="5211697" y="836167"/>
              <a:ext cx="119670" cy="2897985"/>
            </a:xfrm>
            <a:prstGeom prst="rect">
              <a:avLst/>
            </a:prstGeom>
            <a:solidFill>
              <a:srgbClr val="80BD41">
                <a:alpha val="100000"/>
              </a:srgbClr>
            </a:solidFill>
          </p:spPr>
          <p:txBody>
            <a:bodyPr/>
            <a:lstStyle/>
            <a:p/>
          </p:txBody>
        </p:sp>
        <p:sp>
          <p:nvSpPr>
            <p:cNvPr id="176" name="rc176"/>
            <p:cNvSpPr/>
            <p:nvPr/>
          </p:nvSpPr>
          <p:spPr>
            <a:xfrm>
              <a:off x="7339181" y="806595"/>
              <a:ext cx="119670" cy="2927557"/>
            </a:xfrm>
            <a:prstGeom prst="rect">
              <a:avLst/>
            </a:prstGeom>
            <a:solidFill>
              <a:srgbClr val="80BD41">
                <a:alpha val="100000"/>
              </a:srgbClr>
            </a:solidFill>
          </p:spPr>
          <p:txBody>
            <a:bodyPr/>
            <a:lstStyle/>
            <a:p/>
          </p:txBody>
        </p:sp>
        <p:sp>
          <p:nvSpPr>
            <p:cNvPr id="177" name="rc177"/>
            <p:cNvSpPr/>
            <p:nvPr/>
          </p:nvSpPr>
          <p:spPr>
            <a:xfrm>
              <a:off x="6807310" y="806595"/>
              <a:ext cx="119670" cy="2927557"/>
            </a:xfrm>
            <a:prstGeom prst="rect">
              <a:avLst/>
            </a:prstGeom>
            <a:solidFill>
              <a:srgbClr val="80BD41">
                <a:alpha val="100000"/>
              </a:srgbClr>
            </a:solidFill>
          </p:spPr>
          <p:txBody>
            <a:bodyPr/>
            <a:lstStyle/>
            <a:p/>
          </p:txBody>
        </p:sp>
        <p:sp>
          <p:nvSpPr>
            <p:cNvPr id="178" name="rc178"/>
            <p:cNvSpPr/>
            <p:nvPr/>
          </p:nvSpPr>
          <p:spPr>
            <a:xfrm>
              <a:off x="8535891" y="806595"/>
              <a:ext cx="119670" cy="2927557"/>
            </a:xfrm>
            <a:prstGeom prst="rect">
              <a:avLst/>
            </a:prstGeom>
            <a:solidFill>
              <a:srgbClr val="80BD41">
                <a:alpha val="100000"/>
              </a:srgbClr>
            </a:solidFill>
          </p:spPr>
          <p:txBody>
            <a:bodyPr/>
            <a:lstStyle/>
            <a:p/>
          </p:txBody>
        </p:sp>
        <p:sp>
          <p:nvSpPr>
            <p:cNvPr id="179" name="rc179"/>
            <p:cNvSpPr/>
            <p:nvPr/>
          </p:nvSpPr>
          <p:spPr>
            <a:xfrm>
              <a:off x="6674343" y="806595"/>
              <a:ext cx="119670" cy="2927557"/>
            </a:xfrm>
            <a:prstGeom prst="rect">
              <a:avLst/>
            </a:prstGeom>
            <a:solidFill>
              <a:srgbClr val="80BD41">
                <a:alpha val="100000"/>
              </a:srgbClr>
            </a:solidFill>
          </p:spPr>
          <p:txBody>
            <a:bodyPr/>
            <a:lstStyle/>
            <a:p/>
          </p:txBody>
        </p:sp>
        <p:sp>
          <p:nvSpPr>
            <p:cNvPr id="180" name="rc180"/>
            <p:cNvSpPr/>
            <p:nvPr/>
          </p:nvSpPr>
          <p:spPr>
            <a:xfrm>
              <a:off x="7206214" y="806595"/>
              <a:ext cx="119670" cy="2927557"/>
            </a:xfrm>
            <a:prstGeom prst="rect">
              <a:avLst/>
            </a:prstGeom>
            <a:solidFill>
              <a:srgbClr val="80BD41">
                <a:alpha val="100000"/>
              </a:srgbClr>
            </a:solidFill>
          </p:spPr>
          <p:txBody>
            <a:bodyPr/>
            <a:lstStyle/>
            <a:p/>
          </p:txBody>
        </p:sp>
        <p:sp>
          <p:nvSpPr>
            <p:cNvPr id="181" name="rc181"/>
            <p:cNvSpPr/>
            <p:nvPr/>
          </p:nvSpPr>
          <p:spPr>
            <a:xfrm>
              <a:off x="8668859" y="806595"/>
              <a:ext cx="119670" cy="2927557"/>
            </a:xfrm>
            <a:prstGeom prst="rect">
              <a:avLst/>
            </a:prstGeom>
            <a:solidFill>
              <a:srgbClr val="80BD41">
                <a:alpha val="100000"/>
              </a:srgbClr>
            </a:solidFill>
          </p:spPr>
          <p:txBody>
            <a:bodyPr/>
            <a:lstStyle/>
            <a:p/>
          </p:txBody>
        </p:sp>
        <p:sp>
          <p:nvSpPr>
            <p:cNvPr id="182" name="rc182"/>
            <p:cNvSpPr/>
            <p:nvPr/>
          </p:nvSpPr>
          <p:spPr>
            <a:xfrm>
              <a:off x="7073246" y="806595"/>
              <a:ext cx="119670" cy="2927557"/>
            </a:xfrm>
            <a:prstGeom prst="rect">
              <a:avLst/>
            </a:prstGeom>
            <a:solidFill>
              <a:srgbClr val="80BD41">
                <a:alpha val="100000"/>
              </a:srgbClr>
            </a:solidFill>
          </p:spPr>
          <p:txBody>
            <a:bodyPr/>
            <a:lstStyle/>
            <a:p/>
          </p:txBody>
        </p:sp>
        <p:sp>
          <p:nvSpPr>
            <p:cNvPr id="183" name="rc183"/>
            <p:cNvSpPr/>
            <p:nvPr/>
          </p:nvSpPr>
          <p:spPr>
            <a:xfrm>
              <a:off x="8269956" y="806595"/>
              <a:ext cx="119670" cy="2927557"/>
            </a:xfrm>
            <a:prstGeom prst="rect">
              <a:avLst/>
            </a:prstGeom>
            <a:solidFill>
              <a:srgbClr val="80BD41">
                <a:alpha val="100000"/>
              </a:srgbClr>
            </a:solidFill>
          </p:spPr>
          <p:txBody>
            <a:bodyPr/>
            <a:lstStyle/>
            <a:p/>
          </p:txBody>
        </p:sp>
        <p:sp>
          <p:nvSpPr>
            <p:cNvPr id="184" name="rc184"/>
            <p:cNvSpPr/>
            <p:nvPr/>
          </p:nvSpPr>
          <p:spPr>
            <a:xfrm>
              <a:off x="6940278" y="806595"/>
              <a:ext cx="119670" cy="2927557"/>
            </a:xfrm>
            <a:prstGeom prst="rect">
              <a:avLst/>
            </a:prstGeom>
            <a:solidFill>
              <a:srgbClr val="80BD41">
                <a:alpha val="100000"/>
              </a:srgbClr>
            </a:solidFill>
          </p:spPr>
          <p:txBody>
            <a:bodyPr/>
            <a:lstStyle/>
            <a:p/>
          </p:txBody>
        </p:sp>
        <p:sp>
          <p:nvSpPr>
            <p:cNvPr id="185" name="rc185"/>
            <p:cNvSpPr/>
            <p:nvPr/>
          </p:nvSpPr>
          <p:spPr>
            <a:xfrm>
              <a:off x="8136988" y="806595"/>
              <a:ext cx="119670" cy="2927557"/>
            </a:xfrm>
            <a:prstGeom prst="rect">
              <a:avLst/>
            </a:prstGeom>
            <a:solidFill>
              <a:srgbClr val="80BD41">
                <a:alpha val="100000"/>
              </a:srgbClr>
            </a:solidFill>
          </p:spPr>
          <p:txBody>
            <a:bodyPr/>
            <a:lstStyle/>
            <a:p/>
          </p:txBody>
        </p:sp>
        <p:sp>
          <p:nvSpPr>
            <p:cNvPr id="186" name="rc186"/>
            <p:cNvSpPr/>
            <p:nvPr/>
          </p:nvSpPr>
          <p:spPr>
            <a:xfrm>
              <a:off x="7472149" y="806595"/>
              <a:ext cx="119670" cy="2927557"/>
            </a:xfrm>
            <a:prstGeom prst="rect">
              <a:avLst/>
            </a:prstGeom>
            <a:solidFill>
              <a:srgbClr val="80BD41">
                <a:alpha val="100000"/>
              </a:srgbClr>
            </a:solidFill>
          </p:spPr>
          <p:txBody>
            <a:bodyPr/>
            <a:lstStyle/>
            <a:p/>
          </p:txBody>
        </p:sp>
        <p:sp>
          <p:nvSpPr>
            <p:cNvPr id="187" name="rc187"/>
            <p:cNvSpPr/>
            <p:nvPr/>
          </p:nvSpPr>
          <p:spPr>
            <a:xfrm>
              <a:off x="8801827" y="806595"/>
              <a:ext cx="119670" cy="2927557"/>
            </a:xfrm>
            <a:prstGeom prst="rect">
              <a:avLst/>
            </a:prstGeom>
            <a:solidFill>
              <a:srgbClr val="80BD41">
                <a:alpha val="100000"/>
              </a:srgbClr>
            </a:solidFill>
          </p:spPr>
          <p:txBody>
            <a:bodyPr/>
            <a:lstStyle/>
            <a:p/>
          </p:txBody>
        </p:sp>
        <p:sp>
          <p:nvSpPr>
            <p:cNvPr id="188" name="rc188"/>
            <p:cNvSpPr/>
            <p:nvPr/>
          </p:nvSpPr>
          <p:spPr>
            <a:xfrm>
              <a:off x="6408407" y="806595"/>
              <a:ext cx="119670" cy="2927557"/>
            </a:xfrm>
            <a:prstGeom prst="rect">
              <a:avLst/>
            </a:prstGeom>
            <a:solidFill>
              <a:srgbClr val="80BD41">
                <a:alpha val="100000"/>
              </a:srgbClr>
            </a:solidFill>
          </p:spPr>
          <p:txBody>
            <a:bodyPr/>
            <a:lstStyle/>
            <a:p/>
          </p:txBody>
        </p:sp>
        <p:sp>
          <p:nvSpPr>
            <p:cNvPr id="189" name="rc189"/>
            <p:cNvSpPr/>
            <p:nvPr/>
          </p:nvSpPr>
          <p:spPr>
            <a:xfrm>
              <a:off x="8934794" y="806595"/>
              <a:ext cx="119670" cy="2927557"/>
            </a:xfrm>
            <a:prstGeom prst="rect">
              <a:avLst/>
            </a:prstGeom>
            <a:solidFill>
              <a:srgbClr val="80BD41">
                <a:alpha val="100000"/>
              </a:srgbClr>
            </a:solidFill>
          </p:spPr>
          <p:txBody>
            <a:bodyPr/>
            <a:lstStyle/>
            <a:p/>
          </p:txBody>
        </p:sp>
        <p:sp>
          <p:nvSpPr>
            <p:cNvPr id="190" name="rc190"/>
            <p:cNvSpPr/>
            <p:nvPr/>
          </p:nvSpPr>
          <p:spPr>
            <a:xfrm>
              <a:off x="7605117" y="806595"/>
              <a:ext cx="119670" cy="2927557"/>
            </a:xfrm>
            <a:prstGeom prst="rect">
              <a:avLst/>
            </a:prstGeom>
            <a:solidFill>
              <a:srgbClr val="80BD41">
                <a:alpha val="100000"/>
              </a:srgbClr>
            </a:solidFill>
          </p:spPr>
          <p:txBody>
            <a:bodyPr/>
            <a:lstStyle/>
            <a:p/>
          </p:txBody>
        </p:sp>
        <p:sp>
          <p:nvSpPr>
            <p:cNvPr id="191" name="rc191"/>
            <p:cNvSpPr/>
            <p:nvPr/>
          </p:nvSpPr>
          <p:spPr>
            <a:xfrm>
              <a:off x="6541375" y="806595"/>
              <a:ext cx="119670" cy="2927557"/>
            </a:xfrm>
            <a:prstGeom prst="rect">
              <a:avLst/>
            </a:prstGeom>
            <a:solidFill>
              <a:srgbClr val="80BD41">
                <a:alpha val="100000"/>
              </a:srgbClr>
            </a:solidFill>
          </p:spPr>
          <p:txBody>
            <a:bodyPr/>
            <a:lstStyle/>
            <a:p/>
          </p:txBody>
        </p:sp>
        <p:sp>
          <p:nvSpPr>
            <p:cNvPr id="192" name="rc192"/>
            <p:cNvSpPr/>
            <p:nvPr/>
          </p:nvSpPr>
          <p:spPr>
            <a:xfrm>
              <a:off x="6275439" y="806595"/>
              <a:ext cx="119670" cy="2927557"/>
            </a:xfrm>
            <a:prstGeom prst="rect">
              <a:avLst/>
            </a:prstGeom>
            <a:solidFill>
              <a:srgbClr val="80BD41">
                <a:alpha val="100000"/>
              </a:srgbClr>
            </a:solidFill>
          </p:spPr>
          <p:txBody>
            <a:bodyPr/>
            <a:lstStyle/>
            <a:p/>
          </p:txBody>
        </p:sp>
        <p:sp>
          <p:nvSpPr>
            <p:cNvPr id="193" name="rc193"/>
            <p:cNvSpPr/>
            <p:nvPr/>
          </p:nvSpPr>
          <p:spPr>
            <a:xfrm>
              <a:off x="7738085" y="806595"/>
              <a:ext cx="119670" cy="2927557"/>
            </a:xfrm>
            <a:prstGeom prst="rect">
              <a:avLst/>
            </a:prstGeom>
            <a:solidFill>
              <a:srgbClr val="80BD41">
                <a:alpha val="100000"/>
              </a:srgbClr>
            </a:solidFill>
          </p:spPr>
          <p:txBody>
            <a:bodyPr/>
            <a:lstStyle/>
            <a:p/>
          </p:txBody>
        </p:sp>
        <p:sp>
          <p:nvSpPr>
            <p:cNvPr id="194" name="rc194"/>
            <p:cNvSpPr/>
            <p:nvPr/>
          </p:nvSpPr>
          <p:spPr>
            <a:xfrm>
              <a:off x="6142472" y="806595"/>
              <a:ext cx="119670" cy="2927557"/>
            </a:xfrm>
            <a:prstGeom prst="rect">
              <a:avLst/>
            </a:prstGeom>
            <a:solidFill>
              <a:srgbClr val="80BD41">
                <a:alpha val="100000"/>
              </a:srgbClr>
            </a:solidFill>
          </p:spPr>
          <p:txBody>
            <a:bodyPr/>
            <a:lstStyle/>
            <a:p/>
          </p:txBody>
        </p:sp>
        <p:sp>
          <p:nvSpPr>
            <p:cNvPr id="195" name="rc195"/>
            <p:cNvSpPr/>
            <p:nvPr/>
          </p:nvSpPr>
          <p:spPr>
            <a:xfrm>
              <a:off x="6009504" y="806595"/>
              <a:ext cx="119670" cy="2927557"/>
            </a:xfrm>
            <a:prstGeom prst="rect">
              <a:avLst/>
            </a:prstGeom>
            <a:solidFill>
              <a:srgbClr val="80BD41">
                <a:alpha val="100000"/>
              </a:srgbClr>
            </a:solidFill>
          </p:spPr>
          <p:txBody>
            <a:bodyPr/>
            <a:lstStyle/>
            <a:p/>
          </p:txBody>
        </p:sp>
        <p:sp>
          <p:nvSpPr>
            <p:cNvPr id="196" name="rc196"/>
            <p:cNvSpPr/>
            <p:nvPr/>
          </p:nvSpPr>
          <p:spPr>
            <a:xfrm>
              <a:off x="7871052" y="806595"/>
              <a:ext cx="119670" cy="2927557"/>
            </a:xfrm>
            <a:prstGeom prst="rect">
              <a:avLst/>
            </a:prstGeom>
            <a:solidFill>
              <a:srgbClr val="80BD41">
                <a:alpha val="100000"/>
              </a:srgbClr>
            </a:solidFill>
          </p:spPr>
          <p:txBody>
            <a:bodyPr/>
            <a:lstStyle/>
            <a:p/>
          </p:txBody>
        </p:sp>
        <p:sp>
          <p:nvSpPr>
            <p:cNvPr id="197" name="rc197"/>
            <p:cNvSpPr/>
            <p:nvPr/>
          </p:nvSpPr>
          <p:spPr>
            <a:xfrm>
              <a:off x="8004020" y="806595"/>
              <a:ext cx="119670" cy="2927557"/>
            </a:xfrm>
            <a:prstGeom prst="rect">
              <a:avLst/>
            </a:prstGeom>
            <a:solidFill>
              <a:srgbClr val="80BD41">
                <a:alpha val="100000"/>
              </a:srgbClr>
            </a:solidFill>
          </p:spPr>
          <p:txBody>
            <a:bodyPr/>
            <a:lstStyle/>
            <a:p/>
          </p:txBody>
        </p:sp>
        <p:sp>
          <p:nvSpPr>
            <p:cNvPr id="198" name="rc198"/>
            <p:cNvSpPr/>
            <p:nvPr/>
          </p:nvSpPr>
          <p:spPr>
            <a:xfrm>
              <a:off x="8402923" y="806595"/>
              <a:ext cx="119670" cy="2927557"/>
            </a:xfrm>
            <a:prstGeom prst="rect">
              <a:avLst/>
            </a:prstGeom>
            <a:solidFill>
              <a:srgbClr val="80BD41">
                <a:alpha val="100000"/>
              </a:srgbClr>
            </a:solidFill>
          </p:spPr>
          <p:txBody>
            <a:bodyPr/>
            <a:lstStyle/>
            <a:p/>
          </p:txBody>
        </p:sp>
        <p:sp>
          <p:nvSpPr>
            <p:cNvPr id="199" name="pg199"/>
            <p:cNvSpPr/>
            <p:nvPr/>
          </p:nvSpPr>
          <p:spPr>
            <a:xfrm>
              <a:off x="920423" y="3711143"/>
              <a:ext cx="23009" cy="23009"/>
            </a:xfrm>
            <a:custGeom>
              <a:avLst/>
              <a:pathLst>
                <a:path w="23009" h="23009">
                  <a:moveTo>
                    <a:pt x="23009" y="0"/>
                  </a:moveTo>
                  <a:lnTo>
                    <a:pt x="23009" y="9108"/>
                  </a:lnTo>
                  <a:lnTo>
                    <a:pt x="9108" y="23009"/>
                  </a:lnTo>
                  <a:lnTo>
                    <a:pt x="0" y="2300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0" name="pg200"/>
            <p:cNvSpPr/>
            <p:nvPr/>
          </p:nvSpPr>
          <p:spPr>
            <a:xfrm>
              <a:off x="829339" y="3620059"/>
              <a:ext cx="114093" cy="114093"/>
            </a:xfrm>
            <a:custGeom>
              <a:avLst/>
              <a:pathLst>
                <a:path w="114093" h="114093">
                  <a:moveTo>
                    <a:pt x="114093" y="0"/>
                  </a:moveTo>
                  <a:lnTo>
                    <a:pt x="114093" y="9108"/>
                  </a:lnTo>
                  <a:lnTo>
                    <a:pt x="9108" y="114093"/>
                  </a:lnTo>
                  <a:lnTo>
                    <a:pt x="0" y="11409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1" name="pg201"/>
            <p:cNvSpPr/>
            <p:nvPr/>
          </p:nvSpPr>
          <p:spPr>
            <a:xfrm>
              <a:off x="823762" y="3528974"/>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2" name="pg202"/>
            <p:cNvSpPr/>
            <p:nvPr/>
          </p:nvSpPr>
          <p:spPr>
            <a:xfrm>
              <a:off x="823762" y="3437890"/>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3" name="pg203"/>
            <p:cNvSpPr/>
            <p:nvPr/>
          </p:nvSpPr>
          <p:spPr>
            <a:xfrm>
              <a:off x="823762" y="3346806"/>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4" name="pg204"/>
            <p:cNvSpPr/>
            <p:nvPr/>
          </p:nvSpPr>
          <p:spPr>
            <a:xfrm>
              <a:off x="823762" y="3255722"/>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5" name="pg205"/>
            <p:cNvSpPr/>
            <p:nvPr/>
          </p:nvSpPr>
          <p:spPr>
            <a:xfrm>
              <a:off x="823762" y="3164638"/>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6" name="pg206"/>
            <p:cNvSpPr/>
            <p:nvPr/>
          </p:nvSpPr>
          <p:spPr>
            <a:xfrm>
              <a:off x="823762" y="3073553"/>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7" name="pg207"/>
            <p:cNvSpPr/>
            <p:nvPr/>
          </p:nvSpPr>
          <p:spPr>
            <a:xfrm>
              <a:off x="823762" y="2982469"/>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8" name="pg208"/>
            <p:cNvSpPr/>
            <p:nvPr/>
          </p:nvSpPr>
          <p:spPr>
            <a:xfrm>
              <a:off x="823762" y="2891385"/>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9" name="pg209"/>
            <p:cNvSpPr/>
            <p:nvPr/>
          </p:nvSpPr>
          <p:spPr>
            <a:xfrm>
              <a:off x="823762" y="2800301"/>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0" name="pg210"/>
            <p:cNvSpPr/>
            <p:nvPr/>
          </p:nvSpPr>
          <p:spPr>
            <a:xfrm>
              <a:off x="823762" y="2709217"/>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1" name="pg211"/>
            <p:cNvSpPr/>
            <p:nvPr/>
          </p:nvSpPr>
          <p:spPr>
            <a:xfrm>
              <a:off x="823762" y="2618132"/>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2" name="pg212"/>
            <p:cNvSpPr/>
            <p:nvPr/>
          </p:nvSpPr>
          <p:spPr>
            <a:xfrm>
              <a:off x="823762" y="2527048"/>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3" name="pg213"/>
            <p:cNvSpPr/>
            <p:nvPr/>
          </p:nvSpPr>
          <p:spPr>
            <a:xfrm>
              <a:off x="823762" y="2435964"/>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4" name="pg214"/>
            <p:cNvSpPr/>
            <p:nvPr/>
          </p:nvSpPr>
          <p:spPr>
            <a:xfrm>
              <a:off x="823762" y="2344880"/>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5" name="pg215"/>
            <p:cNvSpPr/>
            <p:nvPr/>
          </p:nvSpPr>
          <p:spPr>
            <a:xfrm>
              <a:off x="823762" y="2253796"/>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6" name="pg216"/>
            <p:cNvSpPr/>
            <p:nvPr/>
          </p:nvSpPr>
          <p:spPr>
            <a:xfrm>
              <a:off x="823762" y="2162711"/>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7" name="pg217"/>
            <p:cNvSpPr/>
            <p:nvPr/>
          </p:nvSpPr>
          <p:spPr>
            <a:xfrm>
              <a:off x="823762" y="2071627"/>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8" name="pg218"/>
            <p:cNvSpPr/>
            <p:nvPr/>
          </p:nvSpPr>
          <p:spPr>
            <a:xfrm>
              <a:off x="823762" y="1980543"/>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9" name="pg219"/>
            <p:cNvSpPr/>
            <p:nvPr/>
          </p:nvSpPr>
          <p:spPr>
            <a:xfrm>
              <a:off x="823762" y="1889459"/>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0" name="pg220"/>
            <p:cNvSpPr/>
            <p:nvPr/>
          </p:nvSpPr>
          <p:spPr>
            <a:xfrm>
              <a:off x="823762" y="1798375"/>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1" name="pg221"/>
            <p:cNvSpPr/>
            <p:nvPr/>
          </p:nvSpPr>
          <p:spPr>
            <a:xfrm>
              <a:off x="823762" y="1707290"/>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2" name="pg222"/>
            <p:cNvSpPr/>
            <p:nvPr/>
          </p:nvSpPr>
          <p:spPr>
            <a:xfrm>
              <a:off x="823762" y="1616206"/>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3" name="pg223"/>
            <p:cNvSpPr/>
            <p:nvPr/>
          </p:nvSpPr>
          <p:spPr>
            <a:xfrm>
              <a:off x="823762" y="1525122"/>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4" name="pg224"/>
            <p:cNvSpPr/>
            <p:nvPr/>
          </p:nvSpPr>
          <p:spPr>
            <a:xfrm>
              <a:off x="823762" y="1434038"/>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5" name="pg225"/>
            <p:cNvSpPr/>
            <p:nvPr/>
          </p:nvSpPr>
          <p:spPr>
            <a:xfrm>
              <a:off x="823762" y="1342954"/>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6" name="pg226"/>
            <p:cNvSpPr/>
            <p:nvPr/>
          </p:nvSpPr>
          <p:spPr>
            <a:xfrm>
              <a:off x="823762" y="1309307"/>
              <a:ext cx="71341" cy="71341"/>
            </a:xfrm>
            <a:custGeom>
              <a:avLst/>
              <a:pathLst>
                <a:path w="71341" h="71341">
                  <a:moveTo>
                    <a:pt x="62233" y="0"/>
                  </a:moveTo>
                  <a:lnTo>
                    <a:pt x="71341" y="0"/>
                  </a:lnTo>
                  <a:lnTo>
                    <a:pt x="0" y="71341"/>
                  </a:lnTo>
                  <a:lnTo>
                    <a:pt x="0" y="6223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7" name="pg227"/>
            <p:cNvSpPr/>
            <p:nvPr/>
          </p:nvSpPr>
          <p:spPr>
            <a:xfrm>
              <a:off x="1011507" y="3669259"/>
              <a:ext cx="64893" cy="64893"/>
            </a:xfrm>
            <a:custGeom>
              <a:avLst/>
              <a:pathLst>
                <a:path w="64893" h="64893">
                  <a:moveTo>
                    <a:pt x="64893" y="0"/>
                  </a:moveTo>
                  <a:lnTo>
                    <a:pt x="64893" y="9108"/>
                  </a:lnTo>
                  <a:lnTo>
                    <a:pt x="9108" y="64893"/>
                  </a:lnTo>
                  <a:lnTo>
                    <a:pt x="0" y="6489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8" name="pg228"/>
            <p:cNvSpPr/>
            <p:nvPr/>
          </p:nvSpPr>
          <p:spPr>
            <a:xfrm>
              <a:off x="956729" y="3578175"/>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9" name="pg229"/>
            <p:cNvSpPr/>
            <p:nvPr/>
          </p:nvSpPr>
          <p:spPr>
            <a:xfrm>
              <a:off x="956729" y="3487091"/>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0" name="pg230"/>
            <p:cNvSpPr/>
            <p:nvPr/>
          </p:nvSpPr>
          <p:spPr>
            <a:xfrm>
              <a:off x="956729" y="3396007"/>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1" name="pg231"/>
            <p:cNvSpPr/>
            <p:nvPr/>
          </p:nvSpPr>
          <p:spPr>
            <a:xfrm>
              <a:off x="956729" y="3304922"/>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2" name="pg232"/>
            <p:cNvSpPr/>
            <p:nvPr/>
          </p:nvSpPr>
          <p:spPr>
            <a:xfrm>
              <a:off x="956729" y="3213838"/>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3" name="pg233"/>
            <p:cNvSpPr/>
            <p:nvPr/>
          </p:nvSpPr>
          <p:spPr>
            <a:xfrm>
              <a:off x="956729" y="3122754"/>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4" name="pg234"/>
            <p:cNvSpPr/>
            <p:nvPr/>
          </p:nvSpPr>
          <p:spPr>
            <a:xfrm>
              <a:off x="956729" y="3031670"/>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5" name="pg235"/>
            <p:cNvSpPr/>
            <p:nvPr/>
          </p:nvSpPr>
          <p:spPr>
            <a:xfrm>
              <a:off x="956729" y="2940586"/>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6" name="pg236"/>
            <p:cNvSpPr/>
            <p:nvPr/>
          </p:nvSpPr>
          <p:spPr>
            <a:xfrm>
              <a:off x="956729" y="2849501"/>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7" name="pg237"/>
            <p:cNvSpPr/>
            <p:nvPr/>
          </p:nvSpPr>
          <p:spPr>
            <a:xfrm>
              <a:off x="956729" y="2758417"/>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8" name="pg238"/>
            <p:cNvSpPr/>
            <p:nvPr/>
          </p:nvSpPr>
          <p:spPr>
            <a:xfrm>
              <a:off x="956729" y="2667333"/>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9" name="pg239"/>
            <p:cNvSpPr/>
            <p:nvPr/>
          </p:nvSpPr>
          <p:spPr>
            <a:xfrm>
              <a:off x="956729" y="2576249"/>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0" name="pg240"/>
            <p:cNvSpPr/>
            <p:nvPr/>
          </p:nvSpPr>
          <p:spPr>
            <a:xfrm>
              <a:off x="956729" y="2485165"/>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1" name="pg241"/>
            <p:cNvSpPr/>
            <p:nvPr/>
          </p:nvSpPr>
          <p:spPr>
            <a:xfrm>
              <a:off x="956729" y="2394080"/>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2" name="pg242"/>
            <p:cNvSpPr/>
            <p:nvPr/>
          </p:nvSpPr>
          <p:spPr>
            <a:xfrm>
              <a:off x="956729" y="2302996"/>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3" name="pg243"/>
            <p:cNvSpPr/>
            <p:nvPr/>
          </p:nvSpPr>
          <p:spPr>
            <a:xfrm>
              <a:off x="956729" y="2211912"/>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4" name="pg244"/>
            <p:cNvSpPr/>
            <p:nvPr/>
          </p:nvSpPr>
          <p:spPr>
            <a:xfrm>
              <a:off x="956729" y="2120828"/>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5" name="pg245"/>
            <p:cNvSpPr/>
            <p:nvPr/>
          </p:nvSpPr>
          <p:spPr>
            <a:xfrm>
              <a:off x="956729" y="2029744"/>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6" name="pg246"/>
            <p:cNvSpPr/>
            <p:nvPr/>
          </p:nvSpPr>
          <p:spPr>
            <a:xfrm>
              <a:off x="956729" y="1938659"/>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7" name="pg247"/>
            <p:cNvSpPr/>
            <p:nvPr/>
          </p:nvSpPr>
          <p:spPr>
            <a:xfrm>
              <a:off x="956729" y="1847575"/>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8" name="pg248"/>
            <p:cNvSpPr/>
            <p:nvPr/>
          </p:nvSpPr>
          <p:spPr>
            <a:xfrm>
              <a:off x="956729" y="1756491"/>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9" name="pg249"/>
            <p:cNvSpPr/>
            <p:nvPr/>
          </p:nvSpPr>
          <p:spPr>
            <a:xfrm>
              <a:off x="956729" y="1665407"/>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0" name="pg250"/>
            <p:cNvSpPr/>
            <p:nvPr/>
          </p:nvSpPr>
          <p:spPr>
            <a:xfrm>
              <a:off x="956729" y="1574323"/>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1" name="pg251"/>
            <p:cNvSpPr/>
            <p:nvPr/>
          </p:nvSpPr>
          <p:spPr>
            <a:xfrm>
              <a:off x="956729" y="1483238"/>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2" name="pg252"/>
            <p:cNvSpPr/>
            <p:nvPr/>
          </p:nvSpPr>
          <p:spPr>
            <a:xfrm>
              <a:off x="956729" y="1392154"/>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3" name="pg253"/>
            <p:cNvSpPr/>
            <p:nvPr/>
          </p:nvSpPr>
          <p:spPr>
            <a:xfrm>
              <a:off x="956729" y="1301070"/>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4" name="pg254"/>
            <p:cNvSpPr/>
            <p:nvPr/>
          </p:nvSpPr>
          <p:spPr>
            <a:xfrm>
              <a:off x="956729" y="1209986"/>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5" name="pg255"/>
            <p:cNvSpPr/>
            <p:nvPr/>
          </p:nvSpPr>
          <p:spPr>
            <a:xfrm>
              <a:off x="956729" y="1131879"/>
              <a:ext cx="115801" cy="115801"/>
            </a:xfrm>
            <a:custGeom>
              <a:avLst/>
              <a:pathLst>
                <a:path w="115801" h="115801">
                  <a:moveTo>
                    <a:pt x="106693" y="0"/>
                  </a:moveTo>
                  <a:lnTo>
                    <a:pt x="115801" y="0"/>
                  </a:lnTo>
                  <a:lnTo>
                    <a:pt x="0" y="115801"/>
                  </a:lnTo>
                  <a:lnTo>
                    <a:pt x="0" y="10669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6" name="pg256"/>
            <p:cNvSpPr/>
            <p:nvPr/>
          </p:nvSpPr>
          <p:spPr>
            <a:xfrm>
              <a:off x="956729" y="1131879"/>
              <a:ext cx="24717" cy="24717"/>
            </a:xfrm>
            <a:custGeom>
              <a:avLst/>
              <a:pathLst>
                <a:path w="24717" h="24717">
                  <a:moveTo>
                    <a:pt x="15608" y="0"/>
                  </a:moveTo>
                  <a:lnTo>
                    <a:pt x="24717" y="0"/>
                  </a:lnTo>
                  <a:lnTo>
                    <a:pt x="0" y="24717"/>
                  </a:lnTo>
                  <a:lnTo>
                    <a:pt x="0" y="15608"/>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7" name="pg257"/>
            <p:cNvSpPr/>
            <p:nvPr/>
          </p:nvSpPr>
          <p:spPr>
            <a:xfrm>
              <a:off x="2104518" y="3698528"/>
              <a:ext cx="35624" cy="35624"/>
            </a:xfrm>
            <a:custGeom>
              <a:avLst/>
              <a:pathLst>
                <a:path w="35624" h="35624">
                  <a:moveTo>
                    <a:pt x="35624" y="0"/>
                  </a:moveTo>
                  <a:lnTo>
                    <a:pt x="35624" y="9108"/>
                  </a:lnTo>
                  <a:lnTo>
                    <a:pt x="9108" y="35624"/>
                  </a:lnTo>
                  <a:lnTo>
                    <a:pt x="0" y="35624"/>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8" name="pg258"/>
            <p:cNvSpPr/>
            <p:nvPr/>
          </p:nvSpPr>
          <p:spPr>
            <a:xfrm>
              <a:off x="2020471" y="3607443"/>
              <a:ext cx="119670" cy="126708"/>
            </a:xfrm>
            <a:custGeom>
              <a:avLst/>
              <a:pathLst>
                <a:path w="119670" h="126708">
                  <a:moveTo>
                    <a:pt x="119670" y="0"/>
                  </a:moveTo>
                  <a:lnTo>
                    <a:pt x="119670" y="9108"/>
                  </a:lnTo>
                  <a:lnTo>
                    <a:pt x="2070" y="126708"/>
                  </a:lnTo>
                  <a:lnTo>
                    <a:pt x="0" y="126708"/>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9" name="pg259"/>
            <p:cNvSpPr/>
            <p:nvPr/>
          </p:nvSpPr>
          <p:spPr>
            <a:xfrm>
              <a:off x="2020471" y="3516359"/>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0" name="pg260"/>
            <p:cNvSpPr/>
            <p:nvPr/>
          </p:nvSpPr>
          <p:spPr>
            <a:xfrm>
              <a:off x="2020471" y="3425275"/>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1" name="pg261"/>
            <p:cNvSpPr/>
            <p:nvPr/>
          </p:nvSpPr>
          <p:spPr>
            <a:xfrm>
              <a:off x="2020471" y="3334191"/>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2" name="pg262"/>
            <p:cNvSpPr/>
            <p:nvPr/>
          </p:nvSpPr>
          <p:spPr>
            <a:xfrm>
              <a:off x="2020471" y="3243107"/>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3" name="pg263"/>
            <p:cNvSpPr/>
            <p:nvPr/>
          </p:nvSpPr>
          <p:spPr>
            <a:xfrm>
              <a:off x="2020471" y="3152022"/>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4" name="pg264"/>
            <p:cNvSpPr/>
            <p:nvPr/>
          </p:nvSpPr>
          <p:spPr>
            <a:xfrm>
              <a:off x="2020471" y="3060938"/>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5" name="pg265"/>
            <p:cNvSpPr/>
            <p:nvPr/>
          </p:nvSpPr>
          <p:spPr>
            <a:xfrm>
              <a:off x="2020471" y="2969854"/>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6" name="pg266"/>
            <p:cNvSpPr/>
            <p:nvPr/>
          </p:nvSpPr>
          <p:spPr>
            <a:xfrm>
              <a:off x="2020471" y="2878770"/>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7" name="pg267"/>
            <p:cNvSpPr/>
            <p:nvPr/>
          </p:nvSpPr>
          <p:spPr>
            <a:xfrm>
              <a:off x="2020471" y="2787686"/>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8" name="pg268"/>
            <p:cNvSpPr/>
            <p:nvPr/>
          </p:nvSpPr>
          <p:spPr>
            <a:xfrm>
              <a:off x="2020471" y="2696601"/>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9" name="pg269"/>
            <p:cNvSpPr/>
            <p:nvPr/>
          </p:nvSpPr>
          <p:spPr>
            <a:xfrm>
              <a:off x="2020471" y="2605517"/>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0" name="pg270"/>
            <p:cNvSpPr/>
            <p:nvPr/>
          </p:nvSpPr>
          <p:spPr>
            <a:xfrm>
              <a:off x="2020471" y="2514433"/>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1" name="pg271"/>
            <p:cNvSpPr/>
            <p:nvPr/>
          </p:nvSpPr>
          <p:spPr>
            <a:xfrm>
              <a:off x="2020471" y="2423349"/>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2" name="pg272"/>
            <p:cNvSpPr/>
            <p:nvPr/>
          </p:nvSpPr>
          <p:spPr>
            <a:xfrm>
              <a:off x="2020471" y="2332265"/>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3" name="pg273"/>
            <p:cNvSpPr/>
            <p:nvPr/>
          </p:nvSpPr>
          <p:spPr>
            <a:xfrm>
              <a:off x="2020471" y="2241180"/>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4" name="pg274"/>
            <p:cNvSpPr/>
            <p:nvPr/>
          </p:nvSpPr>
          <p:spPr>
            <a:xfrm>
              <a:off x="2020471" y="2150096"/>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5" name="pg275"/>
            <p:cNvSpPr/>
            <p:nvPr/>
          </p:nvSpPr>
          <p:spPr>
            <a:xfrm>
              <a:off x="2020471" y="2059012"/>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6" name="pg276"/>
            <p:cNvSpPr/>
            <p:nvPr/>
          </p:nvSpPr>
          <p:spPr>
            <a:xfrm>
              <a:off x="2020471" y="1967928"/>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7" name="pg277"/>
            <p:cNvSpPr/>
            <p:nvPr/>
          </p:nvSpPr>
          <p:spPr>
            <a:xfrm>
              <a:off x="2020471" y="1876844"/>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8" name="pg278"/>
            <p:cNvSpPr/>
            <p:nvPr/>
          </p:nvSpPr>
          <p:spPr>
            <a:xfrm>
              <a:off x="2020471" y="1785759"/>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9" name="pg279"/>
            <p:cNvSpPr/>
            <p:nvPr/>
          </p:nvSpPr>
          <p:spPr>
            <a:xfrm>
              <a:off x="2020471" y="1694675"/>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0" name="pg280"/>
            <p:cNvSpPr/>
            <p:nvPr/>
          </p:nvSpPr>
          <p:spPr>
            <a:xfrm>
              <a:off x="2020471" y="1603591"/>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1" name="pg281"/>
            <p:cNvSpPr/>
            <p:nvPr/>
          </p:nvSpPr>
          <p:spPr>
            <a:xfrm>
              <a:off x="2020471" y="1512507"/>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2" name="pg282"/>
            <p:cNvSpPr/>
            <p:nvPr/>
          </p:nvSpPr>
          <p:spPr>
            <a:xfrm>
              <a:off x="2020471" y="1421423"/>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3" name="pg283"/>
            <p:cNvSpPr/>
            <p:nvPr/>
          </p:nvSpPr>
          <p:spPr>
            <a:xfrm>
              <a:off x="2020471" y="1330338"/>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4" name="pg284"/>
            <p:cNvSpPr/>
            <p:nvPr/>
          </p:nvSpPr>
          <p:spPr>
            <a:xfrm>
              <a:off x="2020471" y="1239254"/>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5" name="pg285"/>
            <p:cNvSpPr/>
            <p:nvPr/>
          </p:nvSpPr>
          <p:spPr>
            <a:xfrm>
              <a:off x="2020471" y="1148170"/>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6" name="pg286"/>
            <p:cNvSpPr/>
            <p:nvPr/>
          </p:nvSpPr>
          <p:spPr>
            <a:xfrm>
              <a:off x="2020471" y="1057086"/>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7" name="pg287"/>
            <p:cNvSpPr/>
            <p:nvPr/>
          </p:nvSpPr>
          <p:spPr>
            <a:xfrm>
              <a:off x="2020471" y="966002"/>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8" name="pg288"/>
            <p:cNvSpPr/>
            <p:nvPr/>
          </p:nvSpPr>
          <p:spPr>
            <a:xfrm>
              <a:off x="2020471" y="954452"/>
              <a:ext cx="49245" cy="49245"/>
            </a:xfrm>
            <a:custGeom>
              <a:avLst/>
              <a:pathLst>
                <a:path w="49245" h="49245">
                  <a:moveTo>
                    <a:pt x="40136" y="0"/>
                  </a:moveTo>
                  <a:lnTo>
                    <a:pt x="49245" y="0"/>
                  </a:lnTo>
                  <a:lnTo>
                    <a:pt x="0" y="49245"/>
                  </a:lnTo>
                  <a:lnTo>
                    <a:pt x="0" y="4013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9" name="pg289"/>
            <p:cNvSpPr/>
            <p:nvPr/>
          </p:nvSpPr>
          <p:spPr>
            <a:xfrm>
              <a:off x="3288612" y="3685913"/>
              <a:ext cx="48239" cy="48239"/>
            </a:xfrm>
            <a:custGeom>
              <a:avLst/>
              <a:pathLst>
                <a:path w="48239" h="48239">
                  <a:moveTo>
                    <a:pt x="48239" y="0"/>
                  </a:moveTo>
                  <a:lnTo>
                    <a:pt x="48239" y="9108"/>
                  </a:lnTo>
                  <a:lnTo>
                    <a:pt x="9108" y="48239"/>
                  </a:lnTo>
                  <a:lnTo>
                    <a:pt x="0" y="4823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0" name="pg290"/>
            <p:cNvSpPr/>
            <p:nvPr/>
          </p:nvSpPr>
          <p:spPr>
            <a:xfrm>
              <a:off x="3217181" y="3594828"/>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1" name="pg291"/>
            <p:cNvSpPr/>
            <p:nvPr/>
          </p:nvSpPr>
          <p:spPr>
            <a:xfrm>
              <a:off x="3217181" y="3503744"/>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2" name="pg292"/>
            <p:cNvSpPr/>
            <p:nvPr/>
          </p:nvSpPr>
          <p:spPr>
            <a:xfrm>
              <a:off x="3217181" y="3412660"/>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3" name="pg293"/>
            <p:cNvSpPr/>
            <p:nvPr/>
          </p:nvSpPr>
          <p:spPr>
            <a:xfrm>
              <a:off x="3217181" y="3321576"/>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4" name="pg294"/>
            <p:cNvSpPr/>
            <p:nvPr/>
          </p:nvSpPr>
          <p:spPr>
            <a:xfrm>
              <a:off x="3217181" y="3230492"/>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5" name="pg295"/>
            <p:cNvSpPr/>
            <p:nvPr/>
          </p:nvSpPr>
          <p:spPr>
            <a:xfrm>
              <a:off x="3217181" y="3139407"/>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6" name="pg296"/>
            <p:cNvSpPr/>
            <p:nvPr/>
          </p:nvSpPr>
          <p:spPr>
            <a:xfrm>
              <a:off x="3217181" y="3048323"/>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7" name="pg297"/>
            <p:cNvSpPr/>
            <p:nvPr/>
          </p:nvSpPr>
          <p:spPr>
            <a:xfrm>
              <a:off x="3217181" y="2957239"/>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8" name="pg298"/>
            <p:cNvSpPr/>
            <p:nvPr/>
          </p:nvSpPr>
          <p:spPr>
            <a:xfrm>
              <a:off x="3217181" y="2866155"/>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9" name="pg299"/>
            <p:cNvSpPr/>
            <p:nvPr/>
          </p:nvSpPr>
          <p:spPr>
            <a:xfrm>
              <a:off x="3217181" y="2775071"/>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0" name="pg300"/>
            <p:cNvSpPr/>
            <p:nvPr/>
          </p:nvSpPr>
          <p:spPr>
            <a:xfrm>
              <a:off x="3217181" y="2683986"/>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1" name="pg301"/>
            <p:cNvSpPr/>
            <p:nvPr/>
          </p:nvSpPr>
          <p:spPr>
            <a:xfrm>
              <a:off x="3217181" y="2592902"/>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2" name="pg302"/>
            <p:cNvSpPr/>
            <p:nvPr/>
          </p:nvSpPr>
          <p:spPr>
            <a:xfrm>
              <a:off x="3217181" y="2501818"/>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3" name="pg303"/>
            <p:cNvSpPr/>
            <p:nvPr/>
          </p:nvSpPr>
          <p:spPr>
            <a:xfrm>
              <a:off x="3217181" y="2410734"/>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4" name="pg304"/>
            <p:cNvSpPr/>
            <p:nvPr/>
          </p:nvSpPr>
          <p:spPr>
            <a:xfrm>
              <a:off x="3217181" y="2319650"/>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5" name="pg305"/>
            <p:cNvSpPr/>
            <p:nvPr/>
          </p:nvSpPr>
          <p:spPr>
            <a:xfrm>
              <a:off x="3217181" y="2228565"/>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6" name="pg306"/>
            <p:cNvSpPr/>
            <p:nvPr/>
          </p:nvSpPr>
          <p:spPr>
            <a:xfrm>
              <a:off x="3217181" y="2137481"/>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7" name="pg307"/>
            <p:cNvSpPr/>
            <p:nvPr/>
          </p:nvSpPr>
          <p:spPr>
            <a:xfrm>
              <a:off x="3217181" y="2046397"/>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8" name="pg308"/>
            <p:cNvSpPr/>
            <p:nvPr/>
          </p:nvSpPr>
          <p:spPr>
            <a:xfrm>
              <a:off x="3217181" y="1955313"/>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9" name="pg309"/>
            <p:cNvSpPr/>
            <p:nvPr/>
          </p:nvSpPr>
          <p:spPr>
            <a:xfrm>
              <a:off x="3217181" y="1864229"/>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0" name="pg310"/>
            <p:cNvSpPr/>
            <p:nvPr/>
          </p:nvSpPr>
          <p:spPr>
            <a:xfrm>
              <a:off x="3217181" y="1773144"/>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1" name="pg311"/>
            <p:cNvSpPr/>
            <p:nvPr/>
          </p:nvSpPr>
          <p:spPr>
            <a:xfrm>
              <a:off x="3217181" y="1682060"/>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2" name="pg312"/>
            <p:cNvSpPr/>
            <p:nvPr/>
          </p:nvSpPr>
          <p:spPr>
            <a:xfrm>
              <a:off x="3217181" y="1590976"/>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3" name="pg313"/>
            <p:cNvSpPr/>
            <p:nvPr/>
          </p:nvSpPr>
          <p:spPr>
            <a:xfrm>
              <a:off x="3217181" y="1499892"/>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4" name="pg314"/>
            <p:cNvSpPr/>
            <p:nvPr/>
          </p:nvSpPr>
          <p:spPr>
            <a:xfrm>
              <a:off x="3217181" y="1408808"/>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5" name="pg315"/>
            <p:cNvSpPr/>
            <p:nvPr/>
          </p:nvSpPr>
          <p:spPr>
            <a:xfrm>
              <a:off x="3217181" y="1317723"/>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6" name="pg316"/>
            <p:cNvSpPr/>
            <p:nvPr/>
          </p:nvSpPr>
          <p:spPr>
            <a:xfrm>
              <a:off x="3217181" y="1226639"/>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7" name="pg317"/>
            <p:cNvSpPr/>
            <p:nvPr/>
          </p:nvSpPr>
          <p:spPr>
            <a:xfrm>
              <a:off x="3217181" y="1135555"/>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8" name="pg318"/>
            <p:cNvSpPr/>
            <p:nvPr/>
          </p:nvSpPr>
          <p:spPr>
            <a:xfrm>
              <a:off x="3217181" y="1044471"/>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9" name="pg319"/>
            <p:cNvSpPr/>
            <p:nvPr/>
          </p:nvSpPr>
          <p:spPr>
            <a:xfrm>
              <a:off x="3217181" y="953387"/>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0" name="pg320"/>
            <p:cNvSpPr/>
            <p:nvPr/>
          </p:nvSpPr>
          <p:spPr>
            <a:xfrm>
              <a:off x="3217181" y="865738"/>
              <a:ext cx="119670" cy="125343"/>
            </a:xfrm>
            <a:custGeom>
              <a:avLst/>
              <a:pathLst>
                <a:path w="119670" h="125343">
                  <a:moveTo>
                    <a:pt x="116235" y="0"/>
                  </a:moveTo>
                  <a:lnTo>
                    <a:pt x="119670" y="0"/>
                  </a:lnTo>
                  <a:lnTo>
                    <a:pt x="119670" y="5672"/>
                  </a:lnTo>
                  <a:lnTo>
                    <a:pt x="0" y="125343"/>
                  </a:lnTo>
                  <a:lnTo>
                    <a:pt x="0" y="116235"/>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1" name="pg321"/>
            <p:cNvSpPr/>
            <p:nvPr/>
          </p:nvSpPr>
          <p:spPr>
            <a:xfrm>
              <a:off x="3217181" y="865738"/>
              <a:ext cx="34259" cy="34259"/>
            </a:xfrm>
            <a:custGeom>
              <a:avLst/>
              <a:pathLst>
                <a:path w="34259" h="34259">
                  <a:moveTo>
                    <a:pt x="25151" y="0"/>
                  </a:moveTo>
                  <a:lnTo>
                    <a:pt x="34259" y="0"/>
                  </a:lnTo>
                  <a:lnTo>
                    <a:pt x="0" y="34259"/>
                  </a:lnTo>
                  <a:lnTo>
                    <a:pt x="0" y="2515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2" name="pg322"/>
            <p:cNvSpPr/>
            <p:nvPr/>
          </p:nvSpPr>
          <p:spPr>
            <a:xfrm>
              <a:off x="3835117" y="3700547"/>
              <a:ext cx="33605" cy="33605"/>
            </a:xfrm>
            <a:custGeom>
              <a:avLst/>
              <a:pathLst>
                <a:path w="33605" h="33605">
                  <a:moveTo>
                    <a:pt x="33605" y="0"/>
                  </a:moveTo>
                  <a:lnTo>
                    <a:pt x="33605" y="9108"/>
                  </a:lnTo>
                  <a:lnTo>
                    <a:pt x="9108" y="33605"/>
                  </a:lnTo>
                  <a:lnTo>
                    <a:pt x="0" y="33605"/>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3" name="pg323"/>
            <p:cNvSpPr/>
            <p:nvPr/>
          </p:nvSpPr>
          <p:spPr>
            <a:xfrm>
              <a:off x="3749052" y="3609463"/>
              <a:ext cx="119670" cy="124689"/>
            </a:xfrm>
            <a:custGeom>
              <a:avLst/>
              <a:pathLst>
                <a:path w="119670" h="124689">
                  <a:moveTo>
                    <a:pt x="119670" y="0"/>
                  </a:moveTo>
                  <a:lnTo>
                    <a:pt x="119670" y="9108"/>
                  </a:lnTo>
                  <a:lnTo>
                    <a:pt x="4089" y="124689"/>
                  </a:lnTo>
                  <a:lnTo>
                    <a:pt x="0" y="12468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4" name="pg324"/>
            <p:cNvSpPr/>
            <p:nvPr/>
          </p:nvSpPr>
          <p:spPr>
            <a:xfrm>
              <a:off x="3749052" y="3518378"/>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5" name="pg325"/>
            <p:cNvSpPr/>
            <p:nvPr/>
          </p:nvSpPr>
          <p:spPr>
            <a:xfrm>
              <a:off x="3749052" y="3427294"/>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6" name="pg326"/>
            <p:cNvSpPr/>
            <p:nvPr/>
          </p:nvSpPr>
          <p:spPr>
            <a:xfrm>
              <a:off x="3749052" y="3336210"/>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7" name="pg327"/>
            <p:cNvSpPr/>
            <p:nvPr/>
          </p:nvSpPr>
          <p:spPr>
            <a:xfrm>
              <a:off x="3749052" y="3245126"/>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8" name="pg328"/>
            <p:cNvSpPr/>
            <p:nvPr/>
          </p:nvSpPr>
          <p:spPr>
            <a:xfrm>
              <a:off x="3749052" y="3154042"/>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9" name="pg329"/>
            <p:cNvSpPr/>
            <p:nvPr/>
          </p:nvSpPr>
          <p:spPr>
            <a:xfrm>
              <a:off x="3749052" y="3062957"/>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0" name="pg330"/>
            <p:cNvSpPr/>
            <p:nvPr/>
          </p:nvSpPr>
          <p:spPr>
            <a:xfrm>
              <a:off x="3749052" y="2971873"/>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1" name="pg331"/>
            <p:cNvSpPr/>
            <p:nvPr/>
          </p:nvSpPr>
          <p:spPr>
            <a:xfrm>
              <a:off x="3749052" y="2880789"/>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2" name="pg332"/>
            <p:cNvSpPr/>
            <p:nvPr/>
          </p:nvSpPr>
          <p:spPr>
            <a:xfrm>
              <a:off x="3749052" y="2789705"/>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3" name="pg333"/>
            <p:cNvSpPr/>
            <p:nvPr/>
          </p:nvSpPr>
          <p:spPr>
            <a:xfrm>
              <a:off x="3749052" y="2698621"/>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4" name="pg334"/>
            <p:cNvSpPr/>
            <p:nvPr/>
          </p:nvSpPr>
          <p:spPr>
            <a:xfrm>
              <a:off x="3749052" y="2607536"/>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5" name="pg335"/>
            <p:cNvSpPr/>
            <p:nvPr/>
          </p:nvSpPr>
          <p:spPr>
            <a:xfrm>
              <a:off x="3749052" y="2516452"/>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6" name="pg336"/>
            <p:cNvSpPr/>
            <p:nvPr/>
          </p:nvSpPr>
          <p:spPr>
            <a:xfrm>
              <a:off x="3749052" y="2425368"/>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7" name="pg337"/>
            <p:cNvSpPr/>
            <p:nvPr/>
          </p:nvSpPr>
          <p:spPr>
            <a:xfrm>
              <a:off x="3749052" y="2334284"/>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8" name="pg338"/>
            <p:cNvSpPr/>
            <p:nvPr/>
          </p:nvSpPr>
          <p:spPr>
            <a:xfrm>
              <a:off x="3749052" y="2243200"/>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9" name="pg339"/>
            <p:cNvSpPr/>
            <p:nvPr/>
          </p:nvSpPr>
          <p:spPr>
            <a:xfrm>
              <a:off x="3749052" y="2152115"/>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0" name="pg340"/>
            <p:cNvSpPr/>
            <p:nvPr/>
          </p:nvSpPr>
          <p:spPr>
            <a:xfrm>
              <a:off x="3749052" y="2061031"/>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1" name="pg341"/>
            <p:cNvSpPr/>
            <p:nvPr/>
          </p:nvSpPr>
          <p:spPr>
            <a:xfrm>
              <a:off x="3749052" y="1969947"/>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2" name="pg342"/>
            <p:cNvSpPr/>
            <p:nvPr/>
          </p:nvSpPr>
          <p:spPr>
            <a:xfrm>
              <a:off x="3749052" y="1878863"/>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3" name="pg343"/>
            <p:cNvSpPr/>
            <p:nvPr/>
          </p:nvSpPr>
          <p:spPr>
            <a:xfrm>
              <a:off x="3749052" y="1787779"/>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4" name="pg344"/>
            <p:cNvSpPr/>
            <p:nvPr/>
          </p:nvSpPr>
          <p:spPr>
            <a:xfrm>
              <a:off x="3749052" y="1696694"/>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5" name="pg345"/>
            <p:cNvSpPr/>
            <p:nvPr/>
          </p:nvSpPr>
          <p:spPr>
            <a:xfrm>
              <a:off x="3749052" y="1605610"/>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6" name="pg346"/>
            <p:cNvSpPr/>
            <p:nvPr/>
          </p:nvSpPr>
          <p:spPr>
            <a:xfrm>
              <a:off x="3749052" y="1514526"/>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7" name="pg347"/>
            <p:cNvSpPr/>
            <p:nvPr/>
          </p:nvSpPr>
          <p:spPr>
            <a:xfrm>
              <a:off x="3749052" y="1423442"/>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8" name="pg348"/>
            <p:cNvSpPr/>
            <p:nvPr/>
          </p:nvSpPr>
          <p:spPr>
            <a:xfrm>
              <a:off x="3749052" y="1332358"/>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9" name="pg349"/>
            <p:cNvSpPr/>
            <p:nvPr/>
          </p:nvSpPr>
          <p:spPr>
            <a:xfrm>
              <a:off x="3749052" y="1241273"/>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0" name="pg350"/>
            <p:cNvSpPr/>
            <p:nvPr/>
          </p:nvSpPr>
          <p:spPr>
            <a:xfrm>
              <a:off x="3749052" y="1150189"/>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1" name="pg351"/>
            <p:cNvSpPr/>
            <p:nvPr/>
          </p:nvSpPr>
          <p:spPr>
            <a:xfrm>
              <a:off x="3749052" y="1059105"/>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2" name="pg352"/>
            <p:cNvSpPr/>
            <p:nvPr/>
          </p:nvSpPr>
          <p:spPr>
            <a:xfrm>
              <a:off x="3749052" y="968021"/>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3" name="pg353"/>
            <p:cNvSpPr/>
            <p:nvPr/>
          </p:nvSpPr>
          <p:spPr>
            <a:xfrm>
              <a:off x="3749052" y="876937"/>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4" name="pg354"/>
            <p:cNvSpPr/>
            <p:nvPr/>
          </p:nvSpPr>
          <p:spPr>
            <a:xfrm>
              <a:off x="3749052" y="865738"/>
              <a:ext cx="48893" cy="48893"/>
            </a:xfrm>
            <a:custGeom>
              <a:avLst/>
              <a:pathLst>
                <a:path w="48893" h="48893">
                  <a:moveTo>
                    <a:pt x="39785" y="0"/>
                  </a:moveTo>
                  <a:lnTo>
                    <a:pt x="48893" y="0"/>
                  </a:lnTo>
                  <a:lnTo>
                    <a:pt x="0" y="48893"/>
                  </a:lnTo>
                  <a:lnTo>
                    <a:pt x="0" y="39785"/>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5" name="pg355"/>
            <p:cNvSpPr/>
            <p:nvPr/>
          </p:nvSpPr>
          <p:spPr>
            <a:xfrm>
              <a:off x="3379696" y="3644029"/>
              <a:ext cx="90123" cy="90123"/>
            </a:xfrm>
            <a:custGeom>
              <a:avLst/>
              <a:pathLst>
                <a:path w="90123" h="90123">
                  <a:moveTo>
                    <a:pt x="90123" y="0"/>
                  </a:moveTo>
                  <a:lnTo>
                    <a:pt x="90123" y="9108"/>
                  </a:lnTo>
                  <a:lnTo>
                    <a:pt x="9108" y="90123"/>
                  </a:lnTo>
                  <a:lnTo>
                    <a:pt x="0" y="9012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6" name="pg356"/>
            <p:cNvSpPr/>
            <p:nvPr/>
          </p:nvSpPr>
          <p:spPr>
            <a:xfrm>
              <a:off x="3350149" y="3552945"/>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7" name="pg357"/>
            <p:cNvSpPr/>
            <p:nvPr/>
          </p:nvSpPr>
          <p:spPr>
            <a:xfrm>
              <a:off x="3350149" y="3461861"/>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8" name="pg358"/>
            <p:cNvSpPr/>
            <p:nvPr/>
          </p:nvSpPr>
          <p:spPr>
            <a:xfrm>
              <a:off x="3350149" y="3370776"/>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9" name="pg359"/>
            <p:cNvSpPr/>
            <p:nvPr/>
          </p:nvSpPr>
          <p:spPr>
            <a:xfrm>
              <a:off x="3350149" y="3279692"/>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0" name="pg360"/>
            <p:cNvSpPr/>
            <p:nvPr/>
          </p:nvSpPr>
          <p:spPr>
            <a:xfrm>
              <a:off x="3350149" y="3188608"/>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1" name="pg361"/>
            <p:cNvSpPr/>
            <p:nvPr/>
          </p:nvSpPr>
          <p:spPr>
            <a:xfrm>
              <a:off x="3350149" y="3097524"/>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2" name="pg362"/>
            <p:cNvSpPr/>
            <p:nvPr/>
          </p:nvSpPr>
          <p:spPr>
            <a:xfrm>
              <a:off x="3350149" y="3006440"/>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3" name="pg363"/>
            <p:cNvSpPr/>
            <p:nvPr/>
          </p:nvSpPr>
          <p:spPr>
            <a:xfrm>
              <a:off x="3350149" y="2915355"/>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4" name="pg364"/>
            <p:cNvSpPr/>
            <p:nvPr/>
          </p:nvSpPr>
          <p:spPr>
            <a:xfrm>
              <a:off x="3350149" y="2824271"/>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5" name="pg365"/>
            <p:cNvSpPr/>
            <p:nvPr/>
          </p:nvSpPr>
          <p:spPr>
            <a:xfrm>
              <a:off x="3350149" y="2733187"/>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6" name="pg366"/>
            <p:cNvSpPr/>
            <p:nvPr/>
          </p:nvSpPr>
          <p:spPr>
            <a:xfrm>
              <a:off x="3350149" y="2642103"/>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7" name="pg367"/>
            <p:cNvSpPr/>
            <p:nvPr/>
          </p:nvSpPr>
          <p:spPr>
            <a:xfrm>
              <a:off x="3350149" y="2551019"/>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8" name="pg368"/>
            <p:cNvSpPr/>
            <p:nvPr/>
          </p:nvSpPr>
          <p:spPr>
            <a:xfrm>
              <a:off x="3350149" y="2459934"/>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9" name="pg369"/>
            <p:cNvSpPr/>
            <p:nvPr/>
          </p:nvSpPr>
          <p:spPr>
            <a:xfrm>
              <a:off x="3350149" y="2368850"/>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0" name="pg370"/>
            <p:cNvSpPr/>
            <p:nvPr/>
          </p:nvSpPr>
          <p:spPr>
            <a:xfrm>
              <a:off x="3350149" y="2277766"/>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1" name="pg371"/>
            <p:cNvSpPr/>
            <p:nvPr/>
          </p:nvSpPr>
          <p:spPr>
            <a:xfrm>
              <a:off x="3350149" y="2186682"/>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2" name="pg372"/>
            <p:cNvSpPr/>
            <p:nvPr/>
          </p:nvSpPr>
          <p:spPr>
            <a:xfrm>
              <a:off x="3350149" y="2095598"/>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3" name="pg373"/>
            <p:cNvSpPr/>
            <p:nvPr/>
          </p:nvSpPr>
          <p:spPr>
            <a:xfrm>
              <a:off x="3350149" y="2004513"/>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4" name="pg374"/>
            <p:cNvSpPr/>
            <p:nvPr/>
          </p:nvSpPr>
          <p:spPr>
            <a:xfrm>
              <a:off x="3350149" y="1913429"/>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5" name="pg375"/>
            <p:cNvSpPr/>
            <p:nvPr/>
          </p:nvSpPr>
          <p:spPr>
            <a:xfrm>
              <a:off x="3350149" y="1822345"/>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6" name="pg376"/>
            <p:cNvSpPr/>
            <p:nvPr/>
          </p:nvSpPr>
          <p:spPr>
            <a:xfrm>
              <a:off x="3350149" y="1731261"/>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7" name="pg377"/>
            <p:cNvSpPr/>
            <p:nvPr/>
          </p:nvSpPr>
          <p:spPr>
            <a:xfrm>
              <a:off x="3350149" y="1640177"/>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8" name="pg378"/>
            <p:cNvSpPr/>
            <p:nvPr/>
          </p:nvSpPr>
          <p:spPr>
            <a:xfrm>
              <a:off x="3350149" y="1549092"/>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9" name="pg379"/>
            <p:cNvSpPr/>
            <p:nvPr/>
          </p:nvSpPr>
          <p:spPr>
            <a:xfrm>
              <a:off x="3350149" y="1458008"/>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0" name="pg380"/>
            <p:cNvSpPr/>
            <p:nvPr/>
          </p:nvSpPr>
          <p:spPr>
            <a:xfrm>
              <a:off x="3350149" y="1366924"/>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1" name="pg381"/>
            <p:cNvSpPr/>
            <p:nvPr/>
          </p:nvSpPr>
          <p:spPr>
            <a:xfrm>
              <a:off x="3350149" y="1275840"/>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2" name="pg382"/>
            <p:cNvSpPr/>
            <p:nvPr/>
          </p:nvSpPr>
          <p:spPr>
            <a:xfrm>
              <a:off x="3350149" y="1184756"/>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3" name="pg383"/>
            <p:cNvSpPr/>
            <p:nvPr/>
          </p:nvSpPr>
          <p:spPr>
            <a:xfrm>
              <a:off x="3350149" y="1093671"/>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4" name="pg384"/>
            <p:cNvSpPr/>
            <p:nvPr/>
          </p:nvSpPr>
          <p:spPr>
            <a:xfrm>
              <a:off x="3350149" y="1002587"/>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5" name="pg385"/>
            <p:cNvSpPr/>
            <p:nvPr/>
          </p:nvSpPr>
          <p:spPr>
            <a:xfrm>
              <a:off x="3350149" y="911503"/>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6" name="pg386"/>
            <p:cNvSpPr/>
            <p:nvPr/>
          </p:nvSpPr>
          <p:spPr>
            <a:xfrm>
              <a:off x="3350149" y="865738"/>
              <a:ext cx="83460" cy="83460"/>
            </a:xfrm>
            <a:custGeom>
              <a:avLst/>
              <a:pathLst>
                <a:path w="83460" h="83460">
                  <a:moveTo>
                    <a:pt x="74351" y="0"/>
                  </a:moveTo>
                  <a:lnTo>
                    <a:pt x="83460" y="0"/>
                  </a:lnTo>
                  <a:lnTo>
                    <a:pt x="0" y="83460"/>
                  </a:lnTo>
                  <a:lnTo>
                    <a:pt x="0" y="7435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7" name="pg387"/>
            <p:cNvSpPr/>
            <p:nvPr/>
          </p:nvSpPr>
          <p:spPr>
            <a:xfrm>
              <a:off x="3561865" y="3693230"/>
              <a:ext cx="40922" cy="40922"/>
            </a:xfrm>
            <a:custGeom>
              <a:avLst/>
              <a:pathLst>
                <a:path w="40922" h="40922">
                  <a:moveTo>
                    <a:pt x="40922" y="0"/>
                  </a:moveTo>
                  <a:lnTo>
                    <a:pt x="40922" y="9108"/>
                  </a:lnTo>
                  <a:lnTo>
                    <a:pt x="9108" y="40922"/>
                  </a:lnTo>
                  <a:lnTo>
                    <a:pt x="0" y="4092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8" name="pg388"/>
            <p:cNvSpPr/>
            <p:nvPr/>
          </p:nvSpPr>
          <p:spPr>
            <a:xfrm>
              <a:off x="3483117" y="3602146"/>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9" name="pg389"/>
            <p:cNvSpPr/>
            <p:nvPr/>
          </p:nvSpPr>
          <p:spPr>
            <a:xfrm>
              <a:off x="3483117" y="3511061"/>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0" name="pg390"/>
            <p:cNvSpPr/>
            <p:nvPr/>
          </p:nvSpPr>
          <p:spPr>
            <a:xfrm>
              <a:off x="3483117" y="3419977"/>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1" name="pg391"/>
            <p:cNvSpPr/>
            <p:nvPr/>
          </p:nvSpPr>
          <p:spPr>
            <a:xfrm>
              <a:off x="3483117" y="3328893"/>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2" name="pg392"/>
            <p:cNvSpPr/>
            <p:nvPr/>
          </p:nvSpPr>
          <p:spPr>
            <a:xfrm>
              <a:off x="3483117" y="3237809"/>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3" name="pg393"/>
            <p:cNvSpPr/>
            <p:nvPr/>
          </p:nvSpPr>
          <p:spPr>
            <a:xfrm>
              <a:off x="3483117" y="3146724"/>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4" name="pg394"/>
            <p:cNvSpPr/>
            <p:nvPr/>
          </p:nvSpPr>
          <p:spPr>
            <a:xfrm>
              <a:off x="3483117" y="3055640"/>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5" name="pg395"/>
            <p:cNvSpPr/>
            <p:nvPr/>
          </p:nvSpPr>
          <p:spPr>
            <a:xfrm>
              <a:off x="3483117" y="2964556"/>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6" name="pg396"/>
            <p:cNvSpPr/>
            <p:nvPr/>
          </p:nvSpPr>
          <p:spPr>
            <a:xfrm>
              <a:off x="3483117" y="2873472"/>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7" name="pg397"/>
            <p:cNvSpPr/>
            <p:nvPr/>
          </p:nvSpPr>
          <p:spPr>
            <a:xfrm>
              <a:off x="3483117" y="2782388"/>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8" name="pg398"/>
            <p:cNvSpPr/>
            <p:nvPr/>
          </p:nvSpPr>
          <p:spPr>
            <a:xfrm>
              <a:off x="3483117" y="2691303"/>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9" name="pg399"/>
            <p:cNvSpPr/>
            <p:nvPr/>
          </p:nvSpPr>
          <p:spPr>
            <a:xfrm>
              <a:off x="3483117" y="2600219"/>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0" name="pg400"/>
            <p:cNvSpPr/>
            <p:nvPr/>
          </p:nvSpPr>
          <p:spPr>
            <a:xfrm>
              <a:off x="3483117" y="2509135"/>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1" name="pg401"/>
            <p:cNvSpPr/>
            <p:nvPr/>
          </p:nvSpPr>
          <p:spPr>
            <a:xfrm>
              <a:off x="3483117" y="2418051"/>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2" name="pg402"/>
            <p:cNvSpPr/>
            <p:nvPr/>
          </p:nvSpPr>
          <p:spPr>
            <a:xfrm>
              <a:off x="3483117" y="2326967"/>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3" name="pg403"/>
            <p:cNvSpPr/>
            <p:nvPr/>
          </p:nvSpPr>
          <p:spPr>
            <a:xfrm>
              <a:off x="3483117" y="2235882"/>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4" name="pg404"/>
            <p:cNvSpPr/>
            <p:nvPr/>
          </p:nvSpPr>
          <p:spPr>
            <a:xfrm>
              <a:off x="3483117" y="2144798"/>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5" name="pg405"/>
            <p:cNvSpPr/>
            <p:nvPr/>
          </p:nvSpPr>
          <p:spPr>
            <a:xfrm>
              <a:off x="3483117" y="2053714"/>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6" name="pg406"/>
            <p:cNvSpPr/>
            <p:nvPr/>
          </p:nvSpPr>
          <p:spPr>
            <a:xfrm>
              <a:off x="3483117" y="1962630"/>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7" name="pg407"/>
            <p:cNvSpPr/>
            <p:nvPr/>
          </p:nvSpPr>
          <p:spPr>
            <a:xfrm>
              <a:off x="3483117" y="1871546"/>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8" name="pg408"/>
            <p:cNvSpPr/>
            <p:nvPr/>
          </p:nvSpPr>
          <p:spPr>
            <a:xfrm>
              <a:off x="3483117" y="1780461"/>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9" name="pg409"/>
            <p:cNvSpPr/>
            <p:nvPr/>
          </p:nvSpPr>
          <p:spPr>
            <a:xfrm>
              <a:off x="3483117" y="1689377"/>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0" name="pg410"/>
            <p:cNvSpPr/>
            <p:nvPr/>
          </p:nvSpPr>
          <p:spPr>
            <a:xfrm>
              <a:off x="3483117" y="1598293"/>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1" name="pg411"/>
            <p:cNvSpPr/>
            <p:nvPr/>
          </p:nvSpPr>
          <p:spPr>
            <a:xfrm>
              <a:off x="3483117" y="1507209"/>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2" name="pg412"/>
            <p:cNvSpPr/>
            <p:nvPr/>
          </p:nvSpPr>
          <p:spPr>
            <a:xfrm>
              <a:off x="3483117" y="1416125"/>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3" name="pg413"/>
            <p:cNvSpPr/>
            <p:nvPr/>
          </p:nvSpPr>
          <p:spPr>
            <a:xfrm>
              <a:off x="3483117" y="1325040"/>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4" name="pg414"/>
            <p:cNvSpPr/>
            <p:nvPr/>
          </p:nvSpPr>
          <p:spPr>
            <a:xfrm>
              <a:off x="3483117" y="1233956"/>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5" name="pg415"/>
            <p:cNvSpPr/>
            <p:nvPr/>
          </p:nvSpPr>
          <p:spPr>
            <a:xfrm>
              <a:off x="3483117" y="1142872"/>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6" name="pg416"/>
            <p:cNvSpPr/>
            <p:nvPr/>
          </p:nvSpPr>
          <p:spPr>
            <a:xfrm>
              <a:off x="3483117" y="1051788"/>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7" name="pg417"/>
            <p:cNvSpPr/>
            <p:nvPr/>
          </p:nvSpPr>
          <p:spPr>
            <a:xfrm>
              <a:off x="3483117" y="960704"/>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8" name="pg418"/>
            <p:cNvSpPr/>
            <p:nvPr/>
          </p:nvSpPr>
          <p:spPr>
            <a:xfrm>
              <a:off x="3483117" y="869619"/>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9" name="pg419"/>
            <p:cNvSpPr/>
            <p:nvPr/>
          </p:nvSpPr>
          <p:spPr>
            <a:xfrm>
              <a:off x="3483117" y="865738"/>
              <a:ext cx="41576" cy="41576"/>
            </a:xfrm>
            <a:custGeom>
              <a:avLst/>
              <a:pathLst>
                <a:path w="41576" h="41576">
                  <a:moveTo>
                    <a:pt x="32468" y="0"/>
                  </a:moveTo>
                  <a:lnTo>
                    <a:pt x="41576" y="0"/>
                  </a:lnTo>
                  <a:lnTo>
                    <a:pt x="0" y="41576"/>
                  </a:lnTo>
                  <a:lnTo>
                    <a:pt x="0" y="32468"/>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0" name="pg420"/>
            <p:cNvSpPr/>
            <p:nvPr/>
          </p:nvSpPr>
          <p:spPr>
            <a:xfrm>
              <a:off x="5838970" y="3709883"/>
              <a:ext cx="24269" cy="24269"/>
            </a:xfrm>
            <a:custGeom>
              <a:avLst/>
              <a:pathLst>
                <a:path w="24269" h="24269">
                  <a:moveTo>
                    <a:pt x="24269" y="0"/>
                  </a:moveTo>
                  <a:lnTo>
                    <a:pt x="24269" y="9108"/>
                  </a:lnTo>
                  <a:lnTo>
                    <a:pt x="9108" y="24269"/>
                  </a:lnTo>
                  <a:lnTo>
                    <a:pt x="0" y="2426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1" name="pg421"/>
            <p:cNvSpPr/>
            <p:nvPr/>
          </p:nvSpPr>
          <p:spPr>
            <a:xfrm>
              <a:off x="5747886" y="3618799"/>
              <a:ext cx="115353" cy="115353"/>
            </a:xfrm>
            <a:custGeom>
              <a:avLst/>
              <a:pathLst>
                <a:path w="115353" h="115353">
                  <a:moveTo>
                    <a:pt x="115353" y="0"/>
                  </a:moveTo>
                  <a:lnTo>
                    <a:pt x="115353" y="9108"/>
                  </a:lnTo>
                  <a:lnTo>
                    <a:pt x="9108" y="115353"/>
                  </a:lnTo>
                  <a:lnTo>
                    <a:pt x="0" y="11535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2" name="pg422"/>
            <p:cNvSpPr/>
            <p:nvPr/>
          </p:nvSpPr>
          <p:spPr>
            <a:xfrm>
              <a:off x="5743568" y="3527715"/>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3" name="pg423"/>
            <p:cNvSpPr/>
            <p:nvPr/>
          </p:nvSpPr>
          <p:spPr>
            <a:xfrm>
              <a:off x="5743568" y="3436630"/>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4" name="pg424"/>
            <p:cNvSpPr/>
            <p:nvPr/>
          </p:nvSpPr>
          <p:spPr>
            <a:xfrm>
              <a:off x="5743568" y="3345546"/>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5" name="pg425"/>
            <p:cNvSpPr/>
            <p:nvPr/>
          </p:nvSpPr>
          <p:spPr>
            <a:xfrm>
              <a:off x="5743568" y="3254462"/>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6" name="pg426"/>
            <p:cNvSpPr/>
            <p:nvPr/>
          </p:nvSpPr>
          <p:spPr>
            <a:xfrm>
              <a:off x="5743568" y="3163378"/>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7" name="pg427"/>
            <p:cNvSpPr/>
            <p:nvPr/>
          </p:nvSpPr>
          <p:spPr>
            <a:xfrm>
              <a:off x="5743568" y="3072294"/>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8" name="pg428"/>
            <p:cNvSpPr/>
            <p:nvPr/>
          </p:nvSpPr>
          <p:spPr>
            <a:xfrm>
              <a:off x="5743568" y="2981209"/>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9" name="pg429"/>
            <p:cNvSpPr/>
            <p:nvPr/>
          </p:nvSpPr>
          <p:spPr>
            <a:xfrm>
              <a:off x="5743568" y="2890125"/>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0" name="pg430"/>
            <p:cNvSpPr/>
            <p:nvPr/>
          </p:nvSpPr>
          <p:spPr>
            <a:xfrm>
              <a:off x="5743568" y="2799041"/>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1" name="pg431"/>
            <p:cNvSpPr/>
            <p:nvPr/>
          </p:nvSpPr>
          <p:spPr>
            <a:xfrm>
              <a:off x="5743568" y="2707957"/>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2" name="pg432"/>
            <p:cNvSpPr/>
            <p:nvPr/>
          </p:nvSpPr>
          <p:spPr>
            <a:xfrm>
              <a:off x="5743568" y="2616873"/>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3" name="pg433"/>
            <p:cNvSpPr/>
            <p:nvPr/>
          </p:nvSpPr>
          <p:spPr>
            <a:xfrm>
              <a:off x="5743568" y="2525788"/>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4" name="pg434"/>
            <p:cNvSpPr/>
            <p:nvPr/>
          </p:nvSpPr>
          <p:spPr>
            <a:xfrm>
              <a:off x="5743568" y="2434704"/>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5" name="pg435"/>
            <p:cNvSpPr/>
            <p:nvPr/>
          </p:nvSpPr>
          <p:spPr>
            <a:xfrm>
              <a:off x="5743568" y="2343620"/>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6" name="pg436"/>
            <p:cNvSpPr/>
            <p:nvPr/>
          </p:nvSpPr>
          <p:spPr>
            <a:xfrm>
              <a:off x="5743568" y="2252536"/>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7" name="pg437"/>
            <p:cNvSpPr/>
            <p:nvPr/>
          </p:nvSpPr>
          <p:spPr>
            <a:xfrm>
              <a:off x="5743568" y="2161452"/>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8" name="pg438"/>
            <p:cNvSpPr/>
            <p:nvPr/>
          </p:nvSpPr>
          <p:spPr>
            <a:xfrm>
              <a:off x="5743568" y="2070367"/>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9" name="pg439"/>
            <p:cNvSpPr/>
            <p:nvPr/>
          </p:nvSpPr>
          <p:spPr>
            <a:xfrm>
              <a:off x="5743568" y="1979283"/>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0" name="pg440"/>
            <p:cNvSpPr/>
            <p:nvPr/>
          </p:nvSpPr>
          <p:spPr>
            <a:xfrm>
              <a:off x="5743568" y="1888199"/>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1" name="pg441"/>
            <p:cNvSpPr/>
            <p:nvPr/>
          </p:nvSpPr>
          <p:spPr>
            <a:xfrm>
              <a:off x="5743568" y="1797115"/>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2" name="pg442"/>
            <p:cNvSpPr/>
            <p:nvPr/>
          </p:nvSpPr>
          <p:spPr>
            <a:xfrm>
              <a:off x="5743568" y="1706031"/>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3" name="pg443"/>
            <p:cNvSpPr/>
            <p:nvPr/>
          </p:nvSpPr>
          <p:spPr>
            <a:xfrm>
              <a:off x="5743568" y="1614946"/>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4" name="pg444"/>
            <p:cNvSpPr/>
            <p:nvPr/>
          </p:nvSpPr>
          <p:spPr>
            <a:xfrm>
              <a:off x="5743568" y="1523862"/>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5" name="pg445"/>
            <p:cNvSpPr/>
            <p:nvPr/>
          </p:nvSpPr>
          <p:spPr>
            <a:xfrm>
              <a:off x="5743568" y="1432778"/>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6" name="pg446"/>
            <p:cNvSpPr/>
            <p:nvPr/>
          </p:nvSpPr>
          <p:spPr>
            <a:xfrm>
              <a:off x="5743568" y="1341694"/>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7" name="pg447"/>
            <p:cNvSpPr/>
            <p:nvPr/>
          </p:nvSpPr>
          <p:spPr>
            <a:xfrm>
              <a:off x="5743568" y="1250610"/>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8" name="pg448"/>
            <p:cNvSpPr/>
            <p:nvPr/>
          </p:nvSpPr>
          <p:spPr>
            <a:xfrm>
              <a:off x="5743568" y="1159525"/>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9" name="pg449"/>
            <p:cNvSpPr/>
            <p:nvPr/>
          </p:nvSpPr>
          <p:spPr>
            <a:xfrm>
              <a:off x="5743568" y="1068441"/>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0" name="pg450"/>
            <p:cNvSpPr/>
            <p:nvPr/>
          </p:nvSpPr>
          <p:spPr>
            <a:xfrm>
              <a:off x="5743568" y="977357"/>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1" name="pg451"/>
            <p:cNvSpPr/>
            <p:nvPr/>
          </p:nvSpPr>
          <p:spPr>
            <a:xfrm>
              <a:off x="5743568" y="886273"/>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2" name="pg452"/>
            <p:cNvSpPr/>
            <p:nvPr/>
          </p:nvSpPr>
          <p:spPr>
            <a:xfrm>
              <a:off x="5743568" y="836167"/>
              <a:ext cx="87801" cy="87801"/>
            </a:xfrm>
            <a:custGeom>
              <a:avLst/>
              <a:pathLst>
                <a:path w="87801" h="87801">
                  <a:moveTo>
                    <a:pt x="78692" y="0"/>
                  </a:moveTo>
                  <a:lnTo>
                    <a:pt x="87801" y="0"/>
                  </a:lnTo>
                  <a:lnTo>
                    <a:pt x="0" y="87801"/>
                  </a:lnTo>
                  <a:lnTo>
                    <a:pt x="0" y="7869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3" name="pg453"/>
            <p:cNvSpPr/>
            <p:nvPr/>
          </p:nvSpPr>
          <p:spPr>
            <a:xfrm>
              <a:off x="4654875" y="3722498"/>
              <a:ext cx="11654" cy="11654"/>
            </a:xfrm>
            <a:custGeom>
              <a:avLst/>
              <a:pathLst>
                <a:path w="11654" h="11654">
                  <a:moveTo>
                    <a:pt x="11654" y="0"/>
                  </a:moveTo>
                  <a:lnTo>
                    <a:pt x="11654" y="9108"/>
                  </a:lnTo>
                  <a:lnTo>
                    <a:pt x="9108" y="11654"/>
                  </a:lnTo>
                  <a:lnTo>
                    <a:pt x="0" y="11654"/>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4" name="pg454"/>
            <p:cNvSpPr/>
            <p:nvPr/>
          </p:nvSpPr>
          <p:spPr>
            <a:xfrm>
              <a:off x="4563791" y="3631414"/>
              <a:ext cx="102738" cy="102738"/>
            </a:xfrm>
            <a:custGeom>
              <a:avLst/>
              <a:pathLst>
                <a:path w="102738" h="102738">
                  <a:moveTo>
                    <a:pt x="102738" y="0"/>
                  </a:moveTo>
                  <a:lnTo>
                    <a:pt x="102738" y="9108"/>
                  </a:lnTo>
                  <a:lnTo>
                    <a:pt x="9108" y="102738"/>
                  </a:lnTo>
                  <a:lnTo>
                    <a:pt x="0" y="102738"/>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5" name="pg455"/>
            <p:cNvSpPr/>
            <p:nvPr/>
          </p:nvSpPr>
          <p:spPr>
            <a:xfrm>
              <a:off x="4546859" y="3540330"/>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6" name="pg456"/>
            <p:cNvSpPr/>
            <p:nvPr/>
          </p:nvSpPr>
          <p:spPr>
            <a:xfrm>
              <a:off x="4546859" y="3449246"/>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7" name="pg457"/>
            <p:cNvSpPr/>
            <p:nvPr/>
          </p:nvSpPr>
          <p:spPr>
            <a:xfrm>
              <a:off x="4546859" y="3358161"/>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8" name="pg458"/>
            <p:cNvSpPr/>
            <p:nvPr/>
          </p:nvSpPr>
          <p:spPr>
            <a:xfrm>
              <a:off x="4546859" y="3267077"/>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9" name="pg459"/>
            <p:cNvSpPr/>
            <p:nvPr/>
          </p:nvSpPr>
          <p:spPr>
            <a:xfrm>
              <a:off x="4546859" y="3175993"/>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0" name="pg460"/>
            <p:cNvSpPr/>
            <p:nvPr/>
          </p:nvSpPr>
          <p:spPr>
            <a:xfrm>
              <a:off x="4546859" y="3084909"/>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1" name="pg461"/>
            <p:cNvSpPr/>
            <p:nvPr/>
          </p:nvSpPr>
          <p:spPr>
            <a:xfrm>
              <a:off x="4546859" y="2993825"/>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2" name="pg462"/>
            <p:cNvSpPr/>
            <p:nvPr/>
          </p:nvSpPr>
          <p:spPr>
            <a:xfrm>
              <a:off x="4546859" y="2902740"/>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3" name="pg463"/>
            <p:cNvSpPr/>
            <p:nvPr/>
          </p:nvSpPr>
          <p:spPr>
            <a:xfrm>
              <a:off x="4546859" y="2811656"/>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4" name="pg464"/>
            <p:cNvSpPr/>
            <p:nvPr/>
          </p:nvSpPr>
          <p:spPr>
            <a:xfrm>
              <a:off x="4546859" y="2720572"/>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5" name="pg465"/>
            <p:cNvSpPr/>
            <p:nvPr/>
          </p:nvSpPr>
          <p:spPr>
            <a:xfrm>
              <a:off x="4546859" y="2629488"/>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6" name="pg466"/>
            <p:cNvSpPr/>
            <p:nvPr/>
          </p:nvSpPr>
          <p:spPr>
            <a:xfrm>
              <a:off x="4546859" y="2538404"/>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7" name="pg467"/>
            <p:cNvSpPr/>
            <p:nvPr/>
          </p:nvSpPr>
          <p:spPr>
            <a:xfrm>
              <a:off x="4546859" y="2447319"/>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8" name="pg468"/>
            <p:cNvSpPr/>
            <p:nvPr/>
          </p:nvSpPr>
          <p:spPr>
            <a:xfrm>
              <a:off x="4546859" y="2356235"/>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9" name="pg469"/>
            <p:cNvSpPr/>
            <p:nvPr/>
          </p:nvSpPr>
          <p:spPr>
            <a:xfrm>
              <a:off x="4546859" y="2265151"/>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0" name="pg470"/>
            <p:cNvSpPr/>
            <p:nvPr/>
          </p:nvSpPr>
          <p:spPr>
            <a:xfrm>
              <a:off x="4546859" y="2174067"/>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1" name="pg471"/>
            <p:cNvSpPr/>
            <p:nvPr/>
          </p:nvSpPr>
          <p:spPr>
            <a:xfrm>
              <a:off x="4546859" y="2082983"/>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2" name="pg472"/>
            <p:cNvSpPr/>
            <p:nvPr/>
          </p:nvSpPr>
          <p:spPr>
            <a:xfrm>
              <a:off x="4546859" y="1991898"/>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3" name="pg473"/>
            <p:cNvSpPr/>
            <p:nvPr/>
          </p:nvSpPr>
          <p:spPr>
            <a:xfrm>
              <a:off x="4546859" y="1900814"/>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4" name="pg474"/>
            <p:cNvSpPr/>
            <p:nvPr/>
          </p:nvSpPr>
          <p:spPr>
            <a:xfrm>
              <a:off x="4546859" y="1809730"/>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5" name="pg475"/>
            <p:cNvSpPr/>
            <p:nvPr/>
          </p:nvSpPr>
          <p:spPr>
            <a:xfrm>
              <a:off x="4546859" y="1718646"/>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6" name="pg476"/>
            <p:cNvSpPr/>
            <p:nvPr/>
          </p:nvSpPr>
          <p:spPr>
            <a:xfrm>
              <a:off x="4546859" y="1627561"/>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7" name="pg477"/>
            <p:cNvSpPr/>
            <p:nvPr/>
          </p:nvSpPr>
          <p:spPr>
            <a:xfrm>
              <a:off x="4546859" y="1536477"/>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8" name="pg478"/>
            <p:cNvSpPr/>
            <p:nvPr/>
          </p:nvSpPr>
          <p:spPr>
            <a:xfrm>
              <a:off x="4546859" y="1445393"/>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9" name="pg479"/>
            <p:cNvSpPr/>
            <p:nvPr/>
          </p:nvSpPr>
          <p:spPr>
            <a:xfrm>
              <a:off x="4546859" y="1354309"/>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0" name="pg480"/>
            <p:cNvSpPr/>
            <p:nvPr/>
          </p:nvSpPr>
          <p:spPr>
            <a:xfrm>
              <a:off x="4546859" y="1263225"/>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1" name="pg481"/>
            <p:cNvSpPr/>
            <p:nvPr/>
          </p:nvSpPr>
          <p:spPr>
            <a:xfrm>
              <a:off x="4546859" y="1172140"/>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2" name="pg482"/>
            <p:cNvSpPr/>
            <p:nvPr/>
          </p:nvSpPr>
          <p:spPr>
            <a:xfrm>
              <a:off x="4546859" y="1081056"/>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3" name="pg483"/>
            <p:cNvSpPr/>
            <p:nvPr/>
          </p:nvSpPr>
          <p:spPr>
            <a:xfrm>
              <a:off x="4546859" y="989972"/>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4" name="pg484"/>
            <p:cNvSpPr/>
            <p:nvPr/>
          </p:nvSpPr>
          <p:spPr>
            <a:xfrm>
              <a:off x="4546859" y="898888"/>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5" name="pg485"/>
            <p:cNvSpPr/>
            <p:nvPr/>
          </p:nvSpPr>
          <p:spPr>
            <a:xfrm>
              <a:off x="4546859" y="836167"/>
              <a:ext cx="100416" cy="100416"/>
            </a:xfrm>
            <a:custGeom>
              <a:avLst/>
              <a:pathLst>
                <a:path w="100416" h="100416">
                  <a:moveTo>
                    <a:pt x="91308" y="0"/>
                  </a:moveTo>
                  <a:lnTo>
                    <a:pt x="100416" y="0"/>
                  </a:lnTo>
                  <a:lnTo>
                    <a:pt x="0" y="100416"/>
                  </a:lnTo>
                  <a:lnTo>
                    <a:pt x="0" y="91308"/>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6" name="pg486"/>
            <p:cNvSpPr/>
            <p:nvPr/>
          </p:nvSpPr>
          <p:spPr>
            <a:xfrm>
              <a:off x="4546859" y="836167"/>
              <a:ext cx="9332" cy="9332"/>
            </a:xfrm>
            <a:custGeom>
              <a:avLst/>
              <a:pathLst>
                <a:path w="9332" h="9332">
                  <a:moveTo>
                    <a:pt x="223" y="0"/>
                  </a:moveTo>
                  <a:lnTo>
                    <a:pt x="9332" y="0"/>
                  </a:lnTo>
                  <a:lnTo>
                    <a:pt x="0" y="9332"/>
                  </a:lnTo>
                  <a:lnTo>
                    <a:pt x="0" y="22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7" name="pg487"/>
            <p:cNvSpPr/>
            <p:nvPr/>
          </p:nvSpPr>
          <p:spPr>
            <a:xfrm>
              <a:off x="4928128" y="3729815"/>
              <a:ext cx="4337" cy="4337"/>
            </a:xfrm>
            <a:custGeom>
              <a:avLst/>
              <a:pathLst>
                <a:path w="4337" h="4337">
                  <a:moveTo>
                    <a:pt x="4337" y="0"/>
                  </a:moveTo>
                  <a:lnTo>
                    <a:pt x="4337" y="4337"/>
                  </a:lnTo>
                  <a:lnTo>
                    <a:pt x="0" y="433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8" name="pg488"/>
            <p:cNvSpPr/>
            <p:nvPr/>
          </p:nvSpPr>
          <p:spPr>
            <a:xfrm>
              <a:off x="4837044" y="3638731"/>
              <a:ext cx="95421" cy="95421"/>
            </a:xfrm>
            <a:custGeom>
              <a:avLst/>
              <a:pathLst>
                <a:path w="95421" h="95421">
                  <a:moveTo>
                    <a:pt x="95421" y="0"/>
                  </a:moveTo>
                  <a:lnTo>
                    <a:pt x="95421" y="9108"/>
                  </a:lnTo>
                  <a:lnTo>
                    <a:pt x="9108" y="95421"/>
                  </a:lnTo>
                  <a:lnTo>
                    <a:pt x="0" y="9542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9" name="pg489"/>
            <p:cNvSpPr/>
            <p:nvPr/>
          </p:nvSpPr>
          <p:spPr>
            <a:xfrm>
              <a:off x="4812794" y="3547647"/>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90" name="pg490"/>
            <p:cNvSpPr/>
            <p:nvPr/>
          </p:nvSpPr>
          <p:spPr>
            <a:xfrm>
              <a:off x="4812794" y="3456563"/>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91" name="pg491"/>
            <p:cNvSpPr/>
            <p:nvPr/>
          </p:nvSpPr>
          <p:spPr>
            <a:xfrm>
              <a:off x="4812794" y="3365478"/>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92" name="pg492"/>
            <p:cNvSpPr/>
            <p:nvPr/>
          </p:nvSpPr>
          <p:spPr>
            <a:xfrm>
              <a:off x="4812794" y="3274394"/>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93" name="pg493"/>
            <p:cNvSpPr/>
            <p:nvPr/>
          </p:nvSpPr>
          <p:spPr>
            <a:xfrm>
              <a:off x="4812794" y="3183310"/>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94" name="pg494"/>
            <p:cNvSpPr/>
            <p:nvPr/>
          </p:nvSpPr>
          <p:spPr>
            <a:xfrm>
              <a:off x="4812794" y="3092226"/>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95" name="pg495"/>
            <p:cNvSpPr/>
            <p:nvPr/>
          </p:nvSpPr>
          <p:spPr>
            <a:xfrm>
              <a:off x="4812794" y="3001142"/>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96" name="pg496"/>
            <p:cNvSpPr/>
            <p:nvPr/>
          </p:nvSpPr>
          <p:spPr>
            <a:xfrm>
              <a:off x="4812794" y="2910057"/>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97" name="pg497"/>
            <p:cNvSpPr/>
            <p:nvPr/>
          </p:nvSpPr>
          <p:spPr>
            <a:xfrm>
              <a:off x="4812794" y="2818973"/>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98" name="pg498"/>
            <p:cNvSpPr/>
            <p:nvPr/>
          </p:nvSpPr>
          <p:spPr>
            <a:xfrm>
              <a:off x="4812794" y="2727889"/>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99" name="pg499"/>
            <p:cNvSpPr/>
            <p:nvPr/>
          </p:nvSpPr>
          <p:spPr>
            <a:xfrm>
              <a:off x="4812794" y="2636805"/>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00" name="pg500"/>
            <p:cNvSpPr/>
            <p:nvPr/>
          </p:nvSpPr>
          <p:spPr>
            <a:xfrm>
              <a:off x="4812794" y="2545721"/>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01" name="pg501"/>
            <p:cNvSpPr/>
            <p:nvPr/>
          </p:nvSpPr>
          <p:spPr>
            <a:xfrm>
              <a:off x="4812794" y="2454636"/>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02" name="pg502"/>
            <p:cNvSpPr/>
            <p:nvPr/>
          </p:nvSpPr>
          <p:spPr>
            <a:xfrm>
              <a:off x="4812794" y="2363552"/>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03" name="pg503"/>
            <p:cNvSpPr/>
            <p:nvPr/>
          </p:nvSpPr>
          <p:spPr>
            <a:xfrm>
              <a:off x="4812794" y="2272468"/>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04" name="pg504"/>
            <p:cNvSpPr/>
            <p:nvPr/>
          </p:nvSpPr>
          <p:spPr>
            <a:xfrm>
              <a:off x="4812794" y="2181384"/>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05" name="pg505"/>
            <p:cNvSpPr/>
            <p:nvPr/>
          </p:nvSpPr>
          <p:spPr>
            <a:xfrm>
              <a:off x="4812794" y="2090300"/>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06" name="pg506"/>
            <p:cNvSpPr/>
            <p:nvPr/>
          </p:nvSpPr>
          <p:spPr>
            <a:xfrm>
              <a:off x="4812794" y="1999215"/>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07" name="pg507"/>
            <p:cNvSpPr/>
            <p:nvPr/>
          </p:nvSpPr>
          <p:spPr>
            <a:xfrm>
              <a:off x="4812794" y="1908131"/>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08" name="pg508"/>
            <p:cNvSpPr/>
            <p:nvPr/>
          </p:nvSpPr>
          <p:spPr>
            <a:xfrm>
              <a:off x="4812794" y="1817047"/>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09" name="pg509"/>
            <p:cNvSpPr/>
            <p:nvPr/>
          </p:nvSpPr>
          <p:spPr>
            <a:xfrm>
              <a:off x="4812794" y="1725963"/>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10" name="pg510"/>
            <p:cNvSpPr/>
            <p:nvPr/>
          </p:nvSpPr>
          <p:spPr>
            <a:xfrm>
              <a:off x="4812794" y="1634879"/>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11" name="pg511"/>
            <p:cNvSpPr/>
            <p:nvPr/>
          </p:nvSpPr>
          <p:spPr>
            <a:xfrm>
              <a:off x="4812794" y="1543794"/>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12" name="pg512"/>
            <p:cNvSpPr/>
            <p:nvPr/>
          </p:nvSpPr>
          <p:spPr>
            <a:xfrm>
              <a:off x="4812794" y="1452710"/>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13" name="pg513"/>
            <p:cNvSpPr/>
            <p:nvPr/>
          </p:nvSpPr>
          <p:spPr>
            <a:xfrm>
              <a:off x="4812794" y="1361626"/>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14" name="pg514"/>
            <p:cNvSpPr/>
            <p:nvPr/>
          </p:nvSpPr>
          <p:spPr>
            <a:xfrm>
              <a:off x="4812794" y="1270542"/>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15" name="pg515"/>
            <p:cNvSpPr/>
            <p:nvPr/>
          </p:nvSpPr>
          <p:spPr>
            <a:xfrm>
              <a:off x="4812794" y="1179458"/>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16" name="pg516"/>
            <p:cNvSpPr/>
            <p:nvPr/>
          </p:nvSpPr>
          <p:spPr>
            <a:xfrm>
              <a:off x="4812794" y="1088373"/>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17" name="pg517"/>
            <p:cNvSpPr/>
            <p:nvPr/>
          </p:nvSpPr>
          <p:spPr>
            <a:xfrm>
              <a:off x="4812794" y="997289"/>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18" name="pg518"/>
            <p:cNvSpPr/>
            <p:nvPr/>
          </p:nvSpPr>
          <p:spPr>
            <a:xfrm>
              <a:off x="4812794" y="906205"/>
              <a:ext cx="119670" cy="128779"/>
            </a:xfrm>
            <a:custGeom>
              <a:avLst/>
              <a:pathLst>
                <a:path w="119670" h="128779">
                  <a:moveTo>
                    <a:pt x="119670" y="0"/>
                  </a:moveTo>
                  <a:lnTo>
                    <a:pt x="119670" y="9108"/>
                  </a:lnTo>
                  <a:lnTo>
                    <a:pt x="0" y="12877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19" name="pg519"/>
            <p:cNvSpPr/>
            <p:nvPr/>
          </p:nvSpPr>
          <p:spPr>
            <a:xfrm>
              <a:off x="4812794" y="836167"/>
              <a:ext cx="107733" cy="107733"/>
            </a:xfrm>
            <a:custGeom>
              <a:avLst/>
              <a:pathLst>
                <a:path w="107733" h="107733">
                  <a:moveTo>
                    <a:pt x="98625" y="0"/>
                  </a:moveTo>
                  <a:lnTo>
                    <a:pt x="107733" y="0"/>
                  </a:lnTo>
                  <a:lnTo>
                    <a:pt x="0" y="107733"/>
                  </a:lnTo>
                  <a:lnTo>
                    <a:pt x="0" y="98625"/>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20" name="pg520"/>
            <p:cNvSpPr/>
            <p:nvPr/>
          </p:nvSpPr>
          <p:spPr>
            <a:xfrm>
              <a:off x="4812794" y="836167"/>
              <a:ext cx="16649" cy="16649"/>
            </a:xfrm>
            <a:custGeom>
              <a:avLst/>
              <a:pathLst>
                <a:path w="16649" h="16649">
                  <a:moveTo>
                    <a:pt x="7540" y="0"/>
                  </a:moveTo>
                  <a:lnTo>
                    <a:pt x="16649" y="0"/>
                  </a:lnTo>
                  <a:lnTo>
                    <a:pt x="0" y="16649"/>
                  </a:lnTo>
                  <a:lnTo>
                    <a:pt x="0" y="754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21" name="rc521"/>
            <p:cNvSpPr/>
            <p:nvPr/>
          </p:nvSpPr>
          <p:spPr>
            <a:xfrm>
              <a:off x="823762" y="1309307"/>
              <a:ext cx="119670" cy="2424845"/>
            </a:xfrm>
            <a:prstGeom prst="rect">
              <a:avLst/>
            </a:prstGeom>
            <a:ln w="1355" cap="sq">
              <a:solidFill>
                <a:srgbClr val="000000">
                  <a:alpha val="100000"/>
                </a:srgbClr>
              </a:solidFill>
              <a:prstDash val="solid"/>
              <a:miter/>
            </a:ln>
          </p:spPr>
          <p:txBody>
            <a:bodyPr/>
            <a:lstStyle/>
            <a:p/>
          </p:txBody>
        </p:sp>
        <p:sp>
          <p:nvSpPr>
            <p:cNvPr id="522" name="rc522"/>
            <p:cNvSpPr/>
            <p:nvPr/>
          </p:nvSpPr>
          <p:spPr>
            <a:xfrm>
              <a:off x="956729" y="1131879"/>
              <a:ext cx="119670" cy="2602273"/>
            </a:xfrm>
            <a:prstGeom prst="rect">
              <a:avLst/>
            </a:prstGeom>
            <a:ln w="1355" cap="sq">
              <a:solidFill>
                <a:srgbClr val="000000">
                  <a:alpha val="100000"/>
                </a:srgbClr>
              </a:solidFill>
              <a:prstDash val="solid"/>
              <a:miter/>
            </a:ln>
          </p:spPr>
          <p:txBody>
            <a:bodyPr/>
            <a:lstStyle/>
            <a:p/>
          </p:txBody>
        </p:sp>
        <p:sp>
          <p:nvSpPr>
            <p:cNvPr id="523" name="rc523"/>
            <p:cNvSpPr/>
            <p:nvPr/>
          </p:nvSpPr>
          <p:spPr>
            <a:xfrm>
              <a:off x="1089697" y="1043166"/>
              <a:ext cx="119670" cy="2690986"/>
            </a:xfrm>
            <a:prstGeom prst="rect">
              <a:avLst/>
            </a:prstGeom>
            <a:ln w="1355" cap="sq">
              <a:solidFill>
                <a:srgbClr val="000000">
                  <a:alpha val="100000"/>
                </a:srgbClr>
              </a:solidFill>
              <a:prstDash val="solid"/>
              <a:miter/>
            </a:ln>
          </p:spPr>
          <p:txBody>
            <a:bodyPr/>
            <a:lstStyle/>
            <a:p/>
          </p:txBody>
        </p:sp>
        <p:sp>
          <p:nvSpPr>
            <p:cNvPr id="524" name="rc524"/>
            <p:cNvSpPr/>
            <p:nvPr/>
          </p:nvSpPr>
          <p:spPr>
            <a:xfrm>
              <a:off x="1355633" y="1043166"/>
              <a:ext cx="119670" cy="2690986"/>
            </a:xfrm>
            <a:prstGeom prst="rect">
              <a:avLst/>
            </a:prstGeom>
            <a:ln w="1355" cap="sq">
              <a:solidFill>
                <a:srgbClr val="000000">
                  <a:alpha val="100000"/>
                </a:srgbClr>
              </a:solidFill>
              <a:prstDash val="solid"/>
              <a:miter/>
            </a:ln>
          </p:spPr>
          <p:txBody>
            <a:bodyPr/>
            <a:lstStyle/>
            <a:p/>
          </p:txBody>
        </p:sp>
        <p:sp>
          <p:nvSpPr>
            <p:cNvPr id="525" name="rc525"/>
            <p:cNvSpPr/>
            <p:nvPr/>
          </p:nvSpPr>
          <p:spPr>
            <a:xfrm>
              <a:off x="1222665" y="1043166"/>
              <a:ext cx="119670" cy="2690986"/>
            </a:xfrm>
            <a:prstGeom prst="rect">
              <a:avLst/>
            </a:prstGeom>
            <a:ln w="1355" cap="sq">
              <a:solidFill>
                <a:srgbClr val="000000">
                  <a:alpha val="100000"/>
                </a:srgbClr>
              </a:solidFill>
              <a:prstDash val="solid"/>
              <a:miter/>
            </a:ln>
          </p:spPr>
          <p:txBody>
            <a:bodyPr/>
            <a:lstStyle/>
            <a:p/>
          </p:txBody>
        </p:sp>
        <p:sp>
          <p:nvSpPr>
            <p:cNvPr id="526" name="rc526"/>
            <p:cNvSpPr/>
            <p:nvPr/>
          </p:nvSpPr>
          <p:spPr>
            <a:xfrm>
              <a:off x="1488600" y="1013594"/>
              <a:ext cx="119670" cy="2720558"/>
            </a:xfrm>
            <a:prstGeom prst="rect">
              <a:avLst/>
            </a:prstGeom>
            <a:ln w="1355" cap="sq">
              <a:solidFill>
                <a:srgbClr val="000000">
                  <a:alpha val="100000"/>
                </a:srgbClr>
              </a:solidFill>
              <a:prstDash val="solid"/>
              <a:miter/>
            </a:ln>
          </p:spPr>
          <p:txBody>
            <a:bodyPr/>
            <a:lstStyle/>
            <a:p/>
          </p:txBody>
        </p:sp>
        <p:sp>
          <p:nvSpPr>
            <p:cNvPr id="527" name="rc527"/>
            <p:cNvSpPr/>
            <p:nvPr/>
          </p:nvSpPr>
          <p:spPr>
            <a:xfrm>
              <a:off x="1754536" y="984023"/>
              <a:ext cx="119670" cy="2750129"/>
            </a:xfrm>
            <a:prstGeom prst="rect">
              <a:avLst/>
            </a:prstGeom>
            <a:ln w="1355" cap="sq">
              <a:solidFill>
                <a:srgbClr val="000000">
                  <a:alpha val="100000"/>
                </a:srgbClr>
              </a:solidFill>
              <a:prstDash val="solid"/>
              <a:miter/>
            </a:ln>
          </p:spPr>
          <p:txBody>
            <a:bodyPr/>
            <a:lstStyle/>
            <a:p/>
          </p:txBody>
        </p:sp>
        <p:sp>
          <p:nvSpPr>
            <p:cNvPr id="528" name="rc528"/>
            <p:cNvSpPr/>
            <p:nvPr/>
          </p:nvSpPr>
          <p:spPr>
            <a:xfrm>
              <a:off x="1621568" y="984023"/>
              <a:ext cx="119670" cy="2750129"/>
            </a:xfrm>
            <a:prstGeom prst="rect">
              <a:avLst/>
            </a:prstGeom>
            <a:ln w="1355" cap="sq">
              <a:solidFill>
                <a:srgbClr val="000000">
                  <a:alpha val="100000"/>
                </a:srgbClr>
              </a:solidFill>
              <a:prstDash val="solid"/>
              <a:miter/>
            </a:ln>
          </p:spPr>
          <p:txBody>
            <a:bodyPr/>
            <a:lstStyle/>
            <a:p/>
          </p:txBody>
        </p:sp>
        <p:sp>
          <p:nvSpPr>
            <p:cNvPr id="529" name="rc529"/>
            <p:cNvSpPr/>
            <p:nvPr/>
          </p:nvSpPr>
          <p:spPr>
            <a:xfrm>
              <a:off x="1887504" y="984023"/>
              <a:ext cx="119670" cy="2750129"/>
            </a:xfrm>
            <a:prstGeom prst="rect">
              <a:avLst/>
            </a:prstGeom>
            <a:ln w="1355" cap="sq">
              <a:solidFill>
                <a:srgbClr val="000000">
                  <a:alpha val="100000"/>
                </a:srgbClr>
              </a:solidFill>
              <a:prstDash val="solid"/>
              <a:miter/>
            </a:ln>
          </p:spPr>
          <p:txBody>
            <a:bodyPr/>
            <a:lstStyle/>
            <a:p/>
          </p:txBody>
        </p:sp>
        <p:sp>
          <p:nvSpPr>
            <p:cNvPr id="530" name="rc530"/>
            <p:cNvSpPr/>
            <p:nvPr/>
          </p:nvSpPr>
          <p:spPr>
            <a:xfrm>
              <a:off x="2020471" y="954452"/>
              <a:ext cx="119670" cy="2779700"/>
            </a:xfrm>
            <a:prstGeom prst="rect">
              <a:avLst/>
            </a:prstGeom>
            <a:ln w="1355" cap="sq">
              <a:solidFill>
                <a:srgbClr val="000000">
                  <a:alpha val="100000"/>
                </a:srgbClr>
              </a:solidFill>
              <a:prstDash val="solid"/>
              <a:miter/>
            </a:ln>
          </p:spPr>
          <p:txBody>
            <a:bodyPr/>
            <a:lstStyle/>
            <a:p/>
          </p:txBody>
        </p:sp>
        <p:sp>
          <p:nvSpPr>
            <p:cNvPr id="531" name="rc531"/>
            <p:cNvSpPr/>
            <p:nvPr/>
          </p:nvSpPr>
          <p:spPr>
            <a:xfrm>
              <a:off x="2153439" y="924880"/>
              <a:ext cx="119670" cy="2809272"/>
            </a:xfrm>
            <a:prstGeom prst="rect">
              <a:avLst/>
            </a:prstGeom>
            <a:ln w="1355" cap="sq">
              <a:solidFill>
                <a:srgbClr val="000000">
                  <a:alpha val="100000"/>
                </a:srgbClr>
              </a:solidFill>
              <a:prstDash val="solid"/>
              <a:miter/>
            </a:ln>
          </p:spPr>
          <p:txBody>
            <a:bodyPr/>
            <a:lstStyle/>
            <a:p/>
          </p:txBody>
        </p:sp>
        <p:sp>
          <p:nvSpPr>
            <p:cNvPr id="532" name="rc532"/>
            <p:cNvSpPr/>
            <p:nvPr/>
          </p:nvSpPr>
          <p:spPr>
            <a:xfrm>
              <a:off x="2286407" y="924880"/>
              <a:ext cx="119670" cy="2809272"/>
            </a:xfrm>
            <a:prstGeom prst="rect">
              <a:avLst/>
            </a:prstGeom>
            <a:ln w="1355" cap="sq">
              <a:solidFill>
                <a:srgbClr val="000000">
                  <a:alpha val="100000"/>
                </a:srgbClr>
              </a:solidFill>
              <a:prstDash val="solid"/>
              <a:miter/>
            </a:ln>
          </p:spPr>
          <p:txBody>
            <a:bodyPr/>
            <a:lstStyle/>
            <a:p/>
          </p:txBody>
        </p:sp>
        <p:sp>
          <p:nvSpPr>
            <p:cNvPr id="533" name="rc533"/>
            <p:cNvSpPr/>
            <p:nvPr/>
          </p:nvSpPr>
          <p:spPr>
            <a:xfrm>
              <a:off x="2818278" y="895309"/>
              <a:ext cx="119670" cy="2838843"/>
            </a:xfrm>
            <a:prstGeom prst="rect">
              <a:avLst/>
            </a:prstGeom>
            <a:ln w="1355" cap="sq">
              <a:solidFill>
                <a:srgbClr val="000000">
                  <a:alpha val="100000"/>
                </a:srgbClr>
              </a:solidFill>
              <a:prstDash val="solid"/>
              <a:miter/>
            </a:ln>
          </p:spPr>
          <p:txBody>
            <a:bodyPr/>
            <a:lstStyle/>
            <a:p/>
          </p:txBody>
        </p:sp>
        <p:sp>
          <p:nvSpPr>
            <p:cNvPr id="534" name="rc534"/>
            <p:cNvSpPr/>
            <p:nvPr/>
          </p:nvSpPr>
          <p:spPr>
            <a:xfrm>
              <a:off x="2419375" y="895309"/>
              <a:ext cx="119670" cy="2838843"/>
            </a:xfrm>
            <a:prstGeom prst="rect">
              <a:avLst/>
            </a:prstGeom>
            <a:ln w="1355" cap="sq">
              <a:solidFill>
                <a:srgbClr val="000000">
                  <a:alpha val="100000"/>
                </a:srgbClr>
              </a:solidFill>
              <a:prstDash val="solid"/>
              <a:miter/>
            </a:ln>
          </p:spPr>
          <p:txBody>
            <a:bodyPr/>
            <a:lstStyle/>
            <a:p/>
          </p:txBody>
        </p:sp>
        <p:sp>
          <p:nvSpPr>
            <p:cNvPr id="535" name="rc535"/>
            <p:cNvSpPr/>
            <p:nvPr/>
          </p:nvSpPr>
          <p:spPr>
            <a:xfrm>
              <a:off x="2552342" y="895309"/>
              <a:ext cx="119670" cy="2838843"/>
            </a:xfrm>
            <a:prstGeom prst="rect">
              <a:avLst/>
            </a:prstGeom>
            <a:ln w="1355" cap="sq">
              <a:solidFill>
                <a:srgbClr val="000000">
                  <a:alpha val="100000"/>
                </a:srgbClr>
              </a:solidFill>
              <a:prstDash val="solid"/>
              <a:miter/>
            </a:ln>
          </p:spPr>
          <p:txBody>
            <a:bodyPr/>
            <a:lstStyle/>
            <a:p/>
          </p:txBody>
        </p:sp>
        <p:sp>
          <p:nvSpPr>
            <p:cNvPr id="536" name="rc536"/>
            <p:cNvSpPr/>
            <p:nvPr/>
          </p:nvSpPr>
          <p:spPr>
            <a:xfrm>
              <a:off x="2685310" y="895309"/>
              <a:ext cx="119670" cy="2838843"/>
            </a:xfrm>
            <a:prstGeom prst="rect">
              <a:avLst/>
            </a:prstGeom>
            <a:ln w="1355" cap="sq">
              <a:solidFill>
                <a:srgbClr val="000000">
                  <a:alpha val="100000"/>
                </a:srgbClr>
              </a:solidFill>
              <a:prstDash val="solid"/>
              <a:miter/>
            </a:ln>
          </p:spPr>
          <p:txBody>
            <a:bodyPr/>
            <a:lstStyle/>
            <a:p/>
          </p:txBody>
        </p:sp>
        <p:sp>
          <p:nvSpPr>
            <p:cNvPr id="537" name="rc537"/>
            <p:cNvSpPr/>
            <p:nvPr/>
          </p:nvSpPr>
          <p:spPr>
            <a:xfrm>
              <a:off x="3217181" y="865738"/>
              <a:ext cx="119670" cy="2868414"/>
            </a:xfrm>
            <a:prstGeom prst="rect">
              <a:avLst/>
            </a:prstGeom>
            <a:ln w="1355" cap="sq">
              <a:solidFill>
                <a:srgbClr val="000000">
                  <a:alpha val="100000"/>
                </a:srgbClr>
              </a:solidFill>
              <a:prstDash val="solid"/>
              <a:miter/>
            </a:ln>
          </p:spPr>
          <p:txBody>
            <a:bodyPr/>
            <a:lstStyle/>
            <a:p/>
          </p:txBody>
        </p:sp>
        <p:sp>
          <p:nvSpPr>
            <p:cNvPr id="538" name="rc538"/>
            <p:cNvSpPr/>
            <p:nvPr/>
          </p:nvSpPr>
          <p:spPr>
            <a:xfrm>
              <a:off x="3749052" y="865738"/>
              <a:ext cx="119670" cy="2868414"/>
            </a:xfrm>
            <a:prstGeom prst="rect">
              <a:avLst/>
            </a:prstGeom>
            <a:ln w="1355" cap="sq">
              <a:solidFill>
                <a:srgbClr val="000000">
                  <a:alpha val="100000"/>
                </a:srgbClr>
              </a:solidFill>
              <a:prstDash val="solid"/>
              <a:miter/>
            </a:ln>
          </p:spPr>
          <p:txBody>
            <a:bodyPr/>
            <a:lstStyle/>
            <a:p/>
          </p:txBody>
        </p:sp>
        <p:sp>
          <p:nvSpPr>
            <p:cNvPr id="539" name="rc539"/>
            <p:cNvSpPr/>
            <p:nvPr/>
          </p:nvSpPr>
          <p:spPr>
            <a:xfrm>
              <a:off x="3350149" y="865738"/>
              <a:ext cx="119670" cy="2868414"/>
            </a:xfrm>
            <a:prstGeom prst="rect">
              <a:avLst/>
            </a:prstGeom>
            <a:ln w="1355" cap="sq">
              <a:solidFill>
                <a:srgbClr val="000000">
                  <a:alpha val="100000"/>
                </a:srgbClr>
              </a:solidFill>
              <a:prstDash val="solid"/>
              <a:miter/>
            </a:ln>
          </p:spPr>
          <p:txBody>
            <a:bodyPr/>
            <a:lstStyle/>
            <a:p/>
          </p:txBody>
        </p:sp>
        <p:sp>
          <p:nvSpPr>
            <p:cNvPr id="540" name="rc540"/>
            <p:cNvSpPr/>
            <p:nvPr/>
          </p:nvSpPr>
          <p:spPr>
            <a:xfrm>
              <a:off x="3483117" y="865738"/>
              <a:ext cx="119670" cy="2868414"/>
            </a:xfrm>
            <a:prstGeom prst="rect">
              <a:avLst/>
            </a:prstGeom>
            <a:ln w="1355" cap="sq">
              <a:solidFill>
                <a:srgbClr val="000000">
                  <a:alpha val="100000"/>
                </a:srgbClr>
              </a:solidFill>
              <a:prstDash val="solid"/>
              <a:miter/>
            </a:ln>
          </p:spPr>
          <p:txBody>
            <a:bodyPr/>
            <a:lstStyle/>
            <a:p/>
          </p:txBody>
        </p:sp>
        <p:sp>
          <p:nvSpPr>
            <p:cNvPr id="541" name="rc541"/>
            <p:cNvSpPr/>
            <p:nvPr/>
          </p:nvSpPr>
          <p:spPr>
            <a:xfrm>
              <a:off x="3084213" y="865738"/>
              <a:ext cx="119670" cy="2868414"/>
            </a:xfrm>
            <a:prstGeom prst="rect">
              <a:avLst/>
            </a:prstGeom>
            <a:ln w="1355" cap="sq">
              <a:solidFill>
                <a:srgbClr val="000000">
                  <a:alpha val="100000"/>
                </a:srgbClr>
              </a:solidFill>
              <a:prstDash val="solid"/>
              <a:miter/>
            </a:ln>
          </p:spPr>
          <p:txBody>
            <a:bodyPr/>
            <a:lstStyle/>
            <a:p/>
          </p:txBody>
        </p:sp>
        <p:sp>
          <p:nvSpPr>
            <p:cNvPr id="542" name="rc542"/>
            <p:cNvSpPr/>
            <p:nvPr/>
          </p:nvSpPr>
          <p:spPr>
            <a:xfrm>
              <a:off x="3616084" y="865738"/>
              <a:ext cx="119670" cy="2868414"/>
            </a:xfrm>
            <a:prstGeom prst="rect">
              <a:avLst/>
            </a:prstGeom>
            <a:ln w="1355" cap="sq">
              <a:solidFill>
                <a:srgbClr val="000000">
                  <a:alpha val="100000"/>
                </a:srgbClr>
              </a:solidFill>
              <a:prstDash val="solid"/>
              <a:miter/>
            </a:ln>
          </p:spPr>
          <p:txBody>
            <a:bodyPr/>
            <a:lstStyle/>
            <a:p/>
          </p:txBody>
        </p:sp>
        <p:sp>
          <p:nvSpPr>
            <p:cNvPr id="543" name="rc543"/>
            <p:cNvSpPr/>
            <p:nvPr/>
          </p:nvSpPr>
          <p:spPr>
            <a:xfrm>
              <a:off x="2951246" y="865738"/>
              <a:ext cx="119670" cy="2868414"/>
            </a:xfrm>
            <a:prstGeom prst="rect">
              <a:avLst/>
            </a:prstGeom>
            <a:ln w="1355" cap="sq">
              <a:solidFill>
                <a:srgbClr val="000000">
                  <a:alpha val="100000"/>
                </a:srgbClr>
              </a:solidFill>
              <a:prstDash val="solid"/>
              <a:miter/>
            </a:ln>
          </p:spPr>
          <p:txBody>
            <a:bodyPr/>
            <a:lstStyle/>
            <a:p/>
          </p:txBody>
        </p:sp>
        <p:sp>
          <p:nvSpPr>
            <p:cNvPr id="544" name="rc544"/>
            <p:cNvSpPr/>
            <p:nvPr/>
          </p:nvSpPr>
          <p:spPr>
            <a:xfrm>
              <a:off x="5743568" y="836167"/>
              <a:ext cx="119670" cy="2897985"/>
            </a:xfrm>
            <a:prstGeom prst="rect">
              <a:avLst/>
            </a:prstGeom>
            <a:ln w="1355" cap="sq">
              <a:solidFill>
                <a:srgbClr val="000000">
                  <a:alpha val="100000"/>
                </a:srgbClr>
              </a:solidFill>
              <a:prstDash val="solid"/>
              <a:miter/>
            </a:ln>
          </p:spPr>
          <p:txBody>
            <a:bodyPr/>
            <a:lstStyle/>
            <a:p/>
          </p:txBody>
        </p:sp>
        <p:sp>
          <p:nvSpPr>
            <p:cNvPr id="545" name="rc545"/>
            <p:cNvSpPr/>
            <p:nvPr/>
          </p:nvSpPr>
          <p:spPr>
            <a:xfrm>
              <a:off x="4546859" y="836167"/>
              <a:ext cx="119670" cy="2897985"/>
            </a:xfrm>
            <a:prstGeom prst="rect">
              <a:avLst/>
            </a:prstGeom>
            <a:ln w="1355" cap="sq">
              <a:solidFill>
                <a:srgbClr val="000000">
                  <a:alpha val="100000"/>
                </a:srgbClr>
              </a:solidFill>
              <a:prstDash val="solid"/>
              <a:miter/>
            </a:ln>
          </p:spPr>
          <p:txBody>
            <a:bodyPr/>
            <a:lstStyle/>
            <a:p/>
          </p:txBody>
        </p:sp>
        <p:sp>
          <p:nvSpPr>
            <p:cNvPr id="546" name="rc546"/>
            <p:cNvSpPr/>
            <p:nvPr/>
          </p:nvSpPr>
          <p:spPr>
            <a:xfrm>
              <a:off x="4812794" y="836167"/>
              <a:ext cx="119670" cy="2897985"/>
            </a:xfrm>
            <a:prstGeom prst="rect">
              <a:avLst/>
            </a:prstGeom>
            <a:ln w="1355" cap="sq">
              <a:solidFill>
                <a:srgbClr val="000000">
                  <a:alpha val="100000"/>
                </a:srgbClr>
              </a:solidFill>
              <a:prstDash val="solid"/>
              <a:miter/>
            </a:ln>
          </p:spPr>
          <p:txBody>
            <a:bodyPr/>
            <a:lstStyle/>
            <a:p/>
          </p:txBody>
        </p:sp>
        <p:sp>
          <p:nvSpPr>
            <p:cNvPr id="547" name="rc547"/>
            <p:cNvSpPr/>
            <p:nvPr/>
          </p:nvSpPr>
          <p:spPr>
            <a:xfrm>
              <a:off x="3882020" y="836167"/>
              <a:ext cx="119670" cy="2897985"/>
            </a:xfrm>
            <a:prstGeom prst="rect">
              <a:avLst/>
            </a:prstGeom>
            <a:ln w="1355" cap="sq">
              <a:solidFill>
                <a:srgbClr val="000000">
                  <a:alpha val="100000"/>
                </a:srgbClr>
              </a:solidFill>
              <a:prstDash val="solid"/>
              <a:miter/>
            </a:ln>
          </p:spPr>
          <p:txBody>
            <a:bodyPr/>
            <a:lstStyle/>
            <a:p/>
          </p:txBody>
        </p:sp>
        <p:sp>
          <p:nvSpPr>
            <p:cNvPr id="548" name="rc548"/>
            <p:cNvSpPr/>
            <p:nvPr/>
          </p:nvSpPr>
          <p:spPr>
            <a:xfrm>
              <a:off x="5078730" y="836167"/>
              <a:ext cx="119670" cy="2897985"/>
            </a:xfrm>
            <a:prstGeom prst="rect">
              <a:avLst/>
            </a:prstGeom>
            <a:ln w="1355" cap="sq">
              <a:solidFill>
                <a:srgbClr val="000000">
                  <a:alpha val="100000"/>
                </a:srgbClr>
              </a:solidFill>
              <a:prstDash val="solid"/>
              <a:miter/>
            </a:ln>
          </p:spPr>
          <p:txBody>
            <a:bodyPr/>
            <a:lstStyle/>
            <a:p/>
          </p:txBody>
        </p:sp>
        <p:sp>
          <p:nvSpPr>
            <p:cNvPr id="549" name="rc549"/>
            <p:cNvSpPr/>
            <p:nvPr/>
          </p:nvSpPr>
          <p:spPr>
            <a:xfrm>
              <a:off x="5610601" y="836167"/>
              <a:ext cx="119670" cy="2897985"/>
            </a:xfrm>
            <a:prstGeom prst="rect">
              <a:avLst/>
            </a:prstGeom>
            <a:ln w="1355" cap="sq">
              <a:solidFill>
                <a:srgbClr val="000000">
                  <a:alpha val="100000"/>
                </a:srgbClr>
              </a:solidFill>
              <a:prstDash val="solid"/>
              <a:miter/>
            </a:ln>
          </p:spPr>
          <p:txBody>
            <a:bodyPr/>
            <a:lstStyle/>
            <a:p/>
          </p:txBody>
        </p:sp>
        <p:sp>
          <p:nvSpPr>
            <p:cNvPr id="550" name="rc550"/>
            <p:cNvSpPr/>
            <p:nvPr/>
          </p:nvSpPr>
          <p:spPr>
            <a:xfrm>
              <a:off x="4014988" y="836167"/>
              <a:ext cx="119670" cy="2897985"/>
            </a:xfrm>
            <a:prstGeom prst="rect">
              <a:avLst/>
            </a:prstGeom>
            <a:ln w="1355" cap="sq">
              <a:solidFill>
                <a:srgbClr val="000000">
                  <a:alpha val="100000"/>
                </a:srgbClr>
              </a:solidFill>
              <a:prstDash val="solid"/>
              <a:miter/>
            </a:ln>
          </p:spPr>
          <p:txBody>
            <a:bodyPr/>
            <a:lstStyle/>
            <a:p/>
          </p:txBody>
        </p:sp>
        <p:sp>
          <p:nvSpPr>
            <p:cNvPr id="551" name="rc551"/>
            <p:cNvSpPr/>
            <p:nvPr/>
          </p:nvSpPr>
          <p:spPr>
            <a:xfrm>
              <a:off x="4413891" y="836167"/>
              <a:ext cx="119670" cy="2897985"/>
            </a:xfrm>
            <a:prstGeom prst="rect">
              <a:avLst/>
            </a:prstGeom>
            <a:ln w="1355" cap="sq">
              <a:solidFill>
                <a:srgbClr val="000000">
                  <a:alpha val="100000"/>
                </a:srgbClr>
              </a:solidFill>
              <a:prstDash val="solid"/>
              <a:miter/>
            </a:ln>
          </p:spPr>
          <p:txBody>
            <a:bodyPr/>
            <a:lstStyle/>
            <a:p/>
          </p:txBody>
        </p:sp>
        <p:sp>
          <p:nvSpPr>
            <p:cNvPr id="552" name="rc552"/>
            <p:cNvSpPr/>
            <p:nvPr/>
          </p:nvSpPr>
          <p:spPr>
            <a:xfrm>
              <a:off x="5477633" y="836167"/>
              <a:ext cx="119670" cy="2897985"/>
            </a:xfrm>
            <a:prstGeom prst="rect">
              <a:avLst/>
            </a:prstGeom>
            <a:ln w="1355" cap="sq">
              <a:solidFill>
                <a:srgbClr val="000000">
                  <a:alpha val="100000"/>
                </a:srgbClr>
              </a:solidFill>
              <a:prstDash val="solid"/>
              <a:miter/>
            </a:ln>
          </p:spPr>
          <p:txBody>
            <a:bodyPr/>
            <a:lstStyle/>
            <a:p/>
          </p:txBody>
        </p:sp>
        <p:sp>
          <p:nvSpPr>
            <p:cNvPr id="553" name="rc553"/>
            <p:cNvSpPr/>
            <p:nvPr/>
          </p:nvSpPr>
          <p:spPr>
            <a:xfrm>
              <a:off x="5876536" y="836167"/>
              <a:ext cx="119670" cy="2897985"/>
            </a:xfrm>
            <a:prstGeom prst="rect">
              <a:avLst/>
            </a:prstGeom>
            <a:ln w="1355" cap="sq">
              <a:solidFill>
                <a:srgbClr val="000000">
                  <a:alpha val="100000"/>
                </a:srgbClr>
              </a:solidFill>
              <a:prstDash val="solid"/>
              <a:miter/>
            </a:ln>
          </p:spPr>
          <p:txBody>
            <a:bodyPr/>
            <a:lstStyle/>
            <a:p/>
          </p:txBody>
        </p:sp>
        <p:sp>
          <p:nvSpPr>
            <p:cNvPr id="554" name="rc554"/>
            <p:cNvSpPr/>
            <p:nvPr/>
          </p:nvSpPr>
          <p:spPr>
            <a:xfrm>
              <a:off x="4147955" y="836167"/>
              <a:ext cx="119670" cy="2897985"/>
            </a:xfrm>
            <a:prstGeom prst="rect">
              <a:avLst/>
            </a:prstGeom>
            <a:ln w="1355" cap="sq">
              <a:solidFill>
                <a:srgbClr val="000000">
                  <a:alpha val="100000"/>
                </a:srgbClr>
              </a:solidFill>
              <a:prstDash val="solid"/>
              <a:miter/>
            </a:ln>
          </p:spPr>
          <p:txBody>
            <a:bodyPr/>
            <a:lstStyle/>
            <a:p/>
          </p:txBody>
        </p:sp>
        <p:sp>
          <p:nvSpPr>
            <p:cNvPr id="555" name="rc555"/>
            <p:cNvSpPr/>
            <p:nvPr/>
          </p:nvSpPr>
          <p:spPr>
            <a:xfrm>
              <a:off x="4679826" y="836167"/>
              <a:ext cx="119670" cy="2897985"/>
            </a:xfrm>
            <a:prstGeom prst="rect">
              <a:avLst/>
            </a:prstGeom>
            <a:ln w="1355" cap="sq">
              <a:solidFill>
                <a:srgbClr val="000000">
                  <a:alpha val="100000"/>
                </a:srgbClr>
              </a:solidFill>
              <a:prstDash val="solid"/>
              <a:miter/>
            </a:ln>
          </p:spPr>
          <p:txBody>
            <a:bodyPr/>
            <a:lstStyle/>
            <a:p/>
          </p:txBody>
        </p:sp>
        <p:sp>
          <p:nvSpPr>
            <p:cNvPr id="556" name="rc556"/>
            <p:cNvSpPr/>
            <p:nvPr/>
          </p:nvSpPr>
          <p:spPr>
            <a:xfrm>
              <a:off x="4280923" y="836167"/>
              <a:ext cx="119670" cy="2897985"/>
            </a:xfrm>
            <a:prstGeom prst="rect">
              <a:avLst/>
            </a:prstGeom>
            <a:ln w="1355" cap="sq">
              <a:solidFill>
                <a:srgbClr val="000000">
                  <a:alpha val="100000"/>
                </a:srgbClr>
              </a:solidFill>
              <a:prstDash val="solid"/>
              <a:miter/>
            </a:ln>
          </p:spPr>
          <p:txBody>
            <a:bodyPr/>
            <a:lstStyle/>
            <a:p/>
          </p:txBody>
        </p:sp>
        <p:sp>
          <p:nvSpPr>
            <p:cNvPr id="557" name="rc557"/>
            <p:cNvSpPr/>
            <p:nvPr/>
          </p:nvSpPr>
          <p:spPr>
            <a:xfrm>
              <a:off x="4945762" y="836167"/>
              <a:ext cx="119670" cy="2897985"/>
            </a:xfrm>
            <a:prstGeom prst="rect">
              <a:avLst/>
            </a:prstGeom>
            <a:ln w="1355" cap="sq">
              <a:solidFill>
                <a:srgbClr val="000000">
                  <a:alpha val="100000"/>
                </a:srgbClr>
              </a:solidFill>
              <a:prstDash val="solid"/>
              <a:miter/>
            </a:ln>
          </p:spPr>
          <p:txBody>
            <a:bodyPr/>
            <a:lstStyle/>
            <a:p/>
          </p:txBody>
        </p:sp>
        <p:sp>
          <p:nvSpPr>
            <p:cNvPr id="558" name="rc558"/>
            <p:cNvSpPr/>
            <p:nvPr/>
          </p:nvSpPr>
          <p:spPr>
            <a:xfrm>
              <a:off x="5344665" y="836167"/>
              <a:ext cx="119670" cy="2897985"/>
            </a:xfrm>
            <a:prstGeom prst="rect">
              <a:avLst/>
            </a:prstGeom>
            <a:ln w="1355" cap="sq">
              <a:solidFill>
                <a:srgbClr val="000000">
                  <a:alpha val="100000"/>
                </a:srgbClr>
              </a:solidFill>
              <a:prstDash val="solid"/>
              <a:miter/>
            </a:ln>
          </p:spPr>
          <p:txBody>
            <a:bodyPr/>
            <a:lstStyle/>
            <a:p/>
          </p:txBody>
        </p:sp>
        <p:sp>
          <p:nvSpPr>
            <p:cNvPr id="559" name="rc559"/>
            <p:cNvSpPr/>
            <p:nvPr/>
          </p:nvSpPr>
          <p:spPr>
            <a:xfrm>
              <a:off x="5211697" y="836167"/>
              <a:ext cx="119670" cy="2897985"/>
            </a:xfrm>
            <a:prstGeom prst="rect">
              <a:avLst/>
            </a:prstGeom>
            <a:ln w="1355" cap="sq">
              <a:solidFill>
                <a:srgbClr val="000000">
                  <a:alpha val="100000"/>
                </a:srgbClr>
              </a:solidFill>
              <a:prstDash val="solid"/>
              <a:miter/>
            </a:ln>
          </p:spPr>
          <p:txBody>
            <a:bodyPr/>
            <a:lstStyle/>
            <a:p/>
          </p:txBody>
        </p:sp>
        <p:sp>
          <p:nvSpPr>
            <p:cNvPr id="560" name="rc560"/>
            <p:cNvSpPr/>
            <p:nvPr/>
          </p:nvSpPr>
          <p:spPr>
            <a:xfrm>
              <a:off x="7339181" y="806595"/>
              <a:ext cx="119670" cy="2927557"/>
            </a:xfrm>
            <a:prstGeom prst="rect">
              <a:avLst/>
            </a:prstGeom>
            <a:ln w="1355" cap="sq">
              <a:solidFill>
                <a:srgbClr val="000000">
                  <a:alpha val="100000"/>
                </a:srgbClr>
              </a:solidFill>
              <a:prstDash val="solid"/>
              <a:miter/>
            </a:ln>
          </p:spPr>
          <p:txBody>
            <a:bodyPr/>
            <a:lstStyle/>
            <a:p/>
          </p:txBody>
        </p:sp>
        <p:sp>
          <p:nvSpPr>
            <p:cNvPr id="561" name="rc561"/>
            <p:cNvSpPr/>
            <p:nvPr/>
          </p:nvSpPr>
          <p:spPr>
            <a:xfrm>
              <a:off x="6807310" y="806595"/>
              <a:ext cx="119670" cy="2927557"/>
            </a:xfrm>
            <a:prstGeom prst="rect">
              <a:avLst/>
            </a:prstGeom>
            <a:ln w="1355" cap="sq">
              <a:solidFill>
                <a:srgbClr val="000000">
                  <a:alpha val="100000"/>
                </a:srgbClr>
              </a:solidFill>
              <a:prstDash val="solid"/>
              <a:miter/>
            </a:ln>
          </p:spPr>
          <p:txBody>
            <a:bodyPr/>
            <a:lstStyle/>
            <a:p/>
          </p:txBody>
        </p:sp>
        <p:sp>
          <p:nvSpPr>
            <p:cNvPr id="562" name="rc562"/>
            <p:cNvSpPr/>
            <p:nvPr/>
          </p:nvSpPr>
          <p:spPr>
            <a:xfrm>
              <a:off x="8535891" y="806595"/>
              <a:ext cx="119670" cy="2927557"/>
            </a:xfrm>
            <a:prstGeom prst="rect">
              <a:avLst/>
            </a:prstGeom>
            <a:ln w="1355" cap="sq">
              <a:solidFill>
                <a:srgbClr val="000000">
                  <a:alpha val="100000"/>
                </a:srgbClr>
              </a:solidFill>
              <a:prstDash val="solid"/>
              <a:miter/>
            </a:ln>
          </p:spPr>
          <p:txBody>
            <a:bodyPr/>
            <a:lstStyle/>
            <a:p/>
          </p:txBody>
        </p:sp>
        <p:sp>
          <p:nvSpPr>
            <p:cNvPr id="563" name="rc563"/>
            <p:cNvSpPr/>
            <p:nvPr/>
          </p:nvSpPr>
          <p:spPr>
            <a:xfrm>
              <a:off x="6674343" y="806595"/>
              <a:ext cx="119670" cy="2927557"/>
            </a:xfrm>
            <a:prstGeom prst="rect">
              <a:avLst/>
            </a:prstGeom>
            <a:ln w="1355" cap="sq">
              <a:solidFill>
                <a:srgbClr val="000000">
                  <a:alpha val="100000"/>
                </a:srgbClr>
              </a:solidFill>
              <a:prstDash val="solid"/>
              <a:miter/>
            </a:ln>
          </p:spPr>
          <p:txBody>
            <a:bodyPr/>
            <a:lstStyle/>
            <a:p/>
          </p:txBody>
        </p:sp>
        <p:sp>
          <p:nvSpPr>
            <p:cNvPr id="564" name="rc564"/>
            <p:cNvSpPr/>
            <p:nvPr/>
          </p:nvSpPr>
          <p:spPr>
            <a:xfrm>
              <a:off x="7206214" y="806595"/>
              <a:ext cx="119670" cy="2927557"/>
            </a:xfrm>
            <a:prstGeom prst="rect">
              <a:avLst/>
            </a:prstGeom>
            <a:ln w="1355" cap="sq">
              <a:solidFill>
                <a:srgbClr val="000000">
                  <a:alpha val="100000"/>
                </a:srgbClr>
              </a:solidFill>
              <a:prstDash val="solid"/>
              <a:miter/>
            </a:ln>
          </p:spPr>
          <p:txBody>
            <a:bodyPr/>
            <a:lstStyle/>
            <a:p/>
          </p:txBody>
        </p:sp>
        <p:sp>
          <p:nvSpPr>
            <p:cNvPr id="565" name="rc565"/>
            <p:cNvSpPr/>
            <p:nvPr/>
          </p:nvSpPr>
          <p:spPr>
            <a:xfrm>
              <a:off x="8668859" y="806595"/>
              <a:ext cx="119670" cy="2927557"/>
            </a:xfrm>
            <a:prstGeom prst="rect">
              <a:avLst/>
            </a:prstGeom>
            <a:ln w="1355" cap="sq">
              <a:solidFill>
                <a:srgbClr val="000000">
                  <a:alpha val="100000"/>
                </a:srgbClr>
              </a:solidFill>
              <a:prstDash val="solid"/>
              <a:miter/>
            </a:ln>
          </p:spPr>
          <p:txBody>
            <a:bodyPr/>
            <a:lstStyle/>
            <a:p/>
          </p:txBody>
        </p:sp>
        <p:sp>
          <p:nvSpPr>
            <p:cNvPr id="566" name="rc566"/>
            <p:cNvSpPr/>
            <p:nvPr/>
          </p:nvSpPr>
          <p:spPr>
            <a:xfrm>
              <a:off x="7073246" y="806595"/>
              <a:ext cx="119670" cy="2927557"/>
            </a:xfrm>
            <a:prstGeom prst="rect">
              <a:avLst/>
            </a:prstGeom>
            <a:ln w="1355" cap="sq">
              <a:solidFill>
                <a:srgbClr val="000000">
                  <a:alpha val="100000"/>
                </a:srgbClr>
              </a:solidFill>
              <a:prstDash val="solid"/>
              <a:miter/>
            </a:ln>
          </p:spPr>
          <p:txBody>
            <a:bodyPr/>
            <a:lstStyle/>
            <a:p/>
          </p:txBody>
        </p:sp>
        <p:sp>
          <p:nvSpPr>
            <p:cNvPr id="567" name="rc567"/>
            <p:cNvSpPr/>
            <p:nvPr/>
          </p:nvSpPr>
          <p:spPr>
            <a:xfrm>
              <a:off x="8269956" y="806595"/>
              <a:ext cx="119670" cy="2927557"/>
            </a:xfrm>
            <a:prstGeom prst="rect">
              <a:avLst/>
            </a:prstGeom>
            <a:ln w="1355" cap="sq">
              <a:solidFill>
                <a:srgbClr val="000000">
                  <a:alpha val="100000"/>
                </a:srgbClr>
              </a:solidFill>
              <a:prstDash val="solid"/>
              <a:miter/>
            </a:ln>
          </p:spPr>
          <p:txBody>
            <a:bodyPr/>
            <a:lstStyle/>
            <a:p/>
          </p:txBody>
        </p:sp>
        <p:sp>
          <p:nvSpPr>
            <p:cNvPr id="568" name="rc568"/>
            <p:cNvSpPr/>
            <p:nvPr/>
          </p:nvSpPr>
          <p:spPr>
            <a:xfrm>
              <a:off x="6940278" y="806595"/>
              <a:ext cx="119670" cy="2927557"/>
            </a:xfrm>
            <a:prstGeom prst="rect">
              <a:avLst/>
            </a:prstGeom>
            <a:ln w="1355" cap="sq">
              <a:solidFill>
                <a:srgbClr val="000000">
                  <a:alpha val="100000"/>
                </a:srgbClr>
              </a:solidFill>
              <a:prstDash val="solid"/>
              <a:miter/>
            </a:ln>
          </p:spPr>
          <p:txBody>
            <a:bodyPr/>
            <a:lstStyle/>
            <a:p/>
          </p:txBody>
        </p:sp>
        <p:sp>
          <p:nvSpPr>
            <p:cNvPr id="569" name="rc569"/>
            <p:cNvSpPr/>
            <p:nvPr/>
          </p:nvSpPr>
          <p:spPr>
            <a:xfrm>
              <a:off x="8136988" y="806595"/>
              <a:ext cx="119670" cy="2927557"/>
            </a:xfrm>
            <a:prstGeom prst="rect">
              <a:avLst/>
            </a:prstGeom>
            <a:ln w="1355" cap="sq">
              <a:solidFill>
                <a:srgbClr val="000000">
                  <a:alpha val="100000"/>
                </a:srgbClr>
              </a:solidFill>
              <a:prstDash val="solid"/>
              <a:miter/>
            </a:ln>
          </p:spPr>
          <p:txBody>
            <a:bodyPr/>
            <a:lstStyle/>
            <a:p/>
          </p:txBody>
        </p:sp>
        <p:sp>
          <p:nvSpPr>
            <p:cNvPr id="570" name="rc570"/>
            <p:cNvSpPr/>
            <p:nvPr/>
          </p:nvSpPr>
          <p:spPr>
            <a:xfrm>
              <a:off x="7472149" y="806595"/>
              <a:ext cx="119670" cy="2927557"/>
            </a:xfrm>
            <a:prstGeom prst="rect">
              <a:avLst/>
            </a:prstGeom>
            <a:ln w="1355" cap="sq">
              <a:solidFill>
                <a:srgbClr val="000000">
                  <a:alpha val="100000"/>
                </a:srgbClr>
              </a:solidFill>
              <a:prstDash val="solid"/>
              <a:miter/>
            </a:ln>
          </p:spPr>
          <p:txBody>
            <a:bodyPr/>
            <a:lstStyle/>
            <a:p/>
          </p:txBody>
        </p:sp>
        <p:sp>
          <p:nvSpPr>
            <p:cNvPr id="571" name="rc571"/>
            <p:cNvSpPr/>
            <p:nvPr/>
          </p:nvSpPr>
          <p:spPr>
            <a:xfrm>
              <a:off x="8801827" y="806595"/>
              <a:ext cx="119670" cy="2927557"/>
            </a:xfrm>
            <a:prstGeom prst="rect">
              <a:avLst/>
            </a:prstGeom>
            <a:ln w="1355" cap="sq">
              <a:solidFill>
                <a:srgbClr val="000000">
                  <a:alpha val="100000"/>
                </a:srgbClr>
              </a:solidFill>
              <a:prstDash val="solid"/>
              <a:miter/>
            </a:ln>
          </p:spPr>
          <p:txBody>
            <a:bodyPr/>
            <a:lstStyle/>
            <a:p/>
          </p:txBody>
        </p:sp>
        <p:sp>
          <p:nvSpPr>
            <p:cNvPr id="572" name="rc572"/>
            <p:cNvSpPr/>
            <p:nvPr/>
          </p:nvSpPr>
          <p:spPr>
            <a:xfrm>
              <a:off x="6408407" y="806595"/>
              <a:ext cx="119670" cy="2927557"/>
            </a:xfrm>
            <a:prstGeom prst="rect">
              <a:avLst/>
            </a:prstGeom>
            <a:ln w="1355" cap="sq">
              <a:solidFill>
                <a:srgbClr val="000000">
                  <a:alpha val="100000"/>
                </a:srgbClr>
              </a:solidFill>
              <a:prstDash val="solid"/>
              <a:miter/>
            </a:ln>
          </p:spPr>
          <p:txBody>
            <a:bodyPr/>
            <a:lstStyle/>
            <a:p/>
          </p:txBody>
        </p:sp>
        <p:sp>
          <p:nvSpPr>
            <p:cNvPr id="573" name="rc573"/>
            <p:cNvSpPr/>
            <p:nvPr/>
          </p:nvSpPr>
          <p:spPr>
            <a:xfrm>
              <a:off x="8934794" y="806595"/>
              <a:ext cx="119670" cy="2927557"/>
            </a:xfrm>
            <a:prstGeom prst="rect">
              <a:avLst/>
            </a:prstGeom>
            <a:ln w="1355" cap="sq">
              <a:solidFill>
                <a:srgbClr val="000000">
                  <a:alpha val="100000"/>
                </a:srgbClr>
              </a:solidFill>
              <a:prstDash val="solid"/>
              <a:miter/>
            </a:ln>
          </p:spPr>
          <p:txBody>
            <a:bodyPr/>
            <a:lstStyle/>
            <a:p/>
          </p:txBody>
        </p:sp>
        <p:sp>
          <p:nvSpPr>
            <p:cNvPr id="574" name="rc574"/>
            <p:cNvSpPr/>
            <p:nvPr/>
          </p:nvSpPr>
          <p:spPr>
            <a:xfrm>
              <a:off x="7605117" y="806595"/>
              <a:ext cx="119670" cy="2927557"/>
            </a:xfrm>
            <a:prstGeom prst="rect">
              <a:avLst/>
            </a:prstGeom>
            <a:ln w="1355" cap="sq">
              <a:solidFill>
                <a:srgbClr val="000000">
                  <a:alpha val="100000"/>
                </a:srgbClr>
              </a:solidFill>
              <a:prstDash val="solid"/>
              <a:miter/>
            </a:ln>
          </p:spPr>
          <p:txBody>
            <a:bodyPr/>
            <a:lstStyle/>
            <a:p/>
          </p:txBody>
        </p:sp>
        <p:sp>
          <p:nvSpPr>
            <p:cNvPr id="575" name="rc575"/>
            <p:cNvSpPr/>
            <p:nvPr/>
          </p:nvSpPr>
          <p:spPr>
            <a:xfrm>
              <a:off x="6541375" y="806595"/>
              <a:ext cx="119670" cy="2927557"/>
            </a:xfrm>
            <a:prstGeom prst="rect">
              <a:avLst/>
            </a:prstGeom>
            <a:ln w="1355" cap="sq">
              <a:solidFill>
                <a:srgbClr val="000000">
                  <a:alpha val="100000"/>
                </a:srgbClr>
              </a:solidFill>
              <a:prstDash val="solid"/>
              <a:miter/>
            </a:ln>
          </p:spPr>
          <p:txBody>
            <a:bodyPr/>
            <a:lstStyle/>
            <a:p/>
          </p:txBody>
        </p:sp>
        <p:sp>
          <p:nvSpPr>
            <p:cNvPr id="576" name="rc576"/>
            <p:cNvSpPr/>
            <p:nvPr/>
          </p:nvSpPr>
          <p:spPr>
            <a:xfrm>
              <a:off x="6275439" y="806595"/>
              <a:ext cx="119670" cy="2927557"/>
            </a:xfrm>
            <a:prstGeom prst="rect">
              <a:avLst/>
            </a:prstGeom>
            <a:ln w="1355" cap="sq">
              <a:solidFill>
                <a:srgbClr val="000000">
                  <a:alpha val="100000"/>
                </a:srgbClr>
              </a:solidFill>
              <a:prstDash val="solid"/>
              <a:miter/>
            </a:ln>
          </p:spPr>
          <p:txBody>
            <a:bodyPr/>
            <a:lstStyle/>
            <a:p/>
          </p:txBody>
        </p:sp>
        <p:sp>
          <p:nvSpPr>
            <p:cNvPr id="577" name="rc577"/>
            <p:cNvSpPr/>
            <p:nvPr/>
          </p:nvSpPr>
          <p:spPr>
            <a:xfrm>
              <a:off x="7738085" y="806595"/>
              <a:ext cx="119670" cy="2927557"/>
            </a:xfrm>
            <a:prstGeom prst="rect">
              <a:avLst/>
            </a:prstGeom>
            <a:ln w="1355" cap="sq">
              <a:solidFill>
                <a:srgbClr val="000000">
                  <a:alpha val="100000"/>
                </a:srgbClr>
              </a:solidFill>
              <a:prstDash val="solid"/>
              <a:miter/>
            </a:ln>
          </p:spPr>
          <p:txBody>
            <a:bodyPr/>
            <a:lstStyle/>
            <a:p/>
          </p:txBody>
        </p:sp>
        <p:sp>
          <p:nvSpPr>
            <p:cNvPr id="578" name="rc578"/>
            <p:cNvSpPr/>
            <p:nvPr/>
          </p:nvSpPr>
          <p:spPr>
            <a:xfrm>
              <a:off x="6142472" y="806595"/>
              <a:ext cx="119670" cy="2927557"/>
            </a:xfrm>
            <a:prstGeom prst="rect">
              <a:avLst/>
            </a:prstGeom>
            <a:ln w="1355" cap="sq">
              <a:solidFill>
                <a:srgbClr val="000000">
                  <a:alpha val="100000"/>
                </a:srgbClr>
              </a:solidFill>
              <a:prstDash val="solid"/>
              <a:miter/>
            </a:ln>
          </p:spPr>
          <p:txBody>
            <a:bodyPr/>
            <a:lstStyle/>
            <a:p/>
          </p:txBody>
        </p:sp>
        <p:sp>
          <p:nvSpPr>
            <p:cNvPr id="579" name="rc579"/>
            <p:cNvSpPr/>
            <p:nvPr/>
          </p:nvSpPr>
          <p:spPr>
            <a:xfrm>
              <a:off x="6009504" y="806595"/>
              <a:ext cx="119670" cy="2927557"/>
            </a:xfrm>
            <a:prstGeom prst="rect">
              <a:avLst/>
            </a:prstGeom>
            <a:ln w="1355" cap="sq">
              <a:solidFill>
                <a:srgbClr val="000000">
                  <a:alpha val="100000"/>
                </a:srgbClr>
              </a:solidFill>
              <a:prstDash val="solid"/>
              <a:miter/>
            </a:ln>
          </p:spPr>
          <p:txBody>
            <a:bodyPr/>
            <a:lstStyle/>
            <a:p/>
          </p:txBody>
        </p:sp>
        <p:sp>
          <p:nvSpPr>
            <p:cNvPr id="580" name="rc580"/>
            <p:cNvSpPr/>
            <p:nvPr/>
          </p:nvSpPr>
          <p:spPr>
            <a:xfrm>
              <a:off x="7871052" y="806595"/>
              <a:ext cx="119670" cy="2927557"/>
            </a:xfrm>
            <a:prstGeom prst="rect">
              <a:avLst/>
            </a:prstGeom>
            <a:ln w="1355" cap="sq">
              <a:solidFill>
                <a:srgbClr val="000000">
                  <a:alpha val="100000"/>
                </a:srgbClr>
              </a:solidFill>
              <a:prstDash val="solid"/>
              <a:miter/>
            </a:ln>
          </p:spPr>
          <p:txBody>
            <a:bodyPr/>
            <a:lstStyle/>
            <a:p/>
          </p:txBody>
        </p:sp>
        <p:sp>
          <p:nvSpPr>
            <p:cNvPr id="581" name="rc581"/>
            <p:cNvSpPr/>
            <p:nvPr/>
          </p:nvSpPr>
          <p:spPr>
            <a:xfrm>
              <a:off x="8004020" y="806595"/>
              <a:ext cx="119670" cy="2927557"/>
            </a:xfrm>
            <a:prstGeom prst="rect">
              <a:avLst/>
            </a:prstGeom>
            <a:ln w="1355" cap="sq">
              <a:solidFill>
                <a:srgbClr val="000000">
                  <a:alpha val="100000"/>
                </a:srgbClr>
              </a:solidFill>
              <a:prstDash val="solid"/>
              <a:miter/>
            </a:ln>
          </p:spPr>
          <p:txBody>
            <a:bodyPr/>
            <a:lstStyle/>
            <a:p/>
          </p:txBody>
        </p:sp>
        <p:sp>
          <p:nvSpPr>
            <p:cNvPr id="582" name="rc582"/>
            <p:cNvSpPr/>
            <p:nvPr/>
          </p:nvSpPr>
          <p:spPr>
            <a:xfrm>
              <a:off x="8402923" y="806595"/>
              <a:ext cx="119670" cy="2927557"/>
            </a:xfrm>
            <a:prstGeom prst="rect">
              <a:avLst/>
            </a:prstGeom>
            <a:ln w="1355" cap="sq">
              <a:solidFill>
                <a:srgbClr val="000000">
                  <a:alpha val="100000"/>
                </a:srgbClr>
              </a:solidFill>
              <a:prstDash val="solid"/>
              <a:miter/>
            </a:ln>
          </p:spPr>
          <p:txBody>
            <a:bodyPr/>
            <a:lstStyle/>
            <a:p/>
          </p:txBody>
        </p:sp>
        <p:sp>
          <p:nvSpPr>
            <p:cNvPr id="583" name="tx583"/>
            <p:cNvSpPr/>
            <p:nvPr/>
          </p:nvSpPr>
          <p:spPr>
            <a:xfrm>
              <a:off x="825317" y="119520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82</a:t>
              </a:r>
            </a:p>
          </p:txBody>
        </p:sp>
        <p:sp>
          <p:nvSpPr>
            <p:cNvPr id="584" name="tx584"/>
            <p:cNvSpPr/>
            <p:nvPr/>
          </p:nvSpPr>
          <p:spPr>
            <a:xfrm>
              <a:off x="958285" y="101777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88</a:t>
              </a:r>
            </a:p>
          </p:txBody>
        </p:sp>
        <p:sp>
          <p:nvSpPr>
            <p:cNvPr id="585" name="tx585"/>
            <p:cNvSpPr/>
            <p:nvPr/>
          </p:nvSpPr>
          <p:spPr>
            <a:xfrm>
              <a:off x="1091253" y="92906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91</a:t>
              </a:r>
            </a:p>
          </p:txBody>
        </p:sp>
        <p:sp>
          <p:nvSpPr>
            <p:cNvPr id="586" name="tx586"/>
            <p:cNvSpPr/>
            <p:nvPr/>
          </p:nvSpPr>
          <p:spPr>
            <a:xfrm>
              <a:off x="1357188" y="92906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91</a:t>
              </a:r>
            </a:p>
          </p:txBody>
        </p:sp>
        <p:sp>
          <p:nvSpPr>
            <p:cNvPr id="587" name="tx587"/>
            <p:cNvSpPr/>
            <p:nvPr/>
          </p:nvSpPr>
          <p:spPr>
            <a:xfrm>
              <a:off x="1224220" y="92906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91</a:t>
              </a:r>
            </a:p>
          </p:txBody>
        </p:sp>
        <p:sp>
          <p:nvSpPr>
            <p:cNvPr id="588" name="tx588"/>
            <p:cNvSpPr/>
            <p:nvPr/>
          </p:nvSpPr>
          <p:spPr>
            <a:xfrm>
              <a:off x="1490156" y="89949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92</a:t>
              </a:r>
            </a:p>
          </p:txBody>
        </p:sp>
        <p:sp>
          <p:nvSpPr>
            <p:cNvPr id="589" name="tx589"/>
            <p:cNvSpPr/>
            <p:nvPr/>
          </p:nvSpPr>
          <p:spPr>
            <a:xfrm>
              <a:off x="1756091" y="869868"/>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93</a:t>
              </a:r>
            </a:p>
          </p:txBody>
        </p:sp>
        <p:sp>
          <p:nvSpPr>
            <p:cNvPr id="590" name="tx590"/>
            <p:cNvSpPr/>
            <p:nvPr/>
          </p:nvSpPr>
          <p:spPr>
            <a:xfrm>
              <a:off x="1623124" y="869868"/>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93</a:t>
              </a:r>
            </a:p>
          </p:txBody>
        </p:sp>
        <p:sp>
          <p:nvSpPr>
            <p:cNvPr id="591" name="tx591"/>
            <p:cNvSpPr/>
            <p:nvPr/>
          </p:nvSpPr>
          <p:spPr>
            <a:xfrm>
              <a:off x="1889059" y="869868"/>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93</a:t>
              </a:r>
            </a:p>
          </p:txBody>
        </p:sp>
        <p:sp>
          <p:nvSpPr>
            <p:cNvPr id="592" name="tx592"/>
            <p:cNvSpPr/>
            <p:nvPr/>
          </p:nvSpPr>
          <p:spPr>
            <a:xfrm>
              <a:off x="2022027" y="84034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94</a:t>
              </a:r>
            </a:p>
          </p:txBody>
        </p:sp>
        <p:sp>
          <p:nvSpPr>
            <p:cNvPr id="593" name="tx593"/>
            <p:cNvSpPr/>
            <p:nvPr/>
          </p:nvSpPr>
          <p:spPr>
            <a:xfrm>
              <a:off x="2154995" y="81077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95</a:t>
              </a:r>
            </a:p>
          </p:txBody>
        </p:sp>
        <p:sp>
          <p:nvSpPr>
            <p:cNvPr id="594" name="tx594"/>
            <p:cNvSpPr/>
            <p:nvPr/>
          </p:nvSpPr>
          <p:spPr>
            <a:xfrm>
              <a:off x="2287962" y="81077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95</a:t>
              </a:r>
            </a:p>
          </p:txBody>
        </p:sp>
        <p:sp>
          <p:nvSpPr>
            <p:cNvPr id="595" name="tx595"/>
            <p:cNvSpPr/>
            <p:nvPr/>
          </p:nvSpPr>
          <p:spPr>
            <a:xfrm>
              <a:off x="2819833" y="78120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96" name="tx596"/>
            <p:cNvSpPr/>
            <p:nvPr/>
          </p:nvSpPr>
          <p:spPr>
            <a:xfrm>
              <a:off x="2420930" y="78120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97" name="tx597"/>
            <p:cNvSpPr/>
            <p:nvPr/>
          </p:nvSpPr>
          <p:spPr>
            <a:xfrm>
              <a:off x="2553898" y="78120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98" name="tx598"/>
            <p:cNvSpPr/>
            <p:nvPr/>
          </p:nvSpPr>
          <p:spPr>
            <a:xfrm>
              <a:off x="2686866" y="78120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99" name="tx599"/>
            <p:cNvSpPr/>
            <p:nvPr/>
          </p:nvSpPr>
          <p:spPr>
            <a:xfrm>
              <a:off x="3218737" y="75163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600" name="tx600"/>
            <p:cNvSpPr/>
            <p:nvPr/>
          </p:nvSpPr>
          <p:spPr>
            <a:xfrm>
              <a:off x="3750608" y="75163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601" name="tx601"/>
            <p:cNvSpPr/>
            <p:nvPr/>
          </p:nvSpPr>
          <p:spPr>
            <a:xfrm>
              <a:off x="3351704" y="75163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602" name="tx602"/>
            <p:cNvSpPr/>
            <p:nvPr/>
          </p:nvSpPr>
          <p:spPr>
            <a:xfrm>
              <a:off x="3484672" y="75163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603" name="tx603"/>
            <p:cNvSpPr/>
            <p:nvPr/>
          </p:nvSpPr>
          <p:spPr>
            <a:xfrm>
              <a:off x="3085769" y="75163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604" name="tx604"/>
            <p:cNvSpPr/>
            <p:nvPr/>
          </p:nvSpPr>
          <p:spPr>
            <a:xfrm>
              <a:off x="3617640" y="75163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605" name="tx605"/>
            <p:cNvSpPr/>
            <p:nvPr/>
          </p:nvSpPr>
          <p:spPr>
            <a:xfrm>
              <a:off x="2952801" y="75163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606" name="tx606"/>
            <p:cNvSpPr/>
            <p:nvPr/>
          </p:nvSpPr>
          <p:spPr>
            <a:xfrm>
              <a:off x="5745124" y="72206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607" name="tx607"/>
            <p:cNvSpPr/>
            <p:nvPr/>
          </p:nvSpPr>
          <p:spPr>
            <a:xfrm>
              <a:off x="4548414" y="72206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608" name="tx608"/>
            <p:cNvSpPr/>
            <p:nvPr/>
          </p:nvSpPr>
          <p:spPr>
            <a:xfrm>
              <a:off x="4814350" y="72206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609" name="tx609"/>
            <p:cNvSpPr/>
            <p:nvPr/>
          </p:nvSpPr>
          <p:spPr>
            <a:xfrm>
              <a:off x="3883575" y="72206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610" name="tx610"/>
            <p:cNvSpPr/>
            <p:nvPr/>
          </p:nvSpPr>
          <p:spPr>
            <a:xfrm>
              <a:off x="5080285" y="72206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611" name="tx611"/>
            <p:cNvSpPr/>
            <p:nvPr/>
          </p:nvSpPr>
          <p:spPr>
            <a:xfrm>
              <a:off x="5612156" y="72206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612" name="tx612"/>
            <p:cNvSpPr/>
            <p:nvPr/>
          </p:nvSpPr>
          <p:spPr>
            <a:xfrm>
              <a:off x="4016543" y="72206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613" name="tx613"/>
            <p:cNvSpPr/>
            <p:nvPr/>
          </p:nvSpPr>
          <p:spPr>
            <a:xfrm>
              <a:off x="4415446" y="72206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614" name="tx614"/>
            <p:cNvSpPr/>
            <p:nvPr/>
          </p:nvSpPr>
          <p:spPr>
            <a:xfrm>
              <a:off x="5479188" y="72206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615" name="tx615"/>
            <p:cNvSpPr/>
            <p:nvPr/>
          </p:nvSpPr>
          <p:spPr>
            <a:xfrm>
              <a:off x="5878092" y="72206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616" name="tx616"/>
            <p:cNvSpPr/>
            <p:nvPr/>
          </p:nvSpPr>
          <p:spPr>
            <a:xfrm>
              <a:off x="4149511" y="72206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617" name="tx617"/>
            <p:cNvSpPr/>
            <p:nvPr/>
          </p:nvSpPr>
          <p:spPr>
            <a:xfrm>
              <a:off x="4681382" y="72206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618" name="tx618"/>
            <p:cNvSpPr/>
            <p:nvPr/>
          </p:nvSpPr>
          <p:spPr>
            <a:xfrm>
              <a:off x="4282479" y="72206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619" name="tx619"/>
            <p:cNvSpPr/>
            <p:nvPr/>
          </p:nvSpPr>
          <p:spPr>
            <a:xfrm>
              <a:off x="4947317" y="72206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620" name="tx620"/>
            <p:cNvSpPr/>
            <p:nvPr/>
          </p:nvSpPr>
          <p:spPr>
            <a:xfrm>
              <a:off x="5346221" y="72206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621" name="tx621"/>
            <p:cNvSpPr/>
            <p:nvPr/>
          </p:nvSpPr>
          <p:spPr>
            <a:xfrm>
              <a:off x="5213253" y="72206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622" name="tx622"/>
            <p:cNvSpPr/>
            <p:nvPr/>
          </p:nvSpPr>
          <p:spPr>
            <a:xfrm>
              <a:off x="7340737" y="69249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23" name="tx623"/>
            <p:cNvSpPr/>
            <p:nvPr/>
          </p:nvSpPr>
          <p:spPr>
            <a:xfrm>
              <a:off x="6808866" y="69249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24" name="tx624"/>
            <p:cNvSpPr/>
            <p:nvPr/>
          </p:nvSpPr>
          <p:spPr>
            <a:xfrm>
              <a:off x="8537447" y="69249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25" name="tx625"/>
            <p:cNvSpPr/>
            <p:nvPr/>
          </p:nvSpPr>
          <p:spPr>
            <a:xfrm>
              <a:off x="6675898" y="69249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26" name="tx626"/>
            <p:cNvSpPr/>
            <p:nvPr/>
          </p:nvSpPr>
          <p:spPr>
            <a:xfrm>
              <a:off x="7207769" y="69249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27" name="tx627"/>
            <p:cNvSpPr/>
            <p:nvPr/>
          </p:nvSpPr>
          <p:spPr>
            <a:xfrm>
              <a:off x="8670414" y="69249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28" name="tx628"/>
            <p:cNvSpPr/>
            <p:nvPr/>
          </p:nvSpPr>
          <p:spPr>
            <a:xfrm>
              <a:off x="7074801" y="69249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29" name="tx629"/>
            <p:cNvSpPr/>
            <p:nvPr/>
          </p:nvSpPr>
          <p:spPr>
            <a:xfrm>
              <a:off x="8271511" y="69249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30" name="tx630"/>
            <p:cNvSpPr/>
            <p:nvPr/>
          </p:nvSpPr>
          <p:spPr>
            <a:xfrm>
              <a:off x="6941834" y="69249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31" name="tx631"/>
            <p:cNvSpPr/>
            <p:nvPr/>
          </p:nvSpPr>
          <p:spPr>
            <a:xfrm>
              <a:off x="8138543" y="69249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32" name="tx632"/>
            <p:cNvSpPr/>
            <p:nvPr/>
          </p:nvSpPr>
          <p:spPr>
            <a:xfrm>
              <a:off x="7473705" y="69249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33" name="tx633"/>
            <p:cNvSpPr/>
            <p:nvPr/>
          </p:nvSpPr>
          <p:spPr>
            <a:xfrm>
              <a:off x="8803382" y="69249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34" name="tx634"/>
            <p:cNvSpPr/>
            <p:nvPr/>
          </p:nvSpPr>
          <p:spPr>
            <a:xfrm>
              <a:off x="6409963" y="69249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35" name="tx635"/>
            <p:cNvSpPr/>
            <p:nvPr/>
          </p:nvSpPr>
          <p:spPr>
            <a:xfrm>
              <a:off x="8936350" y="69249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36" name="tx636"/>
            <p:cNvSpPr/>
            <p:nvPr/>
          </p:nvSpPr>
          <p:spPr>
            <a:xfrm>
              <a:off x="7606672" y="69249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37" name="tx637"/>
            <p:cNvSpPr/>
            <p:nvPr/>
          </p:nvSpPr>
          <p:spPr>
            <a:xfrm>
              <a:off x="6542930" y="69249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38" name="tx638"/>
            <p:cNvSpPr/>
            <p:nvPr/>
          </p:nvSpPr>
          <p:spPr>
            <a:xfrm>
              <a:off x="6276995" y="69249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39" name="tx639"/>
            <p:cNvSpPr/>
            <p:nvPr/>
          </p:nvSpPr>
          <p:spPr>
            <a:xfrm>
              <a:off x="7739640" y="69249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40" name="tx640"/>
            <p:cNvSpPr/>
            <p:nvPr/>
          </p:nvSpPr>
          <p:spPr>
            <a:xfrm>
              <a:off x="6144027" y="69249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41" name="tx641"/>
            <p:cNvSpPr/>
            <p:nvPr/>
          </p:nvSpPr>
          <p:spPr>
            <a:xfrm>
              <a:off x="6011059" y="69249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42" name="tx642"/>
            <p:cNvSpPr/>
            <p:nvPr/>
          </p:nvSpPr>
          <p:spPr>
            <a:xfrm>
              <a:off x="7872608" y="69249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43" name="tx643"/>
            <p:cNvSpPr/>
            <p:nvPr/>
          </p:nvSpPr>
          <p:spPr>
            <a:xfrm>
              <a:off x="8005576" y="69249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44" name="tx644"/>
            <p:cNvSpPr/>
            <p:nvPr/>
          </p:nvSpPr>
          <p:spPr>
            <a:xfrm>
              <a:off x="8404479" y="69249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45" name="pg645"/>
            <p:cNvSpPr/>
            <p:nvPr/>
          </p:nvSpPr>
          <p:spPr>
            <a:xfrm>
              <a:off x="820931" y="2420838"/>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46" name="tx646"/>
            <p:cNvSpPr/>
            <p:nvPr/>
          </p:nvSpPr>
          <p:spPr>
            <a:xfrm>
              <a:off x="853452" y="2451665"/>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647" name="pg647"/>
            <p:cNvSpPr/>
            <p:nvPr/>
          </p:nvSpPr>
          <p:spPr>
            <a:xfrm>
              <a:off x="953899" y="2332124"/>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48" name="tx648"/>
            <p:cNvSpPr/>
            <p:nvPr/>
          </p:nvSpPr>
          <p:spPr>
            <a:xfrm>
              <a:off x="986420" y="236300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649" name="pg649"/>
            <p:cNvSpPr/>
            <p:nvPr/>
          </p:nvSpPr>
          <p:spPr>
            <a:xfrm>
              <a:off x="2017641" y="2243410"/>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50" name="tx650"/>
            <p:cNvSpPr/>
            <p:nvPr/>
          </p:nvSpPr>
          <p:spPr>
            <a:xfrm>
              <a:off x="2050162" y="2275932"/>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651" name="pg651"/>
            <p:cNvSpPr/>
            <p:nvPr/>
          </p:nvSpPr>
          <p:spPr>
            <a:xfrm>
              <a:off x="3214350" y="2199053"/>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52" name="tx652"/>
            <p:cNvSpPr/>
            <p:nvPr/>
          </p:nvSpPr>
          <p:spPr>
            <a:xfrm>
              <a:off x="3246872" y="223125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653" name="pg653"/>
            <p:cNvSpPr/>
            <p:nvPr/>
          </p:nvSpPr>
          <p:spPr>
            <a:xfrm>
              <a:off x="3746221" y="2199053"/>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54" name="tx654"/>
            <p:cNvSpPr/>
            <p:nvPr/>
          </p:nvSpPr>
          <p:spPr>
            <a:xfrm>
              <a:off x="3778743" y="2231310"/>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655" name="pg655"/>
            <p:cNvSpPr/>
            <p:nvPr/>
          </p:nvSpPr>
          <p:spPr>
            <a:xfrm>
              <a:off x="3347318" y="2199053"/>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56" name="tx656"/>
            <p:cNvSpPr/>
            <p:nvPr/>
          </p:nvSpPr>
          <p:spPr>
            <a:xfrm>
              <a:off x="3379840" y="222993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657" name="pg657"/>
            <p:cNvSpPr/>
            <p:nvPr/>
          </p:nvSpPr>
          <p:spPr>
            <a:xfrm>
              <a:off x="3480286" y="2199053"/>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58" name="tx658"/>
            <p:cNvSpPr/>
            <p:nvPr/>
          </p:nvSpPr>
          <p:spPr>
            <a:xfrm>
              <a:off x="3512807" y="222993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659" name="pg659"/>
            <p:cNvSpPr/>
            <p:nvPr/>
          </p:nvSpPr>
          <p:spPr>
            <a:xfrm>
              <a:off x="5740737" y="2184267"/>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60" name="tx660"/>
            <p:cNvSpPr/>
            <p:nvPr/>
          </p:nvSpPr>
          <p:spPr>
            <a:xfrm>
              <a:off x="5773259" y="221647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661" name="pg661"/>
            <p:cNvSpPr/>
            <p:nvPr/>
          </p:nvSpPr>
          <p:spPr>
            <a:xfrm>
              <a:off x="4544028" y="2184267"/>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62" name="tx662"/>
            <p:cNvSpPr/>
            <p:nvPr/>
          </p:nvSpPr>
          <p:spPr>
            <a:xfrm>
              <a:off x="4576549" y="2217795"/>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663" name="pg663"/>
            <p:cNvSpPr/>
            <p:nvPr/>
          </p:nvSpPr>
          <p:spPr>
            <a:xfrm>
              <a:off x="4779818" y="2184267"/>
              <a:ext cx="185622" cy="142641"/>
            </a:xfrm>
            <a:custGeom>
              <a:avLst/>
              <a:pathLst>
                <a:path w="185622" h="142641">
                  <a:moveTo>
                    <a:pt x="19512" y="142641"/>
                  </a:moveTo>
                  <a:lnTo>
                    <a:pt x="166109" y="142641"/>
                  </a:lnTo>
                  <a:lnTo>
                    <a:pt x="165323" y="142625"/>
                  </a:lnTo>
                  <a:lnTo>
                    <a:pt x="168461" y="142499"/>
                  </a:lnTo>
                  <a:lnTo>
                    <a:pt x="171538" y="141871"/>
                  </a:lnTo>
                  <a:lnTo>
                    <a:pt x="174474" y="140757"/>
                  </a:lnTo>
                  <a:lnTo>
                    <a:pt x="177194" y="139187"/>
                  </a:lnTo>
                  <a:lnTo>
                    <a:pt x="179626" y="137201"/>
                  </a:lnTo>
                  <a:lnTo>
                    <a:pt x="181708" y="134850"/>
                  </a:lnTo>
                  <a:lnTo>
                    <a:pt x="183387" y="132196"/>
                  </a:lnTo>
                  <a:lnTo>
                    <a:pt x="184618" y="129307"/>
                  </a:lnTo>
                  <a:lnTo>
                    <a:pt x="185369" y="126258"/>
                  </a:lnTo>
                  <a:lnTo>
                    <a:pt x="185622" y="123128"/>
                  </a:lnTo>
                  <a:lnTo>
                    <a:pt x="185622" y="19512"/>
                  </a:lnTo>
                  <a:lnTo>
                    <a:pt x="185369" y="16382"/>
                  </a:lnTo>
                  <a:lnTo>
                    <a:pt x="184618" y="13333"/>
                  </a:lnTo>
                  <a:lnTo>
                    <a:pt x="183387" y="10444"/>
                  </a:lnTo>
                  <a:lnTo>
                    <a:pt x="181708" y="7790"/>
                  </a:lnTo>
                  <a:lnTo>
                    <a:pt x="179626" y="5440"/>
                  </a:lnTo>
                  <a:lnTo>
                    <a:pt x="177194" y="3454"/>
                  </a:lnTo>
                  <a:lnTo>
                    <a:pt x="174474" y="1883"/>
                  </a:lnTo>
                  <a:lnTo>
                    <a:pt x="171538" y="770"/>
                  </a:lnTo>
                  <a:lnTo>
                    <a:pt x="168461" y="142"/>
                  </a:lnTo>
                  <a:lnTo>
                    <a:pt x="16610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64" name="tx664"/>
            <p:cNvSpPr/>
            <p:nvPr/>
          </p:nvSpPr>
          <p:spPr>
            <a:xfrm>
              <a:off x="4812340" y="221514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665" name="tx665"/>
            <p:cNvSpPr/>
            <p:nvPr/>
          </p:nvSpPr>
          <p:spPr>
            <a:xfrm>
              <a:off x="663492" y="3682038"/>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666" name="tx666"/>
            <p:cNvSpPr/>
            <p:nvPr/>
          </p:nvSpPr>
          <p:spPr>
            <a:xfrm>
              <a:off x="585797" y="2942756"/>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667" name="tx667"/>
            <p:cNvSpPr/>
            <p:nvPr/>
          </p:nvSpPr>
          <p:spPr>
            <a:xfrm>
              <a:off x="585797" y="2203474"/>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668" name="tx668"/>
            <p:cNvSpPr/>
            <p:nvPr/>
          </p:nvSpPr>
          <p:spPr>
            <a:xfrm>
              <a:off x="585797" y="1465897"/>
              <a:ext cx="155388"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669" name="tx669"/>
            <p:cNvSpPr/>
            <p:nvPr/>
          </p:nvSpPr>
          <p:spPr>
            <a:xfrm>
              <a:off x="508103" y="724909"/>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670" name="tx670"/>
            <p:cNvSpPr/>
            <p:nvPr/>
          </p:nvSpPr>
          <p:spPr>
            <a:xfrm rot="-5400000">
              <a:off x="669012" y="4516149"/>
              <a:ext cx="40659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Romania</a:t>
              </a:r>
            </a:p>
          </p:txBody>
        </p:sp>
        <p:sp>
          <p:nvSpPr>
            <p:cNvPr id="671" name="tx671"/>
            <p:cNvSpPr/>
            <p:nvPr/>
          </p:nvSpPr>
          <p:spPr>
            <a:xfrm rot="-5400000">
              <a:off x="672385" y="4084696"/>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(33,000)</a:t>
              </a:r>
            </a:p>
          </p:txBody>
        </p:sp>
        <p:sp>
          <p:nvSpPr>
            <p:cNvPr id="672" name="tx672"/>
            <p:cNvSpPr/>
            <p:nvPr/>
          </p:nvSpPr>
          <p:spPr>
            <a:xfrm rot="-5400000">
              <a:off x="816069" y="4445555"/>
              <a:ext cx="37842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Panama</a:t>
              </a:r>
            </a:p>
          </p:txBody>
        </p:sp>
        <p:sp>
          <p:nvSpPr>
            <p:cNvPr id="673" name="tx673"/>
            <p:cNvSpPr/>
            <p:nvPr/>
          </p:nvSpPr>
          <p:spPr>
            <a:xfrm rot="-5400000">
              <a:off x="833606"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(8,000)</a:t>
              </a:r>
            </a:p>
          </p:txBody>
        </p:sp>
        <p:sp>
          <p:nvSpPr>
            <p:cNvPr id="674" name="tx674"/>
            <p:cNvSpPr/>
            <p:nvPr/>
          </p:nvSpPr>
          <p:spPr>
            <a:xfrm rot="-5400000">
              <a:off x="980141" y="4414449"/>
              <a:ext cx="3162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Austria</a:t>
              </a:r>
            </a:p>
          </p:txBody>
        </p:sp>
        <p:sp>
          <p:nvSpPr>
            <p:cNvPr id="675" name="tx675"/>
            <p:cNvSpPr/>
            <p:nvPr/>
          </p:nvSpPr>
          <p:spPr>
            <a:xfrm rot="-5400000">
              <a:off x="966573"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(7,000)</a:t>
              </a:r>
            </a:p>
          </p:txBody>
        </p:sp>
        <p:sp>
          <p:nvSpPr>
            <p:cNvPr id="676" name="tx676"/>
            <p:cNvSpPr/>
            <p:nvPr/>
          </p:nvSpPr>
          <p:spPr>
            <a:xfrm rot="-5400000">
              <a:off x="1053752" y="4448407"/>
              <a:ext cx="43492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Barbados</a:t>
              </a:r>
            </a:p>
          </p:txBody>
        </p:sp>
        <p:sp>
          <p:nvSpPr>
            <p:cNvPr id="677" name="tx677"/>
            <p:cNvSpPr/>
            <p:nvPr/>
          </p:nvSpPr>
          <p:spPr>
            <a:xfrm rot="-5400000">
              <a:off x="1112241" y="4043743"/>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678" name="tx678"/>
            <p:cNvSpPr/>
            <p:nvPr/>
          </p:nvSpPr>
          <p:spPr>
            <a:xfrm rot="-5400000">
              <a:off x="1234741" y="4485118"/>
              <a:ext cx="33888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Estonia</a:t>
              </a:r>
            </a:p>
          </p:txBody>
        </p:sp>
        <p:sp>
          <p:nvSpPr>
            <p:cNvPr id="679" name="tx679"/>
            <p:cNvSpPr/>
            <p:nvPr/>
          </p:nvSpPr>
          <p:spPr>
            <a:xfrm rot="-5400000">
              <a:off x="1202842" y="4086110"/>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680" name="tx680"/>
            <p:cNvSpPr/>
            <p:nvPr/>
          </p:nvSpPr>
          <p:spPr>
            <a:xfrm rot="-5400000">
              <a:off x="1341639" y="4450565"/>
              <a:ext cx="389731"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Slovenia</a:t>
              </a:r>
            </a:p>
          </p:txBody>
        </p:sp>
        <p:sp>
          <p:nvSpPr>
            <p:cNvPr id="681" name="tx681"/>
            <p:cNvSpPr/>
            <p:nvPr/>
          </p:nvSpPr>
          <p:spPr>
            <a:xfrm rot="-5400000">
              <a:off x="1365477"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(1,000)</a:t>
              </a:r>
            </a:p>
          </p:txBody>
        </p:sp>
        <p:sp>
          <p:nvSpPr>
            <p:cNvPr id="682" name="tx682"/>
            <p:cNvSpPr/>
            <p:nvPr/>
          </p:nvSpPr>
          <p:spPr>
            <a:xfrm rot="-5400000">
              <a:off x="1463916" y="4462546"/>
              <a:ext cx="41240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Lithuania</a:t>
              </a:r>
            </a:p>
          </p:txBody>
        </p:sp>
        <p:sp>
          <p:nvSpPr>
            <p:cNvPr id="683" name="tx683"/>
            <p:cNvSpPr/>
            <p:nvPr/>
          </p:nvSpPr>
          <p:spPr>
            <a:xfrm rot="-5400000">
              <a:off x="1498444"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(1,000)</a:t>
              </a:r>
            </a:p>
          </p:txBody>
        </p:sp>
        <p:sp>
          <p:nvSpPr>
            <p:cNvPr id="684" name="tx684"/>
            <p:cNvSpPr/>
            <p:nvPr/>
          </p:nvSpPr>
          <p:spPr>
            <a:xfrm rot="-5400000">
              <a:off x="1701460" y="4753356"/>
              <a:ext cx="20324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New</a:t>
              </a:r>
            </a:p>
          </p:txBody>
        </p:sp>
        <p:sp>
          <p:nvSpPr>
            <p:cNvPr id="685" name="tx685"/>
            <p:cNvSpPr/>
            <p:nvPr/>
          </p:nvSpPr>
          <p:spPr>
            <a:xfrm rot="-5400000">
              <a:off x="1619506" y="4439924"/>
              <a:ext cx="36715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Zealand</a:t>
              </a:r>
            </a:p>
          </p:txBody>
        </p:sp>
        <p:sp>
          <p:nvSpPr>
            <p:cNvPr id="686" name="tx686"/>
            <p:cNvSpPr/>
            <p:nvPr/>
          </p:nvSpPr>
          <p:spPr>
            <a:xfrm rot="-5400000">
              <a:off x="1631412"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a:t>
              </a:r>
            </a:p>
          </p:txBody>
        </p:sp>
        <p:sp>
          <p:nvSpPr>
            <p:cNvPr id="687" name="tx687"/>
            <p:cNvSpPr/>
            <p:nvPr/>
          </p:nvSpPr>
          <p:spPr>
            <a:xfrm rot="-5400000">
              <a:off x="1845020" y="4659470"/>
              <a:ext cx="1807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San</a:t>
              </a:r>
            </a:p>
          </p:txBody>
        </p:sp>
        <p:sp>
          <p:nvSpPr>
            <p:cNvPr id="688" name="tx688"/>
            <p:cNvSpPr/>
            <p:nvPr/>
          </p:nvSpPr>
          <p:spPr>
            <a:xfrm rot="-5400000">
              <a:off x="1780776" y="4386222"/>
              <a:ext cx="31055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Marino</a:t>
              </a:r>
            </a:p>
          </p:txBody>
        </p:sp>
        <p:sp>
          <p:nvSpPr>
            <p:cNvPr id="689" name="tx689"/>
            <p:cNvSpPr/>
            <p:nvPr/>
          </p:nvSpPr>
          <p:spPr>
            <a:xfrm rot="-5400000">
              <a:off x="1777080" y="4043743"/>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690" name="tx690"/>
            <p:cNvSpPr/>
            <p:nvPr/>
          </p:nvSpPr>
          <p:spPr>
            <a:xfrm rot="-5400000">
              <a:off x="1890427" y="4490153"/>
              <a:ext cx="355897"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Canada</a:t>
              </a:r>
            </a:p>
          </p:txBody>
        </p:sp>
        <p:sp>
          <p:nvSpPr>
            <p:cNvPr id="691" name="tx691"/>
            <p:cNvSpPr/>
            <p:nvPr/>
          </p:nvSpPr>
          <p:spPr>
            <a:xfrm rot="-5400000">
              <a:off x="1869095" y="4084696"/>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(21,000)</a:t>
              </a:r>
            </a:p>
          </p:txBody>
        </p:sp>
        <p:sp>
          <p:nvSpPr>
            <p:cNvPr id="692" name="tx692"/>
            <p:cNvSpPr/>
            <p:nvPr/>
          </p:nvSpPr>
          <p:spPr>
            <a:xfrm rot="-5400000">
              <a:off x="2005511" y="4432631"/>
              <a:ext cx="372764"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Bulgaria</a:t>
              </a:r>
            </a:p>
          </p:txBody>
        </p:sp>
        <p:sp>
          <p:nvSpPr>
            <p:cNvPr id="693" name="tx693"/>
            <p:cNvSpPr/>
            <p:nvPr/>
          </p:nvSpPr>
          <p:spPr>
            <a:xfrm rot="-5400000">
              <a:off x="2030315"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(3,000)</a:t>
              </a:r>
            </a:p>
          </p:txBody>
        </p:sp>
        <p:sp>
          <p:nvSpPr>
            <p:cNvPr id="694" name="tx694"/>
            <p:cNvSpPr/>
            <p:nvPr/>
          </p:nvSpPr>
          <p:spPr>
            <a:xfrm rot="-5400000">
              <a:off x="2171146" y="4394755"/>
              <a:ext cx="32762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Iceland</a:t>
              </a:r>
            </a:p>
          </p:txBody>
        </p:sp>
        <p:sp>
          <p:nvSpPr>
            <p:cNvPr id="695" name="tx695"/>
            <p:cNvSpPr/>
            <p:nvPr/>
          </p:nvSpPr>
          <p:spPr>
            <a:xfrm rot="-5400000">
              <a:off x="2175983" y="4043743"/>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696" name="tx696"/>
            <p:cNvSpPr/>
            <p:nvPr/>
          </p:nvSpPr>
          <p:spPr>
            <a:xfrm rot="-5400000">
              <a:off x="2283749" y="4439229"/>
              <a:ext cx="367059"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Czechia</a:t>
              </a:r>
            </a:p>
          </p:txBody>
        </p:sp>
        <p:sp>
          <p:nvSpPr>
            <p:cNvPr id="697" name="tx697"/>
            <p:cNvSpPr/>
            <p:nvPr/>
          </p:nvSpPr>
          <p:spPr>
            <a:xfrm rot="-5400000">
              <a:off x="2296251"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a:t>
              </a:r>
            </a:p>
          </p:txBody>
        </p:sp>
        <p:sp>
          <p:nvSpPr>
            <p:cNvPr id="698" name="tx698"/>
            <p:cNvSpPr/>
            <p:nvPr/>
          </p:nvSpPr>
          <p:spPr>
            <a:xfrm rot="-5400000">
              <a:off x="2445565" y="4411671"/>
              <a:ext cx="3106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Ireland</a:t>
              </a:r>
            </a:p>
          </p:txBody>
        </p:sp>
        <p:sp>
          <p:nvSpPr>
            <p:cNvPr id="699" name="tx699"/>
            <p:cNvSpPr/>
            <p:nvPr/>
          </p:nvSpPr>
          <p:spPr>
            <a:xfrm rot="-5400000">
              <a:off x="2429219"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700" name="tx700"/>
            <p:cNvSpPr/>
            <p:nvPr/>
          </p:nvSpPr>
          <p:spPr>
            <a:xfrm rot="-5400000">
              <a:off x="2541201" y="4447713"/>
              <a:ext cx="38402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Slovakia</a:t>
              </a:r>
            </a:p>
          </p:txBody>
        </p:sp>
        <p:sp>
          <p:nvSpPr>
            <p:cNvPr id="701" name="tx701"/>
            <p:cNvSpPr/>
            <p:nvPr/>
          </p:nvSpPr>
          <p:spPr>
            <a:xfrm rot="-5400000">
              <a:off x="2562186"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702" name="tx702"/>
            <p:cNvSpPr/>
            <p:nvPr/>
          </p:nvSpPr>
          <p:spPr>
            <a:xfrm rot="-5400000">
              <a:off x="2682603" y="4439279"/>
              <a:ext cx="367158"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Sweden</a:t>
              </a:r>
            </a:p>
          </p:txBody>
        </p:sp>
        <p:sp>
          <p:nvSpPr>
            <p:cNvPr id="703" name="tx703"/>
            <p:cNvSpPr/>
            <p:nvPr/>
          </p:nvSpPr>
          <p:spPr>
            <a:xfrm rot="-5400000">
              <a:off x="2695154"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a:t>
              </a:r>
            </a:p>
          </p:txBody>
        </p:sp>
        <p:sp>
          <p:nvSpPr>
            <p:cNvPr id="704" name="tx704"/>
            <p:cNvSpPr/>
            <p:nvPr/>
          </p:nvSpPr>
          <p:spPr>
            <a:xfrm rot="-5400000">
              <a:off x="2833182" y="4422957"/>
              <a:ext cx="33322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Finland</a:t>
              </a:r>
            </a:p>
          </p:txBody>
        </p:sp>
        <p:sp>
          <p:nvSpPr>
            <p:cNvPr id="705" name="tx705"/>
            <p:cNvSpPr/>
            <p:nvPr/>
          </p:nvSpPr>
          <p:spPr>
            <a:xfrm rot="-5400000">
              <a:off x="2828122"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(1,000)</a:t>
              </a:r>
            </a:p>
          </p:txBody>
        </p:sp>
        <p:sp>
          <p:nvSpPr>
            <p:cNvPr id="706" name="tx706"/>
            <p:cNvSpPr/>
            <p:nvPr/>
          </p:nvSpPr>
          <p:spPr>
            <a:xfrm rot="-5400000">
              <a:off x="2858845" y="5309576"/>
              <a:ext cx="54783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Netherlands</a:t>
              </a:r>
            </a:p>
          </p:txBody>
        </p:sp>
        <p:sp>
          <p:nvSpPr>
            <p:cNvPr id="707" name="tx707"/>
            <p:cNvSpPr/>
            <p:nvPr/>
          </p:nvSpPr>
          <p:spPr>
            <a:xfrm rot="-5400000">
              <a:off x="2904634" y="4779302"/>
              <a:ext cx="434826"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(Kingdom</a:t>
              </a:r>
            </a:p>
          </p:txBody>
        </p:sp>
        <p:sp>
          <p:nvSpPr>
            <p:cNvPr id="708" name="tx708"/>
            <p:cNvSpPr/>
            <p:nvPr/>
          </p:nvSpPr>
          <p:spPr>
            <a:xfrm rot="-5400000">
              <a:off x="3089776" y="4501390"/>
              <a:ext cx="84732"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of</a:t>
              </a:r>
            </a:p>
          </p:txBody>
        </p:sp>
        <p:sp>
          <p:nvSpPr>
            <p:cNvPr id="709" name="tx709"/>
            <p:cNvSpPr/>
            <p:nvPr/>
          </p:nvSpPr>
          <p:spPr>
            <a:xfrm rot="-5400000">
              <a:off x="3034511" y="4333165"/>
              <a:ext cx="175071"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the)</a:t>
              </a:r>
            </a:p>
          </p:txBody>
        </p:sp>
        <p:sp>
          <p:nvSpPr>
            <p:cNvPr id="710" name="tx710"/>
            <p:cNvSpPr/>
            <p:nvPr/>
          </p:nvSpPr>
          <p:spPr>
            <a:xfrm rot="-5400000">
              <a:off x="2961089"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(5,000)</a:t>
              </a:r>
            </a:p>
          </p:txBody>
        </p:sp>
        <p:sp>
          <p:nvSpPr>
            <p:cNvPr id="711" name="tx711"/>
            <p:cNvSpPr/>
            <p:nvPr/>
          </p:nvSpPr>
          <p:spPr>
            <a:xfrm rot="-5400000">
              <a:off x="3082201" y="5010332"/>
              <a:ext cx="36705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Russian</a:t>
              </a:r>
            </a:p>
          </p:txBody>
        </p:sp>
        <p:sp>
          <p:nvSpPr>
            <p:cNvPr id="712" name="tx712"/>
            <p:cNvSpPr/>
            <p:nvPr/>
          </p:nvSpPr>
          <p:spPr>
            <a:xfrm rot="-5400000">
              <a:off x="3022868" y="4555712"/>
              <a:ext cx="48572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Federation</a:t>
              </a:r>
            </a:p>
          </p:txBody>
        </p:sp>
        <p:sp>
          <p:nvSpPr>
            <p:cNvPr id="713" name="tx713"/>
            <p:cNvSpPr/>
            <p:nvPr/>
          </p:nvSpPr>
          <p:spPr>
            <a:xfrm rot="-5400000">
              <a:off x="3065805" y="4084696"/>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(39,000)</a:t>
              </a:r>
            </a:p>
          </p:txBody>
        </p:sp>
        <p:sp>
          <p:nvSpPr>
            <p:cNvPr id="714" name="tx714"/>
            <p:cNvSpPr/>
            <p:nvPr/>
          </p:nvSpPr>
          <p:spPr>
            <a:xfrm rot="-5400000">
              <a:off x="3268126" y="4764047"/>
              <a:ext cx="259853"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Saudi</a:t>
              </a:r>
            </a:p>
          </p:txBody>
        </p:sp>
        <p:sp>
          <p:nvSpPr>
            <p:cNvPr id="715" name="tx715"/>
            <p:cNvSpPr/>
            <p:nvPr/>
          </p:nvSpPr>
          <p:spPr>
            <a:xfrm rot="-5400000">
              <a:off x="3251854" y="4459693"/>
              <a:ext cx="2936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Arabia</a:t>
              </a:r>
            </a:p>
          </p:txBody>
        </p:sp>
        <p:sp>
          <p:nvSpPr>
            <p:cNvPr id="716" name="tx716"/>
            <p:cNvSpPr/>
            <p:nvPr/>
          </p:nvSpPr>
          <p:spPr>
            <a:xfrm rot="-5400000">
              <a:off x="3198772" y="4084696"/>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(16,000)</a:t>
              </a:r>
            </a:p>
          </p:txBody>
        </p:sp>
        <p:sp>
          <p:nvSpPr>
            <p:cNvPr id="717" name="tx717"/>
            <p:cNvSpPr/>
            <p:nvPr/>
          </p:nvSpPr>
          <p:spPr>
            <a:xfrm rot="-5400000">
              <a:off x="3391619" y="4432656"/>
              <a:ext cx="259853" cy="94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Spain</a:t>
              </a:r>
            </a:p>
          </p:txBody>
        </p:sp>
        <p:sp>
          <p:nvSpPr>
            <p:cNvPr id="718" name="tx718"/>
            <p:cNvSpPr/>
            <p:nvPr/>
          </p:nvSpPr>
          <p:spPr>
            <a:xfrm rot="-5400000">
              <a:off x="3331740" y="4084696"/>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(10,000)</a:t>
              </a:r>
            </a:p>
          </p:txBody>
        </p:sp>
        <p:sp>
          <p:nvSpPr>
            <p:cNvPr id="719" name="tx719"/>
            <p:cNvSpPr/>
            <p:nvPr/>
          </p:nvSpPr>
          <p:spPr>
            <a:xfrm rot="-5400000">
              <a:off x="3401406" y="4518282"/>
              <a:ext cx="525164"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Switzerland</a:t>
              </a:r>
            </a:p>
          </p:txBody>
        </p:sp>
        <p:sp>
          <p:nvSpPr>
            <p:cNvPr id="720" name="tx720"/>
            <p:cNvSpPr/>
            <p:nvPr/>
          </p:nvSpPr>
          <p:spPr>
            <a:xfrm rot="-5400000">
              <a:off x="3492960"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(3,000)</a:t>
              </a:r>
            </a:p>
          </p:txBody>
        </p:sp>
        <p:sp>
          <p:nvSpPr>
            <p:cNvPr id="721" name="tx721"/>
            <p:cNvSpPr/>
            <p:nvPr/>
          </p:nvSpPr>
          <p:spPr>
            <a:xfrm rot="-5400000">
              <a:off x="3650733" y="4888889"/>
              <a:ext cx="293687"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United</a:t>
              </a:r>
            </a:p>
          </p:txBody>
        </p:sp>
        <p:sp>
          <p:nvSpPr>
            <p:cNvPr id="722" name="tx722"/>
            <p:cNvSpPr/>
            <p:nvPr/>
          </p:nvSpPr>
          <p:spPr>
            <a:xfrm rot="-5400000">
              <a:off x="3587010" y="4503250"/>
              <a:ext cx="40099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Kingdom</a:t>
              </a:r>
            </a:p>
          </p:txBody>
        </p:sp>
        <p:sp>
          <p:nvSpPr>
            <p:cNvPr id="723" name="tx723"/>
            <p:cNvSpPr/>
            <p:nvPr/>
          </p:nvSpPr>
          <p:spPr>
            <a:xfrm rot="-5400000">
              <a:off x="3597676" y="4084696"/>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(21,000)</a:t>
              </a:r>
            </a:p>
          </p:txBody>
        </p:sp>
        <p:sp>
          <p:nvSpPr>
            <p:cNvPr id="724" name="tx724"/>
            <p:cNvSpPr/>
            <p:nvPr/>
          </p:nvSpPr>
          <p:spPr>
            <a:xfrm rot="-5400000">
              <a:off x="3732925" y="4453988"/>
              <a:ext cx="3952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Australia</a:t>
              </a:r>
            </a:p>
          </p:txBody>
        </p:sp>
        <p:sp>
          <p:nvSpPr>
            <p:cNvPr id="725" name="tx725"/>
            <p:cNvSpPr/>
            <p:nvPr/>
          </p:nvSpPr>
          <p:spPr>
            <a:xfrm rot="-5400000">
              <a:off x="3758896"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(6,000)</a:t>
              </a:r>
            </a:p>
          </p:txBody>
        </p:sp>
        <p:sp>
          <p:nvSpPr>
            <p:cNvPr id="726" name="tx726"/>
            <p:cNvSpPr/>
            <p:nvPr/>
          </p:nvSpPr>
          <p:spPr>
            <a:xfrm rot="-5400000">
              <a:off x="3869912" y="4429779"/>
              <a:ext cx="367059"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Belgium</a:t>
              </a:r>
            </a:p>
          </p:txBody>
        </p:sp>
        <p:sp>
          <p:nvSpPr>
            <p:cNvPr id="727" name="tx727"/>
            <p:cNvSpPr/>
            <p:nvPr/>
          </p:nvSpPr>
          <p:spPr>
            <a:xfrm rot="-5400000">
              <a:off x="3891864"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728" name="tx728"/>
            <p:cNvSpPr/>
            <p:nvPr/>
          </p:nvSpPr>
          <p:spPr>
            <a:xfrm rot="-5400000">
              <a:off x="4032099" y="4478793"/>
              <a:ext cx="327521"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Croatia</a:t>
              </a:r>
            </a:p>
          </p:txBody>
        </p:sp>
        <p:sp>
          <p:nvSpPr>
            <p:cNvPr id="729" name="tx729"/>
            <p:cNvSpPr/>
            <p:nvPr/>
          </p:nvSpPr>
          <p:spPr>
            <a:xfrm rot="-5400000">
              <a:off x="3995165" y="4086110"/>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730" name="tx730"/>
            <p:cNvSpPr/>
            <p:nvPr/>
          </p:nvSpPr>
          <p:spPr>
            <a:xfrm rot="-5400000">
              <a:off x="4157849" y="4381137"/>
              <a:ext cx="321816"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Cyprus</a:t>
              </a:r>
            </a:p>
          </p:txBody>
        </p:sp>
        <p:sp>
          <p:nvSpPr>
            <p:cNvPr id="731" name="tx731"/>
            <p:cNvSpPr/>
            <p:nvPr/>
          </p:nvSpPr>
          <p:spPr>
            <a:xfrm rot="-5400000">
              <a:off x="4170499" y="4043743"/>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732" name="tx732"/>
            <p:cNvSpPr/>
            <p:nvPr/>
          </p:nvSpPr>
          <p:spPr>
            <a:xfrm rot="-5400000">
              <a:off x="4256363" y="4462422"/>
              <a:ext cx="41215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Denmark</a:t>
              </a:r>
            </a:p>
          </p:txBody>
        </p:sp>
        <p:sp>
          <p:nvSpPr>
            <p:cNvPr id="733" name="tx733"/>
            <p:cNvSpPr/>
            <p:nvPr/>
          </p:nvSpPr>
          <p:spPr>
            <a:xfrm rot="-5400000">
              <a:off x="4290767"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(1,000)</a:t>
              </a:r>
            </a:p>
          </p:txBody>
        </p:sp>
        <p:sp>
          <p:nvSpPr>
            <p:cNvPr id="734" name="tx734"/>
            <p:cNvSpPr/>
            <p:nvPr/>
          </p:nvSpPr>
          <p:spPr>
            <a:xfrm rot="-5400000">
              <a:off x="4375787" y="4511039"/>
              <a:ext cx="41781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Germany</a:t>
              </a:r>
            </a:p>
          </p:txBody>
        </p:sp>
        <p:sp>
          <p:nvSpPr>
            <p:cNvPr id="735" name="tx735"/>
            <p:cNvSpPr/>
            <p:nvPr/>
          </p:nvSpPr>
          <p:spPr>
            <a:xfrm rot="-5400000">
              <a:off x="4395482" y="4084696"/>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(14,000)</a:t>
              </a:r>
            </a:p>
          </p:txBody>
        </p:sp>
        <p:sp>
          <p:nvSpPr>
            <p:cNvPr id="736" name="tx736"/>
            <p:cNvSpPr/>
            <p:nvPr/>
          </p:nvSpPr>
          <p:spPr>
            <a:xfrm rot="-5400000">
              <a:off x="4539736" y="4398153"/>
              <a:ext cx="3558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Guyana</a:t>
              </a:r>
            </a:p>
          </p:txBody>
        </p:sp>
        <p:sp>
          <p:nvSpPr>
            <p:cNvPr id="737" name="tx737"/>
            <p:cNvSpPr/>
            <p:nvPr/>
          </p:nvSpPr>
          <p:spPr>
            <a:xfrm rot="-5400000">
              <a:off x="4569402" y="4043743"/>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738" name="tx738"/>
            <p:cNvSpPr/>
            <p:nvPr/>
          </p:nvSpPr>
          <p:spPr>
            <a:xfrm rot="-5400000">
              <a:off x="4758082" y="4339415"/>
              <a:ext cx="18633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Italy</a:t>
              </a:r>
            </a:p>
          </p:txBody>
        </p:sp>
        <p:sp>
          <p:nvSpPr>
            <p:cNvPr id="739" name="tx739"/>
            <p:cNvSpPr/>
            <p:nvPr/>
          </p:nvSpPr>
          <p:spPr>
            <a:xfrm rot="-5400000">
              <a:off x="4689670"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(8,000)</a:t>
              </a:r>
            </a:p>
          </p:txBody>
        </p:sp>
        <p:sp>
          <p:nvSpPr>
            <p:cNvPr id="740" name="tx740"/>
            <p:cNvSpPr/>
            <p:nvPr/>
          </p:nvSpPr>
          <p:spPr>
            <a:xfrm rot="-5400000">
              <a:off x="4858754" y="4366502"/>
              <a:ext cx="2711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Latvia</a:t>
              </a:r>
            </a:p>
          </p:txBody>
        </p:sp>
        <p:sp>
          <p:nvSpPr>
            <p:cNvPr id="741" name="tx741"/>
            <p:cNvSpPr/>
            <p:nvPr/>
          </p:nvSpPr>
          <p:spPr>
            <a:xfrm rot="-5400000">
              <a:off x="4835338" y="4043743"/>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742" name="tx742"/>
            <p:cNvSpPr/>
            <p:nvPr/>
          </p:nvSpPr>
          <p:spPr>
            <a:xfrm rot="-5400000">
              <a:off x="4920110" y="4856816"/>
              <a:ext cx="395337"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Republic</a:t>
              </a:r>
            </a:p>
          </p:txBody>
        </p:sp>
        <p:sp>
          <p:nvSpPr>
            <p:cNvPr id="743" name="tx743"/>
            <p:cNvSpPr/>
            <p:nvPr/>
          </p:nvSpPr>
          <p:spPr>
            <a:xfrm rot="-5400000">
              <a:off x="5084292" y="4597434"/>
              <a:ext cx="84732"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of</a:t>
              </a:r>
            </a:p>
          </p:txBody>
        </p:sp>
        <p:sp>
          <p:nvSpPr>
            <p:cNvPr id="744" name="tx744"/>
            <p:cNvSpPr/>
            <p:nvPr/>
          </p:nvSpPr>
          <p:spPr>
            <a:xfrm rot="-5400000">
              <a:off x="4991721" y="4391902"/>
              <a:ext cx="2711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Korea</a:t>
              </a:r>
            </a:p>
          </p:txBody>
        </p:sp>
        <p:sp>
          <p:nvSpPr>
            <p:cNvPr id="745" name="tx745"/>
            <p:cNvSpPr/>
            <p:nvPr/>
          </p:nvSpPr>
          <p:spPr>
            <a:xfrm rot="-5400000">
              <a:off x="4955606"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(5,000)</a:t>
              </a:r>
            </a:p>
          </p:txBody>
        </p:sp>
        <p:sp>
          <p:nvSpPr>
            <p:cNvPr id="746" name="tx746"/>
            <p:cNvSpPr/>
            <p:nvPr/>
          </p:nvSpPr>
          <p:spPr>
            <a:xfrm rot="-5400000">
              <a:off x="5143814" y="5051930"/>
              <a:ext cx="2315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Saint</a:t>
              </a:r>
            </a:p>
          </p:txBody>
        </p:sp>
        <p:sp>
          <p:nvSpPr>
            <p:cNvPr id="747" name="tx747"/>
            <p:cNvSpPr/>
            <p:nvPr/>
          </p:nvSpPr>
          <p:spPr>
            <a:xfrm rot="-5400000">
              <a:off x="5161450" y="4809762"/>
              <a:ext cx="19759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Kitts</a:t>
              </a:r>
            </a:p>
          </p:txBody>
        </p:sp>
        <p:sp>
          <p:nvSpPr>
            <p:cNvPr id="748" name="tx748"/>
            <p:cNvSpPr/>
            <p:nvPr/>
          </p:nvSpPr>
          <p:spPr>
            <a:xfrm rot="-5400000">
              <a:off x="5175489" y="4597979"/>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and</a:t>
              </a:r>
            </a:p>
          </p:txBody>
        </p:sp>
        <p:sp>
          <p:nvSpPr>
            <p:cNvPr id="749" name="tx749"/>
            <p:cNvSpPr/>
            <p:nvPr/>
          </p:nvSpPr>
          <p:spPr>
            <a:xfrm rot="-5400000">
              <a:off x="5133222" y="4357969"/>
              <a:ext cx="25404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Nevis</a:t>
              </a:r>
            </a:p>
          </p:txBody>
        </p:sp>
        <p:sp>
          <p:nvSpPr>
            <p:cNvPr id="750" name="tx750"/>
            <p:cNvSpPr/>
            <p:nvPr/>
          </p:nvSpPr>
          <p:spPr>
            <a:xfrm rot="-5400000">
              <a:off x="5101273" y="4043743"/>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51" name="tx751"/>
            <p:cNvSpPr/>
            <p:nvPr/>
          </p:nvSpPr>
          <p:spPr>
            <a:xfrm rot="-5400000">
              <a:off x="5136833" y="4465894"/>
              <a:ext cx="491331"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Seychelles</a:t>
              </a:r>
            </a:p>
          </p:txBody>
        </p:sp>
        <p:sp>
          <p:nvSpPr>
            <p:cNvPr id="752" name="tx752"/>
            <p:cNvSpPr/>
            <p:nvPr/>
          </p:nvSpPr>
          <p:spPr>
            <a:xfrm rot="-5400000">
              <a:off x="5234241" y="4043743"/>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53" name="tx753"/>
            <p:cNvSpPr/>
            <p:nvPr/>
          </p:nvSpPr>
          <p:spPr>
            <a:xfrm rot="-5400000">
              <a:off x="5283865" y="4536563"/>
              <a:ext cx="463202"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Singapore</a:t>
              </a:r>
            </a:p>
          </p:txBody>
        </p:sp>
        <p:sp>
          <p:nvSpPr>
            <p:cNvPr id="754" name="tx754"/>
            <p:cNvSpPr/>
            <p:nvPr/>
          </p:nvSpPr>
          <p:spPr>
            <a:xfrm rot="-5400000">
              <a:off x="5324843" y="4086110"/>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755" name="tx755"/>
            <p:cNvSpPr/>
            <p:nvPr/>
          </p:nvSpPr>
          <p:spPr>
            <a:xfrm rot="-5400000">
              <a:off x="5512281" y="5075073"/>
              <a:ext cx="293687"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United</a:t>
              </a:r>
            </a:p>
          </p:txBody>
        </p:sp>
        <p:sp>
          <p:nvSpPr>
            <p:cNvPr id="756" name="tx756"/>
            <p:cNvSpPr/>
            <p:nvPr/>
          </p:nvSpPr>
          <p:spPr>
            <a:xfrm rot="-5400000">
              <a:off x="5551845" y="4792721"/>
              <a:ext cx="2146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Arab</a:t>
              </a:r>
            </a:p>
          </p:txBody>
        </p:sp>
        <p:sp>
          <p:nvSpPr>
            <p:cNvPr id="757" name="tx757"/>
            <p:cNvSpPr/>
            <p:nvPr/>
          </p:nvSpPr>
          <p:spPr>
            <a:xfrm rot="-5400000">
              <a:off x="5458728" y="4456766"/>
              <a:ext cx="4008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Emirates</a:t>
              </a:r>
            </a:p>
          </p:txBody>
        </p:sp>
        <p:sp>
          <p:nvSpPr>
            <p:cNvPr id="758" name="tx758"/>
            <p:cNvSpPr/>
            <p:nvPr/>
          </p:nvSpPr>
          <p:spPr>
            <a:xfrm rot="-5400000">
              <a:off x="5487477"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759" name="tx759"/>
            <p:cNvSpPr/>
            <p:nvPr/>
          </p:nvSpPr>
          <p:spPr>
            <a:xfrm rot="-5400000">
              <a:off x="5645249" y="4775928"/>
              <a:ext cx="293687"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United</a:t>
              </a:r>
            </a:p>
          </p:txBody>
        </p:sp>
        <p:sp>
          <p:nvSpPr>
            <p:cNvPr id="760" name="tx760"/>
            <p:cNvSpPr/>
            <p:nvPr/>
          </p:nvSpPr>
          <p:spPr>
            <a:xfrm rot="-5400000">
              <a:off x="5647457" y="4456221"/>
              <a:ext cx="288032"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States</a:t>
              </a:r>
            </a:p>
          </p:txBody>
        </p:sp>
        <p:sp>
          <p:nvSpPr>
            <p:cNvPr id="761" name="tx761"/>
            <p:cNvSpPr/>
            <p:nvPr/>
          </p:nvSpPr>
          <p:spPr>
            <a:xfrm rot="-5400000">
              <a:off x="5592192" y="4084696"/>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(73,000)</a:t>
              </a:r>
            </a:p>
          </p:txBody>
        </p:sp>
        <p:sp>
          <p:nvSpPr>
            <p:cNvPr id="762" name="tx762"/>
            <p:cNvSpPr/>
            <p:nvPr/>
          </p:nvSpPr>
          <p:spPr>
            <a:xfrm rot="-5400000">
              <a:off x="5722977" y="4497595"/>
              <a:ext cx="384026"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Uruguay</a:t>
              </a:r>
            </a:p>
          </p:txBody>
        </p:sp>
        <p:sp>
          <p:nvSpPr>
            <p:cNvPr id="763" name="tx763"/>
            <p:cNvSpPr/>
            <p:nvPr/>
          </p:nvSpPr>
          <p:spPr>
            <a:xfrm rot="-5400000">
              <a:off x="5723746" y="4086110"/>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764" name="tx764"/>
            <p:cNvSpPr/>
            <p:nvPr/>
          </p:nvSpPr>
          <p:spPr>
            <a:xfrm rot="-5400000">
              <a:off x="5877326" y="4411671"/>
              <a:ext cx="3614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Andorra</a:t>
              </a:r>
            </a:p>
          </p:txBody>
        </p:sp>
        <p:sp>
          <p:nvSpPr>
            <p:cNvPr id="765" name="tx765"/>
            <p:cNvSpPr/>
            <p:nvPr/>
          </p:nvSpPr>
          <p:spPr>
            <a:xfrm rot="-5400000">
              <a:off x="5899080" y="4043743"/>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66" name="tx766"/>
            <p:cNvSpPr/>
            <p:nvPr/>
          </p:nvSpPr>
          <p:spPr>
            <a:xfrm rot="-5400000">
              <a:off x="6008632" y="5003238"/>
              <a:ext cx="344586"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Antigua</a:t>
              </a:r>
            </a:p>
          </p:txBody>
        </p:sp>
        <p:sp>
          <p:nvSpPr>
            <p:cNvPr id="767" name="tx767"/>
            <p:cNvSpPr/>
            <p:nvPr/>
          </p:nvSpPr>
          <p:spPr>
            <a:xfrm rot="-5400000">
              <a:off x="6106263" y="4728055"/>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and</a:t>
              </a:r>
            </a:p>
          </p:txBody>
        </p:sp>
        <p:sp>
          <p:nvSpPr>
            <p:cNvPr id="768" name="tx768"/>
            <p:cNvSpPr/>
            <p:nvPr/>
          </p:nvSpPr>
          <p:spPr>
            <a:xfrm rot="-5400000">
              <a:off x="5998958" y="4423007"/>
              <a:ext cx="38412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Barbuda</a:t>
              </a:r>
            </a:p>
          </p:txBody>
        </p:sp>
        <p:sp>
          <p:nvSpPr>
            <p:cNvPr id="769" name="tx769"/>
            <p:cNvSpPr/>
            <p:nvPr/>
          </p:nvSpPr>
          <p:spPr>
            <a:xfrm rot="-5400000">
              <a:off x="6032048" y="4043743"/>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70" name="tx770"/>
            <p:cNvSpPr/>
            <p:nvPr/>
          </p:nvSpPr>
          <p:spPr>
            <a:xfrm rot="-5400000">
              <a:off x="6109379" y="4445555"/>
              <a:ext cx="42922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Bahamas</a:t>
              </a:r>
            </a:p>
          </p:txBody>
        </p:sp>
        <p:sp>
          <p:nvSpPr>
            <p:cNvPr id="771" name="tx771"/>
            <p:cNvSpPr/>
            <p:nvPr/>
          </p:nvSpPr>
          <p:spPr>
            <a:xfrm rot="-5400000">
              <a:off x="6165015" y="4043743"/>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72" name="tx772"/>
            <p:cNvSpPr/>
            <p:nvPr/>
          </p:nvSpPr>
          <p:spPr>
            <a:xfrm rot="-5400000">
              <a:off x="6281860" y="4406041"/>
              <a:ext cx="35019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Bahrain</a:t>
              </a:r>
            </a:p>
          </p:txBody>
        </p:sp>
        <p:sp>
          <p:nvSpPr>
            <p:cNvPr id="773" name="tx773"/>
            <p:cNvSpPr/>
            <p:nvPr/>
          </p:nvSpPr>
          <p:spPr>
            <a:xfrm rot="-5400000">
              <a:off x="6297983" y="4043743"/>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(&lt;200)</a:t>
              </a:r>
            </a:p>
          </p:txBody>
        </p:sp>
        <p:sp>
          <p:nvSpPr>
            <p:cNvPr id="774" name="tx774"/>
            <p:cNvSpPr/>
            <p:nvPr/>
          </p:nvSpPr>
          <p:spPr>
            <a:xfrm rot="-5400000">
              <a:off x="6443080" y="4948048"/>
              <a:ext cx="2936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Brunei</a:t>
              </a:r>
            </a:p>
          </p:txBody>
        </p:sp>
        <p:sp>
          <p:nvSpPr>
            <p:cNvPr id="775" name="tx775"/>
            <p:cNvSpPr/>
            <p:nvPr/>
          </p:nvSpPr>
          <p:spPr>
            <a:xfrm rot="-5400000">
              <a:off x="6318908" y="4501960"/>
              <a:ext cx="54203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Darussalam</a:t>
              </a:r>
            </a:p>
          </p:txBody>
        </p:sp>
        <p:sp>
          <p:nvSpPr>
            <p:cNvPr id="776" name="tx776"/>
            <p:cNvSpPr/>
            <p:nvPr/>
          </p:nvSpPr>
          <p:spPr>
            <a:xfrm rot="-5400000">
              <a:off x="6430951" y="4043743"/>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77" name="tx777"/>
            <p:cNvSpPr/>
            <p:nvPr/>
          </p:nvSpPr>
          <p:spPr>
            <a:xfrm rot="-5400000">
              <a:off x="6606484" y="4371463"/>
              <a:ext cx="23152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Chile</a:t>
              </a:r>
            </a:p>
          </p:txBody>
        </p:sp>
        <p:sp>
          <p:nvSpPr>
            <p:cNvPr id="778" name="tx778"/>
            <p:cNvSpPr/>
            <p:nvPr/>
          </p:nvSpPr>
          <p:spPr>
            <a:xfrm rot="-5400000">
              <a:off x="6551219"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779" name="tx779"/>
            <p:cNvSpPr/>
            <p:nvPr/>
          </p:nvSpPr>
          <p:spPr>
            <a:xfrm rot="-5400000">
              <a:off x="6697755" y="4414449"/>
              <a:ext cx="3162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France</a:t>
              </a:r>
            </a:p>
          </p:txBody>
        </p:sp>
        <p:sp>
          <p:nvSpPr>
            <p:cNvPr id="780" name="tx780"/>
            <p:cNvSpPr/>
            <p:nvPr/>
          </p:nvSpPr>
          <p:spPr>
            <a:xfrm rot="-5400000">
              <a:off x="6684186"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(6,000)</a:t>
              </a:r>
            </a:p>
          </p:txBody>
        </p:sp>
        <p:sp>
          <p:nvSpPr>
            <p:cNvPr id="781" name="tx781"/>
            <p:cNvSpPr/>
            <p:nvPr/>
          </p:nvSpPr>
          <p:spPr>
            <a:xfrm rot="-5400000">
              <a:off x="6821594" y="4481621"/>
              <a:ext cx="3331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Greece</a:t>
              </a:r>
            </a:p>
          </p:txBody>
        </p:sp>
        <p:sp>
          <p:nvSpPr>
            <p:cNvPr id="782" name="tx782"/>
            <p:cNvSpPr/>
            <p:nvPr/>
          </p:nvSpPr>
          <p:spPr>
            <a:xfrm rot="-5400000">
              <a:off x="6787488" y="4086110"/>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783" name="tx783"/>
            <p:cNvSpPr/>
            <p:nvPr/>
          </p:nvSpPr>
          <p:spPr>
            <a:xfrm rot="-5400000">
              <a:off x="6919687" y="4497595"/>
              <a:ext cx="384026"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Hungary</a:t>
              </a:r>
            </a:p>
          </p:txBody>
        </p:sp>
        <p:sp>
          <p:nvSpPr>
            <p:cNvPr id="784" name="tx784"/>
            <p:cNvSpPr/>
            <p:nvPr/>
          </p:nvSpPr>
          <p:spPr>
            <a:xfrm rot="-5400000">
              <a:off x="6920456" y="4086110"/>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785" name="tx785"/>
            <p:cNvSpPr/>
            <p:nvPr/>
          </p:nvSpPr>
          <p:spPr>
            <a:xfrm rot="-5400000">
              <a:off x="7130541" y="4380566"/>
              <a:ext cx="2484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Israel</a:t>
              </a:r>
            </a:p>
          </p:txBody>
        </p:sp>
        <p:sp>
          <p:nvSpPr>
            <p:cNvPr id="786" name="tx786"/>
            <p:cNvSpPr/>
            <p:nvPr/>
          </p:nvSpPr>
          <p:spPr>
            <a:xfrm rot="-5400000">
              <a:off x="7083090"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787" name="tx787"/>
            <p:cNvSpPr/>
            <p:nvPr/>
          </p:nvSpPr>
          <p:spPr>
            <a:xfrm rot="-5400000">
              <a:off x="7239820" y="4385254"/>
              <a:ext cx="276820"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Japan</a:t>
              </a:r>
            </a:p>
          </p:txBody>
        </p:sp>
        <p:sp>
          <p:nvSpPr>
            <p:cNvPr id="788" name="tx788"/>
            <p:cNvSpPr/>
            <p:nvPr/>
          </p:nvSpPr>
          <p:spPr>
            <a:xfrm rot="-5400000">
              <a:off x="7216057"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(7,000)</a:t>
              </a:r>
            </a:p>
          </p:txBody>
        </p:sp>
        <p:sp>
          <p:nvSpPr>
            <p:cNvPr id="789" name="tx789"/>
            <p:cNvSpPr/>
            <p:nvPr/>
          </p:nvSpPr>
          <p:spPr>
            <a:xfrm rot="-5400000">
              <a:off x="7368224" y="4383419"/>
              <a:ext cx="30494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Kuwait</a:t>
              </a:r>
            </a:p>
          </p:txBody>
        </p:sp>
        <p:sp>
          <p:nvSpPr>
            <p:cNvPr id="790" name="tx790"/>
            <p:cNvSpPr/>
            <p:nvPr/>
          </p:nvSpPr>
          <p:spPr>
            <a:xfrm rot="-5400000">
              <a:off x="7361725" y="4043743"/>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791" name="tx791"/>
            <p:cNvSpPr/>
            <p:nvPr/>
          </p:nvSpPr>
          <p:spPr>
            <a:xfrm rot="-5400000">
              <a:off x="7361169" y="4503250"/>
              <a:ext cx="56480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Luxembourg</a:t>
              </a:r>
            </a:p>
          </p:txBody>
        </p:sp>
        <p:sp>
          <p:nvSpPr>
            <p:cNvPr id="792" name="tx792"/>
            <p:cNvSpPr/>
            <p:nvPr/>
          </p:nvSpPr>
          <p:spPr>
            <a:xfrm rot="-5400000">
              <a:off x="7494693" y="4043743"/>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93" name="tx793"/>
            <p:cNvSpPr/>
            <p:nvPr/>
          </p:nvSpPr>
          <p:spPr>
            <a:xfrm rot="-5400000">
              <a:off x="7662412" y="4355166"/>
              <a:ext cx="2484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Malta</a:t>
              </a:r>
            </a:p>
          </p:txBody>
        </p:sp>
        <p:sp>
          <p:nvSpPr>
            <p:cNvPr id="794" name="tx794"/>
            <p:cNvSpPr/>
            <p:nvPr/>
          </p:nvSpPr>
          <p:spPr>
            <a:xfrm rot="-5400000">
              <a:off x="7627661" y="4043743"/>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95" name="tx795"/>
            <p:cNvSpPr/>
            <p:nvPr/>
          </p:nvSpPr>
          <p:spPr>
            <a:xfrm rot="-5400000">
              <a:off x="7738875" y="4411671"/>
              <a:ext cx="3614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Monaco</a:t>
              </a:r>
            </a:p>
          </p:txBody>
        </p:sp>
        <p:sp>
          <p:nvSpPr>
            <p:cNvPr id="796" name="tx796"/>
            <p:cNvSpPr/>
            <p:nvPr/>
          </p:nvSpPr>
          <p:spPr>
            <a:xfrm rot="-5400000">
              <a:off x="7760628" y="4043743"/>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97" name="tx797"/>
            <p:cNvSpPr/>
            <p:nvPr/>
          </p:nvSpPr>
          <p:spPr>
            <a:xfrm rot="-5400000">
              <a:off x="7914209" y="4369305"/>
              <a:ext cx="27672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Nauru</a:t>
              </a:r>
            </a:p>
          </p:txBody>
        </p:sp>
        <p:sp>
          <p:nvSpPr>
            <p:cNvPr id="798" name="tx798"/>
            <p:cNvSpPr/>
            <p:nvPr/>
          </p:nvSpPr>
          <p:spPr>
            <a:xfrm rot="-5400000">
              <a:off x="7893596" y="4043743"/>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99" name="tx799"/>
            <p:cNvSpPr/>
            <p:nvPr/>
          </p:nvSpPr>
          <p:spPr>
            <a:xfrm rot="-5400000">
              <a:off x="8003248" y="4477776"/>
              <a:ext cx="344388"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Norway</a:t>
              </a:r>
            </a:p>
          </p:txBody>
        </p:sp>
        <p:sp>
          <p:nvSpPr>
            <p:cNvPr id="800" name="tx800"/>
            <p:cNvSpPr/>
            <p:nvPr/>
          </p:nvSpPr>
          <p:spPr>
            <a:xfrm rot="-5400000">
              <a:off x="7984198" y="4086110"/>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801" name="tx801"/>
            <p:cNvSpPr/>
            <p:nvPr/>
          </p:nvSpPr>
          <p:spPr>
            <a:xfrm rot="-5400000">
              <a:off x="8179499" y="4453343"/>
              <a:ext cx="276671" cy="7525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Oman</a:t>
              </a:r>
            </a:p>
          </p:txBody>
        </p:sp>
        <p:sp>
          <p:nvSpPr>
            <p:cNvPr id="802" name="tx802"/>
            <p:cNvSpPr/>
            <p:nvPr/>
          </p:nvSpPr>
          <p:spPr>
            <a:xfrm rot="-5400000">
              <a:off x="8117165" y="4086110"/>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803" name="tx803"/>
            <p:cNvSpPr/>
            <p:nvPr/>
          </p:nvSpPr>
          <p:spPr>
            <a:xfrm rot="-5400000">
              <a:off x="8321546" y="4360871"/>
              <a:ext cx="2598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Palau</a:t>
              </a:r>
            </a:p>
          </p:txBody>
        </p:sp>
        <p:sp>
          <p:nvSpPr>
            <p:cNvPr id="804" name="tx804"/>
            <p:cNvSpPr/>
            <p:nvPr/>
          </p:nvSpPr>
          <p:spPr>
            <a:xfrm rot="-5400000">
              <a:off x="8292499" y="4043743"/>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805" name="tx805"/>
            <p:cNvSpPr/>
            <p:nvPr/>
          </p:nvSpPr>
          <p:spPr>
            <a:xfrm rot="-5400000">
              <a:off x="8426261" y="4414524"/>
              <a:ext cx="31635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Poland</a:t>
              </a:r>
            </a:p>
          </p:txBody>
        </p:sp>
        <p:sp>
          <p:nvSpPr>
            <p:cNvPr id="806" name="tx806"/>
            <p:cNvSpPr/>
            <p:nvPr/>
          </p:nvSpPr>
          <p:spPr>
            <a:xfrm rot="-5400000">
              <a:off x="8412767"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(3,000)</a:t>
              </a:r>
            </a:p>
          </p:txBody>
        </p:sp>
        <p:sp>
          <p:nvSpPr>
            <p:cNvPr id="807" name="tx807"/>
            <p:cNvSpPr/>
            <p:nvPr/>
          </p:nvSpPr>
          <p:spPr>
            <a:xfrm rot="-5400000">
              <a:off x="8518103" y="4494792"/>
              <a:ext cx="378420"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Portugal</a:t>
              </a:r>
            </a:p>
          </p:txBody>
        </p:sp>
        <p:sp>
          <p:nvSpPr>
            <p:cNvPr id="808" name="tx808"/>
            <p:cNvSpPr/>
            <p:nvPr/>
          </p:nvSpPr>
          <p:spPr>
            <a:xfrm rot="-5400000">
              <a:off x="8516069" y="4086110"/>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809" name="tx809"/>
            <p:cNvSpPr/>
            <p:nvPr/>
          </p:nvSpPr>
          <p:spPr>
            <a:xfrm rot="-5400000">
              <a:off x="8720449" y="4355117"/>
              <a:ext cx="254099" cy="79672"/>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Qatar</a:t>
              </a:r>
            </a:p>
          </p:txBody>
        </p:sp>
        <p:sp>
          <p:nvSpPr>
            <p:cNvPr id="810" name="tx810"/>
            <p:cNvSpPr/>
            <p:nvPr/>
          </p:nvSpPr>
          <p:spPr>
            <a:xfrm rot="-5400000">
              <a:off x="8691403" y="4043743"/>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811" name="tx811"/>
            <p:cNvSpPr/>
            <p:nvPr/>
          </p:nvSpPr>
          <p:spPr>
            <a:xfrm rot="-5400000">
              <a:off x="8799814" y="4985032"/>
              <a:ext cx="36705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Trinidad</a:t>
              </a:r>
            </a:p>
          </p:txBody>
        </p:sp>
        <p:sp>
          <p:nvSpPr>
            <p:cNvPr id="812" name="tx812"/>
            <p:cNvSpPr/>
            <p:nvPr/>
          </p:nvSpPr>
          <p:spPr>
            <a:xfrm rot="-5400000">
              <a:off x="8898586" y="4688516"/>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and</a:t>
              </a:r>
            </a:p>
          </p:txBody>
        </p:sp>
        <p:sp>
          <p:nvSpPr>
            <p:cNvPr id="813" name="tx813"/>
            <p:cNvSpPr/>
            <p:nvPr/>
          </p:nvSpPr>
          <p:spPr>
            <a:xfrm rot="-5400000">
              <a:off x="8800955" y="4393142"/>
              <a:ext cx="344586"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Tobago</a:t>
              </a:r>
            </a:p>
          </p:txBody>
        </p:sp>
        <p:sp>
          <p:nvSpPr>
            <p:cNvPr id="814" name="tx814"/>
            <p:cNvSpPr/>
            <p:nvPr/>
          </p:nvSpPr>
          <p:spPr>
            <a:xfrm rot="-5400000">
              <a:off x="8824370" y="4043743"/>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(&lt;200)</a:t>
              </a:r>
            </a:p>
          </p:txBody>
        </p:sp>
        <p:sp>
          <p:nvSpPr>
            <p:cNvPr id="815" name="tx815"/>
            <p:cNvSpPr/>
            <p:nvPr/>
          </p:nvSpPr>
          <p:spPr>
            <a:xfrm rot="-5400000">
              <a:off x="-52544" y="2204821"/>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816" name="rc816"/>
            <p:cNvSpPr/>
            <p:nvPr/>
          </p:nvSpPr>
          <p:spPr>
            <a:xfrm>
              <a:off x="3046718" y="5993415"/>
              <a:ext cx="219456" cy="219455"/>
            </a:xfrm>
            <a:prstGeom prst="rect">
              <a:avLst/>
            </a:prstGeom>
            <a:solidFill>
              <a:srgbClr val="FFFFFF">
                <a:alpha val="100000"/>
              </a:srgbClr>
            </a:solidFill>
          </p:spPr>
          <p:txBody>
            <a:bodyPr/>
            <a:lstStyle/>
            <a:p/>
          </p:txBody>
        </p:sp>
        <p:sp>
          <p:nvSpPr>
            <p:cNvPr id="817" name="pg817"/>
            <p:cNvSpPr/>
            <p:nvPr/>
          </p:nvSpPr>
          <p:spPr>
            <a:xfrm>
              <a:off x="3231270" y="6177966"/>
              <a:ext cx="34843" cy="34843"/>
            </a:xfrm>
            <a:custGeom>
              <a:avLst/>
              <a:pathLst>
                <a:path w="34843" h="34843">
                  <a:moveTo>
                    <a:pt x="34843" y="0"/>
                  </a:moveTo>
                  <a:lnTo>
                    <a:pt x="34843" y="9460"/>
                  </a:lnTo>
                  <a:lnTo>
                    <a:pt x="9460" y="34843"/>
                  </a:lnTo>
                  <a:lnTo>
                    <a:pt x="0" y="3484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818" name="pg818"/>
            <p:cNvSpPr/>
            <p:nvPr/>
          </p:nvSpPr>
          <p:spPr>
            <a:xfrm>
              <a:off x="3136660" y="6083356"/>
              <a:ext cx="129453" cy="129453"/>
            </a:xfrm>
            <a:custGeom>
              <a:avLst/>
              <a:pathLst>
                <a:path w="129453" h="129453">
                  <a:moveTo>
                    <a:pt x="129453" y="0"/>
                  </a:moveTo>
                  <a:lnTo>
                    <a:pt x="129453" y="9460"/>
                  </a:lnTo>
                  <a:lnTo>
                    <a:pt x="9460" y="129453"/>
                  </a:lnTo>
                  <a:lnTo>
                    <a:pt x="0" y="12945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819" name="pg819"/>
            <p:cNvSpPr/>
            <p:nvPr/>
          </p:nvSpPr>
          <p:spPr>
            <a:xfrm>
              <a:off x="3046780" y="5993477"/>
              <a:ext cx="219332" cy="219332"/>
            </a:xfrm>
            <a:custGeom>
              <a:avLst/>
              <a:pathLst>
                <a:path w="219332" h="219332">
                  <a:moveTo>
                    <a:pt x="214602" y="0"/>
                  </a:moveTo>
                  <a:lnTo>
                    <a:pt x="219332" y="0"/>
                  </a:lnTo>
                  <a:lnTo>
                    <a:pt x="219332" y="4730"/>
                  </a:lnTo>
                  <a:lnTo>
                    <a:pt x="4730" y="219332"/>
                  </a:lnTo>
                  <a:lnTo>
                    <a:pt x="0" y="219332"/>
                  </a:lnTo>
                  <a:lnTo>
                    <a:pt x="0" y="2146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820" name="pg820"/>
            <p:cNvSpPr/>
            <p:nvPr/>
          </p:nvSpPr>
          <p:spPr>
            <a:xfrm>
              <a:off x="3046780" y="5993477"/>
              <a:ext cx="129453" cy="129453"/>
            </a:xfrm>
            <a:custGeom>
              <a:avLst/>
              <a:pathLst>
                <a:path w="129453" h="129453">
                  <a:moveTo>
                    <a:pt x="119992" y="0"/>
                  </a:moveTo>
                  <a:lnTo>
                    <a:pt x="129453" y="0"/>
                  </a:lnTo>
                  <a:lnTo>
                    <a:pt x="0" y="129453"/>
                  </a:lnTo>
                  <a:lnTo>
                    <a:pt x="0" y="11999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821" name="pg821"/>
            <p:cNvSpPr/>
            <p:nvPr/>
          </p:nvSpPr>
          <p:spPr>
            <a:xfrm>
              <a:off x="3046780" y="5993477"/>
              <a:ext cx="34843" cy="34843"/>
            </a:xfrm>
            <a:custGeom>
              <a:avLst/>
              <a:pathLst>
                <a:path w="34843" h="34843">
                  <a:moveTo>
                    <a:pt x="25382" y="0"/>
                  </a:moveTo>
                  <a:lnTo>
                    <a:pt x="34843" y="0"/>
                  </a:lnTo>
                  <a:lnTo>
                    <a:pt x="0" y="34843"/>
                  </a:lnTo>
                  <a:lnTo>
                    <a:pt x="0" y="2538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822" name="rc822"/>
            <p:cNvSpPr/>
            <p:nvPr/>
          </p:nvSpPr>
          <p:spPr>
            <a:xfrm>
              <a:off x="3046718" y="5993415"/>
              <a:ext cx="219456" cy="219455"/>
            </a:xfrm>
            <a:prstGeom prst="rect">
              <a:avLst/>
            </a:prstGeom>
            <a:ln w="476" cap="sq">
              <a:solidFill>
                <a:srgbClr val="000000">
                  <a:alpha val="100000"/>
                </a:srgbClr>
              </a:solidFill>
              <a:prstDash val="solid"/>
              <a:miter/>
            </a:ln>
          </p:spPr>
          <p:txBody>
            <a:bodyPr/>
            <a:lstStyle/>
            <a:p/>
          </p:txBody>
        </p:sp>
        <p:sp>
          <p:nvSpPr>
            <p:cNvPr id="823" name="rc823"/>
            <p:cNvSpPr/>
            <p:nvPr/>
          </p:nvSpPr>
          <p:spPr>
            <a:xfrm>
              <a:off x="4500306" y="5993415"/>
              <a:ext cx="219455" cy="219455"/>
            </a:xfrm>
            <a:prstGeom prst="rect">
              <a:avLst/>
            </a:prstGeom>
            <a:solidFill>
              <a:srgbClr val="FFFFFF">
                <a:alpha val="100000"/>
              </a:srgbClr>
            </a:solidFill>
          </p:spPr>
          <p:txBody>
            <a:bodyPr/>
            <a:lstStyle/>
            <a:p/>
          </p:txBody>
        </p:sp>
        <p:sp>
          <p:nvSpPr>
            <p:cNvPr id="824" name="rc824"/>
            <p:cNvSpPr/>
            <p:nvPr/>
          </p:nvSpPr>
          <p:spPr>
            <a:xfrm>
              <a:off x="4500306" y="5993415"/>
              <a:ext cx="219455" cy="219455"/>
            </a:xfrm>
            <a:prstGeom prst="rect">
              <a:avLst/>
            </a:prstGeom>
            <a:ln w="476" cap="sq">
              <a:solidFill>
                <a:srgbClr val="000000">
                  <a:alpha val="100000"/>
                </a:srgbClr>
              </a:solidFill>
              <a:prstDash val="solid"/>
              <a:miter/>
            </a:ln>
          </p:spPr>
          <p:txBody>
            <a:bodyPr/>
            <a:lstStyle/>
            <a:p/>
          </p:txBody>
        </p:sp>
        <p:sp>
          <p:nvSpPr>
            <p:cNvPr id="825" name="tx825"/>
            <p:cNvSpPr/>
            <p:nvPr/>
          </p:nvSpPr>
          <p:spPr>
            <a:xfrm>
              <a:off x="3335764" y="6024971"/>
              <a:ext cx="1094953" cy="12817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Top 10 zero-dose</a:t>
              </a:r>
            </a:p>
          </p:txBody>
        </p:sp>
        <p:sp>
          <p:nvSpPr>
            <p:cNvPr id="826" name="tx826"/>
            <p:cNvSpPr/>
            <p:nvPr/>
          </p:nvSpPr>
          <p:spPr>
            <a:xfrm>
              <a:off x="4789351" y="6022038"/>
              <a:ext cx="2042157"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Not top 10 zero-dose (no stripes)</a:t>
              </a:r>
            </a:p>
          </p:txBody>
        </p:sp>
        <p:sp>
          <p:nvSpPr>
            <p:cNvPr id="827" name="tx827"/>
            <p:cNvSpPr/>
            <p:nvPr/>
          </p:nvSpPr>
          <p:spPr>
            <a:xfrm>
              <a:off x="803816" y="398022"/>
              <a:ext cx="2963004"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DTP1 coverage, by country, HICs, 2023</a:t>
              </a:r>
            </a:p>
          </p:txBody>
        </p:sp>
        <p:sp>
          <p:nvSpPr>
            <p:cNvPr id="828" name="tx828"/>
            <p:cNvSpPr/>
            <p:nvPr/>
          </p:nvSpPr>
          <p:spPr>
            <a:xfrm>
              <a:off x="4912824" y="6327110"/>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829" name="tx829"/>
            <p:cNvSpPr/>
            <p:nvPr/>
          </p:nvSpPr>
          <p:spPr>
            <a:xfrm>
              <a:off x="6769579" y="6449230"/>
              <a:ext cx="2304831"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Bars are ranked by ascending coverage.</a:t>
              </a:r>
            </a:p>
          </p:txBody>
        </p:sp>
        <p:sp>
          <p:nvSpPr>
            <p:cNvPr id="830" name="tx830"/>
            <p:cNvSpPr/>
            <p:nvPr/>
          </p:nvSpPr>
          <p:spPr>
            <a:xfrm>
              <a:off x="1625781" y="6568567"/>
              <a:ext cx="744862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Numbers in bubbles display top 10 rank based on absolute number of zero-dose children.Number in parentheses shows number of zero-dose children.</a:t>
              </a:r>
            </a:p>
          </p:txBody>
        </p:sp>
      </p:grpSp>
      <p:sp>
        <p:nvSpPr>
          <p:cNvPr id="83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DTP1 coverage in countries in HICs from lowest to highest coverage, and the rank of the top 10 countries with the most zero-dose children, based on absolute numbers.
In 2023, DTP1 coverage ranged from 82% in Romania to 99% in Japan, France, Poland, Chile, Israel, Portugal, Hungary, Oman, Greece, Norway, Kuwait, Qatar, Bahrain, Trinidad and Tobago, Luxembourg, Brunei Darussalam, Bahamas, Malta, Antigua and Barbuda, Andorra, Monaco, Nauru, and Palau.
60 out of 62 (97%) countries had coverage of at least 90%.
United States had DTP1 coverage of 98% and the highest absolute number of zero-dose children in the income group, followed by Russian Federation.
Large cohort countries may have high numbers of zero-dose children despite high vaccine coverage. It is advantageous to look at both coverage and absolute numbers of unvaccinated children to ensure vulnerable countries with small birth cohorts are not missed.</a:t>
            </a: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731520" y="365760"/>
            <a:ext cx="10972800" cy="4023360"/>
            <a:chOff x="731520" y="365760"/>
            <a:chExt cx="10972800" cy="4023360"/>
          </a:xfrm>
        </p:grpSpPr>
        <p:sp>
          <p:nvSpPr>
            <p:cNvPr id="3" name="rc3"/>
            <p:cNvSpPr/>
            <p:nvPr/>
          </p:nvSpPr>
          <p:spPr>
            <a:xfrm>
              <a:off x="731520" y="365760"/>
              <a:ext cx="10972800" cy="402336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t4"/>
            <p:cNvSpPr/>
            <p:nvPr/>
          </p:nvSpPr>
          <p:spPr>
            <a:xfrm>
              <a:off x="423935" y="1787351"/>
              <a:ext cx="1906087" cy="1906087"/>
            </a:xfrm>
            <a:prstGeom prst="ellipse">
              <a:avLst/>
            </a:prstGeom>
            <a:solidFill>
              <a:srgbClr val="00833D">
                <a:alpha val="60000"/>
              </a:srgbClr>
            </a:solidFill>
            <a:ln w="9000" cap="rnd">
              <a:solidFill>
                <a:srgbClr val="00833D">
                  <a:alpha val="60000"/>
                </a:srgbClr>
              </a:solidFill>
              <a:prstDash val="solid"/>
              <a:round/>
            </a:ln>
          </p:spPr>
          <p:txBody>
            <a:bodyPr/>
            <a:lstStyle/>
            <a:p/>
          </p:txBody>
        </p:sp>
        <p:sp>
          <p:nvSpPr>
            <p:cNvPr id="5" name="pt5"/>
            <p:cNvSpPr/>
            <p:nvPr/>
          </p:nvSpPr>
          <p:spPr>
            <a:xfrm>
              <a:off x="1856550" y="2144202"/>
              <a:ext cx="1192385" cy="1192385"/>
            </a:xfrm>
            <a:prstGeom prst="ellipse">
              <a:avLst/>
            </a:prstGeom>
            <a:solidFill>
              <a:srgbClr val="00833D">
                <a:alpha val="60000"/>
              </a:srgbClr>
            </a:solidFill>
            <a:ln w="9000" cap="rnd">
              <a:solidFill>
                <a:srgbClr val="00833D">
                  <a:alpha val="60000"/>
                </a:srgbClr>
              </a:solidFill>
              <a:prstDash val="solid"/>
              <a:round/>
            </a:ln>
          </p:spPr>
          <p:txBody>
            <a:bodyPr/>
            <a:lstStyle/>
            <a:p/>
          </p:txBody>
        </p:sp>
        <p:sp>
          <p:nvSpPr>
            <p:cNvPr id="6" name="pt6"/>
            <p:cNvSpPr/>
            <p:nvPr/>
          </p:nvSpPr>
          <p:spPr>
            <a:xfrm>
              <a:off x="3262848" y="2474735"/>
              <a:ext cx="531319" cy="531319"/>
            </a:xfrm>
            <a:prstGeom prst="ellipse">
              <a:avLst/>
            </a:prstGeom>
            <a:solidFill>
              <a:srgbClr val="FFC20E">
                <a:alpha val="60000"/>
              </a:srgbClr>
            </a:solidFill>
            <a:ln w="9000" cap="rnd">
              <a:solidFill>
                <a:srgbClr val="FFC20E">
                  <a:alpha val="60000"/>
                </a:srgbClr>
              </a:solidFill>
              <a:prstDash val="solid"/>
              <a:round/>
            </a:ln>
          </p:spPr>
          <p:txBody>
            <a:bodyPr/>
            <a:lstStyle/>
            <a:p/>
          </p:txBody>
        </p:sp>
        <p:sp>
          <p:nvSpPr>
            <p:cNvPr id="7" name="pt7"/>
            <p:cNvSpPr/>
            <p:nvPr/>
          </p:nvSpPr>
          <p:spPr>
            <a:xfrm>
              <a:off x="4259517" y="2395639"/>
              <a:ext cx="689511" cy="689511"/>
            </a:xfrm>
            <a:prstGeom prst="ellipse">
              <a:avLst/>
            </a:prstGeom>
            <a:solidFill>
              <a:srgbClr val="80BD41">
                <a:alpha val="60000"/>
              </a:srgbClr>
            </a:solidFill>
            <a:ln w="9000" cap="rnd">
              <a:solidFill>
                <a:srgbClr val="80BD41">
                  <a:alpha val="60000"/>
                </a:srgbClr>
              </a:solidFill>
              <a:prstDash val="solid"/>
              <a:round/>
            </a:ln>
          </p:spPr>
          <p:txBody>
            <a:bodyPr/>
            <a:lstStyle/>
            <a:p/>
          </p:txBody>
        </p:sp>
        <p:sp>
          <p:nvSpPr>
            <p:cNvPr id="8" name="pt8"/>
            <p:cNvSpPr/>
            <p:nvPr/>
          </p:nvSpPr>
          <p:spPr>
            <a:xfrm>
              <a:off x="5227146" y="2287503"/>
              <a:ext cx="905782" cy="905782"/>
            </a:xfrm>
            <a:prstGeom prst="ellipse">
              <a:avLst/>
            </a:prstGeom>
            <a:solidFill>
              <a:srgbClr val="00833D">
                <a:alpha val="60000"/>
              </a:srgbClr>
            </a:solidFill>
            <a:ln w="9000" cap="rnd">
              <a:solidFill>
                <a:srgbClr val="00833D">
                  <a:alpha val="60000"/>
                </a:srgbClr>
              </a:solidFill>
              <a:prstDash val="solid"/>
              <a:round/>
            </a:ln>
          </p:spPr>
          <p:txBody>
            <a:bodyPr/>
            <a:lstStyle/>
            <a:p/>
          </p:txBody>
        </p:sp>
        <p:sp>
          <p:nvSpPr>
            <p:cNvPr id="9" name="pt9"/>
            <p:cNvSpPr/>
            <p:nvPr/>
          </p:nvSpPr>
          <p:spPr>
            <a:xfrm>
              <a:off x="6345246" y="2329839"/>
              <a:ext cx="821111" cy="821111"/>
            </a:xfrm>
            <a:prstGeom prst="ellipse">
              <a:avLst/>
            </a:prstGeom>
            <a:solidFill>
              <a:srgbClr val="00833D">
                <a:alpha val="60000"/>
              </a:srgbClr>
            </a:solidFill>
            <a:ln w="9000" cap="rnd">
              <a:solidFill>
                <a:srgbClr val="00833D">
                  <a:alpha val="60000"/>
                </a:srgbClr>
              </a:solidFill>
              <a:prstDash val="solid"/>
              <a:round/>
            </a:ln>
          </p:spPr>
          <p:txBody>
            <a:bodyPr/>
            <a:lstStyle/>
            <a:p/>
          </p:txBody>
        </p:sp>
        <p:sp>
          <p:nvSpPr>
            <p:cNvPr id="10" name="pt10"/>
            <p:cNvSpPr/>
            <p:nvPr/>
          </p:nvSpPr>
          <p:spPr>
            <a:xfrm>
              <a:off x="7370017" y="2278845"/>
              <a:ext cx="923099" cy="923099"/>
            </a:xfrm>
            <a:prstGeom prst="ellipse">
              <a:avLst/>
            </a:prstGeom>
            <a:solidFill>
              <a:srgbClr val="00833D">
                <a:alpha val="60000"/>
              </a:srgbClr>
            </a:solidFill>
            <a:ln w="9000" cap="rnd">
              <a:solidFill>
                <a:srgbClr val="00833D">
                  <a:alpha val="60000"/>
                </a:srgbClr>
              </a:solidFill>
              <a:prstDash val="solid"/>
              <a:round/>
            </a:ln>
          </p:spPr>
          <p:txBody>
            <a:bodyPr/>
            <a:lstStyle/>
            <a:p/>
          </p:txBody>
        </p:sp>
        <p:sp>
          <p:nvSpPr>
            <p:cNvPr id="11" name="pt11"/>
            <p:cNvSpPr/>
            <p:nvPr/>
          </p:nvSpPr>
          <p:spPr>
            <a:xfrm>
              <a:off x="8570247" y="2403310"/>
              <a:ext cx="674168" cy="674168"/>
            </a:xfrm>
            <a:prstGeom prst="ellipse">
              <a:avLst/>
            </a:prstGeom>
            <a:solidFill>
              <a:srgbClr val="00833D">
                <a:alpha val="60000"/>
              </a:srgbClr>
            </a:solidFill>
            <a:ln w="9000" cap="rnd">
              <a:solidFill>
                <a:srgbClr val="00833D">
                  <a:alpha val="60000"/>
                </a:srgbClr>
              </a:solidFill>
              <a:prstDash val="solid"/>
              <a:round/>
            </a:ln>
          </p:spPr>
          <p:txBody>
            <a:bodyPr/>
            <a:lstStyle/>
            <a:p/>
          </p:txBody>
        </p:sp>
        <p:sp>
          <p:nvSpPr>
            <p:cNvPr id="12" name="pt12"/>
            <p:cNvSpPr/>
            <p:nvPr/>
          </p:nvSpPr>
          <p:spPr>
            <a:xfrm>
              <a:off x="9794854" y="2552152"/>
              <a:ext cx="376484" cy="376484"/>
            </a:xfrm>
            <a:prstGeom prst="ellipse">
              <a:avLst/>
            </a:prstGeom>
            <a:solidFill>
              <a:srgbClr val="FFC20E">
                <a:alpha val="60000"/>
              </a:srgbClr>
            </a:solidFill>
            <a:ln w="9000" cap="rnd">
              <a:solidFill>
                <a:srgbClr val="FFC20E">
                  <a:alpha val="60000"/>
                </a:srgbClr>
              </a:solidFill>
              <a:prstDash val="solid"/>
              <a:round/>
            </a:ln>
          </p:spPr>
          <p:txBody>
            <a:bodyPr/>
            <a:lstStyle/>
            <a:p/>
          </p:txBody>
        </p:sp>
        <p:sp>
          <p:nvSpPr>
            <p:cNvPr id="13" name="pt13"/>
            <p:cNvSpPr/>
            <p:nvPr/>
          </p:nvSpPr>
          <p:spPr>
            <a:xfrm>
              <a:off x="10703177" y="2384711"/>
              <a:ext cx="711366" cy="711366"/>
            </a:xfrm>
            <a:prstGeom prst="ellipse">
              <a:avLst/>
            </a:prstGeom>
            <a:solidFill>
              <a:srgbClr val="00833D">
                <a:alpha val="60000"/>
              </a:srgbClr>
            </a:solidFill>
            <a:ln w="9000" cap="rnd">
              <a:solidFill>
                <a:srgbClr val="00833D">
                  <a:alpha val="60000"/>
                </a:srgbClr>
              </a:solidFill>
              <a:prstDash val="solid"/>
              <a:round/>
            </a:ln>
          </p:spPr>
          <p:txBody>
            <a:bodyPr/>
            <a:lstStyle/>
            <a:p/>
          </p:txBody>
        </p:sp>
        <p:sp>
          <p:nvSpPr>
            <p:cNvPr id="14" name="pt14"/>
            <p:cNvSpPr/>
            <p:nvPr/>
          </p:nvSpPr>
          <p:spPr>
            <a:xfrm>
              <a:off x="1186788" y="2550204"/>
              <a:ext cx="380380" cy="380380"/>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5" name="pt15"/>
            <p:cNvSpPr/>
            <p:nvPr/>
          </p:nvSpPr>
          <p:spPr>
            <a:xfrm>
              <a:off x="2298973" y="2586624"/>
              <a:ext cx="307541" cy="307541"/>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6" name="pt16"/>
            <p:cNvSpPr/>
            <p:nvPr/>
          </p:nvSpPr>
          <p:spPr>
            <a:xfrm>
              <a:off x="3382847" y="2594734"/>
              <a:ext cx="291321" cy="291321"/>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7" name="pt17"/>
            <p:cNvSpPr/>
            <p:nvPr/>
          </p:nvSpPr>
          <p:spPr>
            <a:xfrm>
              <a:off x="4478035" y="2614158"/>
              <a:ext cx="252474" cy="252474"/>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8" name="pt18"/>
            <p:cNvSpPr/>
            <p:nvPr/>
          </p:nvSpPr>
          <p:spPr>
            <a:xfrm>
              <a:off x="5555284" y="2615641"/>
              <a:ext cx="249506" cy="249506"/>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9" name="pt19"/>
            <p:cNvSpPr/>
            <p:nvPr/>
          </p:nvSpPr>
          <p:spPr>
            <a:xfrm>
              <a:off x="6640616" y="2625209"/>
              <a:ext cx="230371" cy="230371"/>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0" name="pt20"/>
            <p:cNvSpPr/>
            <p:nvPr/>
          </p:nvSpPr>
          <p:spPr>
            <a:xfrm>
              <a:off x="7721574" y="2630402"/>
              <a:ext cx="219984" cy="219984"/>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1" name="pt21"/>
            <p:cNvSpPr/>
            <p:nvPr/>
          </p:nvSpPr>
          <p:spPr>
            <a:xfrm>
              <a:off x="8812412" y="2645475"/>
              <a:ext cx="189838" cy="189838"/>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2" name="pt22"/>
            <p:cNvSpPr/>
            <p:nvPr/>
          </p:nvSpPr>
          <p:spPr>
            <a:xfrm>
              <a:off x="9897740" y="2655039"/>
              <a:ext cx="170711" cy="170711"/>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3" name="pt23"/>
            <p:cNvSpPr/>
            <p:nvPr/>
          </p:nvSpPr>
          <p:spPr>
            <a:xfrm>
              <a:off x="10986608" y="2668142"/>
              <a:ext cx="144506" cy="144506"/>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4" name="tx24"/>
            <p:cNvSpPr/>
            <p:nvPr/>
          </p:nvSpPr>
          <p:spPr>
            <a:xfrm>
              <a:off x="943111" y="1552777"/>
              <a:ext cx="867734" cy="10699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United States</a:t>
              </a:r>
            </a:p>
          </p:txBody>
        </p:sp>
        <p:sp>
          <p:nvSpPr>
            <p:cNvPr id="25" name="tx25"/>
            <p:cNvSpPr/>
            <p:nvPr/>
          </p:nvSpPr>
          <p:spPr>
            <a:xfrm>
              <a:off x="1155934"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73,000</a:t>
              </a:r>
            </a:p>
          </p:txBody>
        </p:sp>
        <p:sp>
          <p:nvSpPr>
            <p:cNvPr id="26" name="tx26"/>
            <p:cNvSpPr/>
            <p:nvPr/>
          </p:nvSpPr>
          <p:spPr>
            <a:xfrm>
              <a:off x="1826062" y="1554612"/>
              <a:ext cx="1253362" cy="105158"/>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Russian Federation</a:t>
              </a:r>
            </a:p>
          </p:txBody>
        </p:sp>
        <p:sp>
          <p:nvSpPr>
            <p:cNvPr id="27" name="tx27"/>
            <p:cNvSpPr/>
            <p:nvPr/>
          </p:nvSpPr>
          <p:spPr>
            <a:xfrm>
              <a:off x="2231698"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39,000</a:t>
              </a:r>
            </a:p>
          </p:txBody>
        </p:sp>
        <p:sp>
          <p:nvSpPr>
            <p:cNvPr id="28" name="tx28"/>
            <p:cNvSpPr/>
            <p:nvPr/>
          </p:nvSpPr>
          <p:spPr>
            <a:xfrm>
              <a:off x="3239287" y="1554612"/>
              <a:ext cx="578442" cy="105158"/>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Romania</a:t>
              </a:r>
            </a:p>
          </p:txBody>
        </p:sp>
        <p:sp>
          <p:nvSpPr>
            <p:cNvPr id="29" name="tx29"/>
            <p:cNvSpPr/>
            <p:nvPr/>
          </p:nvSpPr>
          <p:spPr>
            <a:xfrm>
              <a:off x="3307463"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33,000</a:t>
              </a:r>
            </a:p>
          </p:txBody>
        </p:sp>
        <p:sp>
          <p:nvSpPr>
            <p:cNvPr id="30" name="tx30"/>
            <p:cNvSpPr/>
            <p:nvPr/>
          </p:nvSpPr>
          <p:spPr>
            <a:xfrm>
              <a:off x="4351116" y="1552777"/>
              <a:ext cx="506313" cy="10699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Canada</a:t>
              </a:r>
            </a:p>
          </p:txBody>
        </p:sp>
        <p:sp>
          <p:nvSpPr>
            <p:cNvPr id="31" name="tx31"/>
            <p:cNvSpPr/>
            <p:nvPr/>
          </p:nvSpPr>
          <p:spPr>
            <a:xfrm>
              <a:off x="4383228"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21,000</a:t>
              </a:r>
            </a:p>
          </p:txBody>
        </p:sp>
        <p:sp>
          <p:nvSpPr>
            <p:cNvPr id="32" name="tx32"/>
            <p:cNvSpPr/>
            <p:nvPr/>
          </p:nvSpPr>
          <p:spPr>
            <a:xfrm>
              <a:off x="5165819" y="1525888"/>
              <a:ext cx="1028435" cy="13388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United Kingdom</a:t>
              </a:r>
            </a:p>
          </p:txBody>
        </p:sp>
        <p:sp>
          <p:nvSpPr>
            <p:cNvPr id="33" name="tx33"/>
            <p:cNvSpPr/>
            <p:nvPr/>
          </p:nvSpPr>
          <p:spPr>
            <a:xfrm>
              <a:off x="5458993"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21,000</a:t>
              </a:r>
            </a:p>
          </p:txBody>
        </p:sp>
        <p:sp>
          <p:nvSpPr>
            <p:cNvPr id="34" name="tx34"/>
            <p:cNvSpPr/>
            <p:nvPr/>
          </p:nvSpPr>
          <p:spPr>
            <a:xfrm>
              <a:off x="6341978" y="1552777"/>
              <a:ext cx="827646" cy="10699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Saudi Arabia</a:t>
              </a:r>
            </a:p>
          </p:txBody>
        </p:sp>
        <p:sp>
          <p:nvSpPr>
            <p:cNvPr id="35" name="tx35"/>
            <p:cNvSpPr/>
            <p:nvPr/>
          </p:nvSpPr>
          <p:spPr>
            <a:xfrm>
              <a:off x="6534757"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16,000</a:t>
              </a:r>
            </a:p>
          </p:txBody>
        </p:sp>
        <p:sp>
          <p:nvSpPr>
            <p:cNvPr id="36" name="tx36"/>
            <p:cNvSpPr/>
            <p:nvPr/>
          </p:nvSpPr>
          <p:spPr>
            <a:xfrm>
              <a:off x="7534370" y="1524123"/>
              <a:ext cx="594392"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Germany</a:t>
              </a:r>
            </a:p>
          </p:txBody>
        </p:sp>
        <p:sp>
          <p:nvSpPr>
            <p:cNvPr id="37" name="tx37"/>
            <p:cNvSpPr/>
            <p:nvPr/>
          </p:nvSpPr>
          <p:spPr>
            <a:xfrm>
              <a:off x="7610522"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14,000</a:t>
              </a:r>
            </a:p>
          </p:txBody>
        </p:sp>
        <p:sp>
          <p:nvSpPr>
            <p:cNvPr id="38" name="tx38"/>
            <p:cNvSpPr/>
            <p:nvPr/>
          </p:nvSpPr>
          <p:spPr>
            <a:xfrm>
              <a:off x="8722492" y="1525817"/>
              <a:ext cx="369677" cy="13395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Spain</a:t>
              </a:r>
            </a:p>
          </p:txBody>
        </p:sp>
        <p:sp>
          <p:nvSpPr>
            <p:cNvPr id="39" name="tx39"/>
            <p:cNvSpPr/>
            <p:nvPr/>
          </p:nvSpPr>
          <p:spPr>
            <a:xfrm>
              <a:off x="8686287"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10,000</a:t>
              </a:r>
            </a:p>
          </p:txBody>
        </p:sp>
        <p:sp>
          <p:nvSpPr>
            <p:cNvPr id="40" name="tx40"/>
            <p:cNvSpPr/>
            <p:nvPr/>
          </p:nvSpPr>
          <p:spPr>
            <a:xfrm>
              <a:off x="9713918" y="1554612"/>
              <a:ext cx="538355" cy="105158"/>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Panama</a:t>
              </a:r>
            </a:p>
          </p:txBody>
        </p:sp>
        <p:sp>
          <p:nvSpPr>
            <p:cNvPr id="41" name="tx41"/>
            <p:cNvSpPr/>
            <p:nvPr/>
          </p:nvSpPr>
          <p:spPr>
            <a:xfrm>
              <a:off x="9802245" y="1743553"/>
              <a:ext cx="361702"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8,000</a:t>
              </a:r>
            </a:p>
          </p:txBody>
        </p:sp>
        <p:sp>
          <p:nvSpPr>
            <p:cNvPr id="42" name="tx42"/>
            <p:cNvSpPr/>
            <p:nvPr/>
          </p:nvSpPr>
          <p:spPr>
            <a:xfrm>
              <a:off x="10926319" y="1525888"/>
              <a:ext cx="265084" cy="13388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Italy</a:t>
              </a:r>
            </a:p>
          </p:txBody>
        </p:sp>
        <p:sp>
          <p:nvSpPr>
            <p:cNvPr id="43" name="tx43"/>
            <p:cNvSpPr/>
            <p:nvPr/>
          </p:nvSpPr>
          <p:spPr>
            <a:xfrm>
              <a:off x="10878009" y="1743553"/>
              <a:ext cx="361702"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8,000</a:t>
              </a:r>
            </a:p>
          </p:txBody>
        </p:sp>
        <p:sp>
          <p:nvSpPr>
            <p:cNvPr id="44" name="pl44"/>
            <p:cNvSpPr/>
            <p:nvPr/>
          </p:nvSpPr>
          <p:spPr>
            <a:xfrm>
              <a:off x="1376978"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5" name="pl45"/>
            <p:cNvSpPr/>
            <p:nvPr/>
          </p:nvSpPr>
          <p:spPr>
            <a:xfrm>
              <a:off x="2452743"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6" name="pl46"/>
            <p:cNvSpPr/>
            <p:nvPr/>
          </p:nvSpPr>
          <p:spPr>
            <a:xfrm>
              <a:off x="3528508"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7" name="pl47"/>
            <p:cNvSpPr/>
            <p:nvPr/>
          </p:nvSpPr>
          <p:spPr>
            <a:xfrm>
              <a:off x="4604272"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8" name="pl48"/>
            <p:cNvSpPr/>
            <p:nvPr/>
          </p:nvSpPr>
          <p:spPr>
            <a:xfrm>
              <a:off x="5680037"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9" name="pl49"/>
            <p:cNvSpPr/>
            <p:nvPr/>
          </p:nvSpPr>
          <p:spPr>
            <a:xfrm>
              <a:off x="6755802"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0" name="pl50"/>
            <p:cNvSpPr/>
            <p:nvPr/>
          </p:nvSpPr>
          <p:spPr>
            <a:xfrm>
              <a:off x="7831567"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1" name="pl51"/>
            <p:cNvSpPr/>
            <p:nvPr/>
          </p:nvSpPr>
          <p:spPr>
            <a:xfrm>
              <a:off x="8907331"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2" name="pl52"/>
            <p:cNvSpPr/>
            <p:nvPr/>
          </p:nvSpPr>
          <p:spPr>
            <a:xfrm>
              <a:off x="9983096"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3" name="pl53"/>
            <p:cNvSpPr/>
            <p:nvPr/>
          </p:nvSpPr>
          <p:spPr>
            <a:xfrm>
              <a:off x="11058861"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4" name="pt54"/>
            <p:cNvSpPr/>
            <p:nvPr/>
          </p:nvSpPr>
          <p:spPr>
            <a:xfrm>
              <a:off x="1358928"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5" name="pt55"/>
            <p:cNvSpPr/>
            <p:nvPr/>
          </p:nvSpPr>
          <p:spPr>
            <a:xfrm>
              <a:off x="2434692"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6" name="pt56"/>
            <p:cNvSpPr/>
            <p:nvPr/>
          </p:nvSpPr>
          <p:spPr>
            <a:xfrm>
              <a:off x="3510457"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7" name="pt57"/>
            <p:cNvSpPr/>
            <p:nvPr/>
          </p:nvSpPr>
          <p:spPr>
            <a:xfrm>
              <a:off x="4586222"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8" name="pt58"/>
            <p:cNvSpPr/>
            <p:nvPr/>
          </p:nvSpPr>
          <p:spPr>
            <a:xfrm>
              <a:off x="5661987"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9" name="pt59"/>
            <p:cNvSpPr/>
            <p:nvPr/>
          </p:nvSpPr>
          <p:spPr>
            <a:xfrm>
              <a:off x="6737751"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0" name="pt60"/>
            <p:cNvSpPr/>
            <p:nvPr/>
          </p:nvSpPr>
          <p:spPr>
            <a:xfrm>
              <a:off x="7813516"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1" name="pt61"/>
            <p:cNvSpPr/>
            <p:nvPr/>
          </p:nvSpPr>
          <p:spPr>
            <a:xfrm>
              <a:off x="8889281"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2" name="pt62"/>
            <p:cNvSpPr/>
            <p:nvPr/>
          </p:nvSpPr>
          <p:spPr>
            <a:xfrm>
              <a:off x="9965045"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3" name="pt63"/>
            <p:cNvSpPr/>
            <p:nvPr/>
          </p:nvSpPr>
          <p:spPr>
            <a:xfrm>
              <a:off x="11040810"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4" name="tx64"/>
            <p:cNvSpPr/>
            <p:nvPr/>
          </p:nvSpPr>
          <p:spPr>
            <a:xfrm>
              <a:off x="4550056" y="3486476"/>
              <a:ext cx="1226672"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DTP1 coverage (%)</a:t>
              </a:r>
            </a:p>
          </p:txBody>
        </p:sp>
        <p:sp>
          <p:nvSpPr>
            <p:cNvPr id="65" name="pt65"/>
            <p:cNvSpPr/>
            <p:nvPr/>
          </p:nvSpPr>
          <p:spPr>
            <a:xfrm>
              <a:off x="5870242" y="3481778"/>
              <a:ext cx="171607" cy="171607"/>
            </a:xfrm>
            <a:prstGeom prst="ellipse">
              <a:avLst/>
            </a:prstGeom>
            <a:solidFill>
              <a:srgbClr val="FFC20E">
                <a:alpha val="60000"/>
              </a:srgbClr>
            </a:solidFill>
            <a:ln w="9000" cap="rnd">
              <a:solidFill>
                <a:srgbClr val="FFC20E">
                  <a:alpha val="60000"/>
                </a:srgbClr>
              </a:solidFill>
              <a:prstDash val="solid"/>
              <a:round/>
            </a:ln>
          </p:spPr>
          <p:txBody>
            <a:bodyPr/>
            <a:lstStyle/>
            <a:p/>
          </p:txBody>
        </p:sp>
        <p:sp>
          <p:nvSpPr>
            <p:cNvPr id="66" name="pt66"/>
            <p:cNvSpPr/>
            <p:nvPr/>
          </p:nvSpPr>
          <p:spPr>
            <a:xfrm>
              <a:off x="6586175" y="3481778"/>
              <a:ext cx="171607" cy="171607"/>
            </a:xfrm>
            <a:prstGeom prst="ellipse">
              <a:avLst/>
            </a:prstGeom>
            <a:solidFill>
              <a:srgbClr val="80BD41">
                <a:alpha val="60000"/>
              </a:srgbClr>
            </a:solidFill>
            <a:ln w="9000" cap="rnd">
              <a:solidFill>
                <a:srgbClr val="80BD41">
                  <a:alpha val="60000"/>
                </a:srgbClr>
              </a:solidFill>
              <a:prstDash val="solid"/>
              <a:round/>
            </a:ln>
          </p:spPr>
          <p:txBody>
            <a:bodyPr/>
            <a:lstStyle/>
            <a:p/>
          </p:txBody>
        </p:sp>
        <p:sp>
          <p:nvSpPr>
            <p:cNvPr id="67" name="pt67"/>
            <p:cNvSpPr/>
            <p:nvPr/>
          </p:nvSpPr>
          <p:spPr>
            <a:xfrm>
              <a:off x="7302108" y="3481778"/>
              <a:ext cx="171607" cy="171607"/>
            </a:xfrm>
            <a:prstGeom prst="ellipse">
              <a:avLst/>
            </a:prstGeom>
            <a:solidFill>
              <a:srgbClr val="00833D">
                <a:alpha val="60000"/>
              </a:srgbClr>
            </a:solidFill>
            <a:ln w="9000" cap="rnd">
              <a:solidFill>
                <a:srgbClr val="00833D">
                  <a:alpha val="60000"/>
                </a:srgbClr>
              </a:solidFill>
              <a:prstDash val="solid"/>
              <a:round/>
            </a:ln>
          </p:spPr>
          <p:txBody>
            <a:bodyPr/>
            <a:lstStyle/>
            <a:p/>
          </p:txBody>
        </p:sp>
        <p:sp>
          <p:nvSpPr>
            <p:cNvPr id="68" name="tx68"/>
            <p:cNvSpPr/>
            <p:nvPr/>
          </p:nvSpPr>
          <p:spPr>
            <a:xfrm>
              <a:off x="6135362" y="3515467"/>
              <a:ext cx="357299"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80-89</a:t>
              </a:r>
            </a:p>
          </p:txBody>
        </p:sp>
        <p:sp>
          <p:nvSpPr>
            <p:cNvPr id="69" name="tx69"/>
            <p:cNvSpPr/>
            <p:nvPr/>
          </p:nvSpPr>
          <p:spPr>
            <a:xfrm>
              <a:off x="6851296" y="3515467"/>
              <a:ext cx="357299"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90-94</a:t>
              </a:r>
            </a:p>
          </p:txBody>
        </p:sp>
        <p:sp>
          <p:nvSpPr>
            <p:cNvPr id="70" name="tx70"/>
            <p:cNvSpPr/>
            <p:nvPr/>
          </p:nvSpPr>
          <p:spPr>
            <a:xfrm>
              <a:off x="7567229" y="3515467"/>
              <a:ext cx="31855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&gt;=95</a:t>
              </a:r>
            </a:p>
          </p:txBody>
        </p:sp>
        <p:sp>
          <p:nvSpPr>
            <p:cNvPr id="71" name="tx71"/>
            <p:cNvSpPr/>
            <p:nvPr/>
          </p:nvSpPr>
          <p:spPr>
            <a:xfrm>
              <a:off x="731520" y="819543"/>
              <a:ext cx="4174628" cy="15380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Top 10 countries with the most zero-dose children, 2023</a:t>
              </a:r>
            </a:p>
          </p:txBody>
        </p:sp>
        <p:sp>
          <p:nvSpPr>
            <p:cNvPr id="72" name="tx72"/>
            <p:cNvSpPr/>
            <p:nvPr/>
          </p:nvSpPr>
          <p:spPr>
            <a:xfrm>
              <a:off x="731520" y="1154400"/>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3" name="tx73"/>
            <p:cNvSpPr/>
            <p:nvPr/>
          </p:nvSpPr>
          <p:spPr>
            <a:xfrm>
              <a:off x="731520" y="1335451"/>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4" name="tx74"/>
            <p:cNvSpPr/>
            <p:nvPr/>
          </p:nvSpPr>
          <p:spPr>
            <a:xfrm>
              <a:off x="731520" y="1516503"/>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5" name="tx75"/>
            <p:cNvSpPr/>
            <p:nvPr/>
          </p:nvSpPr>
          <p:spPr>
            <a:xfrm>
              <a:off x="731520" y="1697554"/>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6" name="tx76"/>
            <p:cNvSpPr/>
            <p:nvPr/>
          </p:nvSpPr>
          <p:spPr>
            <a:xfrm>
              <a:off x="731520" y="1878605"/>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7" name="tx77"/>
            <p:cNvSpPr/>
            <p:nvPr/>
          </p:nvSpPr>
          <p:spPr>
            <a:xfrm>
              <a:off x="731520" y="2042876"/>
              <a:ext cx="46575" cy="1678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a:t>
              </a:r>
            </a:p>
          </p:txBody>
        </p:sp>
        <p:sp>
          <p:nvSpPr>
            <p:cNvPr id="78" name="tx78"/>
            <p:cNvSpPr/>
            <p:nvPr/>
          </p:nvSpPr>
          <p:spPr>
            <a:xfrm>
              <a:off x="7418531" y="3721960"/>
              <a:ext cx="4285788"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    </a:t>
              </a:r>
            </a:p>
          </p:txBody>
        </p:sp>
        <p:sp>
          <p:nvSpPr>
            <p:cNvPr id="79" name="tx79"/>
            <p:cNvSpPr/>
            <p:nvPr/>
          </p:nvSpPr>
          <p:spPr>
            <a:xfrm>
              <a:off x="5585132" y="3842715"/>
              <a:ext cx="611918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The inner grey bubble reflects number of zero-dose children while the outer bubble reflects size of target population    </a:t>
              </a:r>
            </a:p>
          </p:txBody>
        </p:sp>
      </p:grpSp>
      <p:sp>
        <p:nvSpPr>
          <p:cNvPr id="80" name="body"/>
          <p:cNvSpPr>
            <a:spLocks noGrp="1"/>
          </p:cNvSpPr>
          <p:nvPr>
            <p:ph/>
          </p:nvPr>
        </p:nvSpPr>
        <p:spPr>
          <a:xfrm>
            <a:off x="274320" y="4572000"/>
            <a:ext cx="10058400" cy="210312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there were 327,000 zero-dose children in HICs.
The top 10 countries (out of 62) accounted for 243,000 (74%) of zero-dose children in HICs.
United States had the highest number of zero-dose children (73,000), followed by Russian Federation (39,000). These account for approximately 22% and 12% of zero-dose children in the income group, respectively.
Absolute numbers of zero-dose children is driven by a combination of birth cohort size and programme performance, as such, large birth cohort countries may have a large number of zero-dose children despite higher coverage than other countries.</a:t>
            </a: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695044" y="905068"/>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5" name="pl5"/>
            <p:cNvSpPr/>
            <p:nvPr/>
          </p:nvSpPr>
          <p:spPr>
            <a:xfrm>
              <a:off x="695044" y="1162806"/>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6" name="pl6"/>
            <p:cNvSpPr/>
            <p:nvPr/>
          </p:nvSpPr>
          <p:spPr>
            <a:xfrm>
              <a:off x="695044" y="1420544"/>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7" name="pl7"/>
            <p:cNvSpPr/>
            <p:nvPr/>
          </p:nvSpPr>
          <p:spPr>
            <a:xfrm>
              <a:off x="695044" y="1678282"/>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8" name="pl8"/>
            <p:cNvSpPr/>
            <p:nvPr/>
          </p:nvSpPr>
          <p:spPr>
            <a:xfrm>
              <a:off x="695044" y="1936019"/>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9" name="pl9"/>
            <p:cNvSpPr/>
            <p:nvPr/>
          </p:nvSpPr>
          <p:spPr>
            <a:xfrm>
              <a:off x="695044" y="2193757"/>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0" name="pl10"/>
            <p:cNvSpPr/>
            <p:nvPr/>
          </p:nvSpPr>
          <p:spPr>
            <a:xfrm>
              <a:off x="695044" y="2451495"/>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1" name="pl11"/>
            <p:cNvSpPr/>
            <p:nvPr/>
          </p:nvSpPr>
          <p:spPr>
            <a:xfrm>
              <a:off x="695044" y="2709233"/>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2" name="pl12"/>
            <p:cNvSpPr/>
            <p:nvPr/>
          </p:nvSpPr>
          <p:spPr>
            <a:xfrm>
              <a:off x="695044" y="2966970"/>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3" name="pl13"/>
            <p:cNvSpPr/>
            <p:nvPr/>
          </p:nvSpPr>
          <p:spPr>
            <a:xfrm>
              <a:off x="695044" y="3224708"/>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4" name="pl14"/>
            <p:cNvSpPr/>
            <p:nvPr/>
          </p:nvSpPr>
          <p:spPr>
            <a:xfrm>
              <a:off x="695044" y="3482446"/>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5" name="pl15"/>
            <p:cNvSpPr/>
            <p:nvPr/>
          </p:nvSpPr>
          <p:spPr>
            <a:xfrm>
              <a:off x="695044" y="3740184"/>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6" name="pl16"/>
            <p:cNvSpPr/>
            <p:nvPr/>
          </p:nvSpPr>
          <p:spPr>
            <a:xfrm>
              <a:off x="695044" y="3997921"/>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7" name="pl17"/>
            <p:cNvSpPr/>
            <p:nvPr/>
          </p:nvSpPr>
          <p:spPr>
            <a:xfrm>
              <a:off x="695044" y="4255659"/>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8" name="pl18"/>
            <p:cNvSpPr/>
            <p:nvPr/>
          </p:nvSpPr>
          <p:spPr>
            <a:xfrm>
              <a:off x="695044" y="4513397"/>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9" name="pl19"/>
            <p:cNvSpPr/>
            <p:nvPr/>
          </p:nvSpPr>
          <p:spPr>
            <a:xfrm>
              <a:off x="695044" y="4771135"/>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20" name="pl20"/>
            <p:cNvSpPr/>
            <p:nvPr/>
          </p:nvSpPr>
          <p:spPr>
            <a:xfrm>
              <a:off x="695044" y="5028872"/>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21" name="pl21"/>
            <p:cNvSpPr/>
            <p:nvPr/>
          </p:nvSpPr>
          <p:spPr>
            <a:xfrm>
              <a:off x="695044" y="5286610"/>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22" name="pl22"/>
            <p:cNvSpPr/>
            <p:nvPr/>
          </p:nvSpPr>
          <p:spPr>
            <a:xfrm>
              <a:off x="695044" y="5544348"/>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23" name="pl23"/>
            <p:cNvSpPr/>
            <p:nvPr/>
          </p:nvSpPr>
          <p:spPr>
            <a:xfrm>
              <a:off x="695044" y="5802086"/>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24" name="pl24"/>
            <p:cNvSpPr/>
            <p:nvPr/>
          </p:nvSpPr>
          <p:spPr>
            <a:xfrm>
              <a:off x="2420208" y="2709665"/>
              <a:ext cx="4929038" cy="1287824"/>
            </a:xfrm>
            <a:custGeom>
              <a:avLst/>
              <a:pathLst>
                <a:path w="4929038" h="1287824">
                  <a:moveTo>
                    <a:pt x="0" y="1287824"/>
                  </a:moveTo>
                  <a:lnTo>
                    <a:pt x="49788" y="1287748"/>
                  </a:lnTo>
                  <a:lnTo>
                    <a:pt x="99576" y="1287659"/>
                  </a:lnTo>
                  <a:lnTo>
                    <a:pt x="149364" y="1287554"/>
                  </a:lnTo>
                  <a:lnTo>
                    <a:pt x="199153" y="1287431"/>
                  </a:lnTo>
                  <a:lnTo>
                    <a:pt x="248941" y="1287287"/>
                  </a:lnTo>
                  <a:lnTo>
                    <a:pt x="298729" y="1287117"/>
                  </a:lnTo>
                  <a:lnTo>
                    <a:pt x="348517" y="1286917"/>
                  </a:lnTo>
                  <a:lnTo>
                    <a:pt x="398306" y="1286683"/>
                  </a:lnTo>
                  <a:lnTo>
                    <a:pt x="448094" y="1286407"/>
                  </a:lnTo>
                  <a:lnTo>
                    <a:pt x="497882" y="1286084"/>
                  </a:lnTo>
                  <a:lnTo>
                    <a:pt x="547670" y="1285703"/>
                  </a:lnTo>
                  <a:lnTo>
                    <a:pt x="597459" y="1285257"/>
                  </a:lnTo>
                  <a:lnTo>
                    <a:pt x="647247" y="1284732"/>
                  </a:lnTo>
                  <a:lnTo>
                    <a:pt x="697035" y="1284116"/>
                  </a:lnTo>
                  <a:lnTo>
                    <a:pt x="746824" y="1283392"/>
                  </a:lnTo>
                  <a:lnTo>
                    <a:pt x="796612" y="1282543"/>
                  </a:lnTo>
                  <a:lnTo>
                    <a:pt x="846400" y="1281546"/>
                  </a:lnTo>
                  <a:lnTo>
                    <a:pt x="896188" y="1280376"/>
                  </a:lnTo>
                  <a:lnTo>
                    <a:pt x="945977" y="1279004"/>
                  </a:lnTo>
                  <a:lnTo>
                    <a:pt x="995765" y="1277394"/>
                  </a:lnTo>
                  <a:lnTo>
                    <a:pt x="1045553" y="1275508"/>
                  </a:lnTo>
                  <a:lnTo>
                    <a:pt x="1095341" y="1273298"/>
                  </a:lnTo>
                  <a:lnTo>
                    <a:pt x="1145130" y="1270710"/>
                  </a:lnTo>
                  <a:lnTo>
                    <a:pt x="1194918" y="1267681"/>
                  </a:lnTo>
                  <a:lnTo>
                    <a:pt x="1244706" y="1264140"/>
                  </a:lnTo>
                  <a:lnTo>
                    <a:pt x="1294495" y="1260002"/>
                  </a:lnTo>
                  <a:lnTo>
                    <a:pt x="1344283" y="1255173"/>
                  </a:lnTo>
                  <a:lnTo>
                    <a:pt x="1394071" y="1249545"/>
                  </a:lnTo>
                  <a:lnTo>
                    <a:pt x="1443859" y="1242993"/>
                  </a:lnTo>
                  <a:lnTo>
                    <a:pt x="1493648" y="1235379"/>
                  </a:lnTo>
                  <a:lnTo>
                    <a:pt x="1543436" y="1226548"/>
                  </a:lnTo>
                  <a:lnTo>
                    <a:pt x="1593224" y="1216328"/>
                  </a:lnTo>
                  <a:lnTo>
                    <a:pt x="1643012" y="1204531"/>
                  </a:lnTo>
                  <a:lnTo>
                    <a:pt x="1692801" y="1190954"/>
                  </a:lnTo>
                  <a:lnTo>
                    <a:pt x="1742589" y="1175381"/>
                  </a:lnTo>
                  <a:lnTo>
                    <a:pt x="1792377" y="1157589"/>
                  </a:lnTo>
                  <a:lnTo>
                    <a:pt x="1842166" y="1137353"/>
                  </a:lnTo>
                  <a:lnTo>
                    <a:pt x="1891954" y="1114453"/>
                  </a:lnTo>
                  <a:lnTo>
                    <a:pt x="1941742" y="1088688"/>
                  </a:lnTo>
                  <a:lnTo>
                    <a:pt x="1991530" y="1059885"/>
                  </a:lnTo>
                  <a:lnTo>
                    <a:pt x="2041319" y="1027919"/>
                  </a:lnTo>
                  <a:lnTo>
                    <a:pt x="2091107" y="992726"/>
                  </a:lnTo>
                  <a:lnTo>
                    <a:pt x="2140895" y="954321"/>
                  </a:lnTo>
                  <a:lnTo>
                    <a:pt x="2190683" y="912811"/>
                  </a:lnTo>
                  <a:lnTo>
                    <a:pt x="2240472" y="868410"/>
                  </a:lnTo>
                  <a:lnTo>
                    <a:pt x="2290260" y="821442"/>
                  </a:lnTo>
                  <a:lnTo>
                    <a:pt x="2340048" y="772340"/>
                  </a:lnTo>
                  <a:lnTo>
                    <a:pt x="2389837" y="721634"/>
                  </a:lnTo>
                  <a:lnTo>
                    <a:pt x="2439625" y="669932"/>
                  </a:lnTo>
                  <a:lnTo>
                    <a:pt x="2489413" y="617892"/>
                  </a:lnTo>
                  <a:lnTo>
                    <a:pt x="2539201" y="566190"/>
                  </a:lnTo>
                  <a:lnTo>
                    <a:pt x="2588990" y="515484"/>
                  </a:lnTo>
                  <a:lnTo>
                    <a:pt x="2638778" y="466382"/>
                  </a:lnTo>
                  <a:lnTo>
                    <a:pt x="2688566" y="419414"/>
                  </a:lnTo>
                  <a:lnTo>
                    <a:pt x="2738354" y="375013"/>
                  </a:lnTo>
                  <a:lnTo>
                    <a:pt x="2788143" y="333503"/>
                  </a:lnTo>
                  <a:lnTo>
                    <a:pt x="2837931" y="295097"/>
                  </a:lnTo>
                  <a:lnTo>
                    <a:pt x="2887719" y="259904"/>
                  </a:lnTo>
                  <a:lnTo>
                    <a:pt x="2937508" y="227938"/>
                  </a:lnTo>
                  <a:lnTo>
                    <a:pt x="2987296" y="199136"/>
                  </a:lnTo>
                  <a:lnTo>
                    <a:pt x="3037084" y="173370"/>
                  </a:lnTo>
                  <a:lnTo>
                    <a:pt x="3086872" y="150470"/>
                  </a:lnTo>
                  <a:lnTo>
                    <a:pt x="3136661" y="130234"/>
                  </a:lnTo>
                  <a:lnTo>
                    <a:pt x="3186449" y="112442"/>
                  </a:lnTo>
                  <a:lnTo>
                    <a:pt x="3236237" y="96870"/>
                  </a:lnTo>
                  <a:lnTo>
                    <a:pt x="3286025" y="83292"/>
                  </a:lnTo>
                  <a:lnTo>
                    <a:pt x="3335814" y="71495"/>
                  </a:lnTo>
                  <a:lnTo>
                    <a:pt x="3385602" y="61275"/>
                  </a:lnTo>
                  <a:lnTo>
                    <a:pt x="3435390" y="52444"/>
                  </a:lnTo>
                  <a:lnTo>
                    <a:pt x="3485179" y="44831"/>
                  </a:lnTo>
                  <a:lnTo>
                    <a:pt x="3534967" y="38279"/>
                  </a:lnTo>
                  <a:lnTo>
                    <a:pt x="3584755" y="32650"/>
                  </a:lnTo>
                  <a:lnTo>
                    <a:pt x="3634543" y="27821"/>
                  </a:lnTo>
                  <a:lnTo>
                    <a:pt x="3684332" y="23684"/>
                  </a:lnTo>
                  <a:lnTo>
                    <a:pt x="3734120" y="20142"/>
                  </a:lnTo>
                  <a:lnTo>
                    <a:pt x="3783908" y="17114"/>
                  </a:lnTo>
                  <a:lnTo>
                    <a:pt x="3833696" y="14526"/>
                  </a:lnTo>
                  <a:lnTo>
                    <a:pt x="3883485" y="12315"/>
                  </a:lnTo>
                  <a:lnTo>
                    <a:pt x="3933273" y="10429"/>
                  </a:lnTo>
                  <a:lnTo>
                    <a:pt x="3983061" y="8820"/>
                  </a:lnTo>
                  <a:lnTo>
                    <a:pt x="4032850" y="7447"/>
                  </a:lnTo>
                  <a:lnTo>
                    <a:pt x="4082638" y="6278"/>
                  </a:lnTo>
                  <a:lnTo>
                    <a:pt x="4132426" y="5281"/>
                  </a:lnTo>
                  <a:lnTo>
                    <a:pt x="4182214" y="4431"/>
                  </a:lnTo>
                  <a:lnTo>
                    <a:pt x="4232003" y="3708"/>
                  </a:lnTo>
                  <a:lnTo>
                    <a:pt x="4281791" y="3092"/>
                  </a:lnTo>
                  <a:lnTo>
                    <a:pt x="4331579" y="2567"/>
                  </a:lnTo>
                  <a:lnTo>
                    <a:pt x="4381367" y="2120"/>
                  </a:lnTo>
                  <a:lnTo>
                    <a:pt x="4431156" y="1740"/>
                  </a:lnTo>
                  <a:lnTo>
                    <a:pt x="4480944" y="1416"/>
                  </a:lnTo>
                  <a:lnTo>
                    <a:pt x="4530732" y="1141"/>
                  </a:lnTo>
                  <a:lnTo>
                    <a:pt x="4580521" y="906"/>
                  </a:lnTo>
                  <a:lnTo>
                    <a:pt x="4630309" y="706"/>
                  </a:lnTo>
                  <a:lnTo>
                    <a:pt x="4680097" y="537"/>
                  </a:lnTo>
                  <a:lnTo>
                    <a:pt x="4729885" y="392"/>
                  </a:lnTo>
                  <a:lnTo>
                    <a:pt x="4779674" y="269"/>
                  </a:lnTo>
                  <a:lnTo>
                    <a:pt x="4829462" y="164"/>
                  </a:lnTo>
                  <a:lnTo>
                    <a:pt x="4879250" y="75"/>
                  </a:lnTo>
                  <a:lnTo>
                    <a:pt x="4929038" y="0"/>
                  </a:lnTo>
                </a:path>
              </a:pathLst>
            </a:custGeom>
            <a:ln w="40651" cap="flat">
              <a:solidFill>
                <a:srgbClr val="D3D3D3">
                  <a:alpha val="100000"/>
                </a:srgbClr>
              </a:solidFill>
              <a:prstDash val="solid"/>
              <a:round/>
            </a:ln>
          </p:spPr>
          <p:txBody>
            <a:bodyPr/>
            <a:lstStyle/>
            <a:p/>
          </p:txBody>
        </p:sp>
        <p:sp>
          <p:nvSpPr>
            <p:cNvPr id="25" name="pl25"/>
            <p:cNvSpPr/>
            <p:nvPr/>
          </p:nvSpPr>
          <p:spPr>
            <a:xfrm>
              <a:off x="2420208" y="2966970"/>
              <a:ext cx="4929038" cy="0"/>
            </a:xfrm>
            <a:custGeom>
              <a:avLst/>
              <a:pathLst>
                <a:path w="4929038" h="0">
                  <a:moveTo>
                    <a:pt x="0" y="0"/>
                  </a:moveTo>
                  <a:lnTo>
                    <a:pt x="49788" y="0"/>
                  </a:lnTo>
                  <a:lnTo>
                    <a:pt x="99576" y="0"/>
                  </a:lnTo>
                  <a:lnTo>
                    <a:pt x="149364" y="0"/>
                  </a:lnTo>
                  <a:lnTo>
                    <a:pt x="199153" y="0"/>
                  </a:lnTo>
                  <a:lnTo>
                    <a:pt x="248941" y="0"/>
                  </a:lnTo>
                  <a:lnTo>
                    <a:pt x="298729" y="0"/>
                  </a:lnTo>
                  <a:lnTo>
                    <a:pt x="348517" y="0"/>
                  </a:lnTo>
                  <a:lnTo>
                    <a:pt x="398306" y="0"/>
                  </a:lnTo>
                  <a:lnTo>
                    <a:pt x="448094" y="0"/>
                  </a:lnTo>
                  <a:lnTo>
                    <a:pt x="497882" y="0"/>
                  </a:lnTo>
                  <a:lnTo>
                    <a:pt x="547670" y="0"/>
                  </a:lnTo>
                  <a:lnTo>
                    <a:pt x="597459" y="0"/>
                  </a:lnTo>
                  <a:lnTo>
                    <a:pt x="647247" y="0"/>
                  </a:lnTo>
                  <a:lnTo>
                    <a:pt x="697035" y="0"/>
                  </a:lnTo>
                  <a:lnTo>
                    <a:pt x="746824" y="0"/>
                  </a:lnTo>
                  <a:lnTo>
                    <a:pt x="796612" y="0"/>
                  </a:lnTo>
                  <a:lnTo>
                    <a:pt x="846400" y="0"/>
                  </a:lnTo>
                  <a:lnTo>
                    <a:pt x="896188" y="0"/>
                  </a:lnTo>
                  <a:lnTo>
                    <a:pt x="945977" y="0"/>
                  </a:lnTo>
                  <a:lnTo>
                    <a:pt x="995765" y="0"/>
                  </a:lnTo>
                  <a:lnTo>
                    <a:pt x="1045553" y="0"/>
                  </a:lnTo>
                  <a:lnTo>
                    <a:pt x="1095341" y="0"/>
                  </a:lnTo>
                  <a:lnTo>
                    <a:pt x="1145130" y="0"/>
                  </a:lnTo>
                  <a:lnTo>
                    <a:pt x="1194918" y="0"/>
                  </a:lnTo>
                  <a:lnTo>
                    <a:pt x="1244706" y="0"/>
                  </a:lnTo>
                  <a:lnTo>
                    <a:pt x="1294495" y="0"/>
                  </a:lnTo>
                  <a:lnTo>
                    <a:pt x="1344283" y="0"/>
                  </a:lnTo>
                  <a:lnTo>
                    <a:pt x="1394071" y="0"/>
                  </a:lnTo>
                  <a:lnTo>
                    <a:pt x="1443859" y="0"/>
                  </a:lnTo>
                  <a:lnTo>
                    <a:pt x="1493648" y="0"/>
                  </a:lnTo>
                  <a:lnTo>
                    <a:pt x="1543436" y="0"/>
                  </a:lnTo>
                  <a:lnTo>
                    <a:pt x="1593224" y="0"/>
                  </a:lnTo>
                  <a:lnTo>
                    <a:pt x="1643012" y="0"/>
                  </a:lnTo>
                  <a:lnTo>
                    <a:pt x="1692801" y="0"/>
                  </a:lnTo>
                  <a:lnTo>
                    <a:pt x="1742589" y="0"/>
                  </a:lnTo>
                  <a:lnTo>
                    <a:pt x="1792377" y="0"/>
                  </a:lnTo>
                  <a:lnTo>
                    <a:pt x="1842166" y="0"/>
                  </a:lnTo>
                  <a:lnTo>
                    <a:pt x="1891954" y="0"/>
                  </a:lnTo>
                  <a:lnTo>
                    <a:pt x="1941742" y="0"/>
                  </a:lnTo>
                  <a:lnTo>
                    <a:pt x="1991530" y="0"/>
                  </a:lnTo>
                  <a:lnTo>
                    <a:pt x="2041319" y="0"/>
                  </a:lnTo>
                  <a:lnTo>
                    <a:pt x="2091107" y="0"/>
                  </a:lnTo>
                  <a:lnTo>
                    <a:pt x="2140895" y="0"/>
                  </a:lnTo>
                  <a:lnTo>
                    <a:pt x="2190683" y="0"/>
                  </a:lnTo>
                  <a:lnTo>
                    <a:pt x="2240472" y="0"/>
                  </a:lnTo>
                  <a:lnTo>
                    <a:pt x="2290260" y="0"/>
                  </a:lnTo>
                  <a:lnTo>
                    <a:pt x="2340048" y="0"/>
                  </a:lnTo>
                  <a:lnTo>
                    <a:pt x="2389837" y="0"/>
                  </a:lnTo>
                  <a:lnTo>
                    <a:pt x="2439625" y="0"/>
                  </a:lnTo>
                  <a:lnTo>
                    <a:pt x="2489413" y="0"/>
                  </a:lnTo>
                  <a:lnTo>
                    <a:pt x="2539201" y="0"/>
                  </a:lnTo>
                  <a:lnTo>
                    <a:pt x="2588990" y="0"/>
                  </a:lnTo>
                  <a:lnTo>
                    <a:pt x="2638778" y="0"/>
                  </a:lnTo>
                  <a:lnTo>
                    <a:pt x="2688566" y="0"/>
                  </a:lnTo>
                  <a:lnTo>
                    <a:pt x="2738354" y="0"/>
                  </a:lnTo>
                  <a:lnTo>
                    <a:pt x="2788143" y="0"/>
                  </a:lnTo>
                  <a:lnTo>
                    <a:pt x="2837931" y="0"/>
                  </a:lnTo>
                  <a:lnTo>
                    <a:pt x="2887719" y="0"/>
                  </a:lnTo>
                  <a:lnTo>
                    <a:pt x="2937508" y="0"/>
                  </a:lnTo>
                  <a:lnTo>
                    <a:pt x="2987296" y="0"/>
                  </a:lnTo>
                  <a:lnTo>
                    <a:pt x="3037084" y="0"/>
                  </a:lnTo>
                  <a:lnTo>
                    <a:pt x="3086872" y="0"/>
                  </a:lnTo>
                  <a:lnTo>
                    <a:pt x="3136661" y="0"/>
                  </a:lnTo>
                  <a:lnTo>
                    <a:pt x="3186449" y="0"/>
                  </a:lnTo>
                  <a:lnTo>
                    <a:pt x="3236237" y="0"/>
                  </a:lnTo>
                  <a:lnTo>
                    <a:pt x="3286025" y="0"/>
                  </a:lnTo>
                  <a:lnTo>
                    <a:pt x="3335814" y="0"/>
                  </a:lnTo>
                  <a:lnTo>
                    <a:pt x="3385602" y="0"/>
                  </a:lnTo>
                  <a:lnTo>
                    <a:pt x="3435390" y="0"/>
                  </a:lnTo>
                  <a:lnTo>
                    <a:pt x="3485179" y="0"/>
                  </a:lnTo>
                  <a:lnTo>
                    <a:pt x="3534967" y="0"/>
                  </a:lnTo>
                  <a:lnTo>
                    <a:pt x="3584755" y="0"/>
                  </a:lnTo>
                  <a:lnTo>
                    <a:pt x="3634543" y="0"/>
                  </a:lnTo>
                  <a:lnTo>
                    <a:pt x="3684332" y="0"/>
                  </a:lnTo>
                  <a:lnTo>
                    <a:pt x="3734120" y="0"/>
                  </a:lnTo>
                  <a:lnTo>
                    <a:pt x="3783908" y="0"/>
                  </a:lnTo>
                  <a:lnTo>
                    <a:pt x="3833696" y="0"/>
                  </a:lnTo>
                  <a:lnTo>
                    <a:pt x="3883485" y="0"/>
                  </a:lnTo>
                  <a:lnTo>
                    <a:pt x="3933273" y="0"/>
                  </a:lnTo>
                  <a:lnTo>
                    <a:pt x="3983061" y="0"/>
                  </a:lnTo>
                  <a:lnTo>
                    <a:pt x="4032850" y="0"/>
                  </a:lnTo>
                  <a:lnTo>
                    <a:pt x="4082638" y="0"/>
                  </a:lnTo>
                  <a:lnTo>
                    <a:pt x="4132426" y="0"/>
                  </a:lnTo>
                  <a:lnTo>
                    <a:pt x="4182214" y="0"/>
                  </a:lnTo>
                  <a:lnTo>
                    <a:pt x="4232003" y="0"/>
                  </a:lnTo>
                  <a:lnTo>
                    <a:pt x="4281791" y="0"/>
                  </a:lnTo>
                  <a:lnTo>
                    <a:pt x="4331579" y="0"/>
                  </a:lnTo>
                  <a:lnTo>
                    <a:pt x="4381367" y="0"/>
                  </a:lnTo>
                  <a:lnTo>
                    <a:pt x="4431156" y="0"/>
                  </a:lnTo>
                  <a:lnTo>
                    <a:pt x="4480944" y="0"/>
                  </a:lnTo>
                  <a:lnTo>
                    <a:pt x="4530732" y="0"/>
                  </a:lnTo>
                  <a:lnTo>
                    <a:pt x="4580521" y="0"/>
                  </a:lnTo>
                  <a:lnTo>
                    <a:pt x="4630309" y="0"/>
                  </a:lnTo>
                  <a:lnTo>
                    <a:pt x="4680097" y="0"/>
                  </a:lnTo>
                  <a:lnTo>
                    <a:pt x="4729885" y="0"/>
                  </a:lnTo>
                  <a:lnTo>
                    <a:pt x="4779674" y="0"/>
                  </a:lnTo>
                  <a:lnTo>
                    <a:pt x="4829462" y="0"/>
                  </a:lnTo>
                  <a:lnTo>
                    <a:pt x="4879250" y="0"/>
                  </a:lnTo>
                  <a:lnTo>
                    <a:pt x="4929038" y="0"/>
                  </a:lnTo>
                </a:path>
              </a:pathLst>
            </a:custGeom>
            <a:ln w="40651" cap="flat">
              <a:solidFill>
                <a:srgbClr val="D3D3D3">
                  <a:alpha val="100000"/>
                </a:srgbClr>
              </a:solidFill>
              <a:prstDash val="solid"/>
              <a:round/>
            </a:ln>
          </p:spPr>
          <p:txBody>
            <a:bodyPr/>
            <a:lstStyle/>
            <a:p/>
          </p:txBody>
        </p:sp>
        <p:sp>
          <p:nvSpPr>
            <p:cNvPr id="26" name="pl26"/>
            <p:cNvSpPr/>
            <p:nvPr/>
          </p:nvSpPr>
          <p:spPr>
            <a:xfrm>
              <a:off x="2420208" y="5028959"/>
              <a:ext cx="4929038" cy="257564"/>
            </a:xfrm>
            <a:custGeom>
              <a:avLst/>
              <a:pathLst>
                <a:path w="4929038" h="257564">
                  <a:moveTo>
                    <a:pt x="0" y="257564"/>
                  </a:moveTo>
                  <a:lnTo>
                    <a:pt x="49788" y="257549"/>
                  </a:lnTo>
                  <a:lnTo>
                    <a:pt x="99576" y="257531"/>
                  </a:lnTo>
                  <a:lnTo>
                    <a:pt x="149364" y="257510"/>
                  </a:lnTo>
                  <a:lnTo>
                    <a:pt x="199153" y="257486"/>
                  </a:lnTo>
                  <a:lnTo>
                    <a:pt x="248941" y="257457"/>
                  </a:lnTo>
                  <a:lnTo>
                    <a:pt x="298729" y="257423"/>
                  </a:lnTo>
                  <a:lnTo>
                    <a:pt x="348517" y="257383"/>
                  </a:lnTo>
                  <a:lnTo>
                    <a:pt x="398306" y="257336"/>
                  </a:lnTo>
                  <a:lnTo>
                    <a:pt x="448094" y="257281"/>
                  </a:lnTo>
                  <a:lnTo>
                    <a:pt x="497882" y="257216"/>
                  </a:lnTo>
                  <a:lnTo>
                    <a:pt x="547670" y="257140"/>
                  </a:lnTo>
                  <a:lnTo>
                    <a:pt x="597459" y="257051"/>
                  </a:lnTo>
                  <a:lnTo>
                    <a:pt x="647247" y="256946"/>
                  </a:lnTo>
                  <a:lnTo>
                    <a:pt x="697035" y="256823"/>
                  </a:lnTo>
                  <a:lnTo>
                    <a:pt x="746824" y="256678"/>
                  </a:lnTo>
                  <a:lnTo>
                    <a:pt x="796612" y="256508"/>
                  </a:lnTo>
                  <a:lnTo>
                    <a:pt x="846400" y="256309"/>
                  </a:lnTo>
                  <a:lnTo>
                    <a:pt x="896188" y="256075"/>
                  </a:lnTo>
                  <a:lnTo>
                    <a:pt x="945977" y="255800"/>
                  </a:lnTo>
                  <a:lnTo>
                    <a:pt x="995765" y="255478"/>
                  </a:lnTo>
                  <a:lnTo>
                    <a:pt x="1045553" y="255101"/>
                  </a:lnTo>
                  <a:lnTo>
                    <a:pt x="1095341" y="254659"/>
                  </a:lnTo>
                  <a:lnTo>
                    <a:pt x="1145130" y="254142"/>
                  </a:lnTo>
                  <a:lnTo>
                    <a:pt x="1194918" y="253536"/>
                  </a:lnTo>
                  <a:lnTo>
                    <a:pt x="1244706" y="252828"/>
                  </a:lnTo>
                  <a:lnTo>
                    <a:pt x="1294495" y="252000"/>
                  </a:lnTo>
                  <a:lnTo>
                    <a:pt x="1344283" y="251034"/>
                  </a:lnTo>
                  <a:lnTo>
                    <a:pt x="1394071" y="249909"/>
                  </a:lnTo>
                  <a:lnTo>
                    <a:pt x="1443859" y="248598"/>
                  </a:lnTo>
                  <a:lnTo>
                    <a:pt x="1493648" y="247075"/>
                  </a:lnTo>
                  <a:lnTo>
                    <a:pt x="1543436" y="245309"/>
                  </a:lnTo>
                  <a:lnTo>
                    <a:pt x="1593224" y="243265"/>
                  </a:lnTo>
                  <a:lnTo>
                    <a:pt x="1643012" y="240906"/>
                  </a:lnTo>
                  <a:lnTo>
                    <a:pt x="1692801" y="238190"/>
                  </a:lnTo>
                  <a:lnTo>
                    <a:pt x="1742589" y="235076"/>
                  </a:lnTo>
                  <a:lnTo>
                    <a:pt x="1792377" y="231517"/>
                  </a:lnTo>
                  <a:lnTo>
                    <a:pt x="1842166" y="227470"/>
                  </a:lnTo>
                  <a:lnTo>
                    <a:pt x="1891954" y="222890"/>
                  </a:lnTo>
                  <a:lnTo>
                    <a:pt x="1941742" y="217737"/>
                  </a:lnTo>
                  <a:lnTo>
                    <a:pt x="1991530" y="211977"/>
                  </a:lnTo>
                  <a:lnTo>
                    <a:pt x="2041319" y="205583"/>
                  </a:lnTo>
                  <a:lnTo>
                    <a:pt x="2091107" y="198545"/>
                  </a:lnTo>
                  <a:lnTo>
                    <a:pt x="2140895" y="190864"/>
                  </a:lnTo>
                  <a:lnTo>
                    <a:pt x="2190683" y="182562"/>
                  </a:lnTo>
                  <a:lnTo>
                    <a:pt x="2240472" y="173682"/>
                  </a:lnTo>
                  <a:lnTo>
                    <a:pt x="2290260" y="164288"/>
                  </a:lnTo>
                  <a:lnTo>
                    <a:pt x="2340048" y="154468"/>
                  </a:lnTo>
                  <a:lnTo>
                    <a:pt x="2389837" y="144326"/>
                  </a:lnTo>
                  <a:lnTo>
                    <a:pt x="2439625" y="133986"/>
                  </a:lnTo>
                  <a:lnTo>
                    <a:pt x="2489413" y="123578"/>
                  </a:lnTo>
                  <a:lnTo>
                    <a:pt x="2539201" y="113238"/>
                  </a:lnTo>
                  <a:lnTo>
                    <a:pt x="2588990" y="103096"/>
                  </a:lnTo>
                  <a:lnTo>
                    <a:pt x="2638778" y="93276"/>
                  </a:lnTo>
                  <a:lnTo>
                    <a:pt x="2688566" y="83882"/>
                  </a:lnTo>
                  <a:lnTo>
                    <a:pt x="2738354" y="75002"/>
                  </a:lnTo>
                  <a:lnTo>
                    <a:pt x="2788143" y="66700"/>
                  </a:lnTo>
                  <a:lnTo>
                    <a:pt x="2837931" y="59019"/>
                  </a:lnTo>
                  <a:lnTo>
                    <a:pt x="2887719" y="51980"/>
                  </a:lnTo>
                  <a:lnTo>
                    <a:pt x="2937508" y="45587"/>
                  </a:lnTo>
                  <a:lnTo>
                    <a:pt x="2987296" y="39827"/>
                  </a:lnTo>
                  <a:lnTo>
                    <a:pt x="3037084" y="34674"/>
                  </a:lnTo>
                  <a:lnTo>
                    <a:pt x="3086872" y="30094"/>
                  </a:lnTo>
                  <a:lnTo>
                    <a:pt x="3136661" y="26046"/>
                  </a:lnTo>
                  <a:lnTo>
                    <a:pt x="3186449" y="22488"/>
                  </a:lnTo>
                  <a:lnTo>
                    <a:pt x="3236237" y="19374"/>
                  </a:lnTo>
                  <a:lnTo>
                    <a:pt x="3286025" y="16658"/>
                  </a:lnTo>
                  <a:lnTo>
                    <a:pt x="3335814" y="14299"/>
                  </a:lnTo>
                  <a:lnTo>
                    <a:pt x="3385602" y="12255"/>
                  </a:lnTo>
                  <a:lnTo>
                    <a:pt x="3435390" y="10488"/>
                  </a:lnTo>
                  <a:lnTo>
                    <a:pt x="3485179" y="8966"/>
                  </a:lnTo>
                  <a:lnTo>
                    <a:pt x="3534967" y="7655"/>
                  </a:lnTo>
                  <a:lnTo>
                    <a:pt x="3584755" y="6530"/>
                  </a:lnTo>
                  <a:lnTo>
                    <a:pt x="3634543" y="5564"/>
                  </a:lnTo>
                  <a:lnTo>
                    <a:pt x="3684332" y="4736"/>
                  </a:lnTo>
                  <a:lnTo>
                    <a:pt x="3734120" y="4028"/>
                  </a:lnTo>
                  <a:lnTo>
                    <a:pt x="3783908" y="3422"/>
                  </a:lnTo>
                  <a:lnTo>
                    <a:pt x="3833696" y="2905"/>
                  </a:lnTo>
                  <a:lnTo>
                    <a:pt x="3883485" y="2463"/>
                  </a:lnTo>
                  <a:lnTo>
                    <a:pt x="3933273" y="2085"/>
                  </a:lnTo>
                  <a:lnTo>
                    <a:pt x="3983061" y="1764"/>
                  </a:lnTo>
                  <a:lnTo>
                    <a:pt x="4032850" y="1489"/>
                  </a:lnTo>
                  <a:lnTo>
                    <a:pt x="4082638" y="1255"/>
                  </a:lnTo>
                  <a:lnTo>
                    <a:pt x="4132426" y="1056"/>
                  </a:lnTo>
                  <a:lnTo>
                    <a:pt x="4182214" y="886"/>
                  </a:lnTo>
                  <a:lnTo>
                    <a:pt x="4232003" y="741"/>
                  </a:lnTo>
                  <a:lnTo>
                    <a:pt x="4281791" y="618"/>
                  </a:lnTo>
                  <a:lnTo>
                    <a:pt x="4331579" y="513"/>
                  </a:lnTo>
                  <a:lnTo>
                    <a:pt x="4381367" y="424"/>
                  </a:lnTo>
                  <a:lnTo>
                    <a:pt x="4431156" y="348"/>
                  </a:lnTo>
                  <a:lnTo>
                    <a:pt x="4480944" y="283"/>
                  </a:lnTo>
                  <a:lnTo>
                    <a:pt x="4530732" y="228"/>
                  </a:lnTo>
                  <a:lnTo>
                    <a:pt x="4580521" y="181"/>
                  </a:lnTo>
                  <a:lnTo>
                    <a:pt x="4630309" y="141"/>
                  </a:lnTo>
                  <a:lnTo>
                    <a:pt x="4680097" y="107"/>
                  </a:lnTo>
                  <a:lnTo>
                    <a:pt x="4729885" y="78"/>
                  </a:lnTo>
                  <a:lnTo>
                    <a:pt x="4779674" y="53"/>
                  </a:lnTo>
                  <a:lnTo>
                    <a:pt x="4829462" y="32"/>
                  </a:lnTo>
                  <a:lnTo>
                    <a:pt x="4879250" y="15"/>
                  </a:lnTo>
                  <a:lnTo>
                    <a:pt x="4929038" y="0"/>
                  </a:lnTo>
                </a:path>
              </a:pathLst>
            </a:custGeom>
            <a:ln w="40651" cap="flat">
              <a:solidFill>
                <a:srgbClr val="D3D3D3">
                  <a:alpha val="100000"/>
                </a:srgbClr>
              </a:solidFill>
              <a:prstDash val="solid"/>
              <a:round/>
            </a:ln>
          </p:spPr>
          <p:txBody>
            <a:bodyPr/>
            <a:lstStyle/>
            <a:p/>
          </p:txBody>
        </p:sp>
        <p:sp>
          <p:nvSpPr>
            <p:cNvPr id="27" name="pl27"/>
            <p:cNvSpPr/>
            <p:nvPr/>
          </p:nvSpPr>
          <p:spPr>
            <a:xfrm>
              <a:off x="2420208" y="1678454"/>
              <a:ext cx="4929038" cy="515129"/>
            </a:xfrm>
            <a:custGeom>
              <a:avLst/>
              <a:pathLst>
                <a:path w="4929038" h="515129">
                  <a:moveTo>
                    <a:pt x="0" y="515129"/>
                  </a:moveTo>
                  <a:lnTo>
                    <a:pt x="49788" y="515099"/>
                  </a:lnTo>
                  <a:lnTo>
                    <a:pt x="99576" y="515063"/>
                  </a:lnTo>
                  <a:lnTo>
                    <a:pt x="149364" y="515021"/>
                  </a:lnTo>
                  <a:lnTo>
                    <a:pt x="199153" y="514972"/>
                  </a:lnTo>
                  <a:lnTo>
                    <a:pt x="248941" y="514914"/>
                  </a:lnTo>
                  <a:lnTo>
                    <a:pt x="298729" y="514847"/>
                  </a:lnTo>
                  <a:lnTo>
                    <a:pt x="348517" y="514767"/>
                  </a:lnTo>
                  <a:lnTo>
                    <a:pt x="398306" y="514673"/>
                  </a:lnTo>
                  <a:lnTo>
                    <a:pt x="448094" y="514563"/>
                  </a:lnTo>
                  <a:lnTo>
                    <a:pt x="497882" y="514433"/>
                  </a:lnTo>
                  <a:lnTo>
                    <a:pt x="547670" y="514281"/>
                  </a:lnTo>
                  <a:lnTo>
                    <a:pt x="597459" y="514102"/>
                  </a:lnTo>
                  <a:lnTo>
                    <a:pt x="647247" y="513892"/>
                  </a:lnTo>
                  <a:lnTo>
                    <a:pt x="697035" y="513646"/>
                  </a:lnTo>
                  <a:lnTo>
                    <a:pt x="746824" y="513357"/>
                  </a:lnTo>
                  <a:lnTo>
                    <a:pt x="796612" y="513017"/>
                  </a:lnTo>
                  <a:lnTo>
                    <a:pt x="846400" y="512618"/>
                  </a:lnTo>
                  <a:lnTo>
                    <a:pt x="896188" y="512150"/>
                  </a:lnTo>
                  <a:lnTo>
                    <a:pt x="945977" y="511601"/>
                  </a:lnTo>
                  <a:lnTo>
                    <a:pt x="995765" y="510957"/>
                  </a:lnTo>
                  <a:lnTo>
                    <a:pt x="1045553" y="510203"/>
                  </a:lnTo>
                  <a:lnTo>
                    <a:pt x="1095341" y="509319"/>
                  </a:lnTo>
                  <a:lnTo>
                    <a:pt x="1145130" y="508284"/>
                  </a:lnTo>
                  <a:lnTo>
                    <a:pt x="1194918" y="507072"/>
                  </a:lnTo>
                  <a:lnTo>
                    <a:pt x="1244706" y="505656"/>
                  </a:lnTo>
                  <a:lnTo>
                    <a:pt x="1294495" y="504001"/>
                  </a:lnTo>
                  <a:lnTo>
                    <a:pt x="1344283" y="502069"/>
                  </a:lnTo>
                  <a:lnTo>
                    <a:pt x="1394071" y="499818"/>
                  </a:lnTo>
                  <a:lnTo>
                    <a:pt x="1443859" y="497197"/>
                  </a:lnTo>
                  <a:lnTo>
                    <a:pt x="1493648" y="494151"/>
                  </a:lnTo>
                  <a:lnTo>
                    <a:pt x="1543436" y="490619"/>
                  </a:lnTo>
                  <a:lnTo>
                    <a:pt x="1593224" y="486531"/>
                  </a:lnTo>
                  <a:lnTo>
                    <a:pt x="1643012" y="481812"/>
                  </a:lnTo>
                  <a:lnTo>
                    <a:pt x="1692801" y="476381"/>
                  </a:lnTo>
                  <a:lnTo>
                    <a:pt x="1742589" y="470152"/>
                  </a:lnTo>
                  <a:lnTo>
                    <a:pt x="1792377" y="463035"/>
                  </a:lnTo>
                  <a:lnTo>
                    <a:pt x="1842166" y="454941"/>
                  </a:lnTo>
                  <a:lnTo>
                    <a:pt x="1891954" y="445781"/>
                  </a:lnTo>
                  <a:lnTo>
                    <a:pt x="1941742" y="435475"/>
                  </a:lnTo>
                  <a:lnTo>
                    <a:pt x="1991530" y="423954"/>
                  </a:lnTo>
                  <a:lnTo>
                    <a:pt x="2041319" y="411167"/>
                  </a:lnTo>
                  <a:lnTo>
                    <a:pt x="2091107" y="397090"/>
                  </a:lnTo>
                  <a:lnTo>
                    <a:pt x="2140895" y="381728"/>
                  </a:lnTo>
                  <a:lnTo>
                    <a:pt x="2190683" y="365124"/>
                  </a:lnTo>
                  <a:lnTo>
                    <a:pt x="2240472" y="347364"/>
                  </a:lnTo>
                  <a:lnTo>
                    <a:pt x="2290260" y="328576"/>
                  </a:lnTo>
                  <a:lnTo>
                    <a:pt x="2340048" y="308936"/>
                  </a:lnTo>
                  <a:lnTo>
                    <a:pt x="2389837" y="288653"/>
                  </a:lnTo>
                  <a:lnTo>
                    <a:pt x="2439625" y="267972"/>
                  </a:lnTo>
                  <a:lnTo>
                    <a:pt x="2489413" y="247156"/>
                  </a:lnTo>
                  <a:lnTo>
                    <a:pt x="2539201" y="226476"/>
                  </a:lnTo>
                  <a:lnTo>
                    <a:pt x="2588990" y="206193"/>
                  </a:lnTo>
                  <a:lnTo>
                    <a:pt x="2638778" y="186552"/>
                  </a:lnTo>
                  <a:lnTo>
                    <a:pt x="2688566" y="167765"/>
                  </a:lnTo>
                  <a:lnTo>
                    <a:pt x="2738354" y="150005"/>
                  </a:lnTo>
                  <a:lnTo>
                    <a:pt x="2788143" y="133401"/>
                  </a:lnTo>
                  <a:lnTo>
                    <a:pt x="2837931" y="118039"/>
                  </a:lnTo>
                  <a:lnTo>
                    <a:pt x="2887719" y="103961"/>
                  </a:lnTo>
                  <a:lnTo>
                    <a:pt x="2937508" y="91175"/>
                  </a:lnTo>
                  <a:lnTo>
                    <a:pt x="2987296" y="79654"/>
                  </a:lnTo>
                  <a:lnTo>
                    <a:pt x="3037084" y="69348"/>
                  </a:lnTo>
                  <a:lnTo>
                    <a:pt x="3086872" y="60188"/>
                  </a:lnTo>
                  <a:lnTo>
                    <a:pt x="3136661" y="52093"/>
                  </a:lnTo>
                  <a:lnTo>
                    <a:pt x="3186449" y="44977"/>
                  </a:lnTo>
                  <a:lnTo>
                    <a:pt x="3236237" y="38748"/>
                  </a:lnTo>
                  <a:lnTo>
                    <a:pt x="3286025" y="33317"/>
                  </a:lnTo>
                  <a:lnTo>
                    <a:pt x="3335814" y="28598"/>
                  </a:lnTo>
                  <a:lnTo>
                    <a:pt x="3385602" y="24510"/>
                  </a:lnTo>
                  <a:lnTo>
                    <a:pt x="3435390" y="20977"/>
                  </a:lnTo>
                  <a:lnTo>
                    <a:pt x="3485179" y="17932"/>
                  </a:lnTo>
                  <a:lnTo>
                    <a:pt x="3534967" y="15311"/>
                  </a:lnTo>
                  <a:lnTo>
                    <a:pt x="3584755" y="13060"/>
                  </a:lnTo>
                  <a:lnTo>
                    <a:pt x="3634543" y="11128"/>
                  </a:lnTo>
                  <a:lnTo>
                    <a:pt x="3684332" y="9473"/>
                  </a:lnTo>
                  <a:lnTo>
                    <a:pt x="3734120" y="8057"/>
                  </a:lnTo>
                  <a:lnTo>
                    <a:pt x="3783908" y="6845"/>
                  </a:lnTo>
                  <a:lnTo>
                    <a:pt x="3833696" y="5810"/>
                  </a:lnTo>
                  <a:lnTo>
                    <a:pt x="3883485" y="4926"/>
                  </a:lnTo>
                  <a:lnTo>
                    <a:pt x="3933273" y="4171"/>
                  </a:lnTo>
                  <a:lnTo>
                    <a:pt x="3983061" y="3528"/>
                  </a:lnTo>
                  <a:lnTo>
                    <a:pt x="4032850" y="2979"/>
                  </a:lnTo>
                  <a:lnTo>
                    <a:pt x="4082638" y="2511"/>
                  </a:lnTo>
                  <a:lnTo>
                    <a:pt x="4132426" y="2112"/>
                  </a:lnTo>
                  <a:lnTo>
                    <a:pt x="4182214" y="1772"/>
                  </a:lnTo>
                  <a:lnTo>
                    <a:pt x="4232003" y="1483"/>
                  </a:lnTo>
                  <a:lnTo>
                    <a:pt x="4281791" y="1236"/>
                  </a:lnTo>
                  <a:lnTo>
                    <a:pt x="4331579" y="1026"/>
                  </a:lnTo>
                  <a:lnTo>
                    <a:pt x="4381367" y="848"/>
                  </a:lnTo>
                  <a:lnTo>
                    <a:pt x="4431156" y="696"/>
                  </a:lnTo>
                  <a:lnTo>
                    <a:pt x="4480944" y="566"/>
                  </a:lnTo>
                  <a:lnTo>
                    <a:pt x="4530732" y="456"/>
                  </a:lnTo>
                  <a:lnTo>
                    <a:pt x="4580521" y="362"/>
                  </a:lnTo>
                  <a:lnTo>
                    <a:pt x="4630309" y="282"/>
                  </a:lnTo>
                  <a:lnTo>
                    <a:pt x="4680097" y="214"/>
                  </a:lnTo>
                  <a:lnTo>
                    <a:pt x="4729885" y="156"/>
                  </a:lnTo>
                  <a:lnTo>
                    <a:pt x="4779674" y="107"/>
                  </a:lnTo>
                  <a:lnTo>
                    <a:pt x="4829462" y="65"/>
                  </a:lnTo>
                  <a:lnTo>
                    <a:pt x="4879250" y="30"/>
                  </a:lnTo>
                  <a:lnTo>
                    <a:pt x="4929038" y="0"/>
                  </a:lnTo>
                </a:path>
              </a:pathLst>
            </a:custGeom>
            <a:ln w="40651" cap="flat">
              <a:solidFill>
                <a:srgbClr val="D3D3D3">
                  <a:alpha val="100000"/>
                </a:srgbClr>
              </a:solidFill>
              <a:prstDash val="solid"/>
              <a:round/>
            </a:ln>
          </p:spPr>
          <p:txBody>
            <a:bodyPr/>
            <a:lstStyle/>
            <a:p/>
          </p:txBody>
        </p:sp>
        <p:sp>
          <p:nvSpPr>
            <p:cNvPr id="28" name="pl28"/>
            <p:cNvSpPr/>
            <p:nvPr/>
          </p:nvSpPr>
          <p:spPr>
            <a:xfrm>
              <a:off x="2420208" y="1420630"/>
              <a:ext cx="4929038" cy="257564"/>
            </a:xfrm>
            <a:custGeom>
              <a:avLst/>
              <a:pathLst>
                <a:path w="4929038" h="257564">
                  <a:moveTo>
                    <a:pt x="0" y="257564"/>
                  </a:moveTo>
                  <a:lnTo>
                    <a:pt x="49788" y="257549"/>
                  </a:lnTo>
                  <a:lnTo>
                    <a:pt x="99576" y="257531"/>
                  </a:lnTo>
                  <a:lnTo>
                    <a:pt x="149364" y="257510"/>
                  </a:lnTo>
                  <a:lnTo>
                    <a:pt x="199153" y="257486"/>
                  </a:lnTo>
                  <a:lnTo>
                    <a:pt x="248941" y="257457"/>
                  </a:lnTo>
                  <a:lnTo>
                    <a:pt x="298729" y="257423"/>
                  </a:lnTo>
                  <a:lnTo>
                    <a:pt x="348517" y="257383"/>
                  </a:lnTo>
                  <a:lnTo>
                    <a:pt x="398306" y="257336"/>
                  </a:lnTo>
                  <a:lnTo>
                    <a:pt x="448094" y="257281"/>
                  </a:lnTo>
                  <a:lnTo>
                    <a:pt x="497882" y="257216"/>
                  </a:lnTo>
                  <a:lnTo>
                    <a:pt x="547670" y="257140"/>
                  </a:lnTo>
                  <a:lnTo>
                    <a:pt x="597459" y="257051"/>
                  </a:lnTo>
                  <a:lnTo>
                    <a:pt x="647247" y="256946"/>
                  </a:lnTo>
                  <a:lnTo>
                    <a:pt x="697035" y="256823"/>
                  </a:lnTo>
                  <a:lnTo>
                    <a:pt x="746824" y="256678"/>
                  </a:lnTo>
                  <a:lnTo>
                    <a:pt x="796612" y="256508"/>
                  </a:lnTo>
                  <a:lnTo>
                    <a:pt x="846400" y="256309"/>
                  </a:lnTo>
                  <a:lnTo>
                    <a:pt x="896188" y="256075"/>
                  </a:lnTo>
                  <a:lnTo>
                    <a:pt x="945977" y="255800"/>
                  </a:lnTo>
                  <a:lnTo>
                    <a:pt x="995765" y="255478"/>
                  </a:lnTo>
                  <a:lnTo>
                    <a:pt x="1045553" y="255101"/>
                  </a:lnTo>
                  <a:lnTo>
                    <a:pt x="1095341" y="254659"/>
                  </a:lnTo>
                  <a:lnTo>
                    <a:pt x="1145130" y="254142"/>
                  </a:lnTo>
                  <a:lnTo>
                    <a:pt x="1194918" y="253536"/>
                  </a:lnTo>
                  <a:lnTo>
                    <a:pt x="1244706" y="252828"/>
                  </a:lnTo>
                  <a:lnTo>
                    <a:pt x="1294495" y="252000"/>
                  </a:lnTo>
                  <a:lnTo>
                    <a:pt x="1344283" y="251034"/>
                  </a:lnTo>
                  <a:lnTo>
                    <a:pt x="1394071" y="249909"/>
                  </a:lnTo>
                  <a:lnTo>
                    <a:pt x="1443859" y="248598"/>
                  </a:lnTo>
                  <a:lnTo>
                    <a:pt x="1493648" y="247075"/>
                  </a:lnTo>
                  <a:lnTo>
                    <a:pt x="1543436" y="245309"/>
                  </a:lnTo>
                  <a:lnTo>
                    <a:pt x="1593224" y="243265"/>
                  </a:lnTo>
                  <a:lnTo>
                    <a:pt x="1643012" y="240906"/>
                  </a:lnTo>
                  <a:lnTo>
                    <a:pt x="1692801" y="238190"/>
                  </a:lnTo>
                  <a:lnTo>
                    <a:pt x="1742589" y="235076"/>
                  </a:lnTo>
                  <a:lnTo>
                    <a:pt x="1792377" y="231517"/>
                  </a:lnTo>
                  <a:lnTo>
                    <a:pt x="1842166" y="227470"/>
                  </a:lnTo>
                  <a:lnTo>
                    <a:pt x="1891954" y="222890"/>
                  </a:lnTo>
                  <a:lnTo>
                    <a:pt x="1941742" y="217737"/>
                  </a:lnTo>
                  <a:lnTo>
                    <a:pt x="1991530" y="211977"/>
                  </a:lnTo>
                  <a:lnTo>
                    <a:pt x="2041319" y="205583"/>
                  </a:lnTo>
                  <a:lnTo>
                    <a:pt x="2091107" y="198545"/>
                  </a:lnTo>
                  <a:lnTo>
                    <a:pt x="2140895" y="190864"/>
                  </a:lnTo>
                  <a:lnTo>
                    <a:pt x="2190683" y="182562"/>
                  </a:lnTo>
                  <a:lnTo>
                    <a:pt x="2240472" y="173682"/>
                  </a:lnTo>
                  <a:lnTo>
                    <a:pt x="2290260" y="164288"/>
                  </a:lnTo>
                  <a:lnTo>
                    <a:pt x="2340048" y="154468"/>
                  </a:lnTo>
                  <a:lnTo>
                    <a:pt x="2389837" y="144326"/>
                  </a:lnTo>
                  <a:lnTo>
                    <a:pt x="2439625" y="133986"/>
                  </a:lnTo>
                  <a:lnTo>
                    <a:pt x="2489413" y="123578"/>
                  </a:lnTo>
                  <a:lnTo>
                    <a:pt x="2539201" y="113238"/>
                  </a:lnTo>
                  <a:lnTo>
                    <a:pt x="2588990" y="103096"/>
                  </a:lnTo>
                  <a:lnTo>
                    <a:pt x="2638778" y="93276"/>
                  </a:lnTo>
                  <a:lnTo>
                    <a:pt x="2688566" y="83882"/>
                  </a:lnTo>
                  <a:lnTo>
                    <a:pt x="2738354" y="75002"/>
                  </a:lnTo>
                  <a:lnTo>
                    <a:pt x="2788143" y="66700"/>
                  </a:lnTo>
                  <a:lnTo>
                    <a:pt x="2837931" y="59019"/>
                  </a:lnTo>
                  <a:lnTo>
                    <a:pt x="2887719" y="51980"/>
                  </a:lnTo>
                  <a:lnTo>
                    <a:pt x="2937508" y="45587"/>
                  </a:lnTo>
                  <a:lnTo>
                    <a:pt x="2987296" y="39827"/>
                  </a:lnTo>
                  <a:lnTo>
                    <a:pt x="3037084" y="34674"/>
                  </a:lnTo>
                  <a:lnTo>
                    <a:pt x="3086872" y="30094"/>
                  </a:lnTo>
                  <a:lnTo>
                    <a:pt x="3136661" y="26046"/>
                  </a:lnTo>
                  <a:lnTo>
                    <a:pt x="3186449" y="22488"/>
                  </a:lnTo>
                  <a:lnTo>
                    <a:pt x="3236237" y="19374"/>
                  </a:lnTo>
                  <a:lnTo>
                    <a:pt x="3286025" y="16658"/>
                  </a:lnTo>
                  <a:lnTo>
                    <a:pt x="3335814" y="14299"/>
                  </a:lnTo>
                  <a:lnTo>
                    <a:pt x="3385602" y="12255"/>
                  </a:lnTo>
                  <a:lnTo>
                    <a:pt x="3435390" y="10488"/>
                  </a:lnTo>
                  <a:lnTo>
                    <a:pt x="3485179" y="8966"/>
                  </a:lnTo>
                  <a:lnTo>
                    <a:pt x="3534967" y="7655"/>
                  </a:lnTo>
                  <a:lnTo>
                    <a:pt x="3584755" y="6530"/>
                  </a:lnTo>
                  <a:lnTo>
                    <a:pt x="3634543" y="5564"/>
                  </a:lnTo>
                  <a:lnTo>
                    <a:pt x="3684332" y="4736"/>
                  </a:lnTo>
                  <a:lnTo>
                    <a:pt x="3734120" y="4028"/>
                  </a:lnTo>
                  <a:lnTo>
                    <a:pt x="3783908" y="3422"/>
                  </a:lnTo>
                  <a:lnTo>
                    <a:pt x="3833696" y="2905"/>
                  </a:lnTo>
                  <a:lnTo>
                    <a:pt x="3883485" y="2463"/>
                  </a:lnTo>
                  <a:lnTo>
                    <a:pt x="3933273" y="2085"/>
                  </a:lnTo>
                  <a:lnTo>
                    <a:pt x="3983061" y="1764"/>
                  </a:lnTo>
                  <a:lnTo>
                    <a:pt x="4032850" y="1489"/>
                  </a:lnTo>
                  <a:lnTo>
                    <a:pt x="4082638" y="1255"/>
                  </a:lnTo>
                  <a:lnTo>
                    <a:pt x="4132426" y="1056"/>
                  </a:lnTo>
                  <a:lnTo>
                    <a:pt x="4182214" y="886"/>
                  </a:lnTo>
                  <a:lnTo>
                    <a:pt x="4232003" y="741"/>
                  </a:lnTo>
                  <a:lnTo>
                    <a:pt x="4281791" y="618"/>
                  </a:lnTo>
                  <a:lnTo>
                    <a:pt x="4331579" y="513"/>
                  </a:lnTo>
                  <a:lnTo>
                    <a:pt x="4381367" y="424"/>
                  </a:lnTo>
                  <a:lnTo>
                    <a:pt x="4431156" y="348"/>
                  </a:lnTo>
                  <a:lnTo>
                    <a:pt x="4480944" y="283"/>
                  </a:lnTo>
                  <a:lnTo>
                    <a:pt x="4530732" y="228"/>
                  </a:lnTo>
                  <a:lnTo>
                    <a:pt x="4580521" y="181"/>
                  </a:lnTo>
                  <a:lnTo>
                    <a:pt x="4630309" y="141"/>
                  </a:lnTo>
                  <a:lnTo>
                    <a:pt x="4680097" y="107"/>
                  </a:lnTo>
                  <a:lnTo>
                    <a:pt x="4729885" y="78"/>
                  </a:lnTo>
                  <a:lnTo>
                    <a:pt x="4779674" y="53"/>
                  </a:lnTo>
                  <a:lnTo>
                    <a:pt x="4829462" y="32"/>
                  </a:lnTo>
                  <a:lnTo>
                    <a:pt x="4879250" y="15"/>
                  </a:lnTo>
                  <a:lnTo>
                    <a:pt x="4929038" y="0"/>
                  </a:lnTo>
                </a:path>
              </a:pathLst>
            </a:custGeom>
            <a:ln w="40651" cap="flat">
              <a:solidFill>
                <a:srgbClr val="D3D3D3">
                  <a:alpha val="100000"/>
                </a:srgbClr>
              </a:solidFill>
              <a:prstDash val="solid"/>
              <a:round/>
            </a:ln>
          </p:spPr>
          <p:txBody>
            <a:bodyPr/>
            <a:lstStyle/>
            <a:p/>
          </p:txBody>
        </p:sp>
        <p:sp>
          <p:nvSpPr>
            <p:cNvPr id="29" name="pl29"/>
            <p:cNvSpPr/>
            <p:nvPr/>
          </p:nvSpPr>
          <p:spPr>
            <a:xfrm>
              <a:off x="2420208" y="905155"/>
              <a:ext cx="4929038" cy="257564"/>
            </a:xfrm>
            <a:custGeom>
              <a:avLst/>
              <a:pathLst>
                <a:path w="4929038" h="257564">
                  <a:moveTo>
                    <a:pt x="0" y="0"/>
                  </a:moveTo>
                  <a:lnTo>
                    <a:pt x="49788" y="15"/>
                  </a:lnTo>
                  <a:lnTo>
                    <a:pt x="99576" y="32"/>
                  </a:lnTo>
                  <a:lnTo>
                    <a:pt x="149364" y="53"/>
                  </a:lnTo>
                  <a:lnTo>
                    <a:pt x="199153" y="78"/>
                  </a:lnTo>
                  <a:lnTo>
                    <a:pt x="248941" y="107"/>
                  </a:lnTo>
                  <a:lnTo>
                    <a:pt x="298729" y="141"/>
                  </a:lnTo>
                  <a:lnTo>
                    <a:pt x="348517" y="181"/>
                  </a:lnTo>
                  <a:lnTo>
                    <a:pt x="398306" y="228"/>
                  </a:lnTo>
                  <a:lnTo>
                    <a:pt x="448094" y="283"/>
                  </a:lnTo>
                  <a:lnTo>
                    <a:pt x="497882" y="348"/>
                  </a:lnTo>
                  <a:lnTo>
                    <a:pt x="547670" y="424"/>
                  </a:lnTo>
                  <a:lnTo>
                    <a:pt x="597459" y="513"/>
                  </a:lnTo>
                  <a:lnTo>
                    <a:pt x="647247" y="618"/>
                  </a:lnTo>
                  <a:lnTo>
                    <a:pt x="697035" y="741"/>
                  </a:lnTo>
                  <a:lnTo>
                    <a:pt x="746824" y="886"/>
                  </a:lnTo>
                  <a:lnTo>
                    <a:pt x="796612" y="1056"/>
                  </a:lnTo>
                  <a:lnTo>
                    <a:pt x="846400" y="1255"/>
                  </a:lnTo>
                  <a:lnTo>
                    <a:pt x="896188" y="1489"/>
                  </a:lnTo>
                  <a:lnTo>
                    <a:pt x="945977" y="1764"/>
                  </a:lnTo>
                  <a:lnTo>
                    <a:pt x="995765" y="2085"/>
                  </a:lnTo>
                  <a:lnTo>
                    <a:pt x="1045553" y="2463"/>
                  </a:lnTo>
                  <a:lnTo>
                    <a:pt x="1095341" y="2905"/>
                  </a:lnTo>
                  <a:lnTo>
                    <a:pt x="1145130" y="3422"/>
                  </a:lnTo>
                  <a:lnTo>
                    <a:pt x="1194918" y="4028"/>
                  </a:lnTo>
                  <a:lnTo>
                    <a:pt x="1244706" y="4736"/>
                  </a:lnTo>
                  <a:lnTo>
                    <a:pt x="1294495" y="5564"/>
                  </a:lnTo>
                  <a:lnTo>
                    <a:pt x="1344283" y="6530"/>
                  </a:lnTo>
                  <a:lnTo>
                    <a:pt x="1394071" y="7655"/>
                  </a:lnTo>
                  <a:lnTo>
                    <a:pt x="1443859" y="8966"/>
                  </a:lnTo>
                  <a:lnTo>
                    <a:pt x="1493648" y="10488"/>
                  </a:lnTo>
                  <a:lnTo>
                    <a:pt x="1543436" y="12255"/>
                  </a:lnTo>
                  <a:lnTo>
                    <a:pt x="1593224" y="14299"/>
                  </a:lnTo>
                  <a:lnTo>
                    <a:pt x="1643012" y="16658"/>
                  </a:lnTo>
                  <a:lnTo>
                    <a:pt x="1692801" y="19374"/>
                  </a:lnTo>
                  <a:lnTo>
                    <a:pt x="1742589" y="22488"/>
                  </a:lnTo>
                  <a:lnTo>
                    <a:pt x="1792377" y="26046"/>
                  </a:lnTo>
                  <a:lnTo>
                    <a:pt x="1842166" y="30094"/>
                  </a:lnTo>
                  <a:lnTo>
                    <a:pt x="1891954" y="34674"/>
                  </a:lnTo>
                  <a:lnTo>
                    <a:pt x="1941742" y="39827"/>
                  </a:lnTo>
                  <a:lnTo>
                    <a:pt x="1991530" y="45587"/>
                  </a:lnTo>
                  <a:lnTo>
                    <a:pt x="2041319" y="51980"/>
                  </a:lnTo>
                  <a:lnTo>
                    <a:pt x="2091107" y="59019"/>
                  </a:lnTo>
                  <a:lnTo>
                    <a:pt x="2140895" y="66700"/>
                  </a:lnTo>
                  <a:lnTo>
                    <a:pt x="2190683" y="75002"/>
                  </a:lnTo>
                  <a:lnTo>
                    <a:pt x="2240472" y="83882"/>
                  </a:lnTo>
                  <a:lnTo>
                    <a:pt x="2290260" y="93276"/>
                  </a:lnTo>
                  <a:lnTo>
                    <a:pt x="2340048" y="103096"/>
                  </a:lnTo>
                  <a:lnTo>
                    <a:pt x="2389837" y="113238"/>
                  </a:lnTo>
                  <a:lnTo>
                    <a:pt x="2439625" y="123578"/>
                  </a:lnTo>
                  <a:lnTo>
                    <a:pt x="2489413" y="133986"/>
                  </a:lnTo>
                  <a:lnTo>
                    <a:pt x="2539201" y="144326"/>
                  </a:lnTo>
                  <a:lnTo>
                    <a:pt x="2588990" y="154468"/>
                  </a:lnTo>
                  <a:lnTo>
                    <a:pt x="2638778" y="164288"/>
                  </a:lnTo>
                  <a:lnTo>
                    <a:pt x="2688566" y="173682"/>
                  </a:lnTo>
                  <a:lnTo>
                    <a:pt x="2738354" y="182562"/>
                  </a:lnTo>
                  <a:lnTo>
                    <a:pt x="2788143" y="190864"/>
                  </a:lnTo>
                  <a:lnTo>
                    <a:pt x="2837931" y="198545"/>
                  </a:lnTo>
                  <a:lnTo>
                    <a:pt x="2887719" y="205583"/>
                  </a:lnTo>
                  <a:lnTo>
                    <a:pt x="2937508" y="211977"/>
                  </a:lnTo>
                  <a:lnTo>
                    <a:pt x="2987296" y="217737"/>
                  </a:lnTo>
                  <a:lnTo>
                    <a:pt x="3037084" y="222890"/>
                  </a:lnTo>
                  <a:lnTo>
                    <a:pt x="3086872" y="227470"/>
                  </a:lnTo>
                  <a:lnTo>
                    <a:pt x="3136661" y="231517"/>
                  </a:lnTo>
                  <a:lnTo>
                    <a:pt x="3186449" y="235076"/>
                  </a:lnTo>
                  <a:lnTo>
                    <a:pt x="3236237" y="238190"/>
                  </a:lnTo>
                  <a:lnTo>
                    <a:pt x="3286025" y="240906"/>
                  </a:lnTo>
                  <a:lnTo>
                    <a:pt x="3335814" y="243265"/>
                  </a:lnTo>
                  <a:lnTo>
                    <a:pt x="3385602" y="245309"/>
                  </a:lnTo>
                  <a:lnTo>
                    <a:pt x="3435390" y="247075"/>
                  </a:lnTo>
                  <a:lnTo>
                    <a:pt x="3485179" y="248598"/>
                  </a:lnTo>
                  <a:lnTo>
                    <a:pt x="3534967" y="249909"/>
                  </a:lnTo>
                  <a:lnTo>
                    <a:pt x="3584755" y="251034"/>
                  </a:lnTo>
                  <a:lnTo>
                    <a:pt x="3634543" y="252000"/>
                  </a:lnTo>
                  <a:lnTo>
                    <a:pt x="3684332" y="252828"/>
                  </a:lnTo>
                  <a:lnTo>
                    <a:pt x="3734120" y="253536"/>
                  </a:lnTo>
                  <a:lnTo>
                    <a:pt x="3783908" y="254142"/>
                  </a:lnTo>
                  <a:lnTo>
                    <a:pt x="3833696" y="254659"/>
                  </a:lnTo>
                  <a:lnTo>
                    <a:pt x="3883485" y="255101"/>
                  </a:lnTo>
                  <a:lnTo>
                    <a:pt x="3933273" y="255478"/>
                  </a:lnTo>
                  <a:lnTo>
                    <a:pt x="3983061" y="255800"/>
                  </a:lnTo>
                  <a:lnTo>
                    <a:pt x="4032850" y="256075"/>
                  </a:lnTo>
                  <a:lnTo>
                    <a:pt x="4082638" y="256309"/>
                  </a:lnTo>
                  <a:lnTo>
                    <a:pt x="4132426" y="256508"/>
                  </a:lnTo>
                  <a:lnTo>
                    <a:pt x="4182214" y="256678"/>
                  </a:lnTo>
                  <a:lnTo>
                    <a:pt x="4232003" y="256823"/>
                  </a:lnTo>
                  <a:lnTo>
                    <a:pt x="4281791" y="256946"/>
                  </a:lnTo>
                  <a:lnTo>
                    <a:pt x="4331579" y="257051"/>
                  </a:lnTo>
                  <a:lnTo>
                    <a:pt x="4381367" y="257140"/>
                  </a:lnTo>
                  <a:lnTo>
                    <a:pt x="4431156" y="257216"/>
                  </a:lnTo>
                  <a:lnTo>
                    <a:pt x="4480944" y="257281"/>
                  </a:lnTo>
                  <a:lnTo>
                    <a:pt x="4530732" y="257336"/>
                  </a:lnTo>
                  <a:lnTo>
                    <a:pt x="4580521" y="257383"/>
                  </a:lnTo>
                  <a:lnTo>
                    <a:pt x="4630309" y="257423"/>
                  </a:lnTo>
                  <a:lnTo>
                    <a:pt x="4680097" y="257457"/>
                  </a:lnTo>
                  <a:lnTo>
                    <a:pt x="4729885" y="257486"/>
                  </a:lnTo>
                  <a:lnTo>
                    <a:pt x="4779674" y="257510"/>
                  </a:lnTo>
                  <a:lnTo>
                    <a:pt x="4829462" y="257531"/>
                  </a:lnTo>
                  <a:lnTo>
                    <a:pt x="4879250" y="257549"/>
                  </a:lnTo>
                  <a:lnTo>
                    <a:pt x="4929038" y="257564"/>
                  </a:lnTo>
                </a:path>
              </a:pathLst>
            </a:custGeom>
            <a:ln w="40651" cap="flat">
              <a:solidFill>
                <a:srgbClr val="D3D3D3">
                  <a:alpha val="100000"/>
                </a:srgbClr>
              </a:solidFill>
              <a:prstDash val="solid"/>
              <a:round/>
            </a:ln>
          </p:spPr>
          <p:txBody>
            <a:bodyPr/>
            <a:lstStyle/>
            <a:p/>
          </p:txBody>
        </p:sp>
        <p:sp>
          <p:nvSpPr>
            <p:cNvPr id="30" name="pl30"/>
            <p:cNvSpPr/>
            <p:nvPr/>
          </p:nvSpPr>
          <p:spPr>
            <a:xfrm>
              <a:off x="2420208" y="1420803"/>
              <a:ext cx="4929038" cy="772694"/>
            </a:xfrm>
            <a:custGeom>
              <a:avLst/>
              <a:pathLst>
                <a:path w="4929038" h="772694">
                  <a:moveTo>
                    <a:pt x="0" y="0"/>
                  </a:moveTo>
                  <a:lnTo>
                    <a:pt x="49788" y="45"/>
                  </a:lnTo>
                  <a:lnTo>
                    <a:pt x="99576" y="98"/>
                  </a:lnTo>
                  <a:lnTo>
                    <a:pt x="149364" y="161"/>
                  </a:lnTo>
                  <a:lnTo>
                    <a:pt x="199153" y="235"/>
                  </a:lnTo>
                  <a:lnTo>
                    <a:pt x="248941" y="322"/>
                  </a:lnTo>
                  <a:lnTo>
                    <a:pt x="298729" y="424"/>
                  </a:lnTo>
                  <a:lnTo>
                    <a:pt x="348517" y="543"/>
                  </a:lnTo>
                  <a:lnTo>
                    <a:pt x="398306" y="684"/>
                  </a:lnTo>
                  <a:lnTo>
                    <a:pt x="448094" y="849"/>
                  </a:lnTo>
                  <a:lnTo>
                    <a:pt x="497882" y="1044"/>
                  </a:lnTo>
                  <a:lnTo>
                    <a:pt x="547670" y="1272"/>
                  </a:lnTo>
                  <a:lnTo>
                    <a:pt x="597459" y="1540"/>
                  </a:lnTo>
                  <a:lnTo>
                    <a:pt x="647247" y="1855"/>
                  </a:lnTo>
                  <a:lnTo>
                    <a:pt x="697035" y="2224"/>
                  </a:lnTo>
                  <a:lnTo>
                    <a:pt x="746824" y="2659"/>
                  </a:lnTo>
                  <a:lnTo>
                    <a:pt x="796612" y="3168"/>
                  </a:lnTo>
                  <a:lnTo>
                    <a:pt x="846400" y="3766"/>
                  </a:lnTo>
                  <a:lnTo>
                    <a:pt x="896188" y="4468"/>
                  </a:lnTo>
                  <a:lnTo>
                    <a:pt x="945977" y="5292"/>
                  </a:lnTo>
                  <a:lnTo>
                    <a:pt x="995765" y="6257"/>
                  </a:lnTo>
                  <a:lnTo>
                    <a:pt x="1045553" y="7389"/>
                  </a:lnTo>
                  <a:lnTo>
                    <a:pt x="1095341" y="8715"/>
                  </a:lnTo>
                  <a:lnTo>
                    <a:pt x="1145130" y="10268"/>
                  </a:lnTo>
                  <a:lnTo>
                    <a:pt x="1194918" y="12085"/>
                  </a:lnTo>
                  <a:lnTo>
                    <a:pt x="1244706" y="14210"/>
                  </a:lnTo>
                  <a:lnTo>
                    <a:pt x="1294495" y="16693"/>
                  </a:lnTo>
                  <a:lnTo>
                    <a:pt x="1344283" y="19590"/>
                  </a:lnTo>
                  <a:lnTo>
                    <a:pt x="1394071" y="22967"/>
                  </a:lnTo>
                  <a:lnTo>
                    <a:pt x="1443859" y="26898"/>
                  </a:lnTo>
                  <a:lnTo>
                    <a:pt x="1493648" y="31466"/>
                  </a:lnTo>
                  <a:lnTo>
                    <a:pt x="1543436" y="36765"/>
                  </a:lnTo>
                  <a:lnTo>
                    <a:pt x="1593224" y="42897"/>
                  </a:lnTo>
                  <a:lnTo>
                    <a:pt x="1643012" y="49975"/>
                  </a:lnTo>
                  <a:lnTo>
                    <a:pt x="1692801" y="58122"/>
                  </a:lnTo>
                  <a:lnTo>
                    <a:pt x="1742589" y="67465"/>
                  </a:lnTo>
                  <a:lnTo>
                    <a:pt x="1792377" y="78140"/>
                  </a:lnTo>
                  <a:lnTo>
                    <a:pt x="1842166" y="90282"/>
                  </a:lnTo>
                  <a:lnTo>
                    <a:pt x="1891954" y="104022"/>
                  </a:lnTo>
                  <a:lnTo>
                    <a:pt x="1941742" y="119481"/>
                  </a:lnTo>
                  <a:lnTo>
                    <a:pt x="1991530" y="136763"/>
                  </a:lnTo>
                  <a:lnTo>
                    <a:pt x="2041319" y="155942"/>
                  </a:lnTo>
                  <a:lnTo>
                    <a:pt x="2091107" y="177058"/>
                  </a:lnTo>
                  <a:lnTo>
                    <a:pt x="2140895" y="200102"/>
                  </a:lnTo>
                  <a:lnTo>
                    <a:pt x="2190683" y="225008"/>
                  </a:lnTo>
                  <a:lnTo>
                    <a:pt x="2240472" y="251648"/>
                  </a:lnTo>
                  <a:lnTo>
                    <a:pt x="2290260" y="279829"/>
                  </a:lnTo>
                  <a:lnTo>
                    <a:pt x="2340048" y="309290"/>
                  </a:lnTo>
                  <a:lnTo>
                    <a:pt x="2389837" y="339714"/>
                  </a:lnTo>
                  <a:lnTo>
                    <a:pt x="2439625" y="370735"/>
                  </a:lnTo>
                  <a:lnTo>
                    <a:pt x="2489413" y="401959"/>
                  </a:lnTo>
                  <a:lnTo>
                    <a:pt x="2539201" y="432980"/>
                  </a:lnTo>
                  <a:lnTo>
                    <a:pt x="2588990" y="463404"/>
                  </a:lnTo>
                  <a:lnTo>
                    <a:pt x="2638778" y="492865"/>
                  </a:lnTo>
                  <a:lnTo>
                    <a:pt x="2688566" y="521046"/>
                  </a:lnTo>
                  <a:lnTo>
                    <a:pt x="2738354" y="547686"/>
                  </a:lnTo>
                  <a:lnTo>
                    <a:pt x="2788143" y="572592"/>
                  </a:lnTo>
                  <a:lnTo>
                    <a:pt x="2837931" y="595636"/>
                  </a:lnTo>
                  <a:lnTo>
                    <a:pt x="2887719" y="616751"/>
                  </a:lnTo>
                  <a:lnTo>
                    <a:pt x="2937508" y="635931"/>
                  </a:lnTo>
                  <a:lnTo>
                    <a:pt x="2987296" y="653213"/>
                  </a:lnTo>
                  <a:lnTo>
                    <a:pt x="3037084" y="668672"/>
                  </a:lnTo>
                  <a:lnTo>
                    <a:pt x="3086872" y="682412"/>
                  </a:lnTo>
                  <a:lnTo>
                    <a:pt x="3136661" y="694553"/>
                  </a:lnTo>
                  <a:lnTo>
                    <a:pt x="3186449" y="705228"/>
                  </a:lnTo>
                  <a:lnTo>
                    <a:pt x="3236237" y="714572"/>
                  </a:lnTo>
                  <a:lnTo>
                    <a:pt x="3286025" y="722718"/>
                  </a:lnTo>
                  <a:lnTo>
                    <a:pt x="3335814" y="729797"/>
                  </a:lnTo>
                  <a:lnTo>
                    <a:pt x="3385602" y="735929"/>
                  </a:lnTo>
                  <a:lnTo>
                    <a:pt x="3435390" y="741227"/>
                  </a:lnTo>
                  <a:lnTo>
                    <a:pt x="3485179" y="745796"/>
                  </a:lnTo>
                  <a:lnTo>
                    <a:pt x="3534967" y="749727"/>
                  </a:lnTo>
                  <a:lnTo>
                    <a:pt x="3584755" y="753104"/>
                  </a:lnTo>
                  <a:lnTo>
                    <a:pt x="3634543" y="756001"/>
                  </a:lnTo>
                  <a:lnTo>
                    <a:pt x="3684332" y="758484"/>
                  </a:lnTo>
                  <a:lnTo>
                    <a:pt x="3734120" y="760608"/>
                  </a:lnTo>
                  <a:lnTo>
                    <a:pt x="3783908" y="762426"/>
                  </a:lnTo>
                  <a:lnTo>
                    <a:pt x="3833696" y="763979"/>
                  </a:lnTo>
                  <a:lnTo>
                    <a:pt x="3883485" y="765305"/>
                  </a:lnTo>
                  <a:lnTo>
                    <a:pt x="3933273" y="766436"/>
                  </a:lnTo>
                  <a:lnTo>
                    <a:pt x="3983061" y="767402"/>
                  </a:lnTo>
                  <a:lnTo>
                    <a:pt x="4032850" y="768225"/>
                  </a:lnTo>
                  <a:lnTo>
                    <a:pt x="4082638" y="768927"/>
                  </a:lnTo>
                  <a:lnTo>
                    <a:pt x="4132426" y="769525"/>
                  </a:lnTo>
                  <a:lnTo>
                    <a:pt x="4182214" y="770035"/>
                  </a:lnTo>
                  <a:lnTo>
                    <a:pt x="4232003" y="770469"/>
                  </a:lnTo>
                  <a:lnTo>
                    <a:pt x="4281791" y="770839"/>
                  </a:lnTo>
                  <a:lnTo>
                    <a:pt x="4331579" y="771154"/>
                  </a:lnTo>
                  <a:lnTo>
                    <a:pt x="4381367" y="771422"/>
                  </a:lnTo>
                  <a:lnTo>
                    <a:pt x="4431156" y="771650"/>
                  </a:lnTo>
                  <a:lnTo>
                    <a:pt x="4480944" y="771844"/>
                  </a:lnTo>
                  <a:lnTo>
                    <a:pt x="4530732" y="772010"/>
                  </a:lnTo>
                  <a:lnTo>
                    <a:pt x="4580521" y="772150"/>
                  </a:lnTo>
                  <a:lnTo>
                    <a:pt x="4630309" y="772270"/>
                  </a:lnTo>
                  <a:lnTo>
                    <a:pt x="4680097" y="772372"/>
                  </a:lnTo>
                  <a:lnTo>
                    <a:pt x="4729885" y="772459"/>
                  </a:lnTo>
                  <a:lnTo>
                    <a:pt x="4779674" y="772532"/>
                  </a:lnTo>
                  <a:lnTo>
                    <a:pt x="4829462" y="772595"/>
                  </a:lnTo>
                  <a:lnTo>
                    <a:pt x="4879250" y="772649"/>
                  </a:lnTo>
                  <a:lnTo>
                    <a:pt x="4929038" y="772694"/>
                  </a:lnTo>
                </a:path>
              </a:pathLst>
            </a:custGeom>
            <a:ln w="40651" cap="flat">
              <a:solidFill>
                <a:srgbClr val="D3D3D3">
                  <a:alpha val="100000"/>
                </a:srgbClr>
              </a:solidFill>
              <a:prstDash val="solid"/>
              <a:round/>
            </a:ln>
          </p:spPr>
          <p:txBody>
            <a:bodyPr/>
            <a:lstStyle/>
            <a:p/>
          </p:txBody>
        </p:sp>
        <p:sp>
          <p:nvSpPr>
            <p:cNvPr id="31" name="pl31"/>
            <p:cNvSpPr/>
            <p:nvPr/>
          </p:nvSpPr>
          <p:spPr>
            <a:xfrm>
              <a:off x="2420208" y="3998181"/>
              <a:ext cx="4929038" cy="772694"/>
            </a:xfrm>
            <a:custGeom>
              <a:avLst/>
              <a:pathLst>
                <a:path w="4929038" h="772694">
                  <a:moveTo>
                    <a:pt x="0" y="772694"/>
                  </a:moveTo>
                  <a:lnTo>
                    <a:pt x="49788" y="772649"/>
                  </a:lnTo>
                  <a:lnTo>
                    <a:pt x="99576" y="772595"/>
                  </a:lnTo>
                  <a:lnTo>
                    <a:pt x="149364" y="772532"/>
                  </a:lnTo>
                  <a:lnTo>
                    <a:pt x="199153" y="772459"/>
                  </a:lnTo>
                  <a:lnTo>
                    <a:pt x="248941" y="772372"/>
                  </a:lnTo>
                  <a:lnTo>
                    <a:pt x="298729" y="772270"/>
                  </a:lnTo>
                  <a:lnTo>
                    <a:pt x="348517" y="772150"/>
                  </a:lnTo>
                  <a:lnTo>
                    <a:pt x="398306" y="772010"/>
                  </a:lnTo>
                  <a:lnTo>
                    <a:pt x="448094" y="771844"/>
                  </a:lnTo>
                  <a:lnTo>
                    <a:pt x="497882" y="771650"/>
                  </a:lnTo>
                  <a:lnTo>
                    <a:pt x="547670" y="771422"/>
                  </a:lnTo>
                  <a:lnTo>
                    <a:pt x="597459" y="771154"/>
                  </a:lnTo>
                  <a:lnTo>
                    <a:pt x="647247" y="770839"/>
                  </a:lnTo>
                  <a:lnTo>
                    <a:pt x="697035" y="770469"/>
                  </a:lnTo>
                  <a:lnTo>
                    <a:pt x="746824" y="770035"/>
                  </a:lnTo>
                  <a:lnTo>
                    <a:pt x="796612" y="769525"/>
                  </a:lnTo>
                  <a:lnTo>
                    <a:pt x="846400" y="768927"/>
                  </a:lnTo>
                  <a:lnTo>
                    <a:pt x="896188" y="768225"/>
                  </a:lnTo>
                  <a:lnTo>
                    <a:pt x="945977" y="767402"/>
                  </a:lnTo>
                  <a:lnTo>
                    <a:pt x="995765" y="766436"/>
                  </a:lnTo>
                  <a:lnTo>
                    <a:pt x="1045553" y="765305"/>
                  </a:lnTo>
                  <a:lnTo>
                    <a:pt x="1095341" y="763979"/>
                  </a:lnTo>
                  <a:lnTo>
                    <a:pt x="1145130" y="762426"/>
                  </a:lnTo>
                  <a:lnTo>
                    <a:pt x="1194918" y="760608"/>
                  </a:lnTo>
                  <a:lnTo>
                    <a:pt x="1244706" y="758484"/>
                  </a:lnTo>
                  <a:lnTo>
                    <a:pt x="1294495" y="756001"/>
                  </a:lnTo>
                  <a:lnTo>
                    <a:pt x="1344283" y="753104"/>
                  </a:lnTo>
                  <a:lnTo>
                    <a:pt x="1394071" y="749727"/>
                  </a:lnTo>
                  <a:lnTo>
                    <a:pt x="1443859" y="745796"/>
                  </a:lnTo>
                  <a:lnTo>
                    <a:pt x="1493648" y="741227"/>
                  </a:lnTo>
                  <a:lnTo>
                    <a:pt x="1543436" y="735929"/>
                  </a:lnTo>
                  <a:lnTo>
                    <a:pt x="1593224" y="729797"/>
                  </a:lnTo>
                  <a:lnTo>
                    <a:pt x="1643012" y="722718"/>
                  </a:lnTo>
                  <a:lnTo>
                    <a:pt x="1692801" y="714572"/>
                  </a:lnTo>
                  <a:lnTo>
                    <a:pt x="1742589" y="705228"/>
                  </a:lnTo>
                  <a:lnTo>
                    <a:pt x="1792377" y="694553"/>
                  </a:lnTo>
                  <a:lnTo>
                    <a:pt x="1842166" y="682412"/>
                  </a:lnTo>
                  <a:lnTo>
                    <a:pt x="1891954" y="668672"/>
                  </a:lnTo>
                  <a:lnTo>
                    <a:pt x="1941742" y="653213"/>
                  </a:lnTo>
                  <a:lnTo>
                    <a:pt x="1991530" y="635931"/>
                  </a:lnTo>
                  <a:lnTo>
                    <a:pt x="2041319" y="616751"/>
                  </a:lnTo>
                  <a:lnTo>
                    <a:pt x="2091107" y="595636"/>
                  </a:lnTo>
                  <a:lnTo>
                    <a:pt x="2140895" y="572592"/>
                  </a:lnTo>
                  <a:lnTo>
                    <a:pt x="2190683" y="547686"/>
                  </a:lnTo>
                  <a:lnTo>
                    <a:pt x="2240472" y="521046"/>
                  </a:lnTo>
                  <a:lnTo>
                    <a:pt x="2290260" y="492865"/>
                  </a:lnTo>
                  <a:lnTo>
                    <a:pt x="2340048" y="463404"/>
                  </a:lnTo>
                  <a:lnTo>
                    <a:pt x="2389837" y="432980"/>
                  </a:lnTo>
                  <a:lnTo>
                    <a:pt x="2439625" y="401959"/>
                  </a:lnTo>
                  <a:lnTo>
                    <a:pt x="2489413" y="370735"/>
                  </a:lnTo>
                  <a:lnTo>
                    <a:pt x="2539201" y="339714"/>
                  </a:lnTo>
                  <a:lnTo>
                    <a:pt x="2588990" y="309290"/>
                  </a:lnTo>
                  <a:lnTo>
                    <a:pt x="2638778" y="279829"/>
                  </a:lnTo>
                  <a:lnTo>
                    <a:pt x="2688566" y="251648"/>
                  </a:lnTo>
                  <a:lnTo>
                    <a:pt x="2738354" y="225008"/>
                  </a:lnTo>
                  <a:lnTo>
                    <a:pt x="2788143" y="200102"/>
                  </a:lnTo>
                  <a:lnTo>
                    <a:pt x="2837931" y="177058"/>
                  </a:lnTo>
                  <a:lnTo>
                    <a:pt x="2887719" y="155942"/>
                  </a:lnTo>
                  <a:lnTo>
                    <a:pt x="2937508" y="136763"/>
                  </a:lnTo>
                  <a:lnTo>
                    <a:pt x="2987296" y="119481"/>
                  </a:lnTo>
                  <a:lnTo>
                    <a:pt x="3037084" y="104022"/>
                  </a:lnTo>
                  <a:lnTo>
                    <a:pt x="3086872" y="90282"/>
                  </a:lnTo>
                  <a:lnTo>
                    <a:pt x="3136661" y="78140"/>
                  </a:lnTo>
                  <a:lnTo>
                    <a:pt x="3186449" y="67465"/>
                  </a:lnTo>
                  <a:lnTo>
                    <a:pt x="3236237" y="58122"/>
                  </a:lnTo>
                  <a:lnTo>
                    <a:pt x="3286025" y="49975"/>
                  </a:lnTo>
                  <a:lnTo>
                    <a:pt x="3335814" y="42897"/>
                  </a:lnTo>
                  <a:lnTo>
                    <a:pt x="3385602" y="36765"/>
                  </a:lnTo>
                  <a:lnTo>
                    <a:pt x="3435390" y="31466"/>
                  </a:lnTo>
                  <a:lnTo>
                    <a:pt x="3485179" y="26898"/>
                  </a:lnTo>
                  <a:lnTo>
                    <a:pt x="3534967" y="22967"/>
                  </a:lnTo>
                  <a:lnTo>
                    <a:pt x="3584755" y="19590"/>
                  </a:lnTo>
                  <a:lnTo>
                    <a:pt x="3634543" y="16693"/>
                  </a:lnTo>
                  <a:lnTo>
                    <a:pt x="3684332" y="14210"/>
                  </a:lnTo>
                  <a:lnTo>
                    <a:pt x="3734120" y="12085"/>
                  </a:lnTo>
                  <a:lnTo>
                    <a:pt x="3783908" y="10268"/>
                  </a:lnTo>
                  <a:lnTo>
                    <a:pt x="3833696" y="8715"/>
                  </a:lnTo>
                  <a:lnTo>
                    <a:pt x="3883485" y="7389"/>
                  </a:lnTo>
                  <a:lnTo>
                    <a:pt x="3933273" y="6257"/>
                  </a:lnTo>
                  <a:lnTo>
                    <a:pt x="3983061" y="5292"/>
                  </a:lnTo>
                  <a:lnTo>
                    <a:pt x="4032850" y="4468"/>
                  </a:lnTo>
                  <a:lnTo>
                    <a:pt x="4082638" y="3766"/>
                  </a:lnTo>
                  <a:lnTo>
                    <a:pt x="4132426" y="3168"/>
                  </a:lnTo>
                  <a:lnTo>
                    <a:pt x="4182214" y="2659"/>
                  </a:lnTo>
                  <a:lnTo>
                    <a:pt x="4232003" y="2224"/>
                  </a:lnTo>
                  <a:lnTo>
                    <a:pt x="4281791" y="1855"/>
                  </a:lnTo>
                  <a:lnTo>
                    <a:pt x="4331579" y="1540"/>
                  </a:lnTo>
                  <a:lnTo>
                    <a:pt x="4381367" y="1272"/>
                  </a:lnTo>
                  <a:lnTo>
                    <a:pt x="4431156" y="1044"/>
                  </a:lnTo>
                  <a:lnTo>
                    <a:pt x="4480944" y="849"/>
                  </a:lnTo>
                  <a:lnTo>
                    <a:pt x="4530732" y="684"/>
                  </a:lnTo>
                  <a:lnTo>
                    <a:pt x="4580521" y="543"/>
                  </a:lnTo>
                  <a:lnTo>
                    <a:pt x="4630309" y="424"/>
                  </a:lnTo>
                  <a:lnTo>
                    <a:pt x="4680097" y="322"/>
                  </a:lnTo>
                  <a:lnTo>
                    <a:pt x="4729885" y="235"/>
                  </a:lnTo>
                  <a:lnTo>
                    <a:pt x="4779674" y="161"/>
                  </a:lnTo>
                  <a:lnTo>
                    <a:pt x="4829462" y="98"/>
                  </a:lnTo>
                  <a:lnTo>
                    <a:pt x="4879250" y="45"/>
                  </a:lnTo>
                  <a:lnTo>
                    <a:pt x="4929038" y="0"/>
                  </a:lnTo>
                </a:path>
              </a:pathLst>
            </a:custGeom>
            <a:ln w="40651" cap="flat">
              <a:solidFill>
                <a:srgbClr val="D3D3D3">
                  <a:alpha val="100000"/>
                </a:srgbClr>
              </a:solidFill>
              <a:prstDash val="solid"/>
              <a:round/>
            </a:ln>
          </p:spPr>
          <p:txBody>
            <a:bodyPr/>
            <a:lstStyle/>
            <a:p/>
          </p:txBody>
        </p:sp>
        <p:sp>
          <p:nvSpPr>
            <p:cNvPr id="32" name="pl32"/>
            <p:cNvSpPr/>
            <p:nvPr/>
          </p:nvSpPr>
          <p:spPr>
            <a:xfrm>
              <a:off x="2420208" y="4255745"/>
              <a:ext cx="4929038" cy="257564"/>
            </a:xfrm>
            <a:custGeom>
              <a:avLst/>
              <a:pathLst>
                <a:path w="4929038" h="257564">
                  <a:moveTo>
                    <a:pt x="0" y="257564"/>
                  </a:moveTo>
                  <a:lnTo>
                    <a:pt x="49788" y="257549"/>
                  </a:lnTo>
                  <a:lnTo>
                    <a:pt x="99576" y="257531"/>
                  </a:lnTo>
                  <a:lnTo>
                    <a:pt x="149364" y="257510"/>
                  </a:lnTo>
                  <a:lnTo>
                    <a:pt x="199153" y="257486"/>
                  </a:lnTo>
                  <a:lnTo>
                    <a:pt x="248941" y="257457"/>
                  </a:lnTo>
                  <a:lnTo>
                    <a:pt x="298729" y="257423"/>
                  </a:lnTo>
                  <a:lnTo>
                    <a:pt x="348517" y="257383"/>
                  </a:lnTo>
                  <a:lnTo>
                    <a:pt x="398306" y="257336"/>
                  </a:lnTo>
                  <a:lnTo>
                    <a:pt x="448094" y="257281"/>
                  </a:lnTo>
                  <a:lnTo>
                    <a:pt x="497882" y="257216"/>
                  </a:lnTo>
                  <a:lnTo>
                    <a:pt x="547670" y="257140"/>
                  </a:lnTo>
                  <a:lnTo>
                    <a:pt x="597459" y="257051"/>
                  </a:lnTo>
                  <a:lnTo>
                    <a:pt x="647247" y="256946"/>
                  </a:lnTo>
                  <a:lnTo>
                    <a:pt x="697035" y="256823"/>
                  </a:lnTo>
                  <a:lnTo>
                    <a:pt x="746824" y="256678"/>
                  </a:lnTo>
                  <a:lnTo>
                    <a:pt x="796612" y="256508"/>
                  </a:lnTo>
                  <a:lnTo>
                    <a:pt x="846400" y="256309"/>
                  </a:lnTo>
                  <a:lnTo>
                    <a:pt x="896188" y="256075"/>
                  </a:lnTo>
                  <a:lnTo>
                    <a:pt x="945977" y="255800"/>
                  </a:lnTo>
                  <a:lnTo>
                    <a:pt x="995765" y="255478"/>
                  </a:lnTo>
                  <a:lnTo>
                    <a:pt x="1045553" y="255101"/>
                  </a:lnTo>
                  <a:lnTo>
                    <a:pt x="1095341" y="254659"/>
                  </a:lnTo>
                  <a:lnTo>
                    <a:pt x="1145130" y="254142"/>
                  </a:lnTo>
                  <a:lnTo>
                    <a:pt x="1194918" y="253536"/>
                  </a:lnTo>
                  <a:lnTo>
                    <a:pt x="1244706" y="252828"/>
                  </a:lnTo>
                  <a:lnTo>
                    <a:pt x="1294495" y="252000"/>
                  </a:lnTo>
                  <a:lnTo>
                    <a:pt x="1344283" y="251034"/>
                  </a:lnTo>
                  <a:lnTo>
                    <a:pt x="1394071" y="249909"/>
                  </a:lnTo>
                  <a:lnTo>
                    <a:pt x="1443859" y="248598"/>
                  </a:lnTo>
                  <a:lnTo>
                    <a:pt x="1493648" y="247075"/>
                  </a:lnTo>
                  <a:lnTo>
                    <a:pt x="1543436" y="245309"/>
                  </a:lnTo>
                  <a:lnTo>
                    <a:pt x="1593224" y="243265"/>
                  </a:lnTo>
                  <a:lnTo>
                    <a:pt x="1643012" y="240906"/>
                  </a:lnTo>
                  <a:lnTo>
                    <a:pt x="1692801" y="238190"/>
                  </a:lnTo>
                  <a:lnTo>
                    <a:pt x="1742589" y="235076"/>
                  </a:lnTo>
                  <a:lnTo>
                    <a:pt x="1792377" y="231517"/>
                  </a:lnTo>
                  <a:lnTo>
                    <a:pt x="1842166" y="227470"/>
                  </a:lnTo>
                  <a:lnTo>
                    <a:pt x="1891954" y="222890"/>
                  </a:lnTo>
                  <a:lnTo>
                    <a:pt x="1941742" y="217737"/>
                  </a:lnTo>
                  <a:lnTo>
                    <a:pt x="1991530" y="211977"/>
                  </a:lnTo>
                  <a:lnTo>
                    <a:pt x="2041319" y="205583"/>
                  </a:lnTo>
                  <a:lnTo>
                    <a:pt x="2091107" y="198545"/>
                  </a:lnTo>
                  <a:lnTo>
                    <a:pt x="2140895" y="190864"/>
                  </a:lnTo>
                  <a:lnTo>
                    <a:pt x="2190683" y="182562"/>
                  </a:lnTo>
                  <a:lnTo>
                    <a:pt x="2240472" y="173682"/>
                  </a:lnTo>
                  <a:lnTo>
                    <a:pt x="2290260" y="164288"/>
                  </a:lnTo>
                  <a:lnTo>
                    <a:pt x="2340048" y="154468"/>
                  </a:lnTo>
                  <a:lnTo>
                    <a:pt x="2389837" y="144326"/>
                  </a:lnTo>
                  <a:lnTo>
                    <a:pt x="2439625" y="133986"/>
                  </a:lnTo>
                  <a:lnTo>
                    <a:pt x="2489413" y="123578"/>
                  </a:lnTo>
                  <a:lnTo>
                    <a:pt x="2539201" y="113238"/>
                  </a:lnTo>
                  <a:lnTo>
                    <a:pt x="2588990" y="103096"/>
                  </a:lnTo>
                  <a:lnTo>
                    <a:pt x="2638778" y="93276"/>
                  </a:lnTo>
                  <a:lnTo>
                    <a:pt x="2688566" y="83882"/>
                  </a:lnTo>
                  <a:lnTo>
                    <a:pt x="2738354" y="75002"/>
                  </a:lnTo>
                  <a:lnTo>
                    <a:pt x="2788143" y="66700"/>
                  </a:lnTo>
                  <a:lnTo>
                    <a:pt x="2837931" y="59019"/>
                  </a:lnTo>
                  <a:lnTo>
                    <a:pt x="2887719" y="51980"/>
                  </a:lnTo>
                  <a:lnTo>
                    <a:pt x="2937508" y="45587"/>
                  </a:lnTo>
                  <a:lnTo>
                    <a:pt x="2987296" y="39827"/>
                  </a:lnTo>
                  <a:lnTo>
                    <a:pt x="3037084" y="34674"/>
                  </a:lnTo>
                  <a:lnTo>
                    <a:pt x="3086872" y="30094"/>
                  </a:lnTo>
                  <a:lnTo>
                    <a:pt x="3136661" y="26046"/>
                  </a:lnTo>
                  <a:lnTo>
                    <a:pt x="3186449" y="22488"/>
                  </a:lnTo>
                  <a:lnTo>
                    <a:pt x="3236237" y="19374"/>
                  </a:lnTo>
                  <a:lnTo>
                    <a:pt x="3286025" y="16658"/>
                  </a:lnTo>
                  <a:lnTo>
                    <a:pt x="3335814" y="14299"/>
                  </a:lnTo>
                  <a:lnTo>
                    <a:pt x="3385602" y="12255"/>
                  </a:lnTo>
                  <a:lnTo>
                    <a:pt x="3435390" y="10488"/>
                  </a:lnTo>
                  <a:lnTo>
                    <a:pt x="3485179" y="8966"/>
                  </a:lnTo>
                  <a:lnTo>
                    <a:pt x="3534967" y="7655"/>
                  </a:lnTo>
                  <a:lnTo>
                    <a:pt x="3584755" y="6530"/>
                  </a:lnTo>
                  <a:lnTo>
                    <a:pt x="3634543" y="5564"/>
                  </a:lnTo>
                  <a:lnTo>
                    <a:pt x="3684332" y="4736"/>
                  </a:lnTo>
                  <a:lnTo>
                    <a:pt x="3734120" y="4028"/>
                  </a:lnTo>
                  <a:lnTo>
                    <a:pt x="3783908" y="3422"/>
                  </a:lnTo>
                  <a:lnTo>
                    <a:pt x="3833696" y="2905"/>
                  </a:lnTo>
                  <a:lnTo>
                    <a:pt x="3883485" y="2463"/>
                  </a:lnTo>
                  <a:lnTo>
                    <a:pt x="3933273" y="2085"/>
                  </a:lnTo>
                  <a:lnTo>
                    <a:pt x="3983061" y="1764"/>
                  </a:lnTo>
                  <a:lnTo>
                    <a:pt x="4032850" y="1489"/>
                  </a:lnTo>
                  <a:lnTo>
                    <a:pt x="4082638" y="1255"/>
                  </a:lnTo>
                  <a:lnTo>
                    <a:pt x="4132426" y="1056"/>
                  </a:lnTo>
                  <a:lnTo>
                    <a:pt x="4182214" y="886"/>
                  </a:lnTo>
                  <a:lnTo>
                    <a:pt x="4232003" y="741"/>
                  </a:lnTo>
                  <a:lnTo>
                    <a:pt x="4281791" y="618"/>
                  </a:lnTo>
                  <a:lnTo>
                    <a:pt x="4331579" y="513"/>
                  </a:lnTo>
                  <a:lnTo>
                    <a:pt x="4381367" y="424"/>
                  </a:lnTo>
                  <a:lnTo>
                    <a:pt x="4431156" y="348"/>
                  </a:lnTo>
                  <a:lnTo>
                    <a:pt x="4480944" y="283"/>
                  </a:lnTo>
                  <a:lnTo>
                    <a:pt x="4530732" y="228"/>
                  </a:lnTo>
                  <a:lnTo>
                    <a:pt x="4580521" y="181"/>
                  </a:lnTo>
                  <a:lnTo>
                    <a:pt x="4630309" y="141"/>
                  </a:lnTo>
                  <a:lnTo>
                    <a:pt x="4680097" y="107"/>
                  </a:lnTo>
                  <a:lnTo>
                    <a:pt x="4729885" y="78"/>
                  </a:lnTo>
                  <a:lnTo>
                    <a:pt x="4779674" y="53"/>
                  </a:lnTo>
                  <a:lnTo>
                    <a:pt x="4829462" y="32"/>
                  </a:lnTo>
                  <a:lnTo>
                    <a:pt x="4879250" y="15"/>
                  </a:lnTo>
                  <a:lnTo>
                    <a:pt x="4929038" y="0"/>
                  </a:lnTo>
                </a:path>
              </a:pathLst>
            </a:custGeom>
            <a:ln w="40651" cap="flat">
              <a:solidFill>
                <a:srgbClr val="D3D3D3">
                  <a:alpha val="100000"/>
                </a:srgbClr>
              </a:solidFill>
              <a:prstDash val="solid"/>
              <a:round/>
            </a:ln>
          </p:spPr>
          <p:txBody>
            <a:bodyPr/>
            <a:lstStyle/>
            <a:p/>
          </p:txBody>
        </p:sp>
        <p:sp>
          <p:nvSpPr>
            <p:cNvPr id="33" name="pl33"/>
            <p:cNvSpPr/>
            <p:nvPr/>
          </p:nvSpPr>
          <p:spPr>
            <a:xfrm>
              <a:off x="2420208" y="3225572"/>
              <a:ext cx="4929038" cy="2575648"/>
            </a:xfrm>
            <a:custGeom>
              <a:avLst/>
              <a:pathLst>
                <a:path w="4929038" h="2575648">
                  <a:moveTo>
                    <a:pt x="0" y="0"/>
                  </a:moveTo>
                  <a:lnTo>
                    <a:pt x="49788" y="151"/>
                  </a:lnTo>
                  <a:lnTo>
                    <a:pt x="99576" y="329"/>
                  </a:lnTo>
                  <a:lnTo>
                    <a:pt x="149364" y="538"/>
                  </a:lnTo>
                  <a:lnTo>
                    <a:pt x="199153" y="784"/>
                  </a:lnTo>
                  <a:lnTo>
                    <a:pt x="248941" y="1074"/>
                  </a:lnTo>
                  <a:lnTo>
                    <a:pt x="298729" y="1413"/>
                  </a:lnTo>
                  <a:lnTo>
                    <a:pt x="348517" y="1812"/>
                  </a:lnTo>
                  <a:lnTo>
                    <a:pt x="398306" y="2282"/>
                  </a:lnTo>
                  <a:lnTo>
                    <a:pt x="448094" y="2833"/>
                  </a:lnTo>
                  <a:lnTo>
                    <a:pt x="497882" y="3480"/>
                  </a:lnTo>
                  <a:lnTo>
                    <a:pt x="547670" y="4241"/>
                  </a:lnTo>
                  <a:lnTo>
                    <a:pt x="597459" y="5134"/>
                  </a:lnTo>
                  <a:lnTo>
                    <a:pt x="647247" y="6184"/>
                  </a:lnTo>
                  <a:lnTo>
                    <a:pt x="697035" y="7416"/>
                  </a:lnTo>
                  <a:lnTo>
                    <a:pt x="746824" y="8863"/>
                  </a:lnTo>
                  <a:lnTo>
                    <a:pt x="796612" y="10562"/>
                  </a:lnTo>
                  <a:lnTo>
                    <a:pt x="846400" y="12556"/>
                  </a:lnTo>
                  <a:lnTo>
                    <a:pt x="896188" y="14895"/>
                  </a:lnTo>
                  <a:lnTo>
                    <a:pt x="945977" y="17640"/>
                  </a:lnTo>
                  <a:lnTo>
                    <a:pt x="995765" y="20859"/>
                  </a:lnTo>
                  <a:lnTo>
                    <a:pt x="1045553" y="24631"/>
                  </a:lnTo>
                  <a:lnTo>
                    <a:pt x="1095341" y="29052"/>
                  </a:lnTo>
                  <a:lnTo>
                    <a:pt x="1145130" y="34228"/>
                  </a:lnTo>
                  <a:lnTo>
                    <a:pt x="1194918" y="40285"/>
                  </a:lnTo>
                  <a:lnTo>
                    <a:pt x="1244706" y="47368"/>
                  </a:lnTo>
                  <a:lnTo>
                    <a:pt x="1294495" y="55643"/>
                  </a:lnTo>
                  <a:lnTo>
                    <a:pt x="1344283" y="65301"/>
                  </a:lnTo>
                  <a:lnTo>
                    <a:pt x="1394071" y="76558"/>
                  </a:lnTo>
                  <a:lnTo>
                    <a:pt x="1443859" y="89662"/>
                  </a:lnTo>
                  <a:lnTo>
                    <a:pt x="1493648" y="104889"/>
                  </a:lnTo>
                  <a:lnTo>
                    <a:pt x="1543436" y="122551"/>
                  </a:lnTo>
                  <a:lnTo>
                    <a:pt x="1593224" y="142991"/>
                  </a:lnTo>
                  <a:lnTo>
                    <a:pt x="1643012" y="166585"/>
                  </a:lnTo>
                  <a:lnTo>
                    <a:pt x="1692801" y="193740"/>
                  </a:lnTo>
                  <a:lnTo>
                    <a:pt x="1742589" y="224885"/>
                  </a:lnTo>
                  <a:lnTo>
                    <a:pt x="1792377" y="260469"/>
                  </a:lnTo>
                  <a:lnTo>
                    <a:pt x="1842166" y="300941"/>
                  </a:lnTo>
                  <a:lnTo>
                    <a:pt x="1891954" y="346741"/>
                  </a:lnTo>
                  <a:lnTo>
                    <a:pt x="1941742" y="398272"/>
                  </a:lnTo>
                  <a:lnTo>
                    <a:pt x="1991530" y="455877"/>
                  </a:lnTo>
                  <a:lnTo>
                    <a:pt x="2041319" y="519808"/>
                  </a:lnTo>
                  <a:lnTo>
                    <a:pt x="2091107" y="590195"/>
                  </a:lnTo>
                  <a:lnTo>
                    <a:pt x="2140895" y="667006"/>
                  </a:lnTo>
                  <a:lnTo>
                    <a:pt x="2190683" y="750026"/>
                  </a:lnTo>
                  <a:lnTo>
                    <a:pt x="2240472" y="838828"/>
                  </a:lnTo>
                  <a:lnTo>
                    <a:pt x="2290260" y="932764"/>
                  </a:lnTo>
                  <a:lnTo>
                    <a:pt x="2340048" y="1030968"/>
                  </a:lnTo>
                  <a:lnTo>
                    <a:pt x="2389837" y="1132380"/>
                  </a:lnTo>
                  <a:lnTo>
                    <a:pt x="2439625" y="1235784"/>
                  </a:lnTo>
                  <a:lnTo>
                    <a:pt x="2489413" y="1339864"/>
                  </a:lnTo>
                  <a:lnTo>
                    <a:pt x="2539201" y="1443268"/>
                  </a:lnTo>
                  <a:lnTo>
                    <a:pt x="2588990" y="1544680"/>
                  </a:lnTo>
                  <a:lnTo>
                    <a:pt x="2638778" y="1642884"/>
                  </a:lnTo>
                  <a:lnTo>
                    <a:pt x="2688566" y="1736820"/>
                  </a:lnTo>
                  <a:lnTo>
                    <a:pt x="2738354" y="1825622"/>
                  </a:lnTo>
                  <a:lnTo>
                    <a:pt x="2788143" y="1908642"/>
                  </a:lnTo>
                  <a:lnTo>
                    <a:pt x="2837931" y="1985453"/>
                  </a:lnTo>
                  <a:lnTo>
                    <a:pt x="2887719" y="2055839"/>
                  </a:lnTo>
                  <a:lnTo>
                    <a:pt x="2937508" y="2119771"/>
                  </a:lnTo>
                  <a:lnTo>
                    <a:pt x="2987296" y="2177376"/>
                  </a:lnTo>
                  <a:lnTo>
                    <a:pt x="3037084" y="2228907"/>
                  </a:lnTo>
                  <a:lnTo>
                    <a:pt x="3086872" y="2274707"/>
                  </a:lnTo>
                  <a:lnTo>
                    <a:pt x="3136661" y="2315179"/>
                  </a:lnTo>
                  <a:lnTo>
                    <a:pt x="3186449" y="2350763"/>
                  </a:lnTo>
                  <a:lnTo>
                    <a:pt x="3236237" y="2381908"/>
                  </a:lnTo>
                  <a:lnTo>
                    <a:pt x="3286025" y="2409063"/>
                  </a:lnTo>
                  <a:lnTo>
                    <a:pt x="3335814" y="2432657"/>
                  </a:lnTo>
                  <a:lnTo>
                    <a:pt x="3385602" y="2453097"/>
                  </a:lnTo>
                  <a:lnTo>
                    <a:pt x="3435390" y="2470759"/>
                  </a:lnTo>
                  <a:lnTo>
                    <a:pt x="3485179" y="2485986"/>
                  </a:lnTo>
                  <a:lnTo>
                    <a:pt x="3534967" y="2499090"/>
                  </a:lnTo>
                  <a:lnTo>
                    <a:pt x="3584755" y="2510347"/>
                  </a:lnTo>
                  <a:lnTo>
                    <a:pt x="3634543" y="2520005"/>
                  </a:lnTo>
                  <a:lnTo>
                    <a:pt x="3684332" y="2528280"/>
                  </a:lnTo>
                  <a:lnTo>
                    <a:pt x="3734120" y="2535363"/>
                  </a:lnTo>
                  <a:lnTo>
                    <a:pt x="3783908" y="2541420"/>
                  </a:lnTo>
                  <a:lnTo>
                    <a:pt x="3833696" y="2546596"/>
                  </a:lnTo>
                  <a:lnTo>
                    <a:pt x="3883485" y="2551017"/>
                  </a:lnTo>
                  <a:lnTo>
                    <a:pt x="3933273" y="2554789"/>
                  </a:lnTo>
                  <a:lnTo>
                    <a:pt x="3983061" y="2558008"/>
                  </a:lnTo>
                  <a:lnTo>
                    <a:pt x="4032850" y="2560753"/>
                  </a:lnTo>
                  <a:lnTo>
                    <a:pt x="4082638" y="2563092"/>
                  </a:lnTo>
                  <a:lnTo>
                    <a:pt x="4132426" y="2565086"/>
                  </a:lnTo>
                  <a:lnTo>
                    <a:pt x="4182214" y="2566785"/>
                  </a:lnTo>
                  <a:lnTo>
                    <a:pt x="4232003" y="2568232"/>
                  </a:lnTo>
                  <a:lnTo>
                    <a:pt x="4281791" y="2569464"/>
                  </a:lnTo>
                  <a:lnTo>
                    <a:pt x="4331579" y="2570514"/>
                  </a:lnTo>
                  <a:lnTo>
                    <a:pt x="4381367" y="2571407"/>
                  </a:lnTo>
                  <a:lnTo>
                    <a:pt x="4431156" y="2572168"/>
                  </a:lnTo>
                  <a:lnTo>
                    <a:pt x="4480944" y="2572815"/>
                  </a:lnTo>
                  <a:lnTo>
                    <a:pt x="4530732" y="2573366"/>
                  </a:lnTo>
                  <a:lnTo>
                    <a:pt x="4580521" y="2573835"/>
                  </a:lnTo>
                  <a:lnTo>
                    <a:pt x="4630309" y="2574235"/>
                  </a:lnTo>
                  <a:lnTo>
                    <a:pt x="4680097" y="2574574"/>
                  </a:lnTo>
                  <a:lnTo>
                    <a:pt x="4729885" y="2574863"/>
                  </a:lnTo>
                  <a:lnTo>
                    <a:pt x="4779674" y="2575109"/>
                  </a:lnTo>
                  <a:lnTo>
                    <a:pt x="4829462" y="2575319"/>
                  </a:lnTo>
                  <a:lnTo>
                    <a:pt x="4879250" y="2575497"/>
                  </a:lnTo>
                  <a:lnTo>
                    <a:pt x="4929038" y="2575648"/>
                  </a:lnTo>
                </a:path>
              </a:pathLst>
            </a:custGeom>
            <a:ln w="40651" cap="flat">
              <a:solidFill>
                <a:srgbClr val="D3D3D3">
                  <a:alpha val="100000"/>
                </a:srgbClr>
              </a:solidFill>
              <a:prstDash val="solid"/>
              <a:round/>
            </a:ln>
          </p:spPr>
          <p:txBody>
            <a:bodyPr/>
            <a:lstStyle/>
            <a:p/>
          </p:txBody>
        </p:sp>
        <p:sp>
          <p:nvSpPr>
            <p:cNvPr id="34" name="pl34"/>
            <p:cNvSpPr/>
            <p:nvPr/>
          </p:nvSpPr>
          <p:spPr>
            <a:xfrm>
              <a:off x="2420208" y="905155"/>
              <a:ext cx="4929038" cy="257564"/>
            </a:xfrm>
            <a:custGeom>
              <a:avLst/>
              <a:pathLst>
                <a:path w="4929038" h="257564">
                  <a:moveTo>
                    <a:pt x="0" y="257564"/>
                  </a:moveTo>
                  <a:lnTo>
                    <a:pt x="49788" y="257549"/>
                  </a:lnTo>
                  <a:lnTo>
                    <a:pt x="99576" y="257531"/>
                  </a:lnTo>
                  <a:lnTo>
                    <a:pt x="149364" y="257510"/>
                  </a:lnTo>
                  <a:lnTo>
                    <a:pt x="199153" y="257486"/>
                  </a:lnTo>
                  <a:lnTo>
                    <a:pt x="248941" y="257457"/>
                  </a:lnTo>
                  <a:lnTo>
                    <a:pt x="298729" y="257423"/>
                  </a:lnTo>
                  <a:lnTo>
                    <a:pt x="348517" y="257383"/>
                  </a:lnTo>
                  <a:lnTo>
                    <a:pt x="398306" y="257336"/>
                  </a:lnTo>
                  <a:lnTo>
                    <a:pt x="448094" y="257281"/>
                  </a:lnTo>
                  <a:lnTo>
                    <a:pt x="497882" y="257216"/>
                  </a:lnTo>
                  <a:lnTo>
                    <a:pt x="547670" y="257140"/>
                  </a:lnTo>
                  <a:lnTo>
                    <a:pt x="597459" y="257051"/>
                  </a:lnTo>
                  <a:lnTo>
                    <a:pt x="647247" y="256946"/>
                  </a:lnTo>
                  <a:lnTo>
                    <a:pt x="697035" y="256823"/>
                  </a:lnTo>
                  <a:lnTo>
                    <a:pt x="746824" y="256678"/>
                  </a:lnTo>
                  <a:lnTo>
                    <a:pt x="796612" y="256508"/>
                  </a:lnTo>
                  <a:lnTo>
                    <a:pt x="846400" y="256309"/>
                  </a:lnTo>
                  <a:lnTo>
                    <a:pt x="896188" y="256075"/>
                  </a:lnTo>
                  <a:lnTo>
                    <a:pt x="945977" y="255800"/>
                  </a:lnTo>
                  <a:lnTo>
                    <a:pt x="995765" y="255478"/>
                  </a:lnTo>
                  <a:lnTo>
                    <a:pt x="1045553" y="255101"/>
                  </a:lnTo>
                  <a:lnTo>
                    <a:pt x="1095341" y="254659"/>
                  </a:lnTo>
                  <a:lnTo>
                    <a:pt x="1145130" y="254142"/>
                  </a:lnTo>
                  <a:lnTo>
                    <a:pt x="1194918" y="253536"/>
                  </a:lnTo>
                  <a:lnTo>
                    <a:pt x="1244706" y="252828"/>
                  </a:lnTo>
                  <a:lnTo>
                    <a:pt x="1294495" y="252000"/>
                  </a:lnTo>
                  <a:lnTo>
                    <a:pt x="1344283" y="251034"/>
                  </a:lnTo>
                  <a:lnTo>
                    <a:pt x="1394071" y="249909"/>
                  </a:lnTo>
                  <a:lnTo>
                    <a:pt x="1443859" y="248598"/>
                  </a:lnTo>
                  <a:lnTo>
                    <a:pt x="1493648" y="247075"/>
                  </a:lnTo>
                  <a:lnTo>
                    <a:pt x="1543436" y="245309"/>
                  </a:lnTo>
                  <a:lnTo>
                    <a:pt x="1593224" y="243265"/>
                  </a:lnTo>
                  <a:lnTo>
                    <a:pt x="1643012" y="240906"/>
                  </a:lnTo>
                  <a:lnTo>
                    <a:pt x="1692801" y="238190"/>
                  </a:lnTo>
                  <a:lnTo>
                    <a:pt x="1742589" y="235076"/>
                  </a:lnTo>
                  <a:lnTo>
                    <a:pt x="1792377" y="231517"/>
                  </a:lnTo>
                  <a:lnTo>
                    <a:pt x="1842166" y="227470"/>
                  </a:lnTo>
                  <a:lnTo>
                    <a:pt x="1891954" y="222890"/>
                  </a:lnTo>
                  <a:lnTo>
                    <a:pt x="1941742" y="217737"/>
                  </a:lnTo>
                  <a:lnTo>
                    <a:pt x="1991530" y="211977"/>
                  </a:lnTo>
                  <a:lnTo>
                    <a:pt x="2041319" y="205583"/>
                  </a:lnTo>
                  <a:lnTo>
                    <a:pt x="2091107" y="198545"/>
                  </a:lnTo>
                  <a:lnTo>
                    <a:pt x="2140895" y="190864"/>
                  </a:lnTo>
                  <a:lnTo>
                    <a:pt x="2190683" y="182562"/>
                  </a:lnTo>
                  <a:lnTo>
                    <a:pt x="2240472" y="173682"/>
                  </a:lnTo>
                  <a:lnTo>
                    <a:pt x="2290260" y="164288"/>
                  </a:lnTo>
                  <a:lnTo>
                    <a:pt x="2340048" y="154468"/>
                  </a:lnTo>
                  <a:lnTo>
                    <a:pt x="2389837" y="144326"/>
                  </a:lnTo>
                  <a:lnTo>
                    <a:pt x="2439625" y="133986"/>
                  </a:lnTo>
                  <a:lnTo>
                    <a:pt x="2489413" y="123578"/>
                  </a:lnTo>
                  <a:lnTo>
                    <a:pt x="2539201" y="113238"/>
                  </a:lnTo>
                  <a:lnTo>
                    <a:pt x="2588990" y="103096"/>
                  </a:lnTo>
                  <a:lnTo>
                    <a:pt x="2638778" y="93276"/>
                  </a:lnTo>
                  <a:lnTo>
                    <a:pt x="2688566" y="83882"/>
                  </a:lnTo>
                  <a:lnTo>
                    <a:pt x="2738354" y="75002"/>
                  </a:lnTo>
                  <a:lnTo>
                    <a:pt x="2788143" y="66700"/>
                  </a:lnTo>
                  <a:lnTo>
                    <a:pt x="2837931" y="59019"/>
                  </a:lnTo>
                  <a:lnTo>
                    <a:pt x="2887719" y="51980"/>
                  </a:lnTo>
                  <a:lnTo>
                    <a:pt x="2937508" y="45587"/>
                  </a:lnTo>
                  <a:lnTo>
                    <a:pt x="2987296" y="39827"/>
                  </a:lnTo>
                  <a:lnTo>
                    <a:pt x="3037084" y="34674"/>
                  </a:lnTo>
                  <a:lnTo>
                    <a:pt x="3086872" y="30094"/>
                  </a:lnTo>
                  <a:lnTo>
                    <a:pt x="3136661" y="26046"/>
                  </a:lnTo>
                  <a:lnTo>
                    <a:pt x="3186449" y="22488"/>
                  </a:lnTo>
                  <a:lnTo>
                    <a:pt x="3236237" y="19374"/>
                  </a:lnTo>
                  <a:lnTo>
                    <a:pt x="3286025" y="16658"/>
                  </a:lnTo>
                  <a:lnTo>
                    <a:pt x="3335814" y="14299"/>
                  </a:lnTo>
                  <a:lnTo>
                    <a:pt x="3385602" y="12255"/>
                  </a:lnTo>
                  <a:lnTo>
                    <a:pt x="3435390" y="10488"/>
                  </a:lnTo>
                  <a:lnTo>
                    <a:pt x="3485179" y="8966"/>
                  </a:lnTo>
                  <a:lnTo>
                    <a:pt x="3534967" y="7655"/>
                  </a:lnTo>
                  <a:lnTo>
                    <a:pt x="3584755" y="6530"/>
                  </a:lnTo>
                  <a:lnTo>
                    <a:pt x="3634543" y="5564"/>
                  </a:lnTo>
                  <a:lnTo>
                    <a:pt x="3684332" y="4736"/>
                  </a:lnTo>
                  <a:lnTo>
                    <a:pt x="3734120" y="4028"/>
                  </a:lnTo>
                  <a:lnTo>
                    <a:pt x="3783908" y="3422"/>
                  </a:lnTo>
                  <a:lnTo>
                    <a:pt x="3833696" y="2905"/>
                  </a:lnTo>
                  <a:lnTo>
                    <a:pt x="3883485" y="2463"/>
                  </a:lnTo>
                  <a:lnTo>
                    <a:pt x="3933273" y="2085"/>
                  </a:lnTo>
                  <a:lnTo>
                    <a:pt x="3983061" y="1764"/>
                  </a:lnTo>
                  <a:lnTo>
                    <a:pt x="4032850" y="1489"/>
                  </a:lnTo>
                  <a:lnTo>
                    <a:pt x="4082638" y="1255"/>
                  </a:lnTo>
                  <a:lnTo>
                    <a:pt x="4132426" y="1056"/>
                  </a:lnTo>
                  <a:lnTo>
                    <a:pt x="4182214" y="886"/>
                  </a:lnTo>
                  <a:lnTo>
                    <a:pt x="4232003" y="741"/>
                  </a:lnTo>
                  <a:lnTo>
                    <a:pt x="4281791" y="618"/>
                  </a:lnTo>
                  <a:lnTo>
                    <a:pt x="4331579" y="513"/>
                  </a:lnTo>
                  <a:lnTo>
                    <a:pt x="4381367" y="424"/>
                  </a:lnTo>
                  <a:lnTo>
                    <a:pt x="4431156" y="348"/>
                  </a:lnTo>
                  <a:lnTo>
                    <a:pt x="4480944" y="283"/>
                  </a:lnTo>
                  <a:lnTo>
                    <a:pt x="4530732" y="228"/>
                  </a:lnTo>
                  <a:lnTo>
                    <a:pt x="4580521" y="181"/>
                  </a:lnTo>
                  <a:lnTo>
                    <a:pt x="4630309" y="141"/>
                  </a:lnTo>
                  <a:lnTo>
                    <a:pt x="4680097" y="107"/>
                  </a:lnTo>
                  <a:lnTo>
                    <a:pt x="4729885" y="78"/>
                  </a:lnTo>
                  <a:lnTo>
                    <a:pt x="4779674" y="53"/>
                  </a:lnTo>
                  <a:lnTo>
                    <a:pt x="4829462" y="32"/>
                  </a:lnTo>
                  <a:lnTo>
                    <a:pt x="4879250" y="15"/>
                  </a:lnTo>
                  <a:lnTo>
                    <a:pt x="4929038" y="0"/>
                  </a:lnTo>
                </a:path>
              </a:pathLst>
            </a:custGeom>
            <a:ln w="40651" cap="flat">
              <a:solidFill>
                <a:srgbClr val="D3D3D3">
                  <a:alpha val="100000"/>
                </a:srgbClr>
              </a:solidFill>
              <a:prstDash val="solid"/>
              <a:round/>
            </a:ln>
          </p:spPr>
          <p:txBody>
            <a:bodyPr/>
            <a:lstStyle/>
            <a:p/>
          </p:txBody>
        </p:sp>
        <p:sp>
          <p:nvSpPr>
            <p:cNvPr id="35" name="pl35"/>
            <p:cNvSpPr/>
            <p:nvPr/>
          </p:nvSpPr>
          <p:spPr>
            <a:xfrm>
              <a:off x="2420208" y="2709405"/>
              <a:ext cx="4929038" cy="515129"/>
            </a:xfrm>
            <a:custGeom>
              <a:avLst/>
              <a:pathLst>
                <a:path w="4929038" h="515129">
                  <a:moveTo>
                    <a:pt x="0" y="0"/>
                  </a:moveTo>
                  <a:lnTo>
                    <a:pt x="49788" y="30"/>
                  </a:lnTo>
                  <a:lnTo>
                    <a:pt x="99576" y="65"/>
                  </a:lnTo>
                  <a:lnTo>
                    <a:pt x="149364" y="107"/>
                  </a:lnTo>
                  <a:lnTo>
                    <a:pt x="199153" y="156"/>
                  </a:lnTo>
                  <a:lnTo>
                    <a:pt x="248941" y="214"/>
                  </a:lnTo>
                  <a:lnTo>
                    <a:pt x="298729" y="282"/>
                  </a:lnTo>
                  <a:lnTo>
                    <a:pt x="348517" y="362"/>
                  </a:lnTo>
                  <a:lnTo>
                    <a:pt x="398306" y="456"/>
                  </a:lnTo>
                  <a:lnTo>
                    <a:pt x="448094" y="566"/>
                  </a:lnTo>
                  <a:lnTo>
                    <a:pt x="497882" y="696"/>
                  </a:lnTo>
                  <a:lnTo>
                    <a:pt x="547670" y="848"/>
                  </a:lnTo>
                  <a:lnTo>
                    <a:pt x="597459" y="1026"/>
                  </a:lnTo>
                  <a:lnTo>
                    <a:pt x="647247" y="1236"/>
                  </a:lnTo>
                  <a:lnTo>
                    <a:pt x="697035" y="1483"/>
                  </a:lnTo>
                  <a:lnTo>
                    <a:pt x="746824" y="1772"/>
                  </a:lnTo>
                  <a:lnTo>
                    <a:pt x="796612" y="2112"/>
                  </a:lnTo>
                  <a:lnTo>
                    <a:pt x="846400" y="2511"/>
                  </a:lnTo>
                  <a:lnTo>
                    <a:pt x="896188" y="2979"/>
                  </a:lnTo>
                  <a:lnTo>
                    <a:pt x="945977" y="3528"/>
                  </a:lnTo>
                  <a:lnTo>
                    <a:pt x="995765" y="4171"/>
                  </a:lnTo>
                  <a:lnTo>
                    <a:pt x="1045553" y="4926"/>
                  </a:lnTo>
                  <a:lnTo>
                    <a:pt x="1095341" y="5810"/>
                  </a:lnTo>
                  <a:lnTo>
                    <a:pt x="1145130" y="6845"/>
                  </a:lnTo>
                  <a:lnTo>
                    <a:pt x="1194918" y="8057"/>
                  </a:lnTo>
                  <a:lnTo>
                    <a:pt x="1244706" y="9473"/>
                  </a:lnTo>
                  <a:lnTo>
                    <a:pt x="1294495" y="11128"/>
                  </a:lnTo>
                  <a:lnTo>
                    <a:pt x="1344283" y="13060"/>
                  </a:lnTo>
                  <a:lnTo>
                    <a:pt x="1394071" y="15311"/>
                  </a:lnTo>
                  <a:lnTo>
                    <a:pt x="1443859" y="17932"/>
                  </a:lnTo>
                  <a:lnTo>
                    <a:pt x="1493648" y="20977"/>
                  </a:lnTo>
                  <a:lnTo>
                    <a:pt x="1543436" y="24510"/>
                  </a:lnTo>
                  <a:lnTo>
                    <a:pt x="1593224" y="28598"/>
                  </a:lnTo>
                  <a:lnTo>
                    <a:pt x="1643012" y="33317"/>
                  </a:lnTo>
                  <a:lnTo>
                    <a:pt x="1692801" y="38748"/>
                  </a:lnTo>
                  <a:lnTo>
                    <a:pt x="1742589" y="44977"/>
                  </a:lnTo>
                  <a:lnTo>
                    <a:pt x="1792377" y="52093"/>
                  </a:lnTo>
                  <a:lnTo>
                    <a:pt x="1842166" y="60188"/>
                  </a:lnTo>
                  <a:lnTo>
                    <a:pt x="1891954" y="69348"/>
                  </a:lnTo>
                  <a:lnTo>
                    <a:pt x="1941742" y="79654"/>
                  </a:lnTo>
                  <a:lnTo>
                    <a:pt x="1991530" y="91175"/>
                  </a:lnTo>
                  <a:lnTo>
                    <a:pt x="2041319" y="103961"/>
                  </a:lnTo>
                  <a:lnTo>
                    <a:pt x="2091107" y="118039"/>
                  </a:lnTo>
                  <a:lnTo>
                    <a:pt x="2140895" y="133401"/>
                  </a:lnTo>
                  <a:lnTo>
                    <a:pt x="2190683" y="150005"/>
                  </a:lnTo>
                  <a:lnTo>
                    <a:pt x="2240472" y="167765"/>
                  </a:lnTo>
                  <a:lnTo>
                    <a:pt x="2290260" y="186552"/>
                  </a:lnTo>
                  <a:lnTo>
                    <a:pt x="2340048" y="206193"/>
                  </a:lnTo>
                  <a:lnTo>
                    <a:pt x="2389837" y="226476"/>
                  </a:lnTo>
                  <a:lnTo>
                    <a:pt x="2439625" y="247156"/>
                  </a:lnTo>
                  <a:lnTo>
                    <a:pt x="2489413" y="267972"/>
                  </a:lnTo>
                  <a:lnTo>
                    <a:pt x="2539201" y="288653"/>
                  </a:lnTo>
                  <a:lnTo>
                    <a:pt x="2588990" y="308936"/>
                  </a:lnTo>
                  <a:lnTo>
                    <a:pt x="2638778" y="328576"/>
                  </a:lnTo>
                  <a:lnTo>
                    <a:pt x="2688566" y="347364"/>
                  </a:lnTo>
                  <a:lnTo>
                    <a:pt x="2738354" y="365124"/>
                  </a:lnTo>
                  <a:lnTo>
                    <a:pt x="2788143" y="381728"/>
                  </a:lnTo>
                  <a:lnTo>
                    <a:pt x="2837931" y="397090"/>
                  </a:lnTo>
                  <a:lnTo>
                    <a:pt x="2887719" y="411167"/>
                  </a:lnTo>
                  <a:lnTo>
                    <a:pt x="2937508" y="423954"/>
                  </a:lnTo>
                  <a:lnTo>
                    <a:pt x="2987296" y="435475"/>
                  </a:lnTo>
                  <a:lnTo>
                    <a:pt x="3037084" y="445781"/>
                  </a:lnTo>
                  <a:lnTo>
                    <a:pt x="3086872" y="454941"/>
                  </a:lnTo>
                  <a:lnTo>
                    <a:pt x="3136661" y="463035"/>
                  </a:lnTo>
                  <a:lnTo>
                    <a:pt x="3186449" y="470152"/>
                  </a:lnTo>
                  <a:lnTo>
                    <a:pt x="3236237" y="476381"/>
                  </a:lnTo>
                  <a:lnTo>
                    <a:pt x="3286025" y="481812"/>
                  </a:lnTo>
                  <a:lnTo>
                    <a:pt x="3335814" y="486531"/>
                  </a:lnTo>
                  <a:lnTo>
                    <a:pt x="3385602" y="490619"/>
                  </a:lnTo>
                  <a:lnTo>
                    <a:pt x="3435390" y="494151"/>
                  </a:lnTo>
                  <a:lnTo>
                    <a:pt x="3485179" y="497197"/>
                  </a:lnTo>
                  <a:lnTo>
                    <a:pt x="3534967" y="499818"/>
                  </a:lnTo>
                  <a:lnTo>
                    <a:pt x="3584755" y="502069"/>
                  </a:lnTo>
                  <a:lnTo>
                    <a:pt x="3634543" y="504001"/>
                  </a:lnTo>
                  <a:lnTo>
                    <a:pt x="3684332" y="505656"/>
                  </a:lnTo>
                  <a:lnTo>
                    <a:pt x="3734120" y="507072"/>
                  </a:lnTo>
                  <a:lnTo>
                    <a:pt x="3783908" y="508284"/>
                  </a:lnTo>
                  <a:lnTo>
                    <a:pt x="3833696" y="509319"/>
                  </a:lnTo>
                  <a:lnTo>
                    <a:pt x="3883485" y="510203"/>
                  </a:lnTo>
                  <a:lnTo>
                    <a:pt x="3933273" y="510957"/>
                  </a:lnTo>
                  <a:lnTo>
                    <a:pt x="3983061" y="511601"/>
                  </a:lnTo>
                  <a:lnTo>
                    <a:pt x="4032850" y="512150"/>
                  </a:lnTo>
                  <a:lnTo>
                    <a:pt x="4082638" y="512618"/>
                  </a:lnTo>
                  <a:lnTo>
                    <a:pt x="4132426" y="513017"/>
                  </a:lnTo>
                  <a:lnTo>
                    <a:pt x="4182214" y="513357"/>
                  </a:lnTo>
                  <a:lnTo>
                    <a:pt x="4232003" y="513646"/>
                  </a:lnTo>
                  <a:lnTo>
                    <a:pt x="4281791" y="513892"/>
                  </a:lnTo>
                  <a:lnTo>
                    <a:pt x="4331579" y="514102"/>
                  </a:lnTo>
                  <a:lnTo>
                    <a:pt x="4381367" y="514281"/>
                  </a:lnTo>
                  <a:lnTo>
                    <a:pt x="4431156" y="514433"/>
                  </a:lnTo>
                  <a:lnTo>
                    <a:pt x="4480944" y="514563"/>
                  </a:lnTo>
                  <a:lnTo>
                    <a:pt x="4530732" y="514673"/>
                  </a:lnTo>
                  <a:lnTo>
                    <a:pt x="4580521" y="514767"/>
                  </a:lnTo>
                  <a:lnTo>
                    <a:pt x="4630309" y="514847"/>
                  </a:lnTo>
                  <a:lnTo>
                    <a:pt x="4680097" y="514914"/>
                  </a:lnTo>
                  <a:lnTo>
                    <a:pt x="4729885" y="514972"/>
                  </a:lnTo>
                  <a:lnTo>
                    <a:pt x="4779674" y="515021"/>
                  </a:lnTo>
                  <a:lnTo>
                    <a:pt x="4829462" y="515063"/>
                  </a:lnTo>
                  <a:lnTo>
                    <a:pt x="4879250" y="515099"/>
                  </a:lnTo>
                  <a:lnTo>
                    <a:pt x="4929038" y="515129"/>
                  </a:lnTo>
                </a:path>
              </a:pathLst>
            </a:custGeom>
            <a:ln w="40651" cap="flat">
              <a:solidFill>
                <a:srgbClr val="D3D3D3">
                  <a:alpha val="100000"/>
                </a:srgbClr>
              </a:solidFill>
              <a:prstDash val="solid"/>
              <a:round/>
            </a:ln>
          </p:spPr>
          <p:txBody>
            <a:bodyPr/>
            <a:lstStyle/>
            <a:p/>
          </p:txBody>
        </p:sp>
        <p:sp>
          <p:nvSpPr>
            <p:cNvPr id="36" name="pl36"/>
            <p:cNvSpPr/>
            <p:nvPr/>
          </p:nvSpPr>
          <p:spPr>
            <a:xfrm>
              <a:off x="2420208" y="3482705"/>
              <a:ext cx="4929038" cy="772694"/>
            </a:xfrm>
            <a:custGeom>
              <a:avLst/>
              <a:pathLst>
                <a:path w="4929038" h="772694">
                  <a:moveTo>
                    <a:pt x="0" y="772694"/>
                  </a:moveTo>
                  <a:lnTo>
                    <a:pt x="49788" y="772649"/>
                  </a:lnTo>
                  <a:lnTo>
                    <a:pt x="99576" y="772595"/>
                  </a:lnTo>
                  <a:lnTo>
                    <a:pt x="149364" y="772532"/>
                  </a:lnTo>
                  <a:lnTo>
                    <a:pt x="199153" y="772459"/>
                  </a:lnTo>
                  <a:lnTo>
                    <a:pt x="248941" y="772372"/>
                  </a:lnTo>
                  <a:lnTo>
                    <a:pt x="298729" y="772270"/>
                  </a:lnTo>
                  <a:lnTo>
                    <a:pt x="348517" y="772150"/>
                  </a:lnTo>
                  <a:lnTo>
                    <a:pt x="398306" y="772010"/>
                  </a:lnTo>
                  <a:lnTo>
                    <a:pt x="448094" y="771844"/>
                  </a:lnTo>
                  <a:lnTo>
                    <a:pt x="497882" y="771650"/>
                  </a:lnTo>
                  <a:lnTo>
                    <a:pt x="547670" y="771422"/>
                  </a:lnTo>
                  <a:lnTo>
                    <a:pt x="597459" y="771154"/>
                  </a:lnTo>
                  <a:lnTo>
                    <a:pt x="647247" y="770839"/>
                  </a:lnTo>
                  <a:lnTo>
                    <a:pt x="697035" y="770469"/>
                  </a:lnTo>
                  <a:lnTo>
                    <a:pt x="746824" y="770035"/>
                  </a:lnTo>
                  <a:lnTo>
                    <a:pt x="796612" y="769525"/>
                  </a:lnTo>
                  <a:lnTo>
                    <a:pt x="846400" y="768927"/>
                  </a:lnTo>
                  <a:lnTo>
                    <a:pt x="896188" y="768225"/>
                  </a:lnTo>
                  <a:lnTo>
                    <a:pt x="945977" y="767402"/>
                  </a:lnTo>
                  <a:lnTo>
                    <a:pt x="995765" y="766436"/>
                  </a:lnTo>
                  <a:lnTo>
                    <a:pt x="1045553" y="765305"/>
                  </a:lnTo>
                  <a:lnTo>
                    <a:pt x="1095341" y="763979"/>
                  </a:lnTo>
                  <a:lnTo>
                    <a:pt x="1145130" y="762426"/>
                  </a:lnTo>
                  <a:lnTo>
                    <a:pt x="1194918" y="760608"/>
                  </a:lnTo>
                  <a:lnTo>
                    <a:pt x="1244706" y="758484"/>
                  </a:lnTo>
                  <a:lnTo>
                    <a:pt x="1294495" y="756001"/>
                  </a:lnTo>
                  <a:lnTo>
                    <a:pt x="1344283" y="753104"/>
                  </a:lnTo>
                  <a:lnTo>
                    <a:pt x="1394071" y="749727"/>
                  </a:lnTo>
                  <a:lnTo>
                    <a:pt x="1443859" y="745796"/>
                  </a:lnTo>
                  <a:lnTo>
                    <a:pt x="1493648" y="741227"/>
                  </a:lnTo>
                  <a:lnTo>
                    <a:pt x="1543436" y="735929"/>
                  </a:lnTo>
                  <a:lnTo>
                    <a:pt x="1593224" y="729797"/>
                  </a:lnTo>
                  <a:lnTo>
                    <a:pt x="1643012" y="722718"/>
                  </a:lnTo>
                  <a:lnTo>
                    <a:pt x="1692801" y="714572"/>
                  </a:lnTo>
                  <a:lnTo>
                    <a:pt x="1742589" y="705228"/>
                  </a:lnTo>
                  <a:lnTo>
                    <a:pt x="1792377" y="694553"/>
                  </a:lnTo>
                  <a:lnTo>
                    <a:pt x="1842166" y="682412"/>
                  </a:lnTo>
                  <a:lnTo>
                    <a:pt x="1891954" y="668672"/>
                  </a:lnTo>
                  <a:lnTo>
                    <a:pt x="1941742" y="653213"/>
                  </a:lnTo>
                  <a:lnTo>
                    <a:pt x="1991530" y="635931"/>
                  </a:lnTo>
                  <a:lnTo>
                    <a:pt x="2041319" y="616751"/>
                  </a:lnTo>
                  <a:lnTo>
                    <a:pt x="2091107" y="595636"/>
                  </a:lnTo>
                  <a:lnTo>
                    <a:pt x="2140895" y="572592"/>
                  </a:lnTo>
                  <a:lnTo>
                    <a:pt x="2190683" y="547686"/>
                  </a:lnTo>
                  <a:lnTo>
                    <a:pt x="2240472" y="521046"/>
                  </a:lnTo>
                  <a:lnTo>
                    <a:pt x="2290260" y="492865"/>
                  </a:lnTo>
                  <a:lnTo>
                    <a:pt x="2340048" y="463404"/>
                  </a:lnTo>
                  <a:lnTo>
                    <a:pt x="2389837" y="432980"/>
                  </a:lnTo>
                  <a:lnTo>
                    <a:pt x="2439625" y="401959"/>
                  </a:lnTo>
                  <a:lnTo>
                    <a:pt x="2489413" y="370735"/>
                  </a:lnTo>
                  <a:lnTo>
                    <a:pt x="2539201" y="339714"/>
                  </a:lnTo>
                  <a:lnTo>
                    <a:pt x="2588990" y="309290"/>
                  </a:lnTo>
                  <a:lnTo>
                    <a:pt x="2638778" y="279829"/>
                  </a:lnTo>
                  <a:lnTo>
                    <a:pt x="2688566" y="251648"/>
                  </a:lnTo>
                  <a:lnTo>
                    <a:pt x="2738354" y="225008"/>
                  </a:lnTo>
                  <a:lnTo>
                    <a:pt x="2788143" y="200102"/>
                  </a:lnTo>
                  <a:lnTo>
                    <a:pt x="2837931" y="177058"/>
                  </a:lnTo>
                  <a:lnTo>
                    <a:pt x="2887719" y="155942"/>
                  </a:lnTo>
                  <a:lnTo>
                    <a:pt x="2937508" y="136763"/>
                  </a:lnTo>
                  <a:lnTo>
                    <a:pt x="2987296" y="119481"/>
                  </a:lnTo>
                  <a:lnTo>
                    <a:pt x="3037084" y="104022"/>
                  </a:lnTo>
                  <a:lnTo>
                    <a:pt x="3086872" y="90282"/>
                  </a:lnTo>
                  <a:lnTo>
                    <a:pt x="3136661" y="78140"/>
                  </a:lnTo>
                  <a:lnTo>
                    <a:pt x="3186449" y="67465"/>
                  </a:lnTo>
                  <a:lnTo>
                    <a:pt x="3236237" y="58122"/>
                  </a:lnTo>
                  <a:lnTo>
                    <a:pt x="3286025" y="49975"/>
                  </a:lnTo>
                  <a:lnTo>
                    <a:pt x="3335814" y="42897"/>
                  </a:lnTo>
                  <a:lnTo>
                    <a:pt x="3385602" y="36765"/>
                  </a:lnTo>
                  <a:lnTo>
                    <a:pt x="3435390" y="31466"/>
                  </a:lnTo>
                  <a:lnTo>
                    <a:pt x="3485179" y="26898"/>
                  </a:lnTo>
                  <a:lnTo>
                    <a:pt x="3534967" y="22967"/>
                  </a:lnTo>
                  <a:lnTo>
                    <a:pt x="3584755" y="19590"/>
                  </a:lnTo>
                  <a:lnTo>
                    <a:pt x="3634543" y="16693"/>
                  </a:lnTo>
                  <a:lnTo>
                    <a:pt x="3684332" y="14210"/>
                  </a:lnTo>
                  <a:lnTo>
                    <a:pt x="3734120" y="12085"/>
                  </a:lnTo>
                  <a:lnTo>
                    <a:pt x="3783908" y="10268"/>
                  </a:lnTo>
                  <a:lnTo>
                    <a:pt x="3833696" y="8715"/>
                  </a:lnTo>
                  <a:lnTo>
                    <a:pt x="3883485" y="7389"/>
                  </a:lnTo>
                  <a:lnTo>
                    <a:pt x="3933273" y="6257"/>
                  </a:lnTo>
                  <a:lnTo>
                    <a:pt x="3983061" y="5292"/>
                  </a:lnTo>
                  <a:lnTo>
                    <a:pt x="4032850" y="4468"/>
                  </a:lnTo>
                  <a:lnTo>
                    <a:pt x="4082638" y="3766"/>
                  </a:lnTo>
                  <a:lnTo>
                    <a:pt x="4132426" y="3168"/>
                  </a:lnTo>
                  <a:lnTo>
                    <a:pt x="4182214" y="2659"/>
                  </a:lnTo>
                  <a:lnTo>
                    <a:pt x="4232003" y="2224"/>
                  </a:lnTo>
                  <a:lnTo>
                    <a:pt x="4281791" y="1855"/>
                  </a:lnTo>
                  <a:lnTo>
                    <a:pt x="4331579" y="1540"/>
                  </a:lnTo>
                  <a:lnTo>
                    <a:pt x="4381367" y="1272"/>
                  </a:lnTo>
                  <a:lnTo>
                    <a:pt x="4431156" y="1044"/>
                  </a:lnTo>
                  <a:lnTo>
                    <a:pt x="4480944" y="849"/>
                  </a:lnTo>
                  <a:lnTo>
                    <a:pt x="4530732" y="684"/>
                  </a:lnTo>
                  <a:lnTo>
                    <a:pt x="4580521" y="543"/>
                  </a:lnTo>
                  <a:lnTo>
                    <a:pt x="4630309" y="424"/>
                  </a:lnTo>
                  <a:lnTo>
                    <a:pt x="4680097" y="322"/>
                  </a:lnTo>
                  <a:lnTo>
                    <a:pt x="4729885" y="235"/>
                  </a:lnTo>
                  <a:lnTo>
                    <a:pt x="4779674" y="161"/>
                  </a:lnTo>
                  <a:lnTo>
                    <a:pt x="4829462" y="98"/>
                  </a:lnTo>
                  <a:lnTo>
                    <a:pt x="4879250" y="45"/>
                  </a:lnTo>
                  <a:lnTo>
                    <a:pt x="4929038" y="0"/>
                  </a:lnTo>
                </a:path>
              </a:pathLst>
            </a:custGeom>
            <a:ln w="40651" cap="flat">
              <a:solidFill>
                <a:srgbClr val="D3D3D3">
                  <a:alpha val="100000"/>
                </a:srgbClr>
              </a:solidFill>
              <a:prstDash val="solid"/>
              <a:round/>
            </a:ln>
          </p:spPr>
          <p:txBody>
            <a:bodyPr/>
            <a:lstStyle/>
            <a:p/>
          </p:txBody>
        </p:sp>
        <p:sp>
          <p:nvSpPr>
            <p:cNvPr id="37" name="pl37"/>
            <p:cNvSpPr/>
            <p:nvPr/>
          </p:nvSpPr>
          <p:spPr>
            <a:xfrm>
              <a:off x="2420208" y="3740875"/>
              <a:ext cx="4929038" cy="2060519"/>
            </a:xfrm>
            <a:custGeom>
              <a:avLst/>
              <a:pathLst>
                <a:path w="4929038" h="2060519">
                  <a:moveTo>
                    <a:pt x="0" y="2060519"/>
                  </a:moveTo>
                  <a:lnTo>
                    <a:pt x="49788" y="2060397"/>
                  </a:lnTo>
                  <a:lnTo>
                    <a:pt x="99576" y="2060255"/>
                  </a:lnTo>
                  <a:lnTo>
                    <a:pt x="149364" y="2060087"/>
                  </a:lnTo>
                  <a:lnTo>
                    <a:pt x="199153" y="2059891"/>
                  </a:lnTo>
                  <a:lnTo>
                    <a:pt x="248941" y="2059659"/>
                  </a:lnTo>
                  <a:lnTo>
                    <a:pt x="298729" y="2059388"/>
                  </a:lnTo>
                  <a:lnTo>
                    <a:pt x="348517" y="2059068"/>
                  </a:lnTo>
                  <a:lnTo>
                    <a:pt x="398306" y="2058693"/>
                  </a:lnTo>
                  <a:lnTo>
                    <a:pt x="448094" y="2058252"/>
                  </a:lnTo>
                  <a:lnTo>
                    <a:pt x="497882" y="2057734"/>
                  </a:lnTo>
                  <a:lnTo>
                    <a:pt x="547670" y="2057126"/>
                  </a:lnTo>
                  <a:lnTo>
                    <a:pt x="597459" y="2056411"/>
                  </a:lnTo>
                  <a:lnTo>
                    <a:pt x="647247" y="2055571"/>
                  </a:lnTo>
                  <a:lnTo>
                    <a:pt x="697035" y="2054585"/>
                  </a:lnTo>
                  <a:lnTo>
                    <a:pt x="746824" y="2053428"/>
                  </a:lnTo>
                  <a:lnTo>
                    <a:pt x="796612" y="2052069"/>
                  </a:lnTo>
                  <a:lnTo>
                    <a:pt x="846400" y="2050474"/>
                  </a:lnTo>
                  <a:lnTo>
                    <a:pt x="896188" y="2048602"/>
                  </a:lnTo>
                  <a:lnTo>
                    <a:pt x="945977" y="2046406"/>
                  </a:lnTo>
                  <a:lnTo>
                    <a:pt x="995765" y="2043831"/>
                  </a:lnTo>
                  <a:lnTo>
                    <a:pt x="1045553" y="2040813"/>
                  </a:lnTo>
                  <a:lnTo>
                    <a:pt x="1095341" y="2037277"/>
                  </a:lnTo>
                  <a:lnTo>
                    <a:pt x="1145130" y="2033136"/>
                  </a:lnTo>
                  <a:lnTo>
                    <a:pt x="1194918" y="2028290"/>
                  </a:lnTo>
                  <a:lnTo>
                    <a:pt x="1244706" y="2022624"/>
                  </a:lnTo>
                  <a:lnTo>
                    <a:pt x="1294495" y="2016004"/>
                  </a:lnTo>
                  <a:lnTo>
                    <a:pt x="1344283" y="2008278"/>
                  </a:lnTo>
                  <a:lnTo>
                    <a:pt x="1394071" y="1999272"/>
                  </a:lnTo>
                  <a:lnTo>
                    <a:pt x="1443859" y="1988789"/>
                  </a:lnTo>
                  <a:lnTo>
                    <a:pt x="1493648" y="1976607"/>
                  </a:lnTo>
                  <a:lnTo>
                    <a:pt x="1543436" y="1962477"/>
                  </a:lnTo>
                  <a:lnTo>
                    <a:pt x="1593224" y="1946125"/>
                  </a:lnTo>
                  <a:lnTo>
                    <a:pt x="1643012" y="1927250"/>
                  </a:lnTo>
                  <a:lnTo>
                    <a:pt x="1692801" y="1905526"/>
                  </a:lnTo>
                  <a:lnTo>
                    <a:pt x="1742589" y="1880610"/>
                  </a:lnTo>
                  <a:lnTo>
                    <a:pt x="1792377" y="1852143"/>
                  </a:lnTo>
                  <a:lnTo>
                    <a:pt x="1842166" y="1819765"/>
                  </a:lnTo>
                  <a:lnTo>
                    <a:pt x="1891954" y="1783126"/>
                  </a:lnTo>
                  <a:lnTo>
                    <a:pt x="1941742" y="1741901"/>
                  </a:lnTo>
                  <a:lnTo>
                    <a:pt x="1991530" y="1695817"/>
                  </a:lnTo>
                  <a:lnTo>
                    <a:pt x="2041319" y="1644671"/>
                  </a:lnTo>
                  <a:lnTo>
                    <a:pt x="2091107" y="1588362"/>
                  </a:lnTo>
                  <a:lnTo>
                    <a:pt x="2140895" y="1526913"/>
                  </a:lnTo>
                  <a:lnTo>
                    <a:pt x="2190683" y="1460497"/>
                  </a:lnTo>
                  <a:lnTo>
                    <a:pt x="2240472" y="1389456"/>
                  </a:lnTo>
                  <a:lnTo>
                    <a:pt x="2290260" y="1314307"/>
                  </a:lnTo>
                  <a:lnTo>
                    <a:pt x="2340048" y="1235744"/>
                  </a:lnTo>
                  <a:lnTo>
                    <a:pt x="2389837" y="1154614"/>
                  </a:lnTo>
                  <a:lnTo>
                    <a:pt x="2439625" y="1071891"/>
                  </a:lnTo>
                  <a:lnTo>
                    <a:pt x="2489413" y="988627"/>
                  </a:lnTo>
                  <a:lnTo>
                    <a:pt x="2539201" y="905904"/>
                  </a:lnTo>
                  <a:lnTo>
                    <a:pt x="2588990" y="824774"/>
                  </a:lnTo>
                  <a:lnTo>
                    <a:pt x="2638778" y="746211"/>
                  </a:lnTo>
                  <a:lnTo>
                    <a:pt x="2688566" y="671062"/>
                  </a:lnTo>
                  <a:lnTo>
                    <a:pt x="2738354" y="600021"/>
                  </a:lnTo>
                  <a:lnTo>
                    <a:pt x="2788143" y="533605"/>
                  </a:lnTo>
                  <a:lnTo>
                    <a:pt x="2837931" y="472156"/>
                  </a:lnTo>
                  <a:lnTo>
                    <a:pt x="2887719" y="415847"/>
                  </a:lnTo>
                  <a:lnTo>
                    <a:pt x="2937508" y="364701"/>
                  </a:lnTo>
                  <a:lnTo>
                    <a:pt x="2987296" y="318617"/>
                  </a:lnTo>
                  <a:lnTo>
                    <a:pt x="3037084" y="277393"/>
                  </a:lnTo>
                  <a:lnTo>
                    <a:pt x="3086872" y="240753"/>
                  </a:lnTo>
                  <a:lnTo>
                    <a:pt x="3136661" y="208375"/>
                  </a:lnTo>
                  <a:lnTo>
                    <a:pt x="3186449" y="179908"/>
                  </a:lnTo>
                  <a:lnTo>
                    <a:pt x="3236237" y="154992"/>
                  </a:lnTo>
                  <a:lnTo>
                    <a:pt x="3286025" y="133268"/>
                  </a:lnTo>
                  <a:lnTo>
                    <a:pt x="3335814" y="114393"/>
                  </a:lnTo>
                  <a:lnTo>
                    <a:pt x="3385602" y="98041"/>
                  </a:lnTo>
                  <a:lnTo>
                    <a:pt x="3435390" y="83911"/>
                  </a:lnTo>
                  <a:lnTo>
                    <a:pt x="3485179" y="71729"/>
                  </a:lnTo>
                  <a:lnTo>
                    <a:pt x="3534967" y="61246"/>
                  </a:lnTo>
                  <a:lnTo>
                    <a:pt x="3584755" y="52240"/>
                  </a:lnTo>
                  <a:lnTo>
                    <a:pt x="3634543" y="44514"/>
                  </a:lnTo>
                  <a:lnTo>
                    <a:pt x="3684332" y="37894"/>
                  </a:lnTo>
                  <a:lnTo>
                    <a:pt x="3734120" y="32228"/>
                  </a:lnTo>
                  <a:lnTo>
                    <a:pt x="3783908" y="27382"/>
                  </a:lnTo>
                  <a:lnTo>
                    <a:pt x="3833696" y="23241"/>
                  </a:lnTo>
                  <a:lnTo>
                    <a:pt x="3883485" y="19705"/>
                  </a:lnTo>
                  <a:lnTo>
                    <a:pt x="3933273" y="16687"/>
                  </a:lnTo>
                  <a:lnTo>
                    <a:pt x="3983061" y="14112"/>
                  </a:lnTo>
                  <a:lnTo>
                    <a:pt x="4032850" y="11916"/>
                  </a:lnTo>
                  <a:lnTo>
                    <a:pt x="4082638" y="10044"/>
                  </a:lnTo>
                  <a:lnTo>
                    <a:pt x="4132426" y="8449"/>
                  </a:lnTo>
                  <a:lnTo>
                    <a:pt x="4182214" y="7090"/>
                  </a:lnTo>
                  <a:lnTo>
                    <a:pt x="4232003" y="5933"/>
                  </a:lnTo>
                  <a:lnTo>
                    <a:pt x="4281791" y="4947"/>
                  </a:lnTo>
                  <a:lnTo>
                    <a:pt x="4331579" y="4107"/>
                  </a:lnTo>
                  <a:lnTo>
                    <a:pt x="4381367" y="3392"/>
                  </a:lnTo>
                  <a:lnTo>
                    <a:pt x="4431156" y="2784"/>
                  </a:lnTo>
                  <a:lnTo>
                    <a:pt x="4480944" y="2266"/>
                  </a:lnTo>
                  <a:lnTo>
                    <a:pt x="4530732" y="1825"/>
                  </a:lnTo>
                  <a:lnTo>
                    <a:pt x="4580521" y="1450"/>
                  </a:lnTo>
                  <a:lnTo>
                    <a:pt x="4630309" y="1131"/>
                  </a:lnTo>
                  <a:lnTo>
                    <a:pt x="4680097" y="859"/>
                  </a:lnTo>
                  <a:lnTo>
                    <a:pt x="4729885" y="627"/>
                  </a:lnTo>
                  <a:lnTo>
                    <a:pt x="4779674" y="431"/>
                  </a:lnTo>
                  <a:lnTo>
                    <a:pt x="4829462" y="263"/>
                  </a:lnTo>
                  <a:lnTo>
                    <a:pt x="4879250" y="121"/>
                  </a:lnTo>
                  <a:lnTo>
                    <a:pt x="4929038" y="0"/>
                  </a:lnTo>
                </a:path>
              </a:pathLst>
            </a:custGeom>
            <a:ln w="40651" cap="flat">
              <a:solidFill>
                <a:srgbClr val="D3D3D3">
                  <a:alpha val="100000"/>
                </a:srgbClr>
              </a:solidFill>
              <a:prstDash val="solid"/>
              <a:round/>
            </a:ln>
          </p:spPr>
          <p:txBody>
            <a:bodyPr/>
            <a:lstStyle/>
            <a:p/>
          </p:txBody>
        </p:sp>
        <p:sp>
          <p:nvSpPr>
            <p:cNvPr id="38" name="pt38"/>
            <p:cNvSpPr/>
            <p:nvPr/>
          </p:nvSpPr>
          <p:spPr>
            <a:xfrm>
              <a:off x="2334404" y="819265"/>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39" name="pt39"/>
            <p:cNvSpPr/>
            <p:nvPr/>
          </p:nvSpPr>
          <p:spPr>
            <a:xfrm>
              <a:off x="2334404" y="1077002"/>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40" name="pt40"/>
            <p:cNvSpPr/>
            <p:nvPr/>
          </p:nvSpPr>
          <p:spPr>
            <a:xfrm>
              <a:off x="2334404" y="1334740"/>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41" name="pt41"/>
            <p:cNvSpPr/>
            <p:nvPr/>
          </p:nvSpPr>
          <p:spPr>
            <a:xfrm>
              <a:off x="2334404" y="1592478"/>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42" name="pt42"/>
            <p:cNvSpPr/>
            <p:nvPr/>
          </p:nvSpPr>
          <p:spPr>
            <a:xfrm>
              <a:off x="2334404" y="1850216"/>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43" name="pt43"/>
            <p:cNvSpPr/>
            <p:nvPr/>
          </p:nvSpPr>
          <p:spPr>
            <a:xfrm>
              <a:off x="2334404" y="2107953"/>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44" name="pt44"/>
            <p:cNvSpPr/>
            <p:nvPr/>
          </p:nvSpPr>
          <p:spPr>
            <a:xfrm>
              <a:off x="2334404" y="2365691"/>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45" name="pt45"/>
            <p:cNvSpPr/>
            <p:nvPr/>
          </p:nvSpPr>
          <p:spPr>
            <a:xfrm>
              <a:off x="2334404" y="2623429"/>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46" name="pt46"/>
            <p:cNvSpPr/>
            <p:nvPr/>
          </p:nvSpPr>
          <p:spPr>
            <a:xfrm>
              <a:off x="2334404" y="2881167"/>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47" name="pt47"/>
            <p:cNvSpPr/>
            <p:nvPr/>
          </p:nvSpPr>
          <p:spPr>
            <a:xfrm>
              <a:off x="2334404" y="3138904"/>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48" name="pt48"/>
            <p:cNvSpPr/>
            <p:nvPr/>
          </p:nvSpPr>
          <p:spPr>
            <a:xfrm>
              <a:off x="2334404" y="3396642"/>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49" name="pt49"/>
            <p:cNvSpPr/>
            <p:nvPr/>
          </p:nvSpPr>
          <p:spPr>
            <a:xfrm>
              <a:off x="2334404" y="3654380"/>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50" name="pt50"/>
            <p:cNvSpPr/>
            <p:nvPr/>
          </p:nvSpPr>
          <p:spPr>
            <a:xfrm>
              <a:off x="2334404" y="3912118"/>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51" name="pt51"/>
            <p:cNvSpPr/>
            <p:nvPr/>
          </p:nvSpPr>
          <p:spPr>
            <a:xfrm>
              <a:off x="2334404" y="4169855"/>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52" name="pt52"/>
            <p:cNvSpPr/>
            <p:nvPr/>
          </p:nvSpPr>
          <p:spPr>
            <a:xfrm>
              <a:off x="2334404" y="4427593"/>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53" name="pt53"/>
            <p:cNvSpPr/>
            <p:nvPr/>
          </p:nvSpPr>
          <p:spPr>
            <a:xfrm>
              <a:off x="2334404" y="4685331"/>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54" name="pt54"/>
            <p:cNvSpPr/>
            <p:nvPr/>
          </p:nvSpPr>
          <p:spPr>
            <a:xfrm>
              <a:off x="2334404" y="4943069"/>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55" name="pt55"/>
            <p:cNvSpPr/>
            <p:nvPr/>
          </p:nvSpPr>
          <p:spPr>
            <a:xfrm>
              <a:off x="2334404" y="5200806"/>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56" name="pt56"/>
            <p:cNvSpPr/>
            <p:nvPr/>
          </p:nvSpPr>
          <p:spPr>
            <a:xfrm>
              <a:off x="2334404" y="5458544"/>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57" name="pt57"/>
            <p:cNvSpPr/>
            <p:nvPr/>
          </p:nvSpPr>
          <p:spPr>
            <a:xfrm>
              <a:off x="2334404" y="5716282"/>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58" name="pt58"/>
            <p:cNvSpPr/>
            <p:nvPr/>
          </p:nvSpPr>
          <p:spPr>
            <a:xfrm>
              <a:off x="7263443" y="819265"/>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59" name="pt59"/>
            <p:cNvSpPr/>
            <p:nvPr/>
          </p:nvSpPr>
          <p:spPr>
            <a:xfrm>
              <a:off x="7263443" y="1077002"/>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60" name="pt60"/>
            <p:cNvSpPr/>
            <p:nvPr/>
          </p:nvSpPr>
          <p:spPr>
            <a:xfrm>
              <a:off x="7263443" y="1334740"/>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61" name="pt61"/>
            <p:cNvSpPr/>
            <p:nvPr/>
          </p:nvSpPr>
          <p:spPr>
            <a:xfrm>
              <a:off x="7263443" y="1592478"/>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62" name="pt62"/>
            <p:cNvSpPr/>
            <p:nvPr/>
          </p:nvSpPr>
          <p:spPr>
            <a:xfrm>
              <a:off x="7263443" y="1850216"/>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63" name="pt63"/>
            <p:cNvSpPr/>
            <p:nvPr/>
          </p:nvSpPr>
          <p:spPr>
            <a:xfrm>
              <a:off x="7263443" y="2107953"/>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64" name="pt64"/>
            <p:cNvSpPr/>
            <p:nvPr/>
          </p:nvSpPr>
          <p:spPr>
            <a:xfrm>
              <a:off x="7263443" y="2365691"/>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65" name="pt65"/>
            <p:cNvSpPr/>
            <p:nvPr/>
          </p:nvSpPr>
          <p:spPr>
            <a:xfrm>
              <a:off x="7263443" y="2623429"/>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66" name="pt66"/>
            <p:cNvSpPr/>
            <p:nvPr/>
          </p:nvSpPr>
          <p:spPr>
            <a:xfrm>
              <a:off x="7263443" y="2881167"/>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67" name="pt67"/>
            <p:cNvSpPr/>
            <p:nvPr/>
          </p:nvSpPr>
          <p:spPr>
            <a:xfrm>
              <a:off x="7263443" y="3138904"/>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68" name="pt68"/>
            <p:cNvSpPr/>
            <p:nvPr/>
          </p:nvSpPr>
          <p:spPr>
            <a:xfrm>
              <a:off x="7263443" y="3396642"/>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69" name="pt69"/>
            <p:cNvSpPr/>
            <p:nvPr/>
          </p:nvSpPr>
          <p:spPr>
            <a:xfrm>
              <a:off x="7263443" y="3654380"/>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70" name="pt70"/>
            <p:cNvSpPr/>
            <p:nvPr/>
          </p:nvSpPr>
          <p:spPr>
            <a:xfrm>
              <a:off x="7263443" y="3912118"/>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71" name="pt71"/>
            <p:cNvSpPr/>
            <p:nvPr/>
          </p:nvSpPr>
          <p:spPr>
            <a:xfrm>
              <a:off x="7263443" y="4169855"/>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72" name="pt72"/>
            <p:cNvSpPr/>
            <p:nvPr/>
          </p:nvSpPr>
          <p:spPr>
            <a:xfrm>
              <a:off x="7263443" y="4427593"/>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73" name="pt73"/>
            <p:cNvSpPr/>
            <p:nvPr/>
          </p:nvSpPr>
          <p:spPr>
            <a:xfrm>
              <a:off x="7263443" y="4685331"/>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74" name="pt74"/>
            <p:cNvSpPr/>
            <p:nvPr/>
          </p:nvSpPr>
          <p:spPr>
            <a:xfrm>
              <a:off x="7263443" y="4943069"/>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75" name="pt75"/>
            <p:cNvSpPr/>
            <p:nvPr/>
          </p:nvSpPr>
          <p:spPr>
            <a:xfrm>
              <a:off x="7263443" y="5200806"/>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76" name="pt76"/>
            <p:cNvSpPr/>
            <p:nvPr/>
          </p:nvSpPr>
          <p:spPr>
            <a:xfrm>
              <a:off x="7263443" y="5458544"/>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77" name="pt77"/>
            <p:cNvSpPr/>
            <p:nvPr/>
          </p:nvSpPr>
          <p:spPr>
            <a:xfrm>
              <a:off x="7263443" y="5716282"/>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78" name="tx78"/>
            <p:cNvSpPr/>
            <p:nvPr/>
          </p:nvSpPr>
          <p:spPr>
            <a:xfrm>
              <a:off x="1080884" y="821153"/>
              <a:ext cx="1092872"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India (2,711,000)</a:t>
              </a:r>
            </a:p>
          </p:txBody>
        </p:sp>
        <p:sp>
          <p:nvSpPr>
            <p:cNvPr id="79" name="tx79"/>
            <p:cNvSpPr/>
            <p:nvPr/>
          </p:nvSpPr>
          <p:spPr>
            <a:xfrm>
              <a:off x="936414" y="1078891"/>
              <a:ext cx="1237341"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Nigeria (2,247,000)</a:t>
              </a:r>
            </a:p>
          </p:txBody>
        </p:sp>
        <p:sp>
          <p:nvSpPr>
            <p:cNvPr id="80" name="tx80"/>
            <p:cNvSpPr/>
            <p:nvPr/>
          </p:nvSpPr>
          <p:spPr>
            <a:xfrm>
              <a:off x="767455" y="1336629"/>
              <a:ext cx="1406300"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Indonesia (1,150,000)</a:t>
              </a:r>
            </a:p>
          </p:txBody>
        </p:sp>
        <p:sp>
          <p:nvSpPr>
            <p:cNvPr id="81" name="tx81"/>
            <p:cNvSpPr/>
            <p:nvPr/>
          </p:nvSpPr>
          <p:spPr>
            <a:xfrm>
              <a:off x="871978" y="1594366"/>
              <a:ext cx="1301777"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Ethiopia (1,134,000)</a:t>
              </a:r>
            </a:p>
          </p:txBody>
        </p:sp>
        <p:sp>
          <p:nvSpPr>
            <p:cNvPr id="82" name="tx82"/>
            <p:cNvSpPr/>
            <p:nvPr/>
          </p:nvSpPr>
          <p:spPr>
            <a:xfrm>
              <a:off x="695256" y="1852104"/>
              <a:ext cx="1478500"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Philippines (1,048,000)</a:t>
              </a:r>
            </a:p>
          </p:txBody>
        </p:sp>
        <p:sp>
          <p:nvSpPr>
            <p:cNvPr id="83" name="tx83"/>
            <p:cNvSpPr/>
            <p:nvPr/>
          </p:nvSpPr>
          <p:spPr>
            <a:xfrm>
              <a:off x="1201710" y="2109842"/>
              <a:ext cx="972045"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DRC (734,000)</a:t>
              </a:r>
            </a:p>
          </p:txBody>
        </p:sp>
        <p:sp>
          <p:nvSpPr>
            <p:cNvPr id="84" name="tx84"/>
            <p:cNvSpPr/>
            <p:nvPr/>
          </p:nvSpPr>
          <p:spPr>
            <a:xfrm>
              <a:off x="1153436" y="2367580"/>
              <a:ext cx="1020319"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Brazil (710,000)</a:t>
              </a:r>
            </a:p>
          </p:txBody>
        </p:sp>
        <p:sp>
          <p:nvSpPr>
            <p:cNvPr id="85" name="tx85"/>
            <p:cNvSpPr/>
            <p:nvPr/>
          </p:nvSpPr>
          <p:spPr>
            <a:xfrm>
              <a:off x="960481" y="2625317"/>
              <a:ext cx="1213274"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Pakistan (611,000)</a:t>
              </a:r>
            </a:p>
          </p:txBody>
        </p:sp>
        <p:sp>
          <p:nvSpPr>
            <p:cNvPr id="86" name="tx86"/>
            <p:cNvSpPr/>
            <p:nvPr/>
          </p:nvSpPr>
          <p:spPr>
            <a:xfrm>
              <a:off x="1064793" y="2883055"/>
              <a:ext cx="1108963"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Angola (553,000)</a:t>
              </a:r>
            </a:p>
          </p:txBody>
        </p:sp>
        <p:sp>
          <p:nvSpPr>
            <p:cNvPr id="87" name="tx87"/>
            <p:cNvSpPr/>
            <p:nvPr/>
          </p:nvSpPr>
          <p:spPr>
            <a:xfrm>
              <a:off x="912489" y="3140793"/>
              <a:ext cx="1261266"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Myanmar (492,000)</a:t>
              </a:r>
            </a:p>
          </p:txBody>
        </p:sp>
        <p:sp>
          <p:nvSpPr>
            <p:cNvPr id="88" name="tx88"/>
            <p:cNvSpPr/>
            <p:nvPr/>
          </p:nvSpPr>
          <p:spPr>
            <a:xfrm>
              <a:off x="920253" y="3398531"/>
              <a:ext cx="1253503"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Tanzania (402,000)</a:t>
              </a:r>
            </a:p>
          </p:txBody>
        </p:sp>
        <p:sp>
          <p:nvSpPr>
            <p:cNvPr id="89" name="tx89"/>
            <p:cNvSpPr/>
            <p:nvPr/>
          </p:nvSpPr>
          <p:spPr>
            <a:xfrm>
              <a:off x="687351" y="3656268"/>
              <a:ext cx="1486404"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Mozambique (372,000)</a:t>
              </a:r>
            </a:p>
          </p:txBody>
        </p:sp>
        <p:sp>
          <p:nvSpPr>
            <p:cNvPr id="90" name="tx90"/>
            <p:cNvSpPr/>
            <p:nvPr/>
          </p:nvSpPr>
          <p:spPr>
            <a:xfrm>
              <a:off x="751434" y="3914006"/>
              <a:ext cx="1422321"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Afghanistan (361,000)</a:t>
              </a:r>
            </a:p>
          </p:txBody>
        </p:sp>
        <p:sp>
          <p:nvSpPr>
            <p:cNvPr id="91" name="tx91"/>
            <p:cNvSpPr/>
            <p:nvPr/>
          </p:nvSpPr>
          <p:spPr>
            <a:xfrm>
              <a:off x="992664" y="4171744"/>
              <a:ext cx="1181092"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Somalia (338,000)</a:t>
              </a:r>
            </a:p>
          </p:txBody>
        </p:sp>
        <p:sp>
          <p:nvSpPr>
            <p:cNvPr id="92" name="tx92"/>
            <p:cNvSpPr/>
            <p:nvPr/>
          </p:nvSpPr>
          <p:spPr>
            <a:xfrm>
              <a:off x="1057029" y="4429482"/>
              <a:ext cx="1116726"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Mexico (317,000)</a:t>
              </a:r>
            </a:p>
          </p:txBody>
        </p:sp>
        <p:sp>
          <p:nvSpPr>
            <p:cNvPr id="93" name="tx93"/>
            <p:cNvSpPr/>
            <p:nvPr/>
          </p:nvSpPr>
          <p:spPr>
            <a:xfrm>
              <a:off x="719463" y="4687219"/>
              <a:ext cx="1454292"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Madagascar (304,000)</a:t>
              </a:r>
            </a:p>
          </p:txBody>
        </p:sp>
        <p:sp>
          <p:nvSpPr>
            <p:cNvPr id="94" name="tx94"/>
            <p:cNvSpPr/>
            <p:nvPr/>
          </p:nvSpPr>
          <p:spPr>
            <a:xfrm>
              <a:off x="840007" y="4944957"/>
              <a:ext cx="1333748"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Cameroon (219,000)</a:t>
              </a:r>
            </a:p>
          </p:txBody>
        </p:sp>
        <p:sp>
          <p:nvSpPr>
            <p:cNvPr id="95" name="tx95"/>
            <p:cNvSpPr/>
            <p:nvPr/>
          </p:nvSpPr>
          <p:spPr>
            <a:xfrm>
              <a:off x="1113278" y="5202695"/>
              <a:ext cx="1060477"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DPRK (197,000)</a:t>
              </a:r>
            </a:p>
          </p:txBody>
        </p:sp>
        <p:sp>
          <p:nvSpPr>
            <p:cNvPr id="96" name="tx96"/>
            <p:cNvSpPr/>
            <p:nvPr/>
          </p:nvSpPr>
          <p:spPr>
            <a:xfrm>
              <a:off x="1169316" y="5460433"/>
              <a:ext cx="1004440"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Chad (191,000)</a:t>
              </a:r>
            </a:p>
          </p:txBody>
        </p:sp>
        <p:sp>
          <p:nvSpPr>
            <p:cNvPr id="97" name="tx97"/>
            <p:cNvSpPr/>
            <p:nvPr/>
          </p:nvSpPr>
          <p:spPr>
            <a:xfrm>
              <a:off x="920464" y="5718170"/>
              <a:ext cx="1253291"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Viet Nam (187,000)</a:t>
              </a:r>
            </a:p>
          </p:txBody>
        </p:sp>
        <p:sp>
          <p:nvSpPr>
            <p:cNvPr id="98" name="tx98"/>
            <p:cNvSpPr/>
            <p:nvPr/>
          </p:nvSpPr>
          <p:spPr>
            <a:xfrm>
              <a:off x="7595699" y="821153"/>
              <a:ext cx="1237341"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Nigeria (2,134,000)</a:t>
              </a:r>
            </a:p>
          </p:txBody>
        </p:sp>
        <p:sp>
          <p:nvSpPr>
            <p:cNvPr id="99" name="tx99"/>
            <p:cNvSpPr/>
            <p:nvPr/>
          </p:nvSpPr>
          <p:spPr>
            <a:xfrm>
              <a:off x="7595699" y="1078891"/>
              <a:ext cx="1092872"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India (1,592,000)</a:t>
              </a:r>
            </a:p>
          </p:txBody>
        </p:sp>
        <p:sp>
          <p:nvSpPr>
            <p:cNvPr id="100" name="tx100"/>
            <p:cNvSpPr/>
            <p:nvPr/>
          </p:nvSpPr>
          <p:spPr>
            <a:xfrm>
              <a:off x="7595699" y="1336629"/>
              <a:ext cx="1181233"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Ethiopia (917,000)</a:t>
              </a:r>
            </a:p>
          </p:txBody>
        </p:sp>
        <p:sp>
          <p:nvSpPr>
            <p:cNvPr id="101" name="tx101"/>
            <p:cNvSpPr/>
            <p:nvPr/>
          </p:nvSpPr>
          <p:spPr>
            <a:xfrm>
              <a:off x="7595699" y="1594366"/>
              <a:ext cx="972045"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DRC (839,000)</a:t>
              </a:r>
            </a:p>
          </p:txBody>
        </p:sp>
        <p:sp>
          <p:nvSpPr>
            <p:cNvPr id="102" name="tx102"/>
            <p:cNvSpPr/>
            <p:nvPr/>
          </p:nvSpPr>
          <p:spPr>
            <a:xfrm>
              <a:off x="7595699" y="1852104"/>
              <a:ext cx="1076851"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Sudan (701,000)</a:t>
              </a:r>
            </a:p>
          </p:txBody>
        </p:sp>
        <p:sp>
          <p:nvSpPr>
            <p:cNvPr id="103" name="tx103"/>
            <p:cNvSpPr/>
            <p:nvPr/>
          </p:nvSpPr>
          <p:spPr>
            <a:xfrm>
              <a:off x="7595699" y="2109842"/>
              <a:ext cx="1285756"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Indonesia (662,000)</a:t>
              </a:r>
            </a:p>
          </p:txBody>
        </p:sp>
        <p:sp>
          <p:nvSpPr>
            <p:cNvPr id="104" name="tx104"/>
            <p:cNvSpPr/>
            <p:nvPr/>
          </p:nvSpPr>
          <p:spPr>
            <a:xfrm>
              <a:off x="7595699" y="2367580"/>
              <a:ext cx="1116867"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Yemen (580,000)</a:t>
              </a:r>
            </a:p>
          </p:txBody>
        </p:sp>
        <p:sp>
          <p:nvSpPr>
            <p:cNvPr id="105" name="tx105"/>
            <p:cNvSpPr/>
            <p:nvPr/>
          </p:nvSpPr>
          <p:spPr>
            <a:xfrm>
              <a:off x="7595699" y="2625317"/>
              <a:ext cx="1422321"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Afghanistan (467,000)</a:t>
              </a:r>
            </a:p>
          </p:txBody>
        </p:sp>
        <p:sp>
          <p:nvSpPr>
            <p:cNvPr id="106" name="tx106"/>
            <p:cNvSpPr/>
            <p:nvPr/>
          </p:nvSpPr>
          <p:spPr>
            <a:xfrm>
              <a:off x="7595699" y="2883055"/>
              <a:ext cx="1108963"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Angola (411,000)</a:t>
              </a:r>
            </a:p>
          </p:txBody>
        </p:sp>
        <p:sp>
          <p:nvSpPr>
            <p:cNvPr id="107" name="tx107"/>
            <p:cNvSpPr/>
            <p:nvPr/>
          </p:nvSpPr>
          <p:spPr>
            <a:xfrm>
              <a:off x="7595699" y="3140793"/>
              <a:ext cx="1213274"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Pakistan (396,000)</a:t>
              </a:r>
            </a:p>
          </p:txBody>
        </p:sp>
        <p:sp>
          <p:nvSpPr>
            <p:cNvPr id="108" name="tx108"/>
            <p:cNvSpPr/>
            <p:nvPr/>
          </p:nvSpPr>
          <p:spPr>
            <a:xfrm>
              <a:off x="7595699" y="3398531"/>
              <a:ext cx="1181092"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Somalia (359,000)</a:t>
              </a:r>
            </a:p>
          </p:txBody>
        </p:sp>
        <p:sp>
          <p:nvSpPr>
            <p:cNvPr id="109" name="tx109"/>
            <p:cNvSpPr/>
            <p:nvPr/>
          </p:nvSpPr>
          <p:spPr>
            <a:xfrm>
              <a:off x="7595699" y="3656268"/>
              <a:ext cx="1253291"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Viet Nam (274,000)</a:t>
              </a:r>
            </a:p>
          </p:txBody>
        </p:sp>
        <p:sp>
          <p:nvSpPr>
            <p:cNvPr id="110" name="tx110"/>
            <p:cNvSpPr/>
            <p:nvPr/>
          </p:nvSpPr>
          <p:spPr>
            <a:xfrm>
              <a:off x="7595699" y="3914006"/>
              <a:ext cx="1454292"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Madagascar (251,000)</a:t>
              </a:r>
            </a:p>
          </p:txBody>
        </p:sp>
        <p:sp>
          <p:nvSpPr>
            <p:cNvPr id="111" name="tx111"/>
            <p:cNvSpPr/>
            <p:nvPr/>
          </p:nvSpPr>
          <p:spPr>
            <a:xfrm>
              <a:off x="7595699" y="4171744"/>
              <a:ext cx="1116726"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Mexico (222,000)</a:t>
              </a:r>
            </a:p>
          </p:txBody>
        </p:sp>
        <p:sp>
          <p:nvSpPr>
            <p:cNvPr id="112" name="tx112"/>
            <p:cNvSpPr/>
            <p:nvPr/>
          </p:nvSpPr>
          <p:spPr>
            <a:xfrm>
              <a:off x="7595699" y="4429482"/>
              <a:ext cx="1446246"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South Africa (220,000)</a:t>
              </a:r>
            </a:p>
          </p:txBody>
        </p:sp>
        <p:sp>
          <p:nvSpPr>
            <p:cNvPr id="113" name="tx113"/>
            <p:cNvSpPr/>
            <p:nvPr/>
          </p:nvSpPr>
          <p:spPr>
            <a:xfrm>
              <a:off x="7595699" y="4687219"/>
              <a:ext cx="923912"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Mali (199,000)</a:t>
              </a:r>
            </a:p>
          </p:txBody>
        </p:sp>
        <p:sp>
          <p:nvSpPr>
            <p:cNvPr id="114" name="tx114"/>
            <p:cNvSpPr/>
            <p:nvPr/>
          </p:nvSpPr>
          <p:spPr>
            <a:xfrm>
              <a:off x="7595699" y="4944957"/>
              <a:ext cx="1060477"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DPRK (199,000)</a:t>
              </a:r>
            </a:p>
          </p:txBody>
        </p:sp>
        <p:sp>
          <p:nvSpPr>
            <p:cNvPr id="115" name="tx115"/>
            <p:cNvSpPr/>
            <p:nvPr/>
          </p:nvSpPr>
          <p:spPr>
            <a:xfrm>
              <a:off x="7595699" y="5202695"/>
              <a:ext cx="1036552"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China (177,000)</a:t>
              </a:r>
            </a:p>
          </p:txBody>
        </p:sp>
        <p:sp>
          <p:nvSpPr>
            <p:cNvPr id="116" name="tx116"/>
            <p:cNvSpPr/>
            <p:nvPr/>
          </p:nvSpPr>
          <p:spPr>
            <a:xfrm>
              <a:off x="7595699" y="5460433"/>
              <a:ext cx="1124984"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Guinea (176,000)</a:t>
              </a:r>
            </a:p>
          </p:txBody>
        </p:sp>
        <p:sp>
          <p:nvSpPr>
            <p:cNvPr id="117" name="tx117"/>
            <p:cNvSpPr/>
            <p:nvPr/>
          </p:nvSpPr>
          <p:spPr>
            <a:xfrm>
              <a:off x="7595699" y="5718170"/>
              <a:ext cx="1261266"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Myanmar (176,000)</a:t>
              </a:r>
            </a:p>
          </p:txBody>
        </p:sp>
        <p:sp>
          <p:nvSpPr>
            <p:cNvPr id="118" name="tx118"/>
            <p:cNvSpPr/>
            <p:nvPr/>
          </p:nvSpPr>
          <p:spPr>
            <a:xfrm>
              <a:off x="570259" y="864741"/>
              <a:ext cx="62155"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a:t>
              </a:r>
            </a:p>
          </p:txBody>
        </p:sp>
        <p:sp>
          <p:nvSpPr>
            <p:cNvPr id="119" name="tx119"/>
            <p:cNvSpPr/>
            <p:nvPr/>
          </p:nvSpPr>
          <p:spPr>
            <a:xfrm>
              <a:off x="570259" y="1122479"/>
              <a:ext cx="62155"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a:t>
              </a:r>
            </a:p>
          </p:txBody>
        </p:sp>
        <p:sp>
          <p:nvSpPr>
            <p:cNvPr id="120" name="tx120"/>
            <p:cNvSpPr/>
            <p:nvPr/>
          </p:nvSpPr>
          <p:spPr>
            <a:xfrm>
              <a:off x="570259" y="1378797"/>
              <a:ext cx="62155"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3</a:t>
              </a:r>
            </a:p>
          </p:txBody>
        </p:sp>
        <p:sp>
          <p:nvSpPr>
            <p:cNvPr id="121" name="tx121"/>
            <p:cNvSpPr/>
            <p:nvPr/>
          </p:nvSpPr>
          <p:spPr>
            <a:xfrm>
              <a:off x="570259" y="1638281"/>
              <a:ext cx="62155" cy="8000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4</a:t>
              </a:r>
            </a:p>
          </p:txBody>
        </p:sp>
        <p:sp>
          <p:nvSpPr>
            <p:cNvPr id="122" name="tx122"/>
            <p:cNvSpPr/>
            <p:nvPr/>
          </p:nvSpPr>
          <p:spPr>
            <a:xfrm>
              <a:off x="570259" y="1895746"/>
              <a:ext cx="62155" cy="80272"/>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a:t>
              </a:r>
            </a:p>
          </p:txBody>
        </p:sp>
        <p:sp>
          <p:nvSpPr>
            <p:cNvPr id="123" name="tx123"/>
            <p:cNvSpPr/>
            <p:nvPr/>
          </p:nvSpPr>
          <p:spPr>
            <a:xfrm>
              <a:off x="570259" y="2152065"/>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6</a:t>
              </a:r>
            </a:p>
          </p:txBody>
        </p:sp>
        <p:sp>
          <p:nvSpPr>
            <p:cNvPr id="124" name="tx124"/>
            <p:cNvSpPr/>
            <p:nvPr/>
          </p:nvSpPr>
          <p:spPr>
            <a:xfrm>
              <a:off x="570259" y="2412532"/>
              <a:ext cx="62155" cy="78963"/>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7</a:t>
              </a:r>
            </a:p>
          </p:txBody>
        </p:sp>
        <p:sp>
          <p:nvSpPr>
            <p:cNvPr id="125" name="tx125"/>
            <p:cNvSpPr/>
            <p:nvPr/>
          </p:nvSpPr>
          <p:spPr>
            <a:xfrm>
              <a:off x="570259" y="2667541"/>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8</a:t>
              </a:r>
            </a:p>
          </p:txBody>
        </p:sp>
        <p:sp>
          <p:nvSpPr>
            <p:cNvPr id="126" name="tx126"/>
            <p:cNvSpPr/>
            <p:nvPr/>
          </p:nvSpPr>
          <p:spPr>
            <a:xfrm>
              <a:off x="570259" y="2925279"/>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9</a:t>
              </a:r>
            </a:p>
          </p:txBody>
        </p:sp>
        <p:sp>
          <p:nvSpPr>
            <p:cNvPr id="127" name="tx127"/>
            <p:cNvSpPr/>
            <p:nvPr/>
          </p:nvSpPr>
          <p:spPr>
            <a:xfrm>
              <a:off x="508103" y="3183016"/>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10</a:t>
              </a:r>
            </a:p>
          </p:txBody>
        </p:sp>
        <p:sp>
          <p:nvSpPr>
            <p:cNvPr id="128" name="tx128"/>
            <p:cNvSpPr/>
            <p:nvPr/>
          </p:nvSpPr>
          <p:spPr>
            <a:xfrm>
              <a:off x="508103" y="3442118"/>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11</a:t>
              </a:r>
            </a:p>
          </p:txBody>
        </p:sp>
        <p:sp>
          <p:nvSpPr>
            <p:cNvPr id="129" name="tx129"/>
            <p:cNvSpPr/>
            <p:nvPr/>
          </p:nvSpPr>
          <p:spPr>
            <a:xfrm>
              <a:off x="508103" y="3699856"/>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12</a:t>
              </a:r>
            </a:p>
          </p:txBody>
        </p:sp>
        <p:sp>
          <p:nvSpPr>
            <p:cNvPr id="130" name="tx130"/>
            <p:cNvSpPr/>
            <p:nvPr/>
          </p:nvSpPr>
          <p:spPr>
            <a:xfrm>
              <a:off x="508103" y="3956175"/>
              <a:ext cx="124311"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13</a:t>
              </a:r>
            </a:p>
          </p:txBody>
        </p:sp>
        <p:sp>
          <p:nvSpPr>
            <p:cNvPr id="131" name="tx131"/>
            <p:cNvSpPr/>
            <p:nvPr/>
          </p:nvSpPr>
          <p:spPr>
            <a:xfrm>
              <a:off x="508103" y="4215332"/>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14</a:t>
              </a:r>
            </a:p>
          </p:txBody>
        </p:sp>
        <p:sp>
          <p:nvSpPr>
            <p:cNvPr id="132" name="tx132"/>
            <p:cNvSpPr/>
            <p:nvPr/>
          </p:nvSpPr>
          <p:spPr>
            <a:xfrm>
              <a:off x="508103" y="4471705"/>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15</a:t>
              </a:r>
            </a:p>
          </p:txBody>
        </p:sp>
        <p:sp>
          <p:nvSpPr>
            <p:cNvPr id="133" name="tx133"/>
            <p:cNvSpPr/>
            <p:nvPr/>
          </p:nvSpPr>
          <p:spPr>
            <a:xfrm>
              <a:off x="508103" y="472944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16</a:t>
              </a:r>
            </a:p>
          </p:txBody>
        </p:sp>
        <p:sp>
          <p:nvSpPr>
            <p:cNvPr id="134" name="tx134"/>
            <p:cNvSpPr/>
            <p:nvPr/>
          </p:nvSpPr>
          <p:spPr>
            <a:xfrm>
              <a:off x="508103" y="4988545"/>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17</a:t>
              </a:r>
            </a:p>
          </p:txBody>
        </p:sp>
        <p:sp>
          <p:nvSpPr>
            <p:cNvPr id="135" name="tx135"/>
            <p:cNvSpPr/>
            <p:nvPr/>
          </p:nvSpPr>
          <p:spPr>
            <a:xfrm>
              <a:off x="508103" y="5244918"/>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18</a:t>
              </a:r>
            </a:p>
          </p:txBody>
        </p:sp>
        <p:sp>
          <p:nvSpPr>
            <p:cNvPr id="136" name="tx136"/>
            <p:cNvSpPr/>
            <p:nvPr/>
          </p:nvSpPr>
          <p:spPr>
            <a:xfrm>
              <a:off x="508103" y="5502656"/>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19</a:t>
              </a:r>
            </a:p>
          </p:txBody>
        </p:sp>
        <p:sp>
          <p:nvSpPr>
            <p:cNvPr id="137" name="tx137"/>
            <p:cNvSpPr/>
            <p:nvPr/>
          </p:nvSpPr>
          <p:spPr>
            <a:xfrm>
              <a:off x="508103" y="5760394"/>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a:t>
              </a:r>
            </a:p>
          </p:txBody>
        </p:sp>
        <p:sp>
          <p:nvSpPr>
            <p:cNvPr id="138" name="tx138"/>
            <p:cNvSpPr/>
            <p:nvPr/>
          </p:nvSpPr>
          <p:spPr>
            <a:xfrm>
              <a:off x="2264819" y="6107452"/>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2021</a:t>
              </a:r>
            </a:p>
          </p:txBody>
        </p:sp>
        <p:sp>
          <p:nvSpPr>
            <p:cNvPr id="139" name="tx139"/>
            <p:cNvSpPr/>
            <p:nvPr/>
          </p:nvSpPr>
          <p:spPr>
            <a:xfrm>
              <a:off x="7193858" y="6107384"/>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40" name="tx140"/>
            <p:cNvSpPr/>
            <p:nvPr/>
          </p:nvSpPr>
          <p:spPr>
            <a:xfrm>
              <a:off x="695044" y="401542"/>
              <a:ext cx="3830344" cy="15380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IA2030 top 20 zero-dose countries rank, 2021-2023</a:t>
              </a:r>
            </a:p>
          </p:txBody>
        </p:sp>
        <p:sp>
          <p:nvSpPr>
            <p:cNvPr id="141" name="tx141"/>
            <p:cNvSpPr/>
            <p:nvPr/>
          </p:nvSpPr>
          <p:spPr>
            <a:xfrm>
              <a:off x="4912824" y="6447811"/>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42" name="tx142"/>
            <p:cNvSpPr/>
            <p:nvPr/>
          </p:nvSpPr>
          <p:spPr>
            <a:xfrm>
              <a:off x="3676097" y="6568567"/>
              <a:ext cx="53983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Countries in HICs are highlighted in colour. Number in parentheses is the number of zero-dose children</a:t>
              </a:r>
            </a:p>
          </p:txBody>
        </p:sp>
      </p:grpSp>
      <p:sp>
        <p:nvSpPr>
          <p:cNvPr id="14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20 countries were prioritised in the context of the Immunization Agenda 2030, based on their number of zero-dose children in 2021. This chart compares the ranking of the top 20 countries in 2021 and 2023. Rank 1 indicates the country with the highest absolute number of zero-dose children.
In 2021, 0 countries in HICs were among the top 20 countries with the most zero-dose children globally.
In 2023, 0 countries in the income group were among the top 20 zero-dose countries.</a:t>
            </a: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983899" y="4440233"/>
              <a:ext cx="8090511" cy="0"/>
            </a:xfrm>
            <a:custGeom>
              <a:avLst/>
              <a:pathLst>
                <a:path w="8090511" h="0">
                  <a:moveTo>
                    <a:pt x="0" y="0"/>
                  </a:moveTo>
                  <a:lnTo>
                    <a:pt x="8090511" y="0"/>
                  </a:lnTo>
                  <a:lnTo>
                    <a:pt x="8090511" y="0"/>
                  </a:lnTo>
                </a:path>
              </a:pathLst>
            </a:custGeom>
            <a:ln w="6775" cap="flat">
              <a:solidFill>
                <a:srgbClr val="EBEBEB">
                  <a:alpha val="100000"/>
                </a:srgbClr>
              </a:solidFill>
              <a:prstDash val="solid"/>
              <a:round/>
            </a:ln>
          </p:spPr>
          <p:txBody>
            <a:bodyPr/>
            <a:lstStyle/>
            <a:p/>
          </p:txBody>
        </p:sp>
        <p:sp>
          <p:nvSpPr>
            <p:cNvPr id="5" name="pl5"/>
            <p:cNvSpPr/>
            <p:nvPr/>
          </p:nvSpPr>
          <p:spPr>
            <a:xfrm>
              <a:off x="983899" y="3550074"/>
              <a:ext cx="8090511" cy="0"/>
            </a:xfrm>
            <a:custGeom>
              <a:avLst/>
              <a:pathLst>
                <a:path w="8090511" h="0">
                  <a:moveTo>
                    <a:pt x="0" y="0"/>
                  </a:moveTo>
                  <a:lnTo>
                    <a:pt x="8090511" y="0"/>
                  </a:lnTo>
                  <a:lnTo>
                    <a:pt x="8090511" y="0"/>
                  </a:lnTo>
                </a:path>
              </a:pathLst>
            </a:custGeom>
            <a:ln w="6775" cap="flat">
              <a:solidFill>
                <a:srgbClr val="EBEBEB">
                  <a:alpha val="100000"/>
                </a:srgbClr>
              </a:solidFill>
              <a:prstDash val="solid"/>
              <a:round/>
            </a:ln>
          </p:spPr>
          <p:txBody>
            <a:bodyPr/>
            <a:lstStyle/>
            <a:p/>
          </p:txBody>
        </p:sp>
        <p:sp>
          <p:nvSpPr>
            <p:cNvPr id="6" name="pl6"/>
            <p:cNvSpPr/>
            <p:nvPr/>
          </p:nvSpPr>
          <p:spPr>
            <a:xfrm>
              <a:off x="983899" y="2659916"/>
              <a:ext cx="8090511" cy="0"/>
            </a:xfrm>
            <a:custGeom>
              <a:avLst/>
              <a:pathLst>
                <a:path w="8090511" h="0">
                  <a:moveTo>
                    <a:pt x="0" y="0"/>
                  </a:moveTo>
                  <a:lnTo>
                    <a:pt x="8090511" y="0"/>
                  </a:lnTo>
                  <a:lnTo>
                    <a:pt x="8090511" y="0"/>
                  </a:lnTo>
                </a:path>
              </a:pathLst>
            </a:custGeom>
            <a:ln w="6775" cap="flat">
              <a:solidFill>
                <a:srgbClr val="EBEBEB">
                  <a:alpha val="100000"/>
                </a:srgbClr>
              </a:solidFill>
              <a:prstDash val="solid"/>
              <a:round/>
            </a:ln>
          </p:spPr>
          <p:txBody>
            <a:bodyPr/>
            <a:lstStyle/>
            <a:p/>
          </p:txBody>
        </p:sp>
        <p:sp>
          <p:nvSpPr>
            <p:cNvPr id="7" name="pl7"/>
            <p:cNvSpPr/>
            <p:nvPr/>
          </p:nvSpPr>
          <p:spPr>
            <a:xfrm>
              <a:off x="983899" y="1769758"/>
              <a:ext cx="8090511" cy="0"/>
            </a:xfrm>
            <a:custGeom>
              <a:avLst/>
              <a:pathLst>
                <a:path w="8090511" h="0">
                  <a:moveTo>
                    <a:pt x="0" y="0"/>
                  </a:moveTo>
                  <a:lnTo>
                    <a:pt x="8090511" y="0"/>
                  </a:lnTo>
                  <a:lnTo>
                    <a:pt x="8090511" y="0"/>
                  </a:lnTo>
                </a:path>
              </a:pathLst>
            </a:custGeom>
            <a:ln w="6775" cap="flat">
              <a:solidFill>
                <a:srgbClr val="EBEBEB">
                  <a:alpha val="100000"/>
                </a:srgbClr>
              </a:solidFill>
              <a:prstDash val="solid"/>
              <a:round/>
            </a:ln>
          </p:spPr>
          <p:txBody>
            <a:bodyPr/>
            <a:lstStyle/>
            <a:p/>
          </p:txBody>
        </p:sp>
        <p:sp>
          <p:nvSpPr>
            <p:cNvPr id="8" name="pl8"/>
            <p:cNvSpPr/>
            <p:nvPr/>
          </p:nvSpPr>
          <p:spPr>
            <a:xfrm>
              <a:off x="983899" y="879600"/>
              <a:ext cx="8090511" cy="0"/>
            </a:xfrm>
            <a:custGeom>
              <a:avLst/>
              <a:pathLst>
                <a:path w="8090511" h="0">
                  <a:moveTo>
                    <a:pt x="0" y="0"/>
                  </a:moveTo>
                  <a:lnTo>
                    <a:pt x="8090511" y="0"/>
                  </a:lnTo>
                  <a:lnTo>
                    <a:pt x="8090511" y="0"/>
                  </a:lnTo>
                </a:path>
              </a:pathLst>
            </a:custGeom>
            <a:ln w="6775" cap="flat">
              <a:solidFill>
                <a:srgbClr val="EBEBEB">
                  <a:alpha val="100000"/>
                </a:srgbClr>
              </a:solidFill>
              <a:prstDash val="solid"/>
              <a:round/>
            </a:ln>
          </p:spPr>
          <p:txBody>
            <a:bodyPr/>
            <a:lstStyle/>
            <a:p/>
          </p:txBody>
        </p:sp>
        <p:sp>
          <p:nvSpPr>
            <p:cNvPr id="9" name="pl9"/>
            <p:cNvSpPr/>
            <p:nvPr/>
          </p:nvSpPr>
          <p:spPr>
            <a:xfrm>
              <a:off x="2053826" y="875080"/>
              <a:ext cx="0" cy="4201195"/>
            </a:xfrm>
            <a:custGeom>
              <a:avLst/>
              <a:pathLst>
                <a:path w="0" h="4201195">
                  <a:moveTo>
                    <a:pt x="0" y="4201195"/>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3243958" y="875080"/>
              <a:ext cx="0" cy="4201195"/>
            </a:xfrm>
            <a:custGeom>
              <a:avLst/>
              <a:pathLst>
                <a:path w="0" h="4201195">
                  <a:moveTo>
                    <a:pt x="0" y="4201195"/>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4434089" y="875080"/>
              <a:ext cx="0" cy="4201195"/>
            </a:xfrm>
            <a:custGeom>
              <a:avLst/>
              <a:pathLst>
                <a:path w="0" h="4201195">
                  <a:moveTo>
                    <a:pt x="0" y="4201195"/>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5505207" y="875080"/>
              <a:ext cx="0" cy="4201195"/>
            </a:xfrm>
            <a:custGeom>
              <a:avLst/>
              <a:pathLst>
                <a:path w="0" h="4201195">
                  <a:moveTo>
                    <a:pt x="0" y="4201195"/>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6457312" y="875080"/>
              <a:ext cx="0" cy="4201195"/>
            </a:xfrm>
            <a:custGeom>
              <a:avLst/>
              <a:pathLst>
                <a:path w="0" h="4201195">
                  <a:moveTo>
                    <a:pt x="0" y="4201195"/>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7171391" y="875080"/>
              <a:ext cx="0" cy="4201195"/>
            </a:xfrm>
            <a:custGeom>
              <a:avLst/>
              <a:pathLst>
                <a:path w="0" h="4201195">
                  <a:moveTo>
                    <a:pt x="0" y="4201195"/>
                  </a:moveTo>
                  <a:lnTo>
                    <a:pt x="0" y="0"/>
                  </a:lnTo>
                  <a:lnTo>
                    <a:pt x="0" y="0"/>
                  </a:lnTo>
                </a:path>
              </a:pathLst>
            </a:custGeom>
            <a:ln w="6775" cap="flat">
              <a:solidFill>
                <a:srgbClr val="EBEBEB">
                  <a:alpha val="100000"/>
                </a:srgbClr>
              </a:solidFill>
              <a:prstDash val="solid"/>
              <a:round/>
            </a:ln>
          </p:spPr>
          <p:txBody>
            <a:bodyPr/>
            <a:lstStyle/>
            <a:p/>
          </p:txBody>
        </p:sp>
        <p:sp>
          <p:nvSpPr>
            <p:cNvPr id="15" name="pl15"/>
            <p:cNvSpPr/>
            <p:nvPr/>
          </p:nvSpPr>
          <p:spPr>
            <a:xfrm>
              <a:off x="8004483" y="875080"/>
              <a:ext cx="0" cy="4201195"/>
            </a:xfrm>
            <a:custGeom>
              <a:avLst/>
              <a:pathLst>
                <a:path w="0" h="4201195">
                  <a:moveTo>
                    <a:pt x="0" y="4201195"/>
                  </a:moveTo>
                  <a:lnTo>
                    <a:pt x="0" y="0"/>
                  </a:lnTo>
                  <a:lnTo>
                    <a:pt x="0" y="0"/>
                  </a:lnTo>
                </a:path>
              </a:pathLst>
            </a:custGeom>
            <a:ln w="6775" cap="flat">
              <a:solidFill>
                <a:srgbClr val="EBEBEB">
                  <a:alpha val="100000"/>
                </a:srgbClr>
              </a:solidFill>
              <a:prstDash val="solid"/>
              <a:round/>
            </a:ln>
          </p:spPr>
          <p:txBody>
            <a:bodyPr/>
            <a:lstStyle/>
            <a:p/>
          </p:txBody>
        </p:sp>
        <p:sp>
          <p:nvSpPr>
            <p:cNvPr id="16" name="pl16"/>
            <p:cNvSpPr/>
            <p:nvPr/>
          </p:nvSpPr>
          <p:spPr>
            <a:xfrm>
              <a:off x="983899" y="4885312"/>
              <a:ext cx="8090511" cy="0"/>
            </a:xfrm>
            <a:custGeom>
              <a:avLst/>
              <a:pathLst>
                <a:path w="8090511" h="0">
                  <a:moveTo>
                    <a:pt x="0" y="0"/>
                  </a:moveTo>
                  <a:lnTo>
                    <a:pt x="8090511" y="0"/>
                  </a:lnTo>
                  <a:lnTo>
                    <a:pt x="8090511" y="0"/>
                  </a:lnTo>
                </a:path>
              </a:pathLst>
            </a:custGeom>
            <a:ln w="13550" cap="flat">
              <a:solidFill>
                <a:srgbClr val="EBEBEB">
                  <a:alpha val="100000"/>
                </a:srgbClr>
              </a:solidFill>
              <a:prstDash val="solid"/>
              <a:round/>
            </a:ln>
          </p:spPr>
          <p:txBody>
            <a:bodyPr/>
            <a:lstStyle/>
            <a:p/>
          </p:txBody>
        </p:sp>
        <p:sp>
          <p:nvSpPr>
            <p:cNvPr id="17" name="pl17"/>
            <p:cNvSpPr/>
            <p:nvPr/>
          </p:nvSpPr>
          <p:spPr>
            <a:xfrm>
              <a:off x="983899" y="3995153"/>
              <a:ext cx="8090511" cy="0"/>
            </a:xfrm>
            <a:custGeom>
              <a:avLst/>
              <a:pathLst>
                <a:path w="8090511" h="0">
                  <a:moveTo>
                    <a:pt x="0" y="0"/>
                  </a:moveTo>
                  <a:lnTo>
                    <a:pt x="8090511" y="0"/>
                  </a:lnTo>
                  <a:lnTo>
                    <a:pt x="8090511" y="0"/>
                  </a:lnTo>
                </a:path>
              </a:pathLst>
            </a:custGeom>
            <a:ln w="13550" cap="flat">
              <a:solidFill>
                <a:srgbClr val="EBEBEB">
                  <a:alpha val="100000"/>
                </a:srgbClr>
              </a:solidFill>
              <a:prstDash val="solid"/>
              <a:round/>
            </a:ln>
          </p:spPr>
          <p:txBody>
            <a:bodyPr/>
            <a:lstStyle/>
            <a:p/>
          </p:txBody>
        </p:sp>
        <p:sp>
          <p:nvSpPr>
            <p:cNvPr id="18" name="pl18"/>
            <p:cNvSpPr/>
            <p:nvPr/>
          </p:nvSpPr>
          <p:spPr>
            <a:xfrm>
              <a:off x="983899" y="3104995"/>
              <a:ext cx="8090511" cy="0"/>
            </a:xfrm>
            <a:custGeom>
              <a:avLst/>
              <a:pathLst>
                <a:path w="8090511" h="0">
                  <a:moveTo>
                    <a:pt x="0" y="0"/>
                  </a:moveTo>
                  <a:lnTo>
                    <a:pt x="8090511" y="0"/>
                  </a:lnTo>
                  <a:lnTo>
                    <a:pt x="8090511" y="0"/>
                  </a:lnTo>
                </a:path>
              </a:pathLst>
            </a:custGeom>
            <a:ln w="13550" cap="flat">
              <a:solidFill>
                <a:srgbClr val="EBEBEB">
                  <a:alpha val="100000"/>
                </a:srgbClr>
              </a:solidFill>
              <a:prstDash val="solid"/>
              <a:round/>
            </a:ln>
          </p:spPr>
          <p:txBody>
            <a:bodyPr/>
            <a:lstStyle/>
            <a:p/>
          </p:txBody>
        </p:sp>
        <p:sp>
          <p:nvSpPr>
            <p:cNvPr id="19" name="pl19"/>
            <p:cNvSpPr/>
            <p:nvPr/>
          </p:nvSpPr>
          <p:spPr>
            <a:xfrm>
              <a:off x="983899" y="2214837"/>
              <a:ext cx="8090511" cy="0"/>
            </a:xfrm>
            <a:custGeom>
              <a:avLst/>
              <a:pathLst>
                <a:path w="8090511" h="0">
                  <a:moveTo>
                    <a:pt x="0" y="0"/>
                  </a:moveTo>
                  <a:lnTo>
                    <a:pt x="8090511" y="0"/>
                  </a:lnTo>
                  <a:lnTo>
                    <a:pt x="8090511" y="0"/>
                  </a:lnTo>
                </a:path>
              </a:pathLst>
            </a:custGeom>
            <a:ln w="13550" cap="flat">
              <a:solidFill>
                <a:srgbClr val="EBEBEB">
                  <a:alpha val="100000"/>
                </a:srgbClr>
              </a:solidFill>
              <a:prstDash val="solid"/>
              <a:round/>
            </a:ln>
          </p:spPr>
          <p:txBody>
            <a:bodyPr/>
            <a:lstStyle/>
            <a:p/>
          </p:txBody>
        </p:sp>
        <p:sp>
          <p:nvSpPr>
            <p:cNvPr id="20" name="pl20"/>
            <p:cNvSpPr/>
            <p:nvPr/>
          </p:nvSpPr>
          <p:spPr>
            <a:xfrm>
              <a:off x="983899" y="1324679"/>
              <a:ext cx="8090511" cy="0"/>
            </a:xfrm>
            <a:custGeom>
              <a:avLst/>
              <a:pathLst>
                <a:path w="8090511" h="0">
                  <a:moveTo>
                    <a:pt x="0" y="0"/>
                  </a:moveTo>
                  <a:lnTo>
                    <a:pt x="8090511" y="0"/>
                  </a:lnTo>
                  <a:lnTo>
                    <a:pt x="8090511" y="0"/>
                  </a:lnTo>
                </a:path>
              </a:pathLst>
            </a:custGeom>
            <a:ln w="13550" cap="flat">
              <a:solidFill>
                <a:srgbClr val="EBEBEB">
                  <a:alpha val="100000"/>
                </a:srgbClr>
              </a:solidFill>
              <a:prstDash val="solid"/>
              <a:round/>
            </a:ln>
          </p:spPr>
          <p:txBody>
            <a:bodyPr/>
            <a:lstStyle/>
            <a:p/>
          </p:txBody>
        </p:sp>
        <p:sp>
          <p:nvSpPr>
            <p:cNvPr id="21" name="pl21"/>
            <p:cNvSpPr/>
            <p:nvPr/>
          </p:nvSpPr>
          <p:spPr>
            <a:xfrm>
              <a:off x="1458761" y="875080"/>
              <a:ext cx="0" cy="4201195"/>
            </a:xfrm>
            <a:custGeom>
              <a:avLst/>
              <a:pathLst>
                <a:path w="0" h="4201195">
                  <a:moveTo>
                    <a:pt x="0" y="4201195"/>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648892" y="875080"/>
              <a:ext cx="0" cy="4201195"/>
            </a:xfrm>
            <a:custGeom>
              <a:avLst/>
              <a:pathLst>
                <a:path w="0" h="4201195">
                  <a:moveTo>
                    <a:pt x="0" y="4201195"/>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3839023" y="875080"/>
              <a:ext cx="0" cy="4201195"/>
            </a:xfrm>
            <a:custGeom>
              <a:avLst/>
              <a:pathLst>
                <a:path w="0" h="4201195">
                  <a:moveTo>
                    <a:pt x="0" y="4201195"/>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5029154" y="875080"/>
              <a:ext cx="0" cy="4201195"/>
            </a:xfrm>
            <a:custGeom>
              <a:avLst/>
              <a:pathLst>
                <a:path w="0" h="4201195">
                  <a:moveTo>
                    <a:pt x="0" y="4201195"/>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5981259" y="875080"/>
              <a:ext cx="0" cy="4201195"/>
            </a:xfrm>
            <a:custGeom>
              <a:avLst/>
              <a:pathLst>
                <a:path w="0" h="4201195">
                  <a:moveTo>
                    <a:pt x="0" y="4201195"/>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6933364" y="875080"/>
              <a:ext cx="0" cy="4201195"/>
            </a:xfrm>
            <a:custGeom>
              <a:avLst/>
              <a:pathLst>
                <a:path w="0" h="4201195">
                  <a:moveTo>
                    <a:pt x="0" y="4201195"/>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7409417" y="875080"/>
              <a:ext cx="0" cy="4201195"/>
            </a:xfrm>
            <a:custGeom>
              <a:avLst/>
              <a:pathLst>
                <a:path w="0" h="4201195">
                  <a:moveTo>
                    <a:pt x="0" y="4201195"/>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8599548" y="875080"/>
              <a:ext cx="0" cy="4201195"/>
            </a:xfrm>
            <a:custGeom>
              <a:avLst/>
              <a:pathLst>
                <a:path w="0" h="4201195">
                  <a:moveTo>
                    <a:pt x="0" y="4201195"/>
                  </a:moveTo>
                  <a:lnTo>
                    <a:pt x="0" y="0"/>
                  </a:lnTo>
                  <a:lnTo>
                    <a:pt x="0" y="0"/>
                  </a:lnTo>
                </a:path>
              </a:pathLst>
            </a:custGeom>
            <a:ln w="13550" cap="flat">
              <a:solidFill>
                <a:srgbClr val="EBEBEB">
                  <a:alpha val="100000"/>
                </a:srgbClr>
              </a:solidFill>
              <a:prstDash val="solid"/>
              <a:round/>
            </a:ln>
          </p:spPr>
          <p:txBody>
            <a:bodyPr/>
            <a:lstStyle/>
            <a:p/>
          </p:txBody>
        </p:sp>
        <p:sp>
          <p:nvSpPr>
            <p:cNvPr id="29" name="rc29"/>
            <p:cNvSpPr/>
            <p:nvPr/>
          </p:nvSpPr>
          <p:spPr>
            <a:xfrm>
              <a:off x="1351649" y="1066043"/>
              <a:ext cx="214223" cy="3819268"/>
            </a:xfrm>
            <a:prstGeom prst="rect">
              <a:avLst/>
            </a:prstGeom>
            <a:solidFill>
              <a:srgbClr val="0058AB">
                <a:alpha val="100000"/>
              </a:srgbClr>
            </a:solidFill>
          </p:spPr>
          <p:txBody>
            <a:bodyPr/>
            <a:lstStyle/>
            <a:p/>
          </p:txBody>
        </p:sp>
        <p:sp>
          <p:nvSpPr>
            <p:cNvPr id="30" name="rc30"/>
            <p:cNvSpPr/>
            <p:nvPr/>
          </p:nvSpPr>
          <p:spPr>
            <a:xfrm>
              <a:off x="1589675" y="2056300"/>
              <a:ext cx="214223" cy="2829011"/>
            </a:xfrm>
            <a:prstGeom prst="rect">
              <a:avLst/>
            </a:prstGeom>
            <a:solidFill>
              <a:srgbClr val="0058AB">
                <a:alpha val="100000"/>
              </a:srgbClr>
            </a:solidFill>
          </p:spPr>
          <p:txBody>
            <a:bodyPr/>
            <a:lstStyle/>
            <a:p/>
          </p:txBody>
        </p:sp>
        <p:sp>
          <p:nvSpPr>
            <p:cNvPr id="31" name="rc31"/>
            <p:cNvSpPr/>
            <p:nvPr/>
          </p:nvSpPr>
          <p:spPr>
            <a:xfrm>
              <a:off x="1827702" y="1603672"/>
              <a:ext cx="214223" cy="3281639"/>
            </a:xfrm>
            <a:prstGeom prst="rect">
              <a:avLst/>
            </a:prstGeom>
            <a:solidFill>
              <a:srgbClr val="0058AB">
                <a:alpha val="100000"/>
              </a:srgbClr>
            </a:solidFill>
          </p:spPr>
          <p:txBody>
            <a:bodyPr/>
            <a:lstStyle/>
            <a:p/>
          </p:txBody>
        </p:sp>
        <p:sp>
          <p:nvSpPr>
            <p:cNvPr id="32" name="rc32"/>
            <p:cNvSpPr/>
            <p:nvPr/>
          </p:nvSpPr>
          <p:spPr>
            <a:xfrm>
              <a:off x="2065728" y="2245814"/>
              <a:ext cx="214223" cy="2639497"/>
            </a:xfrm>
            <a:prstGeom prst="rect">
              <a:avLst/>
            </a:prstGeom>
            <a:solidFill>
              <a:srgbClr val="0058AB">
                <a:alpha val="100000"/>
              </a:srgbClr>
            </a:solidFill>
          </p:spPr>
          <p:txBody>
            <a:bodyPr/>
            <a:lstStyle/>
            <a:p/>
          </p:txBody>
        </p:sp>
        <p:sp>
          <p:nvSpPr>
            <p:cNvPr id="33" name="rc33"/>
            <p:cNvSpPr/>
            <p:nvPr/>
          </p:nvSpPr>
          <p:spPr>
            <a:xfrm>
              <a:off x="2303754" y="2160306"/>
              <a:ext cx="214223" cy="2725005"/>
            </a:xfrm>
            <a:prstGeom prst="rect">
              <a:avLst/>
            </a:prstGeom>
            <a:solidFill>
              <a:srgbClr val="0058AB">
                <a:alpha val="100000"/>
              </a:srgbClr>
            </a:solidFill>
          </p:spPr>
          <p:txBody>
            <a:bodyPr/>
            <a:lstStyle/>
            <a:p/>
          </p:txBody>
        </p:sp>
        <p:sp>
          <p:nvSpPr>
            <p:cNvPr id="34" name="rc34"/>
            <p:cNvSpPr/>
            <p:nvPr/>
          </p:nvSpPr>
          <p:spPr>
            <a:xfrm>
              <a:off x="2541780" y="2476997"/>
              <a:ext cx="214223" cy="2408314"/>
            </a:xfrm>
            <a:prstGeom prst="rect">
              <a:avLst/>
            </a:prstGeom>
            <a:solidFill>
              <a:srgbClr val="0058AB">
                <a:alpha val="100000"/>
              </a:srgbClr>
            </a:solidFill>
          </p:spPr>
          <p:txBody>
            <a:bodyPr/>
            <a:lstStyle/>
            <a:p/>
          </p:txBody>
        </p:sp>
        <p:sp>
          <p:nvSpPr>
            <p:cNvPr id="35" name="rc35"/>
            <p:cNvSpPr/>
            <p:nvPr/>
          </p:nvSpPr>
          <p:spPr>
            <a:xfrm>
              <a:off x="2779807" y="2571808"/>
              <a:ext cx="214223" cy="2313503"/>
            </a:xfrm>
            <a:prstGeom prst="rect">
              <a:avLst/>
            </a:prstGeom>
            <a:solidFill>
              <a:srgbClr val="0058AB">
                <a:alpha val="100000"/>
              </a:srgbClr>
            </a:solidFill>
          </p:spPr>
          <p:txBody>
            <a:bodyPr/>
            <a:lstStyle/>
            <a:p/>
          </p:txBody>
        </p:sp>
        <p:sp>
          <p:nvSpPr>
            <p:cNvPr id="36" name="rc36"/>
            <p:cNvSpPr/>
            <p:nvPr/>
          </p:nvSpPr>
          <p:spPr>
            <a:xfrm>
              <a:off x="3017833" y="2495041"/>
              <a:ext cx="214223" cy="2390270"/>
            </a:xfrm>
            <a:prstGeom prst="rect">
              <a:avLst/>
            </a:prstGeom>
            <a:solidFill>
              <a:srgbClr val="0058AB">
                <a:alpha val="100000"/>
              </a:srgbClr>
            </a:solidFill>
          </p:spPr>
          <p:txBody>
            <a:bodyPr/>
            <a:lstStyle/>
            <a:p/>
          </p:txBody>
        </p:sp>
        <p:sp>
          <p:nvSpPr>
            <p:cNvPr id="37" name="rc37"/>
            <p:cNvSpPr/>
            <p:nvPr/>
          </p:nvSpPr>
          <p:spPr>
            <a:xfrm>
              <a:off x="3255859" y="2336548"/>
              <a:ext cx="214223" cy="2548763"/>
            </a:xfrm>
            <a:prstGeom prst="rect">
              <a:avLst/>
            </a:prstGeom>
            <a:solidFill>
              <a:srgbClr val="0058AB">
                <a:alpha val="100000"/>
              </a:srgbClr>
            </a:solidFill>
          </p:spPr>
          <p:txBody>
            <a:bodyPr/>
            <a:lstStyle/>
            <a:p/>
          </p:txBody>
        </p:sp>
        <p:sp>
          <p:nvSpPr>
            <p:cNvPr id="38" name="rc38"/>
            <p:cNvSpPr/>
            <p:nvPr/>
          </p:nvSpPr>
          <p:spPr>
            <a:xfrm>
              <a:off x="3493885" y="2054733"/>
              <a:ext cx="214223" cy="2830578"/>
            </a:xfrm>
            <a:prstGeom prst="rect">
              <a:avLst/>
            </a:prstGeom>
            <a:solidFill>
              <a:srgbClr val="0058AB">
                <a:alpha val="100000"/>
              </a:srgbClr>
            </a:solidFill>
          </p:spPr>
          <p:txBody>
            <a:bodyPr/>
            <a:lstStyle/>
            <a:p/>
          </p:txBody>
        </p:sp>
        <p:sp>
          <p:nvSpPr>
            <p:cNvPr id="39" name="rc39"/>
            <p:cNvSpPr/>
            <p:nvPr/>
          </p:nvSpPr>
          <p:spPr>
            <a:xfrm>
              <a:off x="3731911" y="1822963"/>
              <a:ext cx="214223" cy="3062349"/>
            </a:xfrm>
            <a:prstGeom prst="rect">
              <a:avLst/>
            </a:prstGeom>
            <a:solidFill>
              <a:srgbClr val="0058AB">
                <a:alpha val="100000"/>
              </a:srgbClr>
            </a:solidFill>
          </p:spPr>
          <p:txBody>
            <a:bodyPr/>
            <a:lstStyle/>
            <a:p/>
          </p:txBody>
        </p:sp>
        <p:sp>
          <p:nvSpPr>
            <p:cNvPr id="40" name="rc40"/>
            <p:cNvSpPr/>
            <p:nvPr/>
          </p:nvSpPr>
          <p:spPr>
            <a:xfrm>
              <a:off x="3969938" y="1906112"/>
              <a:ext cx="214223" cy="2979199"/>
            </a:xfrm>
            <a:prstGeom prst="rect">
              <a:avLst/>
            </a:prstGeom>
            <a:solidFill>
              <a:srgbClr val="0058AB">
                <a:alpha val="100000"/>
              </a:srgbClr>
            </a:solidFill>
          </p:spPr>
          <p:txBody>
            <a:bodyPr/>
            <a:lstStyle/>
            <a:p/>
          </p:txBody>
        </p:sp>
        <p:sp>
          <p:nvSpPr>
            <p:cNvPr id="41" name="rc41"/>
            <p:cNvSpPr/>
            <p:nvPr/>
          </p:nvSpPr>
          <p:spPr>
            <a:xfrm>
              <a:off x="4207964" y="1560232"/>
              <a:ext cx="214223" cy="3325079"/>
            </a:xfrm>
            <a:prstGeom prst="rect">
              <a:avLst/>
            </a:prstGeom>
            <a:solidFill>
              <a:srgbClr val="0058AB">
                <a:alpha val="100000"/>
              </a:srgbClr>
            </a:solidFill>
          </p:spPr>
          <p:txBody>
            <a:bodyPr/>
            <a:lstStyle/>
            <a:p/>
          </p:txBody>
        </p:sp>
        <p:sp>
          <p:nvSpPr>
            <p:cNvPr id="42" name="rc42"/>
            <p:cNvSpPr/>
            <p:nvPr/>
          </p:nvSpPr>
          <p:spPr>
            <a:xfrm>
              <a:off x="4445990" y="1675882"/>
              <a:ext cx="214223" cy="3209429"/>
            </a:xfrm>
            <a:prstGeom prst="rect">
              <a:avLst/>
            </a:prstGeom>
            <a:solidFill>
              <a:srgbClr val="0058AB">
                <a:alpha val="100000"/>
              </a:srgbClr>
            </a:solidFill>
          </p:spPr>
          <p:txBody>
            <a:bodyPr/>
            <a:lstStyle/>
            <a:p/>
          </p:txBody>
        </p:sp>
        <p:sp>
          <p:nvSpPr>
            <p:cNvPr id="43" name="rc43"/>
            <p:cNvSpPr/>
            <p:nvPr/>
          </p:nvSpPr>
          <p:spPr>
            <a:xfrm>
              <a:off x="4684016" y="1815601"/>
              <a:ext cx="214223" cy="3069710"/>
            </a:xfrm>
            <a:prstGeom prst="rect">
              <a:avLst/>
            </a:prstGeom>
            <a:solidFill>
              <a:srgbClr val="0058AB">
                <a:alpha val="100000"/>
              </a:srgbClr>
            </a:solidFill>
          </p:spPr>
          <p:txBody>
            <a:bodyPr/>
            <a:lstStyle/>
            <a:p/>
          </p:txBody>
        </p:sp>
        <p:sp>
          <p:nvSpPr>
            <p:cNvPr id="44" name="rc44"/>
            <p:cNvSpPr/>
            <p:nvPr/>
          </p:nvSpPr>
          <p:spPr>
            <a:xfrm>
              <a:off x="4922043" y="1801599"/>
              <a:ext cx="214223" cy="3083712"/>
            </a:xfrm>
            <a:prstGeom prst="rect">
              <a:avLst/>
            </a:prstGeom>
            <a:solidFill>
              <a:srgbClr val="0058AB">
                <a:alpha val="100000"/>
              </a:srgbClr>
            </a:solidFill>
          </p:spPr>
          <p:txBody>
            <a:bodyPr/>
            <a:lstStyle/>
            <a:p/>
          </p:txBody>
        </p:sp>
        <p:sp>
          <p:nvSpPr>
            <p:cNvPr id="45" name="rc45"/>
            <p:cNvSpPr/>
            <p:nvPr/>
          </p:nvSpPr>
          <p:spPr>
            <a:xfrm>
              <a:off x="5160069" y="1933876"/>
              <a:ext cx="214223" cy="2951435"/>
            </a:xfrm>
            <a:prstGeom prst="rect">
              <a:avLst/>
            </a:prstGeom>
            <a:solidFill>
              <a:srgbClr val="0058AB">
                <a:alpha val="100000"/>
              </a:srgbClr>
            </a:solidFill>
          </p:spPr>
          <p:txBody>
            <a:bodyPr/>
            <a:lstStyle/>
            <a:p/>
          </p:txBody>
        </p:sp>
        <p:sp>
          <p:nvSpPr>
            <p:cNvPr id="46" name="rc46"/>
            <p:cNvSpPr/>
            <p:nvPr/>
          </p:nvSpPr>
          <p:spPr>
            <a:xfrm>
              <a:off x="5398095" y="1761114"/>
              <a:ext cx="214223" cy="3124197"/>
            </a:xfrm>
            <a:prstGeom prst="rect">
              <a:avLst/>
            </a:prstGeom>
            <a:solidFill>
              <a:srgbClr val="0058AB">
                <a:alpha val="100000"/>
              </a:srgbClr>
            </a:solidFill>
          </p:spPr>
          <p:txBody>
            <a:bodyPr/>
            <a:lstStyle/>
            <a:p/>
          </p:txBody>
        </p:sp>
        <p:sp>
          <p:nvSpPr>
            <p:cNvPr id="47" name="rc47"/>
            <p:cNvSpPr/>
            <p:nvPr/>
          </p:nvSpPr>
          <p:spPr>
            <a:xfrm>
              <a:off x="5636121" y="1656530"/>
              <a:ext cx="214223" cy="3228782"/>
            </a:xfrm>
            <a:prstGeom prst="rect">
              <a:avLst/>
            </a:prstGeom>
            <a:solidFill>
              <a:srgbClr val="0058AB">
                <a:alpha val="100000"/>
              </a:srgbClr>
            </a:solidFill>
          </p:spPr>
          <p:txBody>
            <a:bodyPr/>
            <a:lstStyle/>
            <a:p/>
          </p:txBody>
        </p:sp>
        <p:sp>
          <p:nvSpPr>
            <p:cNvPr id="48" name="rc48"/>
            <p:cNvSpPr/>
            <p:nvPr/>
          </p:nvSpPr>
          <p:spPr>
            <a:xfrm>
              <a:off x="5874148" y="1868467"/>
              <a:ext cx="214223" cy="3016844"/>
            </a:xfrm>
            <a:prstGeom prst="rect">
              <a:avLst/>
            </a:prstGeom>
            <a:solidFill>
              <a:srgbClr val="0058AB">
                <a:alpha val="100000"/>
              </a:srgbClr>
            </a:solidFill>
          </p:spPr>
          <p:txBody>
            <a:bodyPr/>
            <a:lstStyle/>
            <a:p/>
          </p:txBody>
        </p:sp>
        <p:sp>
          <p:nvSpPr>
            <p:cNvPr id="49" name="rc49"/>
            <p:cNvSpPr/>
            <p:nvPr/>
          </p:nvSpPr>
          <p:spPr>
            <a:xfrm>
              <a:off x="6112174" y="1590427"/>
              <a:ext cx="214223" cy="3294885"/>
            </a:xfrm>
            <a:prstGeom prst="rect">
              <a:avLst/>
            </a:prstGeom>
            <a:solidFill>
              <a:srgbClr val="0058AB">
                <a:alpha val="100000"/>
              </a:srgbClr>
            </a:solidFill>
          </p:spPr>
          <p:txBody>
            <a:bodyPr/>
            <a:lstStyle/>
            <a:p/>
          </p:txBody>
        </p:sp>
        <p:sp>
          <p:nvSpPr>
            <p:cNvPr id="50" name="rc50"/>
            <p:cNvSpPr/>
            <p:nvPr/>
          </p:nvSpPr>
          <p:spPr>
            <a:xfrm>
              <a:off x="6350200" y="1749587"/>
              <a:ext cx="214223" cy="3135724"/>
            </a:xfrm>
            <a:prstGeom prst="rect">
              <a:avLst/>
            </a:prstGeom>
            <a:solidFill>
              <a:srgbClr val="0058AB">
                <a:alpha val="100000"/>
              </a:srgbClr>
            </a:solidFill>
          </p:spPr>
          <p:txBody>
            <a:bodyPr/>
            <a:lstStyle/>
            <a:p/>
          </p:txBody>
        </p:sp>
        <p:sp>
          <p:nvSpPr>
            <p:cNvPr id="51" name="rc51"/>
            <p:cNvSpPr/>
            <p:nvPr/>
          </p:nvSpPr>
          <p:spPr>
            <a:xfrm>
              <a:off x="6588226" y="2212994"/>
              <a:ext cx="214223" cy="2672317"/>
            </a:xfrm>
            <a:prstGeom prst="rect">
              <a:avLst/>
            </a:prstGeom>
            <a:solidFill>
              <a:srgbClr val="0058AB">
                <a:alpha val="100000"/>
              </a:srgbClr>
            </a:solidFill>
          </p:spPr>
          <p:txBody>
            <a:bodyPr/>
            <a:lstStyle/>
            <a:p/>
          </p:txBody>
        </p:sp>
        <p:sp>
          <p:nvSpPr>
            <p:cNvPr id="52" name="rc52"/>
            <p:cNvSpPr/>
            <p:nvPr/>
          </p:nvSpPr>
          <p:spPr>
            <a:xfrm>
              <a:off x="6826253" y="1970186"/>
              <a:ext cx="214223" cy="2915125"/>
            </a:xfrm>
            <a:prstGeom prst="rect">
              <a:avLst/>
            </a:prstGeom>
            <a:solidFill>
              <a:srgbClr val="0058AB">
                <a:alpha val="100000"/>
              </a:srgbClr>
            </a:solidFill>
          </p:spPr>
          <p:txBody>
            <a:bodyPr/>
            <a:lstStyle/>
            <a:p/>
          </p:txBody>
        </p:sp>
        <p:sp>
          <p:nvSpPr>
            <p:cNvPr id="53" name="rc53"/>
            <p:cNvSpPr/>
            <p:nvPr/>
          </p:nvSpPr>
          <p:spPr>
            <a:xfrm>
              <a:off x="8492436" y="3376885"/>
              <a:ext cx="214223" cy="1508426"/>
            </a:xfrm>
            <a:prstGeom prst="rect">
              <a:avLst/>
            </a:prstGeom>
            <a:solidFill>
              <a:srgbClr val="69DBFF">
                <a:alpha val="100000"/>
              </a:srgbClr>
            </a:solidFill>
          </p:spPr>
          <p:txBody>
            <a:bodyPr/>
            <a:lstStyle/>
            <a:p/>
          </p:txBody>
        </p:sp>
        <p:sp>
          <p:nvSpPr>
            <p:cNvPr id="54" name="pl54"/>
            <p:cNvSpPr/>
            <p:nvPr/>
          </p:nvSpPr>
          <p:spPr>
            <a:xfrm>
              <a:off x="6219286" y="1868467"/>
              <a:ext cx="2380262" cy="1508422"/>
            </a:xfrm>
            <a:custGeom>
              <a:avLst/>
              <a:pathLst>
                <a:path w="2380262" h="1508422">
                  <a:moveTo>
                    <a:pt x="0" y="0"/>
                  </a:moveTo>
                  <a:lnTo>
                    <a:pt x="238026" y="150842"/>
                  </a:lnTo>
                  <a:lnTo>
                    <a:pt x="476052" y="301684"/>
                  </a:lnTo>
                  <a:lnTo>
                    <a:pt x="714078" y="452526"/>
                  </a:lnTo>
                  <a:lnTo>
                    <a:pt x="952104" y="603368"/>
                  </a:lnTo>
                  <a:lnTo>
                    <a:pt x="1190131" y="754211"/>
                  </a:lnTo>
                  <a:lnTo>
                    <a:pt x="1428157" y="905053"/>
                  </a:lnTo>
                  <a:lnTo>
                    <a:pt x="1666183" y="1055895"/>
                  </a:lnTo>
                  <a:lnTo>
                    <a:pt x="1904209" y="1206737"/>
                  </a:lnTo>
                  <a:lnTo>
                    <a:pt x="2142236" y="1357579"/>
                  </a:lnTo>
                  <a:lnTo>
                    <a:pt x="2380262" y="1508422"/>
                  </a:lnTo>
                </a:path>
              </a:pathLst>
            </a:custGeom>
            <a:ln w="13550" cap="flat">
              <a:solidFill>
                <a:srgbClr val="000000">
                  <a:alpha val="100000"/>
                </a:srgbClr>
              </a:solidFill>
              <a:prstDash val="solid"/>
              <a:round/>
            </a:ln>
          </p:spPr>
          <p:txBody>
            <a:bodyPr/>
            <a:lstStyle/>
            <a:p/>
          </p:txBody>
        </p:sp>
        <p:sp>
          <p:nvSpPr>
            <p:cNvPr id="55" name="pt55"/>
            <p:cNvSpPr/>
            <p:nvPr/>
          </p:nvSpPr>
          <p:spPr>
            <a:xfrm>
              <a:off x="6194460" y="1843641"/>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6" name="pt56"/>
            <p:cNvSpPr/>
            <p:nvPr/>
          </p:nvSpPr>
          <p:spPr>
            <a:xfrm>
              <a:off x="6432486" y="1994484"/>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7" name="pt57"/>
            <p:cNvSpPr/>
            <p:nvPr/>
          </p:nvSpPr>
          <p:spPr>
            <a:xfrm>
              <a:off x="6670512" y="2145326"/>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8" name="pt58"/>
            <p:cNvSpPr/>
            <p:nvPr/>
          </p:nvSpPr>
          <p:spPr>
            <a:xfrm>
              <a:off x="6908538" y="2296168"/>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9" name="pt59"/>
            <p:cNvSpPr/>
            <p:nvPr/>
          </p:nvSpPr>
          <p:spPr>
            <a:xfrm>
              <a:off x="7146565" y="2447010"/>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0" name="pt60"/>
            <p:cNvSpPr/>
            <p:nvPr/>
          </p:nvSpPr>
          <p:spPr>
            <a:xfrm>
              <a:off x="7384591" y="2597853"/>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1" name="pt61"/>
            <p:cNvSpPr/>
            <p:nvPr/>
          </p:nvSpPr>
          <p:spPr>
            <a:xfrm>
              <a:off x="7622617" y="2748695"/>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2" name="pt62"/>
            <p:cNvSpPr/>
            <p:nvPr/>
          </p:nvSpPr>
          <p:spPr>
            <a:xfrm>
              <a:off x="7860643" y="2899537"/>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3" name="pt63"/>
            <p:cNvSpPr/>
            <p:nvPr/>
          </p:nvSpPr>
          <p:spPr>
            <a:xfrm>
              <a:off x="8098670" y="3050379"/>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4" name="pt64"/>
            <p:cNvSpPr/>
            <p:nvPr/>
          </p:nvSpPr>
          <p:spPr>
            <a:xfrm>
              <a:off x="8336696" y="3201221"/>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5" name="pt65"/>
            <p:cNvSpPr/>
            <p:nvPr/>
          </p:nvSpPr>
          <p:spPr>
            <a:xfrm>
              <a:off x="8574722" y="3352064"/>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6" name="tx66"/>
            <p:cNvSpPr/>
            <p:nvPr/>
          </p:nvSpPr>
          <p:spPr>
            <a:xfrm>
              <a:off x="4904980" y="724920"/>
              <a:ext cx="248349"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HICs</a:t>
              </a:r>
            </a:p>
          </p:txBody>
        </p:sp>
        <p:sp>
          <p:nvSpPr>
            <p:cNvPr id="67" name="tx67"/>
            <p:cNvSpPr/>
            <p:nvPr/>
          </p:nvSpPr>
          <p:spPr>
            <a:xfrm rot="-5400000">
              <a:off x="1337871" y="5219525"/>
              <a:ext cx="240146" cy="78906"/>
            </a:xfrm>
            <a:prstGeom prst="rect">
              <a:avLst/>
            </a:prstGeom>
            <a:noFill/>
          </p:spPr>
          <p:txBody>
            <a:bodyPr lIns="0" rIns="0" tIns="0" bIns="0" anchorCtr="1" anchor="ctr" wrap="none"/>
            <a:lstStyle/>
            <a:p>
              <a:pPr algn="l" marL="0" marR="0" indent="0">
                <a:lnSpc>
                  <a:spcPts val="850"/>
                </a:lnSpc>
                <a:spcBef>
                  <a:spcPts val="0"/>
                </a:spcBef>
                <a:spcAft>
                  <a:spcPts val="0"/>
                </a:spcAft>
              </a:pPr>
              <a:r>
                <a:rPr sz="850">
                  <a:solidFill>
                    <a:srgbClr val="4D4D4D">
                      <a:alpha val="100000"/>
                    </a:srgbClr>
                  </a:solidFill>
                  <a:latin typeface="Arial"/>
                  <a:cs typeface="Arial"/>
                </a:rPr>
                <a:t>2000</a:t>
              </a:r>
            </a:p>
          </p:txBody>
        </p:sp>
        <p:sp>
          <p:nvSpPr>
            <p:cNvPr id="68" name="tx68"/>
            <p:cNvSpPr/>
            <p:nvPr/>
          </p:nvSpPr>
          <p:spPr>
            <a:xfrm rot="-5400000">
              <a:off x="2528002" y="5219525"/>
              <a:ext cx="240146" cy="78906"/>
            </a:xfrm>
            <a:prstGeom prst="rect">
              <a:avLst/>
            </a:prstGeom>
            <a:noFill/>
          </p:spPr>
          <p:txBody>
            <a:bodyPr lIns="0" rIns="0" tIns="0" bIns="0" anchorCtr="1" anchor="ctr" wrap="none"/>
            <a:lstStyle/>
            <a:p>
              <a:pPr algn="l" marL="0" marR="0" indent="0">
                <a:lnSpc>
                  <a:spcPts val="850"/>
                </a:lnSpc>
                <a:spcBef>
                  <a:spcPts val="0"/>
                </a:spcBef>
                <a:spcAft>
                  <a:spcPts val="0"/>
                </a:spcAft>
              </a:pPr>
              <a:r>
                <a:rPr sz="850">
                  <a:solidFill>
                    <a:srgbClr val="4D4D4D">
                      <a:alpha val="100000"/>
                    </a:srgbClr>
                  </a:solidFill>
                  <a:latin typeface="Arial"/>
                  <a:cs typeface="Arial"/>
                </a:rPr>
                <a:t>2005</a:t>
              </a:r>
            </a:p>
          </p:txBody>
        </p:sp>
        <p:sp>
          <p:nvSpPr>
            <p:cNvPr id="69" name="tx69"/>
            <p:cNvSpPr/>
            <p:nvPr/>
          </p:nvSpPr>
          <p:spPr>
            <a:xfrm rot="-5400000">
              <a:off x="3718133" y="5219525"/>
              <a:ext cx="240146" cy="78906"/>
            </a:xfrm>
            <a:prstGeom prst="rect">
              <a:avLst/>
            </a:prstGeom>
            <a:noFill/>
          </p:spPr>
          <p:txBody>
            <a:bodyPr lIns="0" rIns="0" tIns="0" bIns="0" anchorCtr="1" anchor="ctr" wrap="none"/>
            <a:lstStyle/>
            <a:p>
              <a:pPr algn="l" marL="0" marR="0" indent="0">
                <a:lnSpc>
                  <a:spcPts val="850"/>
                </a:lnSpc>
                <a:spcBef>
                  <a:spcPts val="0"/>
                </a:spcBef>
                <a:spcAft>
                  <a:spcPts val="0"/>
                </a:spcAft>
              </a:pPr>
              <a:r>
                <a:rPr sz="850">
                  <a:solidFill>
                    <a:srgbClr val="4D4D4D">
                      <a:alpha val="100000"/>
                    </a:srgbClr>
                  </a:solidFill>
                  <a:latin typeface="Arial"/>
                  <a:cs typeface="Arial"/>
                </a:rPr>
                <a:t>2010</a:t>
              </a:r>
            </a:p>
          </p:txBody>
        </p:sp>
        <p:sp>
          <p:nvSpPr>
            <p:cNvPr id="70" name="tx70"/>
            <p:cNvSpPr/>
            <p:nvPr/>
          </p:nvSpPr>
          <p:spPr>
            <a:xfrm rot="-5400000">
              <a:off x="4908264" y="5219525"/>
              <a:ext cx="240146" cy="78906"/>
            </a:xfrm>
            <a:prstGeom prst="rect">
              <a:avLst/>
            </a:prstGeom>
            <a:noFill/>
          </p:spPr>
          <p:txBody>
            <a:bodyPr lIns="0" rIns="0" tIns="0" bIns="0" anchorCtr="1" anchor="ctr" wrap="none"/>
            <a:lstStyle/>
            <a:p>
              <a:pPr algn="l" marL="0" marR="0" indent="0">
                <a:lnSpc>
                  <a:spcPts val="850"/>
                </a:lnSpc>
                <a:spcBef>
                  <a:spcPts val="0"/>
                </a:spcBef>
                <a:spcAft>
                  <a:spcPts val="0"/>
                </a:spcAft>
              </a:pPr>
              <a:r>
                <a:rPr sz="850">
                  <a:solidFill>
                    <a:srgbClr val="4D4D4D">
                      <a:alpha val="100000"/>
                    </a:srgbClr>
                  </a:solidFill>
                  <a:latin typeface="Arial"/>
                  <a:cs typeface="Arial"/>
                </a:rPr>
                <a:t>2015</a:t>
              </a:r>
            </a:p>
          </p:txBody>
        </p:sp>
        <p:sp>
          <p:nvSpPr>
            <p:cNvPr id="71" name="tx71"/>
            <p:cNvSpPr/>
            <p:nvPr/>
          </p:nvSpPr>
          <p:spPr>
            <a:xfrm rot="-5400000">
              <a:off x="5860369" y="5219525"/>
              <a:ext cx="240146" cy="78906"/>
            </a:xfrm>
            <a:prstGeom prst="rect">
              <a:avLst/>
            </a:prstGeom>
            <a:noFill/>
          </p:spPr>
          <p:txBody>
            <a:bodyPr lIns="0" rIns="0" tIns="0" bIns="0" anchorCtr="1" anchor="ctr" wrap="none"/>
            <a:lstStyle/>
            <a:p>
              <a:pPr algn="l" marL="0" marR="0" indent="0">
                <a:lnSpc>
                  <a:spcPts val="850"/>
                </a:lnSpc>
                <a:spcBef>
                  <a:spcPts val="0"/>
                </a:spcBef>
                <a:spcAft>
                  <a:spcPts val="0"/>
                </a:spcAft>
              </a:pPr>
              <a:r>
                <a:rPr sz="850">
                  <a:solidFill>
                    <a:srgbClr val="4D4D4D">
                      <a:alpha val="100000"/>
                    </a:srgbClr>
                  </a:solidFill>
                  <a:latin typeface="Arial"/>
                  <a:cs typeface="Arial"/>
                </a:rPr>
                <a:t>2019</a:t>
              </a:r>
            </a:p>
          </p:txBody>
        </p:sp>
        <p:sp>
          <p:nvSpPr>
            <p:cNvPr id="72" name="tx72"/>
            <p:cNvSpPr/>
            <p:nvPr/>
          </p:nvSpPr>
          <p:spPr>
            <a:xfrm rot="-5400000">
              <a:off x="6812448" y="5219499"/>
              <a:ext cx="240146" cy="78959"/>
            </a:xfrm>
            <a:prstGeom prst="rect">
              <a:avLst/>
            </a:prstGeom>
            <a:noFill/>
          </p:spPr>
          <p:txBody>
            <a:bodyPr lIns="0" rIns="0" tIns="0" bIns="0" anchorCtr="1" anchor="ctr" wrap="none"/>
            <a:lstStyle/>
            <a:p>
              <a:pPr algn="l" marL="0" marR="0" indent="0">
                <a:lnSpc>
                  <a:spcPts val="850"/>
                </a:lnSpc>
                <a:spcBef>
                  <a:spcPts val="0"/>
                </a:spcBef>
                <a:spcAft>
                  <a:spcPts val="0"/>
                </a:spcAft>
              </a:pPr>
              <a:r>
                <a:rPr sz="850">
                  <a:solidFill>
                    <a:srgbClr val="4D4D4D">
                      <a:alpha val="100000"/>
                    </a:srgbClr>
                  </a:solidFill>
                  <a:latin typeface="Arial"/>
                  <a:cs typeface="Arial"/>
                </a:rPr>
                <a:t>2023</a:t>
              </a:r>
            </a:p>
          </p:txBody>
        </p:sp>
        <p:sp>
          <p:nvSpPr>
            <p:cNvPr id="73" name="tx73"/>
            <p:cNvSpPr/>
            <p:nvPr/>
          </p:nvSpPr>
          <p:spPr>
            <a:xfrm rot="-5400000">
              <a:off x="7288527" y="5219525"/>
              <a:ext cx="240146" cy="78906"/>
            </a:xfrm>
            <a:prstGeom prst="rect">
              <a:avLst/>
            </a:prstGeom>
            <a:noFill/>
          </p:spPr>
          <p:txBody>
            <a:bodyPr lIns="0" rIns="0" tIns="0" bIns="0" anchorCtr="1" anchor="ctr" wrap="none"/>
            <a:lstStyle/>
            <a:p>
              <a:pPr algn="l" marL="0" marR="0" indent="0">
                <a:lnSpc>
                  <a:spcPts val="850"/>
                </a:lnSpc>
                <a:spcBef>
                  <a:spcPts val="0"/>
                </a:spcBef>
                <a:spcAft>
                  <a:spcPts val="0"/>
                </a:spcAft>
              </a:pPr>
              <a:r>
                <a:rPr sz="850">
                  <a:solidFill>
                    <a:srgbClr val="4D4D4D">
                      <a:alpha val="100000"/>
                    </a:srgbClr>
                  </a:solidFill>
                  <a:latin typeface="Arial"/>
                  <a:cs typeface="Arial"/>
                </a:rPr>
                <a:t>2025</a:t>
              </a:r>
            </a:p>
          </p:txBody>
        </p:sp>
        <p:sp>
          <p:nvSpPr>
            <p:cNvPr id="74" name="tx74"/>
            <p:cNvSpPr/>
            <p:nvPr/>
          </p:nvSpPr>
          <p:spPr>
            <a:xfrm rot="-5400000">
              <a:off x="8478631" y="5219499"/>
              <a:ext cx="240146" cy="78959"/>
            </a:xfrm>
            <a:prstGeom prst="rect">
              <a:avLst/>
            </a:prstGeom>
            <a:noFill/>
          </p:spPr>
          <p:txBody>
            <a:bodyPr lIns="0" rIns="0" tIns="0" bIns="0" anchorCtr="1" anchor="ctr" wrap="none"/>
            <a:lstStyle/>
            <a:p>
              <a:pPr algn="l" marL="0" marR="0" indent="0">
                <a:lnSpc>
                  <a:spcPts val="850"/>
                </a:lnSpc>
                <a:spcBef>
                  <a:spcPts val="0"/>
                </a:spcBef>
                <a:spcAft>
                  <a:spcPts val="0"/>
                </a:spcAft>
              </a:pPr>
              <a:r>
                <a:rPr sz="850">
                  <a:solidFill>
                    <a:srgbClr val="4D4D4D">
                      <a:alpha val="100000"/>
                    </a:srgbClr>
                  </a:solidFill>
                  <a:latin typeface="Arial"/>
                  <a:cs typeface="Arial"/>
                </a:rPr>
                <a:t>2030</a:t>
              </a:r>
            </a:p>
          </p:txBody>
        </p:sp>
        <p:sp>
          <p:nvSpPr>
            <p:cNvPr id="75" name="tx75"/>
            <p:cNvSpPr/>
            <p:nvPr/>
          </p:nvSpPr>
          <p:spPr>
            <a:xfrm>
              <a:off x="857700" y="4842672"/>
              <a:ext cx="63568"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0</a:t>
              </a:r>
            </a:p>
          </p:txBody>
        </p:sp>
        <p:sp>
          <p:nvSpPr>
            <p:cNvPr id="76" name="tx76"/>
            <p:cNvSpPr/>
            <p:nvPr/>
          </p:nvSpPr>
          <p:spPr>
            <a:xfrm>
              <a:off x="508103" y="3937724"/>
              <a:ext cx="413165" cy="9833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100,000</a:t>
              </a:r>
            </a:p>
          </p:txBody>
        </p:sp>
        <p:sp>
          <p:nvSpPr>
            <p:cNvPr id="77" name="tx77"/>
            <p:cNvSpPr/>
            <p:nvPr/>
          </p:nvSpPr>
          <p:spPr>
            <a:xfrm>
              <a:off x="508103" y="3047566"/>
              <a:ext cx="413165" cy="9833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200,000</a:t>
              </a:r>
            </a:p>
          </p:txBody>
        </p:sp>
        <p:sp>
          <p:nvSpPr>
            <p:cNvPr id="78" name="tx78"/>
            <p:cNvSpPr/>
            <p:nvPr/>
          </p:nvSpPr>
          <p:spPr>
            <a:xfrm>
              <a:off x="508103" y="2157408"/>
              <a:ext cx="413165" cy="9833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300,000</a:t>
              </a:r>
            </a:p>
          </p:txBody>
        </p:sp>
        <p:sp>
          <p:nvSpPr>
            <p:cNvPr id="79" name="tx79"/>
            <p:cNvSpPr/>
            <p:nvPr/>
          </p:nvSpPr>
          <p:spPr>
            <a:xfrm>
              <a:off x="508103" y="1267250"/>
              <a:ext cx="413165" cy="9833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400,000</a:t>
              </a:r>
            </a:p>
          </p:txBody>
        </p:sp>
        <p:sp>
          <p:nvSpPr>
            <p:cNvPr id="80" name="tx80"/>
            <p:cNvSpPr/>
            <p:nvPr/>
          </p:nvSpPr>
          <p:spPr>
            <a:xfrm rot="-5400000">
              <a:off x="-527885" y="2924006"/>
              <a:ext cx="1840247" cy="10334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Number of zero-dose children</a:t>
              </a:r>
            </a:p>
          </p:txBody>
        </p:sp>
        <p:sp>
          <p:nvSpPr>
            <p:cNvPr id="81" name="rc81"/>
            <p:cNvSpPr/>
            <p:nvPr/>
          </p:nvSpPr>
          <p:spPr>
            <a:xfrm>
              <a:off x="3693168" y="5761013"/>
              <a:ext cx="201456" cy="201456"/>
            </a:xfrm>
            <a:prstGeom prst="rect">
              <a:avLst/>
            </a:prstGeom>
            <a:solidFill>
              <a:srgbClr val="0058AB">
                <a:alpha val="100000"/>
              </a:srgbClr>
            </a:solidFill>
          </p:spPr>
          <p:txBody>
            <a:bodyPr/>
            <a:lstStyle/>
            <a:p/>
          </p:txBody>
        </p:sp>
        <p:sp>
          <p:nvSpPr>
            <p:cNvPr id="82" name="rc82"/>
            <p:cNvSpPr/>
            <p:nvPr/>
          </p:nvSpPr>
          <p:spPr>
            <a:xfrm>
              <a:off x="4595254" y="5761013"/>
              <a:ext cx="201456" cy="201456"/>
            </a:xfrm>
            <a:prstGeom prst="rect">
              <a:avLst/>
            </a:prstGeom>
            <a:solidFill>
              <a:srgbClr val="69DBFF">
                <a:alpha val="100000"/>
              </a:srgbClr>
            </a:solidFill>
          </p:spPr>
          <p:txBody>
            <a:bodyPr/>
            <a:lstStyle/>
            <a:p/>
          </p:txBody>
        </p:sp>
        <p:sp>
          <p:nvSpPr>
            <p:cNvPr id="83" name="tx83"/>
            <p:cNvSpPr/>
            <p:nvPr/>
          </p:nvSpPr>
          <p:spPr>
            <a:xfrm>
              <a:off x="3973213" y="5810104"/>
              <a:ext cx="543452" cy="101637"/>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Estimate</a:t>
              </a:r>
            </a:p>
          </p:txBody>
        </p:sp>
        <p:sp>
          <p:nvSpPr>
            <p:cNvPr id="84" name="tx84"/>
            <p:cNvSpPr/>
            <p:nvPr/>
          </p:nvSpPr>
          <p:spPr>
            <a:xfrm>
              <a:off x="4875299" y="5781932"/>
              <a:ext cx="1498841" cy="1298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IA2030 zero-dose target</a:t>
              </a:r>
            </a:p>
          </p:txBody>
        </p:sp>
        <p:sp>
          <p:nvSpPr>
            <p:cNvPr id="85" name="tx85"/>
            <p:cNvSpPr/>
            <p:nvPr/>
          </p:nvSpPr>
          <p:spPr>
            <a:xfrm>
              <a:off x="2140352" y="398022"/>
              <a:ext cx="5777604"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Estimated number of zero-dose children, 2000-2023 and target by 2030, HICs</a:t>
              </a:r>
            </a:p>
          </p:txBody>
        </p:sp>
        <p:sp>
          <p:nvSpPr>
            <p:cNvPr id="86" name="tx86"/>
            <p:cNvSpPr/>
            <p:nvPr/>
          </p:nvSpPr>
          <p:spPr>
            <a:xfrm>
              <a:off x="4881773" y="6085709"/>
              <a:ext cx="4192637"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87" name="tx87"/>
            <p:cNvSpPr/>
            <p:nvPr/>
          </p:nvSpPr>
          <p:spPr>
            <a:xfrm>
              <a:off x="8857057" y="6311348"/>
              <a:ext cx="217353" cy="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       </a:t>
              </a:r>
            </a:p>
          </p:txBody>
        </p:sp>
        <p:sp>
          <p:nvSpPr>
            <p:cNvPr id="88" name="tx88"/>
            <p:cNvSpPr/>
            <p:nvPr/>
          </p:nvSpPr>
          <p:spPr>
            <a:xfrm>
              <a:off x="2315059" y="6327165"/>
              <a:ext cx="675935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The Immunization Agenda 2030 (IA2030) calls on all countries to reduce the number of zero dose children in 2019 by half by 2030.</a:t>
              </a:r>
            </a:p>
          </p:txBody>
        </p:sp>
        <p:sp>
          <p:nvSpPr>
            <p:cNvPr id="89" name="tx89"/>
            <p:cNvSpPr/>
            <p:nvPr/>
          </p:nvSpPr>
          <p:spPr>
            <a:xfrm>
              <a:off x="1805918" y="6447866"/>
              <a:ext cx="726849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       Dark blue bars are the estimated number of zero-dose children in 2000-2023, light blue bar is the target number of zero-dose children by 2030.</a:t>
              </a:r>
            </a:p>
          </p:txBody>
        </p:sp>
        <p:sp>
          <p:nvSpPr>
            <p:cNvPr id="90" name="tx90"/>
            <p:cNvSpPr/>
            <p:nvPr/>
          </p:nvSpPr>
          <p:spPr>
            <a:xfrm>
              <a:off x="2259124" y="6569603"/>
              <a:ext cx="6815286" cy="10384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       Line shows trajectory the country needs to be on, and points show annual goals to meet the target by 2030,assuming a linear decline.</a:t>
              </a:r>
            </a:p>
          </p:txBody>
        </p:sp>
      </p:grpSp>
      <p:sp>
        <p:nvSpPr>
          <p:cNvPr id="9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The Immunization Agenda 2030 (IA2030) aims to leave no one behind with immunization and calls on all countries to reduce the number of zero dose children by half by 2030.
This chart shows:
• Estimated number of zero-dose children in 2000-2023 (dark blue bars)
• Zero-dose target by 2030 (light blue bar)
• Annual goals to reach the 2030 target based on a linear trajectory (points)
In 2023, the number of zero-dose children was approximately 14% higher than the annual goal.</a:t>
            </a: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cstate="print"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Andorra, Antigua and Barbuda, Bahamas, Bahrain, Brunei Darussalam, Chile, France, Greece, Hungary, Israel, Japan, Kuwait, Luxembourg, Malta, Monaco, Nauru, Norway, Oman, Palau, Poland, Portugal, Qatar, and Trinidad and Tobago had the highest coverage (99%), while Romania had the lowest coverage (82%).
DTP1 coverage increased in 7 out of 62 countries between 2022 and 2023. The largest increase was 4% points in Barbados from 87% to 91%.
12 countries saw a decrease in coverage (Czechia, Ireland, Latvia, New Zealand, Panama, Romania, Saudi Arabia, Seychelles, Singapore, Slovakia, Spain, and Uruguay). The largest decline was 10% points in Panama from 98% to 88%.
Coverage remained constant between 2022 and 2023 in the remaining 43 countries.
In 2023, 60 out of 62 countries had achieved DTP1 coverage of at least 90%.</a:t>
            </a: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cstate="print"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difference in DTP1 coverage compared to 2019, by country.
Coverage was higher in 2023 compared to 2019 in 8 countries (Antigua and Barbuda, Bahamas, Denmark, Malta, San Marino, Saudi Arabia, Trinidad and Tobago, and United States).
The largest increase in coverage was 8% points in Bahamas from 91% in 2019 to 99% in 2023}.
Coverage was lower than in 2019 in 23 countries (Austria, Barbados, Bulgaria, Czechia, Estonia, Finland, Guyana, Ireland, Latvia, Lithuania, Netherlands (Kingdom of the), New Zealand, Panama, Romania, Seychelles, Singapore, Slovakia, Slovenia, Spain, Sweden, Switzerland, United Arab Emirates, and Uruguay).
The largest decline in coverage was 14% points in Romania from 96% in 2019 to 82% in 2023}.</a:t>
            </a: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cstate="print"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HICs, 0 out of 62 (0%) countries had DTP1 coverage below 70% in 2023.
There were 60 (97%) countries that achieved DTP1 of 90% or higher, accounting for 12,333,000 (98%) of the total cohort.</a:t>
            </a: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g4"/>
            <p:cNvSpPr/>
            <p:nvPr/>
          </p:nvSpPr>
          <p:spPr>
            <a:xfrm>
              <a:off x="2168827" y="1895383"/>
              <a:ext cx="1492795" cy="1515605"/>
            </a:xfrm>
            <a:custGeom>
              <a:avLst/>
              <a:pathLst>
                <a:path w="1492795" h="1515605">
                  <a:moveTo>
                    <a:pt x="0" y="1515605"/>
                  </a:moveTo>
                  <a:lnTo>
                    <a:pt x="51475" y="1506572"/>
                  </a:lnTo>
                  <a:lnTo>
                    <a:pt x="102951" y="1497539"/>
                  </a:lnTo>
                  <a:lnTo>
                    <a:pt x="154427" y="1488506"/>
                  </a:lnTo>
                  <a:lnTo>
                    <a:pt x="205902" y="1479473"/>
                  </a:lnTo>
                  <a:lnTo>
                    <a:pt x="257378" y="1470440"/>
                  </a:lnTo>
                  <a:lnTo>
                    <a:pt x="308854" y="1461407"/>
                  </a:lnTo>
                  <a:lnTo>
                    <a:pt x="360330" y="1452374"/>
                  </a:lnTo>
                  <a:lnTo>
                    <a:pt x="411805" y="1443341"/>
                  </a:lnTo>
                  <a:lnTo>
                    <a:pt x="463281" y="1434308"/>
                  </a:lnTo>
                  <a:lnTo>
                    <a:pt x="514757" y="1425275"/>
                  </a:lnTo>
                  <a:lnTo>
                    <a:pt x="566232" y="1416242"/>
                  </a:lnTo>
                  <a:lnTo>
                    <a:pt x="617708" y="1407209"/>
                  </a:lnTo>
                  <a:lnTo>
                    <a:pt x="669184" y="1398176"/>
                  </a:lnTo>
                  <a:lnTo>
                    <a:pt x="720660" y="1389143"/>
                  </a:lnTo>
                  <a:lnTo>
                    <a:pt x="772135" y="1380110"/>
                  </a:lnTo>
                  <a:lnTo>
                    <a:pt x="823611" y="1371077"/>
                  </a:lnTo>
                  <a:lnTo>
                    <a:pt x="875087" y="1362044"/>
                  </a:lnTo>
                  <a:lnTo>
                    <a:pt x="926562" y="1353011"/>
                  </a:lnTo>
                  <a:lnTo>
                    <a:pt x="978038" y="1343978"/>
                  </a:lnTo>
                  <a:lnTo>
                    <a:pt x="1029514" y="1334945"/>
                  </a:lnTo>
                  <a:lnTo>
                    <a:pt x="1080990" y="1325912"/>
                  </a:lnTo>
                  <a:lnTo>
                    <a:pt x="1132465" y="1316879"/>
                  </a:lnTo>
                  <a:lnTo>
                    <a:pt x="1183941" y="1307846"/>
                  </a:lnTo>
                  <a:lnTo>
                    <a:pt x="1235417" y="1298813"/>
                  </a:lnTo>
                  <a:lnTo>
                    <a:pt x="1286892" y="1289780"/>
                  </a:lnTo>
                  <a:lnTo>
                    <a:pt x="1338368" y="1280747"/>
                  </a:lnTo>
                  <a:lnTo>
                    <a:pt x="1389844" y="1271714"/>
                  </a:lnTo>
                  <a:lnTo>
                    <a:pt x="1441320" y="1262681"/>
                  </a:lnTo>
                  <a:lnTo>
                    <a:pt x="1492795" y="1253648"/>
                  </a:lnTo>
                  <a:lnTo>
                    <a:pt x="1483004" y="1202943"/>
                  </a:lnTo>
                  <a:lnTo>
                    <a:pt x="1471491" y="1152600"/>
                  </a:lnTo>
                  <a:lnTo>
                    <a:pt x="1458270" y="1102679"/>
                  </a:lnTo>
                  <a:lnTo>
                    <a:pt x="1443356" y="1053238"/>
                  </a:lnTo>
                  <a:lnTo>
                    <a:pt x="1426766" y="1004333"/>
                  </a:lnTo>
                  <a:lnTo>
                    <a:pt x="1408519" y="956022"/>
                  </a:lnTo>
                  <a:lnTo>
                    <a:pt x="1388637" y="908360"/>
                  </a:lnTo>
                  <a:lnTo>
                    <a:pt x="1367143" y="861404"/>
                  </a:lnTo>
                  <a:lnTo>
                    <a:pt x="1344062" y="815207"/>
                  </a:lnTo>
                  <a:lnTo>
                    <a:pt x="1319420" y="769823"/>
                  </a:lnTo>
                  <a:lnTo>
                    <a:pt x="1293246" y="725305"/>
                  </a:lnTo>
                  <a:lnTo>
                    <a:pt x="1265571" y="681705"/>
                  </a:lnTo>
                  <a:lnTo>
                    <a:pt x="1236426" y="639073"/>
                  </a:lnTo>
                  <a:lnTo>
                    <a:pt x="1205846" y="597458"/>
                  </a:lnTo>
                  <a:lnTo>
                    <a:pt x="1173866" y="556910"/>
                  </a:lnTo>
                  <a:lnTo>
                    <a:pt x="1140523" y="517474"/>
                  </a:lnTo>
                  <a:lnTo>
                    <a:pt x="1105856" y="479197"/>
                  </a:lnTo>
                  <a:lnTo>
                    <a:pt x="1069905" y="442124"/>
                  </a:lnTo>
                  <a:lnTo>
                    <a:pt x="1032712" y="406297"/>
                  </a:lnTo>
                  <a:lnTo>
                    <a:pt x="994320" y="371758"/>
                  </a:lnTo>
                  <a:lnTo>
                    <a:pt x="954774" y="338547"/>
                  </a:lnTo>
                  <a:lnTo>
                    <a:pt x="914119" y="306702"/>
                  </a:lnTo>
                  <a:lnTo>
                    <a:pt x="872402" y="276261"/>
                  </a:lnTo>
                  <a:lnTo>
                    <a:pt x="829673" y="247259"/>
                  </a:lnTo>
                  <a:lnTo>
                    <a:pt x="785981" y="219729"/>
                  </a:lnTo>
                  <a:lnTo>
                    <a:pt x="741376" y="193704"/>
                  </a:lnTo>
                  <a:lnTo>
                    <a:pt x="695910" y="169214"/>
                  </a:lnTo>
                  <a:lnTo>
                    <a:pt x="649636" y="146287"/>
                  </a:lnTo>
                  <a:lnTo>
                    <a:pt x="602608" y="124950"/>
                  </a:lnTo>
                  <a:lnTo>
                    <a:pt x="554881" y="105227"/>
                  </a:lnTo>
                  <a:lnTo>
                    <a:pt x="506509" y="87141"/>
                  </a:lnTo>
                  <a:lnTo>
                    <a:pt x="457549" y="70715"/>
                  </a:lnTo>
                  <a:lnTo>
                    <a:pt x="408058" y="55965"/>
                  </a:lnTo>
                  <a:lnTo>
                    <a:pt x="358093" y="42911"/>
                  </a:lnTo>
                  <a:lnTo>
                    <a:pt x="307713" y="31566"/>
                  </a:lnTo>
                  <a:lnTo>
                    <a:pt x="256975" y="21944"/>
                  </a:lnTo>
                  <a:lnTo>
                    <a:pt x="205939" y="14056"/>
                  </a:lnTo>
                  <a:lnTo>
                    <a:pt x="154664" y="7912"/>
                  </a:lnTo>
                  <a:lnTo>
                    <a:pt x="103209" y="3518"/>
                  </a:lnTo>
                  <a:lnTo>
                    <a:pt x="51634" y="879"/>
                  </a:lnTo>
                  <a:lnTo>
                    <a:pt x="0" y="0"/>
                  </a:lnTo>
                  <a:lnTo>
                    <a:pt x="0" y="52262"/>
                  </a:lnTo>
                  <a:lnTo>
                    <a:pt x="0" y="104524"/>
                  </a:lnTo>
                  <a:lnTo>
                    <a:pt x="0" y="156786"/>
                  </a:lnTo>
                  <a:lnTo>
                    <a:pt x="0" y="209049"/>
                  </a:lnTo>
                  <a:lnTo>
                    <a:pt x="0" y="261311"/>
                  </a:lnTo>
                  <a:lnTo>
                    <a:pt x="0" y="313573"/>
                  </a:lnTo>
                  <a:lnTo>
                    <a:pt x="0" y="365835"/>
                  </a:lnTo>
                  <a:lnTo>
                    <a:pt x="0" y="418098"/>
                  </a:lnTo>
                  <a:lnTo>
                    <a:pt x="0" y="470360"/>
                  </a:lnTo>
                  <a:lnTo>
                    <a:pt x="0" y="522622"/>
                  </a:lnTo>
                  <a:lnTo>
                    <a:pt x="0" y="574884"/>
                  </a:lnTo>
                  <a:lnTo>
                    <a:pt x="0" y="627147"/>
                  </a:lnTo>
                  <a:lnTo>
                    <a:pt x="0" y="679409"/>
                  </a:lnTo>
                  <a:lnTo>
                    <a:pt x="0" y="731671"/>
                  </a:lnTo>
                  <a:lnTo>
                    <a:pt x="0" y="783934"/>
                  </a:lnTo>
                  <a:lnTo>
                    <a:pt x="0" y="836196"/>
                  </a:lnTo>
                  <a:lnTo>
                    <a:pt x="0" y="888458"/>
                  </a:lnTo>
                  <a:lnTo>
                    <a:pt x="0" y="940720"/>
                  </a:lnTo>
                  <a:lnTo>
                    <a:pt x="0" y="992983"/>
                  </a:lnTo>
                  <a:lnTo>
                    <a:pt x="0" y="1045245"/>
                  </a:lnTo>
                  <a:lnTo>
                    <a:pt x="0" y="1097507"/>
                  </a:lnTo>
                  <a:lnTo>
                    <a:pt x="0" y="1149769"/>
                  </a:lnTo>
                  <a:lnTo>
                    <a:pt x="0" y="1202032"/>
                  </a:lnTo>
                  <a:lnTo>
                    <a:pt x="0" y="1254294"/>
                  </a:lnTo>
                  <a:lnTo>
                    <a:pt x="0" y="1306556"/>
                  </a:lnTo>
                  <a:lnTo>
                    <a:pt x="0" y="1358818"/>
                  </a:lnTo>
                  <a:lnTo>
                    <a:pt x="0" y="1411081"/>
                  </a:lnTo>
                  <a:lnTo>
                    <a:pt x="0" y="1463343"/>
                  </a:lnTo>
                  <a:close/>
                </a:path>
              </a:pathLst>
            </a:custGeom>
            <a:solidFill>
              <a:srgbClr val="7ED7D1">
                <a:alpha val="100000"/>
              </a:srgbClr>
            </a:solidFill>
            <a:ln w="13550" cap="flat">
              <a:solidFill>
                <a:srgbClr val="000000">
                  <a:alpha val="100000"/>
                </a:srgbClr>
              </a:solidFill>
              <a:prstDash val="solid"/>
              <a:miter/>
            </a:ln>
          </p:spPr>
          <p:txBody>
            <a:bodyPr/>
            <a:lstStyle/>
            <a:p/>
          </p:txBody>
        </p:sp>
        <p:sp>
          <p:nvSpPr>
            <p:cNvPr id="5" name="pg5"/>
            <p:cNvSpPr/>
            <p:nvPr/>
          </p:nvSpPr>
          <p:spPr>
            <a:xfrm>
              <a:off x="2168827" y="3149031"/>
              <a:ext cx="1515590" cy="1080688"/>
            </a:xfrm>
            <a:custGeom>
              <a:avLst/>
              <a:pathLst>
                <a:path w="1515590" h="1080688">
                  <a:moveTo>
                    <a:pt x="0" y="261957"/>
                  </a:moveTo>
                  <a:lnTo>
                    <a:pt x="43980" y="290189"/>
                  </a:lnTo>
                  <a:lnTo>
                    <a:pt x="87961" y="318421"/>
                  </a:lnTo>
                  <a:lnTo>
                    <a:pt x="131941" y="346653"/>
                  </a:lnTo>
                  <a:lnTo>
                    <a:pt x="175922" y="374885"/>
                  </a:lnTo>
                  <a:lnTo>
                    <a:pt x="219902" y="403117"/>
                  </a:lnTo>
                  <a:lnTo>
                    <a:pt x="263883" y="431349"/>
                  </a:lnTo>
                  <a:lnTo>
                    <a:pt x="307864" y="459581"/>
                  </a:lnTo>
                  <a:lnTo>
                    <a:pt x="351844" y="487813"/>
                  </a:lnTo>
                  <a:lnTo>
                    <a:pt x="395825" y="516046"/>
                  </a:lnTo>
                  <a:lnTo>
                    <a:pt x="439805" y="544278"/>
                  </a:lnTo>
                  <a:lnTo>
                    <a:pt x="483786" y="572510"/>
                  </a:lnTo>
                  <a:lnTo>
                    <a:pt x="527767" y="600742"/>
                  </a:lnTo>
                  <a:lnTo>
                    <a:pt x="571747" y="628974"/>
                  </a:lnTo>
                  <a:lnTo>
                    <a:pt x="615728" y="657206"/>
                  </a:lnTo>
                  <a:lnTo>
                    <a:pt x="659708" y="685438"/>
                  </a:lnTo>
                  <a:lnTo>
                    <a:pt x="703689" y="713670"/>
                  </a:lnTo>
                  <a:lnTo>
                    <a:pt x="747670" y="741902"/>
                  </a:lnTo>
                  <a:lnTo>
                    <a:pt x="791650" y="770134"/>
                  </a:lnTo>
                  <a:lnTo>
                    <a:pt x="835631" y="798367"/>
                  </a:lnTo>
                  <a:lnTo>
                    <a:pt x="879611" y="826599"/>
                  </a:lnTo>
                  <a:lnTo>
                    <a:pt x="923592" y="854831"/>
                  </a:lnTo>
                  <a:lnTo>
                    <a:pt x="967573" y="883063"/>
                  </a:lnTo>
                  <a:lnTo>
                    <a:pt x="1011553" y="911295"/>
                  </a:lnTo>
                  <a:lnTo>
                    <a:pt x="1055534" y="939527"/>
                  </a:lnTo>
                  <a:lnTo>
                    <a:pt x="1099514" y="967759"/>
                  </a:lnTo>
                  <a:lnTo>
                    <a:pt x="1143495" y="995991"/>
                  </a:lnTo>
                  <a:lnTo>
                    <a:pt x="1187476" y="1024223"/>
                  </a:lnTo>
                  <a:lnTo>
                    <a:pt x="1231456" y="1052456"/>
                  </a:lnTo>
                  <a:lnTo>
                    <a:pt x="1275437" y="1080688"/>
                  </a:lnTo>
                  <a:lnTo>
                    <a:pt x="1302404" y="1037072"/>
                  </a:lnTo>
                  <a:lnTo>
                    <a:pt x="1327880" y="992569"/>
                  </a:lnTo>
                  <a:lnTo>
                    <a:pt x="1351836" y="947229"/>
                  </a:lnTo>
                  <a:lnTo>
                    <a:pt x="1374245" y="901105"/>
                  </a:lnTo>
                  <a:lnTo>
                    <a:pt x="1395080" y="854250"/>
                  </a:lnTo>
                  <a:lnTo>
                    <a:pt x="1414318" y="806716"/>
                  </a:lnTo>
                  <a:lnTo>
                    <a:pt x="1431938" y="758559"/>
                  </a:lnTo>
                  <a:lnTo>
                    <a:pt x="1447918" y="709833"/>
                  </a:lnTo>
                  <a:lnTo>
                    <a:pt x="1462240" y="660594"/>
                  </a:lnTo>
                  <a:lnTo>
                    <a:pt x="1474889" y="610899"/>
                  </a:lnTo>
                  <a:lnTo>
                    <a:pt x="1485850" y="560805"/>
                  </a:lnTo>
                  <a:lnTo>
                    <a:pt x="1495109" y="510369"/>
                  </a:lnTo>
                  <a:lnTo>
                    <a:pt x="1502657" y="459648"/>
                  </a:lnTo>
                  <a:lnTo>
                    <a:pt x="1508484" y="408701"/>
                  </a:lnTo>
                  <a:lnTo>
                    <a:pt x="1512585" y="357586"/>
                  </a:lnTo>
                  <a:lnTo>
                    <a:pt x="1514955" y="306361"/>
                  </a:lnTo>
                  <a:lnTo>
                    <a:pt x="1515590" y="255086"/>
                  </a:lnTo>
                  <a:lnTo>
                    <a:pt x="1514490" y="203819"/>
                  </a:lnTo>
                  <a:lnTo>
                    <a:pt x="1511656" y="152618"/>
                  </a:lnTo>
                  <a:lnTo>
                    <a:pt x="1507092" y="101542"/>
                  </a:lnTo>
                  <a:lnTo>
                    <a:pt x="1500803" y="50650"/>
                  </a:lnTo>
                  <a:lnTo>
                    <a:pt x="1492795" y="0"/>
                  </a:lnTo>
                  <a:lnTo>
                    <a:pt x="1441320" y="9033"/>
                  </a:lnTo>
                  <a:lnTo>
                    <a:pt x="1389844" y="18066"/>
                  </a:lnTo>
                  <a:lnTo>
                    <a:pt x="1338368" y="27099"/>
                  </a:lnTo>
                  <a:lnTo>
                    <a:pt x="1286892" y="36132"/>
                  </a:lnTo>
                  <a:lnTo>
                    <a:pt x="1235417" y="45165"/>
                  </a:lnTo>
                  <a:lnTo>
                    <a:pt x="1183941" y="54198"/>
                  </a:lnTo>
                  <a:lnTo>
                    <a:pt x="1132465" y="63231"/>
                  </a:lnTo>
                  <a:lnTo>
                    <a:pt x="1080990" y="72264"/>
                  </a:lnTo>
                  <a:lnTo>
                    <a:pt x="1029514" y="81297"/>
                  </a:lnTo>
                  <a:lnTo>
                    <a:pt x="978038" y="90330"/>
                  </a:lnTo>
                  <a:lnTo>
                    <a:pt x="926562" y="99363"/>
                  </a:lnTo>
                  <a:lnTo>
                    <a:pt x="875087" y="108396"/>
                  </a:lnTo>
                  <a:lnTo>
                    <a:pt x="823611" y="117429"/>
                  </a:lnTo>
                  <a:lnTo>
                    <a:pt x="772135" y="126462"/>
                  </a:lnTo>
                  <a:lnTo>
                    <a:pt x="720660" y="135495"/>
                  </a:lnTo>
                  <a:lnTo>
                    <a:pt x="669184" y="144528"/>
                  </a:lnTo>
                  <a:lnTo>
                    <a:pt x="617708" y="153561"/>
                  </a:lnTo>
                  <a:lnTo>
                    <a:pt x="566232" y="162594"/>
                  </a:lnTo>
                  <a:lnTo>
                    <a:pt x="514757" y="171627"/>
                  </a:lnTo>
                  <a:lnTo>
                    <a:pt x="463281" y="180660"/>
                  </a:lnTo>
                  <a:lnTo>
                    <a:pt x="411805" y="189693"/>
                  </a:lnTo>
                  <a:lnTo>
                    <a:pt x="360330" y="198726"/>
                  </a:lnTo>
                  <a:lnTo>
                    <a:pt x="308854" y="207759"/>
                  </a:lnTo>
                  <a:lnTo>
                    <a:pt x="257378" y="216792"/>
                  </a:lnTo>
                  <a:lnTo>
                    <a:pt x="205902" y="225825"/>
                  </a:lnTo>
                  <a:lnTo>
                    <a:pt x="154427" y="234858"/>
                  </a:lnTo>
                  <a:lnTo>
                    <a:pt x="102951" y="243891"/>
                  </a:lnTo>
                  <a:lnTo>
                    <a:pt x="51475" y="252924"/>
                  </a:lnTo>
                  <a:close/>
                </a:path>
              </a:pathLst>
            </a:custGeom>
            <a:solidFill>
              <a:srgbClr val="66B0FF">
                <a:alpha val="100000"/>
              </a:srgbClr>
            </a:solidFill>
            <a:ln w="13550" cap="flat">
              <a:solidFill>
                <a:srgbClr val="000000">
                  <a:alpha val="100000"/>
                </a:srgbClr>
              </a:solidFill>
              <a:prstDash val="solid"/>
              <a:miter/>
            </a:ln>
          </p:spPr>
          <p:txBody>
            <a:bodyPr/>
            <a:lstStyle/>
            <a:p/>
          </p:txBody>
        </p:sp>
        <p:sp>
          <p:nvSpPr>
            <p:cNvPr id="6" name="pg6"/>
            <p:cNvSpPr/>
            <p:nvPr/>
          </p:nvSpPr>
          <p:spPr>
            <a:xfrm>
              <a:off x="2168827" y="3410988"/>
              <a:ext cx="1275437" cy="1413792"/>
            </a:xfrm>
            <a:custGeom>
              <a:avLst/>
              <a:pathLst>
                <a:path w="1275437" h="1413792">
                  <a:moveTo>
                    <a:pt x="0" y="0"/>
                  </a:moveTo>
                  <a:lnTo>
                    <a:pt x="18831" y="48751"/>
                  </a:lnTo>
                  <a:lnTo>
                    <a:pt x="37663" y="97502"/>
                  </a:lnTo>
                  <a:lnTo>
                    <a:pt x="56495" y="146254"/>
                  </a:lnTo>
                  <a:lnTo>
                    <a:pt x="75327" y="195005"/>
                  </a:lnTo>
                  <a:lnTo>
                    <a:pt x="94159" y="243757"/>
                  </a:lnTo>
                  <a:lnTo>
                    <a:pt x="112991" y="292508"/>
                  </a:lnTo>
                  <a:lnTo>
                    <a:pt x="131822" y="341260"/>
                  </a:lnTo>
                  <a:lnTo>
                    <a:pt x="150654" y="390011"/>
                  </a:lnTo>
                  <a:lnTo>
                    <a:pt x="169486" y="438763"/>
                  </a:lnTo>
                  <a:lnTo>
                    <a:pt x="188318" y="487514"/>
                  </a:lnTo>
                  <a:lnTo>
                    <a:pt x="207150" y="536266"/>
                  </a:lnTo>
                  <a:lnTo>
                    <a:pt x="225982" y="585017"/>
                  </a:lnTo>
                  <a:lnTo>
                    <a:pt x="244813" y="633769"/>
                  </a:lnTo>
                  <a:lnTo>
                    <a:pt x="263645" y="682520"/>
                  </a:lnTo>
                  <a:lnTo>
                    <a:pt x="282477" y="731272"/>
                  </a:lnTo>
                  <a:lnTo>
                    <a:pt x="301309" y="780023"/>
                  </a:lnTo>
                  <a:lnTo>
                    <a:pt x="320141" y="828775"/>
                  </a:lnTo>
                  <a:lnTo>
                    <a:pt x="338973" y="877526"/>
                  </a:lnTo>
                  <a:lnTo>
                    <a:pt x="357804" y="926278"/>
                  </a:lnTo>
                  <a:lnTo>
                    <a:pt x="376636" y="975029"/>
                  </a:lnTo>
                  <a:lnTo>
                    <a:pt x="395468" y="1023781"/>
                  </a:lnTo>
                  <a:lnTo>
                    <a:pt x="414300" y="1072532"/>
                  </a:lnTo>
                  <a:lnTo>
                    <a:pt x="433132" y="1121283"/>
                  </a:lnTo>
                  <a:lnTo>
                    <a:pt x="451964" y="1170035"/>
                  </a:lnTo>
                  <a:lnTo>
                    <a:pt x="470795" y="1218786"/>
                  </a:lnTo>
                  <a:lnTo>
                    <a:pt x="489627" y="1267538"/>
                  </a:lnTo>
                  <a:lnTo>
                    <a:pt x="508459" y="1316289"/>
                  </a:lnTo>
                  <a:lnTo>
                    <a:pt x="527291" y="1365041"/>
                  </a:lnTo>
                  <a:lnTo>
                    <a:pt x="546123" y="1413792"/>
                  </a:lnTo>
                  <a:lnTo>
                    <a:pt x="595377" y="1393767"/>
                  </a:lnTo>
                  <a:lnTo>
                    <a:pt x="643898" y="1372026"/>
                  </a:lnTo>
                  <a:lnTo>
                    <a:pt x="691627" y="1348596"/>
                  </a:lnTo>
                  <a:lnTo>
                    <a:pt x="738504" y="1323507"/>
                  </a:lnTo>
                  <a:lnTo>
                    <a:pt x="784473" y="1296789"/>
                  </a:lnTo>
                  <a:lnTo>
                    <a:pt x="829477" y="1268474"/>
                  </a:lnTo>
                  <a:lnTo>
                    <a:pt x="873459" y="1238599"/>
                  </a:lnTo>
                  <a:lnTo>
                    <a:pt x="916367" y="1207200"/>
                  </a:lnTo>
                  <a:lnTo>
                    <a:pt x="958146" y="1174314"/>
                  </a:lnTo>
                  <a:lnTo>
                    <a:pt x="998747" y="1139984"/>
                  </a:lnTo>
                  <a:lnTo>
                    <a:pt x="1038118" y="1104250"/>
                  </a:lnTo>
                  <a:lnTo>
                    <a:pt x="1076212" y="1067158"/>
                  </a:lnTo>
                  <a:lnTo>
                    <a:pt x="1112981" y="1028752"/>
                  </a:lnTo>
                  <a:lnTo>
                    <a:pt x="1148381" y="989080"/>
                  </a:lnTo>
                  <a:lnTo>
                    <a:pt x="1182367" y="948191"/>
                  </a:lnTo>
                  <a:lnTo>
                    <a:pt x="1214898" y="906135"/>
                  </a:lnTo>
                  <a:lnTo>
                    <a:pt x="1245934" y="862964"/>
                  </a:lnTo>
                  <a:lnTo>
                    <a:pt x="1275437" y="818731"/>
                  </a:lnTo>
                  <a:lnTo>
                    <a:pt x="1231456" y="790498"/>
                  </a:lnTo>
                  <a:lnTo>
                    <a:pt x="1187476" y="762266"/>
                  </a:lnTo>
                  <a:lnTo>
                    <a:pt x="1143495" y="734034"/>
                  </a:lnTo>
                  <a:lnTo>
                    <a:pt x="1099514" y="705802"/>
                  </a:lnTo>
                  <a:lnTo>
                    <a:pt x="1055534" y="677570"/>
                  </a:lnTo>
                  <a:lnTo>
                    <a:pt x="1011553" y="649338"/>
                  </a:lnTo>
                  <a:lnTo>
                    <a:pt x="967573" y="621106"/>
                  </a:lnTo>
                  <a:lnTo>
                    <a:pt x="923592" y="592874"/>
                  </a:lnTo>
                  <a:lnTo>
                    <a:pt x="879611" y="564642"/>
                  </a:lnTo>
                  <a:lnTo>
                    <a:pt x="835631" y="536409"/>
                  </a:lnTo>
                  <a:lnTo>
                    <a:pt x="791650" y="508177"/>
                  </a:lnTo>
                  <a:lnTo>
                    <a:pt x="747670" y="479945"/>
                  </a:lnTo>
                  <a:lnTo>
                    <a:pt x="703689" y="451713"/>
                  </a:lnTo>
                  <a:lnTo>
                    <a:pt x="659708" y="423481"/>
                  </a:lnTo>
                  <a:lnTo>
                    <a:pt x="615728" y="395249"/>
                  </a:lnTo>
                  <a:lnTo>
                    <a:pt x="571747" y="367017"/>
                  </a:lnTo>
                  <a:lnTo>
                    <a:pt x="527767" y="338785"/>
                  </a:lnTo>
                  <a:lnTo>
                    <a:pt x="483786" y="310553"/>
                  </a:lnTo>
                  <a:lnTo>
                    <a:pt x="439805" y="282321"/>
                  </a:lnTo>
                  <a:lnTo>
                    <a:pt x="395825" y="254088"/>
                  </a:lnTo>
                  <a:lnTo>
                    <a:pt x="351844" y="225856"/>
                  </a:lnTo>
                  <a:lnTo>
                    <a:pt x="307864" y="197624"/>
                  </a:lnTo>
                  <a:lnTo>
                    <a:pt x="263883" y="169392"/>
                  </a:lnTo>
                  <a:lnTo>
                    <a:pt x="219902" y="141160"/>
                  </a:lnTo>
                  <a:lnTo>
                    <a:pt x="175922" y="112928"/>
                  </a:lnTo>
                  <a:lnTo>
                    <a:pt x="131941" y="84696"/>
                  </a:lnTo>
                  <a:lnTo>
                    <a:pt x="87961" y="56464"/>
                  </a:lnTo>
                  <a:lnTo>
                    <a:pt x="43980" y="28232"/>
                  </a:lnTo>
                  <a:close/>
                </a:path>
              </a:pathLst>
            </a:custGeom>
            <a:solidFill>
              <a:srgbClr val="822E1C">
                <a:alpha val="100000"/>
              </a:srgbClr>
            </a:solidFill>
            <a:ln w="13550" cap="flat">
              <a:solidFill>
                <a:srgbClr val="000000">
                  <a:alpha val="100000"/>
                </a:srgbClr>
              </a:solidFill>
              <a:prstDash val="solid"/>
              <a:miter/>
            </a:ln>
          </p:spPr>
          <p:txBody>
            <a:bodyPr/>
            <a:lstStyle/>
            <a:p/>
          </p:txBody>
        </p:sp>
        <p:sp>
          <p:nvSpPr>
            <p:cNvPr id="7" name="pg7"/>
            <p:cNvSpPr/>
            <p:nvPr/>
          </p:nvSpPr>
          <p:spPr>
            <a:xfrm>
              <a:off x="2107400" y="3410988"/>
              <a:ext cx="607549" cy="1515574"/>
            </a:xfrm>
            <a:custGeom>
              <a:avLst/>
              <a:pathLst>
                <a:path w="607549" h="1515574">
                  <a:moveTo>
                    <a:pt x="61426" y="0"/>
                  </a:moveTo>
                  <a:lnTo>
                    <a:pt x="59308" y="52219"/>
                  </a:lnTo>
                  <a:lnTo>
                    <a:pt x="57190" y="104438"/>
                  </a:lnTo>
                  <a:lnTo>
                    <a:pt x="55072" y="156657"/>
                  </a:lnTo>
                  <a:lnTo>
                    <a:pt x="52953" y="208877"/>
                  </a:lnTo>
                  <a:lnTo>
                    <a:pt x="50835" y="261096"/>
                  </a:lnTo>
                  <a:lnTo>
                    <a:pt x="48717" y="313315"/>
                  </a:lnTo>
                  <a:lnTo>
                    <a:pt x="46599" y="365535"/>
                  </a:lnTo>
                  <a:lnTo>
                    <a:pt x="44481" y="417754"/>
                  </a:lnTo>
                  <a:lnTo>
                    <a:pt x="42363" y="469973"/>
                  </a:lnTo>
                  <a:lnTo>
                    <a:pt x="40245" y="522193"/>
                  </a:lnTo>
                  <a:lnTo>
                    <a:pt x="38126" y="574412"/>
                  </a:lnTo>
                  <a:lnTo>
                    <a:pt x="36008" y="626631"/>
                  </a:lnTo>
                  <a:lnTo>
                    <a:pt x="33890" y="678851"/>
                  </a:lnTo>
                  <a:lnTo>
                    <a:pt x="31772" y="731070"/>
                  </a:lnTo>
                  <a:lnTo>
                    <a:pt x="29654" y="783289"/>
                  </a:lnTo>
                  <a:lnTo>
                    <a:pt x="27536" y="835509"/>
                  </a:lnTo>
                  <a:lnTo>
                    <a:pt x="25417" y="887728"/>
                  </a:lnTo>
                  <a:lnTo>
                    <a:pt x="23299" y="939947"/>
                  </a:lnTo>
                  <a:lnTo>
                    <a:pt x="21181" y="992167"/>
                  </a:lnTo>
                  <a:lnTo>
                    <a:pt x="19063" y="1044386"/>
                  </a:lnTo>
                  <a:lnTo>
                    <a:pt x="16945" y="1096605"/>
                  </a:lnTo>
                  <a:lnTo>
                    <a:pt x="14827" y="1148825"/>
                  </a:lnTo>
                  <a:lnTo>
                    <a:pt x="12708" y="1201044"/>
                  </a:lnTo>
                  <a:lnTo>
                    <a:pt x="10590" y="1253263"/>
                  </a:lnTo>
                  <a:lnTo>
                    <a:pt x="8472" y="1305483"/>
                  </a:lnTo>
                  <a:lnTo>
                    <a:pt x="6354" y="1357702"/>
                  </a:lnTo>
                  <a:lnTo>
                    <a:pt x="4236" y="1409921"/>
                  </a:lnTo>
                  <a:lnTo>
                    <a:pt x="2118" y="1462141"/>
                  </a:lnTo>
                  <a:lnTo>
                    <a:pt x="0" y="1514360"/>
                  </a:lnTo>
                  <a:lnTo>
                    <a:pt x="51661" y="1515574"/>
                  </a:lnTo>
                  <a:lnTo>
                    <a:pt x="103333" y="1515026"/>
                  </a:lnTo>
                  <a:lnTo>
                    <a:pt x="154957" y="1512717"/>
                  </a:lnTo>
                  <a:lnTo>
                    <a:pt x="206472" y="1508649"/>
                  </a:lnTo>
                  <a:lnTo>
                    <a:pt x="257818" y="1502827"/>
                  </a:lnTo>
                  <a:lnTo>
                    <a:pt x="308936" y="1495259"/>
                  </a:lnTo>
                  <a:lnTo>
                    <a:pt x="359766" y="1485952"/>
                  </a:lnTo>
                  <a:lnTo>
                    <a:pt x="410250" y="1474917"/>
                  </a:lnTo>
                  <a:lnTo>
                    <a:pt x="460328" y="1462169"/>
                  </a:lnTo>
                  <a:lnTo>
                    <a:pt x="509942" y="1447720"/>
                  </a:lnTo>
                  <a:lnTo>
                    <a:pt x="559035" y="1431588"/>
                  </a:lnTo>
                  <a:lnTo>
                    <a:pt x="607549" y="1413792"/>
                  </a:lnTo>
                  <a:lnTo>
                    <a:pt x="588717" y="1365041"/>
                  </a:lnTo>
                  <a:lnTo>
                    <a:pt x="569886" y="1316289"/>
                  </a:lnTo>
                  <a:lnTo>
                    <a:pt x="551054" y="1267538"/>
                  </a:lnTo>
                  <a:lnTo>
                    <a:pt x="532222" y="1218786"/>
                  </a:lnTo>
                  <a:lnTo>
                    <a:pt x="513390" y="1170035"/>
                  </a:lnTo>
                  <a:lnTo>
                    <a:pt x="494558" y="1121283"/>
                  </a:lnTo>
                  <a:lnTo>
                    <a:pt x="475726" y="1072532"/>
                  </a:lnTo>
                  <a:lnTo>
                    <a:pt x="456895" y="1023781"/>
                  </a:lnTo>
                  <a:lnTo>
                    <a:pt x="438063" y="975029"/>
                  </a:lnTo>
                  <a:lnTo>
                    <a:pt x="419231" y="926278"/>
                  </a:lnTo>
                  <a:lnTo>
                    <a:pt x="400399" y="877526"/>
                  </a:lnTo>
                  <a:lnTo>
                    <a:pt x="381567" y="828775"/>
                  </a:lnTo>
                  <a:lnTo>
                    <a:pt x="362735" y="780023"/>
                  </a:lnTo>
                  <a:lnTo>
                    <a:pt x="343904" y="731272"/>
                  </a:lnTo>
                  <a:lnTo>
                    <a:pt x="325072" y="682520"/>
                  </a:lnTo>
                  <a:lnTo>
                    <a:pt x="306240" y="633769"/>
                  </a:lnTo>
                  <a:lnTo>
                    <a:pt x="287408" y="585017"/>
                  </a:lnTo>
                  <a:lnTo>
                    <a:pt x="268576" y="536266"/>
                  </a:lnTo>
                  <a:lnTo>
                    <a:pt x="249744" y="487514"/>
                  </a:lnTo>
                  <a:lnTo>
                    <a:pt x="230913" y="438763"/>
                  </a:lnTo>
                  <a:lnTo>
                    <a:pt x="212081" y="390011"/>
                  </a:lnTo>
                  <a:lnTo>
                    <a:pt x="193249" y="341260"/>
                  </a:lnTo>
                  <a:lnTo>
                    <a:pt x="174417" y="292508"/>
                  </a:lnTo>
                  <a:lnTo>
                    <a:pt x="155585" y="243757"/>
                  </a:lnTo>
                  <a:lnTo>
                    <a:pt x="136753" y="195005"/>
                  </a:lnTo>
                  <a:lnTo>
                    <a:pt x="117922" y="146254"/>
                  </a:lnTo>
                  <a:lnTo>
                    <a:pt x="99090" y="97502"/>
                  </a:lnTo>
                  <a:lnTo>
                    <a:pt x="80258" y="48751"/>
                  </a:lnTo>
                  <a:close/>
                </a:path>
              </a:pathLst>
            </a:custGeom>
            <a:solidFill>
              <a:srgbClr val="1C7F93">
                <a:alpha val="100000"/>
              </a:srgbClr>
            </a:solidFill>
            <a:ln w="13550" cap="flat">
              <a:solidFill>
                <a:srgbClr val="000000">
                  <a:alpha val="100000"/>
                </a:srgbClr>
              </a:solidFill>
              <a:prstDash val="solid"/>
              <a:miter/>
            </a:ln>
          </p:spPr>
          <p:txBody>
            <a:bodyPr/>
            <a:lstStyle/>
            <a:p/>
          </p:txBody>
        </p:sp>
        <p:sp>
          <p:nvSpPr>
            <p:cNvPr id="8" name="pg8"/>
            <p:cNvSpPr/>
            <p:nvPr/>
          </p:nvSpPr>
          <p:spPr>
            <a:xfrm>
              <a:off x="1529436" y="3410988"/>
              <a:ext cx="639390" cy="1514360"/>
            </a:xfrm>
            <a:custGeom>
              <a:avLst/>
              <a:pathLst>
                <a:path w="639390" h="1514360">
                  <a:moveTo>
                    <a:pt x="639390" y="0"/>
                  </a:moveTo>
                  <a:lnTo>
                    <a:pt x="617342" y="47383"/>
                  </a:lnTo>
                  <a:lnTo>
                    <a:pt x="595294" y="94767"/>
                  </a:lnTo>
                  <a:lnTo>
                    <a:pt x="573246" y="142151"/>
                  </a:lnTo>
                  <a:lnTo>
                    <a:pt x="551198" y="189535"/>
                  </a:lnTo>
                  <a:lnTo>
                    <a:pt x="529150" y="236919"/>
                  </a:lnTo>
                  <a:lnTo>
                    <a:pt x="507102" y="284303"/>
                  </a:lnTo>
                  <a:lnTo>
                    <a:pt x="485054" y="331687"/>
                  </a:lnTo>
                  <a:lnTo>
                    <a:pt x="463007" y="379071"/>
                  </a:lnTo>
                  <a:lnTo>
                    <a:pt x="440959" y="426454"/>
                  </a:lnTo>
                  <a:lnTo>
                    <a:pt x="418911" y="473838"/>
                  </a:lnTo>
                  <a:lnTo>
                    <a:pt x="396863" y="521222"/>
                  </a:lnTo>
                  <a:lnTo>
                    <a:pt x="374815" y="568606"/>
                  </a:lnTo>
                  <a:lnTo>
                    <a:pt x="352767" y="615990"/>
                  </a:lnTo>
                  <a:lnTo>
                    <a:pt x="330719" y="663374"/>
                  </a:lnTo>
                  <a:lnTo>
                    <a:pt x="308671" y="710758"/>
                  </a:lnTo>
                  <a:lnTo>
                    <a:pt x="286623" y="758142"/>
                  </a:lnTo>
                  <a:lnTo>
                    <a:pt x="264575" y="805525"/>
                  </a:lnTo>
                  <a:lnTo>
                    <a:pt x="242527" y="852909"/>
                  </a:lnTo>
                  <a:lnTo>
                    <a:pt x="220479" y="900293"/>
                  </a:lnTo>
                  <a:lnTo>
                    <a:pt x="198431" y="947677"/>
                  </a:lnTo>
                  <a:lnTo>
                    <a:pt x="176383" y="995061"/>
                  </a:lnTo>
                  <a:lnTo>
                    <a:pt x="154335" y="1042445"/>
                  </a:lnTo>
                  <a:lnTo>
                    <a:pt x="132287" y="1089829"/>
                  </a:lnTo>
                  <a:lnTo>
                    <a:pt x="110239" y="1137213"/>
                  </a:lnTo>
                  <a:lnTo>
                    <a:pt x="88191" y="1184597"/>
                  </a:lnTo>
                  <a:lnTo>
                    <a:pt x="66143" y="1231980"/>
                  </a:lnTo>
                  <a:lnTo>
                    <a:pt x="44095" y="1279364"/>
                  </a:lnTo>
                  <a:lnTo>
                    <a:pt x="22047" y="1326748"/>
                  </a:lnTo>
                  <a:lnTo>
                    <a:pt x="0" y="1374132"/>
                  </a:lnTo>
                  <a:lnTo>
                    <a:pt x="49741" y="1396200"/>
                  </a:lnTo>
                  <a:lnTo>
                    <a:pt x="100242" y="1416467"/>
                  </a:lnTo>
                  <a:lnTo>
                    <a:pt x="151439" y="1434909"/>
                  </a:lnTo>
                  <a:lnTo>
                    <a:pt x="203264" y="1451500"/>
                  </a:lnTo>
                  <a:lnTo>
                    <a:pt x="255652" y="1466221"/>
                  </a:lnTo>
                  <a:lnTo>
                    <a:pt x="308535" y="1479052"/>
                  </a:lnTo>
                  <a:lnTo>
                    <a:pt x="361844" y="1489976"/>
                  </a:lnTo>
                  <a:lnTo>
                    <a:pt x="415510" y="1498979"/>
                  </a:lnTo>
                  <a:lnTo>
                    <a:pt x="469466" y="1506049"/>
                  </a:lnTo>
                  <a:lnTo>
                    <a:pt x="523640" y="1511179"/>
                  </a:lnTo>
                  <a:lnTo>
                    <a:pt x="577964" y="1514360"/>
                  </a:lnTo>
                  <a:lnTo>
                    <a:pt x="580082" y="1462141"/>
                  </a:lnTo>
                  <a:lnTo>
                    <a:pt x="582200" y="1409921"/>
                  </a:lnTo>
                  <a:lnTo>
                    <a:pt x="584318" y="1357702"/>
                  </a:lnTo>
                  <a:lnTo>
                    <a:pt x="586436" y="1305483"/>
                  </a:lnTo>
                  <a:lnTo>
                    <a:pt x="588554" y="1253263"/>
                  </a:lnTo>
                  <a:lnTo>
                    <a:pt x="590673" y="1201044"/>
                  </a:lnTo>
                  <a:lnTo>
                    <a:pt x="592791" y="1148825"/>
                  </a:lnTo>
                  <a:lnTo>
                    <a:pt x="594909" y="1096605"/>
                  </a:lnTo>
                  <a:lnTo>
                    <a:pt x="597027" y="1044386"/>
                  </a:lnTo>
                  <a:lnTo>
                    <a:pt x="599145" y="992167"/>
                  </a:lnTo>
                  <a:lnTo>
                    <a:pt x="601263" y="939947"/>
                  </a:lnTo>
                  <a:lnTo>
                    <a:pt x="603381" y="887728"/>
                  </a:lnTo>
                  <a:lnTo>
                    <a:pt x="605500" y="835509"/>
                  </a:lnTo>
                  <a:lnTo>
                    <a:pt x="607618" y="783289"/>
                  </a:lnTo>
                  <a:lnTo>
                    <a:pt x="609736" y="731070"/>
                  </a:lnTo>
                  <a:lnTo>
                    <a:pt x="611854" y="678851"/>
                  </a:lnTo>
                  <a:lnTo>
                    <a:pt x="613972" y="626631"/>
                  </a:lnTo>
                  <a:lnTo>
                    <a:pt x="616090" y="574412"/>
                  </a:lnTo>
                  <a:lnTo>
                    <a:pt x="618209" y="522193"/>
                  </a:lnTo>
                  <a:lnTo>
                    <a:pt x="620327" y="469973"/>
                  </a:lnTo>
                  <a:lnTo>
                    <a:pt x="622445" y="417754"/>
                  </a:lnTo>
                  <a:lnTo>
                    <a:pt x="624563" y="365535"/>
                  </a:lnTo>
                  <a:lnTo>
                    <a:pt x="626681" y="313315"/>
                  </a:lnTo>
                  <a:lnTo>
                    <a:pt x="628799" y="261096"/>
                  </a:lnTo>
                  <a:lnTo>
                    <a:pt x="630918" y="208877"/>
                  </a:lnTo>
                  <a:lnTo>
                    <a:pt x="633036" y="156657"/>
                  </a:lnTo>
                  <a:lnTo>
                    <a:pt x="635154" y="104438"/>
                  </a:lnTo>
                  <a:lnTo>
                    <a:pt x="637272" y="52219"/>
                  </a:lnTo>
                  <a:close/>
                </a:path>
              </a:pathLst>
            </a:custGeom>
            <a:solidFill>
              <a:srgbClr val="AAF400">
                <a:alpha val="100000"/>
              </a:srgbClr>
            </a:solidFill>
            <a:ln w="13550" cap="flat">
              <a:solidFill>
                <a:srgbClr val="000000">
                  <a:alpha val="100000"/>
                </a:srgbClr>
              </a:solidFill>
              <a:prstDash val="solid"/>
              <a:miter/>
            </a:ln>
          </p:spPr>
          <p:txBody>
            <a:bodyPr/>
            <a:lstStyle/>
            <a:p/>
          </p:txBody>
        </p:sp>
        <p:sp>
          <p:nvSpPr>
            <p:cNvPr id="9" name="pg9"/>
            <p:cNvSpPr/>
            <p:nvPr/>
          </p:nvSpPr>
          <p:spPr>
            <a:xfrm>
              <a:off x="1137467" y="3410988"/>
              <a:ext cx="1031359" cy="1374132"/>
            </a:xfrm>
            <a:custGeom>
              <a:avLst/>
              <a:pathLst>
                <a:path w="1031359" h="1374132">
                  <a:moveTo>
                    <a:pt x="1031359" y="0"/>
                  </a:moveTo>
                  <a:lnTo>
                    <a:pt x="995795" y="38295"/>
                  </a:lnTo>
                  <a:lnTo>
                    <a:pt x="960231" y="76590"/>
                  </a:lnTo>
                  <a:lnTo>
                    <a:pt x="924667" y="114886"/>
                  </a:lnTo>
                  <a:lnTo>
                    <a:pt x="889103" y="153181"/>
                  </a:lnTo>
                  <a:lnTo>
                    <a:pt x="853539" y="191476"/>
                  </a:lnTo>
                  <a:lnTo>
                    <a:pt x="817975" y="229772"/>
                  </a:lnTo>
                  <a:lnTo>
                    <a:pt x="782410" y="268067"/>
                  </a:lnTo>
                  <a:lnTo>
                    <a:pt x="746846" y="306363"/>
                  </a:lnTo>
                  <a:lnTo>
                    <a:pt x="711282" y="344658"/>
                  </a:lnTo>
                  <a:lnTo>
                    <a:pt x="675718" y="382953"/>
                  </a:lnTo>
                  <a:lnTo>
                    <a:pt x="640154" y="421249"/>
                  </a:lnTo>
                  <a:lnTo>
                    <a:pt x="604590" y="459544"/>
                  </a:lnTo>
                  <a:lnTo>
                    <a:pt x="569026" y="497840"/>
                  </a:lnTo>
                  <a:lnTo>
                    <a:pt x="533461" y="536135"/>
                  </a:lnTo>
                  <a:lnTo>
                    <a:pt x="497897" y="574430"/>
                  </a:lnTo>
                  <a:lnTo>
                    <a:pt x="462333" y="612726"/>
                  </a:lnTo>
                  <a:lnTo>
                    <a:pt x="426769" y="651021"/>
                  </a:lnTo>
                  <a:lnTo>
                    <a:pt x="391205" y="689317"/>
                  </a:lnTo>
                  <a:lnTo>
                    <a:pt x="355641" y="727612"/>
                  </a:lnTo>
                  <a:lnTo>
                    <a:pt x="320077" y="765907"/>
                  </a:lnTo>
                  <a:lnTo>
                    <a:pt x="284513" y="804203"/>
                  </a:lnTo>
                  <a:lnTo>
                    <a:pt x="248948" y="842498"/>
                  </a:lnTo>
                  <a:lnTo>
                    <a:pt x="213384" y="880794"/>
                  </a:lnTo>
                  <a:lnTo>
                    <a:pt x="177820" y="919089"/>
                  </a:lnTo>
                  <a:lnTo>
                    <a:pt x="142256" y="957384"/>
                  </a:lnTo>
                  <a:lnTo>
                    <a:pt x="106692" y="995680"/>
                  </a:lnTo>
                  <a:lnTo>
                    <a:pt x="71128" y="1033975"/>
                  </a:lnTo>
                  <a:lnTo>
                    <a:pt x="35564" y="1072270"/>
                  </a:lnTo>
                  <a:lnTo>
                    <a:pt x="0" y="1110566"/>
                  </a:lnTo>
                  <a:lnTo>
                    <a:pt x="39229" y="1145748"/>
                  </a:lnTo>
                  <a:lnTo>
                    <a:pt x="79658" y="1179544"/>
                  </a:lnTo>
                  <a:lnTo>
                    <a:pt x="121238" y="1211915"/>
                  </a:lnTo>
                  <a:lnTo>
                    <a:pt x="163917" y="1242821"/>
                  </a:lnTo>
                  <a:lnTo>
                    <a:pt x="207645" y="1272224"/>
                  </a:lnTo>
                  <a:lnTo>
                    <a:pt x="252369" y="1300090"/>
                  </a:lnTo>
                  <a:lnTo>
                    <a:pt x="298035" y="1326384"/>
                  </a:lnTo>
                  <a:lnTo>
                    <a:pt x="344587" y="1351075"/>
                  </a:lnTo>
                  <a:lnTo>
                    <a:pt x="391969" y="1374132"/>
                  </a:lnTo>
                  <a:lnTo>
                    <a:pt x="414017" y="1326748"/>
                  </a:lnTo>
                  <a:lnTo>
                    <a:pt x="436065" y="1279364"/>
                  </a:lnTo>
                  <a:lnTo>
                    <a:pt x="458113" y="1231980"/>
                  </a:lnTo>
                  <a:lnTo>
                    <a:pt x="480160" y="1184597"/>
                  </a:lnTo>
                  <a:lnTo>
                    <a:pt x="502208" y="1137213"/>
                  </a:lnTo>
                  <a:lnTo>
                    <a:pt x="524256" y="1089829"/>
                  </a:lnTo>
                  <a:lnTo>
                    <a:pt x="546304" y="1042445"/>
                  </a:lnTo>
                  <a:lnTo>
                    <a:pt x="568352" y="995061"/>
                  </a:lnTo>
                  <a:lnTo>
                    <a:pt x="590400" y="947677"/>
                  </a:lnTo>
                  <a:lnTo>
                    <a:pt x="612448" y="900293"/>
                  </a:lnTo>
                  <a:lnTo>
                    <a:pt x="634496" y="852909"/>
                  </a:lnTo>
                  <a:lnTo>
                    <a:pt x="656544" y="805525"/>
                  </a:lnTo>
                  <a:lnTo>
                    <a:pt x="678592" y="758142"/>
                  </a:lnTo>
                  <a:lnTo>
                    <a:pt x="700640" y="710758"/>
                  </a:lnTo>
                  <a:lnTo>
                    <a:pt x="722688" y="663374"/>
                  </a:lnTo>
                  <a:lnTo>
                    <a:pt x="744736" y="615990"/>
                  </a:lnTo>
                  <a:lnTo>
                    <a:pt x="766784" y="568606"/>
                  </a:lnTo>
                  <a:lnTo>
                    <a:pt x="788832" y="521222"/>
                  </a:lnTo>
                  <a:lnTo>
                    <a:pt x="810880" y="473838"/>
                  </a:lnTo>
                  <a:lnTo>
                    <a:pt x="832928" y="426454"/>
                  </a:lnTo>
                  <a:lnTo>
                    <a:pt x="854976" y="379071"/>
                  </a:lnTo>
                  <a:lnTo>
                    <a:pt x="877024" y="331687"/>
                  </a:lnTo>
                  <a:lnTo>
                    <a:pt x="899072" y="284303"/>
                  </a:lnTo>
                  <a:lnTo>
                    <a:pt x="921120" y="236919"/>
                  </a:lnTo>
                  <a:lnTo>
                    <a:pt x="943168" y="189535"/>
                  </a:lnTo>
                  <a:lnTo>
                    <a:pt x="965215" y="142151"/>
                  </a:lnTo>
                  <a:lnTo>
                    <a:pt x="987263" y="94767"/>
                  </a:lnTo>
                  <a:lnTo>
                    <a:pt x="1009311" y="47383"/>
                  </a:lnTo>
                  <a:close/>
                </a:path>
              </a:pathLst>
            </a:custGeom>
            <a:solidFill>
              <a:srgbClr val="DEA0FD">
                <a:alpha val="100000"/>
              </a:srgbClr>
            </a:solidFill>
            <a:ln w="13550" cap="flat">
              <a:solidFill>
                <a:srgbClr val="000000">
                  <a:alpha val="100000"/>
                </a:srgbClr>
              </a:solidFill>
              <a:prstDash val="solid"/>
              <a:miter/>
            </a:ln>
          </p:spPr>
          <p:txBody>
            <a:bodyPr/>
            <a:lstStyle/>
            <a:p/>
          </p:txBody>
        </p:sp>
        <p:sp>
          <p:nvSpPr>
            <p:cNvPr id="10" name="pg10"/>
            <p:cNvSpPr/>
            <p:nvPr/>
          </p:nvSpPr>
          <p:spPr>
            <a:xfrm>
              <a:off x="874425" y="3410988"/>
              <a:ext cx="1294401" cy="1110566"/>
            </a:xfrm>
            <a:custGeom>
              <a:avLst/>
              <a:pathLst>
                <a:path w="1294401" h="1110566">
                  <a:moveTo>
                    <a:pt x="1294401" y="0"/>
                  </a:moveTo>
                  <a:lnTo>
                    <a:pt x="1249767" y="27186"/>
                  </a:lnTo>
                  <a:lnTo>
                    <a:pt x="1205132" y="54372"/>
                  </a:lnTo>
                  <a:lnTo>
                    <a:pt x="1160498" y="81559"/>
                  </a:lnTo>
                  <a:lnTo>
                    <a:pt x="1115863" y="108745"/>
                  </a:lnTo>
                  <a:lnTo>
                    <a:pt x="1071228" y="135932"/>
                  </a:lnTo>
                  <a:lnTo>
                    <a:pt x="1026594" y="163118"/>
                  </a:lnTo>
                  <a:lnTo>
                    <a:pt x="981959" y="190305"/>
                  </a:lnTo>
                  <a:lnTo>
                    <a:pt x="937325" y="217491"/>
                  </a:lnTo>
                  <a:lnTo>
                    <a:pt x="892690" y="244677"/>
                  </a:lnTo>
                  <a:lnTo>
                    <a:pt x="848056" y="271864"/>
                  </a:lnTo>
                  <a:lnTo>
                    <a:pt x="803421" y="299050"/>
                  </a:lnTo>
                  <a:lnTo>
                    <a:pt x="758787" y="326237"/>
                  </a:lnTo>
                  <a:lnTo>
                    <a:pt x="714152" y="353423"/>
                  </a:lnTo>
                  <a:lnTo>
                    <a:pt x="669518" y="380610"/>
                  </a:lnTo>
                  <a:lnTo>
                    <a:pt x="624883" y="407796"/>
                  </a:lnTo>
                  <a:lnTo>
                    <a:pt x="580249" y="434983"/>
                  </a:lnTo>
                  <a:lnTo>
                    <a:pt x="535614" y="462169"/>
                  </a:lnTo>
                  <a:lnTo>
                    <a:pt x="490979" y="489355"/>
                  </a:lnTo>
                  <a:lnTo>
                    <a:pt x="446345" y="516542"/>
                  </a:lnTo>
                  <a:lnTo>
                    <a:pt x="401710" y="543728"/>
                  </a:lnTo>
                  <a:lnTo>
                    <a:pt x="357076" y="570915"/>
                  </a:lnTo>
                  <a:lnTo>
                    <a:pt x="312441" y="598101"/>
                  </a:lnTo>
                  <a:lnTo>
                    <a:pt x="267807" y="625288"/>
                  </a:lnTo>
                  <a:lnTo>
                    <a:pt x="223172" y="652474"/>
                  </a:lnTo>
                  <a:lnTo>
                    <a:pt x="178538" y="679660"/>
                  </a:lnTo>
                  <a:lnTo>
                    <a:pt x="133903" y="706847"/>
                  </a:lnTo>
                  <a:lnTo>
                    <a:pt x="89269" y="734033"/>
                  </a:lnTo>
                  <a:lnTo>
                    <a:pt x="44634" y="761220"/>
                  </a:lnTo>
                  <a:lnTo>
                    <a:pt x="0" y="788406"/>
                  </a:lnTo>
                  <a:lnTo>
                    <a:pt x="27890" y="832472"/>
                  </a:lnTo>
                  <a:lnTo>
                    <a:pt x="57280" y="875552"/>
                  </a:lnTo>
                  <a:lnTo>
                    <a:pt x="88134" y="917595"/>
                  </a:lnTo>
                  <a:lnTo>
                    <a:pt x="120417" y="958552"/>
                  </a:lnTo>
                  <a:lnTo>
                    <a:pt x="154090" y="998374"/>
                  </a:lnTo>
                  <a:lnTo>
                    <a:pt x="189113" y="1037014"/>
                  </a:lnTo>
                  <a:lnTo>
                    <a:pt x="225444" y="1074426"/>
                  </a:lnTo>
                  <a:lnTo>
                    <a:pt x="263041" y="1110566"/>
                  </a:lnTo>
                  <a:lnTo>
                    <a:pt x="298605" y="1072270"/>
                  </a:lnTo>
                  <a:lnTo>
                    <a:pt x="334170" y="1033975"/>
                  </a:lnTo>
                  <a:lnTo>
                    <a:pt x="369734" y="995680"/>
                  </a:lnTo>
                  <a:lnTo>
                    <a:pt x="405298" y="957384"/>
                  </a:lnTo>
                  <a:lnTo>
                    <a:pt x="440862" y="919089"/>
                  </a:lnTo>
                  <a:lnTo>
                    <a:pt x="476426" y="880794"/>
                  </a:lnTo>
                  <a:lnTo>
                    <a:pt x="511990" y="842498"/>
                  </a:lnTo>
                  <a:lnTo>
                    <a:pt x="547554" y="804203"/>
                  </a:lnTo>
                  <a:lnTo>
                    <a:pt x="583118" y="765907"/>
                  </a:lnTo>
                  <a:lnTo>
                    <a:pt x="618683" y="727612"/>
                  </a:lnTo>
                  <a:lnTo>
                    <a:pt x="654247" y="689317"/>
                  </a:lnTo>
                  <a:lnTo>
                    <a:pt x="689811" y="651021"/>
                  </a:lnTo>
                  <a:lnTo>
                    <a:pt x="725375" y="612726"/>
                  </a:lnTo>
                  <a:lnTo>
                    <a:pt x="760939" y="574430"/>
                  </a:lnTo>
                  <a:lnTo>
                    <a:pt x="796503" y="536135"/>
                  </a:lnTo>
                  <a:lnTo>
                    <a:pt x="832067" y="497840"/>
                  </a:lnTo>
                  <a:lnTo>
                    <a:pt x="867632" y="459544"/>
                  </a:lnTo>
                  <a:lnTo>
                    <a:pt x="903196" y="421249"/>
                  </a:lnTo>
                  <a:lnTo>
                    <a:pt x="938760" y="382953"/>
                  </a:lnTo>
                  <a:lnTo>
                    <a:pt x="974324" y="344658"/>
                  </a:lnTo>
                  <a:lnTo>
                    <a:pt x="1009888" y="306363"/>
                  </a:lnTo>
                  <a:lnTo>
                    <a:pt x="1045452" y="268067"/>
                  </a:lnTo>
                  <a:lnTo>
                    <a:pt x="1081016" y="229772"/>
                  </a:lnTo>
                  <a:lnTo>
                    <a:pt x="1116580" y="191476"/>
                  </a:lnTo>
                  <a:lnTo>
                    <a:pt x="1152145" y="153181"/>
                  </a:lnTo>
                  <a:lnTo>
                    <a:pt x="1187709" y="114886"/>
                  </a:lnTo>
                  <a:lnTo>
                    <a:pt x="1223273" y="76590"/>
                  </a:lnTo>
                  <a:lnTo>
                    <a:pt x="1258837" y="38295"/>
                  </a:lnTo>
                  <a:close/>
                </a:path>
              </a:pathLst>
            </a:custGeom>
            <a:solidFill>
              <a:srgbClr val="C075A6">
                <a:alpha val="100000"/>
              </a:srgbClr>
            </a:solidFill>
            <a:ln w="13550" cap="flat">
              <a:solidFill>
                <a:srgbClr val="000000">
                  <a:alpha val="100000"/>
                </a:srgbClr>
              </a:solidFill>
              <a:prstDash val="solid"/>
              <a:miter/>
            </a:ln>
          </p:spPr>
          <p:txBody>
            <a:bodyPr/>
            <a:lstStyle/>
            <a:p/>
          </p:txBody>
        </p:sp>
        <p:sp>
          <p:nvSpPr>
            <p:cNvPr id="11" name="pg11"/>
            <p:cNvSpPr/>
            <p:nvPr/>
          </p:nvSpPr>
          <p:spPr>
            <a:xfrm>
              <a:off x="746989" y="3410988"/>
              <a:ext cx="1421837" cy="788406"/>
            </a:xfrm>
            <a:custGeom>
              <a:avLst/>
              <a:pathLst>
                <a:path w="1421837" h="788406">
                  <a:moveTo>
                    <a:pt x="1421837" y="0"/>
                  </a:moveTo>
                  <a:lnTo>
                    <a:pt x="1372808" y="18097"/>
                  </a:lnTo>
                  <a:lnTo>
                    <a:pt x="1323779" y="36194"/>
                  </a:lnTo>
                  <a:lnTo>
                    <a:pt x="1274750" y="54292"/>
                  </a:lnTo>
                  <a:lnTo>
                    <a:pt x="1225721" y="72389"/>
                  </a:lnTo>
                  <a:lnTo>
                    <a:pt x="1176692" y="90486"/>
                  </a:lnTo>
                  <a:lnTo>
                    <a:pt x="1127664" y="108584"/>
                  </a:lnTo>
                  <a:lnTo>
                    <a:pt x="1078635" y="126681"/>
                  </a:lnTo>
                  <a:lnTo>
                    <a:pt x="1029606" y="144778"/>
                  </a:lnTo>
                  <a:lnTo>
                    <a:pt x="980577" y="162876"/>
                  </a:lnTo>
                  <a:lnTo>
                    <a:pt x="931548" y="180973"/>
                  </a:lnTo>
                  <a:lnTo>
                    <a:pt x="882519" y="199070"/>
                  </a:lnTo>
                  <a:lnTo>
                    <a:pt x="833490" y="217168"/>
                  </a:lnTo>
                  <a:lnTo>
                    <a:pt x="784461" y="235265"/>
                  </a:lnTo>
                  <a:lnTo>
                    <a:pt x="735433" y="253362"/>
                  </a:lnTo>
                  <a:lnTo>
                    <a:pt x="686404" y="271460"/>
                  </a:lnTo>
                  <a:lnTo>
                    <a:pt x="637375" y="289557"/>
                  </a:lnTo>
                  <a:lnTo>
                    <a:pt x="588346" y="307654"/>
                  </a:lnTo>
                  <a:lnTo>
                    <a:pt x="539317" y="325752"/>
                  </a:lnTo>
                  <a:lnTo>
                    <a:pt x="490288" y="343849"/>
                  </a:lnTo>
                  <a:lnTo>
                    <a:pt x="441259" y="361947"/>
                  </a:lnTo>
                  <a:lnTo>
                    <a:pt x="392230" y="380044"/>
                  </a:lnTo>
                  <a:lnTo>
                    <a:pt x="343202" y="398141"/>
                  </a:lnTo>
                  <a:lnTo>
                    <a:pt x="294173" y="416239"/>
                  </a:lnTo>
                  <a:lnTo>
                    <a:pt x="245144" y="434336"/>
                  </a:lnTo>
                  <a:lnTo>
                    <a:pt x="196115" y="452433"/>
                  </a:lnTo>
                  <a:lnTo>
                    <a:pt x="147086" y="470531"/>
                  </a:lnTo>
                  <a:lnTo>
                    <a:pt x="98057" y="488628"/>
                  </a:lnTo>
                  <a:lnTo>
                    <a:pt x="49028" y="506725"/>
                  </a:lnTo>
                  <a:lnTo>
                    <a:pt x="0" y="524823"/>
                  </a:lnTo>
                  <a:lnTo>
                    <a:pt x="21367" y="579434"/>
                  </a:lnTo>
                  <a:lnTo>
                    <a:pt x="44831" y="633177"/>
                  </a:lnTo>
                  <a:lnTo>
                    <a:pt x="70356" y="685973"/>
                  </a:lnTo>
                  <a:lnTo>
                    <a:pt x="97904" y="737742"/>
                  </a:lnTo>
                  <a:lnTo>
                    <a:pt x="127435" y="788406"/>
                  </a:lnTo>
                  <a:lnTo>
                    <a:pt x="172070" y="761220"/>
                  </a:lnTo>
                  <a:lnTo>
                    <a:pt x="216704" y="734033"/>
                  </a:lnTo>
                  <a:lnTo>
                    <a:pt x="261339" y="706847"/>
                  </a:lnTo>
                  <a:lnTo>
                    <a:pt x="305973" y="679660"/>
                  </a:lnTo>
                  <a:lnTo>
                    <a:pt x="350608" y="652474"/>
                  </a:lnTo>
                  <a:lnTo>
                    <a:pt x="395242" y="625288"/>
                  </a:lnTo>
                  <a:lnTo>
                    <a:pt x="439877" y="598101"/>
                  </a:lnTo>
                  <a:lnTo>
                    <a:pt x="484512" y="570915"/>
                  </a:lnTo>
                  <a:lnTo>
                    <a:pt x="529146" y="543728"/>
                  </a:lnTo>
                  <a:lnTo>
                    <a:pt x="573781" y="516542"/>
                  </a:lnTo>
                  <a:lnTo>
                    <a:pt x="618415" y="489355"/>
                  </a:lnTo>
                  <a:lnTo>
                    <a:pt x="663050" y="462169"/>
                  </a:lnTo>
                  <a:lnTo>
                    <a:pt x="707684" y="434983"/>
                  </a:lnTo>
                  <a:lnTo>
                    <a:pt x="752319" y="407796"/>
                  </a:lnTo>
                  <a:lnTo>
                    <a:pt x="796953" y="380610"/>
                  </a:lnTo>
                  <a:lnTo>
                    <a:pt x="841588" y="353423"/>
                  </a:lnTo>
                  <a:lnTo>
                    <a:pt x="886222" y="326237"/>
                  </a:lnTo>
                  <a:lnTo>
                    <a:pt x="930857" y="299050"/>
                  </a:lnTo>
                  <a:lnTo>
                    <a:pt x="975491" y="271864"/>
                  </a:lnTo>
                  <a:lnTo>
                    <a:pt x="1020126" y="244677"/>
                  </a:lnTo>
                  <a:lnTo>
                    <a:pt x="1064761" y="217491"/>
                  </a:lnTo>
                  <a:lnTo>
                    <a:pt x="1109395" y="190305"/>
                  </a:lnTo>
                  <a:lnTo>
                    <a:pt x="1154030" y="163118"/>
                  </a:lnTo>
                  <a:lnTo>
                    <a:pt x="1198664" y="135932"/>
                  </a:lnTo>
                  <a:lnTo>
                    <a:pt x="1243299" y="108745"/>
                  </a:lnTo>
                  <a:lnTo>
                    <a:pt x="1287933" y="81559"/>
                  </a:lnTo>
                  <a:lnTo>
                    <a:pt x="1332568" y="54372"/>
                  </a:lnTo>
                  <a:lnTo>
                    <a:pt x="1377202" y="27186"/>
                  </a:lnTo>
                  <a:close/>
                </a:path>
              </a:pathLst>
            </a:custGeom>
            <a:solidFill>
              <a:srgbClr val="F7E1A0">
                <a:alpha val="100000"/>
              </a:srgbClr>
            </a:solidFill>
            <a:ln w="13550" cap="flat">
              <a:solidFill>
                <a:srgbClr val="000000">
                  <a:alpha val="100000"/>
                </a:srgbClr>
              </a:solidFill>
              <a:prstDash val="solid"/>
              <a:miter/>
            </a:ln>
          </p:spPr>
          <p:txBody>
            <a:bodyPr/>
            <a:lstStyle/>
            <a:p/>
          </p:txBody>
        </p:sp>
        <p:sp>
          <p:nvSpPr>
            <p:cNvPr id="12" name="pg12"/>
            <p:cNvSpPr/>
            <p:nvPr/>
          </p:nvSpPr>
          <p:spPr>
            <a:xfrm>
              <a:off x="680743" y="3410988"/>
              <a:ext cx="1488083" cy="524823"/>
            </a:xfrm>
            <a:custGeom>
              <a:avLst/>
              <a:pathLst>
                <a:path w="1488083" h="524823">
                  <a:moveTo>
                    <a:pt x="1488083" y="0"/>
                  </a:moveTo>
                  <a:lnTo>
                    <a:pt x="1436769" y="9914"/>
                  </a:lnTo>
                  <a:lnTo>
                    <a:pt x="1385456" y="19829"/>
                  </a:lnTo>
                  <a:lnTo>
                    <a:pt x="1334143" y="29743"/>
                  </a:lnTo>
                  <a:lnTo>
                    <a:pt x="1282830" y="39658"/>
                  </a:lnTo>
                  <a:lnTo>
                    <a:pt x="1231517" y="49572"/>
                  </a:lnTo>
                  <a:lnTo>
                    <a:pt x="1180203" y="59487"/>
                  </a:lnTo>
                  <a:lnTo>
                    <a:pt x="1128890" y="69401"/>
                  </a:lnTo>
                  <a:lnTo>
                    <a:pt x="1077577" y="79316"/>
                  </a:lnTo>
                  <a:lnTo>
                    <a:pt x="1026264" y="89231"/>
                  </a:lnTo>
                  <a:lnTo>
                    <a:pt x="974951" y="99145"/>
                  </a:lnTo>
                  <a:lnTo>
                    <a:pt x="923637" y="109060"/>
                  </a:lnTo>
                  <a:lnTo>
                    <a:pt x="872324" y="118974"/>
                  </a:lnTo>
                  <a:lnTo>
                    <a:pt x="821011" y="128889"/>
                  </a:lnTo>
                  <a:lnTo>
                    <a:pt x="769698" y="138803"/>
                  </a:lnTo>
                  <a:lnTo>
                    <a:pt x="718384" y="148718"/>
                  </a:lnTo>
                  <a:lnTo>
                    <a:pt x="667071" y="158633"/>
                  </a:lnTo>
                  <a:lnTo>
                    <a:pt x="615758" y="168547"/>
                  </a:lnTo>
                  <a:lnTo>
                    <a:pt x="564445" y="178462"/>
                  </a:lnTo>
                  <a:lnTo>
                    <a:pt x="513132" y="188376"/>
                  </a:lnTo>
                  <a:lnTo>
                    <a:pt x="461818" y="198291"/>
                  </a:lnTo>
                  <a:lnTo>
                    <a:pt x="410505" y="208205"/>
                  </a:lnTo>
                  <a:lnTo>
                    <a:pt x="359192" y="218120"/>
                  </a:lnTo>
                  <a:lnTo>
                    <a:pt x="307879" y="228035"/>
                  </a:lnTo>
                  <a:lnTo>
                    <a:pt x="256566" y="237949"/>
                  </a:lnTo>
                  <a:lnTo>
                    <a:pt x="205252" y="247864"/>
                  </a:lnTo>
                  <a:lnTo>
                    <a:pt x="153939" y="257778"/>
                  </a:lnTo>
                  <a:lnTo>
                    <a:pt x="102626" y="267693"/>
                  </a:lnTo>
                  <a:lnTo>
                    <a:pt x="51313" y="277607"/>
                  </a:lnTo>
                  <a:lnTo>
                    <a:pt x="0" y="287522"/>
                  </a:lnTo>
                  <a:lnTo>
                    <a:pt x="12925" y="347809"/>
                  </a:lnTo>
                  <a:lnTo>
                    <a:pt x="28293" y="407521"/>
                  </a:lnTo>
                  <a:lnTo>
                    <a:pt x="46076" y="466558"/>
                  </a:lnTo>
                  <a:lnTo>
                    <a:pt x="66245" y="524823"/>
                  </a:lnTo>
                  <a:lnTo>
                    <a:pt x="115274" y="506725"/>
                  </a:lnTo>
                  <a:lnTo>
                    <a:pt x="164303" y="488628"/>
                  </a:lnTo>
                  <a:lnTo>
                    <a:pt x="213332" y="470531"/>
                  </a:lnTo>
                  <a:lnTo>
                    <a:pt x="262361" y="452433"/>
                  </a:lnTo>
                  <a:lnTo>
                    <a:pt x="311390" y="434336"/>
                  </a:lnTo>
                  <a:lnTo>
                    <a:pt x="360419" y="416239"/>
                  </a:lnTo>
                  <a:lnTo>
                    <a:pt x="409447" y="398141"/>
                  </a:lnTo>
                  <a:lnTo>
                    <a:pt x="458476" y="380044"/>
                  </a:lnTo>
                  <a:lnTo>
                    <a:pt x="507505" y="361947"/>
                  </a:lnTo>
                  <a:lnTo>
                    <a:pt x="556534" y="343849"/>
                  </a:lnTo>
                  <a:lnTo>
                    <a:pt x="605563" y="325752"/>
                  </a:lnTo>
                  <a:lnTo>
                    <a:pt x="654592" y="307654"/>
                  </a:lnTo>
                  <a:lnTo>
                    <a:pt x="703621" y="289557"/>
                  </a:lnTo>
                  <a:lnTo>
                    <a:pt x="752650" y="271460"/>
                  </a:lnTo>
                  <a:lnTo>
                    <a:pt x="801678" y="253362"/>
                  </a:lnTo>
                  <a:lnTo>
                    <a:pt x="850707" y="235265"/>
                  </a:lnTo>
                  <a:lnTo>
                    <a:pt x="899736" y="217168"/>
                  </a:lnTo>
                  <a:lnTo>
                    <a:pt x="948765" y="199070"/>
                  </a:lnTo>
                  <a:lnTo>
                    <a:pt x="997794" y="180973"/>
                  </a:lnTo>
                  <a:lnTo>
                    <a:pt x="1046823" y="162876"/>
                  </a:lnTo>
                  <a:lnTo>
                    <a:pt x="1095852" y="144778"/>
                  </a:lnTo>
                  <a:lnTo>
                    <a:pt x="1144881" y="126681"/>
                  </a:lnTo>
                  <a:lnTo>
                    <a:pt x="1193909" y="108584"/>
                  </a:lnTo>
                  <a:lnTo>
                    <a:pt x="1242938" y="90486"/>
                  </a:lnTo>
                  <a:lnTo>
                    <a:pt x="1291967" y="72389"/>
                  </a:lnTo>
                  <a:lnTo>
                    <a:pt x="1340996" y="54292"/>
                  </a:lnTo>
                  <a:lnTo>
                    <a:pt x="1390025" y="36194"/>
                  </a:lnTo>
                  <a:lnTo>
                    <a:pt x="1439054" y="18097"/>
                  </a:lnTo>
                  <a:close/>
                </a:path>
              </a:pathLst>
            </a:custGeom>
            <a:solidFill>
              <a:srgbClr val="FC1CBF">
                <a:alpha val="100000"/>
              </a:srgbClr>
            </a:solidFill>
            <a:ln w="13550" cap="flat">
              <a:solidFill>
                <a:srgbClr val="000000">
                  <a:alpha val="100000"/>
                </a:srgbClr>
              </a:solidFill>
              <a:prstDash val="solid"/>
              <a:miter/>
            </a:ln>
          </p:spPr>
          <p:txBody>
            <a:bodyPr/>
            <a:lstStyle/>
            <a:p/>
          </p:txBody>
        </p:sp>
        <p:sp>
          <p:nvSpPr>
            <p:cNvPr id="13" name="pg13"/>
            <p:cNvSpPr/>
            <p:nvPr/>
          </p:nvSpPr>
          <p:spPr>
            <a:xfrm>
              <a:off x="654658" y="3410988"/>
              <a:ext cx="1514168" cy="287522"/>
            </a:xfrm>
            <a:custGeom>
              <a:avLst/>
              <a:pathLst>
                <a:path w="1514168" h="287522">
                  <a:moveTo>
                    <a:pt x="1514168" y="0"/>
                  </a:moveTo>
                  <a:lnTo>
                    <a:pt x="1461955" y="2275"/>
                  </a:lnTo>
                  <a:lnTo>
                    <a:pt x="1409743" y="4550"/>
                  </a:lnTo>
                  <a:lnTo>
                    <a:pt x="1357530" y="6826"/>
                  </a:lnTo>
                  <a:lnTo>
                    <a:pt x="1305317" y="9101"/>
                  </a:lnTo>
                  <a:lnTo>
                    <a:pt x="1253104" y="11377"/>
                  </a:lnTo>
                  <a:lnTo>
                    <a:pt x="1200892" y="13652"/>
                  </a:lnTo>
                  <a:lnTo>
                    <a:pt x="1148679" y="15928"/>
                  </a:lnTo>
                  <a:lnTo>
                    <a:pt x="1096466" y="18203"/>
                  </a:lnTo>
                  <a:lnTo>
                    <a:pt x="1044254" y="20479"/>
                  </a:lnTo>
                  <a:lnTo>
                    <a:pt x="992041" y="22754"/>
                  </a:lnTo>
                  <a:lnTo>
                    <a:pt x="939828" y="25029"/>
                  </a:lnTo>
                  <a:lnTo>
                    <a:pt x="887616" y="27305"/>
                  </a:lnTo>
                  <a:lnTo>
                    <a:pt x="835403" y="29580"/>
                  </a:lnTo>
                  <a:lnTo>
                    <a:pt x="783190" y="31856"/>
                  </a:lnTo>
                  <a:lnTo>
                    <a:pt x="730977" y="34131"/>
                  </a:lnTo>
                  <a:lnTo>
                    <a:pt x="678765" y="36407"/>
                  </a:lnTo>
                  <a:lnTo>
                    <a:pt x="626552" y="38682"/>
                  </a:lnTo>
                  <a:lnTo>
                    <a:pt x="574339" y="40958"/>
                  </a:lnTo>
                  <a:lnTo>
                    <a:pt x="522127" y="43233"/>
                  </a:lnTo>
                  <a:lnTo>
                    <a:pt x="469914" y="45508"/>
                  </a:lnTo>
                  <a:lnTo>
                    <a:pt x="417701" y="47784"/>
                  </a:lnTo>
                  <a:lnTo>
                    <a:pt x="365488" y="50059"/>
                  </a:lnTo>
                  <a:lnTo>
                    <a:pt x="313276" y="52335"/>
                  </a:lnTo>
                  <a:lnTo>
                    <a:pt x="261063" y="54610"/>
                  </a:lnTo>
                  <a:lnTo>
                    <a:pt x="208850" y="56886"/>
                  </a:lnTo>
                  <a:lnTo>
                    <a:pt x="156638" y="59161"/>
                  </a:lnTo>
                  <a:lnTo>
                    <a:pt x="104425" y="61437"/>
                  </a:lnTo>
                  <a:lnTo>
                    <a:pt x="52212" y="63712"/>
                  </a:lnTo>
                  <a:lnTo>
                    <a:pt x="0" y="65987"/>
                  </a:lnTo>
                  <a:lnTo>
                    <a:pt x="3456" y="121694"/>
                  </a:lnTo>
                  <a:lnTo>
                    <a:pt x="8961" y="177235"/>
                  </a:lnTo>
                  <a:lnTo>
                    <a:pt x="16507" y="232536"/>
                  </a:lnTo>
                  <a:lnTo>
                    <a:pt x="26085" y="287522"/>
                  </a:lnTo>
                  <a:lnTo>
                    <a:pt x="77398" y="277607"/>
                  </a:lnTo>
                  <a:lnTo>
                    <a:pt x="128711" y="267693"/>
                  </a:lnTo>
                  <a:lnTo>
                    <a:pt x="180024" y="257778"/>
                  </a:lnTo>
                  <a:lnTo>
                    <a:pt x="231338" y="247864"/>
                  </a:lnTo>
                  <a:lnTo>
                    <a:pt x="282651" y="237949"/>
                  </a:lnTo>
                  <a:lnTo>
                    <a:pt x="333964" y="228035"/>
                  </a:lnTo>
                  <a:lnTo>
                    <a:pt x="385277" y="218120"/>
                  </a:lnTo>
                  <a:lnTo>
                    <a:pt x="436591" y="208205"/>
                  </a:lnTo>
                  <a:lnTo>
                    <a:pt x="487904" y="198291"/>
                  </a:lnTo>
                  <a:lnTo>
                    <a:pt x="539217" y="188376"/>
                  </a:lnTo>
                  <a:lnTo>
                    <a:pt x="590530" y="178462"/>
                  </a:lnTo>
                  <a:lnTo>
                    <a:pt x="641843" y="168547"/>
                  </a:lnTo>
                  <a:lnTo>
                    <a:pt x="693157" y="158633"/>
                  </a:lnTo>
                  <a:lnTo>
                    <a:pt x="744470" y="148718"/>
                  </a:lnTo>
                  <a:lnTo>
                    <a:pt x="795783" y="138803"/>
                  </a:lnTo>
                  <a:lnTo>
                    <a:pt x="847096" y="128889"/>
                  </a:lnTo>
                  <a:lnTo>
                    <a:pt x="898409" y="118974"/>
                  </a:lnTo>
                  <a:lnTo>
                    <a:pt x="949723" y="109060"/>
                  </a:lnTo>
                  <a:lnTo>
                    <a:pt x="1001036" y="99145"/>
                  </a:lnTo>
                  <a:lnTo>
                    <a:pt x="1052349" y="89231"/>
                  </a:lnTo>
                  <a:lnTo>
                    <a:pt x="1103662" y="79316"/>
                  </a:lnTo>
                  <a:lnTo>
                    <a:pt x="1154976" y="69401"/>
                  </a:lnTo>
                  <a:lnTo>
                    <a:pt x="1206289" y="59487"/>
                  </a:lnTo>
                  <a:lnTo>
                    <a:pt x="1257602" y="49572"/>
                  </a:lnTo>
                  <a:lnTo>
                    <a:pt x="1308915" y="39658"/>
                  </a:lnTo>
                  <a:lnTo>
                    <a:pt x="1360228" y="29743"/>
                  </a:lnTo>
                  <a:lnTo>
                    <a:pt x="1411542" y="19829"/>
                  </a:lnTo>
                  <a:lnTo>
                    <a:pt x="1462855" y="9914"/>
                  </a:lnTo>
                  <a:close/>
                </a:path>
              </a:pathLst>
            </a:custGeom>
            <a:solidFill>
              <a:srgbClr val="FA0087">
                <a:alpha val="100000"/>
              </a:srgbClr>
            </a:solidFill>
            <a:ln w="13550" cap="flat">
              <a:solidFill>
                <a:srgbClr val="000000">
                  <a:alpha val="100000"/>
                </a:srgbClr>
              </a:solidFill>
              <a:prstDash val="solid"/>
              <a:miter/>
            </a:ln>
          </p:spPr>
          <p:txBody>
            <a:bodyPr/>
            <a:lstStyle/>
            <a:p/>
          </p:txBody>
        </p:sp>
        <p:sp>
          <p:nvSpPr>
            <p:cNvPr id="14" name="pg14"/>
            <p:cNvSpPr/>
            <p:nvPr/>
          </p:nvSpPr>
          <p:spPr>
            <a:xfrm>
              <a:off x="653265" y="3259509"/>
              <a:ext cx="1515561" cy="217467"/>
            </a:xfrm>
            <a:custGeom>
              <a:avLst/>
              <a:pathLst>
                <a:path w="1515561" h="217467">
                  <a:moveTo>
                    <a:pt x="1515561" y="151479"/>
                  </a:moveTo>
                  <a:lnTo>
                    <a:pt x="1463560" y="146256"/>
                  </a:lnTo>
                  <a:lnTo>
                    <a:pt x="1411560" y="141032"/>
                  </a:lnTo>
                  <a:lnTo>
                    <a:pt x="1359559" y="135809"/>
                  </a:lnTo>
                  <a:lnTo>
                    <a:pt x="1307559" y="130585"/>
                  </a:lnTo>
                  <a:lnTo>
                    <a:pt x="1255558" y="125362"/>
                  </a:lnTo>
                  <a:lnTo>
                    <a:pt x="1203558" y="120139"/>
                  </a:lnTo>
                  <a:lnTo>
                    <a:pt x="1151557" y="114915"/>
                  </a:lnTo>
                  <a:lnTo>
                    <a:pt x="1099556" y="109692"/>
                  </a:lnTo>
                  <a:lnTo>
                    <a:pt x="1047556" y="104468"/>
                  </a:lnTo>
                  <a:lnTo>
                    <a:pt x="995555" y="99245"/>
                  </a:lnTo>
                  <a:lnTo>
                    <a:pt x="943555" y="94021"/>
                  </a:lnTo>
                  <a:lnTo>
                    <a:pt x="891554" y="88798"/>
                  </a:lnTo>
                  <a:lnTo>
                    <a:pt x="839554" y="83574"/>
                  </a:lnTo>
                  <a:lnTo>
                    <a:pt x="787553" y="78351"/>
                  </a:lnTo>
                  <a:lnTo>
                    <a:pt x="735552" y="73128"/>
                  </a:lnTo>
                  <a:lnTo>
                    <a:pt x="683552" y="67904"/>
                  </a:lnTo>
                  <a:lnTo>
                    <a:pt x="631551" y="62681"/>
                  </a:lnTo>
                  <a:lnTo>
                    <a:pt x="579551" y="57457"/>
                  </a:lnTo>
                  <a:lnTo>
                    <a:pt x="527550" y="52234"/>
                  </a:lnTo>
                  <a:lnTo>
                    <a:pt x="475549" y="47010"/>
                  </a:lnTo>
                  <a:lnTo>
                    <a:pt x="423549" y="41787"/>
                  </a:lnTo>
                  <a:lnTo>
                    <a:pt x="371548" y="36564"/>
                  </a:lnTo>
                  <a:lnTo>
                    <a:pt x="319548" y="31340"/>
                  </a:lnTo>
                  <a:lnTo>
                    <a:pt x="267547" y="26117"/>
                  </a:lnTo>
                  <a:lnTo>
                    <a:pt x="215547" y="20893"/>
                  </a:lnTo>
                  <a:lnTo>
                    <a:pt x="163546" y="15670"/>
                  </a:lnTo>
                  <a:lnTo>
                    <a:pt x="111545" y="10446"/>
                  </a:lnTo>
                  <a:lnTo>
                    <a:pt x="59545" y="5223"/>
                  </a:lnTo>
                  <a:lnTo>
                    <a:pt x="7544" y="0"/>
                  </a:lnTo>
                  <a:lnTo>
                    <a:pt x="3077" y="54248"/>
                  </a:lnTo>
                  <a:lnTo>
                    <a:pt x="561" y="108623"/>
                  </a:lnTo>
                  <a:lnTo>
                    <a:pt x="0" y="163052"/>
                  </a:lnTo>
                  <a:lnTo>
                    <a:pt x="1393" y="217467"/>
                  </a:lnTo>
                  <a:lnTo>
                    <a:pt x="53605" y="215192"/>
                  </a:lnTo>
                  <a:lnTo>
                    <a:pt x="105818" y="212916"/>
                  </a:lnTo>
                  <a:lnTo>
                    <a:pt x="158031" y="210641"/>
                  </a:lnTo>
                  <a:lnTo>
                    <a:pt x="210243" y="208365"/>
                  </a:lnTo>
                  <a:lnTo>
                    <a:pt x="262456" y="206090"/>
                  </a:lnTo>
                  <a:lnTo>
                    <a:pt x="314669" y="203814"/>
                  </a:lnTo>
                  <a:lnTo>
                    <a:pt x="366881" y="201539"/>
                  </a:lnTo>
                  <a:lnTo>
                    <a:pt x="419094" y="199264"/>
                  </a:lnTo>
                  <a:lnTo>
                    <a:pt x="471307" y="196988"/>
                  </a:lnTo>
                  <a:lnTo>
                    <a:pt x="523520" y="194713"/>
                  </a:lnTo>
                  <a:lnTo>
                    <a:pt x="575732" y="192437"/>
                  </a:lnTo>
                  <a:lnTo>
                    <a:pt x="627945" y="190162"/>
                  </a:lnTo>
                  <a:lnTo>
                    <a:pt x="680158" y="187886"/>
                  </a:lnTo>
                  <a:lnTo>
                    <a:pt x="732370" y="185611"/>
                  </a:lnTo>
                  <a:lnTo>
                    <a:pt x="784583" y="183335"/>
                  </a:lnTo>
                  <a:lnTo>
                    <a:pt x="836796" y="181060"/>
                  </a:lnTo>
                  <a:lnTo>
                    <a:pt x="889009" y="178785"/>
                  </a:lnTo>
                  <a:lnTo>
                    <a:pt x="941221" y="176509"/>
                  </a:lnTo>
                  <a:lnTo>
                    <a:pt x="993434" y="174234"/>
                  </a:lnTo>
                  <a:lnTo>
                    <a:pt x="1045647" y="171958"/>
                  </a:lnTo>
                  <a:lnTo>
                    <a:pt x="1097859" y="169683"/>
                  </a:lnTo>
                  <a:lnTo>
                    <a:pt x="1150072" y="167407"/>
                  </a:lnTo>
                  <a:lnTo>
                    <a:pt x="1202285" y="165132"/>
                  </a:lnTo>
                  <a:lnTo>
                    <a:pt x="1254498" y="162856"/>
                  </a:lnTo>
                  <a:lnTo>
                    <a:pt x="1306710" y="160581"/>
                  </a:lnTo>
                  <a:lnTo>
                    <a:pt x="1358923" y="158306"/>
                  </a:lnTo>
                  <a:lnTo>
                    <a:pt x="1411136" y="156030"/>
                  </a:lnTo>
                  <a:lnTo>
                    <a:pt x="1463348" y="153755"/>
                  </a:lnTo>
                  <a:close/>
                </a:path>
              </a:pathLst>
            </a:custGeom>
            <a:solidFill>
              <a:srgbClr val="1CBE4F">
                <a:alpha val="100000"/>
              </a:srgbClr>
            </a:solidFill>
            <a:ln w="13550" cap="flat">
              <a:solidFill>
                <a:srgbClr val="000000">
                  <a:alpha val="100000"/>
                </a:srgbClr>
              </a:solidFill>
              <a:prstDash val="solid"/>
              <a:miter/>
            </a:ln>
          </p:spPr>
          <p:txBody>
            <a:bodyPr/>
            <a:lstStyle/>
            <a:p/>
          </p:txBody>
        </p:sp>
        <p:sp>
          <p:nvSpPr>
            <p:cNvPr id="15" name="pg15"/>
            <p:cNvSpPr/>
            <p:nvPr/>
          </p:nvSpPr>
          <p:spPr>
            <a:xfrm>
              <a:off x="660810" y="3061269"/>
              <a:ext cx="1508016" cy="349719"/>
            </a:xfrm>
            <a:custGeom>
              <a:avLst/>
              <a:pathLst>
                <a:path w="1508016" h="349719">
                  <a:moveTo>
                    <a:pt x="1508016" y="349719"/>
                  </a:moveTo>
                  <a:lnTo>
                    <a:pt x="1457164" y="337660"/>
                  </a:lnTo>
                  <a:lnTo>
                    <a:pt x="1406312" y="325601"/>
                  </a:lnTo>
                  <a:lnTo>
                    <a:pt x="1355461" y="313541"/>
                  </a:lnTo>
                  <a:lnTo>
                    <a:pt x="1304609" y="301482"/>
                  </a:lnTo>
                  <a:lnTo>
                    <a:pt x="1253757" y="289423"/>
                  </a:lnTo>
                  <a:lnTo>
                    <a:pt x="1202905" y="277363"/>
                  </a:lnTo>
                  <a:lnTo>
                    <a:pt x="1152053" y="265304"/>
                  </a:lnTo>
                  <a:lnTo>
                    <a:pt x="1101201" y="253245"/>
                  </a:lnTo>
                  <a:lnTo>
                    <a:pt x="1050349" y="241186"/>
                  </a:lnTo>
                  <a:lnTo>
                    <a:pt x="999497" y="229126"/>
                  </a:lnTo>
                  <a:lnTo>
                    <a:pt x="948645" y="217067"/>
                  </a:lnTo>
                  <a:lnTo>
                    <a:pt x="897793" y="205008"/>
                  </a:lnTo>
                  <a:lnTo>
                    <a:pt x="846941" y="192948"/>
                  </a:lnTo>
                  <a:lnTo>
                    <a:pt x="796089" y="180889"/>
                  </a:lnTo>
                  <a:lnTo>
                    <a:pt x="745237" y="168830"/>
                  </a:lnTo>
                  <a:lnTo>
                    <a:pt x="694386" y="156770"/>
                  </a:lnTo>
                  <a:lnTo>
                    <a:pt x="643534" y="144711"/>
                  </a:lnTo>
                  <a:lnTo>
                    <a:pt x="592682" y="132652"/>
                  </a:lnTo>
                  <a:lnTo>
                    <a:pt x="541830" y="120593"/>
                  </a:lnTo>
                  <a:lnTo>
                    <a:pt x="490978" y="108533"/>
                  </a:lnTo>
                  <a:lnTo>
                    <a:pt x="440126" y="96474"/>
                  </a:lnTo>
                  <a:lnTo>
                    <a:pt x="389274" y="84415"/>
                  </a:lnTo>
                  <a:lnTo>
                    <a:pt x="338422" y="72355"/>
                  </a:lnTo>
                  <a:lnTo>
                    <a:pt x="287570" y="60296"/>
                  </a:lnTo>
                  <a:lnTo>
                    <a:pt x="236718" y="48237"/>
                  </a:lnTo>
                  <a:lnTo>
                    <a:pt x="185866" y="36177"/>
                  </a:lnTo>
                  <a:lnTo>
                    <a:pt x="135014" y="24118"/>
                  </a:lnTo>
                  <a:lnTo>
                    <a:pt x="84163" y="12059"/>
                  </a:lnTo>
                  <a:lnTo>
                    <a:pt x="33311" y="0"/>
                  </a:lnTo>
                  <a:lnTo>
                    <a:pt x="19286" y="65567"/>
                  </a:lnTo>
                  <a:lnTo>
                    <a:pt x="8175" y="131690"/>
                  </a:lnTo>
                  <a:lnTo>
                    <a:pt x="0" y="198240"/>
                  </a:lnTo>
                  <a:lnTo>
                    <a:pt x="52000" y="203463"/>
                  </a:lnTo>
                  <a:lnTo>
                    <a:pt x="104001" y="208686"/>
                  </a:lnTo>
                  <a:lnTo>
                    <a:pt x="156001" y="213910"/>
                  </a:lnTo>
                  <a:lnTo>
                    <a:pt x="208002" y="219133"/>
                  </a:lnTo>
                  <a:lnTo>
                    <a:pt x="260002" y="224357"/>
                  </a:lnTo>
                  <a:lnTo>
                    <a:pt x="312003" y="229580"/>
                  </a:lnTo>
                  <a:lnTo>
                    <a:pt x="364004" y="234804"/>
                  </a:lnTo>
                  <a:lnTo>
                    <a:pt x="416004" y="240027"/>
                  </a:lnTo>
                  <a:lnTo>
                    <a:pt x="468005" y="245251"/>
                  </a:lnTo>
                  <a:lnTo>
                    <a:pt x="520005" y="250474"/>
                  </a:lnTo>
                  <a:lnTo>
                    <a:pt x="572006" y="255697"/>
                  </a:lnTo>
                  <a:lnTo>
                    <a:pt x="624006" y="260921"/>
                  </a:lnTo>
                  <a:lnTo>
                    <a:pt x="676007" y="266144"/>
                  </a:lnTo>
                  <a:lnTo>
                    <a:pt x="728008" y="271368"/>
                  </a:lnTo>
                  <a:lnTo>
                    <a:pt x="780008" y="276591"/>
                  </a:lnTo>
                  <a:lnTo>
                    <a:pt x="832009" y="281815"/>
                  </a:lnTo>
                  <a:lnTo>
                    <a:pt x="884009" y="287038"/>
                  </a:lnTo>
                  <a:lnTo>
                    <a:pt x="936010" y="292261"/>
                  </a:lnTo>
                  <a:lnTo>
                    <a:pt x="988011" y="297485"/>
                  </a:lnTo>
                  <a:lnTo>
                    <a:pt x="1040011" y="302708"/>
                  </a:lnTo>
                  <a:lnTo>
                    <a:pt x="1092012" y="307932"/>
                  </a:lnTo>
                  <a:lnTo>
                    <a:pt x="1144012" y="313155"/>
                  </a:lnTo>
                  <a:lnTo>
                    <a:pt x="1196013" y="318379"/>
                  </a:lnTo>
                  <a:lnTo>
                    <a:pt x="1248013" y="323602"/>
                  </a:lnTo>
                  <a:lnTo>
                    <a:pt x="1300014" y="328826"/>
                  </a:lnTo>
                  <a:lnTo>
                    <a:pt x="1352015" y="334049"/>
                  </a:lnTo>
                  <a:lnTo>
                    <a:pt x="1404015" y="339272"/>
                  </a:lnTo>
                  <a:lnTo>
                    <a:pt x="1456016" y="344496"/>
                  </a:lnTo>
                  <a:close/>
                </a:path>
              </a:pathLst>
            </a:custGeom>
            <a:solidFill>
              <a:srgbClr val="FBE426">
                <a:alpha val="100000"/>
              </a:srgbClr>
            </a:solidFill>
            <a:ln w="13550" cap="flat">
              <a:solidFill>
                <a:srgbClr val="000000">
                  <a:alpha val="100000"/>
                </a:srgbClr>
              </a:solidFill>
              <a:prstDash val="solid"/>
              <a:miter/>
            </a:ln>
          </p:spPr>
          <p:txBody>
            <a:bodyPr/>
            <a:lstStyle/>
            <a:p/>
          </p:txBody>
        </p:sp>
        <p:sp>
          <p:nvSpPr>
            <p:cNvPr id="16" name="pg16"/>
            <p:cNvSpPr/>
            <p:nvPr/>
          </p:nvSpPr>
          <p:spPr>
            <a:xfrm>
              <a:off x="694121" y="2884092"/>
              <a:ext cx="1474705" cy="526895"/>
            </a:xfrm>
            <a:custGeom>
              <a:avLst/>
              <a:pathLst>
                <a:path w="1474705" h="526895">
                  <a:moveTo>
                    <a:pt x="1474705" y="526895"/>
                  </a:moveTo>
                  <a:lnTo>
                    <a:pt x="1425703" y="508727"/>
                  </a:lnTo>
                  <a:lnTo>
                    <a:pt x="1376700" y="490558"/>
                  </a:lnTo>
                  <a:lnTo>
                    <a:pt x="1327698" y="472389"/>
                  </a:lnTo>
                  <a:lnTo>
                    <a:pt x="1278695" y="454220"/>
                  </a:lnTo>
                  <a:lnTo>
                    <a:pt x="1229693" y="436051"/>
                  </a:lnTo>
                  <a:lnTo>
                    <a:pt x="1180691" y="417882"/>
                  </a:lnTo>
                  <a:lnTo>
                    <a:pt x="1131688" y="399714"/>
                  </a:lnTo>
                  <a:lnTo>
                    <a:pt x="1082686" y="381545"/>
                  </a:lnTo>
                  <a:lnTo>
                    <a:pt x="1033683" y="363376"/>
                  </a:lnTo>
                  <a:lnTo>
                    <a:pt x="984681" y="345207"/>
                  </a:lnTo>
                  <a:lnTo>
                    <a:pt x="935678" y="327038"/>
                  </a:lnTo>
                  <a:lnTo>
                    <a:pt x="886676" y="308870"/>
                  </a:lnTo>
                  <a:lnTo>
                    <a:pt x="837674" y="290701"/>
                  </a:lnTo>
                  <a:lnTo>
                    <a:pt x="788671" y="272532"/>
                  </a:lnTo>
                  <a:lnTo>
                    <a:pt x="739669" y="254363"/>
                  </a:lnTo>
                  <a:lnTo>
                    <a:pt x="690666" y="236194"/>
                  </a:lnTo>
                  <a:lnTo>
                    <a:pt x="641664" y="218025"/>
                  </a:lnTo>
                  <a:lnTo>
                    <a:pt x="592661" y="199857"/>
                  </a:lnTo>
                  <a:lnTo>
                    <a:pt x="543659" y="181688"/>
                  </a:lnTo>
                  <a:lnTo>
                    <a:pt x="494657" y="163519"/>
                  </a:lnTo>
                  <a:lnTo>
                    <a:pt x="445654" y="145350"/>
                  </a:lnTo>
                  <a:lnTo>
                    <a:pt x="396652" y="127181"/>
                  </a:lnTo>
                  <a:lnTo>
                    <a:pt x="347649" y="109012"/>
                  </a:lnTo>
                  <a:lnTo>
                    <a:pt x="298647" y="90844"/>
                  </a:lnTo>
                  <a:lnTo>
                    <a:pt x="249644" y="72675"/>
                  </a:lnTo>
                  <a:lnTo>
                    <a:pt x="200642" y="54506"/>
                  </a:lnTo>
                  <a:lnTo>
                    <a:pt x="151640" y="36337"/>
                  </a:lnTo>
                  <a:lnTo>
                    <a:pt x="102637" y="18168"/>
                  </a:lnTo>
                  <a:lnTo>
                    <a:pt x="53635" y="0"/>
                  </a:lnTo>
                  <a:lnTo>
                    <a:pt x="33355" y="58313"/>
                  </a:lnTo>
                  <a:lnTo>
                    <a:pt x="15466" y="117405"/>
                  </a:lnTo>
                  <a:lnTo>
                    <a:pt x="0" y="177176"/>
                  </a:lnTo>
                  <a:lnTo>
                    <a:pt x="50851" y="189235"/>
                  </a:lnTo>
                  <a:lnTo>
                    <a:pt x="101703" y="201294"/>
                  </a:lnTo>
                  <a:lnTo>
                    <a:pt x="152555" y="213354"/>
                  </a:lnTo>
                  <a:lnTo>
                    <a:pt x="203407" y="225413"/>
                  </a:lnTo>
                  <a:lnTo>
                    <a:pt x="254259" y="237472"/>
                  </a:lnTo>
                  <a:lnTo>
                    <a:pt x="305111" y="249531"/>
                  </a:lnTo>
                  <a:lnTo>
                    <a:pt x="355963" y="261591"/>
                  </a:lnTo>
                  <a:lnTo>
                    <a:pt x="406815" y="273650"/>
                  </a:lnTo>
                  <a:lnTo>
                    <a:pt x="457667" y="285709"/>
                  </a:lnTo>
                  <a:lnTo>
                    <a:pt x="508519" y="297769"/>
                  </a:lnTo>
                  <a:lnTo>
                    <a:pt x="559371" y="309828"/>
                  </a:lnTo>
                  <a:lnTo>
                    <a:pt x="610223" y="321887"/>
                  </a:lnTo>
                  <a:lnTo>
                    <a:pt x="661074" y="333947"/>
                  </a:lnTo>
                  <a:lnTo>
                    <a:pt x="711926" y="346006"/>
                  </a:lnTo>
                  <a:lnTo>
                    <a:pt x="762778" y="358065"/>
                  </a:lnTo>
                  <a:lnTo>
                    <a:pt x="813630" y="370124"/>
                  </a:lnTo>
                  <a:lnTo>
                    <a:pt x="864482" y="382184"/>
                  </a:lnTo>
                  <a:lnTo>
                    <a:pt x="915334" y="394243"/>
                  </a:lnTo>
                  <a:lnTo>
                    <a:pt x="966186" y="406302"/>
                  </a:lnTo>
                  <a:lnTo>
                    <a:pt x="1017038" y="418362"/>
                  </a:lnTo>
                  <a:lnTo>
                    <a:pt x="1067890" y="430421"/>
                  </a:lnTo>
                  <a:lnTo>
                    <a:pt x="1118742" y="442480"/>
                  </a:lnTo>
                  <a:lnTo>
                    <a:pt x="1169594" y="454540"/>
                  </a:lnTo>
                  <a:lnTo>
                    <a:pt x="1220446" y="466599"/>
                  </a:lnTo>
                  <a:lnTo>
                    <a:pt x="1271298" y="478658"/>
                  </a:lnTo>
                  <a:lnTo>
                    <a:pt x="1322149" y="490717"/>
                  </a:lnTo>
                  <a:lnTo>
                    <a:pt x="1373001" y="502777"/>
                  </a:lnTo>
                  <a:lnTo>
                    <a:pt x="1423853" y="514836"/>
                  </a:lnTo>
                  <a:close/>
                </a:path>
              </a:pathLst>
            </a:custGeom>
            <a:solidFill>
              <a:srgbClr val="B10DA1">
                <a:alpha val="100000"/>
              </a:srgbClr>
            </a:solidFill>
            <a:ln w="13550" cap="flat">
              <a:solidFill>
                <a:srgbClr val="000000">
                  <a:alpha val="100000"/>
                </a:srgbClr>
              </a:solidFill>
              <a:prstDash val="solid"/>
              <a:miter/>
            </a:ln>
          </p:spPr>
          <p:txBody>
            <a:bodyPr/>
            <a:lstStyle/>
            <a:p/>
          </p:txBody>
        </p:sp>
        <p:sp>
          <p:nvSpPr>
            <p:cNvPr id="17" name="pg17"/>
            <p:cNvSpPr/>
            <p:nvPr/>
          </p:nvSpPr>
          <p:spPr>
            <a:xfrm>
              <a:off x="747756" y="2722537"/>
              <a:ext cx="1421070" cy="688451"/>
            </a:xfrm>
            <a:custGeom>
              <a:avLst/>
              <a:pathLst>
                <a:path w="1421070" h="688451">
                  <a:moveTo>
                    <a:pt x="1421070" y="688451"/>
                  </a:moveTo>
                  <a:lnTo>
                    <a:pt x="1374511" y="664711"/>
                  </a:lnTo>
                  <a:lnTo>
                    <a:pt x="1327951" y="640972"/>
                  </a:lnTo>
                  <a:lnTo>
                    <a:pt x="1281392" y="617232"/>
                  </a:lnTo>
                  <a:lnTo>
                    <a:pt x="1234833" y="593492"/>
                  </a:lnTo>
                  <a:lnTo>
                    <a:pt x="1188273" y="569752"/>
                  </a:lnTo>
                  <a:lnTo>
                    <a:pt x="1141714" y="546013"/>
                  </a:lnTo>
                  <a:lnTo>
                    <a:pt x="1095155" y="522273"/>
                  </a:lnTo>
                  <a:lnTo>
                    <a:pt x="1048595" y="498533"/>
                  </a:lnTo>
                  <a:lnTo>
                    <a:pt x="1002036" y="474794"/>
                  </a:lnTo>
                  <a:lnTo>
                    <a:pt x="955477" y="451054"/>
                  </a:lnTo>
                  <a:lnTo>
                    <a:pt x="908917" y="427314"/>
                  </a:lnTo>
                  <a:lnTo>
                    <a:pt x="862358" y="403574"/>
                  </a:lnTo>
                  <a:lnTo>
                    <a:pt x="815799" y="379835"/>
                  </a:lnTo>
                  <a:lnTo>
                    <a:pt x="769239" y="356095"/>
                  </a:lnTo>
                  <a:lnTo>
                    <a:pt x="722680" y="332355"/>
                  </a:lnTo>
                  <a:lnTo>
                    <a:pt x="676121" y="308616"/>
                  </a:lnTo>
                  <a:lnTo>
                    <a:pt x="629561" y="284876"/>
                  </a:lnTo>
                  <a:lnTo>
                    <a:pt x="583002" y="261136"/>
                  </a:lnTo>
                  <a:lnTo>
                    <a:pt x="536443" y="237397"/>
                  </a:lnTo>
                  <a:lnTo>
                    <a:pt x="489883" y="213657"/>
                  </a:lnTo>
                  <a:lnTo>
                    <a:pt x="443324" y="189917"/>
                  </a:lnTo>
                  <a:lnTo>
                    <a:pt x="396765" y="166177"/>
                  </a:lnTo>
                  <a:lnTo>
                    <a:pt x="350206" y="142438"/>
                  </a:lnTo>
                  <a:lnTo>
                    <a:pt x="303646" y="118698"/>
                  </a:lnTo>
                  <a:lnTo>
                    <a:pt x="257087" y="94958"/>
                  </a:lnTo>
                  <a:lnTo>
                    <a:pt x="210528" y="71219"/>
                  </a:lnTo>
                  <a:lnTo>
                    <a:pt x="163968" y="47479"/>
                  </a:lnTo>
                  <a:lnTo>
                    <a:pt x="117409" y="23739"/>
                  </a:lnTo>
                  <a:lnTo>
                    <a:pt x="70850" y="0"/>
                  </a:lnTo>
                  <a:lnTo>
                    <a:pt x="45148" y="52921"/>
                  </a:lnTo>
                  <a:lnTo>
                    <a:pt x="21519" y="106800"/>
                  </a:lnTo>
                  <a:lnTo>
                    <a:pt x="0" y="161555"/>
                  </a:lnTo>
                  <a:lnTo>
                    <a:pt x="49002" y="179724"/>
                  </a:lnTo>
                  <a:lnTo>
                    <a:pt x="98004" y="197893"/>
                  </a:lnTo>
                  <a:lnTo>
                    <a:pt x="147007" y="216062"/>
                  </a:lnTo>
                  <a:lnTo>
                    <a:pt x="196009" y="234230"/>
                  </a:lnTo>
                  <a:lnTo>
                    <a:pt x="245012" y="252399"/>
                  </a:lnTo>
                  <a:lnTo>
                    <a:pt x="294014" y="270568"/>
                  </a:lnTo>
                  <a:lnTo>
                    <a:pt x="343017" y="288737"/>
                  </a:lnTo>
                  <a:lnTo>
                    <a:pt x="392019" y="306906"/>
                  </a:lnTo>
                  <a:lnTo>
                    <a:pt x="441021" y="325074"/>
                  </a:lnTo>
                  <a:lnTo>
                    <a:pt x="490024" y="343243"/>
                  </a:lnTo>
                  <a:lnTo>
                    <a:pt x="539026" y="361412"/>
                  </a:lnTo>
                  <a:lnTo>
                    <a:pt x="588029" y="379581"/>
                  </a:lnTo>
                  <a:lnTo>
                    <a:pt x="637031" y="397750"/>
                  </a:lnTo>
                  <a:lnTo>
                    <a:pt x="686034" y="415919"/>
                  </a:lnTo>
                  <a:lnTo>
                    <a:pt x="735036" y="434087"/>
                  </a:lnTo>
                  <a:lnTo>
                    <a:pt x="784038" y="452256"/>
                  </a:lnTo>
                  <a:lnTo>
                    <a:pt x="833041" y="470425"/>
                  </a:lnTo>
                  <a:lnTo>
                    <a:pt x="882043" y="488594"/>
                  </a:lnTo>
                  <a:lnTo>
                    <a:pt x="931046" y="506763"/>
                  </a:lnTo>
                  <a:lnTo>
                    <a:pt x="980048" y="524932"/>
                  </a:lnTo>
                  <a:lnTo>
                    <a:pt x="1029051" y="543100"/>
                  </a:lnTo>
                  <a:lnTo>
                    <a:pt x="1078053" y="561269"/>
                  </a:lnTo>
                  <a:lnTo>
                    <a:pt x="1127055" y="579438"/>
                  </a:lnTo>
                  <a:lnTo>
                    <a:pt x="1176058" y="597607"/>
                  </a:lnTo>
                  <a:lnTo>
                    <a:pt x="1225060" y="615776"/>
                  </a:lnTo>
                  <a:lnTo>
                    <a:pt x="1274063" y="633944"/>
                  </a:lnTo>
                  <a:lnTo>
                    <a:pt x="1323065" y="652113"/>
                  </a:lnTo>
                  <a:lnTo>
                    <a:pt x="1372068" y="670282"/>
                  </a:lnTo>
                  <a:close/>
                </a:path>
              </a:pathLst>
            </a:custGeom>
            <a:solidFill>
              <a:srgbClr val="85660D">
                <a:alpha val="100000"/>
              </a:srgbClr>
            </a:solidFill>
            <a:ln w="13550" cap="flat">
              <a:solidFill>
                <a:srgbClr val="000000">
                  <a:alpha val="100000"/>
                </a:srgbClr>
              </a:solidFill>
              <a:prstDash val="solid"/>
              <a:miter/>
            </a:ln>
          </p:spPr>
          <p:txBody>
            <a:bodyPr/>
            <a:lstStyle/>
            <a:p/>
          </p:txBody>
        </p:sp>
        <p:sp>
          <p:nvSpPr>
            <p:cNvPr id="18" name="pg18"/>
            <p:cNvSpPr/>
            <p:nvPr/>
          </p:nvSpPr>
          <p:spPr>
            <a:xfrm>
              <a:off x="818606" y="2595858"/>
              <a:ext cx="1350220" cy="815130"/>
            </a:xfrm>
            <a:custGeom>
              <a:avLst/>
              <a:pathLst>
                <a:path w="1350220" h="815130">
                  <a:moveTo>
                    <a:pt x="1350220" y="815130"/>
                  </a:moveTo>
                  <a:lnTo>
                    <a:pt x="1306160" y="787022"/>
                  </a:lnTo>
                  <a:lnTo>
                    <a:pt x="1262100" y="758914"/>
                  </a:lnTo>
                  <a:lnTo>
                    <a:pt x="1218040" y="730806"/>
                  </a:lnTo>
                  <a:lnTo>
                    <a:pt x="1173980" y="702698"/>
                  </a:lnTo>
                  <a:lnTo>
                    <a:pt x="1129920" y="674590"/>
                  </a:lnTo>
                  <a:lnTo>
                    <a:pt x="1085860" y="646482"/>
                  </a:lnTo>
                  <a:lnTo>
                    <a:pt x="1041800" y="618374"/>
                  </a:lnTo>
                  <a:lnTo>
                    <a:pt x="997740" y="590266"/>
                  </a:lnTo>
                  <a:lnTo>
                    <a:pt x="953680" y="562159"/>
                  </a:lnTo>
                  <a:lnTo>
                    <a:pt x="909620" y="534051"/>
                  </a:lnTo>
                  <a:lnTo>
                    <a:pt x="865559" y="505943"/>
                  </a:lnTo>
                  <a:lnTo>
                    <a:pt x="821499" y="477835"/>
                  </a:lnTo>
                  <a:lnTo>
                    <a:pt x="777439" y="449727"/>
                  </a:lnTo>
                  <a:lnTo>
                    <a:pt x="733379" y="421619"/>
                  </a:lnTo>
                  <a:lnTo>
                    <a:pt x="689319" y="393511"/>
                  </a:lnTo>
                  <a:lnTo>
                    <a:pt x="645259" y="365403"/>
                  </a:lnTo>
                  <a:lnTo>
                    <a:pt x="601199" y="337295"/>
                  </a:lnTo>
                  <a:lnTo>
                    <a:pt x="557139" y="309187"/>
                  </a:lnTo>
                  <a:lnTo>
                    <a:pt x="513079" y="281079"/>
                  </a:lnTo>
                  <a:lnTo>
                    <a:pt x="469019" y="252971"/>
                  </a:lnTo>
                  <a:lnTo>
                    <a:pt x="424959" y="224863"/>
                  </a:lnTo>
                  <a:lnTo>
                    <a:pt x="380899" y="196755"/>
                  </a:lnTo>
                  <a:lnTo>
                    <a:pt x="336839" y="168647"/>
                  </a:lnTo>
                  <a:lnTo>
                    <a:pt x="292779" y="140539"/>
                  </a:lnTo>
                  <a:lnTo>
                    <a:pt x="248719" y="112431"/>
                  </a:lnTo>
                  <a:lnTo>
                    <a:pt x="204659" y="84323"/>
                  </a:lnTo>
                  <a:lnTo>
                    <a:pt x="160599" y="56215"/>
                  </a:lnTo>
                  <a:lnTo>
                    <a:pt x="116539" y="28107"/>
                  </a:lnTo>
                  <a:lnTo>
                    <a:pt x="72479" y="0"/>
                  </a:lnTo>
                  <a:lnTo>
                    <a:pt x="34713" y="62466"/>
                  </a:lnTo>
                  <a:lnTo>
                    <a:pt x="0" y="126679"/>
                  </a:lnTo>
                  <a:lnTo>
                    <a:pt x="46559" y="150418"/>
                  </a:lnTo>
                  <a:lnTo>
                    <a:pt x="93118" y="174158"/>
                  </a:lnTo>
                  <a:lnTo>
                    <a:pt x="139677" y="197898"/>
                  </a:lnTo>
                  <a:lnTo>
                    <a:pt x="186237" y="221637"/>
                  </a:lnTo>
                  <a:lnTo>
                    <a:pt x="232796" y="245377"/>
                  </a:lnTo>
                  <a:lnTo>
                    <a:pt x="279355" y="269117"/>
                  </a:lnTo>
                  <a:lnTo>
                    <a:pt x="325915" y="292857"/>
                  </a:lnTo>
                  <a:lnTo>
                    <a:pt x="372474" y="316596"/>
                  </a:lnTo>
                  <a:lnTo>
                    <a:pt x="419033" y="340336"/>
                  </a:lnTo>
                  <a:lnTo>
                    <a:pt x="465593" y="364076"/>
                  </a:lnTo>
                  <a:lnTo>
                    <a:pt x="512152" y="387815"/>
                  </a:lnTo>
                  <a:lnTo>
                    <a:pt x="558711" y="411555"/>
                  </a:lnTo>
                  <a:lnTo>
                    <a:pt x="605271" y="435295"/>
                  </a:lnTo>
                  <a:lnTo>
                    <a:pt x="651830" y="459035"/>
                  </a:lnTo>
                  <a:lnTo>
                    <a:pt x="698389" y="482774"/>
                  </a:lnTo>
                  <a:lnTo>
                    <a:pt x="744949" y="506514"/>
                  </a:lnTo>
                  <a:lnTo>
                    <a:pt x="791508" y="530254"/>
                  </a:lnTo>
                  <a:lnTo>
                    <a:pt x="838067" y="553993"/>
                  </a:lnTo>
                  <a:lnTo>
                    <a:pt x="884627" y="577733"/>
                  </a:lnTo>
                  <a:lnTo>
                    <a:pt x="931186" y="601473"/>
                  </a:lnTo>
                  <a:lnTo>
                    <a:pt x="977745" y="625212"/>
                  </a:lnTo>
                  <a:lnTo>
                    <a:pt x="1024305" y="648952"/>
                  </a:lnTo>
                  <a:lnTo>
                    <a:pt x="1070864" y="672692"/>
                  </a:lnTo>
                  <a:lnTo>
                    <a:pt x="1117423" y="696432"/>
                  </a:lnTo>
                  <a:lnTo>
                    <a:pt x="1163983" y="720171"/>
                  </a:lnTo>
                  <a:lnTo>
                    <a:pt x="1210542" y="743911"/>
                  </a:lnTo>
                  <a:lnTo>
                    <a:pt x="1257101" y="767651"/>
                  </a:lnTo>
                  <a:lnTo>
                    <a:pt x="1303661" y="791390"/>
                  </a:lnTo>
                  <a:close/>
                </a:path>
              </a:pathLst>
            </a:custGeom>
            <a:solidFill>
              <a:srgbClr val="1C8356">
                <a:alpha val="100000"/>
              </a:srgbClr>
            </a:solidFill>
            <a:ln w="13550" cap="flat">
              <a:solidFill>
                <a:srgbClr val="000000">
                  <a:alpha val="100000"/>
                </a:srgbClr>
              </a:solidFill>
              <a:prstDash val="solid"/>
              <a:miter/>
            </a:ln>
          </p:spPr>
          <p:txBody>
            <a:bodyPr/>
            <a:lstStyle/>
            <a:p/>
          </p:txBody>
        </p:sp>
        <p:sp>
          <p:nvSpPr>
            <p:cNvPr id="19" name="pg19"/>
            <p:cNvSpPr/>
            <p:nvPr/>
          </p:nvSpPr>
          <p:spPr>
            <a:xfrm>
              <a:off x="891085" y="2483668"/>
              <a:ext cx="1277741" cy="927320"/>
            </a:xfrm>
            <a:custGeom>
              <a:avLst/>
              <a:pathLst>
                <a:path w="1277741" h="927320">
                  <a:moveTo>
                    <a:pt x="1277741" y="927320"/>
                  </a:moveTo>
                  <a:lnTo>
                    <a:pt x="1236403" y="895343"/>
                  </a:lnTo>
                  <a:lnTo>
                    <a:pt x="1195064" y="863367"/>
                  </a:lnTo>
                  <a:lnTo>
                    <a:pt x="1153726" y="831390"/>
                  </a:lnTo>
                  <a:lnTo>
                    <a:pt x="1112388" y="799414"/>
                  </a:lnTo>
                  <a:lnTo>
                    <a:pt x="1071050" y="767437"/>
                  </a:lnTo>
                  <a:lnTo>
                    <a:pt x="1029712" y="735460"/>
                  </a:lnTo>
                  <a:lnTo>
                    <a:pt x="988374" y="703484"/>
                  </a:lnTo>
                  <a:lnTo>
                    <a:pt x="947036" y="671507"/>
                  </a:lnTo>
                  <a:lnTo>
                    <a:pt x="905697" y="639531"/>
                  </a:lnTo>
                  <a:lnTo>
                    <a:pt x="864359" y="607554"/>
                  </a:lnTo>
                  <a:lnTo>
                    <a:pt x="823021" y="575578"/>
                  </a:lnTo>
                  <a:lnTo>
                    <a:pt x="781683" y="543601"/>
                  </a:lnTo>
                  <a:lnTo>
                    <a:pt x="740345" y="511625"/>
                  </a:lnTo>
                  <a:lnTo>
                    <a:pt x="699007" y="479648"/>
                  </a:lnTo>
                  <a:lnTo>
                    <a:pt x="657668" y="447671"/>
                  </a:lnTo>
                  <a:lnTo>
                    <a:pt x="616330" y="415695"/>
                  </a:lnTo>
                  <a:lnTo>
                    <a:pt x="574992" y="383718"/>
                  </a:lnTo>
                  <a:lnTo>
                    <a:pt x="533654" y="351742"/>
                  </a:lnTo>
                  <a:lnTo>
                    <a:pt x="492316" y="319765"/>
                  </a:lnTo>
                  <a:lnTo>
                    <a:pt x="450978" y="287789"/>
                  </a:lnTo>
                  <a:lnTo>
                    <a:pt x="409639" y="255812"/>
                  </a:lnTo>
                  <a:lnTo>
                    <a:pt x="368301" y="223835"/>
                  </a:lnTo>
                  <a:lnTo>
                    <a:pt x="326963" y="191859"/>
                  </a:lnTo>
                  <a:lnTo>
                    <a:pt x="285625" y="159882"/>
                  </a:lnTo>
                  <a:lnTo>
                    <a:pt x="244287" y="127906"/>
                  </a:lnTo>
                  <a:lnTo>
                    <a:pt x="202949" y="95929"/>
                  </a:lnTo>
                  <a:lnTo>
                    <a:pt x="161610" y="63953"/>
                  </a:lnTo>
                  <a:lnTo>
                    <a:pt x="120272" y="31976"/>
                  </a:lnTo>
                  <a:lnTo>
                    <a:pt x="78934" y="0"/>
                  </a:lnTo>
                  <a:lnTo>
                    <a:pt x="38197" y="55201"/>
                  </a:lnTo>
                  <a:lnTo>
                    <a:pt x="0" y="112189"/>
                  </a:lnTo>
                  <a:lnTo>
                    <a:pt x="44060" y="140297"/>
                  </a:lnTo>
                  <a:lnTo>
                    <a:pt x="88120" y="168405"/>
                  </a:lnTo>
                  <a:lnTo>
                    <a:pt x="132180" y="196513"/>
                  </a:lnTo>
                  <a:lnTo>
                    <a:pt x="176240" y="224621"/>
                  </a:lnTo>
                  <a:lnTo>
                    <a:pt x="220300" y="252729"/>
                  </a:lnTo>
                  <a:lnTo>
                    <a:pt x="264360" y="280837"/>
                  </a:lnTo>
                  <a:lnTo>
                    <a:pt x="308420" y="308945"/>
                  </a:lnTo>
                  <a:lnTo>
                    <a:pt x="352480" y="337053"/>
                  </a:lnTo>
                  <a:lnTo>
                    <a:pt x="396540" y="365161"/>
                  </a:lnTo>
                  <a:lnTo>
                    <a:pt x="440600" y="393269"/>
                  </a:lnTo>
                  <a:lnTo>
                    <a:pt x="484660" y="421377"/>
                  </a:lnTo>
                  <a:lnTo>
                    <a:pt x="528720" y="449485"/>
                  </a:lnTo>
                  <a:lnTo>
                    <a:pt x="572780" y="477593"/>
                  </a:lnTo>
                  <a:lnTo>
                    <a:pt x="616840" y="505701"/>
                  </a:lnTo>
                  <a:lnTo>
                    <a:pt x="660900" y="533809"/>
                  </a:lnTo>
                  <a:lnTo>
                    <a:pt x="704960" y="561917"/>
                  </a:lnTo>
                  <a:lnTo>
                    <a:pt x="749020" y="590024"/>
                  </a:lnTo>
                  <a:lnTo>
                    <a:pt x="793080" y="618132"/>
                  </a:lnTo>
                  <a:lnTo>
                    <a:pt x="837140" y="646240"/>
                  </a:lnTo>
                  <a:lnTo>
                    <a:pt x="881200" y="674348"/>
                  </a:lnTo>
                  <a:lnTo>
                    <a:pt x="925260" y="702456"/>
                  </a:lnTo>
                  <a:lnTo>
                    <a:pt x="969321" y="730564"/>
                  </a:lnTo>
                  <a:lnTo>
                    <a:pt x="1013381" y="758672"/>
                  </a:lnTo>
                  <a:lnTo>
                    <a:pt x="1057441" y="786780"/>
                  </a:lnTo>
                  <a:lnTo>
                    <a:pt x="1101501" y="814888"/>
                  </a:lnTo>
                  <a:lnTo>
                    <a:pt x="1145561" y="842996"/>
                  </a:lnTo>
                  <a:lnTo>
                    <a:pt x="1189621" y="871104"/>
                  </a:lnTo>
                  <a:lnTo>
                    <a:pt x="1233681" y="899212"/>
                  </a:lnTo>
                  <a:close/>
                </a:path>
              </a:pathLst>
            </a:custGeom>
            <a:solidFill>
              <a:srgbClr val="C4451C">
                <a:alpha val="100000"/>
              </a:srgbClr>
            </a:solidFill>
            <a:ln w="13550" cap="flat">
              <a:solidFill>
                <a:srgbClr val="000000">
                  <a:alpha val="100000"/>
                </a:srgbClr>
              </a:solidFill>
              <a:prstDash val="solid"/>
              <a:miter/>
            </a:ln>
          </p:spPr>
          <p:txBody>
            <a:bodyPr/>
            <a:lstStyle/>
            <a:p/>
          </p:txBody>
        </p:sp>
        <p:sp>
          <p:nvSpPr>
            <p:cNvPr id="20" name="pg20"/>
            <p:cNvSpPr/>
            <p:nvPr/>
          </p:nvSpPr>
          <p:spPr>
            <a:xfrm>
              <a:off x="970020" y="2391663"/>
              <a:ext cx="1198806" cy="1019325"/>
            </a:xfrm>
            <a:custGeom>
              <a:avLst/>
              <a:pathLst>
                <a:path w="1198806" h="1019325">
                  <a:moveTo>
                    <a:pt x="1198806" y="1019325"/>
                  </a:moveTo>
                  <a:lnTo>
                    <a:pt x="1160130" y="984176"/>
                  </a:lnTo>
                  <a:lnTo>
                    <a:pt x="1121453" y="949026"/>
                  </a:lnTo>
                  <a:lnTo>
                    <a:pt x="1082776" y="913877"/>
                  </a:lnTo>
                  <a:lnTo>
                    <a:pt x="1044100" y="878728"/>
                  </a:lnTo>
                  <a:lnTo>
                    <a:pt x="1005423" y="843579"/>
                  </a:lnTo>
                  <a:lnTo>
                    <a:pt x="966746" y="808430"/>
                  </a:lnTo>
                  <a:lnTo>
                    <a:pt x="928070" y="773281"/>
                  </a:lnTo>
                  <a:lnTo>
                    <a:pt x="889393" y="738132"/>
                  </a:lnTo>
                  <a:lnTo>
                    <a:pt x="850717" y="702982"/>
                  </a:lnTo>
                  <a:lnTo>
                    <a:pt x="812040" y="667833"/>
                  </a:lnTo>
                  <a:lnTo>
                    <a:pt x="773363" y="632684"/>
                  </a:lnTo>
                  <a:lnTo>
                    <a:pt x="734687" y="597535"/>
                  </a:lnTo>
                  <a:lnTo>
                    <a:pt x="696010" y="562386"/>
                  </a:lnTo>
                  <a:lnTo>
                    <a:pt x="657333" y="527237"/>
                  </a:lnTo>
                  <a:lnTo>
                    <a:pt x="618657" y="492088"/>
                  </a:lnTo>
                  <a:lnTo>
                    <a:pt x="579980" y="456938"/>
                  </a:lnTo>
                  <a:lnTo>
                    <a:pt x="541303" y="421789"/>
                  </a:lnTo>
                  <a:lnTo>
                    <a:pt x="502627" y="386640"/>
                  </a:lnTo>
                  <a:lnTo>
                    <a:pt x="463950" y="351491"/>
                  </a:lnTo>
                  <a:lnTo>
                    <a:pt x="425274" y="316342"/>
                  </a:lnTo>
                  <a:lnTo>
                    <a:pt x="386597" y="281193"/>
                  </a:lnTo>
                  <a:lnTo>
                    <a:pt x="347920" y="246044"/>
                  </a:lnTo>
                  <a:lnTo>
                    <a:pt x="309244" y="210894"/>
                  </a:lnTo>
                  <a:lnTo>
                    <a:pt x="270567" y="175745"/>
                  </a:lnTo>
                  <a:lnTo>
                    <a:pt x="231890" y="140596"/>
                  </a:lnTo>
                  <a:lnTo>
                    <a:pt x="193214" y="105447"/>
                  </a:lnTo>
                  <a:lnTo>
                    <a:pt x="154537" y="70298"/>
                  </a:lnTo>
                  <a:lnTo>
                    <a:pt x="115860" y="35149"/>
                  </a:lnTo>
                  <a:lnTo>
                    <a:pt x="77184" y="0"/>
                  </a:lnTo>
                  <a:lnTo>
                    <a:pt x="37680" y="45237"/>
                  </a:lnTo>
                  <a:lnTo>
                    <a:pt x="0" y="92004"/>
                  </a:lnTo>
                  <a:lnTo>
                    <a:pt x="41338" y="123981"/>
                  </a:lnTo>
                  <a:lnTo>
                    <a:pt x="82676" y="155957"/>
                  </a:lnTo>
                  <a:lnTo>
                    <a:pt x="124014" y="187934"/>
                  </a:lnTo>
                  <a:lnTo>
                    <a:pt x="165352" y="219911"/>
                  </a:lnTo>
                  <a:lnTo>
                    <a:pt x="206690" y="251887"/>
                  </a:lnTo>
                  <a:lnTo>
                    <a:pt x="248028" y="283864"/>
                  </a:lnTo>
                  <a:lnTo>
                    <a:pt x="289367" y="315840"/>
                  </a:lnTo>
                  <a:lnTo>
                    <a:pt x="330705" y="347817"/>
                  </a:lnTo>
                  <a:lnTo>
                    <a:pt x="372043" y="379793"/>
                  </a:lnTo>
                  <a:lnTo>
                    <a:pt x="413381" y="411770"/>
                  </a:lnTo>
                  <a:lnTo>
                    <a:pt x="454719" y="443747"/>
                  </a:lnTo>
                  <a:lnTo>
                    <a:pt x="496057" y="475723"/>
                  </a:lnTo>
                  <a:lnTo>
                    <a:pt x="537396" y="507700"/>
                  </a:lnTo>
                  <a:lnTo>
                    <a:pt x="578734" y="539676"/>
                  </a:lnTo>
                  <a:lnTo>
                    <a:pt x="620072" y="571653"/>
                  </a:lnTo>
                  <a:lnTo>
                    <a:pt x="661410" y="603629"/>
                  </a:lnTo>
                  <a:lnTo>
                    <a:pt x="702748" y="635606"/>
                  </a:lnTo>
                  <a:lnTo>
                    <a:pt x="744086" y="667583"/>
                  </a:lnTo>
                  <a:lnTo>
                    <a:pt x="785425" y="699559"/>
                  </a:lnTo>
                  <a:lnTo>
                    <a:pt x="826763" y="731536"/>
                  </a:lnTo>
                  <a:lnTo>
                    <a:pt x="868101" y="763512"/>
                  </a:lnTo>
                  <a:lnTo>
                    <a:pt x="909439" y="795489"/>
                  </a:lnTo>
                  <a:lnTo>
                    <a:pt x="950777" y="827465"/>
                  </a:lnTo>
                  <a:lnTo>
                    <a:pt x="992115" y="859442"/>
                  </a:lnTo>
                  <a:lnTo>
                    <a:pt x="1033454" y="891418"/>
                  </a:lnTo>
                  <a:lnTo>
                    <a:pt x="1074792" y="923395"/>
                  </a:lnTo>
                  <a:lnTo>
                    <a:pt x="1116130" y="955372"/>
                  </a:lnTo>
                  <a:lnTo>
                    <a:pt x="1157468" y="987348"/>
                  </a:lnTo>
                  <a:close/>
                </a:path>
              </a:pathLst>
            </a:custGeom>
            <a:solidFill>
              <a:srgbClr val="325A9B">
                <a:alpha val="100000"/>
              </a:srgbClr>
            </a:solidFill>
            <a:ln w="13550" cap="flat">
              <a:solidFill>
                <a:srgbClr val="000000">
                  <a:alpha val="100000"/>
                </a:srgbClr>
              </a:solidFill>
              <a:prstDash val="solid"/>
              <a:miter/>
            </a:ln>
          </p:spPr>
          <p:txBody>
            <a:bodyPr/>
            <a:lstStyle/>
            <a:p/>
          </p:txBody>
        </p:sp>
        <p:sp>
          <p:nvSpPr>
            <p:cNvPr id="21" name="pg21"/>
            <p:cNvSpPr/>
            <p:nvPr/>
          </p:nvSpPr>
          <p:spPr>
            <a:xfrm>
              <a:off x="1047204" y="2310467"/>
              <a:ext cx="1121622" cy="1100521"/>
            </a:xfrm>
            <a:custGeom>
              <a:avLst/>
              <a:pathLst>
                <a:path w="1121622" h="1100521">
                  <a:moveTo>
                    <a:pt x="1121622" y="1100521"/>
                  </a:moveTo>
                  <a:lnTo>
                    <a:pt x="1085688" y="1062572"/>
                  </a:lnTo>
                  <a:lnTo>
                    <a:pt x="1049755" y="1024623"/>
                  </a:lnTo>
                  <a:lnTo>
                    <a:pt x="1013821" y="986674"/>
                  </a:lnTo>
                  <a:lnTo>
                    <a:pt x="977888" y="948725"/>
                  </a:lnTo>
                  <a:lnTo>
                    <a:pt x="941954" y="910776"/>
                  </a:lnTo>
                  <a:lnTo>
                    <a:pt x="906021" y="872827"/>
                  </a:lnTo>
                  <a:lnTo>
                    <a:pt x="870087" y="834878"/>
                  </a:lnTo>
                  <a:lnTo>
                    <a:pt x="834154" y="796929"/>
                  </a:lnTo>
                  <a:lnTo>
                    <a:pt x="798220" y="758980"/>
                  </a:lnTo>
                  <a:lnTo>
                    <a:pt x="762287" y="721031"/>
                  </a:lnTo>
                  <a:lnTo>
                    <a:pt x="726353" y="683082"/>
                  </a:lnTo>
                  <a:lnTo>
                    <a:pt x="690420" y="645133"/>
                  </a:lnTo>
                  <a:lnTo>
                    <a:pt x="654486" y="607184"/>
                  </a:lnTo>
                  <a:lnTo>
                    <a:pt x="618553" y="569235"/>
                  </a:lnTo>
                  <a:lnTo>
                    <a:pt x="582619" y="531286"/>
                  </a:lnTo>
                  <a:lnTo>
                    <a:pt x="546686" y="493337"/>
                  </a:lnTo>
                  <a:lnTo>
                    <a:pt x="510752" y="455388"/>
                  </a:lnTo>
                  <a:lnTo>
                    <a:pt x="474819" y="417439"/>
                  </a:lnTo>
                  <a:lnTo>
                    <a:pt x="438885" y="379490"/>
                  </a:lnTo>
                  <a:lnTo>
                    <a:pt x="402952" y="341541"/>
                  </a:lnTo>
                  <a:lnTo>
                    <a:pt x="367018" y="303592"/>
                  </a:lnTo>
                  <a:lnTo>
                    <a:pt x="331085" y="265643"/>
                  </a:lnTo>
                  <a:lnTo>
                    <a:pt x="295151" y="227694"/>
                  </a:lnTo>
                  <a:lnTo>
                    <a:pt x="259218" y="189745"/>
                  </a:lnTo>
                  <a:lnTo>
                    <a:pt x="223284" y="151796"/>
                  </a:lnTo>
                  <a:lnTo>
                    <a:pt x="187351" y="113847"/>
                  </a:lnTo>
                  <a:lnTo>
                    <a:pt x="151417" y="75898"/>
                  </a:lnTo>
                  <a:lnTo>
                    <a:pt x="115484" y="37949"/>
                  </a:lnTo>
                  <a:lnTo>
                    <a:pt x="79550" y="0"/>
                  </a:lnTo>
                  <a:lnTo>
                    <a:pt x="39013" y="39852"/>
                  </a:lnTo>
                  <a:lnTo>
                    <a:pt x="0" y="81196"/>
                  </a:lnTo>
                  <a:lnTo>
                    <a:pt x="38676" y="116345"/>
                  </a:lnTo>
                  <a:lnTo>
                    <a:pt x="77353" y="151494"/>
                  </a:lnTo>
                  <a:lnTo>
                    <a:pt x="116029" y="186643"/>
                  </a:lnTo>
                  <a:lnTo>
                    <a:pt x="154706" y="221792"/>
                  </a:lnTo>
                  <a:lnTo>
                    <a:pt x="193383" y="256942"/>
                  </a:lnTo>
                  <a:lnTo>
                    <a:pt x="232059" y="292091"/>
                  </a:lnTo>
                  <a:lnTo>
                    <a:pt x="270736" y="327240"/>
                  </a:lnTo>
                  <a:lnTo>
                    <a:pt x="309413" y="362389"/>
                  </a:lnTo>
                  <a:lnTo>
                    <a:pt x="348089" y="397538"/>
                  </a:lnTo>
                  <a:lnTo>
                    <a:pt x="386766" y="432687"/>
                  </a:lnTo>
                  <a:lnTo>
                    <a:pt x="425442" y="467836"/>
                  </a:lnTo>
                  <a:lnTo>
                    <a:pt x="464119" y="502986"/>
                  </a:lnTo>
                  <a:lnTo>
                    <a:pt x="502796" y="538135"/>
                  </a:lnTo>
                  <a:lnTo>
                    <a:pt x="541472" y="573284"/>
                  </a:lnTo>
                  <a:lnTo>
                    <a:pt x="580149" y="608433"/>
                  </a:lnTo>
                  <a:lnTo>
                    <a:pt x="618826" y="643582"/>
                  </a:lnTo>
                  <a:lnTo>
                    <a:pt x="657502" y="678731"/>
                  </a:lnTo>
                  <a:lnTo>
                    <a:pt x="696179" y="713880"/>
                  </a:lnTo>
                  <a:lnTo>
                    <a:pt x="734856" y="749030"/>
                  </a:lnTo>
                  <a:lnTo>
                    <a:pt x="773532" y="784179"/>
                  </a:lnTo>
                  <a:lnTo>
                    <a:pt x="812209" y="819328"/>
                  </a:lnTo>
                  <a:lnTo>
                    <a:pt x="850885" y="854477"/>
                  </a:lnTo>
                  <a:lnTo>
                    <a:pt x="889562" y="889626"/>
                  </a:lnTo>
                  <a:lnTo>
                    <a:pt x="928239" y="924775"/>
                  </a:lnTo>
                  <a:lnTo>
                    <a:pt x="966915" y="959924"/>
                  </a:lnTo>
                  <a:lnTo>
                    <a:pt x="1005592" y="995074"/>
                  </a:lnTo>
                  <a:lnTo>
                    <a:pt x="1044269" y="1030223"/>
                  </a:lnTo>
                  <a:lnTo>
                    <a:pt x="1082945" y="1065372"/>
                  </a:lnTo>
                  <a:close/>
                </a:path>
              </a:pathLst>
            </a:custGeom>
            <a:solidFill>
              <a:srgbClr val="F8A19F">
                <a:alpha val="100000"/>
              </a:srgbClr>
            </a:solidFill>
            <a:ln w="13550" cap="flat">
              <a:solidFill>
                <a:srgbClr val="000000">
                  <a:alpha val="100000"/>
                </a:srgbClr>
              </a:solidFill>
              <a:prstDash val="solid"/>
              <a:miter/>
            </a:ln>
          </p:spPr>
          <p:txBody>
            <a:bodyPr/>
            <a:lstStyle/>
            <a:p/>
          </p:txBody>
        </p:sp>
        <p:sp>
          <p:nvSpPr>
            <p:cNvPr id="22" name="pg22"/>
            <p:cNvSpPr/>
            <p:nvPr/>
          </p:nvSpPr>
          <p:spPr>
            <a:xfrm>
              <a:off x="1126755" y="2239934"/>
              <a:ext cx="1042071" cy="1171054"/>
            </a:xfrm>
            <a:custGeom>
              <a:avLst/>
              <a:pathLst>
                <a:path w="1042071" h="1171054">
                  <a:moveTo>
                    <a:pt x="1042071" y="1171054"/>
                  </a:moveTo>
                  <a:lnTo>
                    <a:pt x="1008894" y="1130673"/>
                  </a:lnTo>
                  <a:lnTo>
                    <a:pt x="975717" y="1090291"/>
                  </a:lnTo>
                  <a:lnTo>
                    <a:pt x="942540" y="1049910"/>
                  </a:lnTo>
                  <a:lnTo>
                    <a:pt x="909364" y="1009529"/>
                  </a:lnTo>
                  <a:lnTo>
                    <a:pt x="876187" y="969148"/>
                  </a:lnTo>
                  <a:lnTo>
                    <a:pt x="843010" y="928767"/>
                  </a:lnTo>
                  <a:lnTo>
                    <a:pt x="809833" y="888386"/>
                  </a:lnTo>
                  <a:lnTo>
                    <a:pt x="776656" y="848004"/>
                  </a:lnTo>
                  <a:lnTo>
                    <a:pt x="743479" y="807623"/>
                  </a:lnTo>
                  <a:lnTo>
                    <a:pt x="710302" y="767242"/>
                  </a:lnTo>
                  <a:lnTo>
                    <a:pt x="677126" y="726861"/>
                  </a:lnTo>
                  <a:lnTo>
                    <a:pt x="643949" y="686480"/>
                  </a:lnTo>
                  <a:lnTo>
                    <a:pt x="610772" y="646098"/>
                  </a:lnTo>
                  <a:lnTo>
                    <a:pt x="577595" y="605717"/>
                  </a:lnTo>
                  <a:lnTo>
                    <a:pt x="544418" y="565336"/>
                  </a:lnTo>
                  <a:lnTo>
                    <a:pt x="511241" y="524955"/>
                  </a:lnTo>
                  <a:lnTo>
                    <a:pt x="478064" y="484574"/>
                  </a:lnTo>
                  <a:lnTo>
                    <a:pt x="444887" y="444193"/>
                  </a:lnTo>
                  <a:lnTo>
                    <a:pt x="411711" y="403811"/>
                  </a:lnTo>
                  <a:lnTo>
                    <a:pt x="378534" y="363430"/>
                  </a:lnTo>
                  <a:lnTo>
                    <a:pt x="345357" y="323049"/>
                  </a:lnTo>
                  <a:lnTo>
                    <a:pt x="312180" y="282668"/>
                  </a:lnTo>
                  <a:lnTo>
                    <a:pt x="279003" y="242287"/>
                  </a:lnTo>
                  <a:lnTo>
                    <a:pt x="245826" y="201905"/>
                  </a:lnTo>
                  <a:lnTo>
                    <a:pt x="212649" y="161524"/>
                  </a:lnTo>
                  <a:lnTo>
                    <a:pt x="179472" y="121143"/>
                  </a:lnTo>
                  <a:lnTo>
                    <a:pt x="146296" y="80762"/>
                  </a:lnTo>
                  <a:lnTo>
                    <a:pt x="113119" y="40381"/>
                  </a:lnTo>
                  <a:lnTo>
                    <a:pt x="79942" y="0"/>
                  </a:lnTo>
                  <a:lnTo>
                    <a:pt x="39350" y="34563"/>
                  </a:lnTo>
                  <a:lnTo>
                    <a:pt x="0" y="70532"/>
                  </a:lnTo>
                  <a:lnTo>
                    <a:pt x="35933" y="108481"/>
                  </a:lnTo>
                  <a:lnTo>
                    <a:pt x="71867" y="146430"/>
                  </a:lnTo>
                  <a:lnTo>
                    <a:pt x="107800" y="184379"/>
                  </a:lnTo>
                  <a:lnTo>
                    <a:pt x="143734" y="222328"/>
                  </a:lnTo>
                  <a:lnTo>
                    <a:pt x="179667" y="260277"/>
                  </a:lnTo>
                  <a:lnTo>
                    <a:pt x="215601" y="298226"/>
                  </a:lnTo>
                  <a:lnTo>
                    <a:pt x="251534" y="336175"/>
                  </a:lnTo>
                  <a:lnTo>
                    <a:pt x="287468" y="374124"/>
                  </a:lnTo>
                  <a:lnTo>
                    <a:pt x="323401" y="412073"/>
                  </a:lnTo>
                  <a:lnTo>
                    <a:pt x="359335" y="450022"/>
                  </a:lnTo>
                  <a:lnTo>
                    <a:pt x="395268" y="487971"/>
                  </a:lnTo>
                  <a:lnTo>
                    <a:pt x="431202" y="525921"/>
                  </a:lnTo>
                  <a:lnTo>
                    <a:pt x="467135" y="563870"/>
                  </a:lnTo>
                  <a:lnTo>
                    <a:pt x="503069" y="601819"/>
                  </a:lnTo>
                  <a:lnTo>
                    <a:pt x="539002" y="639768"/>
                  </a:lnTo>
                  <a:lnTo>
                    <a:pt x="574936" y="677717"/>
                  </a:lnTo>
                  <a:lnTo>
                    <a:pt x="610869" y="715666"/>
                  </a:lnTo>
                  <a:lnTo>
                    <a:pt x="646803" y="753615"/>
                  </a:lnTo>
                  <a:lnTo>
                    <a:pt x="682736" y="791564"/>
                  </a:lnTo>
                  <a:lnTo>
                    <a:pt x="718670" y="829513"/>
                  </a:lnTo>
                  <a:lnTo>
                    <a:pt x="754603" y="867462"/>
                  </a:lnTo>
                  <a:lnTo>
                    <a:pt x="790537" y="905411"/>
                  </a:lnTo>
                  <a:lnTo>
                    <a:pt x="826470" y="943360"/>
                  </a:lnTo>
                  <a:lnTo>
                    <a:pt x="862404" y="981309"/>
                  </a:lnTo>
                  <a:lnTo>
                    <a:pt x="898337" y="1019258"/>
                  </a:lnTo>
                  <a:lnTo>
                    <a:pt x="934271" y="1057207"/>
                  </a:lnTo>
                  <a:lnTo>
                    <a:pt x="970204" y="1095156"/>
                  </a:lnTo>
                  <a:lnTo>
                    <a:pt x="1006138" y="1133105"/>
                  </a:lnTo>
                  <a:close/>
                </a:path>
              </a:pathLst>
            </a:custGeom>
            <a:solidFill>
              <a:srgbClr val="AA0DFE">
                <a:alpha val="100000"/>
              </a:srgbClr>
            </a:solidFill>
            <a:ln w="13550" cap="flat">
              <a:solidFill>
                <a:srgbClr val="000000">
                  <a:alpha val="100000"/>
                </a:srgbClr>
              </a:solidFill>
              <a:prstDash val="solid"/>
              <a:miter/>
            </a:ln>
          </p:spPr>
          <p:txBody>
            <a:bodyPr/>
            <a:lstStyle/>
            <a:p/>
          </p:txBody>
        </p:sp>
        <p:sp>
          <p:nvSpPr>
            <p:cNvPr id="23" name="pg23"/>
            <p:cNvSpPr/>
            <p:nvPr/>
          </p:nvSpPr>
          <p:spPr>
            <a:xfrm>
              <a:off x="1206697" y="2183618"/>
              <a:ext cx="962129" cy="1227370"/>
            </a:xfrm>
            <a:custGeom>
              <a:avLst/>
              <a:pathLst>
                <a:path w="962129" h="1227370">
                  <a:moveTo>
                    <a:pt x="962129" y="1227370"/>
                  </a:moveTo>
                  <a:lnTo>
                    <a:pt x="931468" y="1185046"/>
                  </a:lnTo>
                  <a:lnTo>
                    <a:pt x="900807" y="1142723"/>
                  </a:lnTo>
                  <a:lnTo>
                    <a:pt x="870146" y="1100400"/>
                  </a:lnTo>
                  <a:lnTo>
                    <a:pt x="839485" y="1058077"/>
                  </a:lnTo>
                  <a:lnTo>
                    <a:pt x="808823" y="1015754"/>
                  </a:lnTo>
                  <a:lnTo>
                    <a:pt x="778162" y="973431"/>
                  </a:lnTo>
                  <a:lnTo>
                    <a:pt x="747501" y="931108"/>
                  </a:lnTo>
                  <a:lnTo>
                    <a:pt x="716840" y="888785"/>
                  </a:lnTo>
                  <a:lnTo>
                    <a:pt x="686179" y="846462"/>
                  </a:lnTo>
                  <a:lnTo>
                    <a:pt x="655518" y="804138"/>
                  </a:lnTo>
                  <a:lnTo>
                    <a:pt x="624857" y="761815"/>
                  </a:lnTo>
                  <a:lnTo>
                    <a:pt x="594196" y="719492"/>
                  </a:lnTo>
                  <a:lnTo>
                    <a:pt x="563535" y="677169"/>
                  </a:lnTo>
                  <a:lnTo>
                    <a:pt x="532874" y="634846"/>
                  </a:lnTo>
                  <a:lnTo>
                    <a:pt x="502213" y="592523"/>
                  </a:lnTo>
                  <a:lnTo>
                    <a:pt x="471552" y="550200"/>
                  </a:lnTo>
                  <a:lnTo>
                    <a:pt x="440891" y="507877"/>
                  </a:lnTo>
                  <a:lnTo>
                    <a:pt x="410230" y="465554"/>
                  </a:lnTo>
                  <a:lnTo>
                    <a:pt x="379569" y="423231"/>
                  </a:lnTo>
                  <a:lnTo>
                    <a:pt x="348908" y="380907"/>
                  </a:lnTo>
                  <a:lnTo>
                    <a:pt x="318247" y="338584"/>
                  </a:lnTo>
                  <a:lnTo>
                    <a:pt x="287586" y="296261"/>
                  </a:lnTo>
                  <a:lnTo>
                    <a:pt x="256925" y="253938"/>
                  </a:lnTo>
                  <a:lnTo>
                    <a:pt x="226264" y="211615"/>
                  </a:lnTo>
                  <a:lnTo>
                    <a:pt x="195603" y="169292"/>
                  </a:lnTo>
                  <a:lnTo>
                    <a:pt x="164942" y="126969"/>
                  </a:lnTo>
                  <a:lnTo>
                    <a:pt x="134281" y="84646"/>
                  </a:lnTo>
                  <a:lnTo>
                    <a:pt x="103620" y="42323"/>
                  </a:lnTo>
                  <a:lnTo>
                    <a:pt x="72959" y="0"/>
                  </a:lnTo>
                  <a:lnTo>
                    <a:pt x="0" y="56315"/>
                  </a:lnTo>
                  <a:lnTo>
                    <a:pt x="33176" y="96696"/>
                  </a:lnTo>
                  <a:lnTo>
                    <a:pt x="66353" y="137078"/>
                  </a:lnTo>
                  <a:lnTo>
                    <a:pt x="99530" y="177459"/>
                  </a:lnTo>
                  <a:lnTo>
                    <a:pt x="132707" y="217840"/>
                  </a:lnTo>
                  <a:lnTo>
                    <a:pt x="165884" y="258221"/>
                  </a:lnTo>
                  <a:lnTo>
                    <a:pt x="199061" y="298602"/>
                  </a:lnTo>
                  <a:lnTo>
                    <a:pt x="232238" y="338983"/>
                  </a:lnTo>
                  <a:lnTo>
                    <a:pt x="265414" y="379365"/>
                  </a:lnTo>
                  <a:lnTo>
                    <a:pt x="298591" y="419746"/>
                  </a:lnTo>
                  <a:lnTo>
                    <a:pt x="331768" y="460127"/>
                  </a:lnTo>
                  <a:lnTo>
                    <a:pt x="364945" y="500508"/>
                  </a:lnTo>
                  <a:lnTo>
                    <a:pt x="398122" y="540889"/>
                  </a:lnTo>
                  <a:lnTo>
                    <a:pt x="431299" y="581271"/>
                  </a:lnTo>
                  <a:lnTo>
                    <a:pt x="464476" y="621652"/>
                  </a:lnTo>
                  <a:lnTo>
                    <a:pt x="497653" y="662033"/>
                  </a:lnTo>
                  <a:lnTo>
                    <a:pt x="530829" y="702414"/>
                  </a:lnTo>
                  <a:lnTo>
                    <a:pt x="564006" y="742795"/>
                  </a:lnTo>
                  <a:lnTo>
                    <a:pt x="597183" y="783177"/>
                  </a:lnTo>
                  <a:lnTo>
                    <a:pt x="630360" y="823558"/>
                  </a:lnTo>
                  <a:lnTo>
                    <a:pt x="663537" y="863939"/>
                  </a:lnTo>
                  <a:lnTo>
                    <a:pt x="696714" y="904320"/>
                  </a:lnTo>
                  <a:lnTo>
                    <a:pt x="729891" y="944701"/>
                  </a:lnTo>
                  <a:lnTo>
                    <a:pt x="763067" y="985082"/>
                  </a:lnTo>
                  <a:lnTo>
                    <a:pt x="796244" y="1025464"/>
                  </a:lnTo>
                  <a:lnTo>
                    <a:pt x="829421" y="1065845"/>
                  </a:lnTo>
                  <a:lnTo>
                    <a:pt x="862598" y="1106226"/>
                  </a:lnTo>
                  <a:lnTo>
                    <a:pt x="895775" y="1146607"/>
                  </a:lnTo>
                  <a:lnTo>
                    <a:pt x="928952" y="1186988"/>
                  </a:lnTo>
                  <a:close/>
                </a:path>
              </a:pathLst>
            </a:custGeom>
            <a:solidFill>
              <a:srgbClr val="F6222E">
                <a:alpha val="100000"/>
              </a:srgbClr>
            </a:solidFill>
            <a:ln w="13550" cap="flat">
              <a:solidFill>
                <a:srgbClr val="000000">
                  <a:alpha val="100000"/>
                </a:srgbClr>
              </a:solidFill>
              <a:prstDash val="solid"/>
              <a:miter/>
            </a:ln>
          </p:spPr>
          <p:txBody>
            <a:bodyPr/>
            <a:lstStyle/>
            <a:p/>
          </p:txBody>
        </p:sp>
        <p:sp>
          <p:nvSpPr>
            <p:cNvPr id="24" name="pg24"/>
            <p:cNvSpPr/>
            <p:nvPr/>
          </p:nvSpPr>
          <p:spPr>
            <a:xfrm>
              <a:off x="1279657" y="2132622"/>
              <a:ext cx="889170" cy="1278366"/>
            </a:xfrm>
            <a:custGeom>
              <a:avLst/>
              <a:pathLst>
                <a:path w="889170" h="1278366">
                  <a:moveTo>
                    <a:pt x="889170" y="1278366"/>
                  </a:moveTo>
                  <a:lnTo>
                    <a:pt x="861096" y="1234284"/>
                  </a:lnTo>
                  <a:lnTo>
                    <a:pt x="833021" y="1190203"/>
                  </a:lnTo>
                  <a:lnTo>
                    <a:pt x="804947" y="1146121"/>
                  </a:lnTo>
                  <a:lnTo>
                    <a:pt x="776873" y="1102040"/>
                  </a:lnTo>
                  <a:lnTo>
                    <a:pt x="748799" y="1057958"/>
                  </a:lnTo>
                  <a:lnTo>
                    <a:pt x="720725" y="1013876"/>
                  </a:lnTo>
                  <a:lnTo>
                    <a:pt x="692651" y="969795"/>
                  </a:lnTo>
                  <a:lnTo>
                    <a:pt x="664577" y="925713"/>
                  </a:lnTo>
                  <a:lnTo>
                    <a:pt x="636503" y="881632"/>
                  </a:lnTo>
                  <a:lnTo>
                    <a:pt x="608428" y="837550"/>
                  </a:lnTo>
                  <a:lnTo>
                    <a:pt x="580354" y="793468"/>
                  </a:lnTo>
                  <a:lnTo>
                    <a:pt x="552280" y="749387"/>
                  </a:lnTo>
                  <a:lnTo>
                    <a:pt x="524206" y="705305"/>
                  </a:lnTo>
                  <a:lnTo>
                    <a:pt x="496132" y="661224"/>
                  </a:lnTo>
                  <a:lnTo>
                    <a:pt x="468058" y="617142"/>
                  </a:lnTo>
                  <a:lnTo>
                    <a:pt x="439984" y="573060"/>
                  </a:lnTo>
                  <a:lnTo>
                    <a:pt x="411909" y="528979"/>
                  </a:lnTo>
                  <a:lnTo>
                    <a:pt x="383835" y="484897"/>
                  </a:lnTo>
                  <a:lnTo>
                    <a:pt x="355761" y="440816"/>
                  </a:lnTo>
                  <a:lnTo>
                    <a:pt x="327687" y="396734"/>
                  </a:lnTo>
                  <a:lnTo>
                    <a:pt x="299613" y="352652"/>
                  </a:lnTo>
                  <a:lnTo>
                    <a:pt x="271539" y="308571"/>
                  </a:lnTo>
                  <a:lnTo>
                    <a:pt x="243465" y="264489"/>
                  </a:lnTo>
                  <a:lnTo>
                    <a:pt x="215391" y="220408"/>
                  </a:lnTo>
                  <a:lnTo>
                    <a:pt x="187316" y="176326"/>
                  </a:lnTo>
                  <a:lnTo>
                    <a:pt x="159242" y="132244"/>
                  </a:lnTo>
                  <a:lnTo>
                    <a:pt x="131168" y="88163"/>
                  </a:lnTo>
                  <a:lnTo>
                    <a:pt x="103094" y="44081"/>
                  </a:lnTo>
                  <a:lnTo>
                    <a:pt x="75020" y="0"/>
                  </a:lnTo>
                  <a:lnTo>
                    <a:pt x="0" y="50996"/>
                  </a:lnTo>
                  <a:lnTo>
                    <a:pt x="30661" y="93319"/>
                  </a:lnTo>
                  <a:lnTo>
                    <a:pt x="61322" y="135642"/>
                  </a:lnTo>
                  <a:lnTo>
                    <a:pt x="91983" y="177965"/>
                  </a:lnTo>
                  <a:lnTo>
                    <a:pt x="122644" y="220288"/>
                  </a:lnTo>
                  <a:lnTo>
                    <a:pt x="153305" y="262612"/>
                  </a:lnTo>
                  <a:lnTo>
                    <a:pt x="183966" y="304935"/>
                  </a:lnTo>
                  <a:lnTo>
                    <a:pt x="214627" y="347258"/>
                  </a:lnTo>
                  <a:lnTo>
                    <a:pt x="245288" y="389581"/>
                  </a:lnTo>
                  <a:lnTo>
                    <a:pt x="275949" y="431904"/>
                  </a:lnTo>
                  <a:lnTo>
                    <a:pt x="306610" y="474227"/>
                  </a:lnTo>
                  <a:lnTo>
                    <a:pt x="337271" y="516550"/>
                  </a:lnTo>
                  <a:lnTo>
                    <a:pt x="367932" y="558873"/>
                  </a:lnTo>
                  <a:lnTo>
                    <a:pt x="398593" y="601196"/>
                  </a:lnTo>
                  <a:lnTo>
                    <a:pt x="429254" y="643519"/>
                  </a:lnTo>
                  <a:lnTo>
                    <a:pt x="459915" y="685843"/>
                  </a:lnTo>
                  <a:lnTo>
                    <a:pt x="490576" y="728166"/>
                  </a:lnTo>
                  <a:lnTo>
                    <a:pt x="521237" y="770489"/>
                  </a:lnTo>
                  <a:lnTo>
                    <a:pt x="551898" y="812812"/>
                  </a:lnTo>
                  <a:lnTo>
                    <a:pt x="582559" y="855135"/>
                  </a:lnTo>
                  <a:lnTo>
                    <a:pt x="613220" y="897458"/>
                  </a:lnTo>
                  <a:lnTo>
                    <a:pt x="643881" y="939781"/>
                  </a:lnTo>
                  <a:lnTo>
                    <a:pt x="674542" y="982104"/>
                  </a:lnTo>
                  <a:lnTo>
                    <a:pt x="705203" y="1024427"/>
                  </a:lnTo>
                  <a:lnTo>
                    <a:pt x="735864" y="1066750"/>
                  </a:lnTo>
                  <a:lnTo>
                    <a:pt x="766526" y="1109074"/>
                  </a:lnTo>
                  <a:lnTo>
                    <a:pt x="797187" y="1151397"/>
                  </a:lnTo>
                  <a:lnTo>
                    <a:pt x="827848" y="1193720"/>
                  </a:lnTo>
                  <a:lnTo>
                    <a:pt x="858509" y="1236043"/>
                  </a:lnTo>
                  <a:close/>
                </a:path>
              </a:pathLst>
            </a:custGeom>
            <a:solidFill>
              <a:srgbClr val="2ED9FF">
                <a:alpha val="100000"/>
              </a:srgbClr>
            </a:solidFill>
            <a:ln w="13550" cap="flat">
              <a:solidFill>
                <a:srgbClr val="000000">
                  <a:alpha val="100000"/>
                </a:srgbClr>
              </a:solidFill>
              <a:prstDash val="solid"/>
              <a:miter/>
            </a:ln>
          </p:spPr>
          <p:txBody>
            <a:bodyPr/>
            <a:lstStyle/>
            <a:p/>
          </p:txBody>
        </p:sp>
        <p:sp>
          <p:nvSpPr>
            <p:cNvPr id="25" name="pg25"/>
            <p:cNvSpPr/>
            <p:nvPr/>
          </p:nvSpPr>
          <p:spPr>
            <a:xfrm>
              <a:off x="1354677" y="2094998"/>
              <a:ext cx="814149" cy="1315990"/>
            </a:xfrm>
            <a:custGeom>
              <a:avLst/>
              <a:pathLst>
                <a:path w="814149" h="1315990">
                  <a:moveTo>
                    <a:pt x="814149" y="1315990"/>
                  </a:moveTo>
                  <a:lnTo>
                    <a:pt x="788224" y="1270611"/>
                  </a:lnTo>
                  <a:lnTo>
                    <a:pt x="762300" y="1225232"/>
                  </a:lnTo>
                  <a:lnTo>
                    <a:pt x="736375" y="1179853"/>
                  </a:lnTo>
                  <a:lnTo>
                    <a:pt x="710450" y="1134474"/>
                  </a:lnTo>
                  <a:lnTo>
                    <a:pt x="684525" y="1089095"/>
                  </a:lnTo>
                  <a:lnTo>
                    <a:pt x="658601" y="1043716"/>
                  </a:lnTo>
                  <a:lnTo>
                    <a:pt x="632676" y="998337"/>
                  </a:lnTo>
                  <a:lnTo>
                    <a:pt x="606751" y="952958"/>
                  </a:lnTo>
                  <a:lnTo>
                    <a:pt x="580826" y="907579"/>
                  </a:lnTo>
                  <a:lnTo>
                    <a:pt x="554902" y="862200"/>
                  </a:lnTo>
                  <a:lnTo>
                    <a:pt x="528977" y="816821"/>
                  </a:lnTo>
                  <a:lnTo>
                    <a:pt x="503052" y="771442"/>
                  </a:lnTo>
                  <a:lnTo>
                    <a:pt x="477127" y="726063"/>
                  </a:lnTo>
                  <a:lnTo>
                    <a:pt x="451202" y="680684"/>
                  </a:lnTo>
                  <a:lnTo>
                    <a:pt x="425278" y="635305"/>
                  </a:lnTo>
                  <a:lnTo>
                    <a:pt x="399353" y="589926"/>
                  </a:lnTo>
                  <a:lnTo>
                    <a:pt x="373428" y="544547"/>
                  </a:lnTo>
                  <a:lnTo>
                    <a:pt x="347503" y="499168"/>
                  </a:lnTo>
                  <a:lnTo>
                    <a:pt x="321579" y="453789"/>
                  </a:lnTo>
                  <a:lnTo>
                    <a:pt x="295654" y="408410"/>
                  </a:lnTo>
                  <a:lnTo>
                    <a:pt x="269729" y="363031"/>
                  </a:lnTo>
                  <a:lnTo>
                    <a:pt x="243804" y="317652"/>
                  </a:lnTo>
                  <a:lnTo>
                    <a:pt x="217880" y="272273"/>
                  </a:lnTo>
                  <a:lnTo>
                    <a:pt x="191955" y="226894"/>
                  </a:lnTo>
                  <a:lnTo>
                    <a:pt x="166030" y="181515"/>
                  </a:lnTo>
                  <a:lnTo>
                    <a:pt x="140105" y="136136"/>
                  </a:lnTo>
                  <a:lnTo>
                    <a:pt x="114181" y="90757"/>
                  </a:lnTo>
                  <a:lnTo>
                    <a:pt x="88256" y="45378"/>
                  </a:lnTo>
                  <a:lnTo>
                    <a:pt x="62331" y="0"/>
                  </a:lnTo>
                  <a:lnTo>
                    <a:pt x="0" y="37623"/>
                  </a:lnTo>
                  <a:lnTo>
                    <a:pt x="28074" y="81705"/>
                  </a:lnTo>
                  <a:lnTo>
                    <a:pt x="56148" y="125786"/>
                  </a:lnTo>
                  <a:lnTo>
                    <a:pt x="84222" y="169868"/>
                  </a:lnTo>
                  <a:lnTo>
                    <a:pt x="112296" y="213950"/>
                  </a:lnTo>
                  <a:lnTo>
                    <a:pt x="140370" y="258031"/>
                  </a:lnTo>
                  <a:lnTo>
                    <a:pt x="168444" y="302113"/>
                  </a:lnTo>
                  <a:lnTo>
                    <a:pt x="196518" y="346194"/>
                  </a:lnTo>
                  <a:lnTo>
                    <a:pt x="224593" y="390276"/>
                  </a:lnTo>
                  <a:lnTo>
                    <a:pt x="252667" y="434358"/>
                  </a:lnTo>
                  <a:lnTo>
                    <a:pt x="280741" y="478439"/>
                  </a:lnTo>
                  <a:lnTo>
                    <a:pt x="308815" y="522521"/>
                  </a:lnTo>
                  <a:lnTo>
                    <a:pt x="336889" y="566602"/>
                  </a:lnTo>
                  <a:lnTo>
                    <a:pt x="364963" y="610684"/>
                  </a:lnTo>
                  <a:lnTo>
                    <a:pt x="393037" y="654766"/>
                  </a:lnTo>
                  <a:lnTo>
                    <a:pt x="421111" y="698847"/>
                  </a:lnTo>
                  <a:lnTo>
                    <a:pt x="449186" y="742929"/>
                  </a:lnTo>
                  <a:lnTo>
                    <a:pt x="477260" y="787010"/>
                  </a:lnTo>
                  <a:lnTo>
                    <a:pt x="505334" y="831092"/>
                  </a:lnTo>
                  <a:lnTo>
                    <a:pt x="533408" y="875174"/>
                  </a:lnTo>
                  <a:lnTo>
                    <a:pt x="561482" y="919255"/>
                  </a:lnTo>
                  <a:lnTo>
                    <a:pt x="589556" y="963337"/>
                  </a:lnTo>
                  <a:lnTo>
                    <a:pt x="617630" y="1007418"/>
                  </a:lnTo>
                  <a:lnTo>
                    <a:pt x="645704" y="1051500"/>
                  </a:lnTo>
                  <a:lnTo>
                    <a:pt x="673779" y="1095582"/>
                  </a:lnTo>
                  <a:lnTo>
                    <a:pt x="701853" y="1139663"/>
                  </a:lnTo>
                  <a:lnTo>
                    <a:pt x="729927" y="1183745"/>
                  </a:lnTo>
                  <a:lnTo>
                    <a:pt x="758001" y="1227826"/>
                  </a:lnTo>
                  <a:lnTo>
                    <a:pt x="786075" y="1271908"/>
                  </a:lnTo>
                  <a:close/>
                </a:path>
              </a:pathLst>
            </a:custGeom>
            <a:solidFill>
              <a:srgbClr val="782AB6">
                <a:alpha val="100000"/>
              </a:srgbClr>
            </a:solidFill>
            <a:ln w="13550" cap="flat">
              <a:solidFill>
                <a:srgbClr val="000000">
                  <a:alpha val="100000"/>
                </a:srgbClr>
              </a:solidFill>
              <a:prstDash val="solid"/>
              <a:miter/>
            </a:ln>
          </p:spPr>
          <p:txBody>
            <a:bodyPr/>
            <a:lstStyle/>
            <a:p/>
          </p:txBody>
        </p:sp>
        <p:sp>
          <p:nvSpPr>
            <p:cNvPr id="26" name="pg26"/>
            <p:cNvSpPr/>
            <p:nvPr/>
          </p:nvSpPr>
          <p:spPr>
            <a:xfrm>
              <a:off x="1417008" y="2065448"/>
              <a:ext cx="751818" cy="1345540"/>
            </a:xfrm>
            <a:custGeom>
              <a:avLst/>
              <a:pathLst>
                <a:path w="751818" h="1345540">
                  <a:moveTo>
                    <a:pt x="751818" y="1345540"/>
                  </a:moveTo>
                  <a:lnTo>
                    <a:pt x="727764" y="1299142"/>
                  </a:lnTo>
                  <a:lnTo>
                    <a:pt x="703711" y="1252744"/>
                  </a:lnTo>
                  <a:lnTo>
                    <a:pt x="679657" y="1206346"/>
                  </a:lnTo>
                  <a:lnTo>
                    <a:pt x="655603" y="1159948"/>
                  </a:lnTo>
                  <a:lnTo>
                    <a:pt x="631550" y="1113550"/>
                  </a:lnTo>
                  <a:lnTo>
                    <a:pt x="607496" y="1067152"/>
                  </a:lnTo>
                  <a:lnTo>
                    <a:pt x="583443" y="1020754"/>
                  </a:lnTo>
                  <a:lnTo>
                    <a:pt x="559389" y="974356"/>
                  </a:lnTo>
                  <a:lnTo>
                    <a:pt x="535335" y="927958"/>
                  </a:lnTo>
                  <a:lnTo>
                    <a:pt x="511282" y="881560"/>
                  </a:lnTo>
                  <a:lnTo>
                    <a:pt x="487228" y="835162"/>
                  </a:lnTo>
                  <a:lnTo>
                    <a:pt x="463175" y="788764"/>
                  </a:lnTo>
                  <a:lnTo>
                    <a:pt x="439121" y="742367"/>
                  </a:lnTo>
                  <a:lnTo>
                    <a:pt x="415067" y="695969"/>
                  </a:lnTo>
                  <a:lnTo>
                    <a:pt x="391014" y="649571"/>
                  </a:lnTo>
                  <a:lnTo>
                    <a:pt x="366960" y="603173"/>
                  </a:lnTo>
                  <a:lnTo>
                    <a:pt x="342907" y="556775"/>
                  </a:lnTo>
                  <a:lnTo>
                    <a:pt x="318853" y="510377"/>
                  </a:lnTo>
                  <a:lnTo>
                    <a:pt x="294799" y="463979"/>
                  </a:lnTo>
                  <a:lnTo>
                    <a:pt x="270746" y="417581"/>
                  </a:lnTo>
                  <a:lnTo>
                    <a:pt x="246692" y="371183"/>
                  </a:lnTo>
                  <a:lnTo>
                    <a:pt x="222639" y="324785"/>
                  </a:lnTo>
                  <a:lnTo>
                    <a:pt x="198585" y="278387"/>
                  </a:lnTo>
                  <a:lnTo>
                    <a:pt x="174531" y="231989"/>
                  </a:lnTo>
                  <a:lnTo>
                    <a:pt x="150478" y="185591"/>
                  </a:lnTo>
                  <a:lnTo>
                    <a:pt x="126424" y="139193"/>
                  </a:lnTo>
                  <a:lnTo>
                    <a:pt x="102371" y="92795"/>
                  </a:lnTo>
                  <a:lnTo>
                    <a:pt x="78317" y="46397"/>
                  </a:lnTo>
                  <a:lnTo>
                    <a:pt x="54263" y="0"/>
                  </a:lnTo>
                  <a:lnTo>
                    <a:pt x="0" y="29550"/>
                  </a:lnTo>
                  <a:lnTo>
                    <a:pt x="25924" y="74929"/>
                  </a:lnTo>
                  <a:lnTo>
                    <a:pt x="51849" y="120308"/>
                  </a:lnTo>
                  <a:lnTo>
                    <a:pt x="77774" y="165687"/>
                  </a:lnTo>
                  <a:lnTo>
                    <a:pt x="103699" y="211065"/>
                  </a:lnTo>
                  <a:lnTo>
                    <a:pt x="129623" y="256444"/>
                  </a:lnTo>
                  <a:lnTo>
                    <a:pt x="155548" y="301823"/>
                  </a:lnTo>
                  <a:lnTo>
                    <a:pt x="181473" y="347202"/>
                  </a:lnTo>
                  <a:lnTo>
                    <a:pt x="207398" y="392581"/>
                  </a:lnTo>
                  <a:lnTo>
                    <a:pt x="233322" y="437960"/>
                  </a:lnTo>
                  <a:lnTo>
                    <a:pt x="259247" y="483339"/>
                  </a:lnTo>
                  <a:lnTo>
                    <a:pt x="285172" y="528718"/>
                  </a:lnTo>
                  <a:lnTo>
                    <a:pt x="311097" y="574097"/>
                  </a:lnTo>
                  <a:lnTo>
                    <a:pt x="337021" y="619476"/>
                  </a:lnTo>
                  <a:lnTo>
                    <a:pt x="362946" y="664855"/>
                  </a:lnTo>
                  <a:lnTo>
                    <a:pt x="388871" y="710234"/>
                  </a:lnTo>
                  <a:lnTo>
                    <a:pt x="414796" y="755613"/>
                  </a:lnTo>
                  <a:lnTo>
                    <a:pt x="440721" y="800992"/>
                  </a:lnTo>
                  <a:lnTo>
                    <a:pt x="466645" y="846371"/>
                  </a:lnTo>
                  <a:lnTo>
                    <a:pt x="492570" y="891750"/>
                  </a:lnTo>
                  <a:lnTo>
                    <a:pt x="518495" y="937129"/>
                  </a:lnTo>
                  <a:lnTo>
                    <a:pt x="544420" y="982508"/>
                  </a:lnTo>
                  <a:lnTo>
                    <a:pt x="570344" y="1027887"/>
                  </a:lnTo>
                  <a:lnTo>
                    <a:pt x="596269" y="1073266"/>
                  </a:lnTo>
                  <a:lnTo>
                    <a:pt x="622194" y="1118645"/>
                  </a:lnTo>
                  <a:lnTo>
                    <a:pt x="648119" y="1164024"/>
                  </a:lnTo>
                  <a:lnTo>
                    <a:pt x="674043" y="1209403"/>
                  </a:lnTo>
                  <a:lnTo>
                    <a:pt x="699968" y="1254782"/>
                  </a:lnTo>
                  <a:lnTo>
                    <a:pt x="725893" y="1300161"/>
                  </a:lnTo>
                  <a:close/>
                </a:path>
              </a:pathLst>
            </a:custGeom>
            <a:solidFill>
              <a:srgbClr val="90AD1C">
                <a:alpha val="100000"/>
              </a:srgbClr>
            </a:solidFill>
            <a:ln w="13550" cap="flat">
              <a:solidFill>
                <a:srgbClr val="000000">
                  <a:alpha val="100000"/>
                </a:srgbClr>
              </a:solidFill>
              <a:prstDash val="solid"/>
              <a:miter/>
            </a:ln>
          </p:spPr>
          <p:txBody>
            <a:bodyPr/>
            <a:lstStyle/>
            <a:p/>
          </p:txBody>
        </p:sp>
        <p:sp>
          <p:nvSpPr>
            <p:cNvPr id="27" name="pg27"/>
            <p:cNvSpPr/>
            <p:nvPr/>
          </p:nvSpPr>
          <p:spPr>
            <a:xfrm>
              <a:off x="1471272" y="2038652"/>
              <a:ext cx="697554" cy="1372336"/>
            </a:xfrm>
            <a:custGeom>
              <a:avLst/>
              <a:pathLst>
                <a:path w="697554" h="1372336">
                  <a:moveTo>
                    <a:pt x="697554" y="1372336"/>
                  </a:moveTo>
                  <a:lnTo>
                    <a:pt x="675373" y="1325014"/>
                  </a:lnTo>
                  <a:lnTo>
                    <a:pt x="653193" y="1277692"/>
                  </a:lnTo>
                  <a:lnTo>
                    <a:pt x="631012" y="1230370"/>
                  </a:lnTo>
                  <a:lnTo>
                    <a:pt x="608832" y="1183048"/>
                  </a:lnTo>
                  <a:lnTo>
                    <a:pt x="586651" y="1135726"/>
                  </a:lnTo>
                  <a:lnTo>
                    <a:pt x="564470" y="1088404"/>
                  </a:lnTo>
                  <a:lnTo>
                    <a:pt x="542290" y="1041082"/>
                  </a:lnTo>
                  <a:lnTo>
                    <a:pt x="520109" y="993760"/>
                  </a:lnTo>
                  <a:lnTo>
                    <a:pt x="497929" y="946438"/>
                  </a:lnTo>
                  <a:lnTo>
                    <a:pt x="475748" y="899116"/>
                  </a:lnTo>
                  <a:lnTo>
                    <a:pt x="453567" y="851794"/>
                  </a:lnTo>
                  <a:lnTo>
                    <a:pt x="431387" y="804472"/>
                  </a:lnTo>
                  <a:lnTo>
                    <a:pt x="409206" y="757150"/>
                  </a:lnTo>
                  <a:lnTo>
                    <a:pt x="387026" y="709829"/>
                  </a:lnTo>
                  <a:lnTo>
                    <a:pt x="364845" y="662507"/>
                  </a:lnTo>
                  <a:lnTo>
                    <a:pt x="342664" y="615185"/>
                  </a:lnTo>
                  <a:lnTo>
                    <a:pt x="320484" y="567863"/>
                  </a:lnTo>
                  <a:lnTo>
                    <a:pt x="298303" y="520541"/>
                  </a:lnTo>
                  <a:lnTo>
                    <a:pt x="276123" y="473219"/>
                  </a:lnTo>
                  <a:lnTo>
                    <a:pt x="253942" y="425897"/>
                  </a:lnTo>
                  <a:lnTo>
                    <a:pt x="231761" y="378575"/>
                  </a:lnTo>
                  <a:lnTo>
                    <a:pt x="209581" y="331253"/>
                  </a:lnTo>
                  <a:lnTo>
                    <a:pt x="187400" y="283931"/>
                  </a:lnTo>
                  <a:lnTo>
                    <a:pt x="165220" y="236609"/>
                  </a:lnTo>
                  <a:lnTo>
                    <a:pt x="143039" y="189287"/>
                  </a:lnTo>
                  <a:lnTo>
                    <a:pt x="120858" y="141965"/>
                  </a:lnTo>
                  <a:lnTo>
                    <a:pt x="98678" y="94643"/>
                  </a:lnTo>
                  <a:lnTo>
                    <a:pt x="76497" y="47321"/>
                  </a:lnTo>
                  <a:lnTo>
                    <a:pt x="54317" y="0"/>
                  </a:lnTo>
                  <a:lnTo>
                    <a:pt x="0" y="26795"/>
                  </a:lnTo>
                  <a:lnTo>
                    <a:pt x="24053" y="73193"/>
                  </a:lnTo>
                  <a:lnTo>
                    <a:pt x="48107" y="119591"/>
                  </a:lnTo>
                  <a:lnTo>
                    <a:pt x="72160" y="165989"/>
                  </a:lnTo>
                  <a:lnTo>
                    <a:pt x="96214" y="212387"/>
                  </a:lnTo>
                  <a:lnTo>
                    <a:pt x="120268" y="258785"/>
                  </a:lnTo>
                  <a:lnTo>
                    <a:pt x="144321" y="305183"/>
                  </a:lnTo>
                  <a:lnTo>
                    <a:pt x="168375" y="351581"/>
                  </a:lnTo>
                  <a:lnTo>
                    <a:pt x="192428" y="397979"/>
                  </a:lnTo>
                  <a:lnTo>
                    <a:pt x="216482" y="444377"/>
                  </a:lnTo>
                  <a:lnTo>
                    <a:pt x="240536" y="490775"/>
                  </a:lnTo>
                  <a:lnTo>
                    <a:pt x="264589" y="537173"/>
                  </a:lnTo>
                  <a:lnTo>
                    <a:pt x="288643" y="583571"/>
                  </a:lnTo>
                  <a:lnTo>
                    <a:pt x="312696" y="629969"/>
                  </a:lnTo>
                  <a:lnTo>
                    <a:pt x="336750" y="676367"/>
                  </a:lnTo>
                  <a:lnTo>
                    <a:pt x="360804" y="722764"/>
                  </a:lnTo>
                  <a:lnTo>
                    <a:pt x="384857" y="769162"/>
                  </a:lnTo>
                  <a:lnTo>
                    <a:pt x="408911" y="815560"/>
                  </a:lnTo>
                  <a:lnTo>
                    <a:pt x="432964" y="861958"/>
                  </a:lnTo>
                  <a:lnTo>
                    <a:pt x="457018" y="908356"/>
                  </a:lnTo>
                  <a:lnTo>
                    <a:pt x="481072" y="954754"/>
                  </a:lnTo>
                  <a:lnTo>
                    <a:pt x="505125" y="1001152"/>
                  </a:lnTo>
                  <a:lnTo>
                    <a:pt x="529179" y="1047550"/>
                  </a:lnTo>
                  <a:lnTo>
                    <a:pt x="553232" y="1093948"/>
                  </a:lnTo>
                  <a:lnTo>
                    <a:pt x="577286" y="1140346"/>
                  </a:lnTo>
                  <a:lnTo>
                    <a:pt x="601340" y="1186744"/>
                  </a:lnTo>
                  <a:lnTo>
                    <a:pt x="625393" y="1233142"/>
                  </a:lnTo>
                  <a:lnTo>
                    <a:pt x="649447" y="1279540"/>
                  </a:lnTo>
                  <a:lnTo>
                    <a:pt x="673500" y="1325938"/>
                  </a:lnTo>
                  <a:close/>
                </a:path>
              </a:pathLst>
            </a:custGeom>
            <a:solidFill>
              <a:srgbClr val="B00068">
                <a:alpha val="100000"/>
              </a:srgbClr>
            </a:solidFill>
            <a:ln w="13550" cap="flat">
              <a:solidFill>
                <a:srgbClr val="000000">
                  <a:alpha val="100000"/>
                </a:srgbClr>
              </a:solidFill>
              <a:prstDash val="solid"/>
              <a:miter/>
            </a:ln>
          </p:spPr>
          <p:txBody>
            <a:bodyPr/>
            <a:lstStyle/>
            <a:p/>
          </p:txBody>
        </p:sp>
        <p:sp>
          <p:nvSpPr>
            <p:cNvPr id="28" name="pg28"/>
            <p:cNvSpPr/>
            <p:nvPr/>
          </p:nvSpPr>
          <p:spPr>
            <a:xfrm>
              <a:off x="1525589" y="2014172"/>
              <a:ext cx="643237" cy="1396816"/>
            </a:xfrm>
            <a:custGeom>
              <a:avLst/>
              <a:pathLst>
                <a:path w="643237" h="1396816">
                  <a:moveTo>
                    <a:pt x="643237" y="1396816"/>
                  </a:moveTo>
                  <a:lnTo>
                    <a:pt x="622955" y="1348650"/>
                  </a:lnTo>
                  <a:lnTo>
                    <a:pt x="602672" y="1300484"/>
                  </a:lnTo>
                  <a:lnTo>
                    <a:pt x="582390" y="1252318"/>
                  </a:lnTo>
                  <a:lnTo>
                    <a:pt x="562108" y="1204151"/>
                  </a:lnTo>
                  <a:lnTo>
                    <a:pt x="541825" y="1155985"/>
                  </a:lnTo>
                  <a:lnTo>
                    <a:pt x="521543" y="1107819"/>
                  </a:lnTo>
                  <a:lnTo>
                    <a:pt x="501260" y="1059653"/>
                  </a:lnTo>
                  <a:lnTo>
                    <a:pt x="480978" y="1011487"/>
                  </a:lnTo>
                  <a:lnTo>
                    <a:pt x="460696" y="963321"/>
                  </a:lnTo>
                  <a:lnTo>
                    <a:pt x="440413" y="915155"/>
                  </a:lnTo>
                  <a:lnTo>
                    <a:pt x="420131" y="866989"/>
                  </a:lnTo>
                  <a:lnTo>
                    <a:pt x="399849" y="818823"/>
                  </a:lnTo>
                  <a:lnTo>
                    <a:pt x="379566" y="770657"/>
                  </a:lnTo>
                  <a:lnTo>
                    <a:pt x="359284" y="722491"/>
                  </a:lnTo>
                  <a:lnTo>
                    <a:pt x="339002" y="674325"/>
                  </a:lnTo>
                  <a:lnTo>
                    <a:pt x="318719" y="626159"/>
                  </a:lnTo>
                  <a:lnTo>
                    <a:pt x="298437" y="577992"/>
                  </a:lnTo>
                  <a:lnTo>
                    <a:pt x="278155" y="529826"/>
                  </a:lnTo>
                  <a:lnTo>
                    <a:pt x="257872" y="481660"/>
                  </a:lnTo>
                  <a:lnTo>
                    <a:pt x="237590" y="433494"/>
                  </a:lnTo>
                  <a:lnTo>
                    <a:pt x="217308" y="385328"/>
                  </a:lnTo>
                  <a:lnTo>
                    <a:pt x="197025" y="337162"/>
                  </a:lnTo>
                  <a:lnTo>
                    <a:pt x="176743" y="288996"/>
                  </a:lnTo>
                  <a:lnTo>
                    <a:pt x="156461" y="240830"/>
                  </a:lnTo>
                  <a:lnTo>
                    <a:pt x="136178" y="192664"/>
                  </a:lnTo>
                  <a:lnTo>
                    <a:pt x="115896" y="144498"/>
                  </a:lnTo>
                  <a:lnTo>
                    <a:pt x="95614" y="96332"/>
                  </a:lnTo>
                  <a:lnTo>
                    <a:pt x="75331" y="48166"/>
                  </a:lnTo>
                  <a:lnTo>
                    <a:pt x="55049" y="0"/>
                  </a:lnTo>
                  <a:lnTo>
                    <a:pt x="0" y="24480"/>
                  </a:lnTo>
                  <a:lnTo>
                    <a:pt x="22180" y="71802"/>
                  </a:lnTo>
                  <a:lnTo>
                    <a:pt x="44361" y="119124"/>
                  </a:lnTo>
                  <a:lnTo>
                    <a:pt x="66541" y="166445"/>
                  </a:lnTo>
                  <a:lnTo>
                    <a:pt x="88722" y="213767"/>
                  </a:lnTo>
                  <a:lnTo>
                    <a:pt x="110902" y="261089"/>
                  </a:lnTo>
                  <a:lnTo>
                    <a:pt x="133083" y="308411"/>
                  </a:lnTo>
                  <a:lnTo>
                    <a:pt x="155264" y="355733"/>
                  </a:lnTo>
                  <a:lnTo>
                    <a:pt x="177444" y="403055"/>
                  </a:lnTo>
                  <a:lnTo>
                    <a:pt x="199625" y="450377"/>
                  </a:lnTo>
                  <a:lnTo>
                    <a:pt x="221805" y="497699"/>
                  </a:lnTo>
                  <a:lnTo>
                    <a:pt x="243986" y="545021"/>
                  </a:lnTo>
                  <a:lnTo>
                    <a:pt x="266167" y="592343"/>
                  </a:lnTo>
                  <a:lnTo>
                    <a:pt x="288347" y="639665"/>
                  </a:lnTo>
                  <a:lnTo>
                    <a:pt x="310528" y="686987"/>
                  </a:lnTo>
                  <a:lnTo>
                    <a:pt x="332708" y="734309"/>
                  </a:lnTo>
                  <a:lnTo>
                    <a:pt x="354889" y="781631"/>
                  </a:lnTo>
                  <a:lnTo>
                    <a:pt x="377070" y="828953"/>
                  </a:lnTo>
                  <a:lnTo>
                    <a:pt x="399250" y="876275"/>
                  </a:lnTo>
                  <a:lnTo>
                    <a:pt x="421431" y="923596"/>
                  </a:lnTo>
                  <a:lnTo>
                    <a:pt x="443611" y="970918"/>
                  </a:lnTo>
                  <a:lnTo>
                    <a:pt x="465792" y="1018240"/>
                  </a:lnTo>
                  <a:lnTo>
                    <a:pt x="487973" y="1065562"/>
                  </a:lnTo>
                  <a:lnTo>
                    <a:pt x="510153" y="1112884"/>
                  </a:lnTo>
                  <a:lnTo>
                    <a:pt x="532334" y="1160206"/>
                  </a:lnTo>
                  <a:lnTo>
                    <a:pt x="554514" y="1207528"/>
                  </a:lnTo>
                  <a:lnTo>
                    <a:pt x="576695" y="1254850"/>
                  </a:lnTo>
                  <a:lnTo>
                    <a:pt x="598876" y="1302172"/>
                  </a:lnTo>
                  <a:lnTo>
                    <a:pt x="621056" y="1349494"/>
                  </a:lnTo>
                  <a:close/>
                </a:path>
              </a:pathLst>
            </a:custGeom>
            <a:solidFill>
              <a:srgbClr val="FEAF16">
                <a:alpha val="100000"/>
              </a:srgbClr>
            </a:solidFill>
            <a:ln w="13550" cap="flat">
              <a:solidFill>
                <a:srgbClr val="000000">
                  <a:alpha val="100000"/>
                </a:srgbClr>
              </a:solidFill>
              <a:prstDash val="solid"/>
              <a:miter/>
            </a:ln>
          </p:spPr>
          <p:txBody>
            <a:bodyPr/>
            <a:lstStyle/>
            <a:p/>
          </p:txBody>
        </p:sp>
        <p:sp>
          <p:nvSpPr>
            <p:cNvPr id="29" name="pg29"/>
            <p:cNvSpPr/>
            <p:nvPr/>
          </p:nvSpPr>
          <p:spPr>
            <a:xfrm>
              <a:off x="1580639" y="1992349"/>
              <a:ext cx="588187" cy="1418639"/>
            </a:xfrm>
            <a:custGeom>
              <a:avLst/>
              <a:pathLst>
                <a:path w="588187" h="1418639">
                  <a:moveTo>
                    <a:pt x="588187" y="1418639"/>
                  </a:moveTo>
                  <a:lnTo>
                    <a:pt x="569794" y="1369720"/>
                  </a:lnTo>
                  <a:lnTo>
                    <a:pt x="551401" y="1320802"/>
                  </a:lnTo>
                  <a:lnTo>
                    <a:pt x="533007" y="1271883"/>
                  </a:lnTo>
                  <a:lnTo>
                    <a:pt x="514614" y="1222965"/>
                  </a:lnTo>
                  <a:lnTo>
                    <a:pt x="496221" y="1174046"/>
                  </a:lnTo>
                  <a:lnTo>
                    <a:pt x="477827" y="1125127"/>
                  </a:lnTo>
                  <a:lnTo>
                    <a:pt x="459434" y="1076209"/>
                  </a:lnTo>
                  <a:lnTo>
                    <a:pt x="441041" y="1027290"/>
                  </a:lnTo>
                  <a:lnTo>
                    <a:pt x="422647" y="978372"/>
                  </a:lnTo>
                  <a:lnTo>
                    <a:pt x="404254" y="929453"/>
                  </a:lnTo>
                  <a:lnTo>
                    <a:pt x="385861" y="880534"/>
                  </a:lnTo>
                  <a:lnTo>
                    <a:pt x="367467" y="831616"/>
                  </a:lnTo>
                  <a:lnTo>
                    <a:pt x="349074" y="782697"/>
                  </a:lnTo>
                  <a:lnTo>
                    <a:pt x="330681" y="733779"/>
                  </a:lnTo>
                  <a:lnTo>
                    <a:pt x="312287" y="684860"/>
                  </a:lnTo>
                  <a:lnTo>
                    <a:pt x="293894" y="635941"/>
                  </a:lnTo>
                  <a:lnTo>
                    <a:pt x="275501" y="587023"/>
                  </a:lnTo>
                  <a:lnTo>
                    <a:pt x="257107" y="538104"/>
                  </a:lnTo>
                  <a:lnTo>
                    <a:pt x="238714" y="489186"/>
                  </a:lnTo>
                  <a:lnTo>
                    <a:pt x="220321" y="440267"/>
                  </a:lnTo>
                  <a:lnTo>
                    <a:pt x="201927" y="391348"/>
                  </a:lnTo>
                  <a:lnTo>
                    <a:pt x="183534" y="342430"/>
                  </a:lnTo>
                  <a:lnTo>
                    <a:pt x="165141" y="293511"/>
                  </a:lnTo>
                  <a:lnTo>
                    <a:pt x="146747" y="244593"/>
                  </a:lnTo>
                  <a:lnTo>
                    <a:pt x="128354" y="195674"/>
                  </a:lnTo>
                  <a:lnTo>
                    <a:pt x="109961" y="146755"/>
                  </a:lnTo>
                  <a:lnTo>
                    <a:pt x="91567" y="97837"/>
                  </a:lnTo>
                  <a:lnTo>
                    <a:pt x="73174" y="48918"/>
                  </a:lnTo>
                  <a:lnTo>
                    <a:pt x="54781" y="0"/>
                  </a:lnTo>
                  <a:lnTo>
                    <a:pt x="0" y="21823"/>
                  </a:lnTo>
                  <a:lnTo>
                    <a:pt x="20282" y="69989"/>
                  </a:lnTo>
                  <a:lnTo>
                    <a:pt x="40564" y="118155"/>
                  </a:lnTo>
                  <a:lnTo>
                    <a:pt x="60847" y="166321"/>
                  </a:lnTo>
                  <a:lnTo>
                    <a:pt x="81129" y="214487"/>
                  </a:lnTo>
                  <a:lnTo>
                    <a:pt x="101411" y="262653"/>
                  </a:lnTo>
                  <a:lnTo>
                    <a:pt x="121694" y="310819"/>
                  </a:lnTo>
                  <a:lnTo>
                    <a:pt x="141976" y="358985"/>
                  </a:lnTo>
                  <a:lnTo>
                    <a:pt x="162258" y="407151"/>
                  </a:lnTo>
                  <a:lnTo>
                    <a:pt x="182541" y="455317"/>
                  </a:lnTo>
                  <a:lnTo>
                    <a:pt x="202823" y="503483"/>
                  </a:lnTo>
                  <a:lnTo>
                    <a:pt x="223105" y="551650"/>
                  </a:lnTo>
                  <a:lnTo>
                    <a:pt x="243388" y="599816"/>
                  </a:lnTo>
                  <a:lnTo>
                    <a:pt x="263670" y="647982"/>
                  </a:lnTo>
                  <a:lnTo>
                    <a:pt x="283952" y="696148"/>
                  </a:lnTo>
                  <a:lnTo>
                    <a:pt x="304235" y="744314"/>
                  </a:lnTo>
                  <a:lnTo>
                    <a:pt x="324517" y="792480"/>
                  </a:lnTo>
                  <a:lnTo>
                    <a:pt x="344799" y="840646"/>
                  </a:lnTo>
                  <a:lnTo>
                    <a:pt x="365082" y="888812"/>
                  </a:lnTo>
                  <a:lnTo>
                    <a:pt x="385364" y="936978"/>
                  </a:lnTo>
                  <a:lnTo>
                    <a:pt x="405646" y="985144"/>
                  </a:lnTo>
                  <a:lnTo>
                    <a:pt x="425929" y="1033310"/>
                  </a:lnTo>
                  <a:lnTo>
                    <a:pt x="446211" y="1081476"/>
                  </a:lnTo>
                  <a:lnTo>
                    <a:pt x="466493" y="1129643"/>
                  </a:lnTo>
                  <a:lnTo>
                    <a:pt x="486776" y="1177809"/>
                  </a:lnTo>
                  <a:lnTo>
                    <a:pt x="507058" y="1225975"/>
                  </a:lnTo>
                  <a:lnTo>
                    <a:pt x="527340" y="1274141"/>
                  </a:lnTo>
                  <a:lnTo>
                    <a:pt x="547623" y="1322307"/>
                  </a:lnTo>
                  <a:lnTo>
                    <a:pt x="567905" y="1370473"/>
                  </a:lnTo>
                  <a:close/>
                </a:path>
              </a:pathLst>
            </a:custGeom>
            <a:solidFill>
              <a:srgbClr val="3283FE">
                <a:alpha val="100000"/>
              </a:srgbClr>
            </a:solidFill>
            <a:ln w="13550" cap="flat">
              <a:solidFill>
                <a:srgbClr val="000000">
                  <a:alpha val="100000"/>
                </a:srgbClr>
              </a:solidFill>
              <a:prstDash val="solid"/>
              <a:miter/>
            </a:ln>
          </p:spPr>
          <p:txBody>
            <a:bodyPr/>
            <a:lstStyle/>
            <a:p/>
          </p:txBody>
        </p:sp>
        <p:sp>
          <p:nvSpPr>
            <p:cNvPr id="30" name="pg30"/>
            <p:cNvSpPr/>
            <p:nvPr/>
          </p:nvSpPr>
          <p:spPr>
            <a:xfrm>
              <a:off x="1635420" y="1975186"/>
              <a:ext cx="533406" cy="1435802"/>
            </a:xfrm>
            <a:custGeom>
              <a:avLst/>
              <a:pathLst>
                <a:path w="533406" h="1435802">
                  <a:moveTo>
                    <a:pt x="533406" y="1435802"/>
                  </a:moveTo>
                  <a:lnTo>
                    <a:pt x="516671" y="1386291"/>
                  </a:lnTo>
                  <a:lnTo>
                    <a:pt x="499936" y="1336781"/>
                  </a:lnTo>
                  <a:lnTo>
                    <a:pt x="483201" y="1287270"/>
                  </a:lnTo>
                  <a:lnTo>
                    <a:pt x="466466" y="1237760"/>
                  </a:lnTo>
                  <a:lnTo>
                    <a:pt x="449731" y="1188249"/>
                  </a:lnTo>
                  <a:lnTo>
                    <a:pt x="432996" y="1138739"/>
                  </a:lnTo>
                  <a:lnTo>
                    <a:pt x="416261" y="1089229"/>
                  </a:lnTo>
                  <a:lnTo>
                    <a:pt x="399525" y="1039718"/>
                  </a:lnTo>
                  <a:lnTo>
                    <a:pt x="382790" y="990208"/>
                  </a:lnTo>
                  <a:lnTo>
                    <a:pt x="366055" y="940697"/>
                  </a:lnTo>
                  <a:lnTo>
                    <a:pt x="349320" y="891187"/>
                  </a:lnTo>
                  <a:lnTo>
                    <a:pt x="332585" y="841677"/>
                  </a:lnTo>
                  <a:lnTo>
                    <a:pt x="315850" y="792166"/>
                  </a:lnTo>
                  <a:lnTo>
                    <a:pt x="299115" y="742656"/>
                  </a:lnTo>
                  <a:lnTo>
                    <a:pt x="282380" y="693145"/>
                  </a:lnTo>
                  <a:lnTo>
                    <a:pt x="265645" y="643635"/>
                  </a:lnTo>
                  <a:lnTo>
                    <a:pt x="248910" y="594124"/>
                  </a:lnTo>
                  <a:lnTo>
                    <a:pt x="232175" y="544614"/>
                  </a:lnTo>
                  <a:lnTo>
                    <a:pt x="215439" y="495104"/>
                  </a:lnTo>
                  <a:lnTo>
                    <a:pt x="198704" y="445593"/>
                  </a:lnTo>
                  <a:lnTo>
                    <a:pt x="181969" y="396083"/>
                  </a:lnTo>
                  <a:lnTo>
                    <a:pt x="165234" y="346572"/>
                  </a:lnTo>
                  <a:lnTo>
                    <a:pt x="148499" y="297062"/>
                  </a:lnTo>
                  <a:lnTo>
                    <a:pt x="131764" y="247552"/>
                  </a:lnTo>
                  <a:lnTo>
                    <a:pt x="115029" y="198041"/>
                  </a:lnTo>
                  <a:lnTo>
                    <a:pt x="98294" y="148531"/>
                  </a:lnTo>
                  <a:lnTo>
                    <a:pt x="81559" y="99020"/>
                  </a:lnTo>
                  <a:lnTo>
                    <a:pt x="64824" y="49510"/>
                  </a:lnTo>
                  <a:lnTo>
                    <a:pt x="48089" y="0"/>
                  </a:lnTo>
                  <a:lnTo>
                    <a:pt x="0" y="17162"/>
                  </a:lnTo>
                  <a:lnTo>
                    <a:pt x="18393" y="66081"/>
                  </a:lnTo>
                  <a:lnTo>
                    <a:pt x="36786" y="114999"/>
                  </a:lnTo>
                  <a:lnTo>
                    <a:pt x="55180" y="163918"/>
                  </a:lnTo>
                  <a:lnTo>
                    <a:pt x="73573" y="212836"/>
                  </a:lnTo>
                  <a:lnTo>
                    <a:pt x="91966" y="261755"/>
                  </a:lnTo>
                  <a:lnTo>
                    <a:pt x="110360" y="310674"/>
                  </a:lnTo>
                  <a:lnTo>
                    <a:pt x="128753" y="359592"/>
                  </a:lnTo>
                  <a:lnTo>
                    <a:pt x="147146" y="408511"/>
                  </a:lnTo>
                  <a:lnTo>
                    <a:pt x="165540" y="457429"/>
                  </a:lnTo>
                  <a:lnTo>
                    <a:pt x="183933" y="506348"/>
                  </a:lnTo>
                  <a:lnTo>
                    <a:pt x="202326" y="555267"/>
                  </a:lnTo>
                  <a:lnTo>
                    <a:pt x="220720" y="604185"/>
                  </a:lnTo>
                  <a:lnTo>
                    <a:pt x="239113" y="653104"/>
                  </a:lnTo>
                  <a:lnTo>
                    <a:pt x="257506" y="702023"/>
                  </a:lnTo>
                  <a:lnTo>
                    <a:pt x="275900" y="750941"/>
                  </a:lnTo>
                  <a:lnTo>
                    <a:pt x="294293" y="799860"/>
                  </a:lnTo>
                  <a:lnTo>
                    <a:pt x="312686" y="848778"/>
                  </a:lnTo>
                  <a:lnTo>
                    <a:pt x="331080" y="897697"/>
                  </a:lnTo>
                  <a:lnTo>
                    <a:pt x="349473" y="946616"/>
                  </a:lnTo>
                  <a:lnTo>
                    <a:pt x="367866" y="995534"/>
                  </a:lnTo>
                  <a:lnTo>
                    <a:pt x="386260" y="1044453"/>
                  </a:lnTo>
                  <a:lnTo>
                    <a:pt x="404653" y="1093371"/>
                  </a:lnTo>
                  <a:lnTo>
                    <a:pt x="423046" y="1142290"/>
                  </a:lnTo>
                  <a:lnTo>
                    <a:pt x="441440" y="1191209"/>
                  </a:lnTo>
                  <a:lnTo>
                    <a:pt x="459833" y="1240127"/>
                  </a:lnTo>
                  <a:lnTo>
                    <a:pt x="478226" y="1289046"/>
                  </a:lnTo>
                  <a:lnTo>
                    <a:pt x="496620" y="1337964"/>
                  </a:lnTo>
                  <a:lnTo>
                    <a:pt x="515013" y="1386883"/>
                  </a:lnTo>
                  <a:close/>
                </a:path>
              </a:pathLst>
            </a:custGeom>
            <a:solidFill>
              <a:srgbClr val="00CC99">
                <a:alpha val="100000"/>
              </a:srgbClr>
            </a:solidFill>
            <a:ln w="13550" cap="flat">
              <a:solidFill>
                <a:srgbClr val="000000">
                  <a:alpha val="100000"/>
                </a:srgbClr>
              </a:solidFill>
              <a:prstDash val="solid"/>
              <a:miter/>
            </a:ln>
          </p:spPr>
          <p:txBody>
            <a:bodyPr/>
            <a:lstStyle/>
            <a:p/>
          </p:txBody>
        </p:sp>
        <p:sp>
          <p:nvSpPr>
            <p:cNvPr id="31" name="pg31"/>
            <p:cNvSpPr/>
            <p:nvPr/>
          </p:nvSpPr>
          <p:spPr>
            <a:xfrm>
              <a:off x="1683509" y="1959964"/>
              <a:ext cx="485317" cy="1451024"/>
            </a:xfrm>
            <a:custGeom>
              <a:avLst/>
              <a:pathLst>
                <a:path w="485317" h="1451024">
                  <a:moveTo>
                    <a:pt x="485317" y="1451024"/>
                  </a:moveTo>
                  <a:lnTo>
                    <a:pt x="470224" y="1400989"/>
                  </a:lnTo>
                  <a:lnTo>
                    <a:pt x="455130" y="1350954"/>
                  </a:lnTo>
                  <a:lnTo>
                    <a:pt x="440037" y="1300918"/>
                  </a:lnTo>
                  <a:lnTo>
                    <a:pt x="424944" y="1250883"/>
                  </a:lnTo>
                  <a:lnTo>
                    <a:pt x="409850" y="1200848"/>
                  </a:lnTo>
                  <a:lnTo>
                    <a:pt x="394757" y="1150812"/>
                  </a:lnTo>
                  <a:lnTo>
                    <a:pt x="379663" y="1100777"/>
                  </a:lnTo>
                  <a:lnTo>
                    <a:pt x="364570" y="1050742"/>
                  </a:lnTo>
                  <a:lnTo>
                    <a:pt x="349477" y="1000706"/>
                  </a:lnTo>
                  <a:lnTo>
                    <a:pt x="334383" y="950671"/>
                  </a:lnTo>
                  <a:lnTo>
                    <a:pt x="319290" y="900636"/>
                  </a:lnTo>
                  <a:lnTo>
                    <a:pt x="304197" y="850600"/>
                  </a:lnTo>
                  <a:lnTo>
                    <a:pt x="289103" y="800565"/>
                  </a:lnTo>
                  <a:lnTo>
                    <a:pt x="274010" y="750530"/>
                  </a:lnTo>
                  <a:lnTo>
                    <a:pt x="258916" y="700494"/>
                  </a:lnTo>
                  <a:lnTo>
                    <a:pt x="243823" y="650459"/>
                  </a:lnTo>
                  <a:lnTo>
                    <a:pt x="228730" y="600424"/>
                  </a:lnTo>
                  <a:lnTo>
                    <a:pt x="213636" y="550388"/>
                  </a:lnTo>
                  <a:lnTo>
                    <a:pt x="198543" y="500353"/>
                  </a:lnTo>
                  <a:lnTo>
                    <a:pt x="183450" y="450318"/>
                  </a:lnTo>
                  <a:lnTo>
                    <a:pt x="168356" y="400282"/>
                  </a:lnTo>
                  <a:lnTo>
                    <a:pt x="153263" y="350247"/>
                  </a:lnTo>
                  <a:lnTo>
                    <a:pt x="138169" y="300212"/>
                  </a:lnTo>
                  <a:lnTo>
                    <a:pt x="123076" y="250176"/>
                  </a:lnTo>
                  <a:lnTo>
                    <a:pt x="107983" y="200141"/>
                  </a:lnTo>
                  <a:lnTo>
                    <a:pt x="92889" y="150106"/>
                  </a:lnTo>
                  <a:lnTo>
                    <a:pt x="77796" y="100070"/>
                  </a:lnTo>
                  <a:lnTo>
                    <a:pt x="62703" y="50035"/>
                  </a:lnTo>
                  <a:lnTo>
                    <a:pt x="47609" y="0"/>
                  </a:lnTo>
                  <a:lnTo>
                    <a:pt x="0" y="15222"/>
                  </a:lnTo>
                  <a:lnTo>
                    <a:pt x="16735" y="64733"/>
                  </a:lnTo>
                  <a:lnTo>
                    <a:pt x="33470" y="114243"/>
                  </a:lnTo>
                  <a:lnTo>
                    <a:pt x="50205" y="163753"/>
                  </a:lnTo>
                  <a:lnTo>
                    <a:pt x="66940" y="213264"/>
                  </a:lnTo>
                  <a:lnTo>
                    <a:pt x="83675" y="262774"/>
                  </a:lnTo>
                  <a:lnTo>
                    <a:pt x="100410" y="312285"/>
                  </a:lnTo>
                  <a:lnTo>
                    <a:pt x="117145" y="361795"/>
                  </a:lnTo>
                  <a:lnTo>
                    <a:pt x="133880" y="411305"/>
                  </a:lnTo>
                  <a:lnTo>
                    <a:pt x="150615" y="460816"/>
                  </a:lnTo>
                  <a:lnTo>
                    <a:pt x="167350" y="510326"/>
                  </a:lnTo>
                  <a:lnTo>
                    <a:pt x="184085" y="559837"/>
                  </a:lnTo>
                  <a:lnTo>
                    <a:pt x="200821" y="609347"/>
                  </a:lnTo>
                  <a:lnTo>
                    <a:pt x="217556" y="658858"/>
                  </a:lnTo>
                  <a:lnTo>
                    <a:pt x="234291" y="708368"/>
                  </a:lnTo>
                  <a:lnTo>
                    <a:pt x="251026" y="757878"/>
                  </a:lnTo>
                  <a:lnTo>
                    <a:pt x="267761" y="807389"/>
                  </a:lnTo>
                  <a:lnTo>
                    <a:pt x="284496" y="856899"/>
                  </a:lnTo>
                  <a:lnTo>
                    <a:pt x="301231" y="906410"/>
                  </a:lnTo>
                  <a:lnTo>
                    <a:pt x="317966" y="955920"/>
                  </a:lnTo>
                  <a:lnTo>
                    <a:pt x="334701" y="1005430"/>
                  </a:lnTo>
                  <a:lnTo>
                    <a:pt x="351436" y="1054941"/>
                  </a:lnTo>
                  <a:lnTo>
                    <a:pt x="368171" y="1104451"/>
                  </a:lnTo>
                  <a:lnTo>
                    <a:pt x="384907" y="1153962"/>
                  </a:lnTo>
                  <a:lnTo>
                    <a:pt x="401642" y="1203472"/>
                  </a:lnTo>
                  <a:lnTo>
                    <a:pt x="418377" y="1252983"/>
                  </a:lnTo>
                  <a:lnTo>
                    <a:pt x="435112" y="1302493"/>
                  </a:lnTo>
                  <a:lnTo>
                    <a:pt x="451847" y="1352003"/>
                  </a:lnTo>
                  <a:lnTo>
                    <a:pt x="468582" y="1401514"/>
                  </a:lnTo>
                  <a:close/>
                </a:path>
              </a:pathLst>
            </a:custGeom>
            <a:solidFill>
              <a:srgbClr val="FE00FA">
                <a:alpha val="100000"/>
              </a:srgbClr>
            </a:solidFill>
            <a:ln w="13550" cap="flat">
              <a:solidFill>
                <a:srgbClr val="000000">
                  <a:alpha val="100000"/>
                </a:srgbClr>
              </a:solidFill>
              <a:prstDash val="solid"/>
              <a:miter/>
            </a:ln>
          </p:spPr>
          <p:txBody>
            <a:bodyPr/>
            <a:lstStyle/>
            <a:p/>
          </p:txBody>
        </p:sp>
        <p:sp>
          <p:nvSpPr>
            <p:cNvPr id="32" name="pg32"/>
            <p:cNvSpPr/>
            <p:nvPr/>
          </p:nvSpPr>
          <p:spPr>
            <a:xfrm>
              <a:off x="1731119" y="1947992"/>
              <a:ext cx="437707" cy="1462996"/>
            </a:xfrm>
            <a:custGeom>
              <a:avLst/>
              <a:pathLst>
                <a:path w="437707" h="1462996">
                  <a:moveTo>
                    <a:pt x="437707" y="1462996"/>
                  </a:moveTo>
                  <a:lnTo>
                    <a:pt x="424057" y="1412548"/>
                  </a:lnTo>
                  <a:lnTo>
                    <a:pt x="410407" y="1362099"/>
                  </a:lnTo>
                  <a:lnTo>
                    <a:pt x="396757" y="1311651"/>
                  </a:lnTo>
                  <a:lnTo>
                    <a:pt x="383106" y="1261203"/>
                  </a:lnTo>
                  <a:lnTo>
                    <a:pt x="369456" y="1210755"/>
                  </a:lnTo>
                  <a:lnTo>
                    <a:pt x="355806" y="1160307"/>
                  </a:lnTo>
                  <a:lnTo>
                    <a:pt x="342156" y="1109859"/>
                  </a:lnTo>
                  <a:lnTo>
                    <a:pt x="328505" y="1059411"/>
                  </a:lnTo>
                  <a:lnTo>
                    <a:pt x="314855" y="1008962"/>
                  </a:lnTo>
                  <a:lnTo>
                    <a:pt x="301205" y="958514"/>
                  </a:lnTo>
                  <a:lnTo>
                    <a:pt x="287555" y="908066"/>
                  </a:lnTo>
                  <a:lnTo>
                    <a:pt x="273904" y="857618"/>
                  </a:lnTo>
                  <a:lnTo>
                    <a:pt x="260254" y="807170"/>
                  </a:lnTo>
                  <a:lnTo>
                    <a:pt x="246604" y="756722"/>
                  </a:lnTo>
                  <a:lnTo>
                    <a:pt x="232954" y="706274"/>
                  </a:lnTo>
                  <a:lnTo>
                    <a:pt x="219303" y="655825"/>
                  </a:lnTo>
                  <a:lnTo>
                    <a:pt x="205653" y="605377"/>
                  </a:lnTo>
                  <a:lnTo>
                    <a:pt x="192003" y="554929"/>
                  </a:lnTo>
                  <a:lnTo>
                    <a:pt x="178353" y="504481"/>
                  </a:lnTo>
                  <a:lnTo>
                    <a:pt x="164703" y="454033"/>
                  </a:lnTo>
                  <a:lnTo>
                    <a:pt x="151052" y="403585"/>
                  </a:lnTo>
                  <a:lnTo>
                    <a:pt x="137402" y="353137"/>
                  </a:lnTo>
                  <a:lnTo>
                    <a:pt x="123752" y="302688"/>
                  </a:lnTo>
                  <a:lnTo>
                    <a:pt x="110102" y="252240"/>
                  </a:lnTo>
                  <a:lnTo>
                    <a:pt x="96451" y="201792"/>
                  </a:lnTo>
                  <a:lnTo>
                    <a:pt x="82801" y="151344"/>
                  </a:lnTo>
                  <a:lnTo>
                    <a:pt x="69151" y="100896"/>
                  </a:lnTo>
                  <a:lnTo>
                    <a:pt x="55501" y="50448"/>
                  </a:lnTo>
                  <a:lnTo>
                    <a:pt x="41850" y="0"/>
                  </a:lnTo>
                  <a:lnTo>
                    <a:pt x="0" y="11971"/>
                  </a:lnTo>
                  <a:lnTo>
                    <a:pt x="15093" y="62006"/>
                  </a:lnTo>
                  <a:lnTo>
                    <a:pt x="30186" y="112042"/>
                  </a:lnTo>
                  <a:lnTo>
                    <a:pt x="45280" y="162077"/>
                  </a:lnTo>
                  <a:lnTo>
                    <a:pt x="60373" y="212112"/>
                  </a:lnTo>
                  <a:lnTo>
                    <a:pt x="75466" y="262148"/>
                  </a:lnTo>
                  <a:lnTo>
                    <a:pt x="90560" y="312183"/>
                  </a:lnTo>
                  <a:lnTo>
                    <a:pt x="105653" y="362218"/>
                  </a:lnTo>
                  <a:lnTo>
                    <a:pt x="120746" y="412254"/>
                  </a:lnTo>
                  <a:lnTo>
                    <a:pt x="135840" y="462289"/>
                  </a:lnTo>
                  <a:lnTo>
                    <a:pt x="150933" y="512324"/>
                  </a:lnTo>
                  <a:lnTo>
                    <a:pt x="166027" y="562360"/>
                  </a:lnTo>
                  <a:lnTo>
                    <a:pt x="181120" y="612395"/>
                  </a:lnTo>
                  <a:lnTo>
                    <a:pt x="196213" y="662430"/>
                  </a:lnTo>
                  <a:lnTo>
                    <a:pt x="211307" y="712466"/>
                  </a:lnTo>
                  <a:lnTo>
                    <a:pt x="226400" y="762501"/>
                  </a:lnTo>
                  <a:lnTo>
                    <a:pt x="241493" y="812536"/>
                  </a:lnTo>
                  <a:lnTo>
                    <a:pt x="256587" y="862572"/>
                  </a:lnTo>
                  <a:lnTo>
                    <a:pt x="271680" y="912607"/>
                  </a:lnTo>
                  <a:lnTo>
                    <a:pt x="286774" y="962642"/>
                  </a:lnTo>
                  <a:lnTo>
                    <a:pt x="301867" y="1012678"/>
                  </a:lnTo>
                  <a:lnTo>
                    <a:pt x="316960" y="1062713"/>
                  </a:lnTo>
                  <a:lnTo>
                    <a:pt x="332054" y="1112748"/>
                  </a:lnTo>
                  <a:lnTo>
                    <a:pt x="347147" y="1162784"/>
                  </a:lnTo>
                  <a:lnTo>
                    <a:pt x="362240" y="1212819"/>
                  </a:lnTo>
                  <a:lnTo>
                    <a:pt x="377334" y="1262854"/>
                  </a:lnTo>
                  <a:lnTo>
                    <a:pt x="392427" y="1312890"/>
                  </a:lnTo>
                  <a:lnTo>
                    <a:pt x="407521" y="1362925"/>
                  </a:lnTo>
                  <a:lnTo>
                    <a:pt x="422614" y="1412960"/>
                  </a:lnTo>
                  <a:close/>
                </a:path>
              </a:pathLst>
            </a:custGeom>
            <a:solidFill>
              <a:srgbClr val="3B00FB">
                <a:alpha val="100000"/>
              </a:srgbClr>
            </a:solidFill>
            <a:ln w="13550" cap="flat">
              <a:solidFill>
                <a:srgbClr val="000000">
                  <a:alpha val="100000"/>
                </a:srgbClr>
              </a:solidFill>
              <a:prstDash val="solid"/>
              <a:miter/>
            </a:ln>
          </p:spPr>
          <p:txBody>
            <a:bodyPr/>
            <a:lstStyle/>
            <a:p/>
          </p:txBody>
        </p:sp>
        <p:sp>
          <p:nvSpPr>
            <p:cNvPr id="33" name="pg33"/>
            <p:cNvSpPr/>
            <p:nvPr/>
          </p:nvSpPr>
          <p:spPr>
            <a:xfrm>
              <a:off x="1772970" y="1937683"/>
              <a:ext cx="395857" cy="1473305"/>
            </a:xfrm>
            <a:custGeom>
              <a:avLst/>
              <a:pathLst>
                <a:path w="395857" h="1473305">
                  <a:moveTo>
                    <a:pt x="395857" y="1473305"/>
                  </a:moveTo>
                  <a:lnTo>
                    <a:pt x="383595" y="1422501"/>
                  </a:lnTo>
                  <a:lnTo>
                    <a:pt x="371334" y="1371697"/>
                  </a:lnTo>
                  <a:lnTo>
                    <a:pt x="359073" y="1320894"/>
                  </a:lnTo>
                  <a:lnTo>
                    <a:pt x="346812" y="1270090"/>
                  </a:lnTo>
                  <a:lnTo>
                    <a:pt x="334551" y="1219287"/>
                  </a:lnTo>
                  <a:lnTo>
                    <a:pt x="322290" y="1168483"/>
                  </a:lnTo>
                  <a:lnTo>
                    <a:pt x="310028" y="1117679"/>
                  </a:lnTo>
                  <a:lnTo>
                    <a:pt x="297767" y="1066876"/>
                  </a:lnTo>
                  <a:lnTo>
                    <a:pt x="285506" y="1016072"/>
                  </a:lnTo>
                  <a:lnTo>
                    <a:pt x="273245" y="965268"/>
                  </a:lnTo>
                  <a:lnTo>
                    <a:pt x="260984" y="914465"/>
                  </a:lnTo>
                  <a:lnTo>
                    <a:pt x="248723" y="863661"/>
                  </a:lnTo>
                  <a:lnTo>
                    <a:pt x="236461" y="812858"/>
                  </a:lnTo>
                  <a:lnTo>
                    <a:pt x="224200" y="762054"/>
                  </a:lnTo>
                  <a:lnTo>
                    <a:pt x="211939" y="711250"/>
                  </a:lnTo>
                  <a:lnTo>
                    <a:pt x="199678" y="660447"/>
                  </a:lnTo>
                  <a:lnTo>
                    <a:pt x="187417" y="609643"/>
                  </a:lnTo>
                  <a:lnTo>
                    <a:pt x="175156" y="558839"/>
                  </a:lnTo>
                  <a:lnTo>
                    <a:pt x="162894" y="508036"/>
                  </a:lnTo>
                  <a:lnTo>
                    <a:pt x="150633" y="457232"/>
                  </a:lnTo>
                  <a:lnTo>
                    <a:pt x="138372" y="406429"/>
                  </a:lnTo>
                  <a:lnTo>
                    <a:pt x="126111" y="355625"/>
                  </a:lnTo>
                  <a:lnTo>
                    <a:pt x="113850" y="304821"/>
                  </a:lnTo>
                  <a:lnTo>
                    <a:pt x="101589" y="254018"/>
                  </a:lnTo>
                  <a:lnTo>
                    <a:pt x="89327" y="203214"/>
                  </a:lnTo>
                  <a:lnTo>
                    <a:pt x="77066" y="152410"/>
                  </a:lnTo>
                  <a:lnTo>
                    <a:pt x="64805" y="101607"/>
                  </a:lnTo>
                  <a:lnTo>
                    <a:pt x="52544" y="50803"/>
                  </a:lnTo>
                  <a:lnTo>
                    <a:pt x="40283" y="0"/>
                  </a:lnTo>
                  <a:lnTo>
                    <a:pt x="0" y="10308"/>
                  </a:lnTo>
                  <a:lnTo>
                    <a:pt x="13650" y="60757"/>
                  </a:lnTo>
                  <a:lnTo>
                    <a:pt x="27300" y="111205"/>
                  </a:lnTo>
                  <a:lnTo>
                    <a:pt x="40950" y="161653"/>
                  </a:lnTo>
                  <a:lnTo>
                    <a:pt x="54600" y="212101"/>
                  </a:lnTo>
                  <a:lnTo>
                    <a:pt x="68251" y="262549"/>
                  </a:lnTo>
                  <a:lnTo>
                    <a:pt x="81901" y="312997"/>
                  </a:lnTo>
                  <a:lnTo>
                    <a:pt x="95551" y="363445"/>
                  </a:lnTo>
                  <a:lnTo>
                    <a:pt x="109201" y="413894"/>
                  </a:lnTo>
                  <a:lnTo>
                    <a:pt x="122852" y="464342"/>
                  </a:lnTo>
                  <a:lnTo>
                    <a:pt x="136502" y="514790"/>
                  </a:lnTo>
                  <a:lnTo>
                    <a:pt x="150152" y="565238"/>
                  </a:lnTo>
                  <a:lnTo>
                    <a:pt x="163802" y="615686"/>
                  </a:lnTo>
                  <a:lnTo>
                    <a:pt x="177453" y="666134"/>
                  </a:lnTo>
                  <a:lnTo>
                    <a:pt x="191103" y="716582"/>
                  </a:lnTo>
                  <a:lnTo>
                    <a:pt x="204753" y="767031"/>
                  </a:lnTo>
                  <a:lnTo>
                    <a:pt x="218403" y="817479"/>
                  </a:lnTo>
                  <a:lnTo>
                    <a:pt x="232054" y="867927"/>
                  </a:lnTo>
                  <a:lnTo>
                    <a:pt x="245704" y="918375"/>
                  </a:lnTo>
                  <a:lnTo>
                    <a:pt x="259354" y="968823"/>
                  </a:lnTo>
                  <a:lnTo>
                    <a:pt x="273004" y="1019271"/>
                  </a:lnTo>
                  <a:lnTo>
                    <a:pt x="286655" y="1069719"/>
                  </a:lnTo>
                  <a:lnTo>
                    <a:pt x="300305" y="1120168"/>
                  </a:lnTo>
                  <a:lnTo>
                    <a:pt x="313955" y="1170616"/>
                  </a:lnTo>
                  <a:lnTo>
                    <a:pt x="327605" y="1221064"/>
                  </a:lnTo>
                  <a:lnTo>
                    <a:pt x="341256" y="1271512"/>
                  </a:lnTo>
                  <a:lnTo>
                    <a:pt x="354906" y="1321960"/>
                  </a:lnTo>
                  <a:lnTo>
                    <a:pt x="368556" y="1372408"/>
                  </a:lnTo>
                  <a:lnTo>
                    <a:pt x="382206" y="1422856"/>
                  </a:lnTo>
                  <a:close/>
                </a:path>
              </a:pathLst>
            </a:custGeom>
            <a:solidFill>
              <a:srgbClr val="F26A21">
                <a:alpha val="100000"/>
              </a:srgbClr>
            </a:solidFill>
            <a:ln w="13550" cap="flat">
              <a:solidFill>
                <a:srgbClr val="000000">
                  <a:alpha val="100000"/>
                </a:srgbClr>
              </a:solidFill>
              <a:prstDash val="solid"/>
              <a:miter/>
            </a:ln>
          </p:spPr>
          <p:txBody>
            <a:bodyPr/>
            <a:lstStyle/>
            <a:p/>
          </p:txBody>
        </p:sp>
        <p:sp>
          <p:nvSpPr>
            <p:cNvPr id="34" name="pg34"/>
            <p:cNvSpPr/>
            <p:nvPr/>
          </p:nvSpPr>
          <p:spPr>
            <a:xfrm>
              <a:off x="1813253" y="1895383"/>
              <a:ext cx="355573" cy="1515605"/>
            </a:xfrm>
            <a:custGeom>
              <a:avLst/>
              <a:pathLst>
                <a:path w="355573" h="1515605">
                  <a:moveTo>
                    <a:pt x="355573" y="1515605"/>
                  </a:moveTo>
                  <a:lnTo>
                    <a:pt x="355573" y="1463343"/>
                  </a:lnTo>
                  <a:lnTo>
                    <a:pt x="355573" y="1411081"/>
                  </a:lnTo>
                  <a:lnTo>
                    <a:pt x="355573" y="1358818"/>
                  </a:lnTo>
                  <a:lnTo>
                    <a:pt x="355573" y="1306556"/>
                  </a:lnTo>
                  <a:lnTo>
                    <a:pt x="355573" y="1254294"/>
                  </a:lnTo>
                  <a:lnTo>
                    <a:pt x="355573" y="1202032"/>
                  </a:lnTo>
                  <a:lnTo>
                    <a:pt x="355573" y="1149769"/>
                  </a:lnTo>
                  <a:lnTo>
                    <a:pt x="355573" y="1097507"/>
                  </a:lnTo>
                  <a:lnTo>
                    <a:pt x="355573" y="1045245"/>
                  </a:lnTo>
                  <a:lnTo>
                    <a:pt x="355573" y="992983"/>
                  </a:lnTo>
                  <a:lnTo>
                    <a:pt x="355573" y="940720"/>
                  </a:lnTo>
                  <a:lnTo>
                    <a:pt x="355573" y="888458"/>
                  </a:lnTo>
                  <a:lnTo>
                    <a:pt x="355573" y="836196"/>
                  </a:lnTo>
                  <a:lnTo>
                    <a:pt x="355573" y="783934"/>
                  </a:lnTo>
                  <a:lnTo>
                    <a:pt x="355573" y="731671"/>
                  </a:lnTo>
                  <a:lnTo>
                    <a:pt x="355573" y="679409"/>
                  </a:lnTo>
                  <a:lnTo>
                    <a:pt x="355573" y="627147"/>
                  </a:lnTo>
                  <a:lnTo>
                    <a:pt x="355573" y="574884"/>
                  </a:lnTo>
                  <a:lnTo>
                    <a:pt x="355573" y="522622"/>
                  </a:lnTo>
                  <a:lnTo>
                    <a:pt x="355573" y="470360"/>
                  </a:lnTo>
                  <a:lnTo>
                    <a:pt x="355573" y="418098"/>
                  </a:lnTo>
                  <a:lnTo>
                    <a:pt x="355573" y="365835"/>
                  </a:lnTo>
                  <a:lnTo>
                    <a:pt x="355573" y="313573"/>
                  </a:lnTo>
                  <a:lnTo>
                    <a:pt x="355573" y="261311"/>
                  </a:lnTo>
                  <a:lnTo>
                    <a:pt x="355573" y="209049"/>
                  </a:lnTo>
                  <a:lnTo>
                    <a:pt x="355573" y="156786"/>
                  </a:lnTo>
                  <a:lnTo>
                    <a:pt x="355573" y="104524"/>
                  </a:lnTo>
                  <a:lnTo>
                    <a:pt x="355573" y="52262"/>
                  </a:lnTo>
                  <a:lnTo>
                    <a:pt x="355573" y="0"/>
                  </a:lnTo>
                  <a:lnTo>
                    <a:pt x="304309" y="867"/>
                  </a:lnTo>
                  <a:lnTo>
                    <a:pt x="253103" y="3467"/>
                  </a:lnTo>
                  <a:lnTo>
                    <a:pt x="202015" y="7799"/>
                  </a:lnTo>
                  <a:lnTo>
                    <a:pt x="151102" y="13856"/>
                  </a:lnTo>
                  <a:lnTo>
                    <a:pt x="100423" y="21631"/>
                  </a:lnTo>
                  <a:lnTo>
                    <a:pt x="50037" y="31116"/>
                  </a:lnTo>
                  <a:lnTo>
                    <a:pt x="0" y="42300"/>
                  </a:lnTo>
                  <a:lnTo>
                    <a:pt x="12261" y="93104"/>
                  </a:lnTo>
                  <a:lnTo>
                    <a:pt x="24522" y="143907"/>
                  </a:lnTo>
                  <a:lnTo>
                    <a:pt x="36783" y="194711"/>
                  </a:lnTo>
                  <a:lnTo>
                    <a:pt x="49044" y="245515"/>
                  </a:lnTo>
                  <a:lnTo>
                    <a:pt x="61305" y="296318"/>
                  </a:lnTo>
                  <a:lnTo>
                    <a:pt x="73567" y="347122"/>
                  </a:lnTo>
                  <a:lnTo>
                    <a:pt x="85828" y="397925"/>
                  </a:lnTo>
                  <a:lnTo>
                    <a:pt x="98089" y="448729"/>
                  </a:lnTo>
                  <a:lnTo>
                    <a:pt x="110350" y="499533"/>
                  </a:lnTo>
                  <a:lnTo>
                    <a:pt x="122611" y="550336"/>
                  </a:lnTo>
                  <a:lnTo>
                    <a:pt x="134872" y="601140"/>
                  </a:lnTo>
                  <a:lnTo>
                    <a:pt x="147134" y="651944"/>
                  </a:lnTo>
                  <a:lnTo>
                    <a:pt x="159395" y="702747"/>
                  </a:lnTo>
                  <a:lnTo>
                    <a:pt x="171656" y="753551"/>
                  </a:lnTo>
                  <a:lnTo>
                    <a:pt x="183917" y="804354"/>
                  </a:lnTo>
                  <a:lnTo>
                    <a:pt x="196178" y="855158"/>
                  </a:lnTo>
                  <a:lnTo>
                    <a:pt x="208439" y="905962"/>
                  </a:lnTo>
                  <a:lnTo>
                    <a:pt x="220701" y="956765"/>
                  </a:lnTo>
                  <a:lnTo>
                    <a:pt x="232962" y="1007569"/>
                  </a:lnTo>
                  <a:lnTo>
                    <a:pt x="245223" y="1058373"/>
                  </a:lnTo>
                  <a:lnTo>
                    <a:pt x="257484" y="1109176"/>
                  </a:lnTo>
                  <a:lnTo>
                    <a:pt x="269745" y="1159980"/>
                  </a:lnTo>
                  <a:lnTo>
                    <a:pt x="282006" y="1210783"/>
                  </a:lnTo>
                  <a:lnTo>
                    <a:pt x="294268" y="1261587"/>
                  </a:lnTo>
                  <a:lnTo>
                    <a:pt x="306529" y="1312391"/>
                  </a:lnTo>
                  <a:lnTo>
                    <a:pt x="318790" y="1363194"/>
                  </a:lnTo>
                  <a:lnTo>
                    <a:pt x="331051" y="1413998"/>
                  </a:lnTo>
                  <a:lnTo>
                    <a:pt x="343312" y="1464802"/>
                  </a:lnTo>
                  <a:close/>
                </a:path>
              </a:pathLst>
            </a:custGeom>
            <a:solidFill>
              <a:srgbClr val="D3D3D3">
                <a:alpha val="100000"/>
              </a:srgbClr>
            </a:solidFill>
            <a:ln w="13550" cap="flat">
              <a:solidFill>
                <a:srgbClr val="000000">
                  <a:alpha val="100000"/>
                </a:srgbClr>
              </a:solidFill>
              <a:prstDash val="solid"/>
              <a:miter/>
            </a:ln>
          </p:spPr>
          <p:txBody>
            <a:bodyPr/>
            <a:lstStyle/>
            <a:p/>
          </p:txBody>
        </p:sp>
        <p:sp>
          <p:nvSpPr>
            <p:cNvPr id="35" name="tx35"/>
            <p:cNvSpPr/>
            <p:nvPr/>
          </p:nvSpPr>
          <p:spPr>
            <a:xfrm>
              <a:off x="4135334" y="1539441"/>
              <a:ext cx="2912008"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 DTP1 unvaccinated (% of total unvaccinated)</a:t>
              </a:r>
            </a:p>
          </p:txBody>
        </p:sp>
        <p:sp>
          <p:nvSpPr>
            <p:cNvPr id="36" name="rc36"/>
            <p:cNvSpPr/>
            <p:nvPr/>
          </p:nvSpPr>
          <p:spPr>
            <a:xfrm>
              <a:off x="4144334" y="1763835"/>
              <a:ext cx="201456" cy="201456"/>
            </a:xfrm>
            <a:prstGeom prst="rect">
              <a:avLst/>
            </a:prstGeom>
            <a:solidFill>
              <a:srgbClr val="7ED7D1">
                <a:alpha val="100000"/>
              </a:srgbClr>
            </a:solidFill>
            <a:ln w="13550" cap="flat">
              <a:solidFill>
                <a:srgbClr val="000000">
                  <a:alpha val="100000"/>
                </a:srgbClr>
              </a:solidFill>
              <a:prstDash val="solid"/>
              <a:miter/>
            </a:ln>
          </p:spPr>
          <p:txBody>
            <a:bodyPr/>
            <a:lstStyle/>
            <a:p/>
          </p:txBody>
        </p:sp>
        <p:sp>
          <p:nvSpPr>
            <p:cNvPr id="37" name="rc37"/>
            <p:cNvSpPr/>
            <p:nvPr/>
          </p:nvSpPr>
          <p:spPr>
            <a:xfrm>
              <a:off x="4144334" y="1983291"/>
              <a:ext cx="201456" cy="201456"/>
            </a:xfrm>
            <a:prstGeom prst="rect">
              <a:avLst/>
            </a:prstGeom>
            <a:solidFill>
              <a:srgbClr val="66B0FF">
                <a:alpha val="100000"/>
              </a:srgbClr>
            </a:solidFill>
            <a:ln w="13550" cap="flat">
              <a:solidFill>
                <a:srgbClr val="000000">
                  <a:alpha val="100000"/>
                </a:srgbClr>
              </a:solidFill>
              <a:prstDash val="solid"/>
              <a:miter/>
            </a:ln>
          </p:spPr>
          <p:txBody>
            <a:bodyPr/>
            <a:lstStyle/>
            <a:p/>
          </p:txBody>
        </p:sp>
        <p:sp>
          <p:nvSpPr>
            <p:cNvPr id="38" name="rc38"/>
            <p:cNvSpPr/>
            <p:nvPr/>
          </p:nvSpPr>
          <p:spPr>
            <a:xfrm>
              <a:off x="4144334" y="2202747"/>
              <a:ext cx="201456" cy="201456"/>
            </a:xfrm>
            <a:prstGeom prst="rect">
              <a:avLst/>
            </a:prstGeom>
            <a:solidFill>
              <a:srgbClr val="822E1C">
                <a:alpha val="100000"/>
              </a:srgbClr>
            </a:solidFill>
            <a:ln w="13550" cap="flat">
              <a:solidFill>
                <a:srgbClr val="000000">
                  <a:alpha val="100000"/>
                </a:srgbClr>
              </a:solidFill>
              <a:prstDash val="solid"/>
              <a:miter/>
            </a:ln>
          </p:spPr>
          <p:txBody>
            <a:bodyPr/>
            <a:lstStyle/>
            <a:p/>
          </p:txBody>
        </p:sp>
        <p:sp>
          <p:nvSpPr>
            <p:cNvPr id="39" name="rc39"/>
            <p:cNvSpPr/>
            <p:nvPr/>
          </p:nvSpPr>
          <p:spPr>
            <a:xfrm>
              <a:off x="4144334" y="2422203"/>
              <a:ext cx="201456" cy="201456"/>
            </a:xfrm>
            <a:prstGeom prst="rect">
              <a:avLst/>
            </a:prstGeom>
            <a:solidFill>
              <a:srgbClr val="1C7F93">
                <a:alpha val="100000"/>
              </a:srgbClr>
            </a:solidFill>
            <a:ln w="13550" cap="flat">
              <a:solidFill>
                <a:srgbClr val="000000">
                  <a:alpha val="100000"/>
                </a:srgbClr>
              </a:solidFill>
              <a:prstDash val="solid"/>
              <a:miter/>
            </a:ln>
          </p:spPr>
          <p:txBody>
            <a:bodyPr/>
            <a:lstStyle/>
            <a:p/>
          </p:txBody>
        </p:sp>
        <p:sp>
          <p:nvSpPr>
            <p:cNvPr id="40" name="rc40"/>
            <p:cNvSpPr/>
            <p:nvPr/>
          </p:nvSpPr>
          <p:spPr>
            <a:xfrm>
              <a:off x="4144334" y="2641659"/>
              <a:ext cx="201456" cy="201456"/>
            </a:xfrm>
            <a:prstGeom prst="rect">
              <a:avLst/>
            </a:prstGeom>
            <a:solidFill>
              <a:srgbClr val="AAF400">
                <a:alpha val="100000"/>
              </a:srgbClr>
            </a:solidFill>
            <a:ln w="13550" cap="flat">
              <a:solidFill>
                <a:srgbClr val="000000">
                  <a:alpha val="100000"/>
                </a:srgbClr>
              </a:solidFill>
              <a:prstDash val="solid"/>
              <a:miter/>
            </a:ln>
          </p:spPr>
          <p:txBody>
            <a:bodyPr/>
            <a:lstStyle/>
            <a:p/>
          </p:txBody>
        </p:sp>
        <p:sp>
          <p:nvSpPr>
            <p:cNvPr id="41" name="rc41"/>
            <p:cNvSpPr/>
            <p:nvPr/>
          </p:nvSpPr>
          <p:spPr>
            <a:xfrm>
              <a:off x="4144334" y="2861115"/>
              <a:ext cx="201456" cy="201456"/>
            </a:xfrm>
            <a:prstGeom prst="rect">
              <a:avLst/>
            </a:prstGeom>
            <a:solidFill>
              <a:srgbClr val="DEA0FD">
                <a:alpha val="100000"/>
              </a:srgbClr>
            </a:solidFill>
            <a:ln w="13550" cap="flat">
              <a:solidFill>
                <a:srgbClr val="000000">
                  <a:alpha val="100000"/>
                </a:srgbClr>
              </a:solidFill>
              <a:prstDash val="solid"/>
              <a:miter/>
            </a:ln>
          </p:spPr>
          <p:txBody>
            <a:bodyPr/>
            <a:lstStyle/>
            <a:p/>
          </p:txBody>
        </p:sp>
        <p:sp>
          <p:nvSpPr>
            <p:cNvPr id="42" name="rc42"/>
            <p:cNvSpPr/>
            <p:nvPr/>
          </p:nvSpPr>
          <p:spPr>
            <a:xfrm>
              <a:off x="4144334" y="3080571"/>
              <a:ext cx="201456" cy="201456"/>
            </a:xfrm>
            <a:prstGeom prst="rect">
              <a:avLst/>
            </a:prstGeom>
            <a:solidFill>
              <a:srgbClr val="C075A6">
                <a:alpha val="100000"/>
              </a:srgbClr>
            </a:solidFill>
            <a:ln w="13550" cap="flat">
              <a:solidFill>
                <a:srgbClr val="000000">
                  <a:alpha val="100000"/>
                </a:srgbClr>
              </a:solidFill>
              <a:prstDash val="solid"/>
              <a:miter/>
            </a:ln>
          </p:spPr>
          <p:txBody>
            <a:bodyPr/>
            <a:lstStyle/>
            <a:p/>
          </p:txBody>
        </p:sp>
        <p:sp>
          <p:nvSpPr>
            <p:cNvPr id="43" name="rc43"/>
            <p:cNvSpPr/>
            <p:nvPr/>
          </p:nvSpPr>
          <p:spPr>
            <a:xfrm>
              <a:off x="4144334" y="3300027"/>
              <a:ext cx="201456" cy="201456"/>
            </a:xfrm>
            <a:prstGeom prst="rect">
              <a:avLst/>
            </a:prstGeom>
            <a:solidFill>
              <a:srgbClr val="F7E1A0">
                <a:alpha val="100000"/>
              </a:srgbClr>
            </a:solidFill>
            <a:ln w="13550" cap="flat">
              <a:solidFill>
                <a:srgbClr val="000000">
                  <a:alpha val="100000"/>
                </a:srgbClr>
              </a:solidFill>
              <a:prstDash val="solid"/>
              <a:miter/>
            </a:ln>
          </p:spPr>
          <p:txBody>
            <a:bodyPr/>
            <a:lstStyle/>
            <a:p/>
          </p:txBody>
        </p:sp>
        <p:sp>
          <p:nvSpPr>
            <p:cNvPr id="44" name="rc44"/>
            <p:cNvSpPr/>
            <p:nvPr/>
          </p:nvSpPr>
          <p:spPr>
            <a:xfrm>
              <a:off x="4144334" y="3519483"/>
              <a:ext cx="201456" cy="201456"/>
            </a:xfrm>
            <a:prstGeom prst="rect">
              <a:avLst/>
            </a:prstGeom>
            <a:solidFill>
              <a:srgbClr val="FC1CBF">
                <a:alpha val="100000"/>
              </a:srgbClr>
            </a:solidFill>
            <a:ln w="13550" cap="flat">
              <a:solidFill>
                <a:srgbClr val="000000">
                  <a:alpha val="100000"/>
                </a:srgbClr>
              </a:solidFill>
              <a:prstDash val="solid"/>
              <a:miter/>
            </a:ln>
          </p:spPr>
          <p:txBody>
            <a:bodyPr/>
            <a:lstStyle/>
            <a:p/>
          </p:txBody>
        </p:sp>
        <p:sp>
          <p:nvSpPr>
            <p:cNvPr id="45" name="rc45"/>
            <p:cNvSpPr/>
            <p:nvPr/>
          </p:nvSpPr>
          <p:spPr>
            <a:xfrm>
              <a:off x="4144334" y="3738939"/>
              <a:ext cx="201456" cy="201456"/>
            </a:xfrm>
            <a:prstGeom prst="rect">
              <a:avLst/>
            </a:prstGeom>
            <a:solidFill>
              <a:srgbClr val="FA0087">
                <a:alpha val="100000"/>
              </a:srgbClr>
            </a:solidFill>
            <a:ln w="13550" cap="flat">
              <a:solidFill>
                <a:srgbClr val="000000">
                  <a:alpha val="100000"/>
                </a:srgbClr>
              </a:solidFill>
              <a:prstDash val="solid"/>
              <a:miter/>
            </a:ln>
          </p:spPr>
          <p:txBody>
            <a:bodyPr/>
            <a:lstStyle/>
            <a:p/>
          </p:txBody>
        </p:sp>
        <p:sp>
          <p:nvSpPr>
            <p:cNvPr id="46" name="rc46"/>
            <p:cNvSpPr/>
            <p:nvPr/>
          </p:nvSpPr>
          <p:spPr>
            <a:xfrm>
              <a:off x="4144334" y="3958395"/>
              <a:ext cx="201456" cy="201456"/>
            </a:xfrm>
            <a:prstGeom prst="rect">
              <a:avLst/>
            </a:prstGeom>
            <a:solidFill>
              <a:srgbClr val="1CBE4F">
                <a:alpha val="100000"/>
              </a:srgbClr>
            </a:solidFill>
            <a:ln w="13550" cap="flat">
              <a:solidFill>
                <a:srgbClr val="000000">
                  <a:alpha val="100000"/>
                </a:srgbClr>
              </a:solidFill>
              <a:prstDash val="solid"/>
              <a:miter/>
            </a:ln>
          </p:spPr>
          <p:txBody>
            <a:bodyPr/>
            <a:lstStyle/>
            <a:p/>
          </p:txBody>
        </p:sp>
        <p:sp>
          <p:nvSpPr>
            <p:cNvPr id="47" name="rc47"/>
            <p:cNvSpPr/>
            <p:nvPr/>
          </p:nvSpPr>
          <p:spPr>
            <a:xfrm>
              <a:off x="4144334" y="4177851"/>
              <a:ext cx="201456" cy="201456"/>
            </a:xfrm>
            <a:prstGeom prst="rect">
              <a:avLst/>
            </a:prstGeom>
            <a:solidFill>
              <a:srgbClr val="FBE426">
                <a:alpha val="100000"/>
              </a:srgbClr>
            </a:solidFill>
            <a:ln w="13550" cap="flat">
              <a:solidFill>
                <a:srgbClr val="000000">
                  <a:alpha val="100000"/>
                </a:srgbClr>
              </a:solidFill>
              <a:prstDash val="solid"/>
              <a:miter/>
            </a:ln>
          </p:spPr>
          <p:txBody>
            <a:bodyPr/>
            <a:lstStyle/>
            <a:p/>
          </p:txBody>
        </p:sp>
        <p:sp>
          <p:nvSpPr>
            <p:cNvPr id="48" name="rc48"/>
            <p:cNvSpPr/>
            <p:nvPr/>
          </p:nvSpPr>
          <p:spPr>
            <a:xfrm>
              <a:off x="4144334" y="4397307"/>
              <a:ext cx="201456" cy="201456"/>
            </a:xfrm>
            <a:prstGeom prst="rect">
              <a:avLst/>
            </a:prstGeom>
            <a:solidFill>
              <a:srgbClr val="B10DA1">
                <a:alpha val="100000"/>
              </a:srgbClr>
            </a:solidFill>
            <a:ln w="13550" cap="flat">
              <a:solidFill>
                <a:srgbClr val="000000">
                  <a:alpha val="100000"/>
                </a:srgbClr>
              </a:solidFill>
              <a:prstDash val="solid"/>
              <a:miter/>
            </a:ln>
          </p:spPr>
          <p:txBody>
            <a:bodyPr/>
            <a:lstStyle/>
            <a:p/>
          </p:txBody>
        </p:sp>
        <p:sp>
          <p:nvSpPr>
            <p:cNvPr id="49" name="rc49"/>
            <p:cNvSpPr/>
            <p:nvPr/>
          </p:nvSpPr>
          <p:spPr>
            <a:xfrm>
              <a:off x="4144334" y="4616763"/>
              <a:ext cx="201456" cy="201456"/>
            </a:xfrm>
            <a:prstGeom prst="rect">
              <a:avLst/>
            </a:prstGeom>
            <a:solidFill>
              <a:srgbClr val="85660D">
                <a:alpha val="100000"/>
              </a:srgbClr>
            </a:solidFill>
            <a:ln w="13550" cap="flat">
              <a:solidFill>
                <a:srgbClr val="000000">
                  <a:alpha val="100000"/>
                </a:srgbClr>
              </a:solidFill>
              <a:prstDash val="solid"/>
              <a:miter/>
            </a:ln>
          </p:spPr>
          <p:txBody>
            <a:bodyPr/>
            <a:lstStyle/>
            <a:p/>
          </p:txBody>
        </p:sp>
        <p:sp>
          <p:nvSpPr>
            <p:cNvPr id="50" name="rc50"/>
            <p:cNvSpPr/>
            <p:nvPr/>
          </p:nvSpPr>
          <p:spPr>
            <a:xfrm>
              <a:off x="4144334" y="4836219"/>
              <a:ext cx="201456" cy="201456"/>
            </a:xfrm>
            <a:prstGeom prst="rect">
              <a:avLst/>
            </a:prstGeom>
            <a:solidFill>
              <a:srgbClr val="1C8356">
                <a:alpha val="100000"/>
              </a:srgbClr>
            </a:solidFill>
            <a:ln w="13550" cap="flat">
              <a:solidFill>
                <a:srgbClr val="000000">
                  <a:alpha val="100000"/>
                </a:srgbClr>
              </a:solidFill>
              <a:prstDash val="solid"/>
              <a:miter/>
            </a:ln>
          </p:spPr>
          <p:txBody>
            <a:bodyPr/>
            <a:lstStyle/>
            <a:p/>
          </p:txBody>
        </p:sp>
        <p:sp>
          <p:nvSpPr>
            <p:cNvPr id="51" name="rc51"/>
            <p:cNvSpPr/>
            <p:nvPr/>
          </p:nvSpPr>
          <p:spPr>
            <a:xfrm>
              <a:off x="4144334" y="5055675"/>
              <a:ext cx="201456" cy="201456"/>
            </a:xfrm>
            <a:prstGeom prst="rect">
              <a:avLst/>
            </a:prstGeom>
            <a:solidFill>
              <a:srgbClr val="C4451C">
                <a:alpha val="100000"/>
              </a:srgbClr>
            </a:solidFill>
            <a:ln w="13550" cap="flat">
              <a:solidFill>
                <a:srgbClr val="000000">
                  <a:alpha val="100000"/>
                </a:srgbClr>
              </a:solidFill>
              <a:prstDash val="solid"/>
              <a:miter/>
            </a:ln>
          </p:spPr>
          <p:txBody>
            <a:bodyPr/>
            <a:lstStyle/>
            <a:p/>
          </p:txBody>
        </p:sp>
        <p:sp>
          <p:nvSpPr>
            <p:cNvPr id="52" name="rc52"/>
            <p:cNvSpPr/>
            <p:nvPr/>
          </p:nvSpPr>
          <p:spPr>
            <a:xfrm>
              <a:off x="6795248" y="1763835"/>
              <a:ext cx="201455" cy="201456"/>
            </a:xfrm>
            <a:prstGeom prst="rect">
              <a:avLst/>
            </a:prstGeom>
            <a:solidFill>
              <a:srgbClr val="325A9B">
                <a:alpha val="100000"/>
              </a:srgbClr>
            </a:solidFill>
            <a:ln w="13550" cap="flat">
              <a:solidFill>
                <a:srgbClr val="000000">
                  <a:alpha val="100000"/>
                </a:srgbClr>
              </a:solidFill>
              <a:prstDash val="solid"/>
              <a:miter/>
            </a:ln>
          </p:spPr>
          <p:txBody>
            <a:bodyPr/>
            <a:lstStyle/>
            <a:p/>
          </p:txBody>
        </p:sp>
        <p:sp>
          <p:nvSpPr>
            <p:cNvPr id="53" name="rc53"/>
            <p:cNvSpPr/>
            <p:nvPr/>
          </p:nvSpPr>
          <p:spPr>
            <a:xfrm>
              <a:off x="6795248" y="1983291"/>
              <a:ext cx="201455" cy="201456"/>
            </a:xfrm>
            <a:prstGeom prst="rect">
              <a:avLst/>
            </a:prstGeom>
            <a:solidFill>
              <a:srgbClr val="F8A19F">
                <a:alpha val="100000"/>
              </a:srgbClr>
            </a:solidFill>
            <a:ln w="13550" cap="flat">
              <a:solidFill>
                <a:srgbClr val="000000">
                  <a:alpha val="100000"/>
                </a:srgbClr>
              </a:solidFill>
              <a:prstDash val="solid"/>
              <a:miter/>
            </a:ln>
          </p:spPr>
          <p:txBody>
            <a:bodyPr/>
            <a:lstStyle/>
            <a:p/>
          </p:txBody>
        </p:sp>
        <p:sp>
          <p:nvSpPr>
            <p:cNvPr id="54" name="rc54"/>
            <p:cNvSpPr/>
            <p:nvPr/>
          </p:nvSpPr>
          <p:spPr>
            <a:xfrm>
              <a:off x="6795248" y="2202747"/>
              <a:ext cx="201455" cy="201456"/>
            </a:xfrm>
            <a:prstGeom prst="rect">
              <a:avLst/>
            </a:prstGeom>
            <a:solidFill>
              <a:srgbClr val="AA0DFE">
                <a:alpha val="100000"/>
              </a:srgbClr>
            </a:solidFill>
            <a:ln w="13550" cap="flat">
              <a:solidFill>
                <a:srgbClr val="000000">
                  <a:alpha val="100000"/>
                </a:srgbClr>
              </a:solidFill>
              <a:prstDash val="solid"/>
              <a:miter/>
            </a:ln>
          </p:spPr>
          <p:txBody>
            <a:bodyPr/>
            <a:lstStyle/>
            <a:p/>
          </p:txBody>
        </p:sp>
        <p:sp>
          <p:nvSpPr>
            <p:cNvPr id="55" name="rc55"/>
            <p:cNvSpPr/>
            <p:nvPr/>
          </p:nvSpPr>
          <p:spPr>
            <a:xfrm>
              <a:off x="6795248" y="2422203"/>
              <a:ext cx="201455" cy="201456"/>
            </a:xfrm>
            <a:prstGeom prst="rect">
              <a:avLst/>
            </a:prstGeom>
            <a:solidFill>
              <a:srgbClr val="F6222E">
                <a:alpha val="100000"/>
              </a:srgbClr>
            </a:solidFill>
            <a:ln w="13550" cap="flat">
              <a:solidFill>
                <a:srgbClr val="000000">
                  <a:alpha val="100000"/>
                </a:srgbClr>
              </a:solidFill>
              <a:prstDash val="solid"/>
              <a:miter/>
            </a:ln>
          </p:spPr>
          <p:txBody>
            <a:bodyPr/>
            <a:lstStyle/>
            <a:p/>
          </p:txBody>
        </p:sp>
        <p:sp>
          <p:nvSpPr>
            <p:cNvPr id="56" name="rc56"/>
            <p:cNvSpPr/>
            <p:nvPr/>
          </p:nvSpPr>
          <p:spPr>
            <a:xfrm>
              <a:off x="6795248" y="2641659"/>
              <a:ext cx="201455" cy="201456"/>
            </a:xfrm>
            <a:prstGeom prst="rect">
              <a:avLst/>
            </a:prstGeom>
            <a:solidFill>
              <a:srgbClr val="2ED9FF">
                <a:alpha val="100000"/>
              </a:srgbClr>
            </a:solidFill>
            <a:ln w="13550" cap="flat">
              <a:solidFill>
                <a:srgbClr val="000000">
                  <a:alpha val="100000"/>
                </a:srgbClr>
              </a:solidFill>
              <a:prstDash val="solid"/>
              <a:miter/>
            </a:ln>
          </p:spPr>
          <p:txBody>
            <a:bodyPr/>
            <a:lstStyle/>
            <a:p/>
          </p:txBody>
        </p:sp>
        <p:sp>
          <p:nvSpPr>
            <p:cNvPr id="57" name="rc57"/>
            <p:cNvSpPr/>
            <p:nvPr/>
          </p:nvSpPr>
          <p:spPr>
            <a:xfrm>
              <a:off x="6795248" y="2861115"/>
              <a:ext cx="201455" cy="201456"/>
            </a:xfrm>
            <a:prstGeom prst="rect">
              <a:avLst/>
            </a:prstGeom>
            <a:solidFill>
              <a:srgbClr val="782AB6">
                <a:alpha val="100000"/>
              </a:srgbClr>
            </a:solidFill>
            <a:ln w="13550" cap="flat">
              <a:solidFill>
                <a:srgbClr val="000000">
                  <a:alpha val="100000"/>
                </a:srgbClr>
              </a:solidFill>
              <a:prstDash val="solid"/>
              <a:miter/>
            </a:ln>
          </p:spPr>
          <p:txBody>
            <a:bodyPr/>
            <a:lstStyle/>
            <a:p/>
          </p:txBody>
        </p:sp>
        <p:sp>
          <p:nvSpPr>
            <p:cNvPr id="58" name="rc58"/>
            <p:cNvSpPr/>
            <p:nvPr/>
          </p:nvSpPr>
          <p:spPr>
            <a:xfrm>
              <a:off x="6795248" y="3080571"/>
              <a:ext cx="201455" cy="201456"/>
            </a:xfrm>
            <a:prstGeom prst="rect">
              <a:avLst/>
            </a:prstGeom>
            <a:solidFill>
              <a:srgbClr val="90AD1C">
                <a:alpha val="100000"/>
              </a:srgbClr>
            </a:solidFill>
            <a:ln w="13550" cap="flat">
              <a:solidFill>
                <a:srgbClr val="000000">
                  <a:alpha val="100000"/>
                </a:srgbClr>
              </a:solidFill>
              <a:prstDash val="solid"/>
              <a:miter/>
            </a:ln>
          </p:spPr>
          <p:txBody>
            <a:bodyPr/>
            <a:lstStyle/>
            <a:p/>
          </p:txBody>
        </p:sp>
        <p:sp>
          <p:nvSpPr>
            <p:cNvPr id="59" name="rc59"/>
            <p:cNvSpPr/>
            <p:nvPr/>
          </p:nvSpPr>
          <p:spPr>
            <a:xfrm>
              <a:off x="6795248" y="3300027"/>
              <a:ext cx="201455" cy="201456"/>
            </a:xfrm>
            <a:prstGeom prst="rect">
              <a:avLst/>
            </a:prstGeom>
            <a:solidFill>
              <a:srgbClr val="B00068">
                <a:alpha val="100000"/>
              </a:srgbClr>
            </a:solidFill>
            <a:ln w="13550" cap="flat">
              <a:solidFill>
                <a:srgbClr val="000000">
                  <a:alpha val="100000"/>
                </a:srgbClr>
              </a:solidFill>
              <a:prstDash val="solid"/>
              <a:miter/>
            </a:ln>
          </p:spPr>
          <p:txBody>
            <a:bodyPr/>
            <a:lstStyle/>
            <a:p/>
          </p:txBody>
        </p:sp>
        <p:sp>
          <p:nvSpPr>
            <p:cNvPr id="60" name="rc60"/>
            <p:cNvSpPr/>
            <p:nvPr/>
          </p:nvSpPr>
          <p:spPr>
            <a:xfrm>
              <a:off x="6795248" y="3519483"/>
              <a:ext cx="201455" cy="201456"/>
            </a:xfrm>
            <a:prstGeom prst="rect">
              <a:avLst/>
            </a:prstGeom>
            <a:solidFill>
              <a:srgbClr val="FEAF16">
                <a:alpha val="100000"/>
              </a:srgbClr>
            </a:solidFill>
            <a:ln w="13550" cap="flat">
              <a:solidFill>
                <a:srgbClr val="000000">
                  <a:alpha val="100000"/>
                </a:srgbClr>
              </a:solidFill>
              <a:prstDash val="solid"/>
              <a:miter/>
            </a:ln>
          </p:spPr>
          <p:txBody>
            <a:bodyPr/>
            <a:lstStyle/>
            <a:p/>
          </p:txBody>
        </p:sp>
        <p:sp>
          <p:nvSpPr>
            <p:cNvPr id="61" name="rc61"/>
            <p:cNvSpPr/>
            <p:nvPr/>
          </p:nvSpPr>
          <p:spPr>
            <a:xfrm>
              <a:off x="6795248" y="3738939"/>
              <a:ext cx="201455" cy="201456"/>
            </a:xfrm>
            <a:prstGeom prst="rect">
              <a:avLst/>
            </a:prstGeom>
            <a:solidFill>
              <a:srgbClr val="3283FE">
                <a:alpha val="100000"/>
              </a:srgbClr>
            </a:solidFill>
            <a:ln w="13550" cap="flat">
              <a:solidFill>
                <a:srgbClr val="000000">
                  <a:alpha val="100000"/>
                </a:srgbClr>
              </a:solidFill>
              <a:prstDash val="solid"/>
              <a:miter/>
            </a:ln>
          </p:spPr>
          <p:txBody>
            <a:bodyPr/>
            <a:lstStyle/>
            <a:p/>
          </p:txBody>
        </p:sp>
        <p:sp>
          <p:nvSpPr>
            <p:cNvPr id="62" name="rc62"/>
            <p:cNvSpPr/>
            <p:nvPr/>
          </p:nvSpPr>
          <p:spPr>
            <a:xfrm>
              <a:off x="6795248" y="3958395"/>
              <a:ext cx="201455" cy="201456"/>
            </a:xfrm>
            <a:prstGeom prst="rect">
              <a:avLst/>
            </a:prstGeom>
            <a:solidFill>
              <a:srgbClr val="00CC99">
                <a:alpha val="100000"/>
              </a:srgbClr>
            </a:solidFill>
            <a:ln w="13550" cap="flat">
              <a:solidFill>
                <a:srgbClr val="000000">
                  <a:alpha val="100000"/>
                </a:srgbClr>
              </a:solidFill>
              <a:prstDash val="solid"/>
              <a:miter/>
            </a:ln>
          </p:spPr>
          <p:txBody>
            <a:bodyPr/>
            <a:lstStyle/>
            <a:p/>
          </p:txBody>
        </p:sp>
        <p:sp>
          <p:nvSpPr>
            <p:cNvPr id="63" name="rc63"/>
            <p:cNvSpPr/>
            <p:nvPr/>
          </p:nvSpPr>
          <p:spPr>
            <a:xfrm>
              <a:off x="6795248" y="4177851"/>
              <a:ext cx="201455" cy="201456"/>
            </a:xfrm>
            <a:prstGeom prst="rect">
              <a:avLst/>
            </a:prstGeom>
            <a:solidFill>
              <a:srgbClr val="FE00FA">
                <a:alpha val="100000"/>
              </a:srgbClr>
            </a:solidFill>
            <a:ln w="13550" cap="flat">
              <a:solidFill>
                <a:srgbClr val="000000">
                  <a:alpha val="100000"/>
                </a:srgbClr>
              </a:solidFill>
              <a:prstDash val="solid"/>
              <a:miter/>
            </a:ln>
          </p:spPr>
          <p:txBody>
            <a:bodyPr/>
            <a:lstStyle/>
            <a:p/>
          </p:txBody>
        </p:sp>
        <p:sp>
          <p:nvSpPr>
            <p:cNvPr id="64" name="rc64"/>
            <p:cNvSpPr/>
            <p:nvPr/>
          </p:nvSpPr>
          <p:spPr>
            <a:xfrm>
              <a:off x="6795248" y="4397307"/>
              <a:ext cx="201455" cy="201456"/>
            </a:xfrm>
            <a:prstGeom prst="rect">
              <a:avLst/>
            </a:prstGeom>
            <a:solidFill>
              <a:srgbClr val="3B00FB">
                <a:alpha val="100000"/>
              </a:srgbClr>
            </a:solidFill>
            <a:ln w="13550" cap="flat">
              <a:solidFill>
                <a:srgbClr val="000000">
                  <a:alpha val="100000"/>
                </a:srgbClr>
              </a:solidFill>
              <a:prstDash val="solid"/>
              <a:miter/>
            </a:ln>
          </p:spPr>
          <p:txBody>
            <a:bodyPr/>
            <a:lstStyle/>
            <a:p/>
          </p:txBody>
        </p:sp>
        <p:sp>
          <p:nvSpPr>
            <p:cNvPr id="65" name="rc65"/>
            <p:cNvSpPr/>
            <p:nvPr/>
          </p:nvSpPr>
          <p:spPr>
            <a:xfrm>
              <a:off x="6795248" y="4616763"/>
              <a:ext cx="201455" cy="201456"/>
            </a:xfrm>
            <a:prstGeom prst="rect">
              <a:avLst/>
            </a:prstGeom>
            <a:solidFill>
              <a:srgbClr val="F26A21">
                <a:alpha val="100000"/>
              </a:srgbClr>
            </a:solidFill>
            <a:ln w="13550" cap="flat">
              <a:solidFill>
                <a:srgbClr val="000000">
                  <a:alpha val="100000"/>
                </a:srgbClr>
              </a:solidFill>
              <a:prstDash val="solid"/>
              <a:miter/>
            </a:ln>
          </p:spPr>
          <p:txBody>
            <a:bodyPr/>
            <a:lstStyle/>
            <a:p/>
          </p:txBody>
        </p:sp>
        <p:sp>
          <p:nvSpPr>
            <p:cNvPr id="66" name="rc66"/>
            <p:cNvSpPr/>
            <p:nvPr/>
          </p:nvSpPr>
          <p:spPr>
            <a:xfrm>
              <a:off x="6795248" y="4836219"/>
              <a:ext cx="201455" cy="201456"/>
            </a:xfrm>
            <a:prstGeom prst="rect">
              <a:avLst/>
            </a:prstGeom>
            <a:solidFill>
              <a:srgbClr val="D3D3D3">
                <a:alpha val="100000"/>
              </a:srgbClr>
            </a:solidFill>
            <a:ln w="13550" cap="flat">
              <a:solidFill>
                <a:srgbClr val="000000">
                  <a:alpha val="100000"/>
                </a:srgbClr>
              </a:solidFill>
              <a:prstDash val="solid"/>
              <a:miter/>
            </a:ln>
          </p:spPr>
          <p:txBody>
            <a:bodyPr/>
            <a:lstStyle/>
            <a:p/>
          </p:txBody>
        </p:sp>
        <p:sp>
          <p:nvSpPr>
            <p:cNvPr id="67" name="tx67"/>
            <p:cNvSpPr/>
            <p:nvPr/>
          </p:nvSpPr>
          <p:spPr>
            <a:xfrm>
              <a:off x="4424379" y="1799679"/>
              <a:ext cx="15655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 United States: 73,000 (22%) </a:t>
              </a:r>
            </a:p>
          </p:txBody>
        </p:sp>
        <p:sp>
          <p:nvSpPr>
            <p:cNvPr id="68" name="tx68"/>
            <p:cNvSpPr/>
            <p:nvPr/>
          </p:nvSpPr>
          <p:spPr>
            <a:xfrm>
              <a:off x="4424379" y="2019135"/>
              <a:ext cx="186368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 Russian Federation: 39,000 (12%) </a:t>
              </a:r>
            </a:p>
          </p:txBody>
        </p:sp>
        <p:sp>
          <p:nvSpPr>
            <p:cNvPr id="69" name="tx69"/>
            <p:cNvSpPr/>
            <p:nvPr/>
          </p:nvSpPr>
          <p:spPr>
            <a:xfrm>
              <a:off x="4424379" y="2238591"/>
              <a:ext cx="134182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3) Romania: 33,000 (10%) </a:t>
              </a:r>
            </a:p>
          </p:txBody>
        </p:sp>
        <p:sp>
          <p:nvSpPr>
            <p:cNvPr id="70" name="tx70"/>
            <p:cNvSpPr/>
            <p:nvPr/>
          </p:nvSpPr>
          <p:spPr>
            <a:xfrm>
              <a:off x="4424379" y="2458047"/>
              <a:ext cx="122390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4) Canada: 21,000 (7%) </a:t>
              </a:r>
            </a:p>
          </p:txBody>
        </p:sp>
        <p:sp>
          <p:nvSpPr>
            <p:cNvPr id="71" name="tx71"/>
            <p:cNvSpPr/>
            <p:nvPr/>
          </p:nvSpPr>
          <p:spPr>
            <a:xfrm>
              <a:off x="4424379" y="2677503"/>
              <a:ext cx="162761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5) United Kingdom: 21,000 (6%) </a:t>
              </a:r>
            </a:p>
          </p:txBody>
        </p:sp>
        <p:sp>
          <p:nvSpPr>
            <p:cNvPr id="72" name="tx72"/>
            <p:cNvSpPr/>
            <p:nvPr/>
          </p:nvSpPr>
          <p:spPr>
            <a:xfrm>
              <a:off x="4424379" y="2896959"/>
              <a:ext cx="147236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6) Saudi Arabia: 16,000 (5%) </a:t>
              </a:r>
            </a:p>
          </p:txBody>
        </p:sp>
        <p:sp>
          <p:nvSpPr>
            <p:cNvPr id="73" name="tx73"/>
            <p:cNvSpPr/>
            <p:nvPr/>
          </p:nvSpPr>
          <p:spPr>
            <a:xfrm>
              <a:off x="4424379" y="3116415"/>
              <a:ext cx="129200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7) Germany: 14,000 (4%) </a:t>
              </a:r>
            </a:p>
          </p:txBody>
        </p:sp>
        <p:sp>
          <p:nvSpPr>
            <p:cNvPr id="74" name="tx74"/>
            <p:cNvSpPr/>
            <p:nvPr/>
          </p:nvSpPr>
          <p:spPr>
            <a:xfrm>
              <a:off x="4424379" y="3335871"/>
              <a:ext cx="111825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8) Spain: 10,000 (3%) </a:t>
              </a:r>
            </a:p>
          </p:txBody>
        </p:sp>
        <p:sp>
          <p:nvSpPr>
            <p:cNvPr id="75" name="tx75"/>
            <p:cNvSpPr/>
            <p:nvPr/>
          </p:nvSpPr>
          <p:spPr>
            <a:xfrm>
              <a:off x="4424379" y="3555327"/>
              <a:ext cx="118652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9) Panama: 8,000 (3%) </a:t>
              </a:r>
            </a:p>
          </p:txBody>
        </p:sp>
        <p:sp>
          <p:nvSpPr>
            <p:cNvPr id="76" name="tx76"/>
            <p:cNvSpPr/>
            <p:nvPr/>
          </p:nvSpPr>
          <p:spPr>
            <a:xfrm>
              <a:off x="4424379" y="3774783"/>
              <a:ext cx="103738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10) Italy: 8,000 (2%) </a:t>
              </a:r>
            </a:p>
          </p:txBody>
        </p:sp>
        <p:sp>
          <p:nvSpPr>
            <p:cNvPr id="77" name="tx77"/>
            <p:cNvSpPr/>
            <p:nvPr/>
          </p:nvSpPr>
          <p:spPr>
            <a:xfrm>
              <a:off x="4424379" y="3994239"/>
              <a:ext cx="113691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11) Japan: 7,000 (2%) </a:t>
              </a:r>
            </a:p>
          </p:txBody>
        </p:sp>
        <p:sp>
          <p:nvSpPr>
            <p:cNvPr id="78" name="tx78"/>
            <p:cNvSpPr/>
            <p:nvPr/>
          </p:nvSpPr>
          <p:spPr>
            <a:xfrm>
              <a:off x="4424379" y="4213695"/>
              <a:ext cx="118024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12) Austria: 7,000 (2%) </a:t>
              </a:r>
            </a:p>
          </p:txBody>
        </p:sp>
        <p:sp>
          <p:nvSpPr>
            <p:cNvPr id="79" name="tx79"/>
            <p:cNvSpPr/>
            <p:nvPr/>
          </p:nvSpPr>
          <p:spPr>
            <a:xfrm>
              <a:off x="4424379" y="4433151"/>
              <a:ext cx="118024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13) France: 6,000 (2%) </a:t>
              </a:r>
            </a:p>
          </p:txBody>
        </p:sp>
        <p:sp>
          <p:nvSpPr>
            <p:cNvPr id="80" name="tx80"/>
            <p:cNvSpPr/>
            <p:nvPr/>
          </p:nvSpPr>
          <p:spPr>
            <a:xfrm>
              <a:off x="4424379" y="4652607"/>
              <a:ext cx="126723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14) Australia: 6,000 (2%) </a:t>
              </a:r>
            </a:p>
          </p:txBody>
        </p:sp>
        <p:sp>
          <p:nvSpPr>
            <p:cNvPr id="81" name="tx81"/>
            <p:cNvSpPr/>
            <p:nvPr/>
          </p:nvSpPr>
          <p:spPr>
            <a:xfrm>
              <a:off x="4424379" y="4872063"/>
              <a:ext cx="229228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15) Netherlands (Kingdom of the): 5,000 (2%) </a:t>
              </a:r>
            </a:p>
          </p:txBody>
        </p:sp>
        <p:sp>
          <p:nvSpPr>
            <p:cNvPr id="82" name="tx82"/>
            <p:cNvSpPr/>
            <p:nvPr/>
          </p:nvSpPr>
          <p:spPr>
            <a:xfrm>
              <a:off x="4424379" y="5091519"/>
              <a:ext cx="172082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16) Republic of Korea: 5,000 (1%) </a:t>
              </a:r>
            </a:p>
          </p:txBody>
        </p:sp>
        <p:sp>
          <p:nvSpPr>
            <p:cNvPr id="83" name="tx83"/>
            <p:cNvSpPr/>
            <p:nvPr/>
          </p:nvSpPr>
          <p:spPr>
            <a:xfrm>
              <a:off x="7075294" y="1799679"/>
              <a:ext cx="149091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17) New Zealand: 4,000 (1%) </a:t>
              </a:r>
            </a:p>
          </p:txBody>
        </p:sp>
        <p:sp>
          <p:nvSpPr>
            <p:cNvPr id="84" name="tx84"/>
            <p:cNvSpPr/>
            <p:nvPr/>
          </p:nvSpPr>
          <p:spPr>
            <a:xfrm>
              <a:off x="7075294" y="2019135"/>
              <a:ext cx="123629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18) Sweden: 4,000 (1%) </a:t>
              </a:r>
            </a:p>
          </p:txBody>
        </p:sp>
        <p:sp>
          <p:nvSpPr>
            <p:cNvPr id="85" name="tx85"/>
            <p:cNvSpPr/>
            <p:nvPr/>
          </p:nvSpPr>
          <p:spPr>
            <a:xfrm>
              <a:off x="7075294" y="2238591"/>
              <a:ext cx="123618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19) Czechia: 4,000 (1%) </a:t>
              </a:r>
            </a:p>
          </p:txBody>
        </p:sp>
        <p:sp>
          <p:nvSpPr>
            <p:cNvPr id="86" name="tx86"/>
            <p:cNvSpPr/>
            <p:nvPr/>
          </p:nvSpPr>
          <p:spPr>
            <a:xfrm>
              <a:off x="7075294" y="2458047"/>
              <a:ext cx="118041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 Poland: 3,000 (1%) </a:t>
              </a:r>
            </a:p>
          </p:txBody>
        </p:sp>
        <p:sp>
          <p:nvSpPr>
            <p:cNvPr id="87" name="tx87"/>
            <p:cNvSpPr/>
            <p:nvPr/>
          </p:nvSpPr>
          <p:spPr>
            <a:xfrm>
              <a:off x="7075294" y="2677503"/>
              <a:ext cx="124245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21) Bulgaria: 3,000 (1%) </a:t>
              </a:r>
            </a:p>
          </p:txBody>
        </p:sp>
        <p:sp>
          <p:nvSpPr>
            <p:cNvPr id="88" name="tx88"/>
            <p:cNvSpPr/>
            <p:nvPr/>
          </p:nvSpPr>
          <p:spPr>
            <a:xfrm>
              <a:off x="7075294" y="2896959"/>
              <a:ext cx="141009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22) Switzerland: 3,000 (1%) </a:t>
              </a:r>
            </a:p>
          </p:txBody>
        </p:sp>
        <p:sp>
          <p:nvSpPr>
            <p:cNvPr id="89" name="tx89"/>
            <p:cNvSpPr/>
            <p:nvPr/>
          </p:nvSpPr>
          <p:spPr>
            <a:xfrm>
              <a:off x="7075294" y="3116415"/>
              <a:ext cx="117413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23) Ireland: 2,000 (1%) </a:t>
              </a:r>
            </a:p>
          </p:txBody>
        </p:sp>
        <p:sp>
          <p:nvSpPr>
            <p:cNvPr id="90" name="tx90"/>
            <p:cNvSpPr/>
            <p:nvPr/>
          </p:nvSpPr>
          <p:spPr>
            <a:xfrm>
              <a:off x="7075294" y="3335871"/>
              <a:ext cx="125484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24) Slovakia: 2,000 (1%) </a:t>
              </a:r>
            </a:p>
          </p:txBody>
        </p:sp>
        <p:sp>
          <p:nvSpPr>
            <p:cNvPr id="91" name="tx91"/>
            <p:cNvSpPr/>
            <p:nvPr/>
          </p:nvSpPr>
          <p:spPr>
            <a:xfrm>
              <a:off x="7075294" y="3555327"/>
              <a:ext cx="189457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25) United Arab Emirates: 2,000 (1%) </a:t>
              </a:r>
            </a:p>
          </p:txBody>
        </p:sp>
        <p:sp>
          <p:nvSpPr>
            <p:cNvPr id="92" name="tx92"/>
            <p:cNvSpPr/>
            <p:nvPr/>
          </p:nvSpPr>
          <p:spPr>
            <a:xfrm>
              <a:off x="7075294" y="3774783"/>
              <a:ext cx="123618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26) Belgium: 2,000 (1%) </a:t>
              </a:r>
            </a:p>
          </p:txBody>
        </p:sp>
        <p:sp>
          <p:nvSpPr>
            <p:cNvPr id="93" name="tx93"/>
            <p:cNvSpPr/>
            <p:nvPr/>
          </p:nvSpPr>
          <p:spPr>
            <a:xfrm>
              <a:off x="7075294" y="3994239"/>
              <a:ext cx="108709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27) Chile: 2,000 (1%) </a:t>
              </a:r>
            </a:p>
          </p:txBody>
        </p:sp>
        <p:sp>
          <p:nvSpPr>
            <p:cNvPr id="94" name="tx94"/>
            <p:cNvSpPr/>
            <p:nvPr/>
          </p:nvSpPr>
          <p:spPr>
            <a:xfrm>
              <a:off x="7075294" y="4213695"/>
              <a:ext cx="110570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28) Israel: 2,000 (1%) </a:t>
              </a:r>
            </a:p>
          </p:txBody>
        </p:sp>
        <p:sp>
          <p:nvSpPr>
            <p:cNvPr id="95" name="tx95"/>
            <p:cNvSpPr/>
            <p:nvPr/>
          </p:nvSpPr>
          <p:spPr>
            <a:xfrm>
              <a:off x="7075294" y="4433151"/>
              <a:ext cx="135132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29) Lithuania: 1,000 (&lt;1%) </a:t>
              </a:r>
            </a:p>
          </p:txBody>
        </p:sp>
        <p:sp>
          <p:nvSpPr>
            <p:cNvPr id="96" name="tx96"/>
            <p:cNvSpPr/>
            <p:nvPr/>
          </p:nvSpPr>
          <p:spPr>
            <a:xfrm>
              <a:off x="7075294" y="4652607"/>
              <a:ext cx="132638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30) Slovenia: 1,000 (&lt;1%) </a:t>
              </a:r>
            </a:p>
          </p:txBody>
        </p:sp>
        <p:sp>
          <p:nvSpPr>
            <p:cNvPr id="97" name="tx97"/>
            <p:cNvSpPr/>
            <p:nvPr/>
          </p:nvSpPr>
          <p:spPr>
            <a:xfrm>
              <a:off x="7075294" y="4872063"/>
              <a:ext cx="206870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31) Remaining 32 countries: 12,000 (4%) </a:t>
              </a:r>
            </a:p>
          </p:txBody>
        </p:sp>
        <p:sp>
          <p:nvSpPr>
            <p:cNvPr id="98" name="tx98"/>
            <p:cNvSpPr/>
            <p:nvPr/>
          </p:nvSpPr>
          <p:spPr>
            <a:xfrm>
              <a:off x="274320" y="1323875"/>
              <a:ext cx="5674957"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Rank, number and percentage of zero-dose children, by country, HICs, 2023</a:t>
              </a:r>
            </a:p>
          </p:txBody>
        </p:sp>
        <p:sp>
          <p:nvSpPr>
            <p:cNvPr id="99" name="tx99"/>
            <p:cNvSpPr/>
            <p:nvPr/>
          </p:nvSpPr>
          <p:spPr>
            <a:xfrm>
              <a:off x="-98252" y="5350146"/>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00" name="tx100"/>
            <p:cNvSpPr/>
            <p:nvPr/>
          </p:nvSpPr>
          <p:spPr>
            <a:xfrm>
              <a:off x="-36915" y="5472265"/>
              <a:ext cx="4100249"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Number in legend corresponds to country ranking based on highest to lowest</a:t>
              </a:r>
            </a:p>
          </p:txBody>
        </p:sp>
        <p:sp>
          <p:nvSpPr>
            <p:cNvPr id="101" name="tx101"/>
            <p:cNvSpPr/>
            <p:nvPr/>
          </p:nvSpPr>
          <p:spPr>
            <a:xfrm>
              <a:off x="447723" y="5592912"/>
              <a:ext cx="3615610" cy="10357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absolute number of unvaccinated children and reflects order of pie slices.</a:t>
              </a:r>
            </a:p>
          </p:txBody>
        </p:sp>
        <p:sp>
          <p:nvSpPr>
            <p:cNvPr id="102" name="tx102"/>
            <p:cNvSpPr/>
            <p:nvPr/>
          </p:nvSpPr>
          <p:spPr>
            <a:xfrm>
              <a:off x="1662186" y="5719997"/>
              <a:ext cx="2401148" cy="9718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Total children unvaccinated for DTP1 = 327,000.</a:t>
              </a:r>
            </a:p>
          </p:txBody>
        </p:sp>
      </p:grpSp>
      <p:sp>
        <p:nvSpPr>
          <p:cNvPr id="10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4 (13%) countries accounted for over half (51%) of all zero-dose children in HICs.
United States had the highest number of children who did not receive DTP1 (n = 73,000), which is approximately 22% of all zero-dose children in HICs (n = 327,000).</a:t>
            </a: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1762330" y="237037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 name="rc5"/>
            <p:cNvSpPr/>
            <p:nvPr/>
          </p:nvSpPr>
          <p:spPr>
            <a:xfrm>
              <a:off x="2065736" y="2370375"/>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 name="rc6"/>
            <p:cNvSpPr/>
            <p:nvPr/>
          </p:nvSpPr>
          <p:spPr>
            <a:xfrm>
              <a:off x="2369142" y="237037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 name="rc7"/>
            <p:cNvSpPr/>
            <p:nvPr/>
          </p:nvSpPr>
          <p:spPr>
            <a:xfrm>
              <a:off x="2672547" y="237037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 name="rc8"/>
            <p:cNvSpPr/>
            <p:nvPr/>
          </p:nvSpPr>
          <p:spPr>
            <a:xfrm>
              <a:off x="2975953" y="237037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 name="rc9"/>
            <p:cNvSpPr/>
            <p:nvPr/>
          </p:nvSpPr>
          <p:spPr>
            <a:xfrm>
              <a:off x="3279359" y="237037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 name="rc10"/>
            <p:cNvSpPr/>
            <p:nvPr/>
          </p:nvSpPr>
          <p:spPr>
            <a:xfrm>
              <a:off x="3582765" y="2370375"/>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 name="rc11"/>
            <p:cNvSpPr/>
            <p:nvPr/>
          </p:nvSpPr>
          <p:spPr>
            <a:xfrm>
              <a:off x="3886171" y="2370375"/>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 name="rc12"/>
            <p:cNvSpPr/>
            <p:nvPr/>
          </p:nvSpPr>
          <p:spPr>
            <a:xfrm>
              <a:off x="4189577" y="237037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 name="rc13"/>
            <p:cNvSpPr/>
            <p:nvPr/>
          </p:nvSpPr>
          <p:spPr>
            <a:xfrm>
              <a:off x="4492982" y="237037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 name="rc14"/>
            <p:cNvSpPr/>
            <p:nvPr/>
          </p:nvSpPr>
          <p:spPr>
            <a:xfrm>
              <a:off x="4796388" y="237037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5" name="rc15"/>
            <p:cNvSpPr/>
            <p:nvPr/>
          </p:nvSpPr>
          <p:spPr>
            <a:xfrm>
              <a:off x="5099794" y="237037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6" name="rc16"/>
            <p:cNvSpPr/>
            <p:nvPr/>
          </p:nvSpPr>
          <p:spPr>
            <a:xfrm>
              <a:off x="5403200" y="237037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7" name="rc17"/>
            <p:cNvSpPr/>
            <p:nvPr/>
          </p:nvSpPr>
          <p:spPr>
            <a:xfrm>
              <a:off x="5706606" y="2370375"/>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8" name="rc18"/>
            <p:cNvSpPr/>
            <p:nvPr/>
          </p:nvSpPr>
          <p:spPr>
            <a:xfrm>
              <a:off x="6010012" y="237037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9" name="rc19"/>
            <p:cNvSpPr/>
            <p:nvPr/>
          </p:nvSpPr>
          <p:spPr>
            <a:xfrm>
              <a:off x="6313417" y="237037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0" name="rc20"/>
            <p:cNvSpPr/>
            <p:nvPr/>
          </p:nvSpPr>
          <p:spPr>
            <a:xfrm>
              <a:off x="6616823" y="237037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1" name="rc21"/>
            <p:cNvSpPr/>
            <p:nvPr/>
          </p:nvSpPr>
          <p:spPr>
            <a:xfrm>
              <a:off x="6920229" y="237037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2" name="rc22"/>
            <p:cNvSpPr/>
            <p:nvPr/>
          </p:nvSpPr>
          <p:spPr>
            <a:xfrm>
              <a:off x="7223635" y="237037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 name="rc23"/>
            <p:cNvSpPr/>
            <p:nvPr/>
          </p:nvSpPr>
          <p:spPr>
            <a:xfrm>
              <a:off x="7527041" y="237037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4" name="rc24"/>
            <p:cNvSpPr/>
            <p:nvPr/>
          </p:nvSpPr>
          <p:spPr>
            <a:xfrm>
              <a:off x="7830447" y="237037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5" name="rc25"/>
            <p:cNvSpPr/>
            <p:nvPr/>
          </p:nvSpPr>
          <p:spPr>
            <a:xfrm>
              <a:off x="8133852" y="237037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6" name="rc26"/>
            <p:cNvSpPr/>
            <p:nvPr/>
          </p:nvSpPr>
          <p:spPr>
            <a:xfrm>
              <a:off x="8437258" y="237037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7" name="rc27"/>
            <p:cNvSpPr/>
            <p:nvPr/>
          </p:nvSpPr>
          <p:spPr>
            <a:xfrm>
              <a:off x="8740664" y="237037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8" name="rc28"/>
            <p:cNvSpPr/>
            <p:nvPr/>
          </p:nvSpPr>
          <p:spPr>
            <a:xfrm>
              <a:off x="1762330" y="4276194"/>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9" name="rc29"/>
            <p:cNvSpPr/>
            <p:nvPr/>
          </p:nvSpPr>
          <p:spPr>
            <a:xfrm>
              <a:off x="2065736" y="4276194"/>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0" name="rc30"/>
            <p:cNvSpPr/>
            <p:nvPr/>
          </p:nvSpPr>
          <p:spPr>
            <a:xfrm>
              <a:off x="2369142" y="4276194"/>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1" name="rc31"/>
            <p:cNvSpPr/>
            <p:nvPr/>
          </p:nvSpPr>
          <p:spPr>
            <a:xfrm>
              <a:off x="2672547" y="4276194"/>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2" name="rc32"/>
            <p:cNvSpPr/>
            <p:nvPr/>
          </p:nvSpPr>
          <p:spPr>
            <a:xfrm>
              <a:off x="2975953" y="4276194"/>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3" name="rc33"/>
            <p:cNvSpPr/>
            <p:nvPr/>
          </p:nvSpPr>
          <p:spPr>
            <a:xfrm>
              <a:off x="3279359" y="4276194"/>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4" name="rc34"/>
            <p:cNvSpPr/>
            <p:nvPr/>
          </p:nvSpPr>
          <p:spPr>
            <a:xfrm>
              <a:off x="3582765" y="4276194"/>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5" name="rc35"/>
            <p:cNvSpPr/>
            <p:nvPr/>
          </p:nvSpPr>
          <p:spPr>
            <a:xfrm>
              <a:off x="3886171" y="4276194"/>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6" name="rc36"/>
            <p:cNvSpPr/>
            <p:nvPr/>
          </p:nvSpPr>
          <p:spPr>
            <a:xfrm>
              <a:off x="4189577" y="4276194"/>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7" name="rc37"/>
            <p:cNvSpPr/>
            <p:nvPr/>
          </p:nvSpPr>
          <p:spPr>
            <a:xfrm>
              <a:off x="4492982" y="4276194"/>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8" name="rc38"/>
            <p:cNvSpPr/>
            <p:nvPr/>
          </p:nvSpPr>
          <p:spPr>
            <a:xfrm>
              <a:off x="4796388" y="4276194"/>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9" name="rc39"/>
            <p:cNvSpPr/>
            <p:nvPr/>
          </p:nvSpPr>
          <p:spPr>
            <a:xfrm>
              <a:off x="5099794" y="4276194"/>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0" name="rc40"/>
            <p:cNvSpPr/>
            <p:nvPr/>
          </p:nvSpPr>
          <p:spPr>
            <a:xfrm>
              <a:off x="5403200" y="4276194"/>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1" name="rc41"/>
            <p:cNvSpPr/>
            <p:nvPr/>
          </p:nvSpPr>
          <p:spPr>
            <a:xfrm>
              <a:off x="5706606" y="4276194"/>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2" name="rc42"/>
            <p:cNvSpPr/>
            <p:nvPr/>
          </p:nvSpPr>
          <p:spPr>
            <a:xfrm>
              <a:off x="6010012" y="427619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3" name="rc43"/>
            <p:cNvSpPr/>
            <p:nvPr/>
          </p:nvSpPr>
          <p:spPr>
            <a:xfrm>
              <a:off x="6313417" y="427619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4" name="rc44"/>
            <p:cNvSpPr/>
            <p:nvPr/>
          </p:nvSpPr>
          <p:spPr>
            <a:xfrm>
              <a:off x="6616823" y="427619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5" name="rc45"/>
            <p:cNvSpPr/>
            <p:nvPr/>
          </p:nvSpPr>
          <p:spPr>
            <a:xfrm>
              <a:off x="6920229" y="4276194"/>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6" name="rc46"/>
            <p:cNvSpPr/>
            <p:nvPr/>
          </p:nvSpPr>
          <p:spPr>
            <a:xfrm>
              <a:off x="7223635" y="427619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7" name="rc47"/>
            <p:cNvSpPr/>
            <p:nvPr/>
          </p:nvSpPr>
          <p:spPr>
            <a:xfrm>
              <a:off x="7527041" y="427619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8" name="rc48"/>
            <p:cNvSpPr/>
            <p:nvPr/>
          </p:nvSpPr>
          <p:spPr>
            <a:xfrm>
              <a:off x="7830447" y="4276194"/>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49" name="rc49"/>
            <p:cNvSpPr/>
            <p:nvPr/>
          </p:nvSpPr>
          <p:spPr>
            <a:xfrm>
              <a:off x="8133852" y="4276194"/>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0" name="rc50"/>
            <p:cNvSpPr/>
            <p:nvPr/>
          </p:nvSpPr>
          <p:spPr>
            <a:xfrm>
              <a:off x="8437258" y="4276194"/>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1" name="rc51"/>
            <p:cNvSpPr/>
            <p:nvPr/>
          </p:nvSpPr>
          <p:spPr>
            <a:xfrm>
              <a:off x="8740664" y="4276194"/>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2" name="rc52"/>
            <p:cNvSpPr/>
            <p:nvPr/>
          </p:nvSpPr>
          <p:spPr>
            <a:xfrm>
              <a:off x="1762330" y="244660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3" name="rc53"/>
            <p:cNvSpPr/>
            <p:nvPr/>
          </p:nvSpPr>
          <p:spPr>
            <a:xfrm>
              <a:off x="2065736" y="244660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 name="rc54"/>
            <p:cNvSpPr/>
            <p:nvPr/>
          </p:nvSpPr>
          <p:spPr>
            <a:xfrm>
              <a:off x="2369142" y="244660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5" name="rc55"/>
            <p:cNvSpPr/>
            <p:nvPr/>
          </p:nvSpPr>
          <p:spPr>
            <a:xfrm>
              <a:off x="2672547" y="244660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6" name="rc56"/>
            <p:cNvSpPr/>
            <p:nvPr/>
          </p:nvSpPr>
          <p:spPr>
            <a:xfrm>
              <a:off x="2975953" y="244660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7" name="rc57"/>
            <p:cNvSpPr/>
            <p:nvPr/>
          </p:nvSpPr>
          <p:spPr>
            <a:xfrm>
              <a:off x="3279359" y="244660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8" name="rc58"/>
            <p:cNvSpPr/>
            <p:nvPr/>
          </p:nvSpPr>
          <p:spPr>
            <a:xfrm>
              <a:off x="3582765" y="244660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9" name="rc59"/>
            <p:cNvSpPr/>
            <p:nvPr/>
          </p:nvSpPr>
          <p:spPr>
            <a:xfrm>
              <a:off x="3886171" y="244660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 name="rc60"/>
            <p:cNvSpPr/>
            <p:nvPr/>
          </p:nvSpPr>
          <p:spPr>
            <a:xfrm>
              <a:off x="4189577" y="244660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1" name="rc61"/>
            <p:cNvSpPr/>
            <p:nvPr/>
          </p:nvSpPr>
          <p:spPr>
            <a:xfrm>
              <a:off x="4492982" y="244660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 name="rc62"/>
            <p:cNvSpPr/>
            <p:nvPr/>
          </p:nvSpPr>
          <p:spPr>
            <a:xfrm>
              <a:off x="4796388" y="244660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3" name="rc63"/>
            <p:cNvSpPr/>
            <p:nvPr/>
          </p:nvSpPr>
          <p:spPr>
            <a:xfrm>
              <a:off x="5099794" y="244660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4" name="rc64"/>
            <p:cNvSpPr/>
            <p:nvPr/>
          </p:nvSpPr>
          <p:spPr>
            <a:xfrm>
              <a:off x="5403200" y="244660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5" name="rc65"/>
            <p:cNvSpPr/>
            <p:nvPr/>
          </p:nvSpPr>
          <p:spPr>
            <a:xfrm>
              <a:off x="5706606" y="244660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 name="rc66"/>
            <p:cNvSpPr/>
            <p:nvPr/>
          </p:nvSpPr>
          <p:spPr>
            <a:xfrm>
              <a:off x="6010012" y="244660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 name="rc67"/>
            <p:cNvSpPr/>
            <p:nvPr/>
          </p:nvSpPr>
          <p:spPr>
            <a:xfrm>
              <a:off x="6313417" y="244660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 name="rc68"/>
            <p:cNvSpPr/>
            <p:nvPr/>
          </p:nvSpPr>
          <p:spPr>
            <a:xfrm>
              <a:off x="6616823" y="2446608"/>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9" name="rc69"/>
            <p:cNvSpPr/>
            <p:nvPr/>
          </p:nvSpPr>
          <p:spPr>
            <a:xfrm>
              <a:off x="6920229" y="2446608"/>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0" name="rc70"/>
            <p:cNvSpPr/>
            <p:nvPr/>
          </p:nvSpPr>
          <p:spPr>
            <a:xfrm>
              <a:off x="7223635" y="244660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1" name="rc71"/>
            <p:cNvSpPr/>
            <p:nvPr/>
          </p:nvSpPr>
          <p:spPr>
            <a:xfrm>
              <a:off x="7527041" y="244660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2" name="rc72"/>
            <p:cNvSpPr/>
            <p:nvPr/>
          </p:nvSpPr>
          <p:spPr>
            <a:xfrm>
              <a:off x="7830447" y="244660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3" name="rc73"/>
            <p:cNvSpPr/>
            <p:nvPr/>
          </p:nvSpPr>
          <p:spPr>
            <a:xfrm>
              <a:off x="8133852" y="2446608"/>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4" name="rc74"/>
            <p:cNvSpPr/>
            <p:nvPr/>
          </p:nvSpPr>
          <p:spPr>
            <a:xfrm>
              <a:off x="8437258" y="244660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5" name="rc75"/>
            <p:cNvSpPr/>
            <p:nvPr/>
          </p:nvSpPr>
          <p:spPr>
            <a:xfrm>
              <a:off x="8740664" y="244660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 name="rc76"/>
            <p:cNvSpPr/>
            <p:nvPr/>
          </p:nvSpPr>
          <p:spPr>
            <a:xfrm>
              <a:off x="1762330" y="4504892"/>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7" name="rc77"/>
            <p:cNvSpPr/>
            <p:nvPr/>
          </p:nvSpPr>
          <p:spPr>
            <a:xfrm>
              <a:off x="2065736" y="450489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8" name="rc78"/>
            <p:cNvSpPr/>
            <p:nvPr/>
          </p:nvSpPr>
          <p:spPr>
            <a:xfrm>
              <a:off x="2369142" y="450489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9" name="rc79"/>
            <p:cNvSpPr/>
            <p:nvPr/>
          </p:nvSpPr>
          <p:spPr>
            <a:xfrm>
              <a:off x="2672547" y="450489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0" name="rc80"/>
            <p:cNvSpPr/>
            <p:nvPr/>
          </p:nvSpPr>
          <p:spPr>
            <a:xfrm>
              <a:off x="2975953" y="450489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1" name="rc81"/>
            <p:cNvSpPr/>
            <p:nvPr/>
          </p:nvSpPr>
          <p:spPr>
            <a:xfrm>
              <a:off x="3279359" y="450489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2" name="rc82"/>
            <p:cNvSpPr/>
            <p:nvPr/>
          </p:nvSpPr>
          <p:spPr>
            <a:xfrm>
              <a:off x="3582765" y="450489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3" name="rc83"/>
            <p:cNvSpPr/>
            <p:nvPr/>
          </p:nvSpPr>
          <p:spPr>
            <a:xfrm>
              <a:off x="3886171" y="450489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4" name="rc84"/>
            <p:cNvSpPr/>
            <p:nvPr/>
          </p:nvSpPr>
          <p:spPr>
            <a:xfrm>
              <a:off x="4189577" y="450489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5" name="rc85"/>
            <p:cNvSpPr/>
            <p:nvPr/>
          </p:nvSpPr>
          <p:spPr>
            <a:xfrm>
              <a:off x="4492982" y="450489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6" name="rc86"/>
            <p:cNvSpPr/>
            <p:nvPr/>
          </p:nvSpPr>
          <p:spPr>
            <a:xfrm>
              <a:off x="4796388" y="450489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7" name="rc87"/>
            <p:cNvSpPr/>
            <p:nvPr/>
          </p:nvSpPr>
          <p:spPr>
            <a:xfrm>
              <a:off x="5099794" y="4504892"/>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8" name="rc88"/>
            <p:cNvSpPr/>
            <p:nvPr/>
          </p:nvSpPr>
          <p:spPr>
            <a:xfrm>
              <a:off x="5403200" y="4504892"/>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9" name="rc89"/>
            <p:cNvSpPr/>
            <p:nvPr/>
          </p:nvSpPr>
          <p:spPr>
            <a:xfrm>
              <a:off x="5706606" y="4504892"/>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0" name="rc90"/>
            <p:cNvSpPr/>
            <p:nvPr/>
          </p:nvSpPr>
          <p:spPr>
            <a:xfrm>
              <a:off x="6010012" y="4504892"/>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1" name="rc91"/>
            <p:cNvSpPr/>
            <p:nvPr/>
          </p:nvSpPr>
          <p:spPr>
            <a:xfrm>
              <a:off x="6313417" y="450489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2" name="rc92"/>
            <p:cNvSpPr/>
            <p:nvPr/>
          </p:nvSpPr>
          <p:spPr>
            <a:xfrm>
              <a:off x="6616823" y="450489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3" name="rc93"/>
            <p:cNvSpPr/>
            <p:nvPr/>
          </p:nvSpPr>
          <p:spPr>
            <a:xfrm>
              <a:off x="6920229" y="450489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4" name="rc94"/>
            <p:cNvSpPr/>
            <p:nvPr/>
          </p:nvSpPr>
          <p:spPr>
            <a:xfrm>
              <a:off x="7223635" y="450489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5" name="rc95"/>
            <p:cNvSpPr/>
            <p:nvPr/>
          </p:nvSpPr>
          <p:spPr>
            <a:xfrm>
              <a:off x="7527041" y="450489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6" name="rc96"/>
            <p:cNvSpPr/>
            <p:nvPr/>
          </p:nvSpPr>
          <p:spPr>
            <a:xfrm>
              <a:off x="7830447" y="450489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7" name="rc97"/>
            <p:cNvSpPr/>
            <p:nvPr/>
          </p:nvSpPr>
          <p:spPr>
            <a:xfrm>
              <a:off x="8133852" y="450489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8" name="rc98"/>
            <p:cNvSpPr/>
            <p:nvPr/>
          </p:nvSpPr>
          <p:spPr>
            <a:xfrm>
              <a:off x="8437258" y="450489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9" name="rc99"/>
            <p:cNvSpPr/>
            <p:nvPr/>
          </p:nvSpPr>
          <p:spPr>
            <a:xfrm>
              <a:off x="8740664" y="450489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0" name="rc100"/>
            <p:cNvSpPr/>
            <p:nvPr/>
          </p:nvSpPr>
          <p:spPr>
            <a:xfrm>
              <a:off x="1762330" y="54196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1" name="rc101"/>
            <p:cNvSpPr/>
            <p:nvPr/>
          </p:nvSpPr>
          <p:spPr>
            <a:xfrm>
              <a:off x="2065736" y="54196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2" name="rc102"/>
            <p:cNvSpPr/>
            <p:nvPr/>
          </p:nvSpPr>
          <p:spPr>
            <a:xfrm>
              <a:off x="2369142" y="54196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3" name="rc103"/>
            <p:cNvSpPr/>
            <p:nvPr/>
          </p:nvSpPr>
          <p:spPr>
            <a:xfrm>
              <a:off x="2672547" y="5419685"/>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4" name="rc104"/>
            <p:cNvSpPr/>
            <p:nvPr/>
          </p:nvSpPr>
          <p:spPr>
            <a:xfrm>
              <a:off x="2975953" y="54196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5" name="rc105"/>
            <p:cNvSpPr/>
            <p:nvPr/>
          </p:nvSpPr>
          <p:spPr>
            <a:xfrm>
              <a:off x="3279359" y="54196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6" name="rc106"/>
            <p:cNvSpPr/>
            <p:nvPr/>
          </p:nvSpPr>
          <p:spPr>
            <a:xfrm>
              <a:off x="3582765" y="5419685"/>
              <a:ext cx="303405" cy="76232"/>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07" name="rc107"/>
            <p:cNvSpPr/>
            <p:nvPr/>
          </p:nvSpPr>
          <p:spPr>
            <a:xfrm>
              <a:off x="3886171" y="5419685"/>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8" name="rc108"/>
            <p:cNvSpPr/>
            <p:nvPr/>
          </p:nvSpPr>
          <p:spPr>
            <a:xfrm>
              <a:off x="4189577" y="5419685"/>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9" name="rc109"/>
            <p:cNvSpPr/>
            <p:nvPr/>
          </p:nvSpPr>
          <p:spPr>
            <a:xfrm>
              <a:off x="4492982" y="5419685"/>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0" name="rc110"/>
            <p:cNvSpPr/>
            <p:nvPr/>
          </p:nvSpPr>
          <p:spPr>
            <a:xfrm>
              <a:off x="4796388" y="5419685"/>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1" name="rc111"/>
            <p:cNvSpPr/>
            <p:nvPr/>
          </p:nvSpPr>
          <p:spPr>
            <a:xfrm>
              <a:off x="5099794" y="5419685"/>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2" name="rc112"/>
            <p:cNvSpPr/>
            <p:nvPr/>
          </p:nvSpPr>
          <p:spPr>
            <a:xfrm>
              <a:off x="5403200" y="5419685"/>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3" name="rc113"/>
            <p:cNvSpPr/>
            <p:nvPr/>
          </p:nvSpPr>
          <p:spPr>
            <a:xfrm>
              <a:off x="5706606" y="5419685"/>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4" name="rc114"/>
            <p:cNvSpPr/>
            <p:nvPr/>
          </p:nvSpPr>
          <p:spPr>
            <a:xfrm>
              <a:off x="6010012" y="54196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5" name="rc115"/>
            <p:cNvSpPr/>
            <p:nvPr/>
          </p:nvSpPr>
          <p:spPr>
            <a:xfrm>
              <a:off x="6313417" y="5419685"/>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6" name="rc116"/>
            <p:cNvSpPr/>
            <p:nvPr/>
          </p:nvSpPr>
          <p:spPr>
            <a:xfrm>
              <a:off x="6616823" y="5419685"/>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7" name="rc117"/>
            <p:cNvSpPr/>
            <p:nvPr/>
          </p:nvSpPr>
          <p:spPr>
            <a:xfrm>
              <a:off x="6920229" y="5419685"/>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8" name="rc118"/>
            <p:cNvSpPr/>
            <p:nvPr/>
          </p:nvSpPr>
          <p:spPr>
            <a:xfrm>
              <a:off x="7223635" y="5419685"/>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19" name="rc119"/>
            <p:cNvSpPr/>
            <p:nvPr/>
          </p:nvSpPr>
          <p:spPr>
            <a:xfrm>
              <a:off x="7527041" y="5419685"/>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20" name="rc120"/>
            <p:cNvSpPr/>
            <p:nvPr/>
          </p:nvSpPr>
          <p:spPr>
            <a:xfrm>
              <a:off x="7830447" y="5419685"/>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1" name="rc121"/>
            <p:cNvSpPr/>
            <p:nvPr/>
          </p:nvSpPr>
          <p:spPr>
            <a:xfrm>
              <a:off x="8133852" y="5419685"/>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2" name="rc122"/>
            <p:cNvSpPr/>
            <p:nvPr/>
          </p:nvSpPr>
          <p:spPr>
            <a:xfrm>
              <a:off x="8437258" y="5419685"/>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23" name="rc123"/>
            <p:cNvSpPr/>
            <p:nvPr/>
          </p:nvSpPr>
          <p:spPr>
            <a:xfrm>
              <a:off x="8740664" y="5419685"/>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24" name="rc124"/>
            <p:cNvSpPr/>
            <p:nvPr/>
          </p:nvSpPr>
          <p:spPr>
            <a:xfrm>
              <a:off x="1762330" y="2599073"/>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5" name="rc125"/>
            <p:cNvSpPr/>
            <p:nvPr/>
          </p:nvSpPr>
          <p:spPr>
            <a:xfrm>
              <a:off x="2065736" y="2599073"/>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6" name="rc126"/>
            <p:cNvSpPr/>
            <p:nvPr/>
          </p:nvSpPr>
          <p:spPr>
            <a:xfrm>
              <a:off x="2369142" y="2599073"/>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7" name="rc127"/>
            <p:cNvSpPr/>
            <p:nvPr/>
          </p:nvSpPr>
          <p:spPr>
            <a:xfrm>
              <a:off x="2672547" y="2599073"/>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8" name="rc128"/>
            <p:cNvSpPr/>
            <p:nvPr/>
          </p:nvSpPr>
          <p:spPr>
            <a:xfrm>
              <a:off x="2975953" y="2599073"/>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9" name="rc129"/>
            <p:cNvSpPr/>
            <p:nvPr/>
          </p:nvSpPr>
          <p:spPr>
            <a:xfrm>
              <a:off x="3279359" y="259907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0" name="rc130"/>
            <p:cNvSpPr/>
            <p:nvPr/>
          </p:nvSpPr>
          <p:spPr>
            <a:xfrm>
              <a:off x="3582765" y="259907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1" name="rc131"/>
            <p:cNvSpPr/>
            <p:nvPr/>
          </p:nvSpPr>
          <p:spPr>
            <a:xfrm>
              <a:off x="3886171" y="259907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2" name="rc132"/>
            <p:cNvSpPr/>
            <p:nvPr/>
          </p:nvSpPr>
          <p:spPr>
            <a:xfrm>
              <a:off x="4189577" y="259907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3" name="rc133"/>
            <p:cNvSpPr/>
            <p:nvPr/>
          </p:nvSpPr>
          <p:spPr>
            <a:xfrm>
              <a:off x="4492982" y="259907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4" name="rc134"/>
            <p:cNvSpPr/>
            <p:nvPr/>
          </p:nvSpPr>
          <p:spPr>
            <a:xfrm>
              <a:off x="4796388" y="259907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5" name="rc135"/>
            <p:cNvSpPr/>
            <p:nvPr/>
          </p:nvSpPr>
          <p:spPr>
            <a:xfrm>
              <a:off x="5099794" y="259907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6" name="rc136"/>
            <p:cNvSpPr/>
            <p:nvPr/>
          </p:nvSpPr>
          <p:spPr>
            <a:xfrm>
              <a:off x="5403200" y="259907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7" name="rc137"/>
            <p:cNvSpPr/>
            <p:nvPr/>
          </p:nvSpPr>
          <p:spPr>
            <a:xfrm>
              <a:off x="5706606" y="259907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8" name="rc138"/>
            <p:cNvSpPr/>
            <p:nvPr/>
          </p:nvSpPr>
          <p:spPr>
            <a:xfrm>
              <a:off x="6010012" y="259907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9" name="rc139"/>
            <p:cNvSpPr/>
            <p:nvPr/>
          </p:nvSpPr>
          <p:spPr>
            <a:xfrm>
              <a:off x="6313417" y="259907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0" name="rc140"/>
            <p:cNvSpPr/>
            <p:nvPr/>
          </p:nvSpPr>
          <p:spPr>
            <a:xfrm>
              <a:off x="6616823" y="259907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1" name="rc141"/>
            <p:cNvSpPr/>
            <p:nvPr/>
          </p:nvSpPr>
          <p:spPr>
            <a:xfrm>
              <a:off x="6920229" y="259907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2" name="rc142"/>
            <p:cNvSpPr/>
            <p:nvPr/>
          </p:nvSpPr>
          <p:spPr>
            <a:xfrm>
              <a:off x="7223635" y="259907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3" name="rc143"/>
            <p:cNvSpPr/>
            <p:nvPr/>
          </p:nvSpPr>
          <p:spPr>
            <a:xfrm>
              <a:off x="7527041" y="259907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4" name="rc144"/>
            <p:cNvSpPr/>
            <p:nvPr/>
          </p:nvSpPr>
          <p:spPr>
            <a:xfrm>
              <a:off x="7830447" y="259907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5" name="rc145"/>
            <p:cNvSpPr/>
            <p:nvPr/>
          </p:nvSpPr>
          <p:spPr>
            <a:xfrm>
              <a:off x="8133852" y="259907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6" name="rc146"/>
            <p:cNvSpPr/>
            <p:nvPr/>
          </p:nvSpPr>
          <p:spPr>
            <a:xfrm>
              <a:off x="8437258" y="259907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7" name="rc147"/>
            <p:cNvSpPr/>
            <p:nvPr/>
          </p:nvSpPr>
          <p:spPr>
            <a:xfrm>
              <a:off x="8740664" y="259907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8" name="rc148"/>
            <p:cNvSpPr/>
            <p:nvPr/>
          </p:nvSpPr>
          <p:spPr>
            <a:xfrm>
              <a:off x="4796388" y="198921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9" name="rc149"/>
            <p:cNvSpPr/>
            <p:nvPr/>
          </p:nvSpPr>
          <p:spPr>
            <a:xfrm>
              <a:off x="5099794" y="198921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50" name="rc150"/>
            <p:cNvSpPr/>
            <p:nvPr/>
          </p:nvSpPr>
          <p:spPr>
            <a:xfrm>
              <a:off x="5403200" y="198921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51" name="rc151"/>
            <p:cNvSpPr/>
            <p:nvPr/>
          </p:nvSpPr>
          <p:spPr>
            <a:xfrm>
              <a:off x="5706606" y="198921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52" name="rc152"/>
            <p:cNvSpPr/>
            <p:nvPr/>
          </p:nvSpPr>
          <p:spPr>
            <a:xfrm>
              <a:off x="6010012" y="198921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53" name="rc153"/>
            <p:cNvSpPr/>
            <p:nvPr/>
          </p:nvSpPr>
          <p:spPr>
            <a:xfrm>
              <a:off x="6313417" y="198921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54" name="rc154"/>
            <p:cNvSpPr/>
            <p:nvPr/>
          </p:nvSpPr>
          <p:spPr>
            <a:xfrm>
              <a:off x="6616823" y="198921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55" name="rc155"/>
            <p:cNvSpPr/>
            <p:nvPr/>
          </p:nvSpPr>
          <p:spPr>
            <a:xfrm>
              <a:off x="6920229" y="198921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56" name="rc156"/>
            <p:cNvSpPr/>
            <p:nvPr/>
          </p:nvSpPr>
          <p:spPr>
            <a:xfrm>
              <a:off x="7223635" y="198921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57" name="rc157"/>
            <p:cNvSpPr/>
            <p:nvPr/>
          </p:nvSpPr>
          <p:spPr>
            <a:xfrm>
              <a:off x="7527041" y="198921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58" name="rc158"/>
            <p:cNvSpPr/>
            <p:nvPr/>
          </p:nvSpPr>
          <p:spPr>
            <a:xfrm>
              <a:off x="7830447" y="198921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59" name="rc159"/>
            <p:cNvSpPr/>
            <p:nvPr/>
          </p:nvSpPr>
          <p:spPr>
            <a:xfrm>
              <a:off x="8133852" y="198921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60" name="rc160"/>
            <p:cNvSpPr/>
            <p:nvPr/>
          </p:nvSpPr>
          <p:spPr>
            <a:xfrm>
              <a:off x="8437258" y="1989211"/>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1" name="rc161"/>
            <p:cNvSpPr/>
            <p:nvPr/>
          </p:nvSpPr>
          <p:spPr>
            <a:xfrm>
              <a:off x="8740664" y="198921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62" name="rc162"/>
            <p:cNvSpPr/>
            <p:nvPr/>
          </p:nvSpPr>
          <p:spPr>
            <a:xfrm>
              <a:off x="1762330" y="5267220"/>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63" name="rc163"/>
            <p:cNvSpPr/>
            <p:nvPr/>
          </p:nvSpPr>
          <p:spPr>
            <a:xfrm>
              <a:off x="2065736" y="5267220"/>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64" name="rc164"/>
            <p:cNvSpPr/>
            <p:nvPr/>
          </p:nvSpPr>
          <p:spPr>
            <a:xfrm>
              <a:off x="2369142" y="5267220"/>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5" name="rc165"/>
            <p:cNvSpPr/>
            <p:nvPr/>
          </p:nvSpPr>
          <p:spPr>
            <a:xfrm>
              <a:off x="2672547" y="5267220"/>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66" name="rc166"/>
            <p:cNvSpPr/>
            <p:nvPr/>
          </p:nvSpPr>
          <p:spPr>
            <a:xfrm>
              <a:off x="2975953" y="5267220"/>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67" name="rc167"/>
            <p:cNvSpPr/>
            <p:nvPr/>
          </p:nvSpPr>
          <p:spPr>
            <a:xfrm>
              <a:off x="3279359" y="5267220"/>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8" name="rc168"/>
            <p:cNvSpPr/>
            <p:nvPr/>
          </p:nvSpPr>
          <p:spPr>
            <a:xfrm>
              <a:off x="3582765" y="5267220"/>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9" name="rc169"/>
            <p:cNvSpPr/>
            <p:nvPr/>
          </p:nvSpPr>
          <p:spPr>
            <a:xfrm>
              <a:off x="3886171" y="5267220"/>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70" name="rc170"/>
            <p:cNvSpPr/>
            <p:nvPr/>
          </p:nvSpPr>
          <p:spPr>
            <a:xfrm>
              <a:off x="4189577" y="5267220"/>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1" name="rc171"/>
            <p:cNvSpPr/>
            <p:nvPr/>
          </p:nvSpPr>
          <p:spPr>
            <a:xfrm>
              <a:off x="4492982" y="5267220"/>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72" name="rc172"/>
            <p:cNvSpPr/>
            <p:nvPr/>
          </p:nvSpPr>
          <p:spPr>
            <a:xfrm>
              <a:off x="4796388" y="5267220"/>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73" name="rc173"/>
            <p:cNvSpPr/>
            <p:nvPr/>
          </p:nvSpPr>
          <p:spPr>
            <a:xfrm>
              <a:off x="5099794" y="5267220"/>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74" name="rc174"/>
            <p:cNvSpPr/>
            <p:nvPr/>
          </p:nvSpPr>
          <p:spPr>
            <a:xfrm>
              <a:off x="5403200" y="5267220"/>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75" name="rc175"/>
            <p:cNvSpPr/>
            <p:nvPr/>
          </p:nvSpPr>
          <p:spPr>
            <a:xfrm>
              <a:off x="5706606" y="5267220"/>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76" name="rc176"/>
            <p:cNvSpPr/>
            <p:nvPr/>
          </p:nvSpPr>
          <p:spPr>
            <a:xfrm>
              <a:off x="6010012" y="5267220"/>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77" name="rc177"/>
            <p:cNvSpPr/>
            <p:nvPr/>
          </p:nvSpPr>
          <p:spPr>
            <a:xfrm>
              <a:off x="6313417" y="5267220"/>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78" name="rc178"/>
            <p:cNvSpPr/>
            <p:nvPr/>
          </p:nvSpPr>
          <p:spPr>
            <a:xfrm>
              <a:off x="6616823" y="5267220"/>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79" name="rc179"/>
            <p:cNvSpPr/>
            <p:nvPr/>
          </p:nvSpPr>
          <p:spPr>
            <a:xfrm>
              <a:off x="6920229" y="5267220"/>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80" name="rc180"/>
            <p:cNvSpPr/>
            <p:nvPr/>
          </p:nvSpPr>
          <p:spPr>
            <a:xfrm>
              <a:off x="7223635" y="5267220"/>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81" name="rc181"/>
            <p:cNvSpPr/>
            <p:nvPr/>
          </p:nvSpPr>
          <p:spPr>
            <a:xfrm>
              <a:off x="7527041" y="5267220"/>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82" name="rc182"/>
            <p:cNvSpPr/>
            <p:nvPr/>
          </p:nvSpPr>
          <p:spPr>
            <a:xfrm>
              <a:off x="7830447" y="5267220"/>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83" name="rc183"/>
            <p:cNvSpPr/>
            <p:nvPr/>
          </p:nvSpPr>
          <p:spPr>
            <a:xfrm>
              <a:off x="8133852" y="5267220"/>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84" name="rc184"/>
            <p:cNvSpPr/>
            <p:nvPr/>
          </p:nvSpPr>
          <p:spPr>
            <a:xfrm>
              <a:off x="8437258" y="5267220"/>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85" name="rc185"/>
            <p:cNvSpPr/>
            <p:nvPr/>
          </p:nvSpPr>
          <p:spPr>
            <a:xfrm>
              <a:off x="8740664" y="5267220"/>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86" name="rc186"/>
            <p:cNvSpPr/>
            <p:nvPr/>
          </p:nvSpPr>
          <p:spPr>
            <a:xfrm>
              <a:off x="2975953" y="343763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87" name="rc187"/>
            <p:cNvSpPr/>
            <p:nvPr/>
          </p:nvSpPr>
          <p:spPr>
            <a:xfrm>
              <a:off x="3279359" y="343763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88" name="rc188"/>
            <p:cNvSpPr/>
            <p:nvPr/>
          </p:nvSpPr>
          <p:spPr>
            <a:xfrm>
              <a:off x="3582765" y="3437633"/>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89" name="rc189"/>
            <p:cNvSpPr/>
            <p:nvPr/>
          </p:nvSpPr>
          <p:spPr>
            <a:xfrm>
              <a:off x="3886171" y="343763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90" name="rc190"/>
            <p:cNvSpPr/>
            <p:nvPr/>
          </p:nvSpPr>
          <p:spPr>
            <a:xfrm>
              <a:off x="4189577" y="343763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91" name="rc191"/>
            <p:cNvSpPr/>
            <p:nvPr/>
          </p:nvSpPr>
          <p:spPr>
            <a:xfrm>
              <a:off x="4492982" y="343763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92" name="rc192"/>
            <p:cNvSpPr/>
            <p:nvPr/>
          </p:nvSpPr>
          <p:spPr>
            <a:xfrm>
              <a:off x="4796388" y="343763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93" name="rc193"/>
            <p:cNvSpPr/>
            <p:nvPr/>
          </p:nvSpPr>
          <p:spPr>
            <a:xfrm>
              <a:off x="5099794" y="343763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94" name="rc194"/>
            <p:cNvSpPr/>
            <p:nvPr/>
          </p:nvSpPr>
          <p:spPr>
            <a:xfrm>
              <a:off x="5403200" y="343763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95" name="rc195"/>
            <p:cNvSpPr/>
            <p:nvPr/>
          </p:nvSpPr>
          <p:spPr>
            <a:xfrm>
              <a:off x="5706606" y="343763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96" name="rc196"/>
            <p:cNvSpPr/>
            <p:nvPr/>
          </p:nvSpPr>
          <p:spPr>
            <a:xfrm>
              <a:off x="6010012" y="3437633"/>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97" name="rc197"/>
            <p:cNvSpPr/>
            <p:nvPr/>
          </p:nvSpPr>
          <p:spPr>
            <a:xfrm>
              <a:off x="6313417" y="343763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98" name="rc198"/>
            <p:cNvSpPr/>
            <p:nvPr/>
          </p:nvSpPr>
          <p:spPr>
            <a:xfrm>
              <a:off x="6616823" y="3437633"/>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99" name="rc199"/>
            <p:cNvSpPr/>
            <p:nvPr/>
          </p:nvSpPr>
          <p:spPr>
            <a:xfrm>
              <a:off x="6920229" y="343763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00" name="rc200"/>
            <p:cNvSpPr/>
            <p:nvPr/>
          </p:nvSpPr>
          <p:spPr>
            <a:xfrm>
              <a:off x="7223635" y="3437633"/>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01" name="rc201"/>
            <p:cNvSpPr/>
            <p:nvPr/>
          </p:nvSpPr>
          <p:spPr>
            <a:xfrm>
              <a:off x="7527041" y="3437633"/>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02" name="rc202"/>
            <p:cNvSpPr/>
            <p:nvPr/>
          </p:nvSpPr>
          <p:spPr>
            <a:xfrm>
              <a:off x="7830447" y="3437633"/>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03" name="rc203"/>
            <p:cNvSpPr/>
            <p:nvPr/>
          </p:nvSpPr>
          <p:spPr>
            <a:xfrm>
              <a:off x="8133852" y="3437633"/>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04" name="rc204"/>
            <p:cNvSpPr/>
            <p:nvPr/>
          </p:nvSpPr>
          <p:spPr>
            <a:xfrm>
              <a:off x="8437258" y="343763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05" name="rc205"/>
            <p:cNvSpPr/>
            <p:nvPr/>
          </p:nvSpPr>
          <p:spPr>
            <a:xfrm>
              <a:off x="8740664" y="343763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06" name="rc206"/>
            <p:cNvSpPr/>
            <p:nvPr/>
          </p:nvSpPr>
          <p:spPr>
            <a:xfrm>
              <a:off x="1762330" y="198921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07" name="rc207"/>
            <p:cNvSpPr/>
            <p:nvPr/>
          </p:nvSpPr>
          <p:spPr>
            <a:xfrm>
              <a:off x="2065736" y="198921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08" name="rc208"/>
            <p:cNvSpPr/>
            <p:nvPr/>
          </p:nvSpPr>
          <p:spPr>
            <a:xfrm>
              <a:off x="2369142" y="198921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09" name="rc209"/>
            <p:cNvSpPr/>
            <p:nvPr/>
          </p:nvSpPr>
          <p:spPr>
            <a:xfrm>
              <a:off x="2672547" y="198921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10" name="rc210"/>
            <p:cNvSpPr/>
            <p:nvPr/>
          </p:nvSpPr>
          <p:spPr>
            <a:xfrm>
              <a:off x="2975953" y="198921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11" name="rc211"/>
            <p:cNvSpPr/>
            <p:nvPr/>
          </p:nvSpPr>
          <p:spPr>
            <a:xfrm>
              <a:off x="3279359" y="198921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12" name="rc212"/>
            <p:cNvSpPr/>
            <p:nvPr/>
          </p:nvSpPr>
          <p:spPr>
            <a:xfrm>
              <a:off x="3582765" y="198921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13" name="rc213"/>
            <p:cNvSpPr/>
            <p:nvPr/>
          </p:nvSpPr>
          <p:spPr>
            <a:xfrm>
              <a:off x="3886171" y="1989211"/>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14" name="rc214"/>
            <p:cNvSpPr/>
            <p:nvPr/>
          </p:nvSpPr>
          <p:spPr>
            <a:xfrm>
              <a:off x="4189577" y="198921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15" name="rc215"/>
            <p:cNvSpPr/>
            <p:nvPr/>
          </p:nvSpPr>
          <p:spPr>
            <a:xfrm>
              <a:off x="4492982" y="198921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16" name="rc216"/>
            <p:cNvSpPr/>
            <p:nvPr/>
          </p:nvSpPr>
          <p:spPr>
            <a:xfrm>
              <a:off x="1762330" y="343763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17" name="rc217"/>
            <p:cNvSpPr/>
            <p:nvPr/>
          </p:nvSpPr>
          <p:spPr>
            <a:xfrm>
              <a:off x="2065736" y="343763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18" name="rc218"/>
            <p:cNvSpPr/>
            <p:nvPr/>
          </p:nvSpPr>
          <p:spPr>
            <a:xfrm>
              <a:off x="2369142" y="343763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19" name="rc219"/>
            <p:cNvSpPr/>
            <p:nvPr/>
          </p:nvSpPr>
          <p:spPr>
            <a:xfrm>
              <a:off x="2672547" y="343763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20" name="rc220"/>
            <p:cNvSpPr/>
            <p:nvPr/>
          </p:nvSpPr>
          <p:spPr>
            <a:xfrm>
              <a:off x="1762330" y="5572151"/>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21" name="rc221"/>
            <p:cNvSpPr/>
            <p:nvPr/>
          </p:nvSpPr>
          <p:spPr>
            <a:xfrm>
              <a:off x="2065736" y="5572151"/>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22" name="rc222"/>
            <p:cNvSpPr/>
            <p:nvPr/>
          </p:nvSpPr>
          <p:spPr>
            <a:xfrm>
              <a:off x="2369142" y="5572151"/>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23" name="rc223"/>
            <p:cNvSpPr/>
            <p:nvPr/>
          </p:nvSpPr>
          <p:spPr>
            <a:xfrm>
              <a:off x="2672547" y="5572151"/>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24" name="rc224"/>
            <p:cNvSpPr/>
            <p:nvPr/>
          </p:nvSpPr>
          <p:spPr>
            <a:xfrm>
              <a:off x="2975953" y="5572151"/>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5" name="rc225"/>
            <p:cNvSpPr/>
            <p:nvPr/>
          </p:nvSpPr>
          <p:spPr>
            <a:xfrm>
              <a:off x="3279359" y="5572151"/>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6" name="rc226"/>
            <p:cNvSpPr/>
            <p:nvPr/>
          </p:nvSpPr>
          <p:spPr>
            <a:xfrm>
              <a:off x="3582765" y="5572151"/>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27" name="rc227"/>
            <p:cNvSpPr/>
            <p:nvPr/>
          </p:nvSpPr>
          <p:spPr>
            <a:xfrm>
              <a:off x="3886171" y="5572151"/>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28" name="rc228"/>
            <p:cNvSpPr/>
            <p:nvPr/>
          </p:nvSpPr>
          <p:spPr>
            <a:xfrm>
              <a:off x="4189577" y="5572151"/>
              <a:ext cx="303405" cy="76232"/>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29" name="rc229"/>
            <p:cNvSpPr/>
            <p:nvPr/>
          </p:nvSpPr>
          <p:spPr>
            <a:xfrm>
              <a:off x="4492982" y="5572151"/>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30" name="rc230"/>
            <p:cNvSpPr/>
            <p:nvPr/>
          </p:nvSpPr>
          <p:spPr>
            <a:xfrm>
              <a:off x="4796388" y="5572151"/>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31" name="rc231"/>
            <p:cNvSpPr/>
            <p:nvPr/>
          </p:nvSpPr>
          <p:spPr>
            <a:xfrm>
              <a:off x="5099794" y="5572151"/>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32" name="rc232"/>
            <p:cNvSpPr/>
            <p:nvPr/>
          </p:nvSpPr>
          <p:spPr>
            <a:xfrm>
              <a:off x="5403200" y="5572151"/>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33" name="rc233"/>
            <p:cNvSpPr/>
            <p:nvPr/>
          </p:nvSpPr>
          <p:spPr>
            <a:xfrm>
              <a:off x="5706606" y="5572151"/>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34" name="rc234"/>
            <p:cNvSpPr/>
            <p:nvPr/>
          </p:nvSpPr>
          <p:spPr>
            <a:xfrm>
              <a:off x="6010012" y="557215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35" name="rc235"/>
            <p:cNvSpPr/>
            <p:nvPr/>
          </p:nvSpPr>
          <p:spPr>
            <a:xfrm>
              <a:off x="6313417" y="55721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6" name="rc236"/>
            <p:cNvSpPr/>
            <p:nvPr/>
          </p:nvSpPr>
          <p:spPr>
            <a:xfrm>
              <a:off x="6616823" y="55721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7" name="rc237"/>
            <p:cNvSpPr/>
            <p:nvPr/>
          </p:nvSpPr>
          <p:spPr>
            <a:xfrm>
              <a:off x="6920229" y="5572151"/>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38" name="rc238"/>
            <p:cNvSpPr/>
            <p:nvPr/>
          </p:nvSpPr>
          <p:spPr>
            <a:xfrm>
              <a:off x="7223635" y="5572151"/>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39" name="rc239"/>
            <p:cNvSpPr/>
            <p:nvPr/>
          </p:nvSpPr>
          <p:spPr>
            <a:xfrm>
              <a:off x="7527041" y="5572151"/>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40" name="rc240"/>
            <p:cNvSpPr/>
            <p:nvPr/>
          </p:nvSpPr>
          <p:spPr>
            <a:xfrm>
              <a:off x="7830447" y="5572151"/>
              <a:ext cx="303405" cy="76232"/>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41" name="rc241"/>
            <p:cNvSpPr/>
            <p:nvPr/>
          </p:nvSpPr>
          <p:spPr>
            <a:xfrm>
              <a:off x="8133852" y="5572151"/>
              <a:ext cx="303405" cy="76232"/>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242" name="rc242"/>
            <p:cNvSpPr/>
            <p:nvPr/>
          </p:nvSpPr>
          <p:spPr>
            <a:xfrm>
              <a:off x="8437258" y="5572151"/>
              <a:ext cx="303405" cy="76232"/>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243" name="rc243"/>
            <p:cNvSpPr/>
            <p:nvPr/>
          </p:nvSpPr>
          <p:spPr>
            <a:xfrm>
              <a:off x="8740664" y="5572151"/>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44" name="rc244"/>
            <p:cNvSpPr/>
            <p:nvPr/>
          </p:nvSpPr>
          <p:spPr>
            <a:xfrm>
              <a:off x="1762330" y="145558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45" name="rc245"/>
            <p:cNvSpPr/>
            <p:nvPr/>
          </p:nvSpPr>
          <p:spPr>
            <a:xfrm>
              <a:off x="2065736" y="145558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46" name="rc246"/>
            <p:cNvSpPr/>
            <p:nvPr/>
          </p:nvSpPr>
          <p:spPr>
            <a:xfrm>
              <a:off x="2369142" y="145558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47" name="rc247"/>
            <p:cNvSpPr/>
            <p:nvPr/>
          </p:nvSpPr>
          <p:spPr>
            <a:xfrm>
              <a:off x="2672547" y="145558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48" name="rc248"/>
            <p:cNvSpPr/>
            <p:nvPr/>
          </p:nvSpPr>
          <p:spPr>
            <a:xfrm>
              <a:off x="2975953" y="145558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49" name="rc249"/>
            <p:cNvSpPr/>
            <p:nvPr/>
          </p:nvSpPr>
          <p:spPr>
            <a:xfrm>
              <a:off x="3279359" y="145558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50" name="rc250"/>
            <p:cNvSpPr/>
            <p:nvPr/>
          </p:nvSpPr>
          <p:spPr>
            <a:xfrm>
              <a:off x="3582765" y="145558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51" name="rc251"/>
            <p:cNvSpPr/>
            <p:nvPr/>
          </p:nvSpPr>
          <p:spPr>
            <a:xfrm>
              <a:off x="3886171" y="145558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52" name="rc252"/>
            <p:cNvSpPr/>
            <p:nvPr/>
          </p:nvSpPr>
          <p:spPr>
            <a:xfrm>
              <a:off x="4189577" y="145558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53" name="rc253"/>
            <p:cNvSpPr/>
            <p:nvPr/>
          </p:nvSpPr>
          <p:spPr>
            <a:xfrm>
              <a:off x="4492982" y="145558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54" name="rc254"/>
            <p:cNvSpPr/>
            <p:nvPr/>
          </p:nvSpPr>
          <p:spPr>
            <a:xfrm>
              <a:off x="4796388" y="145558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55" name="rc255"/>
            <p:cNvSpPr/>
            <p:nvPr/>
          </p:nvSpPr>
          <p:spPr>
            <a:xfrm>
              <a:off x="5099794" y="145558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56" name="rc256"/>
            <p:cNvSpPr/>
            <p:nvPr/>
          </p:nvSpPr>
          <p:spPr>
            <a:xfrm>
              <a:off x="5403200" y="145558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57" name="rc257"/>
            <p:cNvSpPr/>
            <p:nvPr/>
          </p:nvSpPr>
          <p:spPr>
            <a:xfrm>
              <a:off x="5706606" y="145558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58" name="rc258"/>
            <p:cNvSpPr/>
            <p:nvPr/>
          </p:nvSpPr>
          <p:spPr>
            <a:xfrm>
              <a:off x="6010012" y="145558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59" name="rc259"/>
            <p:cNvSpPr/>
            <p:nvPr/>
          </p:nvSpPr>
          <p:spPr>
            <a:xfrm>
              <a:off x="6313417" y="145558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60" name="rc260"/>
            <p:cNvSpPr/>
            <p:nvPr/>
          </p:nvSpPr>
          <p:spPr>
            <a:xfrm>
              <a:off x="6616823" y="145558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61" name="rc261"/>
            <p:cNvSpPr/>
            <p:nvPr/>
          </p:nvSpPr>
          <p:spPr>
            <a:xfrm>
              <a:off x="6920229" y="145558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62" name="rc262"/>
            <p:cNvSpPr/>
            <p:nvPr/>
          </p:nvSpPr>
          <p:spPr>
            <a:xfrm>
              <a:off x="7223635" y="145558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63" name="rc263"/>
            <p:cNvSpPr/>
            <p:nvPr/>
          </p:nvSpPr>
          <p:spPr>
            <a:xfrm>
              <a:off x="7527041" y="145558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64" name="rc264"/>
            <p:cNvSpPr/>
            <p:nvPr/>
          </p:nvSpPr>
          <p:spPr>
            <a:xfrm>
              <a:off x="7830447" y="145558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65" name="rc265"/>
            <p:cNvSpPr/>
            <p:nvPr/>
          </p:nvSpPr>
          <p:spPr>
            <a:xfrm>
              <a:off x="8133852" y="145558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66" name="rc266"/>
            <p:cNvSpPr/>
            <p:nvPr/>
          </p:nvSpPr>
          <p:spPr>
            <a:xfrm>
              <a:off x="8437258" y="145558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67" name="rc267"/>
            <p:cNvSpPr/>
            <p:nvPr/>
          </p:nvSpPr>
          <p:spPr>
            <a:xfrm>
              <a:off x="8740664" y="145558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68" name="rc268"/>
            <p:cNvSpPr/>
            <p:nvPr/>
          </p:nvSpPr>
          <p:spPr>
            <a:xfrm>
              <a:off x="1762330" y="5343453"/>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69" name="rc269"/>
            <p:cNvSpPr/>
            <p:nvPr/>
          </p:nvSpPr>
          <p:spPr>
            <a:xfrm>
              <a:off x="2065736" y="5343453"/>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70" name="rc270"/>
            <p:cNvSpPr/>
            <p:nvPr/>
          </p:nvSpPr>
          <p:spPr>
            <a:xfrm>
              <a:off x="2369142" y="5343453"/>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71" name="rc271"/>
            <p:cNvSpPr/>
            <p:nvPr/>
          </p:nvSpPr>
          <p:spPr>
            <a:xfrm>
              <a:off x="2672547" y="5343453"/>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72" name="rc272"/>
            <p:cNvSpPr/>
            <p:nvPr/>
          </p:nvSpPr>
          <p:spPr>
            <a:xfrm>
              <a:off x="2975953" y="5343453"/>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73" name="rc273"/>
            <p:cNvSpPr/>
            <p:nvPr/>
          </p:nvSpPr>
          <p:spPr>
            <a:xfrm>
              <a:off x="3279359" y="5343453"/>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74" name="rc274"/>
            <p:cNvSpPr/>
            <p:nvPr/>
          </p:nvSpPr>
          <p:spPr>
            <a:xfrm>
              <a:off x="3582765" y="5343453"/>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75" name="rc275"/>
            <p:cNvSpPr/>
            <p:nvPr/>
          </p:nvSpPr>
          <p:spPr>
            <a:xfrm>
              <a:off x="3886171" y="5343453"/>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76" name="rc276"/>
            <p:cNvSpPr/>
            <p:nvPr/>
          </p:nvSpPr>
          <p:spPr>
            <a:xfrm>
              <a:off x="4189577" y="5343453"/>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77" name="rc277"/>
            <p:cNvSpPr/>
            <p:nvPr/>
          </p:nvSpPr>
          <p:spPr>
            <a:xfrm>
              <a:off x="4492982" y="5343453"/>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78" name="rc278"/>
            <p:cNvSpPr/>
            <p:nvPr/>
          </p:nvSpPr>
          <p:spPr>
            <a:xfrm>
              <a:off x="4796388" y="5343453"/>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79" name="rc279"/>
            <p:cNvSpPr/>
            <p:nvPr/>
          </p:nvSpPr>
          <p:spPr>
            <a:xfrm>
              <a:off x="5099794" y="5343453"/>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80" name="rc280"/>
            <p:cNvSpPr/>
            <p:nvPr/>
          </p:nvSpPr>
          <p:spPr>
            <a:xfrm>
              <a:off x="5403200" y="5343453"/>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81" name="rc281"/>
            <p:cNvSpPr/>
            <p:nvPr/>
          </p:nvSpPr>
          <p:spPr>
            <a:xfrm>
              <a:off x="5706606" y="5343453"/>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82" name="rc282"/>
            <p:cNvSpPr/>
            <p:nvPr/>
          </p:nvSpPr>
          <p:spPr>
            <a:xfrm>
              <a:off x="6010012" y="5343453"/>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83" name="rc283"/>
            <p:cNvSpPr/>
            <p:nvPr/>
          </p:nvSpPr>
          <p:spPr>
            <a:xfrm>
              <a:off x="6313417" y="5343453"/>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84" name="rc284"/>
            <p:cNvSpPr/>
            <p:nvPr/>
          </p:nvSpPr>
          <p:spPr>
            <a:xfrm>
              <a:off x="6616823" y="5343453"/>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85" name="rc285"/>
            <p:cNvSpPr/>
            <p:nvPr/>
          </p:nvSpPr>
          <p:spPr>
            <a:xfrm>
              <a:off x="6920229" y="5343453"/>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86" name="rc286"/>
            <p:cNvSpPr/>
            <p:nvPr/>
          </p:nvSpPr>
          <p:spPr>
            <a:xfrm>
              <a:off x="7223635" y="5343453"/>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87" name="rc287"/>
            <p:cNvSpPr/>
            <p:nvPr/>
          </p:nvSpPr>
          <p:spPr>
            <a:xfrm>
              <a:off x="7527041" y="5343453"/>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88" name="rc288"/>
            <p:cNvSpPr/>
            <p:nvPr/>
          </p:nvSpPr>
          <p:spPr>
            <a:xfrm>
              <a:off x="7830447" y="5343453"/>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89" name="rc289"/>
            <p:cNvSpPr/>
            <p:nvPr/>
          </p:nvSpPr>
          <p:spPr>
            <a:xfrm>
              <a:off x="8133852" y="5343453"/>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90" name="rc290"/>
            <p:cNvSpPr/>
            <p:nvPr/>
          </p:nvSpPr>
          <p:spPr>
            <a:xfrm>
              <a:off x="8437258" y="5343453"/>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91" name="rc291"/>
            <p:cNvSpPr/>
            <p:nvPr/>
          </p:nvSpPr>
          <p:spPr>
            <a:xfrm>
              <a:off x="8740664" y="5343453"/>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92" name="rc292"/>
            <p:cNvSpPr/>
            <p:nvPr/>
          </p:nvSpPr>
          <p:spPr>
            <a:xfrm>
              <a:off x="1762330" y="4733590"/>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93" name="rc293"/>
            <p:cNvSpPr/>
            <p:nvPr/>
          </p:nvSpPr>
          <p:spPr>
            <a:xfrm>
              <a:off x="2065736" y="4733590"/>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94" name="rc294"/>
            <p:cNvSpPr/>
            <p:nvPr/>
          </p:nvSpPr>
          <p:spPr>
            <a:xfrm>
              <a:off x="2369142" y="4733590"/>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95" name="rc295"/>
            <p:cNvSpPr/>
            <p:nvPr/>
          </p:nvSpPr>
          <p:spPr>
            <a:xfrm>
              <a:off x="2672547" y="4733590"/>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96" name="rc296"/>
            <p:cNvSpPr/>
            <p:nvPr/>
          </p:nvSpPr>
          <p:spPr>
            <a:xfrm>
              <a:off x="2975953" y="4733590"/>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97" name="rc297"/>
            <p:cNvSpPr/>
            <p:nvPr/>
          </p:nvSpPr>
          <p:spPr>
            <a:xfrm>
              <a:off x="3279359" y="4733590"/>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98" name="rc298"/>
            <p:cNvSpPr/>
            <p:nvPr/>
          </p:nvSpPr>
          <p:spPr>
            <a:xfrm>
              <a:off x="3582765" y="4733590"/>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99" name="rc299"/>
            <p:cNvSpPr/>
            <p:nvPr/>
          </p:nvSpPr>
          <p:spPr>
            <a:xfrm>
              <a:off x="3886171" y="4733590"/>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00" name="rc300"/>
            <p:cNvSpPr/>
            <p:nvPr/>
          </p:nvSpPr>
          <p:spPr>
            <a:xfrm>
              <a:off x="4189577" y="4733590"/>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01" name="rc301"/>
            <p:cNvSpPr/>
            <p:nvPr/>
          </p:nvSpPr>
          <p:spPr>
            <a:xfrm>
              <a:off x="4492982" y="4733590"/>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02" name="rc302"/>
            <p:cNvSpPr/>
            <p:nvPr/>
          </p:nvSpPr>
          <p:spPr>
            <a:xfrm>
              <a:off x="4796388" y="4733590"/>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03" name="rc303"/>
            <p:cNvSpPr/>
            <p:nvPr/>
          </p:nvSpPr>
          <p:spPr>
            <a:xfrm>
              <a:off x="5099794" y="473359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04" name="rc304"/>
            <p:cNvSpPr/>
            <p:nvPr/>
          </p:nvSpPr>
          <p:spPr>
            <a:xfrm>
              <a:off x="5403200" y="4733590"/>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05" name="rc305"/>
            <p:cNvSpPr/>
            <p:nvPr/>
          </p:nvSpPr>
          <p:spPr>
            <a:xfrm>
              <a:off x="5706606" y="4733590"/>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06" name="rc306"/>
            <p:cNvSpPr/>
            <p:nvPr/>
          </p:nvSpPr>
          <p:spPr>
            <a:xfrm>
              <a:off x="6010012" y="4733590"/>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07" name="rc307"/>
            <p:cNvSpPr/>
            <p:nvPr/>
          </p:nvSpPr>
          <p:spPr>
            <a:xfrm>
              <a:off x="6313417" y="4733590"/>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08" name="rc308"/>
            <p:cNvSpPr/>
            <p:nvPr/>
          </p:nvSpPr>
          <p:spPr>
            <a:xfrm>
              <a:off x="6616823" y="473359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09" name="rc309"/>
            <p:cNvSpPr/>
            <p:nvPr/>
          </p:nvSpPr>
          <p:spPr>
            <a:xfrm>
              <a:off x="6920229" y="473359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10" name="rc310"/>
            <p:cNvSpPr/>
            <p:nvPr/>
          </p:nvSpPr>
          <p:spPr>
            <a:xfrm>
              <a:off x="7223635" y="473359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11" name="rc311"/>
            <p:cNvSpPr/>
            <p:nvPr/>
          </p:nvSpPr>
          <p:spPr>
            <a:xfrm>
              <a:off x="7527041" y="473359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12" name="rc312"/>
            <p:cNvSpPr/>
            <p:nvPr/>
          </p:nvSpPr>
          <p:spPr>
            <a:xfrm>
              <a:off x="7830447" y="473359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13" name="rc313"/>
            <p:cNvSpPr/>
            <p:nvPr/>
          </p:nvSpPr>
          <p:spPr>
            <a:xfrm>
              <a:off x="8133852" y="4733590"/>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14" name="rc314"/>
            <p:cNvSpPr/>
            <p:nvPr/>
          </p:nvSpPr>
          <p:spPr>
            <a:xfrm>
              <a:off x="8437258" y="4733590"/>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15" name="rc315"/>
            <p:cNvSpPr/>
            <p:nvPr/>
          </p:nvSpPr>
          <p:spPr>
            <a:xfrm>
              <a:off x="8740664" y="4733590"/>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16" name="rc316"/>
            <p:cNvSpPr/>
            <p:nvPr/>
          </p:nvSpPr>
          <p:spPr>
            <a:xfrm>
              <a:off x="1762330" y="435242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17" name="rc317"/>
            <p:cNvSpPr/>
            <p:nvPr/>
          </p:nvSpPr>
          <p:spPr>
            <a:xfrm>
              <a:off x="2065736" y="435242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8" name="rc318"/>
            <p:cNvSpPr/>
            <p:nvPr/>
          </p:nvSpPr>
          <p:spPr>
            <a:xfrm>
              <a:off x="2369142" y="435242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19" name="rc319"/>
            <p:cNvSpPr/>
            <p:nvPr/>
          </p:nvSpPr>
          <p:spPr>
            <a:xfrm>
              <a:off x="2672547" y="435242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20" name="rc320"/>
            <p:cNvSpPr/>
            <p:nvPr/>
          </p:nvSpPr>
          <p:spPr>
            <a:xfrm>
              <a:off x="2975953" y="4352427"/>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21" name="rc321"/>
            <p:cNvSpPr/>
            <p:nvPr/>
          </p:nvSpPr>
          <p:spPr>
            <a:xfrm>
              <a:off x="3279359" y="4352427"/>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22" name="rc322"/>
            <p:cNvSpPr/>
            <p:nvPr/>
          </p:nvSpPr>
          <p:spPr>
            <a:xfrm>
              <a:off x="3582765" y="4352427"/>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23" name="rc323"/>
            <p:cNvSpPr/>
            <p:nvPr/>
          </p:nvSpPr>
          <p:spPr>
            <a:xfrm>
              <a:off x="3886171" y="435242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24" name="rc324"/>
            <p:cNvSpPr/>
            <p:nvPr/>
          </p:nvSpPr>
          <p:spPr>
            <a:xfrm>
              <a:off x="4189577" y="4352427"/>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25" name="rc325"/>
            <p:cNvSpPr/>
            <p:nvPr/>
          </p:nvSpPr>
          <p:spPr>
            <a:xfrm>
              <a:off x="4492982" y="4352427"/>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26" name="rc326"/>
            <p:cNvSpPr/>
            <p:nvPr/>
          </p:nvSpPr>
          <p:spPr>
            <a:xfrm>
              <a:off x="4796388" y="4352427"/>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27" name="rc327"/>
            <p:cNvSpPr/>
            <p:nvPr/>
          </p:nvSpPr>
          <p:spPr>
            <a:xfrm>
              <a:off x="5099794" y="4352427"/>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28" name="rc328"/>
            <p:cNvSpPr/>
            <p:nvPr/>
          </p:nvSpPr>
          <p:spPr>
            <a:xfrm>
              <a:off x="5403200" y="4352427"/>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329" name="rc329"/>
            <p:cNvSpPr/>
            <p:nvPr/>
          </p:nvSpPr>
          <p:spPr>
            <a:xfrm>
              <a:off x="5706606" y="4352427"/>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30" name="rc330"/>
            <p:cNvSpPr/>
            <p:nvPr/>
          </p:nvSpPr>
          <p:spPr>
            <a:xfrm>
              <a:off x="6010012" y="435242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31" name="rc331"/>
            <p:cNvSpPr/>
            <p:nvPr/>
          </p:nvSpPr>
          <p:spPr>
            <a:xfrm>
              <a:off x="6313417" y="435242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2" name="rc332"/>
            <p:cNvSpPr/>
            <p:nvPr/>
          </p:nvSpPr>
          <p:spPr>
            <a:xfrm>
              <a:off x="6616823" y="435242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33" name="rc333"/>
            <p:cNvSpPr/>
            <p:nvPr/>
          </p:nvSpPr>
          <p:spPr>
            <a:xfrm>
              <a:off x="6920229" y="435242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34" name="rc334"/>
            <p:cNvSpPr/>
            <p:nvPr/>
          </p:nvSpPr>
          <p:spPr>
            <a:xfrm>
              <a:off x="7223635" y="435242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35" name="rc335"/>
            <p:cNvSpPr/>
            <p:nvPr/>
          </p:nvSpPr>
          <p:spPr>
            <a:xfrm>
              <a:off x="7527041" y="435242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36" name="rc336"/>
            <p:cNvSpPr/>
            <p:nvPr/>
          </p:nvSpPr>
          <p:spPr>
            <a:xfrm>
              <a:off x="7830447" y="435242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37" name="rc337"/>
            <p:cNvSpPr/>
            <p:nvPr/>
          </p:nvSpPr>
          <p:spPr>
            <a:xfrm>
              <a:off x="8133852" y="435242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38" name="rc338"/>
            <p:cNvSpPr/>
            <p:nvPr/>
          </p:nvSpPr>
          <p:spPr>
            <a:xfrm>
              <a:off x="8437258" y="435242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39" name="rc339"/>
            <p:cNvSpPr/>
            <p:nvPr/>
          </p:nvSpPr>
          <p:spPr>
            <a:xfrm>
              <a:off x="8740664" y="435242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40" name="rc340"/>
            <p:cNvSpPr/>
            <p:nvPr/>
          </p:nvSpPr>
          <p:spPr>
            <a:xfrm>
              <a:off x="6616823" y="5038522"/>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41" name="rc341"/>
            <p:cNvSpPr/>
            <p:nvPr/>
          </p:nvSpPr>
          <p:spPr>
            <a:xfrm>
              <a:off x="6920229" y="5038522"/>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42" name="rc342"/>
            <p:cNvSpPr/>
            <p:nvPr/>
          </p:nvSpPr>
          <p:spPr>
            <a:xfrm>
              <a:off x="7223635" y="5038522"/>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43" name="rc343"/>
            <p:cNvSpPr/>
            <p:nvPr/>
          </p:nvSpPr>
          <p:spPr>
            <a:xfrm>
              <a:off x="7527041" y="5038522"/>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44" name="rc344"/>
            <p:cNvSpPr/>
            <p:nvPr/>
          </p:nvSpPr>
          <p:spPr>
            <a:xfrm>
              <a:off x="7830447" y="5038522"/>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45" name="rc345"/>
            <p:cNvSpPr/>
            <p:nvPr/>
          </p:nvSpPr>
          <p:spPr>
            <a:xfrm>
              <a:off x="8133852" y="5038522"/>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46" name="rc346"/>
            <p:cNvSpPr/>
            <p:nvPr/>
          </p:nvSpPr>
          <p:spPr>
            <a:xfrm>
              <a:off x="8437258" y="5038522"/>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47" name="rc347"/>
            <p:cNvSpPr/>
            <p:nvPr/>
          </p:nvSpPr>
          <p:spPr>
            <a:xfrm>
              <a:off x="8740664" y="5038522"/>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48" name="rc348"/>
            <p:cNvSpPr/>
            <p:nvPr/>
          </p:nvSpPr>
          <p:spPr>
            <a:xfrm>
              <a:off x="3279359" y="214167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49" name="rc349"/>
            <p:cNvSpPr/>
            <p:nvPr/>
          </p:nvSpPr>
          <p:spPr>
            <a:xfrm>
              <a:off x="3582765" y="214167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50" name="rc350"/>
            <p:cNvSpPr/>
            <p:nvPr/>
          </p:nvSpPr>
          <p:spPr>
            <a:xfrm>
              <a:off x="3886171" y="214167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51" name="rc351"/>
            <p:cNvSpPr/>
            <p:nvPr/>
          </p:nvSpPr>
          <p:spPr>
            <a:xfrm>
              <a:off x="4189577" y="214167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52" name="rc352"/>
            <p:cNvSpPr/>
            <p:nvPr/>
          </p:nvSpPr>
          <p:spPr>
            <a:xfrm>
              <a:off x="4492982" y="214167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53" name="rc353"/>
            <p:cNvSpPr/>
            <p:nvPr/>
          </p:nvSpPr>
          <p:spPr>
            <a:xfrm>
              <a:off x="4796388" y="214167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54" name="rc354"/>
            <p:cNvSpPr/>
            <p:nvPr/>
          </p:nvSpPr>
          <p:spPr>
            <a:xfrm>
              <a:off x="5099794" y="214167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55" name="rc355"/>
            <p:cNvSpPr/>
            <p:nvPr/>
          </p:nvSpPr>
          <p:spPr>
            <a:xfrm>
              <a:off x="5403200" y="214167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56" name="rc356"/>
            <p:cNvSpPr/>
            <p:nvPr/>
          </p:nvSpPr>
          <p:spPr>
            <a:xfrm>
              <a:off x="5706606" y="214167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57" name="rc357"/>
            <p:cNvSpPr/>
            <p:nvPr/>
          </p:nvSpPr>
          <p:spPr>
            <a:xfrm>
              <a:off x="6010012" y="214167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58" name="rc358"/>
            <p:cNvSpPr/>
            <p:nvPr/>
          </p:nvSpPr>
          <p:spPr>
            <a:xfrm>
              <a:off x="6313417" y="214167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59" name="rc359"/>
            <p:cNvSpPr/>
            <p:nvPr/>
          </p:nvSpPr>
          <p:spPr>
            <a:xfrm>
              <a:off x="6616823" y="214167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60" name="rc360"/>
            <p:cNvSpPr/>
            <p:nvPr/>
          </p:nvSpPr>
          <p:spPr>
            <a:xfrm>
              <a:off x="6920229" y="214167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61" name="rc361"/>
            <p:cNvSpPr/>
            <p:nvPr/>
          </p:nvSpPr>
          <p:spPr>
            <a:xfrm>
              <a:off x="7223635" y="214167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62" name="rc362"/>
            <p:cNvSpPr/>
            <p:nvPr/>
          </p:nvSpPr>
          <p:spPr>
            <a:xfrm>
              <a:off x="7527041" y="214167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63" name="rc363"/>
            <p:cNvSpPr/>
            <p:nvPr/>
          </p:nvSpPr>
          <p:spPr>
            <a:xfrm>
              <a:off x="7830447" y="214167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64" name="rc364"/>
            <p:cNvSpPr/>
            <p:nvPr/>
          </p:nvSpPr>
          <p:spPr>
            <a:xfrm>
              <a:off x="8133852" y="214167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65" name="rc365"/>
            <p:cNvSpPr/>
            <p:nvPr/>
          </p:nvSpPr>
          <p:spPr>
            <a:xfrm>
              <a:off x="8437258" y="214167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66" name="rc366"/>
            <p:cNvSpPr/>
            <p:nvPr/>
          </p:nvSpPr>
          <p:spPr>
            <a:xfrm>
              <a:off x="8740664" y="214167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67" name="rc367"/>
            <p:cNvSpPr/>
            <p:nvPr/>
          </p:nvSpPr>
          <p:spPr>
            <a:xfrm>
              <a:off x="1762330" y="282777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68" name="rc368"/>
            <p:cNvSpPr/>
            <p:nvPr/>
          </p:nvSpPr>
          <p:spPr>
            <a:xfrm>
              <a:off x="2065736" y="282777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69" name="rc369"/>
            <p:cNvSpPr/>
            <p:nvPr/>
          </p:nvSpPr>
          <p:spPr>
            <a:xfrm>
              <a:off x="2369142" y="282777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70" name="rc370"/>
            <p:cNvSpPr/>
            <p:nvPr/>
          </p:nvSpPr>
          <p:spPr>
            <a:xfrm>
              <a:off x="2672547" y="282777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71" name="rc371"/>
            <p:cNvSpPr/>
            <p:nvPr/>
          </p:nvSpPr>
          <p:spPr>
            <a:xfrm>
              <a:off x="2975953" y="282777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72" name="rc372"/>
            <p:cNvSpPr/>
            <p:nvPr/>
          </p:nvSpPr>
          <p:spPr>
            <a:xfrm>
              <a:off x="3279359" y="282777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73" name="rc373"/>
            <p:cNvSpPr/>
            <p:nvPr/>
          </p:nvSpPr>
          <p:spPr>
            <a:xfrm>
              <a:off x="3582765" y="282777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74" name="rc374"/>
            <p:cNvSpPr/>
            <p:nvPr/>
          </p:nvSpPr>
          <p:spPr>
            <a:xfrm>
              <a:off x="3886171" y="282777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75" name="rc375"/>
            <p:cNvSpPr/>
            <p:nvPr/>
          </p:nvSpPr>
          <p:spPr>
            <a:xfrm>
              <a:off x="4189577" y="282777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76" name="rc376"/>
            <p:cNvSpPr/>
            <p:nvPr/>
          </p:nvSpPr>
          <p:spPr>
            <a:xfrm>
              <a:off x="4492982" y="282777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77" name="rc377"/>
            <p:cNvSpPr/>
            <p:nvPr/>
          </p:nvSpPr>
          <p:spPr>
            <a:xfrm>
              <a:off x="4796388" y="282777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78" name="rc378"/>
            <p:cNvSpPr/>
            <p:nvPr/>
          </p:nvSpPr>
          <p:spPr>
            <a:xfrm>
              <a:off x="5099794" y="282777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79" name="rc379"/>
            <p:cNvSpPr/>
            <p:nvPr/>
          </p:nvSpPr>
          <p:spPr>
            <a:xfrm>
              <a:off x="5403200" y="282777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80" name="rc380"/>
            <p:cNvSpPr/>
            <p:nvPr/>
          </p:nvSpPr>
          <p:spPr>
            <a:xfrm>
              <a:off x="5706606" y="282777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81" name="rc381"/>
            <p:cNvSpPr/>
            <p:nvPr/>
          </p:nvSpPr>
          <p:spPr>
            <a:xfrm>
              <a:off x="6010012" y="282777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82" name="rc382"/>
            <p:cNvSpPr/>
            <p:nvPr/>
          </p:nvSpPr>
          <p:spPr>
            <a:xfrm>
              <a:off x="6313417" y="282777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83" name="rc383"/>
            <p:cNvSpPr/>
            <p:nvPr/>
          </p:nvSpPr>
          <p:spPr>
            <a:xfrm>
              <a:off x="6616823" y="282777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84" name="rc384"/>
            <p:cNvSpPr/>
            <p:nvPr/>
          </p:nvSpPr>
          <p:spPr>
            <a:xfrm>
              <a:off x="6920229" y="282777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85" name="rc385"/>
            <p:cNvSpPr/>
            <p:nvPr/>
          </p:nvSpPr>
          <p:spPr>
            <a:xfrm>
              <a:off x="7223635" y="282777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86" name="rc386"/>
            <p:cNvSpPr/>
            <p:nvPr/>
          </p:nvSpPr>
          <p:spPr>
            <a:xfrm>
              <a:off x="7527041" y="282777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87" name="rc387"/>
            <p:cNvSpPr/>
            <p:nvPr/>
          </p:nvSpPr>
          <p:spPr>
            <a:xfrm>
              <a:off x="7830447" y="282777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88" name="rc388"/>
            <p:cNvSpPr/>
            <p:nvPr/>
          </p:nvSpPr>
          <p:spPr>
            <a:xfrm>
              <a:off x="8133852" y="282777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89" name="rc389"/>
            <p:cNvSpPr/>
            <p:nvPr/>
          </p:nvSpPr>
          <p:spPr>
            <a:xfrm>
              <a:off x="8437258" y="282777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90" name="rc390"/>
            <p:cNvSpPr/>
            <p:nvPr/>
          </p:nvSpPr>
          <p:spPr>
            <a:xfrm>
              <a:off x="8740664" y="282777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91" name="rc391"/>
            <p:cNvSpPr/>
            <p:nvPr/>
          </p:nvSpPr>
          <p:spPr>
            <a:xfrm>
              <a:off x="1762330" y="153181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92" name="rc392"/>
            <p:cNvSpPr/>
            <p:nvPr/>
          </p:nvSpPr>
          <p:spPr>
            <a:xfrm>
              <a:off x="2065736" y="153181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93" name="rc393"/>
            <p:cNvSpPr/>
            <p:nvPr/>
          </p:nvSpPr>
          <p:spPr>
            <a:xfrm>
              <a:off x="2369142" y="153181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94" name="rc394"/>
            <p:cNvSpPr/>
            <p:nvPr/>
          </p:nvSpPr>
          <p:spPr>
            <a:xfrm>
              <a:off x="6920229" y="496228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95" name="rc395"/>
            <p:cNvSpPr/>
            <p:nvPr/>
          </p:nvSpPr>
          <p:spPr>
            <a:xfrm>
              <a:off x="7223635" y="4962289"/>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96" name="rc396"/>
            <p:cNvSpPr/>
            <p:nvPr/>
          </p:nvSpPr>
          <p:spPr>
            <a:xfrm>
              <a:off x="7527041" y="4962289"/>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97" name="rc397"/>
            <p:cNvSpPr/>
            <p:nvPr/>
          </p:nvSpPr>
          <p:spPr>
            <a:xfrm>
              <a:off x="7830447" y="4962289"/>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98" name="rc398"/>
            <p:cNvSpPr/>
            <p:nvPr/>
          </p:nvSpPr>
          <p:spPr>
            <a:xfrm>
              <a:off x="8133852" y="4962289"/>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99" name="rc399"/>
            <p:cNvSpPr/>
            <p:nvPr/>
          </p:nvSpPr>
          <p:spPr>
            <a:xfrm>
              <a:off x="8437258" y="4962289"/>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00" name="rc400"/>
            <p:cNvSpPr/>
            <p:nvPr/>
          </p:nvSpPr>
          <p:spPr>
            <a:xfrm>
              <a:off x="8740664" y="4962289"/>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01" name="rc401"/>
            <p:cNvSpPr/>
            <p:nvPr/>
          </p:nvSpPr>
          <p:spPr>
            <a:xfrm>
              <a:off x="2672547" y="153181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02" name="rc402"/>
            <p:cNvSpPr/>
            <p:nvPr/>
          </p:nvSpPr>
          <p:spPr>
            <a:xfrm>
              <a:off x="2975953" y="153181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03" name="rc403"/>
            <p:cNvSpPr/>
            <p:nvPr/>
          </p:nvSpPr>
          <p:spPr>
            <a:xfrm>
              <a:off x="3279359" y="153181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04" name="rc404"/>
            <p:cNvSpPr/>
            <p:nvPr/>
          </p:nvSpPr>
          <p:spPr>
            <a:xfrm>
              <a:off x="3582765" y="153181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05" name="rc405"/>
            <p:cNvSpPr/>
            <p:nvPr/>
          </p:nvSpPr>
          <p:spPr>
            <a:xfrm>
              <a:off x="3886171" y="153181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06" name="rc406"/>
            <p:cNvSpPr/>
            <p:nvPr/>
          </p:nvSpPr>
          <p:spPr>
            <a:xfrm>
              <a:off x="4189577" y="153181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07" name="rc407"/>
            <p:cNvSpPr/>
            <p:nvPr/>
          </p:nvSpPr>
          <p:spPr>
            <a:xfrm>
              <a:off x="4492982" y="153181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08" name="rc408"/>
            <p:cNvSpPr/>
            <p:nvPr/>
          </p:nvSpPr>
          <p:spPr>
            <a:xfrm>
              <a:off x="4796388" y="153181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09" name="rc409"/>
            <p:cNvSpPr/>
            <p:nvPr/>
          </p:nvSpPr>
          <p:spPr>
            <a:xfrm>
              <a:off x="5099794" y="153181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10" name="rc410"/>
            <p:cNvSpPr/>
            <p:nvPr/>
          </p:nvSpPr>
          <p:spPr>
            <a:xfrm>
              <a:off x="5403200" y="153181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11" name="rc411"/>
            <p:cNvSpPr/>
            <p:nvPr/>
          </p:nvSpPr>
          <p:spPr>
            <a:xfrm>
              <a:off x="5706606" y="153181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12" name="rc412"/>
            <p:cNvSpPr/>
            <p:nvPr/>
          </p:nvSpPr>
          <p:spPr>
            <a:xfrm>
              <a:off x="6010012" y="153181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13" name="rc413"/>
            <p:cNvSpPr/>
            <p:nvPr/>
          </p:nvSpPr>
          <p:spPr>
            <a:xfrm>
              <a:off x="6313417" y="153181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14" name="rc414"/>
            <p:cNvSpPr/>
            <p:nvPr/>
          </p:nvSpPr>
          <p:spPr>
            <a:xfrm>
              <a:off x="6616823" y="153181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15" name="rc415"/>
            <p:cNvSpPr/>
            <p:nvPr/>
          </p:nvSpPr>
          <p:spPr>
            <a:xfrm>
              <a:off x="6920229" y="153181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16" name="rc416"/>
            <p:cNvSpPr/>
            <p:nvPr/>
          </p:nvSpPr>
          <p:spPr>
            <a:xfrm>
              <a:off x="7223635" y="153181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17" name="rc417"/>
            <p:cNvSpPr/>
            <p:nvPr/>
          </p:nvSpPr>
          <p:spPr>
            <a:xfrm>
              <a:off x="7527041" y="153181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18" name="rc418"/>
            <p:cNvSpPr/>
            <p:nvPr/>
          </p:nvSpPr>
          <p:spPr>
            <a:xfrm>
              <a:off x="7830447" y="153181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19" name="rc419"/>
            <p:cNvSpPr/>
            <p:nvPr/>
          </p:nvSpPr>
          <p:spPr>
            <a:xfrm>
              <a:off x="8133852" y="153181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20" name="rc420"/>
            <p:cNvSpPr/>
            <p:nvPr/>
          </p:nvSpPr>
          <p:spPr>
            <a:xfrm>
              <a:off x="8437258" y="153181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21" name="rc421"/>
            <p:cNvSpPr/>
            <p:nvPr/>
          </p:nvSpPr>
          <p:spPr>
            <a:xfrm>
              <a:off x="8740664" y="1531814"/>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22" name="rc422"/>
            <p:cNvSpPr/>
            <p:nvPr/>
          </p:nvSpPr>
          <p:spPr>
            <a:xfrm>
              <a:off x="1762330" y="2904004"/>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23" name="rc423"/>
            <p:cNvSpPr/>
            <p:nvPr/>
          </p:nvSpPr>
          <p:spPr>
            <a:xfrm>
              <a:off x="2065736" y="2904004"/>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24" name="rc424"/>
            <p:cNvSpPr/>
            <p:nvPr/>
          </p:nvSpPr>
          <p:spPr>
            <a:xfrm>
              <a:off x="2369142" y="2904004"/>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25" name="rc425"/>
            <p:cNvSpPr/>
            <p:nvPr/>
          </p:nvSpPr>
          <p:spPr>
            <a:xfrm>
              <a:off x="2672547" y="2904004"/>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26" name="rc426"/>
            <p:cNvSpPr/>
            <p:nvPr/>
          </p:nvSpPr>
          <p:spPr>
            <a:xfrm>
              <a:off x="2975953" y="2904004"/>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27" name="rc427"/>
            <p:cNvSpPr/>
            <p:nvPr/>
          </p:nvSpPr>
          <p:spPr>
            <a:xfrm>
              <a:off x="3279359" y="2904004"/>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28" name="rc428"/>
            <p:cNvSpPr/>
            <p:nvPr/>
          </p:nvSpPr>
          <p:spPr>
            <a:xfrm>
              <a:off x="3582765" y="290400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29" name="rc429"/>
            <p:cNvSpPr/>
            <p:nvPr/>
          </p:nvSpPr>
          <p:spPr>
            <a:xfrm>
              <a:off x="3886171" y="290400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30" name="rc430"/>
            <p:cNvSpPr/>
            <p:nvPr/>
          </p:nvSpPr>
          <p:spPr>
            <a:xfrm>
              <a:off x="4189577" y="290400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31" name="rc431"/>
            <p:cNvSpPr/>
            <p:nvPr/>
          </p:nvSpPr>
          <p:spPr>
            <a:xfrm>
              <a:off x="4492982" y="290400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32" name="rc432"/>
            <p:cNvSpPr/>
            <p:nvPr/>
          </p:nvSpPr>
          <p:spPr>
            <a:xfrm>
              <a:off x="4796388" y="290400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33" name="rc433"/>
            <p:cNvSpPr/>
            <p:nvPr/>
          </p:nvSpPr>
          <p:spPr>
            <a:xfrm>
              <a:off x="5099794" y="290400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34" name="rc434"/>
            <p:cNvSpPr/>
            <p:nvPr/>
          </p:nvSpPr>
          <p:spPr>
            <a:xfrm>
              <a:off x="5403200" y="290400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35" name="rc435"/>
            <p:cNvSpPr/>
            <p:nvPr/>
          </p:nvSpPr>
          <p:spPr>
            <a:xfrm>
              <a:off x="5706606" y="2904004"/>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36" name="rc436"/>
            <p:cNvSpPr/>
            <p:nvPr/>
          </p:nvSpPr>
          <p:spPr>
            <a:xfrm>
              <a:off x="6010012" y="2904004"/>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37" name="rc437"/>
            <p:cNvSpPr/>
            <p:nvPr/>
          </p:nvSpPr>
          <p:spPr>
            <a:xfrm>
              <a:off x="6313417" y="2904004"/>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38" name="rc438"/>
            <p:cNvSpPr/>
            <p:nvPr/>
          </p:nvSpPr>
          <p:spPr>
            <a:xfrm>
              <a:off x="6616823" y="2904004"/>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39" name="rc439"/>
            <p:cNvSpPr/>
            <p:nvPr/>
          </p:nvSpPr>
          <p:spPr>
            <a:xfrm>
              <a:off x="6920229" y="2904004"/>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40" name="rc440"/>
            <p:cNvSpPr/>
            <p:nvPr/>
          </p:nvSpPr>
          <p:spPr>
            <a:xfrm>
              <a:off x="7223635" y="2904004"/>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41" name="rc441"/>
            <p:cNvSpPr/>
            <p:nvPr/>
          </p:nvSpPr>
          <p:spPr>
            <a:xfrm>
              <a:off x="7527041" y="2904004"/>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42" name="rc442"/>
            <p:cNvSpPr/>
            <p:nvPr/>
          </p:nvSpPr>
          <p:spPr>
            <a:xfrm>
              <a:off x="7830447" y="2904004"/>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43" name="rc443"/>
            <p:cNvSpPr/>
            <p:nvPr/>
          </p:nvSpPr>
          <p:spPr>
            <a:xfrm>
              <a:off x="8133852" y="2904004"/>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44" name="rc444"/>
            <p:cNvSpPr/>
            <p:nvPr/>
          </p:nvSpPr>
          <p:spPr>
            <a:xfrm>
              <a:off x="8437258" y="2904004"/>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45" name="rc445"/>
            <p:cNvSpPr/>
            <p:nvPr/>
          </p:nvSpPr>
          <p:spPr>
            <a:xfrm>
              <a:off x="8740664" y="2904004"/>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46" name="rc446"/>
            <p:cNvSpPr/>
            <p:nvPr/>
          </p:nvSpPr>
          <p:spPr>
            <a:xfrm>
              <a:off x="1762330" y="4962289"/>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47" name="rc447"/>
            <p:cNvSpPr/>
            <p:nvPr/>
          </p:nvSpPr>
          <p:spPr>
            <a:xfrm>
              <a:off x="2065736" y="4962289"/>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8" name="rc448"/>
            <p:cNvSpPr/>
            <p:nvPr/>
          </p:nvSpPr>
          <p:spPr>
            <a:xfrm>
              <a:off x="2369142" y="496228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49" name="rc449"/>
            <p:cNvSpPr/>
            <p:nvPr/>
          </p:nvSpPr>
          <p:spPr>
            <a:xfrm>
              <a:off x="2672547" y="4962289"/>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50" name="rc450"/>
            <p:cNvSpPr/>
            <p:nvPr/>
          </p:nvSpPr>
          <p:spPr>
            <a:xfrm>
              <a:off x="2975953" y="4962289"/>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51" name="rc451"/>
            <p:cNvSpPr/>
            <p:nvPr/>
          </p:nvSpPr>
          <p:spPr>
            <a:xfrm>
              <a:off x="3279359" y="4962289"/>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52" name="rc452"/>
            <p:cNvSpPr/>
            <p:nvPr/>
          </p:nvSpPr>
          <p:spPr>
            <a:xfrm>
              <a:off x="3582765" y="4962289"/>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53" name="rc453"/>
            <p:cNvSpPr/>
            <p:nvPr/>
          </p:nvSpPr>
          <p:spPr>
            <a:xfrm>
              <a:off x="3886171" y="4962289"/>
              <a:ext cx="303405" cy="76232"/>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54" name="rc454"/>
            <p:cNvSpPr/>
            <p:nvPr/>
          </p:nvSpPr>
          <p:spPr>
            <a:xfrm>
              <a:off x="4189577" y="4962289"/>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55" name="rc455"/>
            <p:cNvSpPr/>
            <p:nvPr/>
          </p:nvSpPr>
          <p:spPr>
            <a:xfrm>
              <a:off x="4492982" y="4962289"/>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456" name="rc456"/>
            <p:cNvSpPr/>
            <p:nvPr/>
          </p:nvSpPr>
          <p:spPr>
            <a:xfrm>
              <a:off x="4796388" y="4962289"/>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57" name="rc457"/>
            <p:cNvSpPr/>
            <p:nvPr/>
          </p:nvSpPr>
          <p:spPr>
            <a:xfrm>
              <a:off x="5099794" y="4962289"/>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58" name="rc458"/>
            <p:cNvSpPr/>
            <p:nvPr/>
          </p:nvSpPr>
          <p:spPr>
            <a:xfrm>
              <a:off x="5403200" y="4962289"/>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9" name="rc459"/>
            <p:cNvSpPr/>
            <p:nvPr/>
          </p:nvSpPr>
          <p:spPr>
            <a:xfrm>
              <a:off x="5706606" y="4962289"/>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60" name="rc460"/>
            <p:cNvSpPr/>
            <p:nvPr/>
          </p:nvSpPr>
          <p:spPr>
            <a:xfrm>
              <a:off x="6010012" y="4962289"/>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61" name="rc461"/>
            <p:cNvSpPr/>
            <p:nvPr/>
          </p:nvSpPr>
          <p:spPr>
            <a:xfrm>
              <a:off x="6313417" y="4962289"/>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62" name="rc462"/>
            <p:cNvSpPr/>
            <p:nvPr/>
          </p:nvSpPr>
          <p:spPr>
            <a:xfrm>
              <a:off x="6616823" y="4962289"/>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63" name="rc463"/>
            <p:cNvSpPr/>
            <p:nvPr/>
          </p:nvSpPr>
          <p:spPr>
            <a:xfrm>
              <a:off x="4189577" y="503852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64" name="rc464"/>
            <p:cNvSpPr/>
            <p:nvPr/>
          </p:nvSpPr>
          <p:spPr>
            <a:xfrm>
              <a:off x="4492982" y="503852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65" name="rc465"/>
            <p:cNvSpPr/>
            <p:nvPr/>
          </p:nvSpPr>
          <p:spPr>
            <a:xfrm>
              <a:off x="4796388" y="5038522"/>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66" name="rc466"/>
            <p:cNvSpPr/>
            <p:nvPr/>
          </p:nvSpPr>
          <p:spPr>
            <a:xfrm>
              <a:off x="5099794" y="5038522"/>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67" name="rc467"/>
            <p:cNvSpPr/>
            <p:nvPr/>
          </p:nvSpPr>
          <p:spPr>
            <a:xfrm>
              <a:off x="5403200" y="5038522"/>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68" name="rc468"/>
            <p:cNvSpPr/>
            <p:nvPr/>
          </p:nvSpPr>
          <p:spPr>
            <a:xfrm>
              <a:off x="5706606" y="5038522"/>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69" name="rc469"/>
            <p:cNvSpPr/>
            <p:nvPr/>
          </p:nvSpPr>
          <p:spPr>
            <a:xfrm>
              <a:off x="6010012" y="5038522"/>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70" name="rc470"/>
            <p:cNvSpPr/>
            <p:nvPr/>
          </p:nvSpPr>
          <p:spPr>
            <a:xfrm>
              <a:off x="6313417" y="5038522"/>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71" name="rc471"/>
            <p:cNvSpPr/>
            <p:nvPr/>
          </p:nvSpPr>
          <p:spPr>
            <a:xfrm>
              <a:off x="2975953" y="381879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72" name="rc472"/>
            <p:cNvSpPr/>
            <p:nvPr/>
          </p:nvSpPr>
          <p:spPr>
            <a:xfrm>
              <a:off x="3279359" y="381879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73" name="rc473"/>
            <p:cNvSpPr/>
            <p:nvPr/>
          </p:nvSpPr>
          <p:spPr>
            <a:xfrm>
              <a:off x="3582765" y="381879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74" name="rc474"/>
            <p:cNvSpPr/>
            <p:nvPr/>
          </p:nvSpPr>
          <p:spPr>
            <a:xfrm>
              <a:off x="3886171" y="381879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75" name="rc475"/>
            <p:cNvSpPr/>
            <p:nvPr/>
          </p:nvSpPr>
          <p:spPr>
            <a:xfrm>
              <a:off x="4189577" y="381879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76" name="rc476"/>
            <p:cNvSpPr/>
            <p:nvPr/>
          </p:nvSpPr>
          <p:spPr>
            <a:xfrm>
              <a:off x="4492982" y="381879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77" name="rc477"/>
            <p:cNvSpPr/>
            <p:nvPr/>
          </p:nvSpPr>
          <p:spPr>
            <a:xfrm>
              <a:off x="4796388" y="381879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78" name="rc478"/>
            <p:cNvSpPr/>
            <p:nvPr/>
          </p:nvSpPr>
          <p:spPr>
            <a:xfrm>
              <a:off x="5099794" y="381879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79" name="rc479"/>
            <p:cNvSpPr/>
            <p:nvPr/>
          </p:nvSpPr>
          <p:spPr>
            <a:xfrm>
              <a:off x="5403200" y="381879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80" name="rc480"/>
            <p:cNvSpPr/>
            <p:nvPr/>
          </p:nvSpPr>
          <p:spPr>
            <a:xfrm>
              <a:off x="5706606" y="381879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81" name="rc481"/>
            <p:cNvSpPr/>
            <p:nvPr/>
          </p:nvSpPr>
          <p:spPr>
            <a:xfrm>
              <a:off x="6010012" y="381879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82" name="rc482"/>
            <p:cNvSpPr/>
            <p:nvPr/>
          </p:nvSpPr>
          <p:spPr>
            <a:xfrm>
              <a:off x="6313417" y="381879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83" name="rc483"/>
            <p:cNvSpPr/>
            <p:nvPr/>
          </p:nvSpPr>
          <p:spPr>
            <a:xfrm>
              <a:off x="6616823" y="381879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84" name="rc484"/>
            <p:cNvSpPr/>
            <p:nvPr/>
          </p:nvSpPr>
          <p:spPr>
            <a:xfrm>
              <a:off x="6920229" y="381879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85" name="rc485"/>
            <p:cNvSpPr/>
            <p:nvPr/>
          </p:nvSpPr>
          <p:spPr>
            <a:xfrm>
              <a:off x="7223635" y="381879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86" name="rc486"/>
            <p:cNvSpPr/>
            <p:nvPr/>
          </p:nvSpPr>
          <p:spPr>
            <a:xfrm>
              <a:off x="1762330" y="2751539"/>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87" name="rc487"/>
            <p:cNvSpPr/>
            <p:nvPr/>
          </p:nvSpPr>
          <p:spPr>
            <a:xfrm>
              <a:off x="2065736" y="2751539"/>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88" name="rc488"/>
            <p:cNvSpPr/>
            <p:nvPr/>
          </p:nvSpPr>
          <p:spPr>
            <a:xfrm>
              <a:off x="2369142" y="2751539"/>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89" name="rc489"/>
            <p:cNvSpPr/>
            <p:nvPr/>
          </p:nvSpPr>
          <p:spPr>
            <a:xfrm>
              <a:off x="2672547" y="2751539"/>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90" name="rc490"/>
            <p:cNvSpPr/>
            <p:nvPr/>
          </p:nvSpPr>
          <p:spPr>
            <a:xfrm>
              <a:off x="2975953" y="2751539"/>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91" name="rc491"/>
            <p:cNvSpPr/>
            <p:nvPr/>
          </p:nvSpPr>
          <p:spPr>
            <a:xfrm>
              <a:off x="3279359" y="2751539"/>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92" name="rc492"/>
            <p:cNvSpPr/>
            <p:nvPr/>
          </p:nvSpPr>
          <p:spPr>
            <a:xfrm>
              <a:off x="3582765" y="275153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93" name="rc493"/>
            <p:cNvSpPr/>
            <p:nvPr/>
          </p:nvSpPr>
          <p:spPr>
            <a:xfrm>
              <a:off x="3886171" y="275153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94" name="rc494"/>
            <p:cNvSpPr/>
            <p:nvPr/>
          </p:nvSpPr>
          <p:spPr>
            <a:xfrm>
              <a:off x="4189577" y="275153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95" name="rc495"/>
            <p:cNvSpPr/>
            <p:nvPr/>
          </p:nvSpPr>
          <p:spPr>
            <a:xfrm>
              <a:off x="4492982" y="275153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96" name="rc496"/>
            <p:cNvSpPr/>
            <p:nvPr/>
          </p:nvSpPr>
          <p:spPr>
            <a:xfrm>
              <a:off x="4796388" y="275153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97" name="rc497"/>
            <p:cNvSpPr/>
            <p:nvPr/>
          </p:nvSpPr>
          <p:spPr>
            <a:xfrm>
              <a:off x="5099794" y="275153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98" name="rc498"/>
            <p:cNvSpPr/>
            <p:nvPr/>
          </p:nvSpPr>
          <p:spPr>
            <a:xfrm>
              <a:off x="5403200" y="275153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99" name="rc499"/>
            <p:cNvSpPr/>
            <p:nvPr/>
          </p:nvSpPr>
          <p:spPr>
            <a:xfrm>
              <a:off x="5706606" y="275153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00" name="rc500"/>
            <p:cNvSpPr/>
            <p:nvPr/>
          </p:nvSpPr>
          <p:spPr>
            <a:xfrm>
              <a:off x="1762330" y="313270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01" name="rc501"/>
            <p:cNvSpPr/>
            <p:nvPr/>
          </p:nvSpPr>
          <p:spPr>
            <a:xfrm>
              <a:off x="2065736" y="313270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02" name="rc502"/>
            <p:cNvSpPr/>
            <p:nvPr/>
          </p:nvSpPr>
          <p:spPr>
            <a:xfrm>
              <a:off x="2369142" y="313270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03" name="rc503"/>
            <p:cNvSpPr/>
            <p:nvPr/>
          </p:nvSpPr>
          <p:spPr>
            <a:xfrm>
              <a:off x="2672547" y="313270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04" name="rc504"/>
            <p:cNvSpPr/>
            <p:nvPr/>
          </p:nvSpPr>
          <p:spPr>
            <a:xfrm>
              <a:off x="2975953" y="313270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05" name="rc505"/>
            <p:cNvSpPr/>
            <p:nvPr/>
          </p:nvSpPr>
          <p:spPr>
            <a:xfrm>
              <a:off x="3279359" y="313270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06" name="rc506"/>
            <p:cNvSpPr/>
            <p:nvPr/>
          </p:nvSpPr>
          <p:spPr>
            <a:xfrm>
              <a:off x="3582765" y="313270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07" name="rc507"/>
            <p:cNvSpPr/>
            <p:nvPr/>
          </p:nvSpPr>
          <p:spPr>
            <a:xfrm>
              <a:off x="3886171" y="313270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08" name="rc508"/>
            <p:cNvSpPr/>
            <p:nvPr/>
          </p:nvSpPr>
          <p:spPr>
            <a:xfrm>
              <a:off x="4189577" y="313270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09" name="rc509"/>
            <p:cNvSpPr/>
            <p:nvPr/>
          </p:nvSpPr>
          <p:spPr>
            <a:xfrm>
              <a:off x="4492982" y="313270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10" name="rc510"/>
            <p:cNvSpPr/>
            <p:nvPr/>
          </p:nvSpPr>
          <p:spPr>
            <a:xfrm>
              <a:off x="4796388" y="313270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11" name="rc511"/>
            <p:cNvSpPr/>
            <p:nvPr/>
          </p:nvSpPr>
          <p:spPr>
            <a:xfrm>
              <a:off x="5099794" y="313270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12" name="rc512"/>
            <p:cNvSpPr/>
            <p:nvPr/>
          </p:nvSpPr>
          <p:spPr>
            <a:xfrm>
              <a:off x="5403200" y="313270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13" name="rc513"/>
            <p:cNvSpPr/>
            <p:nvPr/>
          </p:nvSpPr>
          <p:spPr>
            <a:xfrm>
              <a:off x="5706606" y="313270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14" name="rc514"/>
            <p:cNvSpPr/>
            <p:nvPr/>
          </p:nvSpPr>
          <p:spPr>
            <a:xfrm>
              <a:off x="6010012" y="313270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15" name="rc515"/>
            <p:cNvSpPr/>
            <p:nvPr/>
          </p:nvSpPr>
          <p:spPr>
            <a:xfrm>
              <a:off x="6313417" y="313270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16" name="rc516"/>
            <p:cNvSpPr/>
            <p:nvPr/>
          </p:nvSpPr>
          <p:spPr>
            <a:xfrm>
              <a:off x="6616823" y="313270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17" name="rc517"/>
            <p:cNvSpPr/>
            <p:nvPr/>
          </p:nvSpPr>
          <p:spPr>
            <a:xfrm>
              <a:off x="6920229" y="313270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18" name="rc518"/>
            <p:cNvSpPr/>
            <p:nvPr/>
          </p:nvSpPr>
          <p:spPr>
            <a:xfrm>
              <a:off x="7223635" y="313270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19" name="rc519"/>
            <p:cNvSpPr/>
            <p:nvPr/>
          </p:nvSpPr>
          <p:spPr>
            <a:xfrm>
              <a:off x="7527041" y="313270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20" name="rc520"/>
            <p:cNvSpPr/>
            <p:nvPr/>
          </p:nvSpPr>
          <p:spPr>
            <a:xfrm>
              <a:off x="7830447" y="313270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21" name="rc521"/>
            <p:cNvSpPr/>
            <p:nvPr/>
          </p:nvSpPr>
          <p:spPr>
            <a:xfrm>
              <a:off x="8133852" y="3132702"/>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22" name="rc522"/>
            <p:cNvSpPr/>
            <p:nvPr/>
          </p:nvSpPr>
          <p:spPr>
            <a:xfrm>
              <a:off x="8437258" y="313270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23" name="rc523"/>
            <p:cNvSpPr/>
            <p:nvPr/>
          </p:nvSpPr>
          <p:spPr>
            <a:xfrm>
              <a:off x="8740664" y="313270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24" name="rc524"/>
            <p:cNvSpPr/>
            <p:nvPr/>
          </p:nvSpPr>
          <p:spPr>
            <a:xfrm>
              <a:off x="1762330" y="5038522"/>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25" name="rc525"/>
            <p:cNvSpPr/>
            <p:nvPr/>
          </p:nvSpPr>
          <p:spPr>
            <a:xfrm>
              <a:off x="2065736" y="503852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26" name="rc526"/>
            <p:cNvSpPr/>
            <p:nvPr/>
          </p:nvSpPr>
          <p:spPr>
            <a:xfrm>
              <a:off x="2369142" y="503852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27" name="rc527"/>
            <p:cNvSpPr/>
            <p:nvPr/>
          </p:nvSpPr>
          <p:spPr>
            <a:xfrm>
              <a:off x="2672547" y="503852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28" name="rc528"/>
            <p:cNvSpPr/>
            <p:nvPr/>
          </p:nvSpPr>
          <p:spPr>
            <a:xfrm>
              <a:off x="2975953" y="503852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29" name="rc529"/>
            <p:cNvSpPr/>
            <p:nvPr/>
          </p:nvSpPr>
          <p:spPr>
            <a:xfrm>
              <a:off x="3279359" y="503852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30" name="rc530"/>
            <p:cNvSpPr/>
            <p:nvPr/>
          </p:nvSpPr>
          <p:spPr>
            <a:xfrm>
              <a:off x="3582765" y="503852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31" name="rc531"/>
            <p:cNvSpPr/>
            <p:nvPr/>
          </p:nvSpPr>
          <p:spPr>
            <a:xfrm>
              <a:off x="3886171" y="503852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32" name="rc532"/>
            <p:cNvSpPr/>
            <p:nvPr/>
          </p:nvSpPr>
          <p:spPr>
            <a:xfrm>
              <a:off x="1762330" y="214167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33" name="rc533"/>
            <p:cNvSpPr/>
            <p:nvPr/>
          </p:nvSpPr>
          <p:spPr>
            <a:xfrm>
              <a:off x="2065736" y="214167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34" name="rc534"/>
            <p:cNvSpPr/>
            <p:nvPr/>
          </p:nvSpPr>
          <p:spPr>
            <a:xfrm>
              <a:off x="2369142" y="214167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35" name="rc535"/>
            <p:cNvSpPr/>
            <p:nvPr/>
          </p:nvSpPr>
          <p:spPr>
            <a:xfrm>
              <a:off x="2672547" y="214167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36" name="rc536"/>
            <p:cNvSpPr/>
            <p:nvPr/>
          </p:nvSpPr>
          <p:spPr>
            <a:xfrm>
              <a:off x="2975953" y="214167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37" name="rc537"/>
            <p:cNvSpPr/>
            <p:nvPr/>
          </p:nvSpPr>
          <p:spPr>
            <a:xfrm>
              <a:off x="1762330"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38" name="rc538"/>
            <p:cNvSpPr/>
            <p:nvPr/>
          </p:nvSpPr>
          <p:spPr>
            <a:xfrm>
              <a:off x="2065736"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39" name="rc539"/>
            <p:cNvSpPr/>
            <p:nvPr/>
          </p:nvSpPr>
          <p:spPr>
            <a:xfrm>
              <a:off x="2369142"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0" name="rc540"/>
            <p:cNvSpPr/>
            <p:nvPr/>
          </p:nvSpPr>
          <p:spPr>
            <a:xfrm>
              <a:off x="2672547"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1" name="rc541"/>
            <p:cNvSpPr/>
            <p:nvPr/>
          </p:nvSpPr>
          <p:spPr>
            <a:xfrm>
              <a:off x="2975953"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2" name="rc542"/>
            <p:cNvSpPr/>
            <p:nvPr/>
          </p:nvSpPr>
          <p:spPr>
            <a:xfrm>
              <a:off x="3279359"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3" name="rc543"/>
            <p:cNvSpPr/>
            <p:nvPr/>
          </p:nvSpPr>
          <p:spPr>
            <a:xfrm>
              <a:off x="3582765"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4" name="rc544"/>
            <p:cNvSpPr/>
            <p:nvPr/>
          </p:nvSpPr>
          <p:spPr>
            <a:xfrm>
              <a:off x="3886171"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5" name="rc545"/>
            <p:cNvSpPr/>
            <p:nvPr/>
          </p:nvSpPr>
          <p:spPr>
            <a:xfrm>
              <a:off x="4189577"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6" name="rc546"/>
            <p:cNvSpPr/>
            <p:nvPr/>
          </p:nvSpPr>
          <p:spPr>
            <a:xfrm>
              <a:off x="4492982"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7" name="rc547"/>
            <p:cNvSpPr/>
            <p:nvPr/>
          </p:nvSpPr>
          <p:spPr>
            <a:xfrm>
              <a:off x="4796388"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8" name="rc548"/>
            <p:cNvSpPr/>
            <p:nvPr/>
          </p:nvSpPr>
          <p:spPr>
            <a:xfrm>
              <a:off x="5099794"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9" name="rc549"/>
            <p:cNvSpPr/>
            <p:nvPr/>
          </p:nvSpPr>
          <p:spPr>
            <a:xfrm>
              <a:off x="5403200"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50" name="rc550"/>
            <p:cNvSpPr/>
            <p:nvPr/>
          </p:nvSpPr>
          <p:spPr>
            <a:xfrm>
              <a:off x="5706606"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51" name="rc551"/>
            <p:cNvSpPr/>
            <p:nvPr/>
          </p:nvSpPr>
          <p:spPr>
            <a:xfrm>
              <a:off x="6010012"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52" name="rc552"/>
            <p:cNvSpPr/>
            <p:nvPr/>
          </p:nvSpPr>
          <p:spPr>
            <a:xfrm>
              <a:off x="6313417"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53" name="rc553"/>
            <p:cNvSpPr/>
            <p:nvPr/>
          </p:nvSpPr>
          <p:spPr>
            <a:xfrm>
              <a:off x="6616823"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54" name="rc554"/>
            <p:cNvSpPr/>
            <p:nvPr/>
          </p:nvSpPr>
          <p:spPr>
            <a:xfrm>
              <a:off x="6920229"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55" name="rc555"/>
            <p:cNvSpPr/>
            <p:nvPr/>
          </p:nvSpPr>
          <p:spPr>
            <a:xfrm>
              <a:off x="7223635"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56" name="rc556"/>
            <p:cNvSpPr/>
            <p:nvPr/>
          </p:nvSpPr>
          <p:spPr>
            <a:xfrm>
              <a:off x="7527041"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57" name="rc557"/>
            <p:cNvSpPr/>
            <p:nvPr/>
          </p:nvSpPr>
          <p:spPr>
            <a:xfrm>
              <a:off x="7830447"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58" name="rc558"/>
            <p:cNvSpPr/>
            <p:nvPr/>
          </p:nvSpPr>
          <p:spPr>
            <a:xfrm>
              <a:off x="8133852"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59" name="rc559"/>
            <p:cNvSpPr/>
            <p:nvPr/>
          </p:nvSpPr>
          <p:spPr>
            <a:xfrm>
              <a:off x="8437258"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60" name="rc560"/>
            <p:cNvSpPr/>
            <p:nvPr/>
          </p:nvSpPr>
          <p:spPr>
            <a:xfrm>
              <a:off x="8740664"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61" name="rc561"/>
            <p:cNvSpPr/>
            <p:nvPr/>
          </p:nvSpPr>
          <p:spPr>
            <a:xfrm>
              <a:off x="1762330" y="3895030"/>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62" name="rc562"/>
            <p:cNvSpPr/>
            <p:nvPr/>
          </p:nvSpPr>
          <p:spPr>
            <a:xfrm>
              <a:off x="2065736" y="3895030"/>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63" name="rc563"/>
            <p:cNvSpPr/>
            <p:nvPr/>
          </p:nvSpPr>
          <p:spPr>
            <a:xfrm>
              <a:off x="2369142" y="389503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64" name="rc564"/>
            <p:cNvSpPr/>
            <p:nvPr/>
          </p:nvSpPr>
          <p:spPr>
            <a:xfrm>
              <a:off x="2672547" y="389503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65" name="rc565"/>
            <p:cNvSpPr/>
            <p:nvPr/>
          </p:nvSpPr>
          <p:spPr>
            <a:xfrm>
              <a:off x="2975953" y="3895030"/>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66" name="rc566"/>
            <p:cNvSpPr/>
            <p:nvPr/>
          </p:nvSpPr>
          <p:spPr>
            <a:xfrm>
              <a:off x="3279359" y="3895030"/>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67" name="rc567"/>
            <p:cNvSpPr/>
            <p:nvPr/>
          </p:nvSpPr>
          <p:spPr>
            <a:xfrm>
              <a:off x="3582765" y="3895030"/>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68" name="rc568"/>
            <p:cNvSpPr/>
            <p:nvPr/>
          </p:nvSpPr>
          <p:spPr>
            <a:xfrm>
              <a:off x="3886171" y="3895030"/>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69" name="rc569"/>
            <p:cNvSpPr/>
            <p:nvPr/>
          </p:nvSpPr>
          <p:spPr>
            <a:xfrm>
              <a:off x="4189577" y="3895030"/>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70" name="rc570"/>
            <p:cNvSpPr/>
            <p:nvPr/>
          </p:nvSpPr>
          <p:spPr>
            <a:xfrm>
              <a:off x="4492982" y="3895030"/>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71" name="rc571"/>
            <p:cNvSpPr/>
            <p:nvPr/>
          </p:nvSpPr>
          <p:spPr>
            <a:xfrm>
              <a:off x="4796388" y="3895030"/>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72" name="rc572"/>
            <p:cNvSpPr/>
            <p:nvPr/>
          </p:nvSpPr>
          <p:spPr>
            <a:xfrm>
              <a:off x="5099794" y="3895030"/>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73" name="rc573"/>
            <p:cNvSpPr/>
            <p:nvPr/>
          </p:nvSpPr>
          <p:spPr>
            <a:xfrm>
              <a:off x="5403200" y="389503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74" name="rc574"/>
            <p:cNvSpPr/>
            <p:nvPr/>
          </p:nvSpPr>
          <p:spPr>
            <a:xfrm>
              <a:off x="5706606" y="389503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75" name="rc575"/>
            <p:cNvSpPr/>
            <p:nvPr/>
          </p:nvSpPr>
          <p:spPr>
            <a:xfrm>
              <a:off x="6010012" y="389503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76" name="rc576"/>
            <p:cNvSpPr/>
            <p:nvPr/>
          </p:nvSpPr>
          <p:spPr>
            <a:xfrm>
              <a:off x="6313417" y="389503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77" name="rc577"/>
            <p:cNvSpPr/>
            <p:nvPr/>
          </p:nvSpPr>
          <p:spPr>
            <a:xfrm>
              <a:off x="6616823" y="389503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78" name="rc578"/>
            <p:cNvSpPr/>
            <p:nvPr/>
          </p:nvSpPr>
          <p:spPr>
            <a:xfrm>
              <a:off x="6920229" y="389503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79" name="rc579"/>
            <p:cNvSpPr/>
            <p:nvPr/>
          </p:nvSpPr>
          <p:spPr>
            <a:xfrm>
              <a:off x="1762330" y="4123728"/>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80" name="rc580"/>
            <p:cNvSpPr/>
            <p:nvPr/>
          </p:nvSpPr>
          <p:spPr>
            <a:xfrm>
              <a:off x="2065736" y="4123728"/>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81" name="rc581"/>
            <p:cNvSpPr/>
            <p:nvPr/>
          </p:nvSpPr>
          <p:spPr>
            <a:xfrm>
              <a:off x="2369142" y="4123728"/>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82" name="rc582"/>
            <p:cNvSpPr/>
            <p:nvPr/>
          </p:nvSpPr>
          <p:spPr>
            <a:xfrm>
              <a:off x="2672547" y="4123728"/>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83" name="rc583"/>
            <p:cNvSpPr/>
            <p:nvPr/>
          </p:nvSpPr>
          <p:spPr>
            <a:xfrm>
              <a:off x="2975953" y="4123728"/>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84" name="rc584"/>
            <p:cNvSpPr/>
            <p:nvPr/>
          </p:nvSpPr>
          <p:spPr>
            <a:xfrm>
              <a:off x="3279359" y="4123728"/>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85" name="rc585"/>
            <p:cNvSpPr/>
            <p:nvPr/>
          </p:nvSpPr>
          <p:spPr>
            <a:xfrm>
              <a:off x="3582765" y="4123728"/>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86" name="rc586"/>
            <p:cNvSpPr/>
            <p:nvPr/>
          </p:nvSpPr>
          <p:spPr>
            <a:xfrm>
              <a:off x="7527041" y="397126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87" name="rc587"/>
            <p:cNvSpPr/>
            <p:nvPr/>
          </p:nvSpPr>
          <p:spPr>
            <a:xfrm>
              <a:off x="7830447" y="397126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88" name="rc588"/>
            <p:cNvSpPr/>
            <p:nvPr/>
          </p:nvSpPr>
          <p:spPr>
            <a:xfrm>
              <a:off x="8133852" y="397126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89" name="rc589"/>
            <p:cNvSpPr/>
            <p:nvPr/>
          </p:nvSpPr>
          <p:spPr>
            <a:xfrm>
              <a:off x="8437258" y="397126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90" name="rc590"/>
            <p:cNvSpPr/>
            <p:nvPr/>
          </p:nvSpPr>
          <p:spPr>
            <a:xfrm>
              <a:off x="8740664" y="397126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91" name="rc591"/>
            <p:cNvSpPr/>
            <p:nvPr/>
          </p:nvSpPr>
          <p:spPr>
            <a:xfrm>
              <a:off x="1762330" y="381879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92" name="rc592"/>
            <p:cNvSpPr/>
            <p:nvPr/>
          </p:nvSpPr>
          <p:spPr>
            <a:xfrm>
              <a:off x="2065736" y="381879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93" name="rc593"/>
            <p:cNvSpPr/>
            <p:nvPr/>
          </p:nvSpPr>
          <p:spPr>
            <a:xfrm>
              <a:off x="2369142" y="381879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94" name="rc594"/>
            <p:cNvSpPr/>
            <p:nvPr/>
          </p:nvSpPr>
          <p:spPr>
            <a:xfrm>
              <a:off x="2672547" y="381879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95" name="rc595"/>
            <p:cNvSpPr/>
            <p:nvPr/>
          </p:nvSpPr>
          <p:spPr>
            <a:xfrm>
              <a:off x="7527041" y="381879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96" name="rc596"/>
            <p:cNvSpPr/>
            <p:nvPr/>
          </p:nvSpPr>
          <p:spPr>
            <a:xfrm>
              <a:off x="7830447" y="381879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97" name="rc597"/>
            <p:cNvSpPr/>
            <p:nvPr/>
          </p:nvSpPr>
          <p:spPr>
            <a:xfrm>
              <a:off x="8133852" y="381879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98" name="rc598"/>
            <p:cNvSpPr/>
            <p:nvPr/>
          </p:nvSpPr>
          <p:spPr>
            <a:xfrm>
              <a:off x="8437258" y="381879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99" name="rc599"/>
            <p:cNvSpPr/>
            <p:nvPr/>
          </p:nvSpPr>
          <p:spPr>
            <a:xfrm>
              <a:off x="8740664" y="381879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00" name="rc600"/>
            <p:cNvSpPr/>
            <p:nvPr/>
          </p:nvSpPr>
          <p:spPr>
            <a:xfrm>
              <a:off x="6010012" y="397126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1" name="rc601"/>
            <p:cNvSpPr/>
            <p:nvPr/>
          </p:nvSpPr>
          <p:spPr>
            <a:xfrm>
              <a:off x="6313417" y="3971263"/>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02" name="rc602"/>
            <p:cNvSpPr/>
            <p:nvPr/>
          </p:nvSpPr>
          <p:spPr>
            <a:xfrm>
              <a:off x="6616823" y="3971263"/>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03" name="rc603"/>
            <p:cNvSpPr/>
            <p:nvPr/>
          </p:nvSpPr>
          <p:spPr>
            <a:xfrm>
              <a:off x="6920229" y="3971263"/>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04" name="rc604"/>
            <p:cNvSpPr/>
            <p:nvPr/>
          </p:nvSpPr>
          <p:spPr>
            <a:xfrm>
              <a:off x="7223635" y="397126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5" name="rc605"/>
            <p:cNvSpPr/>
            <p:nvPr/>
          </p:nvSpPr>
          <p:spPr>
            <a:xfrm>
              <a:off x="1762330" y="4809823"/>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06" name="rc606"/>
            <p:cNvSpPr/>
            <p:nvPr/>
          </p:nvSpPr>
          <p:spPr>
            <a:xfrm>
              <a:off x="2065736" y="4809823"/>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07" name="rc607"/>
            <p:cNvSpPr/>
            <p:nvPr/>
          </p:nvSpPr>
          <p:spPr>
            <a:xfrm>
              <a:off x="2369142" y="4809823"/>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08" name="rc608"/>
            <p:cNvSpPr/>
            <p:nvPr/>
          </p:nvSpPr>
          <p:spPr>
            <a:xfrm>
              <a:off x="2672547" y="4809823"/>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09" name="rc609"/>
            <p:cNvSpPr/>
            <p:nvPr/>
          </p:nvSpPr>
          <p:spPr>
            <a:xfrm>
              <a:off x="2975953" y="4809823"/>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10" name="rc610"/>
            <p:cNvSpPr/>
            <p:nvPr/>
          </p:nvSpPr>
          <p:spPr>
            <a:xfrm>
              <a:off x="3279359" y="4809823"/>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11" name="rc611"/>
            <p:cNvSpPr/>
            <p:nvPr/>
          </p:nvSpPr>
          <p:spPr>
            <a:xfrm>
              <a:off x="3582765" y="4809823"/>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12" name="rc612"/>
            <p:cNvSpPr/>
            <p:nvPr/>
          </p:nvSpPr>
          <p:spPr>
            <a:xfrm>
              <a:off x="3886171" y="4809823"/>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13" name="rc613"/>
            <p:cNvSpPr/>
            <p:nvPr/>
          </p:nvSpPr>
          <p:spPr>
            <a:xfrm>
              <a:off x="4189577" y="4809823"/>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14" name="rc614"/>
            <p:cNvSpPr/>
            <p:nvPr/>
          </p:nvSpPr>
          <p:spPr>
            <a:xfrm>
              <a:off x="4492982" y="4809823"/>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15" name="rc615"/>
            <p:cNvSpPr/>
            <p:nvPr/>
          </p:nvSpPr>
          <p:spPr>
            <a:xfrm>
              <a:off x="4796388" y="4809823"/>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16" name="rc616"/>
            <p:cNvSpPr/>
            <p:nvPr/>
          </p:nvSpPr>
          <p:spPr>
            <a:xfrm>
              <a:off x="5099794" y="4809823"/>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17" name="rc617"/>
            <p:cNvSpPr/>
            <p:nvPr/>
          </p:nvSpPr>
          <p:spPr>
            <a:xfrm>
              <a:off x="5403200" y="4809823"/>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18" name="rc618"/>
            <p:cNvSpPr/>
            <p:nvPr/>
          </p:nvSpPr>
          <p:spPr>
            <a:xfrm>
              <a:off x="5706606" y="4809823"/>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19" name="rc619"/>
            <p:cNvSpPr/>
            <p:nvPr/>
          </p:nvSpPr>
          <p:spPr>
            <a:xfrm>
              <a:off x="6010012" y="4809823"/>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20" name="rc620"/>
            <p:cNvSpPr/>
            <p:nvPr/>
          </p:nvSpPr>
          <p:spPr>
            <a:xfrm>
              <a:off x="6313417" y="4809823"/>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21" name="rc621"/>
            <p:cNvSpPr/>
            <p:nvPr/>
          </p:nvSpPr>
          <p:spPr>
            <a:xfrm>
              <a:off x="6616823" y="4809823"/>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22" name="rc622"/>
            <p:cNvSpPr/>
            <p:nvPr/>
          </p:nvSpPr>
          <p:spPr>
            <a:xfrm>
              <a:off x="6010012" y="275153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3" name="rc623"/>
            <p:cNvSpPr/>
            <p:nvPr/>
          </p:nvSpPr>
          <p:spPr>
            <a:xfrm>
              <a:off x="6313417" y="275153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4" name="rc624"/>
            <p:cNvSpPr/>
            <p:nvPr/>
          </p:nvSpPr>
          <p:spPr>
            <a:xfrm>
              <a:off x="6616823" y="275153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5" name="rc625"/>
            <p:cNvSpPr/>
            <p:nvPr/>
          </p:nvSpPr>
          <p:spPr>
            <a:xfrm>
              <a:off x="6920229" y="275153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6" name="rc626"/>
            <p:cNvSpPr/>
            <p:nvPr/>
          </p:nvSpPr>
          <p:spPr>
            <a:xfrm>
              <a:off x="7223635" y="275153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7" name="rc627"/>
            <p:cNvSpPr/>
            <p:nvPr/>
          </p:nvSpPr>
          <p:spPr>
            <a:xfrm>
              <a:off x="7527041" y="275153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8" name="rc628"/>
            <p:cNvSpPr/>
            <p:nvPr/>
          </p:nvSpPr>
          <p:spPr>
            <a:xfrm>
              <a:off x="7830447" y="275153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9" name="rc629"/>
            <p:cNvSpPr/>
            <p:nvPr/>
          </p:nvSpPr>
          <p:spPr>
            <a:xfrm>
              <a:off x="8133852" y="275153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30" name="rc630"/>
            <p:cNvSpPr/>
            <p:nvPr/>
          </p:nvSpPr>
          <p:spPr>
            <a:xfrm>
              <a:off x="8437258" y="275153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31" name="rc631"/>
            <p:cNvSpPr/>
            <p:nvPr/>
          </p:nvSpPr>
          <p:spPr>
            <a:xfrm>
              <a:off x="8740664" y="275153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32" name="rc632"/>
            <p:cNvSpPr/>
            <p:nvPr/>
          </p:nvSpPr>
          <p:spPr>
            <a:xfrm>
              <a:off x="1762330" y="3971263"/>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33" name="rc633"/>
            <p:cNvSpPr/>
            <p:nvPr/>
          </p:nvSpPr>
          <p:spPr>
            <a:xfrm>
              <a:off x="2065736" y="397126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34" name="rc634"/>
            <p:cNvSpPr/>
            <p:nvPr/>
          </p:nvSpPr>
          <p:spPr>
            <a:xfrm>
              <a:off x="2369142" y="3971263"/>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35" name="rc635"/>
            <p:cNvSpPr/>
            <p:nvPr/>
          </p:nvSpPr>
          <p:spPr>
            <a:xfrm>
              <a:off x="2672547" y="3971263"/>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36" name="rc636"/>
            <p:cNvSpPr/>
            <p:nvPr/>
          </p:nvSpPr>
          <p:spPr>
            <a:xfrm>
              <a:off x="2975953" y="3971263"/>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37" name="rc637"/>
            <p:cNvSpPr/>
            <p:nvPr/>
          </p:nvSpPr>
          <p:spPr>
            <a:xfrm>
              <a:off x="3279359" y="3971263"/>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38" name="rc638"/>
            <p:cNvSpPr/>
            <p:nvPr/>
          </p:nvSpPr>
          <p:spPr>
            <a:xfrm>
              <a:off x="3582765" y="3971263"/>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39" name="rc639"/>
            <p:cNvSpPr/>
            <p:nvPr/>
          </p:nvSpPr>
          <p:spPr>
            <a:xfrm>
              <a:off x="3886171" y="3971263"/>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40" name="rc640"/>
            <p:cNvSpPr/>
            <p:nvPr/>
          </p:nvSpPr>
          <p:spPr>
            <a:xfrm>
              <a:off x="4189577" y="3971263"/>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41" name="rc641"/>
            <p:cNvSpPr/>
            <p:nvPr/>
          </p:nvSpPr>
          <p:spPr>
            <a:xfrm>
              <a:off x="4492982" y="397126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42" name="rc642"/>
            <p:cNvSpPr/>
            <p:nvPr/>
          </p:nvSpPr>
          <p:spPr>
            <a:xfrm>
              <a:off x="4796388" y="397126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43" name="rc643"/>
            <p:cNvSpPr/>
            <p:nvPr/>
          </p:nvSpPr>
          <p:spPr>
            <a:xfrm>
              <a:off x="5099794" y="3971263"/>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44" name="rc644"/>
            <p:cNvSpPr/>
            <p:nvPr/>
          </p:nvSpPr>
          <p:spPr>
            <a:xfrm>
              <a:off x="5403200" y="397126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45" name="rc645"/>
            <p:cNvSpPr/>
            <p:nvPr/>
          </p:nvSpPr>
          <p:spPr>
            <a:xfrm>
              <a:off x="5706606" y="397126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46" name="rc646"/>
            <p:cNvSpPr/>
            <p:nvPr/>
          </p:nvSpPr>
          <p:spPr>
            <a:xfrm>
              <a:off x="3886171" y="4123728"/>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47" name="rc647"/>
            <p:cNvSpPr/>
            <p:nvPr/>
          </p:nvSpPr>
          <p:spPr>
            <a:xfrm>
              <a:off x="4189577" y="4123728"/>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48" name="rc648"/>
            <p:cNvSpPr/>
            <p:nvPr/>
          </p:nvSpPr>
          <p:spPr>
            <a:xfrm>
              <a:off x="4492982" y="412372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49" name="rc649"/>
            <p:cNvSpPr/>
            <p:nvPr/>
          </p:nvSpPr>
          <p:spPr>
            <a:xfrm>
              <a:off x="4796388" y="412372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50" name="rc650"/>
            <p:cNvSpPr/>
            <p:nvPr/>
          </p:nvSpPr>
          <p:spPr>
            <a:xfrm>
              <a:off x="5099794" y="412372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51" name="rc651"/>
            <p:cNvSpPr/>
            <p:nvPr/>
          </p:nvSpPr>
          <p:spPr>
            <a:xfrm>
              <a:off x="5403200" y="412372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52" name="rc652"/>
            <p:cNvSpPr/>
            <p:nvPr/>
          </p:nvSpPr>
          <p:spPr>
            <a:xfrm>
              <a:off x="5706606" y="412372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53" name="rc653"/>
            <p:cNvSpPr/>
            <p:nvPr/>
          </p:nvSpPr>
          <p:spPr>
            <a:xfrm>
              <a:off x="6010012" y="412372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54" name="rc654"/>
            <p:cNvSpPr/>
            <p:nvPr/>
          </p:nvSpPr>
          <p:spPr>
            <a:xfrm>
              <a:off x="6313417" y="412372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55" name="rc655"/>
            <p:cNvSpPr/>
            <p:nvPr/>
          </p:nvSpPr>
          <p:spPr>
            <a:xfrm>
              <a:off x="6616823" y="412372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56" name="rc656"/>
            <p:cNvSpPr/>
            <p:nvPr/>
          </p:nvSpPr>
          <p:spPr>
            <a:xfrm>
              <a:off x="7223635" y="389503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57" name="rc657"/>
            <p:cNvSpPr/>
            <p:nvPr/>
          </p:nvSpPr>
          <p:spPr>
            <a:xfrm>
              <a:off x="7527041" y="389503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58" name="rc658"/>
            <p:cNvSpPr/>
            <p:nvPr/>
          </p:nvSpPr>
          <p:spPr>
            <a:xfrm>
              <a:off x="7830447" y="389503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59" name="rc659"/>
            <p:cNvSpPr/>
            <p:nvPr/>
          </p:nvSpPr>
          <p:spPr>
            <a:xfrm>
              <a:off x="8133852" y="389503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60" name="rc660"/>
            <p:cNvSpPr/>
            <p:nvPr/>
          </p:nvSpPr>
          <p:spPr>
            <a:xfrm>
              <a:off x="8437258" y="389503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61" name="rc661"/>
            <p:cNvSpPr/>
            <p:nvPr/>
          </p:nvSpPr>
          <p:spPr>
            <a:xfrm>
              <a:off x="8740664" y="389503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62" name="rc662"/>
            <p:cNvSpPr/>
            <p:nvPr/>
          </p:nvSpPr>
          <p:spPr>
            <a:xfrm>
              <a:off x="1762330"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3" name="rc663"/>
            <p:cNvSpPr/>
            <p:nvPr/>
          </p:nvSpPr>
          <p:spPr>
            <a:xfrm>
              <a:off x="2065736"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4" name="rc664"/>
            <p:cNvSpPr/>
            <p:nvPr/>
          </p:nvSpPr>
          <p:spPr>
            <a:xfrm>
              <a:off x="2369142"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5" name="rc665"/>
            <p:cNvSpPr/>
            <p:nvPr/>
          </p:nvSpPr>
          <p:spPr>
            <a:xfrm>
              <a:off x="2672547"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6" name="rc666"/>
            <p:cNvSpPr/>
            <p:nvPr/>
          </p:nvSpPr>
          <p:spPr>
            <a:xfrm>
              <a:off x="2975953"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7" name="rc667"/>
            <p:cNvSpPr/>
            <p:nvPr/>
          </p:nvSpPr>
          <p:spPr>
            <a:xfrm>
              <a:off x="3279359"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8" name="rc668"/>
            <p:cNvSpPr/>
            <p:nvPr/>
          </p:nvSpPr>
          <p:spPr>
            <a:xfrm>
              <a:off x="3582765"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9" name="rc669"/>
            <p:cNvSpPr/>
            <p:nvPr/>
          </p:nvSpPr>
          <p:spPr>
            <a:xfrm>
              <a:off x="3886171"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0" name="rc670"/>
            <p:cNvSpPr/>
            <p:nvPr/>
          </p:nvSpPr>
          <p:spPr>
            <a:xfrm>
              <a:off x="4189577"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1" name="rc671"/>
            <p:cNvSpPr/>
            <p:nvPr/>
          </p:nvSpPr>
          <p:spPr>
            <a:xfrm>
              <a:off x="4492982"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2" name="rc672"/>
            <p:cNvSpPr/>
            <p:nvPr/>
          </p:nvSpPr>
          <p:spPr>
            <a:xfrm>
              <a:off x="4796388"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3" name="rc673"/>
            <p:cNvSpPr/>
            <p:nvPr/>
          </p:nvSpPr>
          <p:spPr>
            <a:xfrm>
              <a:off x="5099794"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4" name="rc674"/>
            <p:cNvSpPr/>
            <p:nvPr/>
          </p:nvSpPr>
          <p:spPr>
            <a:xfrm>
              <a:off x="5403200"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5" name="rc675"/>
            <p:cNvSpPr/>
            <p:nvPr/>
          </p:nvSpPr>
          <p:spPr>
            <a:xfrm>
              <a:off x="5706606"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6" name="rc676"/>
            <p:cNvSpPr/>
            <p:nvPr/>
          </p:nvSpPr>
          <p:spPr>
            <a:xfrm>
              <a:off x="6010012"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7" name="rc677"/>
            <p:cNvSpPr/>
            <p:nvPr/>
          </p:nvSpPr>
          <p:spPr>
            <a:xfrm>
              <a:off x="6313417"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8" name="rc678"/>
            <p:cNvSpPr/>
            <p:nvPr/>
          </p:nvSpPr>
          <p:spPr>
            <a:xfrm>
              <a:off x="6616823"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9" name="rc679"/>
            <p:cNvSpPr/>
            <p:nvPr/>
          </p:nvSpPr>
          <p:spPr>
            <a:xfrm>
              <a:off x="6920229"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0" name="rc680"/>
            <p:cNvSpPr/>
            <p:nvPr/>
          </p:nvSpPr>
          <p:spPr>
            <a:xfrm>
              <a:off x="7223635"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1" name="rc681"/>
            <p:cNvSpPr/>
            <p:nvPr/>
          </p:nvSpPr>
          <p:spPr>
            <a:xfrm>
              <a:off x="7527041"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2" name="rc682"/>
            <p:cNvSpPr/>
            <p:nvPr/>
          </p:nvSpPr>
          <p:spPr>
            <a:xfrm>
              <a:off x="7830447"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3" name="rc683"/>
            <p:cNvSpPr/>
            <p:nvPr/>
          </p:nvSpPr>
          <p:spPr>
            <a:xfrm>
              <a:off x="8133852"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4" name="rc684"/>
            <p:cNvSpPr/>
            <p:nvPr/>
          </p:nvSpPr>
          <p:spPr>
            <a:xfrm>
              <a:off x="8437258"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5" name="rc685"/>
            <p:cNvSpPr/>
            <p:nvPr/>
          </p:nvSpPr>
          <p:spPr>
            <a:xfrm>
              <a:off x="8740664"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6" name="rc686"/>
            <p:cNvSpPr/>
            <p:nvPr/>
          </p:nvSpPr>
          <p:spPr>
            <a:xfrm>
              <a:off x="6920229" y="412372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87" name="rc687"/>
            <p:cNvSpPr/>
            <p:nvPr/>
          </p:nvSpPr>
          <p:spPr>
            <a:xfrm>
              <a:off x="7223635" y="412372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88" name="rc688"/>
            <p:cNvSpPr/>
            <p:nvPr/>
          </p:nvSpPr>
          <p:spPr>
            <a:xfrm>
              <a:off x="7527041" y="412372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89" name="rc689"/>
            <p:cNvSpPr/>
            <p:nvPr/>
          </p:nvSpPr>
          <p:spPr>
            <a:xfrm>
              <a:off x="7830447" y="412372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90" name="rc690"/>
            <p:cNvSpPr/>
            <p:nvPr/>
          </p:nvSpPr>
          <p:spPr>
            <a:xfrm>
              <a:off x="8133852" y="412372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91" name="rc691"/>
            <p:cNvSpPr/>
            <p:nvPr/>
          </p:nvSpPr>
          <p:spPr>
            <a:xfrm>
              <a:off x="8437258" y="4123728"/>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92" name="rc692"/>
            <p:cNvSpPr/>
            <p:nvPr/>
          </p:nvSpPr>
          <p:spPr>
            <a:xfrm>
              <a:off x="8740664" y="4123728"/>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93" name="rc693"/>
            <p:cNvSpPr/>
            <p:nvPr/>
          </p:nvSpPr>
          <p:spPr>
            <a:xfrm>
              <a:off x="1762330" y="419996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94" name="rc694"/>
            <p:cNvSpPr/>
            <p:nvPr/>
          </p:nvSpPr>
          <p:spPr>
            <a:xfrm>
              <a:off x="2065736" y="4199961"/>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95" name="rc695"/>
            <p:cNvSpPr/>
            <p:nvPr/>
          </p:nvSpPr>
          <p:spPr>
            <a:xfrm>
              <a:off x="2369142" y="4199961"/>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96" name="rc696"/>
            <p:cNvSpPr/>
            <p:nvPr/>
          </p:nvSpPr>
          <p:spPr>
            <a:xfrm>
              <a:off x="2672547" y="4199961"/>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97" name="rc697"/>
            <p:cNvSpPr/>
            <p:nvPr/>
          </p:nvSpPr>
          <p:spPr>
            <a:xfrm>
              <a:off x="2975953" y="419996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98" name="rc698"/>
            <p:cNvSpPr/>
            <p:nvPr/>
          </p:nvSpPr>
          <p:spPr>
            <a:xfrm>
              <a:off x="3279359" y="4199961"/>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99" name="rc699"/>
            <p:cNvSpPr/>
            <p:nvPr/>
          </p:nvSpPr>
          <p:spPr>
            <a:xfrm>
              <a:off x="3582765" y="4199961"/>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00" name="rc700"/>
            <p:cNvSpPr/>
            <p:nvPr/>
          </p:nvSpPr>
          <p:spPr>
            <a:xfrm>
              <a:off x="3886171" y="4199961"/>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01" name="rc701"/>
            <p:cNvSpPr/>
            <p:nvPr/>
          </p:nvSpPr>
          <p:spPr>
            <a:xfrm>
              <a:off x="4189577" y="419996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02" name="rc702"/>
            <p:cNvSpPr/>
            <p:nvPr/>
          </p:nvSpPr>
          <p:spPr>
            <a:xfrm>
              <a:off x="4492982" y="419996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03" name="rc703"/>
            <p:cNvSpPr/>
            <p:nvPr/>
          </p:nvSpPr>
          <p:spPr>
            <a:xfrm>
              <a:off x="4796388" y="419996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04" name="rc704"/>
            <p:cNvSpPr/>
            <p:nvPr/>
          </p:nvSpPr>
          <p:spPr>
            <a:xfrm>
              <a:off x="5099794" y="419996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05" name="rc705"/>
            <p:cNvSpPr/>
            <p:nvPr/>
          </p:nvSpPr>
          <p:spPr>
            <a:xfrm>
              <a:off x="5403200" y="4199961"/>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06" name="rc706"/>
            <p:cNvSpPr/>
            <p:nvPr/>
          </p:nvSpPr>
          <p:spPr>
            <a:xfrm>
              <a:off x="5706606" y="4199961"/>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07" name="rc707"/>
            <p:cNvSpPr/>
            <p:nvPr/>
          </p:nvSpPr>
          <p:spPr>
            <a:xfrm>
              <a:off x="6010012" y="4199961"/>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08" name="rc708"/>
            <p:cNvSpPr/>
            <p:nvPr/>
          </p:nvSpPr>
          <p:spPr>
            <a:xfrm>
              <a:off x="6313417" y="4199961"/>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09" name="rc709"/>
            <p:cNvSpPr/>
            <p:nvPr/>
          </p:nvSpPr>
          <p:spPr>
            <a:xfrm>
              <a:off x="6616823" y="4199961"/>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10" name="rc710"/>
            <p:cNvSpPr/>
            <p:nvPr/>
          </p:nvSpPr>
          <p:spPr>
            <a:xfrm>
              <a:off x="6920229" y="4199961"/>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11" name="rc711"/>
            <p:cNvSpPr/>
            <p:nvPr/>
          </p:nvSpPr>
          <p:spPr>
            <a:xfrm>
              <a:off x="7223635" y="4199961"/>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12" name="rc712"/>
            <p:cNvSpPr/>
            <p:nvPr/>
          </p:nvSpPr>
          <p:spPr>
            <a:xfrm>
              <a:off x="7527041" y="4199961"/>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13" name="rc713"/>
            <p:cNvSpPr/>
            <p:nvPr/>
          </p:nvSpPr>
          <p:spPr>
            <a:xfrm>
              <a:off x="7830447" y="4199961"/>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14" name="rc714"/>
            <p:cNvSpPr/>
            <p:nvPr/>
          </p:nvSpPr>
          <p:spPr>
            <a:xfrm>
              <a:off x="8133852" y="4199961"/>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15" name="rc715"/>
            <p:cNvSpPr/>
            <p:nvPr/>
          </p:nvSpPr>
          <p:spPr>
            <a:xfrm>
              <a:off x="8437258" y="4199961"/>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16" name="rc716"/>
            <p:cNvSpPr/>
            <p:nvPr/>
          </p:nvSpPr>
          <p:spPr>
            <a:xfrm>
              <a:off x="8740664" y="4199961"/>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17" name="rc717"/>
            <p:cNvSpPr/>
            <p:nvPr/>
          </p:nvSpPr>
          <p:spPr>
            <a:xfrm>
              <a:off x="6920229" y="480982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18" name="rc718"/>
            <p:cNvSpPr/>
            <p:nvPr/>
          </p:nvSpPr>
          <p:spPr>
            <a:xfrm>
              <a:off x="7223635" y="480982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19" name="rc719"/>
            <p:cNvSpPr/>
            <p:nvPr/>
          </p:nvSpPr>
          <p:spPr>
            <a:xfrm>
              <a:off x="7527041" y="480982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20" name="rc720"/>
            <p:cNvSpPr/>
            <p:nvPr/>
          </p:nvSpPr>
          <p:spPr>
            <a:xfrm>
              <a:off x="7830447" y="480982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21" name="rc721"/>
            <p:cNvSpPr/>
            <p:nvPr/>
          </p:nvSpPr>
          <p:spPr>
            <a:xfrm>
              <a:off x="8133852" y="480982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22" name="rc722"/>
            <p:cNvSpPr/>
            <p:nvPr/>
          </p:nvSpPr>
          <p:spPr>
            <a:xfrm>
              <a:off x="8437258" y="480982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23" name="rc723"/>
            <p:cNvSpPr/>
            <p:nvPr/>
          </p:nvSpPr>
          <p:spPr>
            <a:xfrm>
              <a:off x="8740664" y="480982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24" name="rc724"/>
            <p:cNvSpPr/>
            <p:nvPr/>
          </p:nvSpPr>
          <p:spPr>
            <a:xfrm>
              <a:off x="1762330" y="4581125"/>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25" name="rc725"/>
            <p:cNvSpPr/>
            <p:nvPr/>
          </p:nvSpPr>
          <p:spPr>
            <a:xfrm>
              <a:off x="2065736" y="4581125"/>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26" name="rc726"/>
            <p:cNvSpPr/>
            <p:nvPr/>
          </p:nvSpPr>
          <p:spPr>
            <a:xfrm>
              <a:off x="2369142" y="4581125"/>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27" name="rc727"/>
            <p:cNvSpPr/>
            <p:nvPr/>
          </p:nvSpPr>
          <p:spPr>
            <a:xfrm>
              <a:off x="2672547" y="4581125"/>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28" name="rc728"/>
            <p:cNvSpPr/>
            <p:nvPr/>
          </p:nvSpPr>
          <p:spPr>
            <a:xfrm>
              <a:off x="2975953" y="4581125"/>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29" name="rc729"/>
            <p:cNvSpPr/>
            <p:nvPr/>
          </p:nvSpPr>
          <p:spPr>
            <a:xfrm>
              <a:off x="3279359" y="4581125"/>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30" name="rc730"/>
            <p:cNvSpPr/>
            <p:nvPr/>
          </p:nvSpPr>
          <p:spPr>
            <a:xfrm>
              <a:off x="3582765" y="4581125"/>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31" name="rc731"/>
            <p:cNvSpPr/>
            <p:nvPr/>
          </p:nvSpPr>
          <p:spPr>
            <a:xfrm>
              <a:off x="3886171" y="4581125"/>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32" name="rc732"/>
            <p:cNvSpPr/>
            <p:nvPr/>
          </p:nvSpPr>
          <p:spPr>
            <a:xfrm>
              <a:off x="4189577" y="4581125"/>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33" name="rc733"/>
            <p:cNvSpPr/>
            <p:nvPr/>
          </p:nvSpPr>
          <p:spPr>
            <a:xfrm>
              <a:off x="4492982" y="4581125"/>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34" name="rc734"/>
            <p:cNvSpPr/>
            <p:nvPr/>
          </p:nvSpPr>
          <p:spPr>
            <a:xfrm>
              <a:off x="4796388" y="4581125"/>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35" name="rc735"/>
            <p:cNvSpPr/>
            <p:nvPr/>
          </p:nvSpPr>
          <p:spPr>
            <a:xfrm>
              <a:off x="5099794" y="4581125"/>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36" name="rc736"/>
            <p:cNvSpPr/>
            <p:nvPr/>
          </p:nvSpPr>
          <p:spPr>
            <a:xfrm>
              <a:off x="5403200" y="458112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37" name="rc737"/>
            <p:cNvSpPr/>
            <p:nvPr/>
          </p:nvSpPr>
          <p:spPr>
            <a:xfrm>
              <a:off x="5706606" y="4581125"/>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38" name="rc738"/>
            <p:cNvSpPr/>
            <p:nvPr/>
          </p:nvSpPr>
          <p:spPr>
            <a:xfrm>
              <a:off x="6010012" y="4581125"/>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39" name="rc739"/>
            <p:cNvSpPr/>
            <p:nvPr/>
          </p:nvSpPr>
          <p:spPr>
            <a:xfrm>
              <a:off x="6313417" y="4581125"/>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40" name="rc740"/>
            <p:cNvSpPr/>
            <p:nvPr/>
          </p:nvSpPr>
          <p:spPr>
            <a:xfrm>
              <a:off x="6616823" y="4581125"/>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41" name="rc741"/>
            <p:cNvSpPr/>
            <p:nvPr/>
          </p:nvSpPr>
          <p:spPr>
            <a:xfrm>
              <a:off x="6920229" y="4581125"/>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42" name="rc742"/>
            <p:cNvSpPr/>
            <p:nvPr/>
          </p:nvSpPr>
          <p:spPr>
            <a:xfrm>
              <a:off x="7223635" y="4581125"/>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43" name="rc743"/>
            <p:cNvSpPr/>
            <p:nvPr/>
          </p:nvSpPr>
          <p:spPr>
            <a:xfrm>
              <a:off x="7527041" y="4581125"/>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44" name="rc744"/>
            <p:cNvSpPr/>
            <p:nvPr/>
          </p:nvSpPr>
          <p:spPr>
            <a:xfrm>
              <a:off x="7830447" y="4581125"/>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45" name="rc745"/>
            <p:cNvSpPr/>
            <p:nvPr/>
          </p:nvSpPr>
          <p:spPr>
            <a:xfrm>
              <a:off x="8133852" y="4581125"/>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46" name="rc746"/>
            <p:cNvSpPr/>
            <p:nvPr/>
          </p:nvSpPr>
          <p:spPr>
            <a:xfrm>
              <a:off x="8437258" y="4581125"/>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47" name="rc747"/>
            <p:cNvSpPr/>
            <p:nvPr/>
          </p:nvSpPr>
          <p:spPr>
            <a:xfrm>
              <a:off x="8740664" y="4581125"/>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48" name="rc748"/>
            <p:cNvSpPr/>
            <p:nvPr/>
          </p:nvSpPr>
          <p:spPr>
            <a:xfrm>
              <a:off x="1762330" y="2675306"/>
              <a:ext cx="303405" cy="76232"/>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749" name="rc749"/>
            <p:cNvSpPr/>
            <p:nvPr/>
          </p:nvSpPr>
          <p:spPr>
            <a:xfrm>
              <a:off x="2065736" y="267530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50" name="rc750"/>
            <p:cNvSpPr/>
            <p:nvPr/>
          </p:nvSpPr>
          <p:spPr>
            <a:xfrm>
              <a:off x="2369142" y="267530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51" name="rc751"/>
            <p:cNvSpPr/>
            <p:nvPr/>
          </p:nvSpPr>
          <p:spPr>
            <a:xfrm>
              <a:off x="2672547" y="267530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52" name="rc752"/>
            <p:cNvSpPr/>
            <p:nvPr/>
          </p:nvSpPr>
          <p:spPr>
            <a:xfrm>
              <a:off x="2975953" y="267530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53" name="rc753"/>
            <p:cNvSpPr/>
            <p:nvPr/>
          </p:nvSpPr>
          <p:spPr>
            <a:xfrm>
              <a:off x="3279359" y="267530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54" name="rc754"/>
            <p:cNvSpPr/>
            <p:nvPr/>
          </p:nvSpPr>
          <p:spPr>
            <a:xfrm>
              <a:off x="3582765" y="267530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55" name="rc755"/>
            <p:cNvSpPr/>
            <p:nvPr/>
          </p:nvSpPr>
          <p:spPr>
            <a:xfrm>
              <a:off x="3886171" y="267530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56" name="rc756"/>
            <p:cNvSpPr/>
            <p:nvPr/>
          </p:nvSpPr>
          <p:spPr>
            <a:xfrm>
              <a:off x="4189577" y="267530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57" name="rc757"/>
            <p:cNvSpPr/>
            <p:nvPr/>
          </p:nvSpPr>
          <p:spPr>
            <a:xfrm>
              <a:off x="4492982" y="267530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58" name="rc758"/>
            <p:cNvSpPr/>
            <p:nvPr/>
          </p:nvSpPr>
          <p:spPr>
            <a:xfrm>
              <a:off x="4796388" y="267530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59" name="rc759"/>
            <p:cNvSpPr/>
            <p:nvPr/>
          </p:nvSpPr>
          <p:spPr>
            <a:xfrm>
              <a:off x="5099794" y="267530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0" name="rc760"/>
            <p:cNvSpPr/>
            <p:nvPr/>
          </p:nvSpPr>
          <p:spPr>
            <a:xfrm>
              <a:off x="5403200" y="267530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1" name="rc761"/>
            <p:cNvSpPr/>
            <p:nvPr/>
          </p:nvSpPr>
          <p:spPr>
            <a:xfrm>
              <a:off x="5706606" y="267530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62" name="rc762"/>
            <p:cNvSpPr/>
            <p:nvPr/>
          </p:nvSpPr>
          <p:spPr>
            <a:xfrm>
              <a:off x="6010012" y="267530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63" name="rc763"/>
            <p:cNvSpPr/>
            <p:nvPr/>
          </p:nvSpPr>
          <p:spPr>
            <a:xfrm>
              <a:off x="6313417" y="267530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64" name="rc764"/>
            <p:cNvSpPr/>
            <p:nvPr/>
          </p:nvSpPr>
          <p:spPr>
            <a:xfrm>
              <a:off x="6616823" y="267530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5" name="rc765"/>
            <p:cNvSpPr/>
            <p:nvPr/>
          </p:nvSpPr>
          <p:spPr>
            <a:xfrm>
              <a:off x="6920229" y="267530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6" name="rc766"/>
            <p:cNvSpPr/>
            <p:nvPr/>
          </p:nvSpPr>
          <p:spPr>
            <a:xfrm>
              <a:off x="7223635" y="267530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7" name="rc767"/>
            <p:cNvSpPr/>
            <p:nvPr/>
          </p:nvSpPr>
          <p:spPr>
            <a:xfrm>
              <a:off x="7527041" y="267530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8" name="rc768"/>
            <p:cNvSpPr/>
            <p:nvPr/>
          </p:nvSpPr>
          <p:spPr>
            <a:xfrm>
              <a:off x="7830447" y="267530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69" name="rc769"/>
            <p:cNvSpPr/>
            <p:nvPr/>
          </p:nvSpPr>
          <p:spPr>
            <a:xfrm>
              <a:off x="8133852" y="267530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0" name="rc770"/>
            <p:cNvSpPr/>
            <p:nvPr/>
          </p:nvSpPr>
          <p:spPr>
            <a:xfrm>
              <a:off x="8437258" y="267530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1" name="rc771"/>
            <p:cNvSpPr/>
            <p:nvPr/>
          </p:nvSpPr>
          <p:spPr>
            <a:xfrm>
              <a:off x="8740664" y="267530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2" name="rc772"/>
            <p:cNvSpPr/>
            <p:nvPr/>
          </p:nvSpPr>
          <p:spPr>
            <a:xfrm>
              <a:off x="1762330" y="229414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3" name="rc773"/>
            <p:cNvSpPr/>
            <p:nvPr/>
          </p:nvSpPr>
          <p:spPr>
            <a:xfrm>
              <a:off x="2065736" y="229414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4" name="rc774"/>
            <p:cNvSpPr/>
            <p:nvPr/>
          </p:nvSpPr>
          <p:spPr>
            <a:xfrm>
              <a:off x="2369142" y="229414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5" name="rc775"/>
            <p:cNvSpPr/>
            <p:nvPr/>
          </p:nvSpPr>
          <p:spPr>
            <a:xfrm>
              <a:off x="2672547" y="229414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6" name="rc776"/>
            <p:cNvSpPr/>
            <p:nvPr/>
          </p:nvSpPr>
          <p:spPr>
            <a:xfrm>
              <a:off x="2975953" y="229414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77" name="rc777"/>
            <p:cNvSpPr/>
            <p:nvPr/>
          </p:nvSpPr>
          <p:spPr>
            <a:xfrm>
              <a:off x="3279359" y="229414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8" name="rc778"/>
            <p:cNvSpPr/>
            <p:nvPr/>
          </p:nvSpPr>
          <p:spPr>
            <a:xfrm>
              <a:off x="3582765" y="229414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9" name="rc779"/>
            <p:cNvSpPr/>
            <p:nvPr/>
          </p:nvSpPr>
          <p:spPr>
            <a:xfrm>
              <a:off x="3886171" y="229414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80" name="rc780"/>
            <p:cNvSpPr/>
            <p:nvPr/>
          </p:nvSpPr>
          <p:spPr>
            <a:xfrm>
              <a:off x="4189577" y="229414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81" name="rc781"/>
            <p:cNvSpPr/>
            <p:nvPr/>
          </p:nvSpPr>
          <p:spPr>
            <a:xfrm>
              <a:off x="4492982" y="229414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82" name="rc782"/>
            <p:cNvSpPr/>
            <p:nvPr/>
          </p:nvSpPr>
          <p:spPr>
            <a:xfrm>
              <a:off x="4796388" y="229414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83" name="rc783"/>
            <p:cNvSpPr/>
            <p:nvPr/>
          </p:nvSpPr>
          <p:spPr>
            <a:xfrm>
              <a:off x="5099794" y="229414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84" name="rc784"/>
            <p:cNvSpPr/>
            <p:nvPr/>
          </p:nvSpPr>
          <p:spPr>
            <a:xfrm>
              <a:off x="5403200" y="229414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85" name="rc785"/>
            <p:cNvSpPr/>
            <p:nvPr/>
          </p:nvSpPr>
          <p:spPr>
            <a:xfrm>
              <a:off x="5706606" y="229414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86" name="rc786"/>
            <p:cNvSpPr/>
            <p:nvPr/>
          </p:nvSpPr>
          <p:spPr>
            <a:xfrm>
              <a:off x="6010012" y="229414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87" name="rc787"/>
            <p:cNvSpPr/>
            <p:nvPr/>
          </p:nvSpPr>
          <p:spPr>
            <a:xfrm>
              <a:off x="6313417" y="229414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88" name="rc788"/>
            <p:cNvSpPr/>
            <p:nvPr/>
          </p:nvSpPr>
          <p:spPr>
            <a:xfrm>
              <a:off x="6616823" y="229414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89" name="rc789"/>
            <p:cNvSpPr/>
            <p:nvPr/>
          </p:nvSpPr>
          <p:spPr>
            <a:xfrm>
              <a:off x="6920229" y="229414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0" name="rc790"/>
            <p:cNvSpPr/>
            <p:nvPr/>
          </p:nvSpPr>
          <p:spPr>
            <a:xfrm>
              <a:off x="7223635" y="229414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1" name="rc791"/>
            <p:cNvSpPr/>
            <p:nvPr/>
          </p:nvSpPr>
          <p:spPr>
            <a:xfrm>
              <a:off x="7527041" y="229414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92" name="rc792"/>
            <p:cNvSpPr/>
            <p:nvPr/>
          </p:nvSpPr>
          <p:spPr>
            <a:xfrm>
              <a:off x="7830447" y="229414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3" name="rc793"/>
            <p:cNvSpPr/>
            <p:nvPr/>
          </p:nvSpPr>
          <p:spPr>
            <a:xfrm>
              <a:off x="8133852" y="229414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94" name="rc794"/>
            <p:cNvSpPr/>
            <p:nvPr/>
          </p:nvSpPr>
          <p:spPr>
            <a:xfrm>
              <a:off x="8437258" y="2294142"/>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95" name="rc795"/>
            <p:cNvSpPr/>
            <p:nvPr/>
          </p:nvSpPr>
          <p:spPr>
            <a:xfrm>
              <a:off x="8740664" y="229414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96" name="rc796"/>
            <p:cNvSpPr/>
            <p:nvPr/>
          </p:nvSpPr>
          <p:spPr>
            <a:xfrm>
              <a:off x="1762330" y="3513866"/>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97" name="rc797"/>
            <p:cNvSpPr/>
            <p:nvPr/>
          </p:nvSpPr>
          <p:spPr>
            <a:xfrm>
              <a:off x="2065736" y="3513866"/>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98" name="rc798"/>
            <p:cNvSpPr/>
            <p:nvPr/>
          </p:nvSpPr>
          <p:spPr>
            <a:xfrm>
              <a:off x="2369142" y="3513866"/>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99" name="rc799"/>
            <p:cNvSpPr/>
            <p:nvPr/>
          </p:nvSpPr>
          <p:spPr>
            <a:xfrm>
              <a:off x="2672547" y="3513866"/>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00" name="rc800"/>
            <p:cNvSpPr/>
            <p:nvPr/>
          </p:nvSpPr>
          <p:spPr>
            <a:xfrm>
              <a:off x="2975953" y="3513866"/>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01" name="rc801"/>
            <p:cNvSpPr/>
            <p:nvPr/>
          </p:nvSpPr>
          <p:spPr>
            <a:xfrm>
              <a:off x="3279359" y="351386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02" name="rc802"/>
            <p:cNvSpPr/>
            <p:nvPr/>
          </p:nvSpPr>
          <p:spPr>
            <a:xfrm>
              <a:off x="3582765" y="351386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03" name="rc803"/>
            <p:cNvSpPr/>
            <p:nvPr/>
          </p:nvSpPr>
          <p:spPr>
            <a:xfrm>
              <a:off x="3886171" y="3513866"/>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04" name="rc804"/>
            <p:cNvSpPr/>
            <p:nvPr/>
          </p:nvSpPr>
          <p:spPr>
            <a:xfrm>
              <a:off x="4189577" y="3513866"/>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05" name="rc805"/>
            <p:cNvSpPr/>
            <p:nvPr/>
          </p:nvSpPr>
          <p:spPr>
            <a:xfrm>
              <a:off x="4492982" y="3513866"/>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06" name="rc806"/>
            <p:cNvSpPr/>
            <p:nvPr/>
          </p:nvSpPr>
          <p:spPr>
            <a:xfrm>
              <a:off x="4796388" y="3513866"/>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07" name="rc807"/>
            <p:cNvSpPr/>
            <p:nvPr/>
          </p:nvSpPr>
          <p:spPr>
            <a:xfrm>
              <a:off x="5099794" y="351386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08" name="rc808"/>
            <p:cNvSpPr/>
            <p:nvPr/>
          </p:nvSpPr>
          <p:spPr>
            <a:xfrm>
              <a:off x="5403200" y="351386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09" name="rc809"/>
            <p:cNvSpPr/>
            <p:nvPr/>
          </p:nvSpPr>
          <p:spPr>
            <a:xfrm>
              <a:off x="5706606" y="351386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10" name="rc810"/>
            <p:cNvSpPr/>
            <p:nvPr/>
          </p:nvSpPr>
          <p:spPr>
            <a:xfrm>
              <a:off x="6010012" y="351386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11" name="rc811"/>
            <p:cNvSpPr/>
            <p:nvPr/>
          </p:nvSpPr>
          <p:spPr>
            <a:xfrm>
              <a:off x="6313417" y="351386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12" name="rc812"/>
            <p:cNvSpPr/>
            <p:nvPr/>
          </p:nvSpPr>
          <p:spPr>
            <a:xfrm>
              <a:off x="6616823" y="351386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13" name="rc813"/>
            <p:cNvSpPr/>
            <p:nvPr/>
          </p:nvSpPr>
          <p:spPr>
            <a:xfrm>
              <a:off x="6920229" y="351386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14" name="rc814"/>
            <p:cNvSpPr/>
            <p:nvPr/>
          </p:nvSpPr>
          <p:spPr>
            <a:xfrm>
              <a:off x="7223635" y="351386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15" name="rc815"/>
            <p:cNvSpPr/>
            <p:nvPr/>
          </p:nvSpPr>
          <p:spPr>
            <a:xfrm>
              <a:off x="7527041" y="351386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16" name="rc816"/>
            <p:cNvSpPr/>
            <p:nvPr/>
          </p:nvSpPr>
          <p:spPr>
            <a:xfrm>
              <a:off x="7830447" y="351386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17" name="rc817"/>
            <p:cNvSpPr/>
            <p:nvPr/>
          </p:nvSpPr>
          <p:spPr>
            <a:xfrm>
              <a:off x="8133852" y="351386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18" name="rc818"/>
            <p:cNvSpPr/>
            <p:nvPr/>
          </p:nvSpPr>
          <p:spPr>
            <a:xfrm>
              <a:off x="8437258" y="351386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19" name="rc819"/>
            <p:cNvSpPr/>
            <p:nvPr/>
          </p:nvSpPr>
          <p:spPr>
            <a:xfrm>
              <a:off x="8740664" y="351386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20" name="rc820"/>
            <p:cNvSpPr/>
            <p:nvPr/>
          </p:nvSpPr>
          <p:spPr>
            <a:xfrm>
              <a:off x="1762330" y="168428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21" name="rc821"/>
            <p:cNvSpPr/>
            <p:nvPr/>
          </p:nvSpPr>
          <p:spPr>
            <a:xfrm>
              <a:off x="2065736" y="168428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22" name="rc822"/>
            <p:cNvSpPr/>
            <p:nvPr/>
          </p:nvSpPr>
          <p:spPr>
            <a:xfrm>
              <a:off x="2369142" y="168428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23" name="rc823"/>
            <p:cNvSpPr/>
            <p:nvPr/>
          </p:nvSpPr>
          <p:spPr>
            <a:xfrm>
              <a:off x="2672547" y="168428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24" name="rc824"/>
            <p:cNvSpPr/>
            <p:nvPr/>
          </p:nvSpPr>
          <p:spPr>
            <a:xfrm>
              <a:off x="2975953" y="168428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25" name="rc825"/>
            <p:cNvSpPr/>
            <p:nvPr/>
          </p:nvSpPr>
          <p:spPr>
            <a:xfrm>
              <a:off x="3279359" y="168428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26" name="rc826"/>
            <p:cNvSpPr/>
            <p:nvPr/>
          </p:nvSpPr>
          <p:spPr>
            <a:xfrm>
              <a:off x="3582765" y="168428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27" name="rc827"/>
            <p:cNvSpPr/>
            <p:nvPr/>
          </p:nvSpPr>
          <p:spPr>
            <a:xfrm>
              <a:off x="3886171" y="168428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28" name="rc828"/>
            <p:cNvSpPr/>
            <p:nvPr/>
          </p:nvSpPr>
          <p:spPr>
            <a:xfrm>
              <a:off x="4189577" y="168428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29" name="rc829"/>
            <p:cNvSpPr/>
            <p:nvPr/>
          </p:nvSpPr>
          <p:spPr>
            <a:xfrm>
              <a:off x="4492982" y="168428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30" name="rc830"/>
            <p:cNvSpPr/>
            <p:nvPr/>
          </p:nvSpPr>
          <p:spPr>
            <a:xfrm>
              <a:off x="4796388" y="168428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31" name="rc831"/>
            <p:cNvSpPr/>
            <p:nvPr/>
          </p:nvSpPr>
          <p:spPr>
            <a:xfrm>
              <a:off x="5099794" y="168428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32" name="rc832"/>
            <p:cNvSpPr/>
            <p:nvPr/>
          </p:nvSpPr>
          <p:spPr>
            <a:xfrm>
              <a:off x="5403200" y="168428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33" name="rc833"/>
            <p:cNvSpPr/>
            <p:nvPr/>
          </p:nvSpPr>
          <p:spPr>
            <a:xfrm>
              <a:off x="5706606" y="168428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34" name="rc834"/>
            <p:cNvSpPr/>
            <p:nvPr/>
          </p:nvSpPr>
          <p:spPr>
            <a:xfrm>
              <a:off x="6010012" y="1684280"/>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35" name="rc835"/>
            <p:cNvSpPr/>
            <p:nvPr/>
          </p:nvSpPr>
          <p:spPr>
            <a:xfrm>
              <a:off x="6313417" y="168428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36" name="rc836"/>
            <p:cNvSpPr/>
            <p:nvPr/>
          </p:nvSpPr>
          <p:spPr>
            <a:xfrm>
              <a:off x="6616823" y="168428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37" name="rc837"/>
            <p:cNvSpPr/>
            <p:nvPr/>
          </p:nvSpPr>
          <p:spPr>
            <a:xfrm>
              <a:off x="6920229" y="168428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38" name="rc838"/>
            <p:cNvSpPr/>
            <p:nvPr/>
          </p:nvSpPr>
          <p:spPr>
            <a:xfrm>
              <a:off x="7223635" y="168428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39" name="rc839"/>
            <p:cNvSpPr/>
            <p:nvPr/>
          </p:nvSpPr>
          <p:spPr>
            <a:xfrm>
              <a:off x="7527041" y="168428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40" name="rc840"/>
            <p:cNvSpPr/>
            <p:nvPr/>
          </p:nvSpPr>
          <p:spPr>
            <a:xfrm>
              <a:off x="7830447" y="168428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41" name="rc841"/>
            <p:cNvSpPr/>
            <p:nvPr/>
          </p:nvSpPr>
          <p:spPr>
            <a:xfrm>
              <a:off x="8133852" y="168428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42" name="rc842"/>
            <p:cNvSpPr/>
            <p:nvPr/>
          </p:nvSpPr>
          <p:spPr>
            <a:xfrm>
              <a:off x="8437258" y="168428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43" name="rc843"/>
            <p:cNvSpPr/>
            <p:nvPr/>
          </p:nvSpPr>
          <p:spPr>
            <a:xfrm>
              <a:off x="8740664" y="168428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44" name="rc844"/>
            <p:cNvSpPr/>
            <p:nvPr/>
          </p:nvSpPr>
          <p:spPr>
            <a:xfrm>
              <a:off x="1762330" y="11506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45" name="rc845"/>
            <p:cNvSpPr/>
            <p:nvPr/>
          </p:nvSpPr>
          <p:spPr>
            <a:xfrm>
              <a:off x="2065736" y="11506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46" name="rc846"/>
            <p:cNvSpPr/>
            <p:nvPr/>
          </p:nvSpPr>
          <p:spPr>
            <a:xfrm>
              <a:off x="2369142" y="11506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47" name="rc847"/>
            <p:cNvSpPr/>
            <p:nvPr/>
          </p:nvSpPr>
          <p:spPr>
            <a:xfrm>
              <a:off x="2672547" y="11506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48" name="rc848"/>
            <p:cNvSpPr/>
            <p:nvPr/>
          </p:nvSpPr>
          <p:spPr>
            <a:xfrm>
              <a:off x="2975953" y="11506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49" name="rc849"/>
            <p:cNvSpPr/>
            <p:nvPr/>
          </p:nvSpPr>
          <p:spPr>
            <a:xfrm>
              <a:off x="3279359" y="11506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50" name="rc850"/>
            <p:cNvSpPr/>
            <p:nvPr/>
          </p:nvSpPr>
          <p:spPr>
            <a:xfrm>
              <a:off x="1762330" y="442865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51" name="rc851"/>
            <p:cNvSpPr/>
            <p:nvPr/>
          </p:nvSpPr>
          <p:spPr>
            <a:xfrm>
              <a:off x="2065736" y="4428659"/>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52" name="rc852"/>
            <p:cNvSpPr/>
            <p:nvPr/>
          </p:nvSpPr>
          <p:spPr>
            <a:xfrm>
              <a:off x="2369142" y="4428659"/>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53" name="rc853"/>
            <p:cNvSpPr/>
            <p:nvPr/>
          </p:nvSpPr>
          <p:spPr>
            <a:xfrm>
              <a:off x="2672547" y="4428659"/>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54" name="rc854"/>
            <p:cNvSpPr/>
            <p:nvPr/>
          </p:nvSpPr>
          <p:spPr>
            <a:xfrm>
              <a:off x="2975953" y="4428659"/>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55" name="rc855"/>
            <p:cNvSpPr/>
            <p:nvPr/>
          </p:nvSpPr>
          <p:spPr>
            <a:xfrm>
              <a:off x="3279359" y="4428659"/>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56" name="rc856"/>
            <p:cNvSpPr/>
            <p:nvPr/>
          </p:nvSpPr>
          <p:spPr>
            <a:xfrm>
              <a:off x="3582765" y="4428659"/>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57" name="rc857"/>
            <p:cNvSpPr/>
            <p:nvPr/>
          </p:nvSpPr>
          <p:spPr>
            <a:xfrm>
              <a:off x="3886171" y="442865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58" name="rc858"/>
            <p:cNvSpPr/>
            <p:nvPr/>
          </p:nvSpPr>
          <p:spPr>
            <a:xfrm>
              <a:off x="4189577" y="4428659"/>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59" name="rc859"/>
            <p:cNvSpPr/>
            <p:nvPr/>
          </p:nvSpPr>
          <p:spPr>
            <a:xfrm>
              <a:off x="4492982" y="4428659"/>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60" name="rc860"/>
            <p:cNvSpPr/>
            <p:nvPr/>
          </p:nvSpPr>
          <p:spPr>
            <a:xfrm>
              <a:off x="4796388" y="4428659"/>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61" name="rc861"/>
            <p:cNvSpPr/>
            <p:nvPr/>
          </p:nvSpPr>
          <p:spPr>
            <a:xfrm>
              <a:off x="5099794" y="4428659"/>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62" name="rc862"/>
            <p:cNvSpPr/>
            <p:nvPr/>
          </p:nvSpPr>
          <p:spPr>
            <a:xfrm>
              <a:off x="5403200" y="4428659"/>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63" name="rc863"/>
            <p:cNvSpPr/>
            <p:nvPr/>
          </p:nvSpPr>
          <p:spPr>
            <a:xfrm>
              <a:off x="5706606" y="4428659"/>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64" name="rc864"/>
            <p:cNvSpPr/>
            <p:nvPr/>
          </p:nvSpPr>
          <p:spPr>
            <a:xfrm>
              <a:off x="6010012" y="4428659"/>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65" name="rc865"/>
            <p:cNvSpPr/>
            <p:nvPr/>
          </p:nvSpPr>
          <p:spPr>
            <a:xfrm>
              <a:off x="6313417" y="4428659"/>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66" name="rc866"/>
            <p:cNvSpPr/>
            <p:nvPr/>
          </p:nvSpPr>
          <p:spPr>
            <a:xfrm>
              <a:off x="6616823" y="4428659"/>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67" name="rc867"/>
            <p:cNvSpPr/>
            <p:nvPr/>
          </p:nvSpPr>
          <p:spPr>
            <a:xfrm>
              <a:off x="6920229" y="4428659"/>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68" name="rc868"/>
            <p:cNvSpPr/>
            <p:nvPr/>
          </p:nvSpPr>
          <p:spPr>
            <a:xfrm>
              <a:off x="7223635" y="4428659"/>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69" name="rc869"/>
            <p:cNvSpPr/>
            <p:nvPr/>
          </p:nvSpPr>
          <p:spPr>
            <a:xfrm>
              <a:off x="7527041" y="4428659"/>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70" name="rc870"/>
            <p:cNvSpPr/>
            <p:nvPr/>
          </p:nvSpPr>
          <p:spPr>
            <a:xfrm>
              <a:off x="7830447" y="4428659"/>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71" name="rc871"/>
            <p:cNvSpPr/>
            <p:nvPr/>
          </p:nvSpPr>
          <p:spPr>
            <a:xfrm>
              <a:off x="8133852" y="4428659"/>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72" name="rc872"/>
            <p:cNvSpPr/>
            <p:nvPr/>
          </p:nvSpPr>
          <p:spPr>
            <a:xfrm>
              <a:off x="8437258" y="4428659"/>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73" name="rc873"/>
            <p:cNvSpPr/>
            <p:nvPr/>
          </p:nvSpPr>
          <p:spPr>
            <a:xfrm>
              <a:off x="8740664" y="4428659"/>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74" name="rc874"/>
            <p:cNvSpPr/>
            <p:nvPr/>
          </p:nvSpPr>
          <p:spPr>
            <a:xfrm>
              <a:off x="1762330" y="122688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75" name="rc875"/>
            <p:cNvSpPr/>
            <p:nvPr/>
          </p:nvSpPr>
          <p:spPr>
            <a:xfrm>
              <a:off x="2065736" y="122688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76" name="rc876"/>
            <p:cNvSpPr/>
            <p:nvPr/>
          </p:nvSpPr>
          <p:spPr>
            <a:xfrm>
              <a:off x="2369142" y="122688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77" name="rc877"/>
            <p:cNvSpPr/>
            <p:nvPr/>
          </p:nvSpPr>
          <p:spPr>
            <a:xfrm>
              <a:off x="2672547" y="122688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78" name="rc878"/>
            <p:cNvSpPr/>
            <p:nvPr/>
          </p:nvSpPr>
          <p:spPr>
            <a:xfrm>
              <a:off x="2975953" y="122688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79" name="rc879"/>
            <p:cNvSpPr/>
            <p:nvPr/>
          </p:nvSpPr>
          <p:spPr>
            <a:xfrm>
              <a:off x="3279359" y="122688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80" name="rc880"/>
            <p:cNvSpPr/>
            <p:nvPr/>
          </p:nvSpPr>
          <p:spPr>
            <a:xfrm>
              <a:off x="3582765" y="122688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81" name="rc881"/>
            <p:cNvSpPr/>
            <p:nvPr/>
          </p:nvSpPr>
          <p:spPr>
            <a:xfrm>
              <a:off x="3886171" y="122688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82" name="rc882"/>
            <p:cNvSpPr/>
            <p:nvPr/>
          </p:nvSpPr>
          <p:spPr>
            <a:xfrm>
              <a:off x="4189577" y="122688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83" name="rc883"/>
            <p:cNvSpPr/>
            <p:nvPr/>
          </p:nvSpPr>
          <p:spPr>
            <a:xfrm>
              <a:off x="4492982" y="122688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84" name="rc884"/>
            <p:cNvSpPr/>
            <p:nvPr/>
          </p:nvSpPr>
          <p:spPr>
            <a:xfrm>
              <a:off x="4796388" y="122688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85" name="rc885"/>
            <p:cNvSpPr/>
            <p:nvPr/>
          </p:nvSpPr>
          <p:spPr>
            <a:xfrm>
              <a:off x="5099794" y="122688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86" name="rc886"/>
            <p:cNvSpPr/>
            <p:nvPr/>
          </p:nvSpPr>
          <p:spPr>
            <a:xfrm>
              <a:off x="5403200" y="122688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87" name="rc887"/>
            <p:cNvSpPr/>
            <p:nvPr/>
          </p:nvSpPr>
          <p:spPr>
            <a:xfrm>
              <a:off x="5706606" y="122688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88" name="rc888"/>
            <p:cNvSpPr/>
            <p:nvPr/>
          </p:nvSpPr>
          <p:spPr>
            <a:xfrm>
              <a:off x="6010012" y="122688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89" name="rc889"/>
            <p:cNvSpPr/>
            <p:nvPr/>
          </p:nvSpPr>
          <p:spPr>
            <a:xfrm>
              <a:off x="6313417" y="122688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0" name="rc890"/>
            <p:cNvSpPr/>
            <p:nvPr/>
          </p:nvSpPr>
          <p:spPr>
            <a:xfrm>
              <a:off x="6616823" y="122688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1" name="rc891"/>
            <p:cNvSpPr/>
            <p:nvPr/>
          </p:nvSpPr>
          <p:spPr>
            <a:xfrm>
              <a:off x="6920229" y="122688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2" name="rc892"/>
            <p:cNvSpPr/>
            <p:nvPr/>
          </p:nvSpPr>
          <p:spPr>
            <a:xfrm>
              <a:off x="7223635" y="122688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3" name="rc893"/>
            <p:cNvSpPr/>
            <p:nvPr/>
          </p:nvSpPr>
          <p:spPr>
            <a:xfrm>
              <a:off x="3582765" y="11506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4" name="rc894"/>
            <p:cNvSpPr/>
            <p:nvPr/>
          </p:nvSpPr>
          <p:spPr>
            <a:xfrm>
              <a:off x="3886171" y="11506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5" name="rc895"/>
            <p:cNvSpPr/>
            <p:nvPr/>
          </p:nvSpPr>
          <p:spPr>
            <a:xfrm>
              <a:off x="4189577" y="11506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6" name="rc896"/>
            <p:cNvSpPr/>
            <p:nvPr/>
          </p:nvSpPr>
          <p:spPr>
            <a:xfrm>
              <a:off x="4492982" y="11506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7" name="rc897"/>
            <p:cNvSpPr/>
            <p:nvPr/>
          </p:nvSpPr>
          <p:spPr>
            <a:xfrm>
              <a:off x="4796388" y="11506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8" name="rc898"/>
            <p:cNvSpPr/>
            <p:nvPr/>
          </p:nvSpPr>
          <p:spPr>
            <a:xfrm>
              <a:off x="5099794" y="11506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9" name="rc899"/>
            <p:cNvSpPr/>
            <p:nvPr/>
          </p:nvSpPr>
          <p:spPr>
            <a:xfrm>
              <a:off x="5403200" y="11506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0" name="rc900"/>
            <p:cNvSpPr/>
            <p:nvPr/>
          </p:nvSpPr>
          <p:spPr>
            <a:xfrm>
              <a:off x="5706606" y="11506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1" name="rc901"/>
            <p:cNvSpPr/>
            <p:nvPr/>
          </p:nvSpPr>
          <p:spPr>
            <a:xfrm>
              <a:off x="6010012" y="11506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2" name="rc902"/>
            <p:cNvSpPr/>
            <p:nvPr/>
          </p:nvSpPr>
          <p:spPr>
            <a:xfrm>
              <a:off x="6313417" y="11506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3" name="rc903"/>
            <p:cNvSpPr/>
            <p:nvPr/>
          </p:nvSpPr>
          <p:spPr>
            <a:xfrm>
              <a:off x="6616823" y="11506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4" name="rc904"/>
            <p:cNvSpPr/>
            <p:nvPr/>
          </p:nvSpPr>
          <p:spPr>
            <a:xfrm>
              <a:off x="6920229" y="11506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5" name="rc905"/>
            <p:cNvSpPr/>
            <p:nvPr/>
          </p:nvSpPr>
          <p:spPr>
            <a:xfrm>
              <a:off x="7223635" y="11506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6" name="rc906"/>
            <p:cNvSpPr/>
            <p:nvPr/>
          </p:nvSpPr>
          <p:spPr>
            <a:xfrm>
              <a:off x="7527041" y="11506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7" name="rc907"/>
            <p:cNvSpPr/>
            <p:nvPr/>
          </p:nvSpPr>
          <p:spPr>
            <a:xfrm>
              <a:off x="7830447" y="11506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8" name="rc908"/>
            <p:cNvSpPr/>
            <p:nvPr/>
          </p:nvSpPr>
          <p:spPr>
            <a:xfrm>
              <a:off x="8133852" y="11506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9" name="rc909"/>
            <p:cNvSpPr/>
            <p:nvPr/>
          </p:nvSpPr>
          <p:spPr>
            <a:xfrm>
              <a:off x="8437258" y="11506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10" name="rc910"/>
            <p:cNvSpPr/>
            <p:nvPr/>
          </p:nvSpPr>
          <p:spPr>
            <a:xfrm>
              <a:off x="8740664" y="11506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11" name="rc911"/>
            <p:cNvSpPr/>
            <p:nvPr/>
          </p:nvSpPr>
          <p:spPr>
            <a:xfrm>
              <a:off x="1762330" y="359009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12" name="rc912"/>
            <p:cNvSpPr/>
            <p:nvPr/>
          </p:nvSpPr>
          <p:spPr>
            <a:xfrm>
              <a:off x="2065736" y="359009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13" name="rc913"/>
            <p:cNvSpPr/>
            <p:nvPr/>
          </p:nvSpPr>
          <p:spPr>
            <a:xfrm>
              <a:off x="2369142" y="359009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14" name="rc914"/>
            <p:cNvSpPr/>
            <p:nvPr/>
          </p:nvSpPr>
          <p:spPr>
            <a:xfrm>
              <a:off x="2672547" y="3590099"/>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15" name="rc915"/>
            <p:cNvSpPr/>
            <p:nvPr/>
          </p:nvSpPr>
          <p:spPr>
            <a:xfrm>
              <a:off x="2975953" y="359009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16" name="rc916"/>
            <p:cNvSpPr/>
            <p:nvPr/>
          </p:nvSpPr>
          <p:spPr>
            <a:xfrm>
              <a:off x="3279359" y="359009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17" name="rc917"/>
            <p:cNvSpPr/>
            <p:nvPr/>
          </p:nvSpPr>
          <p:spPr>
            <a:xfrm>
              <a:off x="3582765" y="3590099"/>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18" name="rc918"/>
            <p:cNvSpPr/>
            <p:nvPr/>
          </p:nvSpPr>
          <p:spPr>
            <a:xfrm>
              <a:off x="3886171" y="3590099"/>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19" name="rc919"/>
            <p:cNvSpPr/>
            <p:nvPr/>
          </p:nvSpPr>
          <p:spPr>
            <a:xfrm>
              <a:off x="4189577" y="3590099"/>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20" name="rc920"/>
            <p:cNvSpPr/>
            <p:nvPr/>
          </p:nvSpPr>
          <p:spPr>
            <a:xfrm>
              <a:off x="4492982" y="3590099"/>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21" name="rc921"/>
            <p:cNvSpPr/>
            <p:nvPr/>
          </p:nvSpPr>
          <p:spPr>
            <a:xfrm>
              <a:off x="4796388" y="359009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22" name="rc922"/>
            <p:cNvSpPr/>
            <p:nvPr/>
          </p:nvSpPr>
          <p:spPr>
            <a:xfrm>
              <a:off x="5099794" y="3590099"/>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23" name="rc923"/>
            <p:cNvSpPr/>
            <p:nvPr/>
          </p:nvSpPr>
          <p:spPr>
            <a:xfrm>
              <a:off x="5403200" y="3590099"/>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24" name="rc924"/>
            <p:cNvSpPr/>
            <p:nvPr/>
          </p:nvSpPr>
          <p:spPr>
            <a:xfrm>
              <a:off x="5706606" y="3590099"/>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25" name="rc925"/>
            <p:cNvSpPr/>
            <p:nvPr/>
          </p:nvSpPr>
          <p:spPr>
            <a:xfrm>
              <a:off x="6010012" y="3590099"/>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26" name="rc926"/>
            <p:cNvSpPr/>
            <p:nvPr/>
          </p:nvSpPr>
          <p:spPr>
            <a:xfrm>
              <a:off x="6313417" y="3590099"/>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27" name="rc927"/>
            <p:cNvSpPr/>
            <p:nvPr/>
          </p:nvSpPr>
          <p:spPr>
            <a:xfrm>
              <a:off x="6616823" y="359009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28" name="rc928"/>
            <p:cNvSpPr/>
            <p:nvPr/>
          </p:nvSpPr>
          <p:spPr>
            <a:xfrm>
              <a:off x="6920229" y="3590099"/>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29" name="rc929"/>
            <p:cNvSpPr/>
            <p:nvPr/>
          </p:nvSpPr>
          <p:spPr>
            <a:xfrm>
              <a:off x="7223635" y="3590099"/>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30" name="rc930"/>
            <p:cNvSpPr/>
            <p:nvPr/>
          </p:nvSpPr>
          <p:spPr>
            <a:xfrm>
              <a:off x="7527041" y="359009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31" name="rc931"/>
            <p:cNvSpPr/>
            <p:nvPr/>
          </p:nvSpPr>
          <p:spPr>
            <a:xfrm>
              <a:off x="7830447" y="359009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32" name="rc932"/>
            <p:cNvSpPr/>
            <p:nvPr/>
          </p:nvSpPr>
          <p:spPr>
            <a:xfrm>
              <a:off x="8133852" y="3590099"/>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33" name="rc933"/>
            <p:cNvSpPr/>
            <p:nvPr/>
          </p:nvSpPr>
          <p:spPr>
            <a:xfrm>
              <a:off x="8437258" y="359009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34" name="rc934"/>
            <p:cNvSpPr/>
            <p:nvPr/>
          </p:nvSpPr>
          <p:spPr>
            <a:xfrm>
              <a:off x="8740664" y="3590099"/>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35" name="rc935"/>
            <p:cNvSpPr/>
            <p:nvPr/>
          </p:nvSpPr>
          <p:spPr>
            <a:xfrm>
              <a:off x="7527041" y="122688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36" name="rc936"/>
            <p:cNvSpPr/>
            <p:nvPr/>
          </p:nvSpPr>
          <p:spPr>
            <a:xfrm>
              <a:off x="7830447" y="122688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37" name="rc937"/>
            <p:cNvSpPr/>
            <p:nvPr/>
          </p:nvSpPr>
          <p:spPr>
            <a:xfrm>
              <a:off x="8133852" y="122688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38" name="rc938"/>
            <p:cNvSpPr/>
            <p:nvPr/>
          </p:nvSpPr>
          <p:spPr>
            <a:xfrm>
              <a:off x="8437258" y="122688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39" name="rc939"/>
            <p:cNvSpPr/>
            <p:nvPr/>
          </p:nvSpPr>
          <p:spPr>
            <a:xfrm>
              <a:off x="8740664" y="122688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40" name="rc940"/>
            <p:cNvSpPr/>
            <p:nvPr/>
          </p:nvSpPr>
          <p:spPr>
            <a:xfrm>
              <a:off x="1762330" y="4886056"/>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41" name="rc941"/>
            <p:cNvSpPr/>
            <p:nvPr/>
          </p:nvSpPr>
          <p:spPr>
            <a:xfrm>
              <a:off x="2065736" y="488605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42" name="rc942"/>
            <p:cNvSpPr/>
            <p:nvPr/>
          </p:nvSpPr>
          <p:spPr>
            <a:xfrm>
              <a:off x="2369142" y="4886056"/>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43" name="rc943"/>
            <p:cNvSpPr/>
            <p:nvPr/>
          </p:nvSpPr>
          <p:spPr>
            <a:xfrm>
              <a:off x="2672547" y="4886056"/>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44" name="rc944"/>
            <p:cNvSpPr/>
            <p:nvPr/>
          </p:nvSpPr>
          <p:spPr>
            <a:xfrm>
              <a:off x="2975953" y="4886056"/>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45" name="rc945"/>
            <p:cNvSpPr/>
            <p:nvPr/>
          </p:nvSpPr>
          <p:spPr>
            <a:xfrm>
              <a:off x="3279359" y="4886056"/>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46" name="rc946"/>
            <p:cNvSpPr/>
            <p:nvPr/>
          </p:nvSpPr>
          <p:spPr>
            <a:xfrm>
              <a:off x="3582765" y="4886056"/>
              <a:ext cx="303405" cy="76232"/>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947" name="rc947"/>
            <p:cNvSpPr/>
            <p:nvPr/>
          </p:nvSpPr>
          <p:spPr>
            <a:xfrm>
              <a:off x="3886171" y="4886056"/>
              <a:ext cx="303405" cy="76232"/>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948" name="rc948"/>
            <p:cNvSpPr/>
            <p:nvPr/>
          </p:nvSpPr>
          <p:spPr>
            <a:xfrm>
              <a:off x="4189577" y="4886056"/>
              <a:ext cx="303405" cy="76232"/>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49" name="rc949"/>
            <p:cNvSpPr/>
            <p:nvPr/>
          </p:nvSpPr>
          <p:spPr>
            <a:xfrm>
              <a:off x="4492982" y="4886056"/>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950" name="rc950"/>
            <p:cNvSpPr/>
            <p:nvPr/>
          </p:nvSpPr>
          <p:spPr>
            <a:xfrm>
              <a:off x="4796388" y="4886056"/>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51" name="rc951"/>
            <p:cNvSpPr/>
            <p:nvPr/>
          </p:nvSpPr>
          <p:spPr>
            <a:xfrm>
              <a:off x="5099794" y="488605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52" name="rc952"/>
            <p:cNvSpPr/>
            <p:nvPr/>
          </p:nvSpPr>
          <p:spPr>
            <a:xfrm>
              <a:off x="5403200" y="488605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53" name="rc953"/>
            <p:cNvSpPr/>
            <p:nvPr/>
          </p:nvSpPr>
          <p:spPr>
            <a:xfrm>
              <a:off x="5706606" y="488605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54" name="rc954"/>
            <p:cNvSpPr/>
            <p:nvPr/>
          </p:nvSpPr>
          <p:spPr>
            <a:xfrm>
              <a:off x="6010012" y="488605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55" name="rc955"/>
            <p:cNvSpPr/>
            <p:nvPr/>
          </p:nvSpPr>
          <p:spPr>
            <a:xfrm>
              <a:off x="6313417" y="488605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56" name="rc956"/>
            <p:cNvSpPr/>
            <p:nvPr/>
          </p:nvSpPr>
          <p:spPr>
            <a:xfrm>
              <a:off x="6616823" y="4886056"/>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57" name="rc957"/>
            <p:cNvSpPr/>
            <p:nvPr/>
          </p:nvSpPr>
          <p:spPr>
            <a:xfrm>
              <a:off x="6920229" y="488605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58" name="rc958"/>
            <p:cNvSpPr/>
            <p:nvPr/>
          </p:nvSpPr>
          <p:spPr>
            <a:xfrm>
              <a:off x="7223635" y="488605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59" name="rc959"/>
            <p:cNvSpPr/>
            <p:nvPr/>
          </p:nvSpPr>
          <p:spPr>
            <a:xfrm>
              <a:off x="7527041" y="488605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60" name="rc960"/>
            <p:cNvSpPr/>
            <p:nvPr/>
          </p:nvSpPr>
          <p:spPr>
            <a:xfrm>
              <a:off x="7830447" y="488605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61" name="rc961"/>
            <p:cNvSpPr/>
            <p:nvPr/>
          </p:nvSpPr>
          <p:spPr>
            <a:xfrm>
              <a:off x="8133852" y="488605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62" name="rc962"/>
            <p:cNvSpPr/>
            <p:nvPr/>
          </p:nvSpPr>
          <p:spPr>
            <a:xfrm>
              <a:off x="8437258" y="488605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63" name="rc963"/>
            <p:cNvSpPr/>
            <p:nvPr/>
          </p:nvSpPr>
          <p:spPr>
            <a:xfrm>
              <a:off x="8740664" y="488605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64" name="rc964"/>
            <p:cNvSpPr/>
            <p:nvPr/>
          </p:nvSpPr>
          <p:spPr>
            <a:xfrm>
              <a:off x="2672547" y="252284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65" name="rc965"/>
            <p:cNvSpPr/>
            <p:nvPr/>
          </p:nvSpPr>
          <p:spPr>
            <a:xfrm>
              <a:off x="2975953" y="252284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66" name="rc966"/>
            <p:cNvSpPr/>
            <p:nvPr/>
          </p:nvSpPr>
          <p:spPr>
            <a:xfrm>
              <a:off x="3279359" y="252284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67" name="rc967"/>
            <p:cNvSpPr/>
            <p:nvPr/>
          </p:nvSpPr>
          <p:spPr>
            <a:xfrm>
              <a:off x="3582765" y="252284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68" name="rc968"/>
            <p:cNvSpPr/>
            <p:nvPr/>
          </p:nvSpPr>
          <p:spPr>
            <a:xfrm>
              <a:off x="3886171" y="252284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69" name="rc969"/>
            <p:cNvSpPr/>
            <p:nvPr/>
          </p:nvSpPr>
          <p:spPr>
            <a:xfrm>
              <a:off x="4189577" y="252284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70" name="rc970"/>
            <p:cNvSpPr/>
            <p:nvPr/>
          </p:nvSpPr>
          <p:spPr>
            <a:xfrm>
              <a:off x="4492982" y="252284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71" name="rc971"/>
            <p:cNvSpPr/>
            <p:nvPr/>
          </p:nvSpPr>
          <p:spPr>
            <a:xfrm>
              <a:off x="4796388" y="252284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72" name="rc972"/>
            <p:cNvSpPr/>
            <p:nvPr/>
          </p:nvSpPr>
          <p:spPr>
            <a:xfrm>
              <a:off x="5099794" y="252284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73" name="rc973"/>
            <p:cNvSpPr/>
            <p:nvPr/>
          </p:nvSpPr>
          <p:spPr>
            <a:xfrm>
              <a:off x="5403200" y="252284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74" name="rc974"/>
            <p:cNvSpPr/>
            <p:nvPr/>
          </p:nvSpPr>
          <p:spPr>
            <a:xfrm>
              <a:off x="5706606" y="252284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75" name="rc975"/>
            <p:cNvSpPr/>
            <p:nvPr/>
          </p:nvSpPr>
          <p:spPr>
            <a:xfrm>
              <a:off x="6010012" y="252284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76" name="rc976"/>
            <p:cNvSpPr/>
            <p:nvPr/>
          </p:nvSpPr>
          <p:spPr>
            <a:xfrm>
              <a:off x="6313417" y="252284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77" name="rc977"/>
            <p:cNvSpPr/>
            <p:nvPr/>
          </p:nvSpPr>
          <p:spPr>
            <a:xfrm>
              <a:off x="6616823" y="252284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78" name="rc978"/>
            <p:cNvSpPr/>
            <p:nvPr/>
          </p:nvSpPr>
          <p:spPr>
            <a:xfrm>
              <a:off x="6920229" y="252284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79" name="rc979"/>
            <p:cNvSpPr/>
            <p:nvPr/>
          </p:nvSpPr>
          <p:spPr>
            <a:xfrm>
              <a:off x="7223635" y="2522840"/>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80" name="rc980"/>
            <p:cNvSpPr/>
            <p:nvPr/>
          </p:nvSpPr>
          <p:spPr>
            <a:xfrm>
              <a:off x="7527041" y="252284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81" name="rc981"/>
            <p:cNvSpPr/>
            <p:nvPr/>
          </p:nvSpPr>
          <p:spPr>
            <a:xfrm>
              <a:off x="7830447" y="252284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82" name="rc982"/>
            <p:cNvSpPr/>
            <p:nvPr/>
          </p:nvSpPr>
          <p:spPr>
            <a:xfrm>
              <a:off x="8133852" y="252284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83" name="rc983"/>
            <p:cNvSpPr/>
            <p:nvPr/>
          </p:nvSpPr>
          <p:spPr>
            <a:xfrm>
              <a:off x="8133852" y="160804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84" name="rc984"/>
            <p:cNvSpPr/>
            <p:nvPr/>
          </p:nvSpPr>
          <p:spPr>
            <a:xfrm>
              <a:off x="8437258" y="160804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85" name="rc985"/>
            <p:cNvSpPr/>
            <p:nvPr/>
          </p:nvSpPr>
          <p:spPr>
            <a:xfrm>
              <a:off x="8740664" y="160804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86" name="rc986"/>
            <p:cNvSpPr/>
            <p:nvPr/>
          </p:nvSpPr>
          <p:spPr>
            <a:xfrm>
              <a:off x="2065736" y="5495918"/>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87" name="rc987"/>
            <p:cNvSpPr/>
            <p:nvPr/>
          </p:nvSpPr>
          <p:spPr>
            <a:xfrm>
              <a:off x="2369142" y="5495918"/>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988" name="rc988"/>
            <p:cNvSpPr/>
            <p:nvPr/>
          </p:nvSpPr>
          <p:spPr>
            <a:xfrm>
              <a:off x="2672547" y="5495918"/>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989" name="rc989"/>
            <p:cNvSpPr/>
            <p:nvPr/>
          </p:nvSpPr>
          <p:spPr>
            <a:xfrm>
              <a:off x="2975953" y="5495918"/>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990" name="rc990"/>
            <p:cNvSpPr/>
            <p:nvPr/>
          </p:nvSpPr>
          <p:spPr>
            <a:xfrm>
              <a:off x="3279359" y="5495918"/>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91" name="rc991"/>
            <p:cNvSpPr/>
            <p:nvPr/>
          </p:nvSpPr>
          <p:spPr>
            <a:xfrm>
              <a:off x="3582765" y="5495918"/>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92" name="rc992"/>
            <p:cNvSpPr/>
            <p:nvPr/>
          </p:nvSpPr>
          <p:spPr>
            <a:xfrm>
              <a:off x="3886171" y="5495918"/>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993" name="rc993"/>
            <p:cNvSpPr/>
            <p:nvPr/>
          </p:nvSpPr>
          <p:spPr>
            <a:xfrm>
              <a:off x="4189577" y="5495918"/>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994" name="rc994"/>
            <p:cNvSpPr/>
            <p:nvPr/>
          </p:nvSpPr>
          <p:spPr>
            <a:xfrm>
              <a:off x="4492982" y="5495918"/>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95" name="rc995"/>
            <p:cNvSpPr/>
            <p:nvPr/>
          </p:nvSpPr>
          <p:spPr>
            <a:xfrm>
              <a:off x="4796388" y="5495918"/>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96" name="rc996"/>
            <p:cNvSpPr/>
            <p:nvPr/>
          </p:nvSpPr>
          <p:spPr>
            <a:xfrm>
              <a:off x="5099794" y="5495918"/>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97" name="rc997"/>
            <p:cNvSpPr/>
            <p:nvPr/>
          </p:nvSpPr>
          <p:spPr>
            <a:xfrm>
              <a:off x="5403200" y="5495918"/>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98" name="rc998"/>
            <p:cNvSpPr/>
            <p:nvPr/>
          </p:nvSpPr>
          <p:spPr>
            <a:xfrm>
              <a:off x="5706606" y="5495918"/>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99" name="rc999"/>
            <p:cNvSpPr/>
            <p:nvPr/>
          </p:nvSpPr>
          <p:spPr>
            <a:xfrm>
              <a:off x="6010012" y="5495918"/>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00" name="rc1000"/>
            <p:cNvSpPr/>
            <p:nvPr/>
          </p:nvSpPr>
          <p:spPr>
            <a:xfrm>
              <a:off x="6313417" y="5495918"/>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01" name="rc1001"/>
            <p:cNvSpPr/>
            <p:nvPr/>
          </p:nvSpPr>
          <p:spPr>
            <a:xfrm>
              <a:off x="6616823" y="5495918"/>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02" name="rc1002"/>
            <p:cNvSpPr/>
            <p:nvPr/>
          </p:nvSpPr>
          <p:spPr>
            <a:xfrm>
              <a:off x="6920229" y="5495918"/>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03" name="rc1003"/>
            <p:cNvSpPr/>
            <p:nvPr/>
          </p:nvSpPr>
          <p:spPr>
            <a:xfrm>
              <a:off x="7223635" y="5495918"/>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04" name="rc1004"/>
            <p:cNvSpPr/>
            <p:nvPr/>
          </p:nvSpPr>
          <p:spPr>
            <a:xfrm>
              <a:off x="7527041" y="5495918"/>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05" name="rc1005"/>
            <p:cNvSpPr/>
            <p:nvPr/>
          </p:nvSpPr>
          <p:spPr>
            <a:xfrm>
              <a:off x="7830447" y="5495918"/>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06" name="rc1006"/>
            <p:cNvSpPr/>
            <p:nvPr/>
          </p:nvSpPr>
          <p:spPr>
            <a:xfrm>
              <a:off x="7527041" y="328516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07" name="rc1007"/>
            <p:cNvSpPr/>
            <p:nvPr/>
          </p:nvSpPr>
          <p:spPr>
            <a:xfrm>
              <a:off x="7830447" y="328516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08" name="rc1008"/>
            <p:cNvSpPr/>
            <p:nvPr/>
          </p:nvSpPr>
          <p:spPr>
            <a:xfrm>
              <a:off x="8133852" y="328516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09" name="rc1009"/>
            <p:cNvSpPr/>
            <p:nvPr/>
          </p:nvSpPr>
          <p:spPr>
            <a:xfrm>
              <a:off x="8437258" y="328516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10" name="rc1010"/>
            <p:cNvSpPr/>
            <p:nvPr/>
          </p:nvSpPr>
          <p:spPr>
            <a:xfrm>
              <a:off x="8740664" y="328516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11" name="rc1011"/>
            <p:cNvSpPr/>
            <p:nvPr/>
          </p:nvSpPr>
          <p:spPr>
            <a:xfrm>
              <a:off x="1762330" y="160804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12" name="rc1012"/>
            <p:cNvSpPr/>
            <p:nvPr/>
          </p:nvSpPr>
          <p:spPr>
            <a:xfrm>
              <a:off x="2065736" y="160804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13" name="rc1013"/>
            <p:cNvSpPr/>
            <p:nvPr/>
          </p:nvSpPr>
          <p:spPr>
            <a:xfrm>
              <a:off x="2369142" y="160804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14" name="rc1014"/>
            <p:cNvSpPr/>
            <p:nvPr/>
          </p:nvSpPr>
          <p:spPr>
            <a:xfrm>
              <a:off x="2672547" y="160804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15" name="rc1015"/>
            <p:cNvSpPr/>
            <p:nvPr/>
          </p:nvSpPr>
          <p:spPr>
            <a:xfrm>
              <a:off x="2975953" y="160804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16" name="rc1016"/>
            <p:cNvSpPr/>
            <p:nvPr/>
          </p:nvSpPr>
          <p:spPr>
            <a:xfrm>
              <a:off x="3279359" y="160804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17" name="rc1017"/>
            <p:cNvSpPr/>
            <p:nvPr/>
          </p:nvSpPr>
          <p:spPr>
            <a:xfrm>
              <a:off x="3582765" y="160804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18" name="rc1018"/>
            <p:cNvSpPr/>
            <p:nvPr/>
          </p:nvSpPr>
          <p:spPr>
            <a:xfrm>
              <a:off x="3886171" y="160804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19" name="rc1019"/>
            <p:cNvSpPr/>
            <p:nvPr/>
          </p:nvSpPr>
          <p:spPr>
            <a:xfrm>
              <a:off x="4189577" y="160804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20" name="rc1020"/>
            <p:cNvSpPr/>
            <p:nvPr/>
          </p:nvSpPr>
          <p:spPr>
            <a:xfrm>
              <a:off x="4492982" y="160804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21" name="rc1021"/>
            <p:cNvSpPr/>
            <p:nvPr/>
          </p:nvSpPr>
          <p:spPr>
            <a:xfrm>
              <a:off x="4796388" y="160804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22" name="rc1022"/>
            <p:cNvSpPr/>
            <p:nvPr/>
          </p:nvSpPr>
          <p:spPr>
            <a:xfrm>
              <a:off x="5099794" y="160804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23" name="rc1023"/>
            <p:cNvSpPr/>
            <p:nvPr/>
          </p:nvSpPr>
          <p:spPr>
            <a:xfrm>
              <a:off x="5403200" y="160804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24" name="rc1024"/>
            <p:cNvSpPr/>
            <p:nvPr/>
          </p:nvSpPr>
          <p:spPr>
            <a:xfrm>
              <a:off x="5706606" y="160804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25" name="rc1025"/>
            <p:cNvSpPr/>
            <p:nvPr/>
          </p:nvSpPr>
          <p:spPr>
            <a:xfrm>
              <a:off x="6010012" y="160804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26" name="rc1026"/>
            <p:cNvSpPr/>
            <p:nvPr/>
          </p:nvSpPr>
          <p:spPr>
            <a:xfrm>
              <a:off x="6313417" y="160804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27" name="rc1027"/>
            <p:cNvSpPr/>
            <p:nvPr/>
          </p:nvSpPr>
          <p:spPr>
            <a:xfrm>
              <a:off x="6616823" y="160804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28" name="rc1028"/>
            <p:cNvSpPr/>
            <p:nvPr/>
          </p:nvSpPr>
          <p:spPr>
            <a:xfrm>
              <a:off x="6920229" y="160804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29" name="rc1029"/>
            <p:cNvSpPr/>
            <p:nvPr/>
          </p:nvSpPr>
          <p:spPr>
            <a:xfrm>
              <a:off x="7223635" y="160804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30" name="rc1030"/>
            <p:cNvSpPr/>
            <p:nvPr/>
          </p:nvSpPr>
          <p:spPr>
            <a:xfrm>
              <a:off x="7527041" y="160804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31" name="rc1031"/>
            <p:cNvSpPr/>
            <p:nvPr/>
          </p:nvSpPr>
          <p:spPr>
            <a:xfrm>
              <a:off x="7830447" y="160804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32" name="rc1032"/>
            <p:cNvSpPr/>
            <p:nvPr/>
          </p:nvSpPr>
          <p:spPr>
            <a:xfrm>
              <a:off x="1762330" y="252284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33" name="rc1033"/>
            <p:cNvSpPr/>
            <p:nvPr/>
          </p:nvSpPr>
          <p:spPr>
            <a:xfrm>
              <a:off x="2065736" y="252284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34" name="rc1034"/>
            <p:cNvSpPr/>
            <p:nvPr/>
          </p:nvSpPr>
          <p:spPr>
            <a:xfrm>
              <a:off x="2369142" y="252284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35" name="rc1035"/>
            <p:cNvSpPr/>
            <p:nvPr/>
          </p:nvSpPr>
          <p:spPr>
            <a:xfrm>
              <a:off x="8437258" y="2522840"/>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36" name="rc1036"/>
            <p:cNvSpPr/>
            <p:nvPr/>
          </p:nvSpPr>
          <p:spPr>
            <a:xfrm>
              <a:off x="8740664" y="2522840"/>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37" name="rc1037"/>
            <p:cNvSpPr/>
            <p:nvPr/>
          </p:nvSpPr>
          <p:spPr>
            <a:xfrm>
              <a:off x="1762330" y="3285168"/>
              <a:ext cx="303405" cy="76232"/>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038" name="rc1038"/>
            <p:cNvSpPr/>
            <p:nvPr/>
          </p:nvSpPr>
          <p:spPr>
            <a:xfrm>
              <a:off x="2065736" y="328516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39" name="rc1039"/>
            <p:cNvSpPr/>
            <p:nvPr/>
          </p:nvSpPr>
          <p:spPr>
            <a:xfrm>
              <a:off x="2369142" y="328516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40" name="rc1040"/>
            <p:cNvSpPr/>
            <p:nvPr/>
          </p:nvSpPr>
          <p:spPr>
            <a:xfrm>
              <a:off x="2672547" y="3285168"/>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41" name="rc1041"/>
            <p:cNvSpPr/>
            <p:nvPr/>
          </p:nvSpPr>
          <p:spPr>
            <a:xfrm>
              <a:off x="2975953" y="3285168"/>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42" name="rc1042"/>
            <p:cNvSpPr/>
            <p:nvPr/>
          </p:nvSpPr>
          <p:spPr>
            <a:xfrm>
              <a:off x="3279359" y="3285168"/>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43" name="rc1043"/>
            <p:cNvSpPr/>
            <p:nvPr/>
          </p:nvSpPr>
          <p:spPr>
            <a:xfrm>
              <a:off x="3582765" y="328516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44" name="rc1044"/>
            <p:cNvSpPr/>
            <p:nvPr/>
          </p:nvSpPr>
          <p:spPr>
            <a:xfrm>
              <a:off x="3886171" y="328516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45" name="rc1045"/>
            <p:cNvSpPr/>
            <p:nvPr/>
          </p:nvSpPr>
          <p:spPr>
            <a:xfrm>
              <a:off x="4189577" y="328516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46" name="rc1046"/>
            <p:cNvSpPr/>
            <p:nvPr/>
          </p:nvSpPr>
          <p:spPr>
            <a:xfrm>
              <a:off x="4492982" y="328516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47" name="rc1047"/>
            <p:cNvSpPr/>
            <p:nvPr/>
          </p:nvSpPr>
          <p:spPr>
            <a:xfrm>
              <a:off x="4796388" y="328516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48" name="rc1048"/>
            <p:cNvSpPr/>
            <p:nvPr/>
          </p:nvSpPr>
          <p:spPr>
            <a:xfrm>
              <a:off x="5099794" y="328516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49" name="rc1049"/>
            <p:cNvSpPr/>
            <p:nvPr/>
          </p:nvSpPr>
          <p:spPr>
            <a:xfrm>
              <a:off x="5403200" y="328516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50" name="rc1050"/>
            <p:cNvSpPr/>
            <p:nvPr/>
          </p:nvSpPr>
          <p:spPr>
            <a:xfrm>
              <a:off x="5706606" y="328516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51" name="rc1051"/>
            <p:cNvSpPr/>
            <p:nvPr/>
          </p:nvSpPr>
          <p:spPr>
            <a:xfrm>
              <a:off x="6010012" y="328516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52" name="rc1052"/>
            <p:cNvSpPr/>
            <p:nvPr/>
          </p:nvSpPr>
          <p:spPr>
            <a:xfrm>
              <a:off x="6313417" y="328516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53" name="rc1053"/>
            <p:cNvSpPr/>
            <p:nvPr/>
          </p:nvSpPr>
          <p:spPr>
            <a:xfrm>
              <a:off x="6616823" y="328516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54" name="rc1054"/>
            <p:cNvSpPr/>
            <p:nvPr/>
          </p:nvSpPr>
          <p:spPr>
            <a:xfrm>
              <a:off x="6920229" y="328516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55" name="rc1055"/>
            <p:cNvSpPr/>
            <p:nvPr/>
          </p:nvSpPr>
          <p:spPr>
            <a:xfrm>
              <a:off x="7223635" y="328516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56" name="rc1056"/>
            <p:cNvSpPr/>
            <p:nvPr/>
          </p:nvSpPr>
          <p:spPr>
            <a:xfrm>
              <a:off x="1762330" y="5495918"/>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57" name="rc1057"/>
            <p:cNvSpPr/>
            <p:nvPr/>
          </p:nvSpPr>
          <p:spPr>
            <a:xfrm>
              <a:off x="8133852" y="5495918"/>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58" name="rc1058"/>
            <p:cNvSpPr/>
            <p:nvPr/>
          </p:nvSpPr>
          <p:spPr>
            <a:xfrm>
              <a:off x="8437258" y="5495918"/>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59" name="rc1059"/>
            <p:cNvSpPr/>
            <p:nvPr/>
          </p:nvSpPr>
          <p:spPr>
            <a:xfrm>
              <a:off x="8740664" y="5495918"/>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60" name="rc1060"/>
            <p:cNvSpPr/>
            <p:nvPr/>
          </p:nvSpPr>
          <p:spPr>
            <a:xfrm>
              <a:off x="1762330" y="137934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61" name="rc1061"/>
            <p:cNvSpPr/>
            <p:nvPr/>
          </p:nvSpPr>
          <p:spPr>
            <a:xfrm>
              <a:off x="2065736" y="137934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62" name="rc1062"/>
            <p:cNvSpPr/>
            <p:nvPr/>
          </p:nvSpPr>
          <p:spPr>
            <a:xfrm>
              <a:off x="2369142" y="137934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63" name="rc1063"/>
            <p:cNvSpPr/>
            <p:nvPr/>
          </p:nvSpPr>
          <p:spPr>
            <a:xfrm>
              <a:off x="2672547" y="137934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64" name="rc1064"/>
            <p:cNvSpPr/>
            <p:nvPr/>
          </p:nvSpPr>
          <p:spPr>
            <a:xfrm>
              <a:off x="2975953" y="137934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65" name="rc1065"/>
            <p:cNvSpPr/>
            <p:nvPr/>
          </p:nvSpPr>
          <p:spPr>
            <a:xfrm>
              <a:off x="3279359" y="137934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66" name="rc1066"/>
            <p:cNvSpPr/>
            <p:nvPr/>
          </p:nvSpPr>
          <p:spPr>
            <a:xfrm>
              <a:off x="3582765" y="1379349"/>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67" name="rc1067"/>
            <p:cNvSpPr/>
            <p:nvPr/>
          </p:nvSpPr>
          <p:spPr>
            <a:xfrm>
              <a:off x="3886171" y="137934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68" name="rc1068"/>
            <p:cNvSpPr/>
            <p:nvPr/>
          </p:nvSpPr>
          <p:spPr>
            <a:xfrm>
              <a:off x="4189577" y="137934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69" name="rc1069"/>
            <p:cNvSpPr/>
            <p:nvPr/>
          </p:nvSpPr>
          <p:spPr>
            <a:xfrm>
              <a:off x="4492982" y="137934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70" name="rc1070"/>
            <p:cNvSpPr/>
            <p:nvPr/>
          </p:nvSpPr>
          <p:spPr>
            <a:xfrm>
              <a:off x="4796388" y="137934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71" name="rc1071"/>
            <p:cNvSpPr/>
            <p:nvPr/>
          </p:nvSpPr>
          <p:spPr>
            <a:xfrm>
              <a:off x="5099794" y="137934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72" name="rc1072"/>
            <p:cNvSpPr/>
            <p:nvPr/>
          </p:nvSpPr>
          <p:spPr>
            <a:xfrm>
              <a:off x="5403200" y="137934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73" name="rc1073"/>
            <p:cNvSpPr/>
            <p:nvPr/>
          </p:nvSpPr>
          <p:spPr>
            <a:xfrm>
              <a:off x="5706606" y="137934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74" name="rc1074"/>
            <p:cNvSpPr/>
            <p:nvPr/>
          </p:nvSpPr>
          <p:spPr>
            <a:xfrm>
              <a:off x="6010012" y="137934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75" name="rc1075"/>
            <p:cNvSpPr/>
            <p:nvPr/>
          </p:nvSpPr>
          <p:spPr>
            <a:xfrm>
              <a:off x="6313417" y="137934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76" name="rc1076"/>
            <p:cNvSpPr/>
            <p:nvPr/>
          </p:nvSpPr>
          <p:spPr>
            <a:xfrm>
              <a:off x="6616823" y="137934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77" name="rc1077"/>
            <p:cNvSpPr/>
            <p:nvPr/>
          </p:nvSpPr>
          <p:spPr>
            <a:xfrm>
              <a:off x="6920229" y="137934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78" name="rc1078"/>
            <p:cNvSpPr/>
            <p:nvPr/>
          </p:nvSpPr>
          <p:spPr>
            <a:xfrm>
              <a:off x="7223635" y="137934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79" name="rc1079"/>
            <p:cNvSpPr/>
            <p:nvPr/>
          </p:nvSpPr>
          <p:spPr>
            <a:xfrm>
              <a:off x="7527041" y="137934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80" name="rc1080"/>
            <p:cNvSpPr/>
            <p:nvPr/>
          </p:nvSpPr>
          <p:spPr>
            <a:xfrm>
              <a:off x="7830447" y="137934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81" name="rc1081"/>
            <p:cNvSpPr/>
            <p:nvPr/>
          </p:nvSpPr>
          <p:spPr>
            <a:xfrm>
              <a:off x="8133852" y="137934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82" name="rc1082"/>
            <p:cNvSpPr/>
            <p:nvPr/>
          </p:nvSpPr>
          <p:spPr>
            <a:xfrm>
              <a:off x="8437258" y="137934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83" name="rc1083"/>
            <p:cNvSpPr/>
            <p:nvPr/>
          </p:nvSpPr>
          <p:spPr>
            <a:xfrm>
              <a:off x="8740664" y="137934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84" name="rc1084"/>
            <p:cNvSpPr/>
            <p:nvPr/>
          </p:nvSpPr>
          <p:spPr>
            <a:xfrm>
              <a:off x="1762330" y="465735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85" name="rc1085"/>
            <p:cNvSpPr/>
            <p:nvPr/>
          </p:nvSpPr>
          <p:spPr>
            <a:xfrm>
              <a:off x="2065736" y="465735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86" name="rc1086"/>
            <p:cNvSpPr/>
            <p:nvPr/>
          </p:nvSpPr>
          <p:spPr>
            <a:xfrm>
              <a:off x="2369142" y="465735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87" name="rc1087"/>
            <p:cNvSpPr/>
            <p:nvPr/>
          </p:nvSpPr>
          <p:spPr>
            <a:xfrm>
              <a:off x="2672547" y="465735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88" name="rc1088"/>
            <p:cNvSpPr/>
            <p:nvPr/>
          </p:nvSpPr>
          <p:spPr>
            <a:xfrm>
              <a:off x="2975953" y="465735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89" name="rc1089"/>
            <p:cNvSpPr/>
            <p:nvPr/>
          </p:nvSpPr>
          <p:spPr>
            <a:xfrm>
              <a:off x="3279359" y="4657358"/>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90" name="rc1090"/>
            <p:cNvSpPr/>
            <p:nvPr/>
          </p:nvSpPr>
          <p:spPr>
            <a:xfrm>
              <a:off x="3582765" y="4657358"/>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91" name="rc1091"/>
            <p:cNvSpPr/>
            <p:nvPr/>
          </p:nvSpPr>
          <p:spPr>
            <a:xfrm>
              <a:off x="3886171" y="4657358"/>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92" name="rc1092"/>
            <p:cNvSpPr/>
            <p:nvPr/>
          </p:nvSpPr>
          <p:spPr>
            <a:xfrm>
              <a:off x="4189577" y="4657358"/>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93" name="rc1093"/>
            <p:cNvSpPr/>
            <p:nvPr/>
          </p:nvSpPr>
          <p:spPr>
            <a:xfrm>
              <a:off x="4492982" y="4657358"/>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94" name="rc1094"/>
            <p:cNvSpPr/>
            <p:nvPr/>
          </p:nvSpPr>
          <p:spPr>
            <a:xfrm>
              <a:off x="4796388" y="4657358"/>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95" name="rc1095"/>
            <p:cNvSpPr/>
            <p:nvPr/>
          </p:nvSpPr>
          <p:spPr>
            <a:xfrm>
              <a:off x="5099794" y="465735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96" name="rc1096"/>
            <p:cNvSpPr/>
            <p:nvPr/>
          </p:nvSpPr>
          <p:spPr>
            <a:xfrm>
              <a:off x="5403200" y="465735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7" name="rc1097"/>
            <p:cNvSpPr/>
            <p:nvPr/>
          </p:nvSpPr>
          <p:spPr>
            <a:xfrm>
              <a:off x="5706606" y="4657358"/>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98" name="rc1098"/>
            <p:cNvSpPr/>
            <p:nvPr/>
          </p:nvSpPr>
          <p:spPr>
            <a:xfrm>
              <a:off x="6010012" y="4657358"/>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99" name="rc1099"/>
            <p:cNvSpPr/>
            <p:nvPr/>
          </p:nvSpPr>
          <p:spPr>
            <a:xfrm>
              <a:off x="6313417" y="4657358"/>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00" name="rc1100"/>
            <p:cNvSpPr/>
            <p:nvPr/>
          </p:nvSpPr>
          <p:spPr>
            <a:xfrm>
              <a:off x="6616823" y="4657358"/>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01" name="rc1101"/>
            <p:cNvSpPr/>
            <p:nvPr/>
          </p:nvSpPr>
          <p:spPr>
            <a:xfrm>
              <a:off x="6920229" y="4657358"/>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02" name="rc1102"/>
            <p:cNvSpPr/>
            <p:nvPr/>
          </p:nvSpPr>
          <p:spPr>
            <a:xfrm>
              <a:off x="7223635" y="4657358"/>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03" name="rc1103"/>
            <p:cNvSpPr/>
            <p:nvPr/>
          </p:nvSpPr>
          <p:spPr>
            <a:xfrm>
              <a:off x="7527041" y="4657358"/>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04" name="rc1104"/>
            <p:cNvSpPr/>
            <p:nvPr/>
          </p:nvSpPr>
          <p:spPr>
            <a:xfrm>
              <a:off x="7830447" y="4657358"/>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05" name="rc1105"/>
            <p:cNvSpPr/>
            <p:nvPr/>
          </p:nvSpPr>
          <p:spPr>
            <a:xfrm>
              <a:off x="8133852" y="465735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06" name="rc1106"/>
            <p:cNvSpPr/>
            <p:nvPr/>
          </p:nvSpPr>
          <p:spPr>
            <a:xfrm>
              <a:off x="8437258" y="465735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07" name="rc1107"/>
            <p:cNvSpPr/>
            <p:nvPr/>
          </p:nvSpPr>
          <p:spPr>
            <a:xfrm>
              <a:off x="8740664" y="4657358"/>
              <a:ext cx="303405" cy="76232"/>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108" name="rc1108"/>
            <p:cNvSpPr/>
            <p:nvPr/>
          </p:nvSpPr>
          <p:spPr>
            <a:xfrm>
              <a:off x="1762330" y="130311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09" name="rc1109"/>
            <p:cNvSpPr/>
            <p:nvPr/>
          </p:nvSpPr>
          <p:spPr>
            <a:xfrm>
              <a:off x="2065736" y="130311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0" name="rc1110"/>
            <p:cNvSpPr/>
            <p:nvPr/>
          </p:nvSpPr>
          <p:spPr>
            <a:xfrm>
              <a:off x="2369142" y="130311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1" name="rc1111"/>
            <p:cNvSpPr/>
            <p:nvPr/>
          </p:nvSpPr>
          <p:spPr>
            <a:xfrm>
              <a:off x="1762330" y="176051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12" name="rc1112"/>
            <p:cNvSpPr/>
            <p:nvPr/>
          </p:nvSpPr>
          <p:spPr>
            <a:xfrm>
              <a:off x="2065736" y="176051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13" name="rc1113"/>
            <p:cNvSpPr/>
            <p:nvPr/>
          </p:nvSpPr>
          <p:spPr>
            <a:xfrm>
              <a:off x="2369142" y="176051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4" name="rc1114"/>
            <p:cNvSpPr/>
            <p:nvPr/>
          </p:nvSpPr>
          <p:spPr>
            <a:xfrm>
              <a:off x="2672547" y="176051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5" name="rc1115"/>
            <p:cNvSpPr/>
            <p:nvPr/>
          </p:nvSpPr>
          <p:spPr>
            <a:xfrm>
              <a:off x="2975953" y="176051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6" name="rc1116"/>
            <p:cNvSpPr/>
            <p:nvPr/>
          </p:nvSpPr>
          <p:spPr>
            <a:xfrm>
              <a:off x="3279359" y="176051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17" name="rc1117"/>
            <p:cNvSpPr/>
            <p:nvPr/>
          </p:nvSpPr>
          <p:spPr>
            <a:xfrm>
              <a:off x="3582765" y="176051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18" name="rc1118"/>
            <p:cNvSpPr/>
            <p:nvPr/>
          </p:nvSpPr>
          <p:spPr>
            <a:xfrm>
              <a:off x="3886171" y="176051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9" name="rc1119"/>
            <p:cNvSpPr/>
            <p:nvPr/>
          </p:nvSpPr>
          <p:spPr>
            <a:xfrm>
              <a:off x="4189577" y="176051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20" name="rc1120"/>
            <p:cNvSpPr/>
            <p:nvPr/>
          </p:nvSpPr>
          <p:spPr>
            <a:xfrm>
              <a:off x="4492982" y="176051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21" name="rc1121"/>
            <p:cNvSpPr/>
            <p:nvPr/>
          </p:nvSpPr>
          <p:spPr>
            <a:xfrm>
              <a:off x="4796388" y="176051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22" name="rc1122"/>
            <p:cNvSpPr/>
            <p:nvPr/>
          </p:nvSpPr>
          <p:spPr>
            <a:xfrm>
              <a:off x="5099794" y="176051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23" name="rc1123"/>
            <p:cNvSpPr/>
            <p:nvPr/>
          </p:nvSpPr>
          <p:spPr>
            <a:xfrm>
              <a:off x="5403200" y="176051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24" name="rc1124"/>
            <p:cNvSpPr/>
            <p:nvPr/>
          </p:nvSpPr>
          <p:spPr>
            <a:xfrm>
              <a:off x="5706606" y="176051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25" name="rc1125"/>
            <p:cNvSpPr/>
            <p:nvPr/>
          </p:nvSpPr>
          <p:spPr>
            <a:xfrm>
              <a:off x="6010012" y="176051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26" name="rc1126"/>
            <p:cNvSpPr/>
            <p:nvPr/>
          </p:nvSpPr>
          <p:spPr>
            <a:xfrm>
              <a:off x="6313417" y="176051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27" name="rc1127"/>
            <p:cNvSpPr/>
            <p:nvPr/>
          </p:nvSpPr>
          <p:spPr>
            <a:xfrm>
              <a:off x="6616823" y="176051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28" name="rc1128"/>
            <p:cNvSpPr/>
            <p:nvPr/>
          </p:nvSpPr>
          <p:spPr>
            <a:xfrm>
              <a:off x="6920229" y="176051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29" name="rc1129"/>
            <p:cNvSpPr/>
            <p:nvPr/>
          </p:nvSpPr>
          <p:spPr>
            <a:xfrm>
              <a:off x="7223635" y="176051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30" name="rc1130"/>
            <p:cNvSpPr/>
            <p:nvPr/>
          </p:nvSpPr>
          <p:spPr>
            <a:xfrm>
              <a:off x="7527041" y="176051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31" name="rc1131"/>
            <p:cNvSpPr/>
            <p:nvPr/>
          </p:nvSpPr>
          <p:spPr>
            <a:xfrm>
              <a:off x="7830447" y="176051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32" name="rc1132"/>
            <p:cNvSpPr/>
            <p:nvPr/>
          </p:nvSpPr>
          <p:spPr>
            <a:xfrm>
              <a:off x="8133852" y="176051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33" name="rc1133"/>
            <p:cNvSpPr/>
            <p:nvPr/>
          </p:nvSpPr>
          <p:spPr>
            <a:xfrm>
              <a:off x="8437258" y="176051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34" name="rc1134"/>
            <p:cNvSpPr/>
            <p:nvPr/>
          </p:nvSpPr>
          <p:spPr>
            <a:xfrm>
              <a:off x="8740664" y="176051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35" name="rc1135"/>
            <p:cNvSpPr/>
            <p:nvPr/>
          </p:nvSpPr>
          <p:spPr>
            <a:xfrm>
              <a:off x="2672547" y="130311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36" name="rc1136"/>
            <p:cNvSpPr/>
            <p:nvPr/>
          </p:nvSpPr>
          <p:spPr>
            <a:xfrm>
              <a:off x="2975953" y="130311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37" name="rc1137"/>
            <p:cNvSpPr/>
            <p:nvPr/>
          </p:nvSpPr>
          <p:spPr>
            <a:xfrm>
              <a:off x="3279359" y="130311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38" name="rc1138"/>
            <p:cNvSpPr/>
            <p:nvPr/>
          </p:nvSpPr>
          <p:spPr>
            <a:xfrm>
              <a:off x="3582765" y="130311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39" name="rc1139"/>
            <p:cNvSpPr/>
            <p:nvPr/>
          </p:nvSpPr>
          <p:spPr>
            <a:xfrm>
              <a:off x="3886171" y="130311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40" name="rc1140"/>
            <p:cNvSpPr/>
            <p:nvPr/>
          </p:nvSpPr>
          <p:spPr>
            <a:xfrm>
              <a:off x="4189577" y="130311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41" name="rc1141"/>
            <p:cNvSpPr/>
            <p:nvPr/>
          </p:nvSpPr>
          <p:spPr>
            <a:xfrm>
              <a:off x="4492982" y="130311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42" name="rc1142"/>
            <p:cNvSpPr/>
            <p:nvPr/>
          </p:nvSpPr>
          <p:spPr>
            <a:xfrm>
              <a:off x="4796388" y="130311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43" name="rc1143"/>
            <p:cNvSpPr/>
            <p:nvPr/>
          </p:nvSpPr>
          <p:spPr>
            <a:xfrm>
              <a:off x="5099794" y="130311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44" name="rc1144"/>
            <p:cNvSpPr/>
            <p:nvPr/>
          </p:nvSpPr>
          <p:spPr>
            <a:xfrm>
              <a:off x="5403200" y="130311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45" name="rc1145"/>
            <p:cNvSpPr/>
            <p:nvPr/>
          </p:nvSpPr>
          <p:spPr>
            <a:xfrm>
              <a:off x="5706606" y="130311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46" name="rc1146"/>
            <p:cNvSpPr/>
            <p:nvPr/>
          </p:nvSpPr>
          <p:spPr>
            <a:xfrm>
              <a:off x="6010012" y="130311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47" name="rc1147"/>
            <p:cNvSpPr/>
            <p:nvPr/>
          </p:nvSpPr>
          <p:spPr>
            <a:xfrm>
              <a:off x="6313417" y="130311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48" name="rc1148"/>
            <p:cNvSpPr/>
            <p:nvPr/>
          </p:nvSpPr>
          <p:spPr>
            <a:xfrm>
              <a:off x="6616823" y="130311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49" name="rc1149"/>
            <p:cNvSpPr/>
            <p:nvPr/>
          </p:nvSpPr>
          <p:spPr>
            <a:xfrm>
              <a:off x="6920229" y="130311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50" name="rc1150"/>
            <p:cNvSpPr/>
            <p:nvPr/>
          </p:nvSpPr>
          <p:spPr>
            <a:xfrm>
              <a:off x="7223635" y="130311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51" name="rc1151"/>
            <p:cNvSpPr/>
            <p:nvPr/>
          </p:nvSpPr>
          <p:spPr>
            <a:xfrm>
              <a:off x="7527041" y="130311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52" name="rc1152"/>
            <p:cNvSpPr/>
            <p:nvPr/>
          </p:nvSpPr>
          <p:spPr>
            <a:xfrm>
              <a:off x="7830447" y="130311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53" name="rc1153"/>
            <p:cNvSpPr/>
            <p:nvPr/>
          </p:nvSpPr>
          <p:spPr>
            <a:xfrm>
              <a:off x="8133852" y="130311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54" name="rc1154"/>
            <p:cNvSpPr/>
            <p:nvPr/>
          </p:nvSpPr>
          <p:spPr>
            <a:xfrm>
              <a:off x="8437258" y="130311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55" name="rc1155"/>
            <p:cNvSpPr/>
            <p:nvPr/>
          </p:nvSpPr>
          <p:spPr>
            <a:xfrm>
              <a:off x="8740664" y="130311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56" name="rc1156"/>
            <p:cNvSpPr/>
            <p:nvPr/>
          </p:nvSpPr>
          <p:spPr>
            <a:xfrm>
              <a:off x="1762330" y="206544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57" name="rc1157"/>
            <p:cNvSpPr/>
            <p:nvPr/>
          </p:nvSpPr>
          <p:spPr>
            <a:xfrm>
              <a:off x="2065736" y="206544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58" name="rc1158"/>
            <p:cNvSpPr/>
            <p:nvPr/>
          </p:nvSpPr>
          <p:spPr>
            <a:xfrm>
              <a:off x="1762330" y="221790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59" name="rc1159"/>
            <p:cNvSpPr/>
            <p:nvPr/>
          </p:nvSpPr>
          <p:spPr>
            <a:xfrm>
              <a:off x="2065736" y="221790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60" name="rc1160"/>
            <p:cNvSpPr/>
            <p:nvPr/>
          </p:nvSpPr>
          <p:spPr>
            <a:xfrm>
              <a:off x="2369142" y="2217909"/>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61" name="rc1161"/>
            <p:cNvSpPr/>
            <p:nvPr/>
          </p:nvSpPr>
          <p:spPr>
            <a:xfrm>
              <a:off x="2672547" y="221790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62" name="rc1162"/>
            <p:cNvSpPr/>
            <p:nvPr/>
          </p:nvSpPr>
          <p:spPr>
            <a:xfrm>
              <a:off x="2975953" y="2217909"/>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63" name="rc1163"/>
            <p:cNvSpPr/>
            <p:nvPr/>
          </p:nvSpPr>
          <p:spPr>
            <a:xfrm>
              <a:off x="3279359" y="2217909"/>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64" name="rc1164"/>
            <p:cNvSpPr/>
            <p:nvPr/>
          </p:nvSpPr>
          <p:spPr>
            <a:xfrm>
              <a:off x="3582765" y="221790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65" name="rc1165"/>
            <p:cNvSpPr/>
            <p:nvPr/>
          </p:nvSpPr>
          <p:spPr>
            <a:xfrm>
              <a:off x="3886171" y="221790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66" name="rc1166"/>
            <p:cNvSpPr/>
            <p:nvPr/>
          </p:nvSpPr>
          <p:spPr>
            <a:xfrm>
              <a:off x="4189577" y="221790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67" name="rc1167"/>
            <p:cNvSpPr/>
            <p:nvPr/>
          </p:nvSpPr>
          <p:spPr>
            <a:xfrm>
              <a:off x="4492982" y="2217909"/>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68" name="rc1168"/>
            <p:cNvSpPr/>
            <p:nvPr/>
          </p:nvSpPr>
          <p:spPr>
            <a:xfrm>
              <a:off x="4796388" y="221790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69" name="rc1169"/>
            <p:cNvSpPr/>
            <p:nvPr/>
          </p:nvSpPr>
          <p:spPr>
            <a:xfrm>
              <a:off x="5099794" y="2217909"/>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70" name="rc1170"/>
            <p:cNvSpPr/>
            <p:nvPr/>
          </p:nvSpPr>
          <p:spPr>
            <a:xfrm>
              <a:off x="5403200" y="221790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71" name="rc1171"/>
            <p:cNvSpPr/>
            <p:nvPr/>
          </p:nvSpPr>
          <p:spPr>
            <a:xfrm>
              <a:off x="5706606" y="221790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72" name="rc1172"/>
            <p:cNvSpPr/>
            <p:nvPr/>
          </p:nvSpPr>
          <p:spPr>
            <a:xfrm>
              <a:off x="6010012" y="221790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73" name="rc1173"/>
            <p:cNvSpPr/>
            <p:nvPr/>
          </p:nvSpPr>
          <p:spPr>
            <a:xfrm>
              <a:off x="6313417" y="221790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74" name="rc1174"/>
            <p:cNvSpPr/>
            <p:nvPr/>
          </p:nvSpPr>
          <p:spPr>
            <a:xfrm>
              <a:off x="6616823" y="221790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75" name="rc1175"/>
            <p:cNvSpPr/>
            <p:nvPr/>
          </p:nvSpPr>
          <p:spPr>
            <a:xfrm>
              <a:off x="6920229" y="221790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76" name="rc1176"/>
            <p:cNvSpPr/>
            <p:nvPr/>
          </p:nvSpPr>
          <p:spPr>
            <a:xfrm>
              <a:off x="7223635" y="221790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77" name="rc1177"/>
            <p:cNvSpPr/>
            <p:nvPr/>
          </p:nvSpPr>
          <p:spPr>
            <a:xfrm>
              <a:off x="7527041" y="221790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78" name="rc1178"/>
            <p:cNvSpPr/>
            <p:nvPr/>
          </p:nvSpPr>
          <p:spPr>
            <a:xfrm>
              <a:off x="7830447" y="221790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79" name="rc1179"/>
            <p:cNvSpPr/>
            <p:nvPr/>
          </p:nvSpPr>
          <p:spPr>
            <a:xfrm>
              <a:off x="8133852" y="221790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80" name="rc1180"/>
            <p:cNvSpPr/>
            <p:nvPr/>
          </p:nvSpPr>
          <p:spPr>
            <a:xfrm>
              <a:off x="8437258" y="221790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81" name="rc1181"/>
            <p:cNvSpPr/>
            <p:nvPr/>
          </p:nvSpPr>
          <p:spPr>
            <a:xfrm>
              <a:off x="8740664" y="221790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82" name="rc1182"/>
            <p:cNvSpPr/>
            <p:nvPr/>
          </p:nvSpPr>
          <p:spPr>
            <a:xfrm>
              <a:off x="2672547" y="366633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83" name="rc1183"/>
            <p:cNvSpPr/>
            <p:nvPr/>
          </p:nvSpPr>
          <p:spPr>
            <a:xfrm>
              <a:off x="2975953" y="366633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84" name="rc1184"/>
            <p:cNvSpPr/>
            <p:nvPr/>
          </p:nvSpPr>
          <p:spPr>
            <a:xfrm>
              <a:off x="3279359" y="366633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85" name="rc1185"/>
            <p:cNvSpPr/>
            <p:nvPr/>
          </p:nvSpPr>
          <p:spPr>
            <a:xfrm>
              <a:off x="3582765" y="366633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86" name="rc1186"/>
            <p:cNvSpPr/>
            <p:nvPr/>
          </p:nvSpPr>
          <p:spPr>
            <a:xfrm>
              <a:off x="3886171" y="366633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87" name="rc1187"/>
            <p:cNvSpPr/>
            <p:nvPr/>
          </p:nvSpPr>
          <p:spPr>
            <a:xfrm>
              <a:off x="4189577" y="366633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88" name="rc1188"/>
            <p:cNvSpPr/>
            <p:nvPr/>
          </p:nvSpPr>
          <p:spPr>
            <a:xfrm>
              <a:off x="4492982" y="366633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89" name="rc1189"/>
            <p:cNvSpPr/>
            <p:nvPr/>
          </p:nvSpPr>
          <p:spPr>
            <a:xfrm>
              <a:off x="4796388" y="366633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90" name="rc1190"/>
            <p:cNvSpPr/>
            <p:nvPr/>
          </p:nvSpPr>
          <p:spPr>
            <a:xfrm>
              <a:off x="5099794" y="366633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91" name="rc1191"/>
            <p:cNvSpPr/>
            <p:nvPr/>
          </p:nvSpPr>
          <p:spPr>
            <a:xfrm>
              <a:off x="5403200" y="366633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92" name="rc1192"/>
            <p:cNvSpPr/>
            <p:nvPr/>
          </p:nvSpPr>
          <p:spPr>
            <a:xfrm>
              <a:off x="5706606" y="366633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93" name="rc1193"/>
            <p:cNvSpPr/>
            <p:nvPr/>
          </p:nvSpPr>
          <p:spPr>
            <a:xfrm>
              <a:off x="6010012" y="366633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94" name="rc1194"/>
            <p:cNvSpPr/>
            <p:nvPr/>
          </p:nvSpPr>
          <p:spPr>
            <a:xfrm>
              <a:off x="6313417" y="366633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95" name="rc1195"/>
            <p:cNvSpPr/>
            <p:nvPr/>
          </p:nvSpPr>
          <p:spPr>
            <a:xfrm>
              <a:off x="6616823" y="366633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96" name="rc1196"/>
            <p:cNvSpPr/>
            <p:nvPr/>
          </p:nvSpPr>
          <p:spPr>
            <a:xfrm>
              <a:off x="6920229" y="366633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97" name="rc1197"/>
            <p:cNvSpPr/>
            <p:nvPr/>
          </p:nvSpPr>
          <p:spPr>
            <a:xfrm>
              <a:off x="7223635" y="366633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98" name="rc1198"/>
            <p:cNvSpPr/>
            <p:nvPr/>
          </p:nvSpPr>
          <p:spPr>
            <a:xfrm>
              <a:off x="7527041" y="366633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99" name="rc1199"/>
            <p:cNvSpPr/>
            <p:nvPr/>
          </p:nvSpPr>
          <p:spPr>
            <a:xfrm>
              <a:off x="7830447" y="366633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00" name="rc1200"/>
            <p:cNvSpPr/>
            <p:nvPr/>
          </p:nvSpPr>
          <p:spPr>
            <a:xfrm>
              <a:off x="8133852" y="366633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01" name="rc1201"/>
            <p:cNvSpPr/>
            <p:nvPr/>
          </p:nvSpPr>
          <p:spPr>
            <a:xfrm>
              <a:off x="1762330" y="3361401"/>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202" name="rc1202"/>
            <p:cNvSpPr/>
            <p:nvPr/>
          </p:nvSpPr>
          <p:spPr>
            <a:xfrm>
              <a:off x="2065736" y="3361401"/>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03" name="rc1203"/>
            <p:cNvSpPr/>
            <p:nvPr/>
          </p:nvSpPr>
          <p:spPr>
            <a:xfrm>
              <a:off x="2369142" y="3361401"/>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04" name="rc1204"/>
            <p:cNvSpPr/>
            <p:nvPr/>
          </p:nvSpPr>
          <p:spPr>
            <a:xfrm>
              <a:off x="2672547" y="3361401"/>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05" name="rc1205"/>
            <p:cNvSpPr/>
            <p:nvPr/>
          </p:nvSpPr>
          <p:spPr>
            <a:xfrm>
              <a:off x="2975953" y="336140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06" name="rc1206"/>
            <p:cNvSpPr/>
            <p:nvPr/>
          </p:nvSpPr>
          <p:spPr>
            <a:xfrm>
              <a:off x="3279359" y="336140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07" name="rc1207"/>
            <p:cNvSpPr/>
            <p:nvPr/>
          </p:nvSpPr>
          <p:spPr>
            <a:xfrm>
              <a:off x="3582765" y="336140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08" name="rc1208"/>
            <p:cNvSpPr/>
            <p:nvPr/>
          </p:nvSpPr>
          <p:spPr>
            <a:xfrm>
              <a:off x="3886171" y="3361401"/>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09" name="rc1209"/>
            <p:cNvSpPr/>
            <p:nvPr/>
          </p:nvSpPr>
          <p:spPr>
            <a:xfrm>
              <a:off x="4189577" y="3361401"/>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10" name="rc1210"/>
            <p:cNvSpPr/>
            <p:nvPr/>
          </p:nvSpPr>
          <p:spPr>
            <a:xfrm>
              <a:off x="4492982" y="336140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11" name="rc1211"/>
            <p:cNvSpPr/>
            <p:nvPr/>
          </p:nvSpPr>
          <p:spPr>
            <a:xfrm>
              <a:off x="4796388" y="336140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12" name="rc1212"/>
            <p:cNvSpPr/>
            <p:nvPr/>
          </p:nvSpPr>
          <p:spPr>
            <a:xfrm>
              <a:off x="5099794" y="3361401"/>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13" name="rc1213"/>
            <p:cNvSpPr/>
            <p:nvPr/>
          </p:nvSpPr>
          <p:spPr>
            <a:xfrm>
              <a:off x="5403200" y="3361401"/>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14" name="rc1214"/>
            <p:cNvSpPr/>
            <p:nvPr/>
          </p:nvSpPr>
          <p:spPr>
            <a:xfrm>
              <a:off x="5706606" y="336140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15" name="rc1215"/>
            <p:cNvSpPr/>
            <p:nvPr/>
          </p:nvSpPr>
          <p:spPr>
            <a:xfrm>
              <a:off x="6010012" y="336140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16" name="rc1216"/>
            <p:cNvSpPr/>
            <p:nvPr/>
          </p:nvSpPr>
          <p:spPr>
            <a:xfrm>
              <a:off x="6313417" y="336140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17" name="rc1217"/>
            <p:cNvSpPr/>
            <p:nvPr/>
          </p:nvSpPr>
          <p:spPr>
            <a:xfrm>
              <a:off x="6616823" y="336140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18" name="rc1218"/>
            <p:cNvSpPr/>
            <p:nvPr/>
          </p:nvSpPr>
          <p:spPr>
            <a:xfrm>
              <a:off x="6920229" y="336140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19" name="rc1219"/>
            <p:cNvSpPr/>
            <p:nvPr/>
          </p:nvSpPr>
          <p:spPr>
            <a:xfrm>
              <a:off x="7223635" y="336140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20" name="rc1220"/>
            <p:cNvSpPr/>
            <p:nvPr/>
          </p:nvSpPr>
          <p:spPr>
            <a:xfrm>
              <a:off x="7527041" y="336140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21" name="rc1221"/>
            <p:cNvSpPr/>
            <p:nvPr/>
          </p:nvSpPr>
          <p:spPr>
            <a:xfrm>
              <a:off x="7830447" y="3361401"/>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22" name="rc1222"/>
            <p:cNvSpPr/>
            <p:nvPr/>
          </p:nvSpPr>
          <p:spPr>
            <a:xfrm>
              <a:off x="8133852" y="336140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23" name="rc1223"/>
            <p:cNvSpPr/>
            <p:nvPr/>
          </p:nvSpPr>
          <p:spPr>
            <a:xfrm>
              <a:off x="8437258" y="336140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24" name="rc1224"/>
            <p:cNvSpPr/>
            <p:nvPr/>
          </p:nvSpPr>
          <p:spPr>
            <a:xfrm>
              <a:off x="8740664" y="336140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25" name="rc1225"/>
            <p:cNvSpPr/>
            <p:nvPr/>
          </p:nvSpPr>
          <p:spPr>
            <a:xfrm>
              <a:off x="1762330" y="519098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26" name="rc1226"/>
            <p:cNvSpPr/>
            <p:nvPr/>
          </p:nvSpPr>
          <p:spPr>
            <a:xfrm>
              <a:off x="2065736" y="519098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27" name="rc1227"/>
            <p:cNvSpPr/>
            <p:nvPr/>
          </p:nvSpPr>
          <p:spPr>
            <a:xfrm>
              <a:off x="2369142" y="519098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28" name="rc1228"/>
            <p:cNvSpPr/>
            <p:nvPr/>
          </p:nvSpPr>
          <p:spPr>
            <a:xfrm>
              <a:off x="2672547" y="519098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29" name="rc1229"/>
            <p:cNvSpPr/>
            <p:nvPr/>
          </p:nvSpPr>
          <p:spPr>
            <a:xfrm>
              <a:off x="2975953" y="519098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30" name="rc1230"/>
            <p:cNvSpPr/>
            <p:nvPr/>
          </p:nvSpPr>
          <p:spPr>
            <a:xfrm>
              <a:off x="3279359" y="519098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31" name="rc1231"/>
            <p:cNvSpPr/>
            <p:nvPr/>
          </p:nvSpPr>
          <p:spPr>
            <a:xfrm>
              <a:off x="3582765" y="519098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32" name="rc1232"/>
            <p:cNvSpPr/>
            <p:nvPr/>
          </p:nvSpPr>
          <p:spPr>
            <a:xfrm>
              <a:off x="3886171" y="519098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33" name="rc1233"/>
            <p:cNvSpPr/>
            <p:nvPr/>
          </p:nvSpPr>
          <p:spPr>
            <a:xfrm>
              <a:off x="4189577" y="5190987"/>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34" name="rc1234"/>
            <p:cNvSpPr/>
            <p:nvPr/>
          </p:nvSpPr>
          <p:spPr>
            <a:xfrm>
              <a:off x="4492982" y="5190987"/>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35" name="rc1235"/>
            <p:cNvSpPr/>
            <p:nvPr/>
          </p:nvSpPr>
          <p:spPr>
            <a:xfrm>
              <a:off x="4796388" y="5190987"/>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36" name="rc1236"/>
            <p:cNvSpPr/>
            <p:nvPr/>
          </p:nvSpPr>
          <p:spPr>
            <a:xfrm>
              <a:off x="5099794" y="5190987"/>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37" name="rc1237"/>
            <p:cNvSpPr/>
            <p:nvPr/>
          </p:nvSpPr>
          <p:spPr>
            <a:xfrm>
              <a:off x="5403200" y="5190987"/>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38" name="rc1238"/>
            <p:cNvSpPr/>
            <p:nvPr/>
          </p:nvSpPr>
          <p:spPr>
            <a:xfrm>
              <a:off x="5706606" y="5190987"/>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39" name="rc1239"/>
            <p:cNvSpPr/>
            <p:nvPr/>
          </p:nvSpPr>
          <p:spPr>
            <a:xfrm>
              <a:off x="6010012" y="5190987"/>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40" name="rc1240"/>
            <p:cNvSpPr/>
            <p:nvPr/>
          </p:nvSpPr>
          <p:spPr>
            <a:xfrm>
              <a:off x="6313417" y="5190987"/>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41" name="rc1241"/>
            <p:cNvSpPr/>
            <p:nvPr/>
          </p:nvSpPr>
          <p:spPr>
            <a:xfrm>
              <a:off x="6616823" y="5190987"/>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42" name="rc1242"/>
            <p:cNvSpPr/>
            <p:nvPr/>
          </p:nvSpPr>
          <p:spPr>
            <a:xfrm>
              <a:off x="6920229" y="5190987"/>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43" name="rc1243"/>
            <p:cNvSpPr/>
            <p:nvPr/>
          </p:nvSpPr>
          <p:spPr>
            <a:xfrm>
              <a:off x="7223635" y="5190987"/>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44" name="rc1244"/>
            <p:cNvSpPr/>
            <p:nvPr/>
          </p:nvSpPr>
          <p:spPr>
            <a:xfrm>
              <a:off x="7527041" y="5190987"/>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45" name="rc1245"/>
            <p:cNvSpPr/>
            <p:nvPr/>
          </p:nvSpPr>
          <p:spPr>
            <a:xfrm>
              <a:off x="7830447" y="5190987"/>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46" name="rc1246"/>
            <p:cNvSpPr/>
            <p:nvPr/>
          </p:nvSpPr>
          <p:spPr>
            <a:xfrm>
              <a:off x="8133852" y="519098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47" name="rc1247"/>
            <p:cNvSpPr/>
            <p:nvPr/>
          </p:nvSpPr>
          <p:spPr>
            <a:xfrm>
              <a:off x="8437258" y="5190987"/>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48" name="rc1248"/>
            <p:cNvSpPr/>
            <p:nvPr/>
          </p:nvSpPr>
          <p:spPr>
            <a:xfrm>
              <a:off x="8740664" y="5190987"/>
              <a:ext cx="303405" cy="76232"/>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249" name="rc1249"/>
            <p:cNvSpPr/>
            <p:nvPr/>
          </p:nvSpPr>
          <p:spPr>
            <a:xfrm>
              <a:off x="1762330" y="366633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50" name="rc1250"/>
            <p:cNvSpPr/>
            <p:nvPr/>
          </p:nvSpPr>
          <p:spPr>
            <a:xfrm>
              <a:off x="2065736" y="366633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51" name="rc1251"/>
            <p:cNvSpPr/>
            <p:nvPr/>
          </p:nvSpPr>
          <p:spPr>
            <a:xfrm>
              <a:off x="2369142" y="366633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52" name="rc1252"/>
            <p:cNvSpPr/>
            <p:nvPr/>
          </p:nvSpPr>
          <p:spPr>
            <a:xfrm>
              <a:off x="8437258" y="366633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53" name="rc1253"/>
            <p:cNvSpPr/>
            <p:nvPr/>
          </p:nvSpPr>
          <p:spPr>
            <a:xfrm>
              <a:off x="8740664" y="366633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54" name="rc1254"/>
            <p:cNvSpPr/>
            <p:nvPr/>
          </p:nvSpPr>
          <p:spPr>
            <a:xfrm>
              <a:off x="1762330" y="3742565"/>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55" name="rc1255"/>
            <p:cNvSpPr/>
            <p:nvPr/>
          </p:nvSpPr>
          <p:spPr>
            <a:xfrm>
              <a:off x="2065736" y="374256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56" name="rc1256"/>
            <p:cNvSpPr/>
            <p:nvPr/>
          </p:nvSpPr>
          <p:spPr>
            <a:xfrm>
              <a:off x="2369142" y="3742565"/>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57" name="rc1257"/>
            <p:cNvSpPr/>
            <p:nvPr/>
          </p:nvSpPr>
          <p:spPr>
            <a:xfrm>
              <a:off x="2672547" y="3742565"/>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58" name="rc1258"/>
            <p:cNvSpPr/>
            <p:nvPr/>
          </p:nvSpPr>
          <p:spPr>
            <a:xfrm>
              <a:off x="2975953" y="3742565"/>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59" name="rc1259"/>
            <p:cNvSpPr/>
            <p:nvPr/>
          </p:nvSpPr>
          <p:spPr>
            <a:xfrm>
              <a:off x="3279359" y="3742565"/>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60" name="rc1260"/>
            <p:cNvSpPr/>
            <p:nvPr/>
          </p:nvSpPr>
          <p:spPr>
            <a:xfrm>
              <a:off x="3582765" y="3742565"/>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61" name="rc1261"/>
            <p:cNvSpPr/>
            <p:nvPr/>
          </p:nvSpPr>
          <p:spPr>
            <a:xfrm>
              <a:off x="3886171" y="3742565"/>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62" name="rc1262"/>
            <p:cNvSpPr/>
            <p:nvPr/>
          </p:nvSpPr>
          <p:spPr>
            <a:xfrm>
              <a:off x="4189577" y="3742565"/>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63" name="rc1263"/>
            <p:cNvSpPr/>
            <p:nvPr/>
          </p:nvSpPr>
          <p:spPr>
            <a:xfrm>
              <a:off x="4492982" y="3742565"/>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64" name="rc1264"/>
            <p:cNvSpPr/>
            <p:nvPr/>
          </p:nvSpPr>
          <p:spPr>
            <a:xfrm>
              <a:off x="4796388" y="3742565"/>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65" name="rc1265"/>
            <p:cNvSpPr/>
            <p:nvPr/>
          </p:nvSpPr>
          <p:spPr>
            <a:xfrm>
              <a:off x="5099794" y="374256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66" name="rc1266"/>
            <p:cNvSpPr/>
            <p:nvPr/>
          </p:nvSpPr>
          <p:spPr>
            <a:xfrm>
              <a:off x="5403200" y="3742565"/>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67" name="rc1267"/>
            <p:cNvSpPr/>
            <p:nvPr/>
          </p:nvSpPr>
          <p:spPr>
            <a:xfrm>
              <a:off x="5706606" y="3742565"/>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68" name="rc1268"/>
            <p:cNvSpPr/>
            <p:nvPr/>
          </p:nvSpPr>
          <p:spPr>
            <a:xfrm>
              <a:off x="6010012" y="374256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69" name="rc1269"/>
            <p:cNvSpPr/>
            <p:nvPr/>
          </p:nvSpPr>
          <p:spPr>
            <a:xfrm>
              <a:off x="6313417" y="3742565"/>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70" name="rc1270"/>
            <p:cNvSpPr/>
            <p:nvPr/>
          </p:nvSpPr>
          <p:spPr>
            <a:xfrm>
              <a:off x="6616823" y="3742565"/>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71" name="rc1271"/>
            <p:cNvSpPr/>
            <p:nvPr/>
          </p:nvSpPr>
          <p:spPr>
            <a:xfrm>
              <a:off x="6920229" y="374256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72" name="rc1272"/>
            <p:cNvSpPr/>
            <p:nvPr/>
          </p:nvSpPr>
          <p:spPr>
            <a:xfrm>
              <a:off x="7223635" y="3742565"/>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73" name="rc1273"/>
            <p:cNvSpPr/>
            <p:nvPr/>
          </p:nvSpPr>
          <p:spPr>
            <a:xfrm>
              <a:off x="7527041" y="3742565"/>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74" name="rc1274"/>
            <p:cNvSpPr/>
            <p:nvPr/>
          </p:nvSpPr>
          <p:spPr>
            <a:xfrm>
              <a:off x="7830447" y="3742565"/>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75" name="rc1275"/>
            <p:cNvSpPr/>
            <p:nvPr/>
          </p:nvSpPr>
          <p:spPr>
            <a:xfrm>
              <a:off x="8133852" y="3742565"/>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76" name="rc1276"/>
            <p:cNvSpPr/>
            <p:nvPr/>
          </p:nvSpPr>
          <p:spPr>
            <a:xfrm>
              <a:off x="8437258" y="3742565"/>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77" name="rc1277"/>
            <p:cNvSpPr/>
            <p:nvPr/>
          </p:nvSpPr>
          <p:spPr>
            <a:xfrm>
              <a:off x="8740664" y="3742565"/>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78" name="rc1278"/>
            <p:cNvSpPr/>
            <p:nvPr/>
          </p:nvSpPr>
          <p:spPr>
            <a:xfrm>
              <a:off x="1762330" y="3208935"/>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79" name="rc1279"/>
            <p:cNvSpPr/>
            <p:nvPr/>
          </p:nvSpPr>
          <p:spPr>
            <a:xfrm>
              <a:off x="2065736" y="3208935"/>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80" name="rc1280"/>
            <p:cNvSpPr/>
            <p:nvPr/>
          </p:nvSpPr>
          <p:spPr>
            <a:xfrm>
              <a:off x="2369142" y="3208935"/>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81" name="rc1281"/>
            <p:cNvSpPr/>
            <p:nvPr/>
          </p:nvSpPr>
          <p:spPr>
            <a:xfrm>
              <a:off x="2672547" y="3208935"/>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82" name="rc1282"/>
            <p:cNvSpPr/>
            <p:nvPr/>
          </p:nvSpPr>
          <p:spPr>
            <a:xfrm>
              <a:off x="2975953" y="3208935"/>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83" name="rc1283"/>
            <p:cNvSpPr/>
            <p:nvPr/>
          </p:nvSpPr>
          <p:spPr>
            <a:xfrm>
              <a:off x="3279359" y="3208935"/>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84" name="rc1284"/>
            <p:cNvSpPr/>
            <p:nvPr/>
          </p:nvSpPr>
          <p:spPr>
            <a:xfrm>
              <a:off x="3582765" y="3208935"/>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85" name="rc1285"/>
            <p:cNvSpPr/>
            <p:nvPr/>
          </p:nvSpPr>
          <p:spPr>
            <a:xfrm>
              <a:off x="3886171" y="3208935"/>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86" name="rc1286"/>
            <p:cNvSpPr/>
            <p:nvPr/>
          </p:nvSpPr>
          <p:spPr>
            <a:xfrm>
              <a:off x="4189577" y="3208935"/>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87" name="rc1287"/>
            <p:cNvSpPr/>
            <p:nvPr/>
          </p:nvSpPr>
          <p:spPr>
            <a:xfrm>
              <a:off x="4492982" y="3208935"/>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88" name="rc1288"/>
            <p:cNvSpPr/>
            <p:nvPr/>
          </p:nvSpPr>
          <p:spPr>
            <a:xfrm>
              <a:off x="4796388" y="3208935"/>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89" name="rc1289"/>
            <p:cNvSpPr/>
            <p:nvPr/>
          </p:nvSpPr>
          <p:spPr>
            <a:xfrm>
              <a:off x="5099794" y="3208935"/>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90" name="rc1290"/>
            <p:cNvSpPr/>
            <p:nvPr/>
          </p:nvSpPr>
          <p:spPr>
            <a:xfrm>
              <a:off x="5403200" y="3208935"/>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91" name="rc1291"/>
            <p:cNvSpPr/>
            <p:nvPr/>
          </p:nvSpPr>
          <p:spPr>
            <a:xfrm>
              <a:off x="5706606" y="3208935"/>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92" name="rc1292"/>
            <p:cNvSpPr/>
            <p:nvPr/>
          </p:nvSpPr>
          <p:spPr>
            <a:xfrm>
              <a:off x="6010012" y="3208935"/>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93" name="rc1293"/>
            <p:cNvSpPr/>
            <p:nvPr/>
          </p:nvSpPr>
          <p:spPr>
            <a:xfrm>
              <a:off x="6313417" y="3208935"/>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94" name="rc1294"/>
            <p:cNvSpPr/>
            <p:nvPr/>
          </p:nvSpPr>
          <p:spPr>
            <a:xfrm>
              <a:off x="6616823" y="3208935"/>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95" name="rc1295"/>
            <p:cNvSpPr/>
            <p:nvPr/>
          </p:nvSpPr>
          <p:spPr>
            <a:xfrm>
              <a:off x="6920229" y="3208935"/>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96" name="rc1296"/>
            <p:cNvSpPr/>
            <p:nvPr/>
          </p:nvSpPr>
          <p:spPr>
            <a:xfrm>
              <a:off x="7223635" y="3208935"/>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97" name="rc1297"/>
            <p:cNvSpPr/>
            <p:nvPr/>
          </p:nvSpPr>
          <p:spPr>
            <a:xfrm>
              <a:off x="7527041" y="320893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98" name="rc1298"/>
            <p:cNvSpPr/>
            <p:nvPr/>
          </p:nvSpPr>
          <p:spPr>
            <a:xfrm>
              <a:off x="7830447" y="320893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99" name="rc1299"/>
            <p:cNvSpPr/>
            <p:nvPr/>
          </p:nvSpPr>
          <p:spPr>
            <a:xfrm>
              <a:off x="8133852" y="320893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00" name="rc1300"/>
            <p:cNvSpPr/>
            <p:nvPr/>
          </p:nvSpPr>
          <p:spPr>
            <a:xfrm>
              <a:off x="8437258" y="320893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01" name="rc1301"/>
            <p:cNvSpPr/>
            <p:nvPr/>
          </p:nvSpPr>
          <p:spPr>
            <a:xfrm>
              <a:off x="8740664" y="3208935"/>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02" name="rc1302"/>
            <p:cNvSpPr/>
            <p:nvPr/>
          </p:nvSpPr>
          <p:spPr>
            <a:xfrm>
              <a:off x="1762330" y="5648384"/>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03" name="rc1303"/>
            <p:cNvSpPr/>
            <p:nvPr/>
          </p:nvSpPr>
          <p:spPr>
            <a:xfrm>
              <a:off x="2065736" y="5648384"/>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04" name="rc1304"/>
            <p:cNvSpPr/>
            <p:nvPr/>
          </p:nvSpPr>
          <p:spPr>
            <a:xfrm>
              <a:off x="2369142" y="5648384"/>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05" name="rc1305"/>
            <p:cNvSpPr/>
            <p:nvPr/>
          </p:nvSpPr>
          <p:spPr>
            <a:xfrm>
              <a:off x="2672547" y="5648384"/>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06" name="rc1306"/>
            <p:cNvSpPr/>
            <p:nvPr/>
          </p:nvSpPr>
          <p:spPr>
            <a:xfrm>
              <a:off x="2975953" y="5648384"/>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07" name="rc1307"/>
            <p:cNvSpPr/>
            <p:nvPr/>
          </p:nvSpPr>
          <p:spPr>
            <a:xfrm>
              <a:off x="3279359" y="5648384"/>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08" name="rc1308"/>
            <p:cNvSpPr/>
            <p:nvPr/>
          </p:nvSpPr>
          <p:spPr>
            <a:xfrm>
              <a:off x="3582765" y="5648384"/>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309" name="rc1309"/>
            <p:cNvSpPr/>
            <p:nvPr/>
          </p:nvSpPr>
          <p:spPr>
            <a:xfrm>
              <a:off x="3886171" y="5648384"/>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310" name="rc1310"/>
            <p:cNvSpPr/>
            <p:nvPr/>
          </p:nvSpPr>
          <p:spPr>
            <a:xfrm>
              <a:off x="4189577" y="5648384"/>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311" name="rc1311"/>
            <p:cNvSpPr/>
            <p:nvPr/>
          </p:nvSpPr>
          <p:spPr>
            <a:xfrm>
              <a:off x="4492982" y="5648384"/>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312" name="rc1312"/>
            <p:cNvSpPr/>
            <p:nvPr/>
          </p:nvSpPr>
          <p:spPr>
            <a:xfrm>
              <a:off x="4796388" y="5648384"/>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313" name="rc1313"/>
            <p:cNvSpPr/>
            <p:nvPr/>
          </p:nvSpPr>
          <p:spPr>
            <a:xfrm>
              <a:off x="5099794" y="5648384"/>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14" name="rc1314"/>
            <p:cNvSpPr/>
            <p:nvPr/>
          </p:nvSpPr>
          <p:spPr>
            <a:xfrm>
              <a:off x="5403200" y="5648384"/>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315" name="rc1315"/>
            <p:cNvSpPr/>
            <p:nvPr/>
          </p:nvSpPr>
          <p:spPr>
            <a:xfrm>
              <a:off x="5706606" y="5648384"/>
              <a:ext cx="303405" cy="76232"/>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316" name="rc1316"/>
            <p:cNvSpPr/>
            <p:nvPr/>
          </p:nvSpPr>
          <p:spPr>
            <a:xfrm>
              <a:off x="6010012" y="5648384"/>
              <a:ext cx="303405" cy="76232"/>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317" name="rc1317"/>
            <p:cNvSpPr/>
            <p:nvPr/>
          </p:nvSpPr>
          <p:spPr>
            <a:xfrm>
              <a:off x="6313417" y="5648384"/>
              <a:ext cx="303405" cy="76232"/>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318" name="rc1318"/>
            <p:cNvSpPr/>
            <p:nvPr/>
          </p:nvSpPr>
          <p:spPr>
            <a:xfrm>
              <a:off x="6616823" y="5648384"/>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319" name="rc1319"/>
            <p:cNvSpPr/>
            <p:nvPr/>
          </p:nvSpPr>
          <p:spPr>
            <a:xfrm>
              <a:off x="6920229" y="5648384"/>
              <a:ext cx="303405" cy="76232"/>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320" name="rc1320"/>
            <p:cNvSpPr/>
            <p:nvPr/>
          </p:nvSpPr>
          <p:spPr>
            <a:xfrm>
              <a:off x="7223635" y="5648384"/>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21" name="rc1321"/>
            <p:cNvSpPr/>
            <p:nvPr/>
          </p:nvSpPr>
          <p:spPr>
            <a:xfrm>
              <a:off x="7527041" y="5648384"/>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322" name="rc1322"/>
            <p:cNvSpPr/>
            <p:nvPr/>
          </p:nvSpPr>
          <p:spPr>
            <a:xfrm>
              <a:off x="7830447" y="5648384"/>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323" name="rc1323"/>
            <p:cNvSpPr/>
            <p:nvPr/>
          </p:nvSpPr>
          <p:spPr>
            <a:xfrm>
              <a:off x="8133852" y="5648384"/>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324" name="rc1324"/>
            <p:cNvSpPr/>
            <p:nvPr/>
          </p:nvSpPr>
          <p:spPr>
            <a:xfrm>
              <a:off x="8437258" y="5648384"/>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325" name="rc1325"/>
            <p:cNvSpPr/>
            <p:nvPr/>
          </p:nvSpPr>
          <p:spPr>
            <a:xfrm>
              <a:off x="8740664" y="5648384"/>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326" name="rc1326"/>
            <p:cNvSpPr/>
            <p:nvPr/>
          </p:nvSpPr>
          <p:spPr>
            <a:xfrm>
              <a:off x="1762330" y="191297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27" name="rc1327"/>
            <p:cNvSpPr/>
            <p:nvPr/>
          </p:nvSpPr>
          <p:spPr>
            <a:xfrm>
              <a:off x="2065736" y="191297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28" name="rc1328"/>
            <p:cNvSpPr/>
            <p:nvPr/>
          </p:nvSpPr>
          <p:spPr>
            <a:xfrm>
              <a:off x="2369142" y="191297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29" name="rc1329"/>
            <p:cNvSpPr/>
            <p:nvPr/>
          </p:nvSpPr>
          <p:spPr>
            <a:xfrm>
              <a:off x="2672547" y="191297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30" name="rc1330"/>
            <p:cNvSpPr/>
            <p:nvPr/>
          </p:nvSpPr>
          <p:spPr>
            <a:xfrm>
              <a:off x="2975953" y="191297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31" name="rc1331"/>
            <p:cNvSpPr/>
            <p:nvPr/>
          </p:nvSpPr>
          <p:spPr>
            <a:xfrm>
              <a:off x="3279359" y="191297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32" name="rc1332"/>
            <p:cNvSpPr/>
            <p:nvPr/>
          </p:nvSpPr>
          <p:spPr>
            <a:xfrm>
              <a:off x="3582765" y="191297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33" name="rc1333"/>
            <p:cNvSpPr/>
            <p:nvPr/>
          </p:nvSpPr>
          <p:spPr>
            <a:xfrm>
              <a:off x="3886171" y="191297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34" name="rc1334"/>
            <p:cNvSpPr/>
            <p:nvPr/>
          </p:nvSpPr>
          <p:spPr>
            <a:xfrm>
              <a:off x="4189577" y="191297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35" name="rc1335"/>
            <p:cNvSpPr/>
            <p:nvPr/>
          </p:nvSpPr>
          <p:spPr>
            <a:xfrm>
              <a:off x="4492982" y="191297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36" name="rc1336"/>
            <p:cNvSpPr/>
            <p:nvPr/>
          </p:nvSpPr>
          <p:spPr>
            <a:xfrm>
              <a:off x="4796388" y="191297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37" name="rc1337"/>
            <p:cNvSpPr/>
            <p:nvPr/>
          </p:nvSpPr>
          <p:spPr>
            <a:xfrm>
              <a:off x="5099794" y="191297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38" name="rc1338"/>
            <p:cNvSpPr/>
            <p:nvPr/>
          </p:nvSpPr>
          <p:spPr>
            <a:xfrm>
              <a:off x="5403200" y="191297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39" name="rc1339"/>
            <p:cNvSpPr/>
            <p:nvPr/>
          </p:nvSpPr>
          <p:spPr>
            <a:xfrm>
              <a:off x="5706606" y="191297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40" name="rc1340"/>
            <p:cNvSpPr/>
            <p:nvPr/>
          </p:nvSpPr>
          <p:spPr>
            <a:xfrm>
              <a:off x="6010012" y="191297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41" name="rc1341"/>
            <p:cNvSpPr/>
            <p:nvPr/>
          </p:nvSpPr>
          <p:spPr>
            <a:xfrm>
              <a:off x="6313417" y="191297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42" name="rc1342"/>
            <p:cNvSpPr/>
            <p:nvPr/>
          </p:nvSpPr>
          <p:spPr>
            <a:xfrm>
              <a:off x="6616823" y="191297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43" name="rc1343"/>
            <p:cNvSpPr/>
            <p:nvPr/>
          </p:nvSpPr>
          <p:spPr>
            <a:xfrm>
              <a:off x="6920229" y="191297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44" name="rc1344"/>
            <p:cNvSpPr/>
            <p:nvPr/>
          </p:nvSpPr>
          <p:spPr>
            <a:xfrm>
              <a:off x="7223635" y="191297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45" name="rc1345"/>
            <p:cNvSpPr/>
            <p:nvPr/>
          </p:nvSpPr>
          <p:spPr>
            <a:xfrm>
              <a:off x="7527041" y="191297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46" name="rc1346"/>
            <p:cNvSpPr/>
            <p:nvPr/>
          </p:nvSpPr>
          <p:spPr>
            <a:xfrm>
              <a:off x="7830447" y="191297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47" name="rc1347"/>
            <p:cNvSpPr/>
            <p:nvPr/>
          </p:nvSpPr>
          <p:spPr>
            <a:xfrm>
              <a:off x="8133852" y="1912978"/>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48" name="rc1348"/>
            <p:cNvSpPr/>
            <p:nvPr/>
          </p:nvSpPr>
          <p:spPr>
            <a:xfrm>
              <a:off x="8437258" y="1912978"/>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49" name="rc1349"/>
            <p:cNvSpPr/>
            <p:nvPr/>
          </p:nvSpPr>
          <p:spPr>
            <a:xfrm>
              <a:off x="8740664" y="1912978"/>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50" name="rc1350"/>
            <p:cNvSpPr/>
            <p:nvPr/>
          </p:nvSpPr>
          <p:spPr>
            <a:xfrm>
              <a:off x="2369142" y="206544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51" name="rc1351"/>
            <p:cNvSpPr/>
            <p:nvPr/>
          </p:nvSpPr>
          <p:spPr>
            <a:xfrm>
              <a:off x="2672547" y="206544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52" name="rc1352"/>
            <p:cNvSpPr/>
            <p:nvPr/>
          </p:nvSpPr>
          <p:spPr>
            <a:xfrm>
              <a:off x="2975953" y="206544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53" name="rc1353"/>
            <p:cNvSpPr/>
            <p:nvPr/>
          </p:nvSpPr>
          <p:spPr>
            <a:xfrm>
              <a:off x="3279359" y="206544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54" name="rc1354"/>
            <p:cNvSpPr/>
            <p:nvPr/>
          </p:nvSpPr>
          <p:spPr>
            <a:xfrm>
              <a:off x="3582765" y="206544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55" name="rc1355"/>
            <p:cNvSpPr/>
            <p:nvPr/>
          </p:nvSpPr>
          <p:spPr>
            <a:xfrm>
              <a:off x="3886171" y="206544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56" name="rc1356"/>
            <p:cNvSpPr/>
            <p:nvPr/>
          </p:nvSpPr>
          <p:spPr>
            <a:xfrm>
              <a:off x="4189577" y="206544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57" name="rc1357"/>
            <p:cNvSpPr/>
            <p:nvPr/>
          </p:nvSpPr>
          <p:spPr>
            <a:xfrm>
              <a:off x="4492982" y="206544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58" name="rc1358"/>
            <p:cNvSpPr/>
            <p:nvPr/>
          </p:nvSpPr>
          <p:spPr>
            <a:xfrm>
              <a:off x="4796388" y="206544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59" name="rc1359"/>
            <p:cNvSpPr/>
            <p:nvPr/>
          </p:nvSpPr>
          <p:spPr>
            <a:xfrm>
              <a:off x="5099794" y="206544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60" name="rc1360"/>
            <p:cNvSpPr/>
            <p:nvPr/>
          </p:nvSpPr>
          <p:spPr>
            <a:xfrm>
              <a:off x="5403200" y="206544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61" name="rc1361"/>
            <p:cNvSpPr/>
            <p:nvPr/>
          </p:nvSpPr>
          <p:spPr>
            <a:xfrm>
              <a:off x="5706606" y="206544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62" name="rc1362"/>
            <p:cNvSpPr/>
            <p:nvPr/>
          </p:nvSpPr>
          <p:spPr>
            <a:xfrm>
              <a:off x="6010012" y="206544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63" name="rc1363"/>
            <p:cNvSpPr/>
            <p:nvPr/>
          </p:nvSpPr>
          <p:spPr>
            <a:xfrm>
              <a:off x="6313417" y="206544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64" name="rc1364"/>
            <p:cNvSpPr/>
            <p:nvPr/>
          </p:nvSpPr>
          <p:spPr>
            <a:xfrm>
              <a:off x="6616823" y="206544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65" name="rc1365"/>
            <p:cNvSpPr/>
            <p:nvPr/>
          </p:nvSpPr>
          <p:spPr>
            <a:xfrm>
              <a:off x="6920229" y="206544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66" name="rc1366"/>
            <p:cNvSpPr/>
            <p:nvPr/>
          </p:nvSpPr>
          <p:spPr>
            <a:xfrm>
              <a:off x="7223635" y="206544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67" name="rc1367"/>
            <p:cNvSpPr/>
            <p:nvPr/>
          </p:nvSpPr>
          <p:spPr>
            <a:xfrm>
              <a:off x="7527041" y="2065444"/>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68" name="rc1368"/>
            <p:cNvSpPr/>
            <p:nvPr/>
          </p:nvSpPr>
          <p:spPr>
            <a:xfrm>
              <a:off x="7830447" y="2065444"/>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69" name="rc1369"/>
            <p:cNvSpPr/>
            <p:nvPr/>
          </p:nvSpPr>
          <p:spPr>
            <a:xfrm>
              <a:off x="8133852" y="2065444"/>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70" name="rc1370"/>
            <p:cNvSpPr/>
            <p:nvPr/>
          </p:nvSpPr>
          <p:spPr>
            <a:xfrm>
              <a:off x="8437258" y="2065444"/>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71" name="rc1371"/>
            <p:cNvSpPr/>
            <p:nvPr/>
          </p:nvSpPr>
          <p:spPr>
            <a:xfrm>
              <a:off x="8740664" y="2065444"/>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72" name="rc1372"/>
            <p:cNvSpPr/>
            <p:nvPr/>
          </p:nvSpPr>
          <p:spPr>
            <a:xfrm>
              <a:off x="1762330" y="4047496"/>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73" name="rc1373"/>
            <p:cNvSpPr/>
            <p:nvPr/>
          </p:nvSpPr>
          <p:spPr>
            <a:xfrm>
              <a:off x="2065736" y="4047496"/>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74" name="rc1374"/>
            <p:cNvSpPr/>
            <p:nvPr/>
          </p:nvSpPr>
          <p:spPr>
            <a:xfrm>
              <a:off x="2369142" y="4047496"/>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75" name="rc1375"/>
            <p:cNvSpPr/>
            <p:nvPr/>
          </p:nvSpPr>
          <p:spPr>
            <a:xfrm>
              <a:off x="2672547" y="404749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76" name="rc1376"/>
            <p:cNvSpPr/>
            <p:nvPr/>
          </p:nvSpPr>
          <p:spPr>
            <a:xfrm>
              <a:off x="2975953" y="404749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77" name="rc1377"/>
            <p:cNvSpPr/>
            <p:nvPr/>
          </p:nvSpPr>
          <p:spPr>
            <a:xfrm>
              <a:off x="3279359" y="404749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78" name="rc1378"/>
            <p:cNvSpPr/>
            <p:nvPr/>
          </p:nvSpPr>
          <p:spPr>
            <a:xfrm>
              <a:off x="3582765" y="404749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79" name="rc1379"/>
            <p:cNvSpPr/>
            <p:nvPr/>
          </p:nvSpPr>
          <p:spPr>
            <a:xfrm>
              <a:off x="3886171" y="404749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80" name="rc1380"/>
            <p:cNvSpPr/>
            <p:nvPr/>
          </p:nvSpPr>
          <p:spPr>
            <a:xfrm>
              <a:off x="4189577" y="404749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81" name="rc1381"/>
            <p:cNvSpPr/>
            <p:nvPr/>
          </p:nvSpPr>
          <p:spPr>
            <a:xfrm>
              <a:off x="4492982" y="404749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82" name="rc1382"/>
            <p:cNvSpPr/>
            <p:nvPr/>
          </p:nvSpPr>
          <p:spPr>
            <a:xfrm>
              <a:off x="4796388" y="404749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83" name="rc1383"/>
            <p:cNvSpPr/>
            <p:nvPr/>
          </p:nvSpPr>
          <p:spPr>
            <a:xfrm>
              <a:off x="5099794" y="404749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84" name="rc1384"/>
            <p:cNvSpPr/>
            <p:nvPr/>
          </p:nvSpPr>
          <p:spPr>
            <a:xfrm>
              <a:off x="5403200" y="404749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85" name="rc1385"/>
            <p:cNvSpPr/>
            <p:nvPr/>
          </p:nvSpPr>
          <p:spPr>
            <a:xfrm>
              <a:off x="5706606" y="404749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86" name="rc1386"/>
            <p:cNvSpPr/>
            <p:nvPr/>
          </p:nvSpPr>
          <p:spPr>
            <a:xfrm>
              <a:off x="6010012" y="404749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87" name="rc1387"/>
            <p:cNvSpPr/>
            <p:nvPr/>
          </p:nvSpPr>
          <p:spPr>
            <a:xfrm>
              <a:off x="6313417" y="404749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88" name="rc1388"/>
            <p:cNvSpPr/>
            <p:nvPr/>
          </p:nvSpPr>
          <p:spPr>
            <a:xfrm>
              <a:off x="6616823" y="404749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89" name="rc1389"/>
            <p:cNvSpPr/>
            <p:nvPr/>
          </p:nvSpPr>
          <p:spPr>
            <a:xfrm>
              <a:off x="6920229" y="404749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90" name="rc1390"/>
            <p:cNvSpPr/>
            <p:nvPr/>
          </p:nvSpPr>
          <p:spPr>
            <a:xfrm>
              <a:off x="7223635" y="4047496"/>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91" name="rc1391"/>
            <p:cNvSpPr/>
            <p:nvPr/>
          </p:nvSpPr>
          <p:spPr>
            <a:xfrm>
              <a:off x="7527041" y="404749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92" name="rc1392"/>
            <p:cNvSpPr/>
            <p:nvPr/>
          </p:nvSpPr>
          <p:spPr>
            <a:xfrm>
              <a:off x="7830447" y="404749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93" name="rc1393"/>
            <p:cNvSpPr/>
            <p:nvPr/>
          </p:nvSpPr>
          <p:spPr>
            <a:xfrm>
              <a:off x="8133852" y="4047496"/>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394" name="rc1394"/>
            <p:cNvSpPr/>
            <p:nvPr/>
          </p:nvSpPr>
          <p:spPr>
            <a:xfrm>
              <a:off x="8437258" y="4047496"/>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395" name="rc1395"/>
            <p:cNvSpPr/>
            <p:nvPr/>
          </p:nvSpPr>
          <p:spPr>
            <a:xfrm>
              <a:off x="8740664" y="4047496"/>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396" name="rc1396"/>
            <p:cNvSpPr/>
            <p:nvPr/>
          </p:nvSpPr>
          <p:spPr>
            <a:xfrm>
              <a:off x="1762330" y="183674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97" name="rc1397"/>
            <p:cNvSpPr/>
            <p:nvPr/>
          </p:nvSpPr>
          <p:spPr>
            <a:xfrm>
              <a:off x="2065736" y="183674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98" name="rc1398"/>
            <p:cNvSpPr/>
            <p:nvPr/>
          </p:nvSpPr>
          <p:spPr>
            <a:xfrm>
              <a:off x="2369142" y="183674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99" name="rc1399"/>
            <p:cNvSpPr/>
            <p:nvPr/>
          </p:nvSpPr>
          <p:spPr>
            <a:xfrm>
              <a:off x="2672547" y="183674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00" name="rc1400"/>
            <p:cNvSpPr/>
            <p:nvPr/>
          </p:nvSpPr>
          <p:spPr>
            <a:xfrm>
              <a:off x="2975953" y="183674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01" name="rc1401"/>
            <p:cNvSpPr/>
            <p:nvPr/>
          </p:nvSpPr>
          <p:spPr>
            <a:xfrm>
              <a:off x="3279359" y="183674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02" name="rc1402"/>
            <p:cNvSpPr/>
            <p:nvPr/>
          </p:nvSpPr>
          <p:spPr>
            <a:xfrm>
              <a:off x="3582765" y="183674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03" name="rc1403"/>
            <p:cNvSpPr/>
            <p:nvPr/>
          </p:nvSpPr>
          <p:spPr>
            <a:xfrm>
              <a:off x="3886171" y="183674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04" name="rc1404"/>
            <p:cNvSpPr/>
            <p:nvPr/>
          </p:nvSpPr>
          <p:spPr>
            <a:xfrm>
              <a:off x="4189577" y="183674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05" name="rc1405"/>
            <p:cNvSpPr/>
            <p:nvPr/>
          </p:nvSpPr>
          <p:spPr>
            <a:xfrm>
              <a:off x="4492982" y="183674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06" name="rc1406"/>
            <p:cNvSpPr/>
            <p:nvPr/>
          </p:nvSpPr>
          <p:spPr>
            <a:xfrm>
              <a:off x="4796388" y="183674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07" name="rc1407"/>
            <p:cNvSpPr/>
            <p:nvPr/>
          </p:nvSpPr>
          <p:spPr>
            <a:xfrm>
              <a:off x="5099794" y="183674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08" name="rc1408"/>
            <p:cNvSpPr/>
            <p:nvPr/>
          </p:nvSpPr>
          <p:spPr>
            <a:xfrm>
              <a:off x="5403200" y="1836745"/>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09" name="rc1409"/>
            <p:cNvSpPr/>
            <p:nvPr/>
          </p:nvSpPr>
          <p:spPr>
            <a:xfrm>
              <a:off x="5706606" y="183674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10" name="rc1410"/>
            <p:cNvSpPr/>
            <p:nvPr/>
          </p:nvSpPr>
          <p:spPr>
            <a:xfrm>
              <a:off x="6010012" y="183674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11" name="rc1411"/>
            <p:cNvSpPr/>
            <p:nvPr/>
          </p:nvSpPr>
          <p:spPr>
            <a:xfrm>
              <a:off x="6313417" y="183674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12" name="rc1412"/>
            <p:cNvSpPr/>
            <p:nvPr/>
          </p:nvSpPr>
          <p:spPr>
            <a:xfrm>
              <a:off x="6616823" y="1836745"/>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13" name="rc1413"/>
            <p:cNvSpPr/>
            <p:nvPr/>
          </p:nvSpPr>
          <p:spPr>
            <a:xfrm>
              <a:off x="6920229" y="1836745"/>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14" name="rc1414"/>
            <p:cNvSpPr/>
            <p:nvPr/>
          </p:nvSpPr>
          <p:spPr>
            <a:xfrm>
              <a:off x="7223635" y="183674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15" name="rc1415"/>
            <p:cNvSpPr/>
            <p:nvPr/>
          </p:nvSpPr>
          <p:spPr>
            <a:xfrm>
              <a:off x="7527041" y="183674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16" name="rc1416"/>
            <p:cNvSpPr/>
            <p:nvPr/>
          </p:nvSpPr>
          <p:spPr>
            <a:xfrm>
              <a:off x="7830447" y="183674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17" name="rc1417"/>
            <p:cNvSpPr/>
            <p:nvPr/>
          </p:nvSpPr>
          <p:spPr>
            <a:xfrm>
              <a:off x="8133852" y="183674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18" name="rc1418"/>
            <p:cNvSpPr/>
            <p:nvPr/>
          </p:nvSpPr>
          <p:spPr>
            <a:xfrm>
              <a:off x="8437258" y="183674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19" name="rc1419"/>
            <p:cNvSpPr/>
            <p:nvPr/>
          </p:nvSpPr>
          <p:spPr>
            <a:xfrm>
              <a:off x="8740664" y="1836745"/>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20" name="rc1420"/>
            <p:cNvSpPr/>
            <p:nvPr/>
          </p:nvSpPr>
          <p:spPr>
            <a:xfrm>
              <a:off x="1762330" y="5114754"/>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421" name="rc1421"/>
            <p:cNvSpPr/>
            <p:nvPr/>
          </p:nvSpPr>
          <p:spPr>
            <a:xfrm>
              <a:off x="2065736" y="5114754"/>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422" name="rc1422"/>
            <p:cNvSpPr/>
            <p:nvPr/>
          </p:nvSpPr>
          <p:spPr>
            <a:xfrm>
              <a:off x="2369142" y="5114754"/>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23" name="rc1423"/>
            <p:cNvSpPr/>
            <p:nvPr/>
          </p:nvSpPr>
          <p:spPr>
            <a:xfrm>
              <a:off x="2672547" y="5114754"/>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424" name="rc1424"/>
            <p:cNvSpPr/>
            <p:nvPr/>
          </p:nvSpPr>
          <p:spPr>
            <a:xfrm>
              <a:off x="2975953" y="5114754"/>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25" name="rc1425"/>
            <p:cNvSpPr/>
            <p:nvPr/>
          </p:nvSpPr>
          <p:spPr>
            <a:xfrm>
              <a:off x="3279359" y="5114754"/>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26" name="rc1426"/>
            <p:cNvSpPr/>
            <p:nvPr/>
          </p:nvSpPr>
          <p:spPr>
            <a:xfrm>
              <a:off x="3582765" y="5114754"/>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427" name="rc1427"/>
            <p:cNvSpPr/>
            <p:nvPr/>
          </p:nvSpPr>
          <p:spPr>
            <a:xfrm>
              <a:off x="3886171" y="5114754"/>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428" name="rc1428"/>
            <p:cNvSpPr/>
            <p:nvPr/>
          </p:nvSpPr>
          <p:spPr>
            <a:xfrm>
              <a:off x="4189577" y="5114754"/>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429" name="rc1429"/>
            <p:cNvSpPr/>
            <p:nvPr/>
          </p:nvSpPr>
          <p:spPr>
            <a:xfrm>
              <a:off x="4492982" y="5114754"/>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30" name="rc1430"/>
            <p:cNvSpPr/>
            <p:nvPr/>
          </p:nvSpPr>
          <p:spPr>
            <a:xfrm>
              <a:off x="4796388" y="5114754"/>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31" name="rc1431"/>
            <p:cNvSpPr/>
            <p:nvPr/>
          </p:nvSpPr>
          <p:spPr>
            <a:xfrm>
              <a:off x="5099794" y="5114754"/>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32" name="rc1432"/>
            <p:cNvSpPr/>
            <p:nvPr/>
          </p:nvSpPr>
          <p:spPr>
            <a:xfrm>
              <a:off x="5403200" y="5114754"/>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33" name="rc1433"/>
            <p:cNvSpPr/>
            <p:nvPr/>
          </p:nvSpPr>
          <p:spPr>
            <a:xfrm>
              <a:off x="5706606" y="5114754"/>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34" name="rc1434"/>
            <p:cNvSpPr/>
            <p:nvPr/>
          </p:nvSpPr>
          <p:spPr>
            <a:xfrm>
              <a:off x="6010012" y="5114754"/>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435" name="rc1435"/>
            <p:cNvSpPr/>
            <p:nvPr/>
          </p:nvSpPr>
          <p:spPr>
            <a:xfrm>
              <a:off x="6313417" y="5114754"/>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36" name="rc1436"/>
            <p:cNvSpPr/>
            <p:nvPr/>
          </p:nvSpPr>
          <p:spPr>
            <a:xfrm>
              <a:off x="6616823" y="5114754"/>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37" name="rc1437"/>
            <p:cNvSpPr/>
            <p:nvPr/>
          </p:nvSpPr>
          <p:spPr>
            <a:xfrm>
              <a:off x="6920229" y="5114754"/>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38" name="rc1438"/>
            <p:cNvSpPr/>
            <p:nvPr/>
          </p:nvSpPr>
          <p:spPr>
            <a:xfrm>
              <a:off x="7223635" y="511475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39" name="rc1439"/>
            <p:cNvSpPr/>
            <p:nvPr/>
          </p:nvSpPr>
          <p:spPr>
            <a:xfrm>
              <a:off x="7527041" y="5114754"/>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40" name="rc1440"/>
            <p:cNvSpPr/>
            <p:nvPr/>
          </p:nvSpPr>
          <p:spPr>
            <a:xfrm>
              <a:off x="7830447" y="5114754"/>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41" name="rc1441"/>
            <p:cNvSpPr/>
            <p:nvPr/>
          </p:nvSpPr>
          <p:spPr>
            <a:xfrm>
              <a:off x="8133852" y="5114754"/>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42" name="rc1442"/>
            <p:cNvSpPr/>
            <p:nvPr/>
          </p:nvSpPr>
          <p:spPr>
            <a:xfrm>
              <a:off x="8437258" y="5114754"/>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43" name="rc1443"/>
            <p:cNvSpPr/>
            <p:nvPr/>
          </p:nvSpPr>
          <p:spPr>
            <a:xfrm>
              <a:off x="8740664" y="511475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44" name="rc1444"/>
            <p:cNvSpPr/>
            <p:nvPr/>
          </p:nvSpPr>
          <p:spPr>
            <a:xfrm>
              <a:off x="1762330" y="3056470"/>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445" name="rc1445"/>
            <p:cNvSpPr/>
            <p:nvPr/>
          </p:nvSpPr>
          <p:spPr>
            <a:xfrm>
              <a:off x="2065736" y="305647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46" name="rc1446"/>
            <p:cNvSpPr/>
            <p:nvPr/>
          </p:nvSpPr>
          <p:spPr>
            <a:xfrm>
              <a:off x="2369142" y="305647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47" name="rc1447"/>
            <p:cNvSpPr/>
            <p:nvPr/>
          </p:nvSpPr>
          <p:spPr>
            <a:xfrm>
              <a:off x="2672547" y="305647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48" name="rc1448"/>
            <p:cNvSpPr/>
            <p:nvPr/>
          </p:nvSpPr>
          <p:spPr>
            <a:xfrm>
              <a:off x="2975953" y="305647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49" name="rc1449"/>
            <p:cNvSpPr/>
            <p:nvPr/>
          </p:nvSpPr>
          <p:spPr>
            <a:xfrm>
              <a:off x="3279359" y="305647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50" name="rc1450"/>
            <p:cNvSpPr/>
            <p:nvPr/>
          </p:nvSpPr>
          <p:spPr>
            <a:xfrm>
              <a:off x="3582765" y="305647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51" name="rc1451"/>
            <p:cNvSpPr/>
            <p:nvPr/>
          </p:nvSpPr>
          <p:spPr>
            <a:xfrm>
              <a:off x="3886171" y="305647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52" name="rc1452"/>
            <p:cNvSpPr/>
            <p:nvPr/>
          </p:nvSpPr>
          <p:spPr>
            <a:xfrm>
              <a:off x="4189577" y="305647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53" name="rc1453"/>
            <p:cNvSpPr/>
            <p:nvPr/>
          </p:nvSpPr>
          <p:spPr>
            <a:xfrm>
              <a:off x="4492982" y="305647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54" name="rc1454"/>
            <p:cNvSpPr/>
            <p:nvPr/>
          </p:nvSpPr>
          <p:spPr>
            <a:xfrm>
              <a:off x="4796388" y="305647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55" name="rc1455"/>
            <p:cNvSpPr/>
            <p:nvPr/>
          </p:nvSpPr>
          <p:spPr>
            <a:xfrm>
              <a:off x="5099794" y="305647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56" name="rc1456"/>
            <p:cNvSpPr/>
            <p:nvPr/>
          </p:nvSpPr>
          <p:spPr>
            <a:xfrm>
              <a:off x="5403200" y="305647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57" name="rc1457"/>
            <p:cNvSpPr/>
            <p:nvPr/>
          </p:nvSpPr>
          <p:spPr>
            <a:xfrm>
              <a:off x="5706606" y="305647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58" name="rc1458"/>
            <p:cNvSpPr/>
            <p:nvPr/>
          </p:nvSpPr>
          <p:spPr>
            <a:xfrm>
              <a:off x="6010012" y="305647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59" name="rc1459"/>
            <p:cNvSpPr/>
            <p:nvPr/>
          </p:nvSpPr>
          <p:spPr>
            <a:xfrm>
              <a:off x="6313417" y="305647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60" name="rc1460"/>
            <p:cNvSpPr/>
            <p:nvPr/>
          </p:nvSpPr>
          <p:spPr>
            <a:xfrm>
              <a:off x="6616823" y="3056470"/>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61" name="rc1461"/>
            <p:cNvSpPr/>
            <p:nvPr/>
          </p:nvSpPr>
          <p:spPr>
            <a:xfrm>
              <a:off x="6920229" y="3056470"/>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62" name="rc1462"/>
            <p:cNvSpPr/>
            <p:nvPr/>
          </p:nvSpPr>
          <p:spPr>
            <a:xfrm>
              <a:off x="7223635" y="3056470"/>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63" name="rc1463"/>
            <p:cNvSpPr/>
            <p:nvPr/>
          </p:nvSpPr>
          <p:spPr>
            <a:xfrm>
              <a:off x="7527041" y="305647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64" name="rc1464"/>
            <p:cNvSpPr/>
            <p:nvPr/>
          </p:nvSpPr>
          <p:spPr>
            <a:xfrm>
              <a:off x="7830447" y="305647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65" name="rc1465"/>
            <p:cNvSpPr/>
            <p:nvPr/>
          </p:nvSpPr>
          <p:spPr>
            <a:xfrm>
              <a:off x="8133852" y="305647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66" name="rc1466"/>
            <p:cNvSpPr/>
            <p:nvPr/>
          </p:nvSpPr>
          <p:spPr>
            <a:xfrm>
              <a:off x="8437258" y="305647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67" name="rc1467"/>
            <p:cNvSpPr/>
            <p:nvPr/>
          </p:nvSpPr>
          <p:spPr>
            <a:xfrm>
              <a:off x="8740664" y="305647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68" name="rc1468"/>
            <p:cNvSpPr/>
            <p:nvPr/>
          </p:nvSpPr>
          <p:spPr>
            <a:xfrm>
              <a:off x="1762330" y="298023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69" name="rc1469"/>
            <p:cNvSpPr/>
            <p:nvPr/>
          </p:nvSpPr>
          <p:spPr>
            <a:xfrm>
              <a:off x="2065736" y="298023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70" name="rc1470"/>
            <p:cNvSpPr/>
            <p:nvPr/>
          </p:nvSpPr>
          <p:spPr>
            <a:xfrm>
              <a:off x="2369142" y="298023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71" name="rc1471"/>
            <p:cNvSpPr/>
            <p:nvPr/>
          </p:nvSpPr>
          <p:spPr>
            <a:xfrm>
              <a:off x="2672547" y="298023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72" name="rc1472"/>
            <p:cNvSpPr/>
            <p:nvPr/>
          </p:nvSpPr>
          <p:spPr>
            <a:xfrm>
              <a:off x="2975953" y="298023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73" name="rc1473"/>
            <p:cNvSpPr/>
            <p:nvPr/>
          </p:nvSpPr>
          <p:spPr>
            <a:xfrm>
              <a:off x="3279359" y="298023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74" name="rc1474"/>
            <p:cNvSpPr/>
            <p:nvPr/>
          </p:nvSpPr>
          <p:spPr>
            <a:xfrm>
              <a:off x="3582765" y="298023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75" name="rc1475"/>
            <p:cNvSpPr/>
            <p:nvPr/>
          </p:nvSpPr>
          <p:spPr>
            <a:xfrm>
              <a:off x="3886171" y="298023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76" name="rc1476"/>
            <p:cNvSpPr/>
            <p:nvPr/>
          </p:nvSpPr>
          <p:spPr>
            <a:xfrm>
              <a:off x="4189577" y="298023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77" name="rc1477"/>
            <p:cNvSpPr/>
            <p:nvPr/>
          </p:nvSpPr>
          <p:spPr>
            <a:xfrm>
              <a:off x="4492982" y="298023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78" name="rc1478"/>
            <p:cNvSpPr/>
            <p:nvPr/>
          </p:nvSpPr>
          <p:spPr>
            <a:xfrm>
              <a:off x="4796388" y="298023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79" name="rc1479"/>
            <p:cNvSpPr/>
            <p:nvPr/>
          </p:nvSpPr>
          <p:spPr>
            <a:xfrm>
              <a:off x="5099794" y="298023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80" name="rc1480"/>
            <p:cNvSpPr/>
            <p:nvPr/>
          </p:nvSpPr>
          <p:spPr>
            <a:xfrm>
              <a:off x="5403200" y="298023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81" name="rc1481"/>
            <p:cNvSpPr/>
            <p:nvPr/>
          </p:nvSpPr>
          <p:spPr>
            <a:xfrm>
              <a:off x="5706606" y="298023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82" name="rc1482"/>
            <p:cNvSpPr/>
            <p:nvPr/>
          </p:nvSpPr>
          <p:spPr>
            <a:xfrm>
              <a:off x="6010012" y="298023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83" name="rc1483"/>
            <p:cNvSpPr/>
            <p:nvPr/>
          </p:nvSpPr>
          <p:spPr>
            <a:xfrm>
              <a:off x="6313417" y="298023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84" name="rc1484"/>
            <p:cNvSpPr/>
            <p:nvPr/>
          </p:nvSpPr>
          <p:spPr>
            <a:xfrm>
              <a:off x="6616823" y="298023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85" name="rc1485"/>
            <p:cNvSpPr/>
            <p:nvPr/>
          </p:nvSpPr>
          <p:spPr>
            <a:xfrm>
              <a:off x="6920229" y="298023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86" name="rc1486"/>
            <p:cNvSpPr/>
            <p:nvPr/>
          </p:nvSpPr>
          <p:spPr>
            <a:xfrm>
              <a:off x="7223635" y="298023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87" name="rc1487"/>
            <p:cNvSpPr/>
            <p:nvPr/>
          </p:nvSpPr>
          <p:spPr>
            <a:xfrm>
              <a:off x="7527041" y="298023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88" name="rc1488"/>
            <p:cNvSpPr/>
            <p:nvPr/>
          </p:nvSpPr>
          <p:spPr>
            <a:xfrm>
              <a:off x="7830447" y="298023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89" name="rc1489"/>
            <p:cNvSpPr/>
            <p:nvPr/>
          </p:nvSpPr>
          <p:spPr>
            <a:xfrm>
              <a:off x="8133852" y="298023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90" name="rc1490"/>
            <p:cNvSpPr/>
            <p:nvPr/>
          </p:nvSpPr>
          <p:spPr>
            <a:xfrm>
              <a:off x="8437258" y="298023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91" name="rc1491"/>
            <p:cNvSpPr/>
            <p:nvPr/>
          </p:nvSpPr>
          <p:spPr>
            <a:xfrm>
              <a:off x="8740664" y="298023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92" name="tx1492"/>
            <p:cNvSpPr/>
            <p:nvPr/>
          </p:nvSpPr>
          <p:spPr>
            <a:xfrm>
              <a:off x="1873840"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93" name="tx1493"/>
            <p:cNvSpPr/>
            <p:nvPr/>
          </p:nvSpPr>
          <p:spPr>
            <a:xfrm>
              <a:off x="2177246"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94" name="tx1494"/>
            <p:cNvSpPr/>
            <p:nvPr/>
          </p:nvSpPr>
          <p:spPr>
            <a:xfrm>
              <a:off x="2480651"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95" name="tx1495"/>
            <p:cNvSpPr/>
            <p:nvPr/>
          </p:nvSpPr>
          <p:spPr>
            <a:xfrm>
              <a:off x="2784057"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96" name="tx1496"/>
            <p:cNvSpPr/>
            <p:nvPr/>
          </p:nvSpPr>
          <p:spPr>
            <a:xfrm>
              <a:off x="3087463"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97" name="tx1497"/>
            <p:cNvSpPr/>
            <p:nvPr/>
          </p:nvSpPr>
          <p:spPr>
            <a:xfrm>
              <a:off x="3390869"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98" name="tx1498"/>
            <p:cNvSpPr/>
            <p:nvPr/>
          </p:nvSpPr>
          <p:spPr>
            <a:xfrm>
              <a:off x="3694275"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99" name="tx1499"/>
            <p:cNvSpPr/>
            <p:nvPr/>
          </p:nvSpPr>
          <p:spPr>
            <a:xfrm>
              <a:off x="3997681"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00" name="tx1500"/>
            <p:cNvSpPr/>
            <p:nvPr/>
          </p:nvSpPr>
          <p:spPr>
            <a:xfrm>
              <a:off x="4301086"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01" name="tx1501"/>
            <p:cNvSpPr/>
            <p:nvPr/>
          </p:nvSpPr>
          <p:spPr>
            <a:xfrm>
              <a:off x="4604492"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02" name="tx1502"/>
            <p:cNvSpPr/>
            <p:nvPr/>
          </p:nvSpPr>
          <p:spPr>
            <a:xfrm>
              <a:off x="4907898"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03" name="tx1503"/>
            <p:cNvSpPr/>
            <p:nvPr/>
          </p:nvSpPr>
          <p:spPr>
            <a:xfrm>
              <a:off x="5211304"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04" name="tx1504"/>
            <p:cNvSpPr/>
            <p:nvPr/>
          </p:nvSpPr>
          <p:spPr>
            <a:xfrm>
              <a:off x="5514710"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05" name="tx1505"/>
            <p:cNvSpPr/>
            <p:nvPr/>
          </p:nvSpPr>
          <p:spPr>
            <a:xfrm>
              <a:off x="5818116"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06" name="tx1506"/>
            <p:cNvSpPr/>
            <p:nvPr/>
          </p:nvSpPr>
          <p:spPr>
            <a:xfrm>
              <a:off x="6121521"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07" name="tx1507"/>
            <p:cNvSpPr/>
            <p:nvPr/>
          </p:nvSpPr>
          <p:spPr>
            <a:xfrm>
              <a:off x="6424927"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08" name="tx1508"/>
            <p:cNvSpPr/>
            <p:nvPr/>
          </p:nvSpPr>
          <p:spPr>
            <a:xfrm>
              <a:off x="6728333"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09" name="tx1509"/>
            <p:cNvSpPr/>
            <p:nvPr/>
          </p:nvSpPr>
          <p:spPr>
            <a:xfrm>
              <a:off x="7031739"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10" name="tx1510"/>
            <p:cNvSpPr/>
            <p:nvPr/>
          </p:nvSpPr>
          <p:spPr>
            <a:xfrm>
              <a:off x="7335145"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11" name="tx1511"/>
            <p:cNvSpPr/>
            <p:nvPr/>
          </p:nvSpPr>
          <p:spPr>
            <a:xfrm>
              <a:off x="7638550"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12" name="tx1512"/>
            <p:cNvSpPr/>
            <p:nvPr/>
          </p:nvSpPr>
          <p:spPr>
            <a:xfrm>
              <a:off x="7941956"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13" name="tx1513"/>
            <p:cNvSpPr/>
            <p:nvPr/>
          </p:nvSpPr>
          <p:spPr>
            <a:xfrm>
              <a:off x="8245362"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14" name="tx1514"/>
            <p:cNvSpPr/>
            <p:nvPr/>
          </p:nvSpPr>
          <p:spPr>
            <a:xfrm>
              <a:off x="8548768"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15" name="tx1515"/>
            <p:cNvSpPr/>
            <p:nvPr/>
          </p:nvSpPr>
          <p:spPr>
            <a:xfrm>
              <a:off x="8852174"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16" name="tx1516"/>
            <p:cNvSpPr/>
            <p:nvPr/>
          </p:nvSpPr>
          <p:spPr>
            <a:xfrm>
              <a:off x="1873840"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17" name="tx1517"/>
            <p:cNvSpPr/>
            <p:nvPr/>
          </p:nvSpPr>
          <p:spPr>
            <a:xfrm>
              <a:off x="2177246"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18" name="tx1518"/>
            <p:cNvSpPr/>
            <p:nvPr/>
          </p:nvSpPr>
          <p:spPr>
            <a:xfrm>
              <a:off x="2480651"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19" name="tx1519"/>
            <p:cNvSpPr/>
            <p:nvPr/>
          </p:nvSpPr>
          <p:spPr>
            <a:xfrm>
              <a:off x="2784057"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20" name="tx1520"/>
            <p:cNvSpPr/>
            <p:nvPr/>
          </p:nvSpPr>
          <p:spPr>
            <a:xfrm>
              <a:off x="3087463"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21" name="tx1521"/>
            <p:cNvSpPr/>
            <p:nvPr/>
          </p:nvSpPr>
          <p:spPr>
            <a:xfrm>
              <a:off x="3390869"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22" name="tx1522"/>
            <p:cNvSpPr/>
            <p:nvPr/>
          </p:nvSpPr>
          <p:spPr>
            <a:xfrm>
              <a:off x="3694275"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23" name="tx1523"/>
            <p:cNvSpPr/>
            <p:nvPr/>
          </p:nvSpPr>
          <p:spPr>
            <a:xfrm>
              <a:off x="3997681"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24" name="tx1524"/>
            <p:cNvSpPr/>
            <p:nvPr/>
          </p:nvSpPr>
          <p:spPr>
            <a:xfrm>
              <a:off x="4301086"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25" name="tx1525"/>
            <p:cNvSpPr/>
            <p:nvPr/>
          </p:nvSpPr>
          <p:spPr>
            <a:xfrm>
              <a:off x="4604492"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26" name="tx1526"/>
            <p:cNvSpPr/>
            <p:nvPr/>
          </p:nvSpPr>
          <p:spPr>
            <a:xfrm>
              <a:off x="4907898"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27" name="tx1527"/>
            <p:cNvSpPr/>
            <p:nvPr/>
          </p:nvSpPr>
          <p:spPr>
            <a:xfrm>
              <a:off x="5211304"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28" name="tx1528"/>
            <p:cNvSpPr/>
            <p:nvPr/>
          </p:nvSpPr>
          <p:spPr>
            <a:xfrm>
              <a:off x="5514710"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29" name="tx1529"/>
            <p:cNvSpPr/>
            <p:nvPr/>
          </p:nvSpPr>
          <p:spPr>
            <a:xfrm>
              <a:off x="5818116"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30" name="tx1530"/>
            <p:cNvSpPr/>
            <p:nvPr/>
          </p:nvSpPr>
          <p:spPr>
            <a:xfrm>
              <a:off x="6121521"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31" name="tx1531"/>
            <p:cNvSpPr/>
            <p:nvPr/>
          </p:nvSpPr>
          <p:spPr>
            <a:xfrm>
              <a:off x="6424927"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32" name="tx1532"/>
            <p:cNvSpPr/>
            <p:nvPr/>
          </p:nvSpPr>
          <p:spPr>
            <a:xfrm>
              <a:off x="6728333"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33" name="tx1533"/>
            <p:cNvSpPr/>
            <p:nvPr/>
          </p:nvSpPr>
          <p:spPr>
            <a:xfrm>
              <a:off x="7031739"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34" name="tx1534"/>
            <p:cNvSpPr/>
            <p:nvPr/>
          </p:nvSpPr>
          <p:spPr>
            <a:xfrm>
              <a:off x="7335145"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35" name="tx1535"/>
            <p:cNvSpPr/>
            <p:nvPr/>
          </p:nvSpPr>
          <p:spPr>
            <a:xfrm>
              <a:off x="7638550"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36" name="tx1536"/>
            <p:cNvSpPr/>
            <p:nvPr/>
          </p:nvSpPr>
          <p:spPr>
            <a:xfrm>
              <a:off x="7941956"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537" name="tx1537"/>
            <p:cNvSpPr/>
            <p:nvPr/>
          </p:nvSpPr>
          <p:spPr>
            <a:xfrm>
              <a:off x="8245362"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38" name="tx1538"/>
            <p:cNvSpPr/>
            <p:nvPr/>
          </p:nvSpPr>
          <p:spPr>
            <a:xfrm>
              <a:off x="8548768"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39" name="tx1539"/>
            <p:cNvSpPr/>
            <p:nvPr/>
          </p:nvSpPr>
          <p:spPr>
            <a:xfrm>
              <a:off x="8852174"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40" name="tx1540"/>
            <p:cNvSpPr/>
            <p:nvPr/>
          </p:nvSpPr>
          <p:spPr>
            <a:xfrm>
              <a:off x="1873840"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41" name="tx1541"/>
            <p:cNvSpPr/>
            <p:nvPr/>
          </p:nvSpPr>
          <p:spPr>
            <a:xfrm>
              <a:off x="2177246"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42" name="tx1542"/>
            <p:cNvSpPr/>
            <p:nvPr/>
          </p:nvSpPr>
          <p:spPr>
            <a:xfrm>
              <a:off x="2480651"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43" name="tx1543"/>
            <p:cNvSpPr/>
            <p:nvPr/>
          </p:nvSpPr>
          <p:spPr>
            <a:xfrm>
              <a:off x="2784057"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44" name="tx1544"/>
            <p:cNvSpPr/>
            <p:nvPr/>
          </p:nvSpPr>
          <p:spPr>
            <a:xfrm>
              <a:off x="3087463"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45" name="tx1545"/>
            <p:cNvSpPr/>
            <p:nvPr/>
          </p:nvSpPr>
          <p:spPr>
            <a:xfrm>
              <a:off x="3390869"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46" name="tx1546"/>
            <p:cNvSpPr/>
            <p:nvPr/>
          </p:nvSpPr>
          <p:spPr>
            <a:xfrm>
              <a:off x="3694275"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47" name="tx1547"/>
            <p:cNvSpPr/>
            <p:nvPr/>
          </p:nvSpPr>
          <p:spPr>
            <a:xfrm>
              <a:off x="3997681"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48" name="tx1548"/>
            <p:cNvSpPr/>
            <p:nvPr/>
          </p:nvSpPr>
          <p:spPr>
            <a:xfrm>
              <a:off x="4301086"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49" name="tx1549"/>
            <p:cNvSpPr/>
            <p:nvPr/>
          </p:nvSpPr>
          <p:spPr>
            <a:xfrm>
              <a:off x="4604492"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50" name="tx1550"/>
            <p:cNvSpPr/>
            <p:nvPr/>
          </p:nvSpPr>
          <p:spPr>
            <a:xfrm>
              <a:off x="4907898"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51" name="tx1551"/>
            <p:cNvSpPr/>
            <p:nvPr/>
          </p:nvSpPr>
          <p:spPr>
            <a:xfrm>
              <a:off x="5211304"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52" name="tx1552"/>
            <p:cNvSpPr/>
            <p:nvPr/>
          </p:nvSpPr>
          <p:spPr>
            <a:xfrm>
              <a:off x="5514710"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53" name="tx1553"/>
            <p:cNvSpPr/>
            <p:nvPr/>
          </p:nvSpPr>
          <p:spPr>
            <a:xfrm>
              <a:off x="5818116"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54" name="tx1554"/>
            <p:cNvSpPr/>
            <p:nvPr/>
          </p:nvSpPr>
          <p:spPr>
            <a:xfrm>
              <a:off x="6121521"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55" name="tx1555"/>
            <p:cNvSpPr/>
            <p:nvPr/>
          </p:nvSpPr>
          <p:spPr>
            <a:xfrm>
              <a:off x="6424927"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56" name="tx1556"/>
            <p:cNvSpPr/>
            <p:nvPr/>
          </p:nvSpPr>
          <p:spPr>
            <a:xfrm>
              <a:off x="6728333"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57" name="tx1557"/>
            <p:cNvSpPr/>
            <p:nvPr/>
          </p:nvSpPr>
          <p:spPr>
            <a:xfrm>
              <a:off x="7031739"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58" name="tx1558"/>
            <p:cNvSpPr/>
            <p:nvPr/>
          </p:nvSpPr>
          <p:spPr>
            <a:xfrm>
              <a:off x="7335145"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59" name="tx1559"/>
            <p:cNvSpPr/>
            <p:nvPr/>
          </p:nvSpPr>
          <p:spPr>
            <a:xfrm>
              <a:off x="7638550"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60" name="tx1560"/>
            <p:cNvSpPr/>
            <p:nvPr/>
          </p:nvSpPr>
          <p:spPr>
            <a:xfrm>
              <a:off x="7941956"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61" name="tx1561"/>
            <p:cNvSpPr/>
            <p:nvPr/>
          </p:nvSpPr>
          <p:spPr>
            <a:xfrm>
              <a:off x="8245362" y="245772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62" name="tx1562"/>
            <p:cNvSpPr/>
            <p:nvPr/>
          </p:nvSpPr>
          <p:spPr>
            <a:xfrm>
              <a:off x="8548768"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63" name="tx1563"/>
            <p:cNvSpPr/>
            <p:nvPr/>
          </p:nvSpPr>
          <p:spPr>
            <a:xfrm>
              <a:off x="8852174"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64" name="tx1564"/>
            <p:cNvSpPr/>
            <p:nvPr/>
          </p:nvSpPr>
          <p:spPr>
            <a:xfrm>
              <a:off x="1873840"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65" name="tx1565"/>
            <p:cNvSpPr/>
            <p:nvPr/>
          </p:nvSpPr>
          <p:spPr>
            <a:xfrm>
              <a:off x="2177246"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66" name="tx1566"/>
            <p:cNvSpPr/>
            <p:nvPr/>
          </p:nvSpPr>
          <p:spPr>
            <a:xfrm>
              <a:off x="2480651"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67" name="tx1567"/>
            <p:cNvSpPr/>
            <p:nvPr/>
          </p:nvSpPr>
          <p:spPr>
            <a:xfrm>
              <a:off x="2784057"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68" name="tx1568"/>
            <p:cNvSpPr/>
            <p:nvPr/>
          </p:nvSpPr>
          <p:spPr>
            <a:xfrm>
              <a:off x="3087463"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69" name="tx1569"/>
            <p:cNvSpPr/>
            <p:nvPr/>
          </p:nvSpPr>
          <p:spPr>
            <a:xfrm>
              <a:off x="3390869"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70" name="tx1570"/>
            <p:cNvSpPr/>
            <p:nvPr/>
          </p:nvSpPr>
          <p:spPr>
            <a:xfrm>
              <a:off x="3694275"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71" name="tx1571"/>
            <p:cNvSpPr/>
            <p:nvPr/>
          </p:nvSpPr>
          <p:spPr>
            <a:xfrm>
              <a:off x="3997681"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72" name="tx1572"/>
            <p:cNvSpPr/>
            <p:nvPr/>
          </p:nvSpPr>
          <p:spPr>
            <a:xfrm>
              <a:off x="4301086"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73" name="tx1573"/>
            <p:cNvSpPr/>
            <p:nvPr/>
          </p:nvSpPr>
          <p:spPr>
            <a:xfrm>
              <a:off x="4604492"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74" name="tx1574"/>
            <p:cNvSpPr/>
            <p:nvPr/>
          </p:nvSpPr>
          <p:spPr>
            <a:xfrm>
              <a:off x="4907898"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75" name="tx1575"/>
            <p:cNvSpPr/>
            <p:nvPr/>
          </p:nvSpPr>
          <p:spPr>
            <a:xfrm>
              <a:off x="5211304"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76" name="tx1576"/>
            <p:cNvSpPr/>
            <p:nvPr/>
          </p:nvSpPr>
          <p:spPr>
            <a:xfrm>
              <a:off x="5514710"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77" name="tx1577"/>
            <p:cNvSpPr/>
            <p:nvPr/>
          </p:nvSpPr>
          <p:spPr>
            <a:xfrm>
              <a:off x="5818116"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78" name="tx1578"/>
            <p:cNvSpPr/>
            <p:nvPr/>
          </p:nvSpPr>
          <p:spPr>
            <a:xfrm>
              <a:off x="6121521"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79" name="tx1579"/>
            <p:cNvSpPr/>
            <p:nvPr/>
          </p:nvSpPr>
          <p:spPr>
            <a:xfrm>
              <a:off x="6424927"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80" name="tx1580"/>
            <p:cNvSpPr/>
            <p:nvPr/>
          </p:nvSpPr>
          <p:spPr>
            <a:xfrm>
              <a:off x="6728333"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81" name="tx1581"/>
            <p:cNvSpPr/>
            <p:nvPr/>
          </p:nvSpPr>
          <p:spPr>
            <a:xfrm>
              <a:off x="7031739"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82" name="tx1582"/>
            <p:cNvSpPr/>
            <p:nvPr/>
          </p:nvSpPr>
          <p:spPr>
            <a:xfrm>
              <a:off x="7335145"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83" name="tx1583"/>
            <p:cNvSpPr/>
            <p:nvPr/>
          </p:nvSpPr>
          <p:spPr>
            <a:xfrm>
              <a:off x="7638550"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84" name="tx1584"/>
            <p:cNvSpPr/>
            <p:nvPr/>
          </p:nvSpPr>
          <p:spPr>
            <a:xfrm>
              <a:off x="7941956"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85" name="tx1585"/>
            <p:cNvSpPr/>
            <p:nvPr/>
          </p:nvSpPr>
          <p:spPr>
            <a:xfrm>
              <a:off x="8245362"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86" name="tx1586"/>
            <p:cNvSpPr/>
            <p:nvPr/>
          </p:nvSpPr>
          <p:spPr>
            <a:xfrm>
              <a:off x="8548768"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87" name="tx1587"/>
            <p:cNvSpPr/>
            <p:nvPr/>
          </p:nvSpPr>
          <p:spPr>
            <a:xfrm>
              <a:off x="8852174"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88" name="tx1588"/>
            <p:cNvSpPr/>
            <p:nvPr/>
          </p:nvSpPr>
          <p:spPr>
            <a:xfrm>
              <a:off x="1873840" y="54308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89" name="tx1589"/>
            <p:cNvSpPr/>
            <p:nvPr/>
          </p:nvSpPr>
          <p:spPr>
            <a:xfrm>
              <a:off x="2177246" y="54308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90" name="tx1590"/>
            <p:cNvSpPr/>
            <p:nvPr/>
          </p:nvSpPr>
          <p:spPr>
            <a:xfrm>
              <a:off x="2480651" y="54308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91" name="tx1591"/>
            <p:cNvSpPr/>
            <p:nvPr/>
          </p:nvSpPr>
          <p:spPr>
            <a:xfrm>
              <a:off x="2784057" y="54308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592" name="tx1592"/>
            <p:cNvSpPr/>
            <p:nvPr/>
          </p:nvSpPr>
          <p:spPr>
            <a:xfrm>
              <a:off x="3087463" y="54308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93" name="tx1593"/>
            <p:cNvSpPr/>
            <p:nvPr/>
          </p:nvSpPr>
          <p:spPr>
            <a:xfrm>
              <a:off x="3390869" y="54308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94" name="tx1594"/>
            <p:cNvSpPr/>
            <p:nvPr/>
          </p:nvSpPr>
          <p:spPr>
            <a:xfrm>
              <a:off x="3694275" y="54308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595" name="tx1595"/>
            <p:cNvSpPr/>
            <p:nvPr/>
          </p:nvSpPr>
          <p:spPr>
            <a:xfrm>
              <a:off x="3997681" y="54308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96" name="tx1596"/>
            <p:cNvSpPr/>
            <p:nvPr/>
          </p:nvSpPr>
          <p:spPr>
            <a:xfrm>
              <a:off x="4301086" y="54308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97" name="tx1597"/>
            <p:cNvSpPr/>
            <p:nvPr/>
          </p:nvSpPr>
          <p:spPr>
            <a:xfrm>
              <a:off x="4604492" y="54308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98" name="tx1598"/>
            <p:cNvSpPr/>
            <p:nvPr/>
          </p:nvSpPr>
          <p:spPr>
            <a:xfrm>
              <a:off x="4907898" y="54308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99" name="tx1599"/>
            <p:cNvSpPr/>
            <p:nvPr/>
          </p:nvSpPr>
          <p:spPr>
            <a:xfrm>
              <a:off x="5211304" y="54308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00" name="tx1600"/>
            <p:cNvSpPr/>
            <p:nvPr/>
          </p:nvSpPr>
          <p:spPr>
            <a:xfrm>
              <a:off x="5514710" y="54308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01" name="tx1601"/>
            <p:cNvSpPr/>
            <p:nvPr/>
          </p:nvSpPr>
          <p:spPr>
            <a:xfrm>
              <a:off x="5818116" y="54308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02" name="tx1602"/>
            <p:cNvSpPr/>
            <p:nvPr/>
          </p:nvSpPr>
          <p:spPr>
            <a:xfrm>
              <a:off x="6121521" y="54308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03" name="tx1603"/>
            <p:cNvSpPr/>
            <p:nvPr/>
          </p:nvSpPr>
          <p:spPr>
            <a:xfrm>
              <a:off x="6424927" y="54308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04" name="tx1604"/>
            <p:cNvSpPr/>
            <p:nvPr/>
          </p:nvSpPr>
          <p:spPr>
            <a:xfrm>
              <a:off x="6728333" y="54308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05" name="tx1605"/>
            <p:cNvSpPr/>
            <p:nvPr/>
          </p:nvSpPr>
          <p:spPr>
            <a:xfrm>
              <a:off x="7031739" y="54308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06" name="tx1606"/>
            <p:cNvSpPr/>
            <p:nvPr/>
          </p:nvSpPr>
          <p:spPr>
            <a:xfrm>
              <a:off x="7335145" y="54308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07" name="tx1607"/>
            <p:cNvSpPr/>
            <p:nvPr/>
          </p:nvSpPr>
          <p:spPr>
            <a:xfrm>
              <a:off x="7638550" y="543080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08" name="tx1608"/>
            <p:cNvSpPr/>
            <p:nvPr/>
          </p:nvSpPr>
          <p:spPr>
            <a:xfrm>
              <a:off x="7941956" y="54308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09" name="tx1609"/>
            <p:cNvSpPr/>
            <p:nvPr/>
          </p:nvSpPr>
          <p:spPr>
            <a:xfrm>
              <a:off x="8245362" y="54308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10" name="tx1610"/>
            <p:cNvSpPr/>
            <p:nvPr/>
          </p:nvSpPr>
          <p:spPr>
            <a:xfrm>
              <a:off x="8548768" y="54308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11" name="tx1611"/>
            <p:cNvSpPr/>
            <p:nvPr/>
          </p:nvSpPr>
          <p:spPr>
            <a:xfrm>
              <a:off x="8852174" y="54308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12" name="tx1612"/>
            <p:cNvSpPr/>
            <p:nvPr/>
          </p:nvSpPr>
          <p:spPr>
            <a:xfrm>
              <a:off x="1873840"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13" name="tx1613"/>
            <p:cNvSpPr/>
            <p:nvPr/>
          </p:nvSpPr>
          <p:spPr>
            <a:xfrm>
              <a:off x="2177246"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14" name="tx1614"/>
            <p:cNvSpPr/>
            <p:nvPr/>
          </p:nvSpPr>
          <p:spPr>
            <a:xfrm>
              <a:off x="2480651"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15" name="tx1615"/>
            <p:cNvSpPr/>
            <p:nvPr/>
          </p:nvSpPr>
          <p:spPr>
            <a:xfrm>
              <a:off x="2784057"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16" name="tx1616"/>
            <p:cNvSpPr/>
            <p:nvPr/>
          </p:nvSpPr>
          <p:spPr>
            <a:xfrm>
              <a:off x="3087463"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17" name="tx1617"/>
            <p:cNvSpPr/>
            <p:nvPr/>
          </p:nvSpPr>
          <p:spPr>
            <a:xfrm>
              <a:off x="3390869"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18" name="tx1618"/>
            <p:cNvSpPr/>
            <p:nvPr/>
          </p:nvSpPr>
          <p:spPr>
            <a:xfrm>
              <a:off x="3694275"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19" name="tx1619"/>
            <p:cNvSpPr/>
            <p:nvPr/>
          </p:nvSpPr>
          <p:spPr>
            <a:xfrm>
              <a:off x="3997681"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20" name="tx1620"/>
            <p:cNvSpPr/>
            <p:nvPr/>
          </p:nvSpPr>
          <p:spPr>
            <a:xfrm>
              <a:off x="4301086"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21" name="tx1621"/>
            <p:cNvSpPr/>
            <p:nvPr/>
          </p:nvSpPr>
          <p:spPr>
            <a:xfrm>
              <a:off x="4604492"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22" name="tx1622"/>
            <p:cNvSpPr/>
            <p:nvPr/>
          </p:nvSpPr>
          <p:spPr>
            <a:xfrm>
              <a:off x="4907898"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23" name="tx1623"/>
            <p:cNvSpPr/>
            <p:nvPr/>
          </p:nvSpPr>
          <p:spPr>
            <a:xfrm>
              <a:off x="5211304"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24" name="tx1624"/>
            <p:cNvSpPr/>
            <p:nvPr/>
          </p:nvSpPr>
          <p:spPr>
            <a:xfrm>
              <a:off x="5514710"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25" name="tx1625"/>
            <p:cNvSpPr/>
            <p:nvPr/>
          </p:nvSpPr>
          <p:spPr>
            <a:xfrm>
              <a:off x="5818116"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26" name="tx1626"/>
            <p:cNvSpPr/>
            <p:nvPr/>
          </p:nvSpPr>
          <p:spPr>
            <a:xfrm>
              <a:off x="6121521"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27" name="tx1627"/>
            <p:cNvSpPr/>
            <p:nvPr/>
          </p:nvSpPr>
          <p:spPr>
            <a:xfrm>
              <a:off x="6424927"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28" name="tx1628"/>
            <p:cNvSpPr/>
            <p:nvPr/>
          </p:nvSpPr>
          <p:spPr>
            <a:xfrm>
              <a:off x="6728333"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29" name="tx1629"/>
            <p:cNvSpPr/>
            <p:nvPr/>
          </p:nvSpPr>
          <p:spPr>
            <a:xfrm>
              <a:off x="7031739"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30" name="tx1630"/>
            <p:cNvSpPr/>
            <p:nvPr/>
          </p:nvSpPr>
          <p:spPr>
            <a:xfrm>
              <a:off x="7335145"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31" name="tx1631"/>
            <p:cNvSpPr/>
            <p:nvPr/>
          </p:nvSpPr>
          <p:spPr>
            <a:xfrm>
              <a:off x="7638550"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32" name="tx1632"/>
            <p:cNvSpPr/>
            <p:nvPr/>
          </p:nvSpPr>
          <p:spPr>
            <a:xfrm>
              <a:off x="7941956"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33" name="tx1633"/>
            <p:cNvSpPr/>
            <p:nvPr/>
          </p:nvSpPr>
          <p:spPr>
            <a:xfrm>
              <a:off x="8245362"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34" name="tx1634"/>
            <p:cNvSpPr/>
            <p:nvPr/>
          </p:nvSpPr>
          <p:spPr>
            <a:xfrm>
              <a:off x="8548768"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35" name="tx1635"/>
            <p:cNvSpPr/>
            <p:nvPr/>
          </p:nvSpPr>
          <p:spPr>
            <a:xfrm>
              <a:off x="8852174"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36" name="tx1636"/>
            <p:cNvSpPr/>
            <p:nvPr/>
          </p:nvSpPr>
          <p:spPr>
            <a:xfrm>
              <a:off x="4907898"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37" name="tx1637"/>
            <p:cNvSpPr/>
            <p:nvPr/>
          </p:nvSpPr>
          <p:spPr>
            <a:xfrm>
              <a:off x="5211304"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38" name="tx1638"/>
            <p:cNvSpPr/>
            <p:nvPr/>
          </p:nvSpPr>
          <p:spPr>
            <a:xfrm>
              <a:off x="5514710"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39" name="tx1639"/>
            <p:cNvSpPr/>
            <p:nvPr/>
          </p:nvSpPr>
          <p:spPr>
            <a:xfrm>
              <a:off x="5818116"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40" name="tx1640"/>
            <p:cNvSpPr/>
            <p:nvPr/>
          </p:nvSpPr>
          <p:spPr>
            <a:xfrm>
              <a:off x="6121521"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41" name="tx1641"/>
            <p:cNvSpPr/>
            <p:nvPr/>
          </p:nvSpPr>
          <p:spPr>
            <a:xfrm>
              <a:off x="6424927"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42" name="tx1642"/>
            <p:cNvSpPr/>
            <p:nvPr/>
          </p:nvSpPr>
          <p:spPr>
            <a:xfrm>
              <a:off x="6728333"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43" name="tx1643"/>
            <p:cNvSpPr/>
            <p:nvPr/>
          </p:nvSpPr>
          <p:spPr>
            <a:xfrm>
              <a:off x="7031739"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44" name="tx1644"/>
            <p:cNvSpPr/>
            <p:nvPr/>
          </p:nvSpPr>
          <p:spPr>
            <a:xfrm>
              <a:off x="7335145"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45" name="tx1645"/>
            <p:cNvSpPr/>
            <p:nvPr/>
          </p:nvSpPr>
          <p:spPr>
            <a:xfrm>
              <a:off x="7638550"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46" name="tx1646"/>
            <p:cNvSpPr/>
            <p:nvPr/>
          </p:nvSpPr>
          <p:spPr>
            <a:xfrm>
              <a:off x="7941956"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47" name="tx1647"/>
            <p:cNvSpPr/>
            <p:nvPr/>
          </p:nvSpPr>
          <p:spPr>
            <a:xfrm>
              <a:off x="8245362"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48" name="tx1648"/>
            <p:cNvSpPr/>
            <p:nvPr/>
          </p:nvSpPr>
          <p:spPr>
            <a:xfrm>
              <a:off x="8548768"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49" name="tx1649"/>
            <p:cNvSpPr/>
            <p:nvPr/>
          </p:nvSpPr>
          <p:spPr>
            <a:xfrm>
              <a:off x="8852174"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50" name="tx1650"/>
            <p:cNvSpPr/>
            <p:nvPr/>
          </p:nvSpPr>
          <p:spPr>
            <a:xfrm>
              <a:off x="1873840" y="52783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51" name="tx1651"/>
            <p:cNvSpPr/>
            <p:nvPr/>
          </p:nvSpPr>
          <p:spPr>
            <a:xfrm>
              <a:off x="2177246" y="52783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52" name="tx1652"/>
            <p:cNvSpPr/>
            <p:nvPr/>
          </p:nvSpPr>
          <p:spPr>
            <a:xfrm>
              <a:off x="2480651" y="52783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53" name="tx1653"/>
            <p:cNvSpPr/>
            <p:nvPr/>
          </p:nvSpPr>
          <p:spPr>
            <a:xfrm>
              <a:off x="2784057" y="52783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54" name="tx1654"/>
            <p:cNvSpPr/>
            <p:nvPr/>
          </p:nvSpPr>
          <p:spPr>
            <a:xfrm>
              <a:off x="3087463" y="52783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55" name="tx1655"/>
            <p:cNvSpPr/>
            <p:nvPr/>
          </p:nvSpPr>
          <p:spPr>
            <a:xfrm>
              <a:off x="3390869" y="52783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56" name="tx1656"/>
            <p:cNvSpPr/>
            <p:nvPr/>
          </p:nvSpPr>
          <p:spPr>
            <a:xfrm>
              <a:off x="3694275" y="52783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57" name="tx1657"/>
            <p:cNvSpPr/>
            <p:nvPr/>
          </p:nvSpPr>
          <p:spPr>
            <a:xfrm>
              <a:off x="3997681" y="52783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58" name="tx1658"/>
            <p:cNvSpPr/>
            <p:nvPr/>
          </p:nvSpPr>
          <p:spPr>
            <a:xfrm>
              <a:off x="4301086" y="52783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59" name="tx1659"/>
            <p:cNvSpPr/>
            <p:nvPr/>
          </p:nvSpPr>
          <p:spPr>
            <a:xfrm>
              <a:off x="4604492" y="52783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60" name="tx1660"/>
            <p:cNvSpPr/>
            <p:nvPr/>
          </p:nvSpPr>
          <p:spPr>
            <a:xfrm>
              <a:off x="4907898" y="52783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61" name="tx1661"/>
            <p:cNvSpPr/>
            <p:nvPr/>
          </p:nvSpPr>
          <p:spPr>
            <a:xfrm>
              <a:off x="5211304" y="52783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62" name="tx1662"/>
            <p:cNvSpPr/>
            <p:nvPr/>
          </p:nvSpPr>
          <p:spPr>
            <a:xfrm>
              <a:off x="5514710" y="52783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63" name="tx1663"/>
            <p:cNvSpPr/>
            <p:nvPr/>
          </p:nvSpPr>
          <p:spPr>
            <a:xfrm>
              <a:off x="5818116" y="52783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64" name="tx1664"/>
            <p:cNvSpPr/>
            <p:nvPr/>
          </p:nvSpPr>
          <p:spPr>
            <a:xfrm>
              <a:off x="6121521" y="52783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65" name="tx1665"/>
            <p:cNvSpPr/>
            <p:nvPr/>
          </p:nvSpPr>
          <p:spPr>
            <a:xfrm>
              <a:off x="6424927" y="527834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66" name="tx1666"/>
            <p:cNvSpPr/>
            <p:nvPr/>
          </p:nvSpPr>
          <p:spPr>
            <a:xfrm>
              <a:off x="6728333" y="52783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67" name="tx1667"/>
            <p:cNvSpPr/>
            <p:nvPr/>
          </p:nvSpPr>
          <p:spPr>
            <a:xfrm>
              <a:off x="7031739" y="52783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68" name="tx1668"/>
            <p:cNvSpPr/>
            <p:nvPr/>
          </p:nvSpPr>
          <p:spPr>
            <a:xfrm>
              <a:off x="7335145" y="52783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69" name="tx1669"/>
            <p:cNvSpPr/>
            <p:nvPr/>
          </p:nvSpPr>
          <p:spPr>
            <a:xfrm>
              <a:off x="7638550" y="52783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70" name="tx1670"/>
            <p:cNvSpPr/>
            <p:nvPr/>
          </p:nvSpPr>
          <p:spPr>
            <a:xfrm>
              <a:off x="7941956" y="52783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71" name="tx1671"/>
            <p:cNvSpPr/>
            <p:nvPr/>
          </p:nvSpPr>
          <p:spPr>
            <a:xfrm>
              <a:off x="8245362" y="52783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72" name="tx1672"/>
            <p:cNvSpPr/>
            <p:nvPr/>
          </p:nvSpPr>
          <p:spPr>
            <a:xfrm>
              <a:off x="8548768" y="52783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73" name="tx1673"/>
            <p:cNvSpPr/>
            <p:nvPr/>
          </p:nvSpPr>
          <p:spPr>
            <a:xfrm>
              <a:off x="8852174" y="52783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74" name="tx1674"/>
            <p:cNvSpPr/>
            <p:nvPr/>
          </p:nvSpPr>
          <p:spPr>
            <a:xfrm>
              <a:off x="3087463"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75" name="tx1675"/>
            <p:cNvSpPr/>
            <p:nvPr/>
          </p:nvSpPr>
          <p:spPr>
            <a:xfrm>
              <a:off x="3390869"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76" name="tx1676"/>
            <p:cNvSpPr/>
            <p:nvPr/>
          </p:nvSpPr>
          <p:spPr>
            <a:xfrm>
              <a:off x="3694275"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77" name="tx1677"/>
            <p:cNvSpPr/>
            <p:nvPr/>
          </p:nvSpPr>
          <p:spPr>
            <a:xfrm>
              <a:off x="3997681"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78" name="tx1678"/>
            <p:cNvSpPr/>
            <p:nvPr/>
          </p:nvSpPr>
          <p:spPr>
            <a:xfrm>
              <a:off x="4301086"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79" name="tx1679"/>
            <p:cNvSpPr/>
            <p:nvPr/>
          </p:nvSpPr>
          <p:spPr>
            <a:xfrm>
              <a:off x="4604492"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80" name="tx1680"/>
            <p:cNvSpPr/>
            <p:nvPr/>
          </p:nvSpPr>
          <p:spPr>
            <a:xfrm>
              <a:off x="4907898"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81" name="tx1681"/>
            <p:cNvSpPr/>
            <p:nvPr/>
          </p:nvSpPr>
          <p:spPr>
            <a:xfrm>
              <a:off x="5211304"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82" name="tx1682"/>
            <p:cNvSpPr/>
            <p:nvPr/>
          </p:nvSpPr>
          <p:spPr>
            <a:xfrm>
              <a:off x="5514710"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83" name="tx1683"/>
            <p:cNvSpPr/>
            <p:nvPr/>
          </p:nvSpPr>
          <p:spPr>
            <a:xfrm>
              <a:off x="5818116"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84" name="tx1684"/>
            <p:cNvSpPr/>
            <p:nvPr/>
          </p:nvSpPr>
          <p:spPr>
            <a:xfrm>
              <a:off x="6121521"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85" name="tx1685"/>
            <p:cNvSpPr/>
            <p:nvPr/>
          </p:nvSpPr>
          <p:spPr>
            <a:xfrm>
              <a:off x="6424927"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86" name="tx1686"/>
            <p:cNvSpPr/>
            <p:nvPr/>
          </p:nvSpPr>
          <p:spPr>
            <a:xfrm>
              <a:off x="6728333"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87" name="tx1687"/>
            <p:cNvSpPr/>
            <p:nvPr/>
          </p:nvSpPr>
          <p:spPr>
            <a:xfrm>
              <a:off x="7031739"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88" name="tx1688"/>
            <p:cNvSpPr/>
            <p:nvPr/>
          </p:nvSpPr>
          <p:spPr>
            <a:xfrm>
              <a:off x="7335145"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89" name="tx1689"/>
            <p:cNvSpPr/>
            <p:nvPr/>
          </p:nvSpPr>
          <p:spPr>
            <a:xfrm>
              <a:off x="7638550"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90" name="tx1690"/>
            <p:cNvSpPr/>
            <p:nvPr/>
          </p:nvSpPr>
          <p:spPr>
            <a:xfrm>
              <a:off x="7941956"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91" name="tx1691"/>
            <p:cNvSpPr/>
            <p:nvPr/>
          </p:nvSpPr>
          <p:spPr>
            <a:xfrm>
              <a:off x="8245362"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92" name="tx1692"/>
            <p:cNvSpPr/>
            <p:nvPr/>
          </p:nvSpPr>
          <p:spPr>
            <a:xfrm>
              <a:off x="8548768"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93" name="tx1693"/>
            <p:cNvSpPr/>
            <p:nvPr/>
          </p:nvSpPr>
          <p:spPr>
            <a:xfrm>
              <a:off x="8852174"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94" name="tx1694"/>
            <p:cNvSpPr/>
            <p:nvPr/>
          </p:nvSpPr>
          <p:spPr>
            <a:xfrm>
              <a:off x="1873840"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95" name="tx1695"/>
            <p:cNvSpPr/>
            <p:nvPr/>
          </p:nvSpPr>
          <p:spPr>
            <a:xfrm>
              <a:off x="2177246"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96" name="tx1696"/>
            <p:cNvSpPr/>
            <p:nvPr/>
          </p:nvSpPr>
          <p:spPr>
            <a:xfrm>
              <a:off x="2480651"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97" name="tx1697"/>
            <p:cNvSpPr/>
            <p:nvPr/>
          </p:nvSpPr>
          <p:spPr>
            <a:xfrm>
              <a:off x="2784057"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98" name="tx1698"/>
            <p:cNvSpPr/>
            <p:nvPr/>
          </p:nvSpPr>
          <p:spPr>
            <a:xfrm>
              <a:off x="3087463"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99" name="tx1699"/>
            <p:cNvSpPr/>
            <p:nvPr/>
          </p:nvSpPr>
          <p:spPr>
            <a:xfrm>
              <a:off x="3390869"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00" name="tx1700"/>
            <p:cNvSpPr/>
            <p:nvPr/>
          </p:nvSpPr>
          <p:spPr>
            <a:xfrm>
              <a:off x="3694275"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01" name="tx1701"/>
            <p:cNvSpPr/>
            <p:nvPr/>
          </p:nvSpPr>
          <p:spPr>
            <a:xfrm>
              <a:off x="3997681"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02" name="tx1702"/>
            <p:cNvSpPr/>
            <p:nvPr/>
          </p:nvSpPr>
          <p:spPr>
            <a:xfrm>
              <a:off x="4301086"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03" name="tx1703"/>
            <p:cNvSpPr/>
            <p:nvPr/>
          </p:nvSpPr>
          <p:spPr>
            <a:xfrm>
              <a:off x="4604492"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04" name="tx1704"/>
            <p:cNvSpPr/>
            <p:nvPr/>
          </p:nvSpPr>
          <p:spPr>
            <a:xfrm>
              <a:off x="1873840"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05" name="tx1705"/>
            <p:cNvSpPr/>
            <p:nvPr/>
          </p:nvSpPr>
          <p:spPr>
            <a:xfrm>
              <a:off x="2177246"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06" name="tx1706"/>
            <p:cNvSpPr/>
            <p:nvPr/>
          </p:nvSpPr>
          <p:spPr>
            <a:xfrm>
              <a:off x="2480651"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07" name="tx1707"/>
            <p:cNvSpPr/>
            <p:nvPr/>
          </p:nvSpPr>
          <p:spPr>
            <a:xfrm>
              <a:off x="2784057"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08" name="tx1708"/>
            <p:cNvSpPr/>
            <p:nvPr/>
          </p:nvSpPr>
          <p:spPr>
            <a:xfrm>
              <a:off x="1873840" y="558327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09" name="tx1709"/>
            <p:cNvSpPr/>
            <p:nvPr/>
          </p:nvSpPr>
          <p:spPr>
            <a:xfrm>
              <a:off x="2177246"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10" name="tx1710"/>
            <p:cNvSpPr/>
            <p:nvPr/>
          </p:nvSpPr>
          <p:spPr>
            <a:xfrm>
              <a:off x="2480651"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11" name="tx1711"/>
            <p:cNvSpPr/>
            <p:nvPr/>
          </p:nvSpPr>
          <p:spPr>
            <a:xfrm>
              <a:off x="2784057"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12" name="tx1712"/>
            <p:cNvSpPr/>
            <p:nvPr/>
          </p:nvSpPr>
          <p:spPr>
            <a:xfrm>
              <a:off x="3087463"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13" name="tx1713"/>
            <p:cNvSpPr/>
            <p:nvPr/>
          </p:nvSpPr>
          <p:spPr>
            <a:xfrm>
              <a:off x="3390869"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14" name="tx1714"/>
            <p:cNvSpPr/>
            <p:nvPr/>
          </p:nvSpPr>
          <p:spPr>
            <a:xfrm>
              <a:off x="3694275"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15" name="tx1715"/>
            <p:cNvSpPr/>
            <p:nvPr/>
          </p:nvSpPr>
          <p:spPr>
            <a:xfrm>
              <a:off x="3997681" y="558327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16" name="tx1716"/>
            <p:cNvSpPr/>
            <p:nvPr/>
          </p:nvSpPr>
          <p:spPr>
            <a:xfrm>
              <a:off x="4301086"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717" name="tx1717"/>
            <p:cNvSpPr/>
            <p:nvPr/>
          </p:nvSpPr>
          <p:spPr>
            <a:xfrm>
              <a:off x="4604492" y="558327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18" name="tx1718"/>
            <p:cNvSpPr/>
            <p:nvPr/>
          </p:nvSpPr>
          <p:spPr>
            <a:xfrm>
              <a:off x="4907898"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19" name="tx1719"/>
            <p:cNvSpPr/>
            <p:nvPr/>
          </p:nvSpPr>
          <p:spPr>
            <a:xfrm>
              <a:off x="5211304"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20" name="tx1720"/>
            <p:cNvSpPr/>
            <p:nvPr/>
          </p:nvSpPr>
          <p:spPr>
            <a:xfrm>
              <a:off x="5514710"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21" name="tx1721"/>
            <p:cNvSpPr/>
            <p:nvPr/>
          </p:nvSpPr>
          <p:spPr>
            <a:xfrm>
              <a:off x="5818116"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22" name="tx1722"/>
            <p:cNvSpPr/>
            <p:nvPr/>
          </p:nvSpPr>
          <p:spPr>
            <a:xfrm>
              <a:off x="6121521"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23" name="tx1723"/>
            <p:cNvSpPr/>
            <p:nvPr/>
          </p:nvSpPr>
          <p:spPr>
            <a:xfrm>
              <a:off x="6424927"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24" name="tx1724"/>
            <p:cNvSpPr/>
            <p:nvPr/>
          </p:nvSpPr>
          <p:spPr>
            <a:xfrm>
              <a:off x="6728333"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25" name="tx1725"/>
            <p:cNvSpPr/>
            <p:nvPr/>
          </p:nvSpPr>
          <p:spPr>
            <a:xfrm>
              <a:off x="7031739"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26" name="tx1726"/>
            <p:cNvSpPr/>
            <p:nvPr/>
          </p:nvSpPr>
          <p:spPr>
            <a:xfrm>
              <a:off x="7335145"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27" name="tx1727"/>
            <p:cNvSpPr/>
            <p:nvPr/>
          </p:nvSpPr>
          <p:spPr>
            <a:xfrm>
              <a:off x="7638550"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28" name="tx1728"/>
            <p:cNvSpPr/>
            <p:nvPr/>
          </p:nvSpPr>
          <p:spPr>
            <a:xfrm>
              <a:off x="7941956"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729" name="tx1729"/>
            <p:cNvSpPr/>
            <p:nvPr/>
          </p:nvSpPr>
          <p:spPr>
            <a:xfrm>
              <a:off x="8245362" y="558327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730" name="tx1730"/>
            <p:cNvSpPr/>
            <p:nvPr/>
          </p:nvSpPr>
          <p:spPr>
            <a:xfrm>
              <a:off x="8548768"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731" name="tx1731"/>
            <p:cNvSpPr/>
            <p:nvPr/>
          </p:nvSpPr>
          <p:spPr>
            <a:xfrm>
              <a:off x="8852174"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32" name="tx1732"/>
            <p:cNvSpPr/>
            <p:nvPr/>
          </p:nvSpPr>
          <p:spPr>
            <a:xfrm>
              <a:off x="1873840"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33" name="tx1733"/>
            <p:cNvSpPr/>
            <p:nvPr/>
          </p:nvSpPr>
          <p:spPr>
            <a:xfrm>
              <a:off x="2177246"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34" name="tx1734"/>
            <p:cNvSpPr/>
            <p:nvPr/>
          </p:nvSpPr>
          <p:spPr>
            <a:xfrm>
              <a:off x="2480651"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35" name="tx1735"/>
            <p:cNvSpPr/>
            <p:nvPr/>
          </p:nvSpPr>
          <p:spPr>
            <a:xfrm>
              <a:off x="2784057"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36" name="tx1736"/>
            <p:cNvSpPr/>
            <p:nvPr/>
          </p:nvSpPr>
          <p:spPr>
            <a:xfrm>
              <a:off x="3087463"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37" name="tx1737"/>
            <p:cNvSpPr/>
            <p:nvPr/>
          </p:nvSpPr>
          <p:spPr>
            <a:xfrm>
              <a:off x="3390869"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38" name="tx1738"/>
            <p:cNvSpPr/>
            <p:nvPr/>
          </p:nvSpPr>
          <p:spPr>
            <a:xfrm>
              <a:off x="3694275"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39" name="tx1739"/>
            <p:cNvSpPr/>
            <p:nvPr/>
          </p:nvSpPr>
          <p:spPr>
            <a:xfrm>
              <a:off x="3997681"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40" name="tx1740"/>
            <p:cNvSpPr/>
            <p:nvPr/>
          </p:nvSpPr>
          <p:spPr>
            <a:xfrm>
              <a:off x="4301086"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41" name="tx1741"/>
            <p:cNvSpPr/>
            <p:nvPr/>
          </p:nvSpPr>
          <p:spPr>
            <a:xfrm>
              <a:off x="4604492"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42" name="tx1742"/>
            <p:cNvSpPr/>
            <p:nvPr/>
          </p:nvSpPr>
          <p:spPr>
            <a:xfrm>
              <a:off x="4907898"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43" name="tx1743"/>
            <p:cNvSpPr/>
            <p:nvPr/>
          </p:nvSpPr>
          <p:spPr>
            <a:xfrm>
              <a:off x="5211304"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44" name="tx1744"/>
            <p:cNvSpPr/>
            <p:nvPr/>
          </p:nvSpPr>
          <p:spPr>
            <a:xfrm>
              <a:off x="5514710"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45" name="tx1745"/>
            <p:cNvSpPr/>
            <p:nvPr/>
          </p:nvSpPr>
          <p:spPr>
            <a:xfrm>
              <a:off x="5818116"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46" name="tx1746"/>
            <p:cNvSpPr/>
            <p:nvPr/>
          </p:nvSpPr>
          <p:spPr>
            <a:xfrm>
              <a:off x="6121521"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47" name="tx1747"/>
            <p:cNvSpPr/>
            <p:nvPr/>
          </p:nvSpPr>
          <p:spPr>
            <a:xfrm>
              <a:off x="6424927"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48" name="tx1748"/>
            <p:cNvSpPr/>
            <p:nvPr/>
          </p:nvSpPr>
          <p:spPr>
            <a:xfrm>
              <a:off x="6728333"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49" name="tx1749"/>
            <p:cNvSpPr/>
            <p:nvPr/>
          </p:nvSpPr>
          <p:spPr>
            <a:xfrm>
              <a:off x="7031739"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50" name="tx1750"/>
            <p:cNvSpPr/>
            <p:nvPr/>
          </p:nvSpPr>
          <p:spPr>
            <a:xfrm>
              <a:off x="7335145"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51" name="tx1751"/>
            <p:cNvSpPr/>
            <p:nvPr/>
          </p:nvSpPr>
          <p:spPr>
            <a:xfrm>
              <a:off x="7638550"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52" name="tx1752"/>
            <p:cNvSpPr/>
            <p:nvPr/>
          </p:nvSpPr>
          <p:spPr>
            <a:xfrm>
              <a:off x="7941956"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53" name="tx1753"/>
            <p:cNvSpPr/>
            <p:nvPr/>
          </p:nvSpPr>
          <p:spPr>
            <a:xfrm>
              <a:off x="8245362"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54" name="tx1754"/>
            <p:cNvSpPr/>
            <p:nvPr/>
          </p:nvSpPr>
          <p:spPr>
            <a:xfrm>
              <a:off x="8548768"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55" name="tx1755"/>
            <p:cNvSpPr/>
            <p:nvPr/>
          </p:nvSpPr>
          <p:spPr>
            <a:xfrm>
              <a:off x="8852174"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56" name="tx1756"/>
            <p:cNvSpPr/>
            <p:nvPr/>
          </p:nvSpPr>
          <p:spPr>
            <a:xfrm>
              <a:off x="1873840"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57" name="tx1757"/>
            <p:cNvSpPr/>
            <p:nvPr/>
          </p:nvSpPr>
          <p:spPr>
            <a:xfrm>
              <a:off x="2177246"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58" name="tx1758"/>
            <p:cNvSpPr/>
            <p:nvPr/>
          </p:nvSpPr>
          <p:spPr>
            <a:xfrm>
              <a:off x="2480651"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59" name="tx1759"/>
            <p:cNvSpPr/>
            <p:nvPr/>
          </p:nvSpPr>
          <p:spPr>
            <a:xfrm>
              <a:off x="2784057"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60" name="tx1760"/>
            <p:cNvSpPr/>
            <p:nvPr/>
          </p:nvSpPr>
          <p:spPr>
            <a:xfrm>
              <a:off x="3087463"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61" name="tx1761"/>
            <p:cNvSpPr/>
            <p:nvPr/>
          </p:nvSpPr>
          <p:spPr>
            <a:xfrm>
              <a:off x="3390869"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62" name="tx1762"/>
            <p:cNvSpPr/>
            <p:nvPr/>
          </p:nvSpPr>
          <p:spPr>
            <a:xfrm>
              <a:off x="3694275"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63" name="tx1763"/>
            <p:cNvSpPr/>
            <p:nvPr/>
          </p:nvSpPr>
          <p:spPr>
            <a:xfrm>
              <a:off x="3997681"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64" name="tx1764"/>
            <p:cNvSpPr/>
            <p:nvPr/>
          </p:nvSpPr>
          <p:spPr>
            <a:xfrm>
              <a:off x="4301086"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65" name="tx1765"/>
            <p:cNvSpPr/>
            <p:nvPr/>
          </p:nvSpPr>
          <p:spPr>
            <a:xfrm>
              <a:off x="4604492"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66" name="tx1766"/>
            <p:cNvSpPr/>
            <p:nvPr/>
          </p:nvSpPr>
          <p:spPr>
            <a:xfrm>
              <a:off x="4907898"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67" name="tx1767"/>
            <p:cNvSpPr/>
            <p:nvPr/>
          </p:nvSpPr>
          <p:spPr>
            <a:xfrm>
              <a:off x="5211304"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68" name="tx1768"/>
            <p:cNvSpPr/>
            <p:nvPr/>
          </p:nvSpPr>
          <p:spPr>
            <a:xfrm>
              <a:off x="5514710"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69" name="tx1769"/>
            <p:cNvSpPr/>
            <p:nvPr/>
          </p:nvSpPr>
          <p:spPr>
            <a:xfrm>
              <a:off x="5818116"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70" name="tx1770"/>
            <p:cNvSpPr/>
            <p:nvPr/>
          </p:nvSpPr>
          <p:spPr>
            <a:xfrm>
              <a:off x="6121521"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71" name="tx1771"/>
            <p:cNvSpPr/>
            <p:nvPr/>
          </p:nvSpPr>
          <p:spPr>
            <a:xfrm>
              <a:off x="6424927"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72" name="tx1772"/>
            <p:cNvSpPr/>
            <p:nvPr/>
          </p:nvSpPr>
          <p:spPr>
            <a:xfrm>
              <a:off x="6728333"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73" name="tx1773"/>
            <p:cNvSpPr/>
            <p:nvPr/>
          </p:nvSpPr>
          <p:spPr>
            <a:xfrm>
              <a:off x="7031739"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74" name="tx1774"/>
            <p:cNvSpPr/>
            <p:nvPr/>
          </p:nvSpPr>
          <p:spPr>
            <a:xfrm>
              <a:off x="7335145"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75" name="tx1775"/>
            <p:cNvSpPr/>
            <p:nvPr/>
          </p:nvSpPr>
          <p:spPr>
            <a:xfrm>
              <a:off x="7638550"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76" name="tx1776"/>
            <p:cNvSpPr/>
            <p:nvPr/>
          </p:nvSpPr>
          <p:spPr>
            <a:xfrm>
              <a:off x="7941956"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77" name="tx1777"/>
            <p:cNvSpPr/>
            <p:nvPr/>
          </p:nvSpPr>
          <p:spPr>
            <a:xfrm>
              <a:off x="8245362"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78" name="tx1778"/>
            <p:cNvSpPr/>
            <p:nvPr/>
          </p:nvSpPr>
          <p:spPr>
            <a:xfrm>
              <a:off x="8548768"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79" name="tx1779"/>
            <p:cNvSpPr/>
            <p:nvPr/>
          </p:nvSpPr>
          <p:spPr>
            <a:xfrm>
              <a:off x="8852174"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80" name="tx1780"/>
            <p:cNvSpPr/>
            <p:nvPr/>
          </p:nvSpPr>
          <p:spPr>
            <a:xfrm>
              <a:off x="1873840"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81" name="tx1781"/>
            <p:cNvSpPr/>
            <p:nvPr/>
          </p:nvSpPr>
          <p:spPr>
            <a:xfrm>
              <a:off x="2177246"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82" name="tx1782"/>
            <p:cNvSpPr/>
            <p:nvPr/>
          </p:nvSpPr>
          <p:spPr>
            <a:xfrm>
              <a:off x="2480651"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83" name="tx1783"/>
            <p:cNvSpPr/>
            <p:nvPr/>
          </p:nvSpPr>
          <p:spPr>
            <a:xfrm>
              <a:off x="2784057"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84" name="tx1784"/>
            <p:cNvSpPr/>
            <p:nvPr/>
          </p:nvSpPr>
          <p:spPr>
            <a:xfrm>
              <a:off x="3087463"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85" name="tx1785"/>
            <p:cNvSpPr/>
            <p:nvPr/>
          </p:nvSpPr>
          <p:spPr>
            <a:xfrm>
              <a:off x="3390869"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86" name="tx1786"/>
            <p:cNvSpPr/>
            <p:nvPr/>
          </p:nvSpPr>
          <p:spPr>
            <a:xfrm>
              <a:off x="3694275"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87" name="tx1787"/>
            <p:cNvSpPr/>
            <p:nvPr/>
          </p:nvSpPr>
          <p:spPr>
            <a:xfrm>
              <a:off x="3997681"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88" name="tx1788"/>
            <p:cNvSpPr/>
            <p:nvPr/>
          </p:nvSpPr>
          <p:spPr>
            <a:xfrm>
              <a:off x="4301086"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89" name="tx1789"/>
            <p:cNvSpPr/>
            <p:nvPr/>
          </p:nvSpPr>
          <p:spPr>
            <a:xfrm>
              <a:off x="4604492"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90" name="tx1790"/>
            <p:cNvSpPr/>
            <p:nvPr/>
          </p:nvSpPr>
          <p:spPr>
            <a:xfrm>
              <a:off x="4907898"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91" name="tx1791"/>
            <p:cNvSpPr/>
            <p:nvPr/>
          </p:nvSpPr>
          <p:spPr>
            <a:xfrm>
              <a:off x="5211304"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92" name="tx1792"/>
            <p:cNvSpPr/>
            <p:nvPr/>
          </p:nvSpPr>
          <p:spPr>
            <a:xfrm>
              <a:off x="5514710"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93" name="tx1793"/>
            <p:cNvSpPr/>
            <p:nvPr/>
          </p:nvSpPr>
          <p:spPr>
            <a:xfrm>
              <a:off x="5818116"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94" name="tx1794"/>
            <p:cNvSpPr/>
            <p:nvPr/>
          </p:nvSpPr>
          <p:spPr>
            <a:xfrm>
              <a:off x="6121521"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95" name="tx1795"/>
            <p:cNvSpPr/>
            <p:nvPr/>
          </p:nvSpPr>
          <p:spPr>
            <a:xfrm>
              <a:off x="6424927"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96" name="tx1796"/>
            <p:cNvSpPr/>
            <p:nvPr/>
          </p:nvSpPr>
          <p:spPr>
            <a:xfrm>
              <a:off x="6728333"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97" name="tx1797"/>
            <p:cNvSpPr/>
            <p:nvPr/>
          </p:nvSpPr>
          <p:spPr>
            <a:xfrm>
              <a:off x="7031739"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98" name="tx1798"/>
            <p:cNvSpPr/>
            <p:nvPr/>
          </p:nvSpPr>
          <p:spPr>
            <a:xfrm>
              <a:off x="7335145"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99" name="tx1799"/>
            <p:cNvSpPr/>
            <p:nvPr/>
          </p:nvSpPr>
          <p:spPr>
            <a:xfrm>
              <a:off x="7638550"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00" name="tx1800"/>
            <p:cNvSpPr/>
            <p:nvPr/>
          </p:nvSpPr>
          <p:spPr>
            <a:xfrm>
              <a:off x="7941956"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01" name="tx1801"/>
            <p:cNvSpPr/>
            <p:nvPr/>
          </p:nvSpPr>
          <p:spPr>
            <a:xfrm>
              <a:off x="8245362"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02" name="tx1802"/>
            <p:cNvSpPr/>
            <p:nvPr/>
          </p:nvSpPr>
          <p:spPr>
            <a:xfrm>
              <a:off x="8548768"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03" name="tx1803"/>
            <p:cNvSpPr/>
            <p:nvPr/>
          </p:nvSpPr>
          <p:spPr>
            <a:xfrm>
              <a:off x="8852174"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04" name="tx1804"/>
            <p:cNvSpPr/>
            <p:nvPr/>
          </p:nvSpPr>
          <p:spPr>
            <a:xfrm>
              <a:off x="1873840" y="43635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05" name="tx1805"/>
            <p:cNvSpPr/>
            <p:nvPr/>
          </p:nvSpPr>
          <p:spPr>
            <a:xfrm>
              <a:off x="2177246" y="43635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06" name="tx1806"/>
            <p:cNvSpPr/>
            <p:nvPr/>
          </p:nvSpPr>
          <p:spPr>
            <a:xfrm>
              <a:off x="2480651" y="43635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07" name="tx1807"/>
            <p:cNvSpPr/>
            <p:nvPr/>
          </p:nvSpPr>
          <p:spPr>
            <a:xfrm>
              <a:off x="2784057" y="43635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08" name="tx1808"/>
            <p:cNvSpPr/>
            <p:nvPr/>
          </p:nvSpPr>
          <p:spPr>
            <a:xfrm>
              <a:off x="3087463" y="43635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09" name="tx1809"/>
            <p:cNvSpPr/>
            <p:nvPr/>
          </p:nvSpPr>
          <p:spPr>
            <a:xfrm>
              <a:off x="3390869" y="43635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10" name="tx1810"/>
            <p:cNvSpPr/>
            <p:nvPr/>
          </p:nvSpPr>
          <p:spPr>
            <a:xfrm>
              <a:off x="3694275" y="43635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11" name="tx1811"/>
            <p:cNvSpPr/>
            <p:nvPr/>
          </p:nvSpPr>
          <p:spPr>
            <a:xfrm>
              <a:off x="3997681" y="43635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12" name="tx1812"/>
            <p:cNvSpPr/>
            <p:nvPr/>
          </p:nvSpPr>
          <p:spPr>
            <a:xfrm>
              <a:off x="4301086" y="43635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13" name="tx1813"/>
            <p:cNvSpPr/>
            <p:nvPr/>
          </p:nvSpPr>
          <p:spPr>
            <a:xfrm>
              <a:off x="4604492" y="43635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14" name="tx1814"/>
            <p:cNvSpPr/>
            <p:nvPr/>
          </p:nvSpPr>
          <p:spPr>
            <a:xfrm>
              <a:off x="4907898" y="436354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15" name="tx1815"/>
            <p:cNvSpPr/>
            <p:nvPr/>
          </p:nvSpPr>
          <p:spPr>
            <a:xfrm>
              <a:off x="5211304" y="43635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16" name="tx1816"/>
            <p:cNvSpPr/>
            <p:nvPr/>
          </p:nvSpPr>
          <p:spPr>
            <a:xfrm>
              <a:off x="5514710" y="43635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17" name="tx1817"/>
            <p:cNvSpPr/>
            <p:nvPr/>
          </p:nvSpPr>
          <p:spPr>
            <a:xfrm>
              <a:off x="5818116" y="43635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18" name="tx1818"/>
            <p:cNvSpPr/>
            <p:nvPr/>
          </p:nvSpPr>
          <p:spPr>
            <a:xfrm>
              <a:off x="6121521" y="43635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9" name="tx1819"/>
            <p:cNvSpPr/>
            <p:nvPr/>
          </p:nvSpPr>
          <p:spPr>
            <a:xfrm>
              <a:off x="6424927" y="43635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20" name="tx1820"/>
            <p:cNvSpPr/>
            <p:nvPr/>
          </p:nvSpPr>
          <p:spPr>
            <a:xfrm>
              <a:off x="6728333" y="43635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21" name="tx1821"/>
            <p:cNvSpPr/>
            <p:nvPr/>
          </p:nvSpPr>
          <p:spPr>
            <a:xfrm>
              <a:off x="7031739" y="43635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22" name="tx1822"/>
            <p:cNvSpPr/>
            <p:nvPr/>
          </p:nvSpPr>
          <p:spPr>
            <a:xfrm>
              <a:off x="7335145" y="43635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23" name="tx1823"/>
            <p:cNvSpPr/>
            <p:nvPr/>
          </p:nvSpPr>
          <p:spPr>
            <a:xfrm>
              <a:off x="7638550" y="43635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24" name="tx1824"/>
            <p:cNvSpPr/>
            <p:nvPr/>
          </p:nvSpPr>
          <p:spPr>
            <a:xfrm>
              <a:off x="7941956" y="43635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25" name="tx1825"/>
            <p:cNvSpPr/>
            <p:nvPr/>
          </p:nvSpPr>
          <p:spPr>
            <a:xfrm>
              <a:off x="8245362" y="43635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26" name="tx1826"/>
            <p:cNvSpPr/>
            <p:nvPr/>
          </p:nvSpPr>
          <p:spPr>
            <a:xfrm>
              <a:off x="8548768" y="43635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27" name="tx1827"/>
            <p:cNvSpPr/>
            <p:nvPr/>
          </p:nvSpPr>
          <p:spPr>
            <a:xfrm>
              <a:off x="8852174" y="43635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28" name="tx1828"/>
            <p:cNvSpPr/>
            <p:nvPr/>
          </p:nvSpPr>
          <p:spPr>
            <a:xfrm>
              <a:off x="6728333"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29" name="tx1829"/>
            <p:cNvSpPr/>
            <p:nvPr/>
          </p:nvSpPr>
          <p:spPr>
            <a:xfrm>
              <a:off x="7031739"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30" name="tx1830"/>
            <p:cNvSpPr/>
            <p:nvPr/>
          </p:nvSpPr>
          <p:spPr>
            <a:xfrm>
              <a:off x="7335145" y="504964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31" name="tx1831"/>
            <p:cNvSpPr/>
            <p:nvPr/>
          </p:nvSpPr>
          <p:spPr>
            <a:xfrm>
              <a:off x="7638550"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32" name="tx1832"/>
            <p:cNvSpPr/>
            <p:nvPr/>
          </p:nvSpPr>
          <p:spPr>
            <a:xfrm>
              <a:off x="7941956"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33" name="tx1833"/>
            <p:cNvSpPr/>
            <p:nvPr/>
          </p:nvSpPr>
          <p:spPr>
            <a:xfrm>
              <a:off x="8245362"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834" name="tx1834"/>
            <p:cNvSpPr/>
            <p:nvPr/>
          </p:nvSpPr>
          <p:spPr>
            <a:xfrm>
              <a:off x="8548768"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835" name="tx1835"/>
            <p:cNvSpPr/>
            <p:nvPr/>
          </p:nvSpPr>
          <p:spPr>
            <a:xfrm>
              <a:off x="8852174"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836" name="tx1836"/>
            <p:cNvSpPr/>
            <p:nvPr/>
          </p:nvSpPr>
          <p:spPr>
            <a:xfrm>
              <a:off x="3390869"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37" name="tx1837"/>
            <p:cNvSpPr/>
            <p:nvPr/>
          </p:nvSpPr>
          <p:spPr>
            <a:xfrm>
              <a:off x="3694275"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38" name="tx1838"/>
            <p:cNvSpPr/>
            <p:nvPr/>
          </p:nvSpPr>
          <p:spPr>
            <a:xfrm>
              <a:off x="3997681"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39" name="tx1839"/>
            <p:cNvSpPr/>
            <p:nvPr/>
          </p:nvSpPr>
          <p:spPr>
            <a:xfrm>
              <a:off x="4301086"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40" name="tx1840"/>
            <p:cNvSpPr/>
            <p:nvPr/>
          </p:nvSpPr>
          <p:spPr>
            <a:xfrm>
              <a:off x="4604492"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41" name="tx1841"/>
            <p:cNvSpPr/>
            <p:nvPr/>
          </p:nvSpPr>
          <p:spPr>
            <a:xfrm>
              <a:off x="4907898"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42" name="tx1842"/>
            <p:cNvSpPr/>
            <p:nvPr/>
          </p:nvSpPr>
          <p:spPr>
            <a:xfrm>
              <a:off x="5211304"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43" name="tx1843"/>
            <p:cNvSpPr/>
            <p:nvPr/>
          </p:nvSpPr>
          <p:spPr>
            <a:xfrm>
              <a:off x="5514710"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44" name="tx1844"/>
            <p:cNvSpPr/>
            <p:nvPr/>
          </p:nvSpPr>
          <p:spPr>
            <a:xfrm>
              <a:off x="5818116"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45" name="tx1845"/>
            <p:cNvSpPr/>
            <p:nvPr/>
          </p:nvSpPr>
          <p:spPr>
            <a:xfrm>
              <a:off x="6121521"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46" name="tx1846"/>
            <p:cNvSpPr/>
            <p:nvPr/>
          </p:nvSpPr>
          <p:spPr>
            <a:xfrm>
              <a:off x="6424927"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47" name="tx1847"/>
            <p:cNvSpPr/>
            <p:nvPr/>
          </p:nvSpPr>
          <p:spPr>
            <a:xfrm>
              <a:off x="6728333"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48" name="tx1848"/>
            <p:cNvSpPr/>
            <p:nvPr/>
          </p:nvSpPr>
          <p:spPr>
            <a:xfrm>
              <a:off x="7031739"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49" name="tx1849"/>
            <p:cNvSpPr/>
            <p:nvPr/>
          </p:nvSpPr>
          <p:spPr>
            <a:xfrm>
              <a:off x="7335145"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50" name="tx1850"/>
            <p:cNvSpPr/>
            <p:nvPr/>
          </p:nvSpPr>
          <p:spPr>
            <a:xfrm>
              <a:off x="7638550"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51" name="tx1851"/>
            <p:cNvSpPr/>
            <p:nvPr/>
          </p:nvSpPr>
          <p:spPr>
            <a:xfrm>
              <a:off x="7941956"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52" name="tx1852"/>
            <p:cNvSpPr/>
            <p:nvPr/>
          </p:nvSpPr>
          <p:spPr>
            <a:xfrm>
              <a:off x="8245362"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53" name="tx1853"/>
            <p:cNvSpPr/>
            <p:nvPr/>
          </p:nvSpPr>
          <p:spPr>
            <a:xfrm>
              <a:off x="8548768"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54" name="tx1854"/>
            <p:cNvSpPr/>
            <p:nvPr/>
          </p:nvSpPr>
          <p:spPr>
            <a:xfrm>
              <a:off x="8852174"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55" name="tx1855"/>
            <p:cNvSpPr/>
            <p:nvPr/>
          </p:nvSpPr>
          <p:spPr>
            <a:xfrm>
              <a:off x="1873840"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56" name="tx1856"/>
            <p:cNvSpPr/>
            <p:nvPr/>
          </p:nvSpPr>
          <p:spPr>
            <a:xfrm>
              <a:off x="2177246"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57" name="tx1857"/>
            <p:cNvSpPr/>
            <p:nvPr/>
          </p:nvSpPr>
          <p:spPr>
            <a:xfrm>
              <a:off x="2480651"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58" name="tx1858"/>
            <p:cNvSpPr/>
            <p:nvPr/>
          </p:nvSpPr>
          <p:spPr>
            <a:xfrm>
              <a:off x="2784057"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59" name="tx1859"/>
            <p:cNvSpPr/>
            <p:nvPr/>
          </p:nvSpPr>
          <p:spPr>
            <a:xfrm>
              <a:off x="3087463"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60" name="tx1860"/>
            <p:cNvSpPr/>
            <p:nvPr/>
          </p:nvSpPr>
          <p:spPr>
            <a:xfrm>
              <a:off x="3390869"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61" name="tx1861"/>
            <p:cNvSpPr/>
            <p:nvPr/>
          </p:nvSpPr>
          <p:spPr>
            <a:xfrm>
              <a:off x="3694275"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62" name="tx1862"/>
            <p:cNvSpPr/>
            <p:nvPr/>
          </p:nvSpPr>
          <p:spPr>
            <a:xfrm>
              <a:off x="3997681"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63" name="tx1863"/>
            <p:cNvSpPr/>
            <p:nvPr/>
          </p:nvSpPr>
          <p:spPr>
            <a:xfrm>
              <a:off x="4301086"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64" name="tx1864"/>
            <p:cNvSpPr/>
            <p:nvPr/>
          </p:nvSpPr>
          <p:spPr>
            <a:xfrm>
              <a:off x="4604492"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65" name="tx1865"/>
            <p:cNvSpPr/>
            <p:nvPr/>
          </p:nvSpPr>
          <p:spPr>
            <a:xfrm>
              <a:off x="4907898"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66" name="tx1866"/>
            <p:cNvSpPr/>
            <p:nvPr/>
          </p:nvSpPr>
          <p:spPr>
            <a:xfrm>
              <a:off x="5211304"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67" name="tx1867"/>
            <p:cNvSpPr/>
            <p:nvPr/>
          </p:nvSpPr>
          <p:spPr>
            <a:xfrm>
              <a:off x="5514710"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68" name="tx1868"/>
            <p:cNvSpPr/>
            <p:nvPr/>
          </p:nvSpPr>
          <p:spPr>
            <a:xfrm>
              <a:off x="5818116"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69" name="tx1869"/>
            <p:cNvSpPr/>
            <p:nvPr/>
          </p:nvSpPr>
          <p:spPr>
            <a:xfrm>
              <a:off x="6121521"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70" name="tx1870"/>
            <p:cNvSpPr/>
            <p:nvPr/>
          </p:nvSpPr>
          <p:spPr>
            <a:xfrm>
              <a:off x="6424927"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71" name="tx1871"/>
            <p:cNvSpPr/>
            <p:nvPr/>
          </p:nvSpPr>
          <p:spPr>
            <a:xfrm>
              <a:off x="6728333"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72" name="tx1872"/>
            <p:cNvSpPr/>
            <p:nvPr/>
          </p:nvSpPr>
          <p:spPr>
            <a:xfrm>
              <a:off x="7031739"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73" name="tx1873"/>
            <p:cNvSpPr/>
            <p:nvPr/>
          </p:nvSpPr>
          <p:spPr>
            <a:xfrm>
              <a:off x="7335145"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74" name="tx1874"/>
            <p:cNvSpPr/>
            <p:nvPr/>
          </p:nvSpPr>
          <p:spPr>
            <a:xfrm>
              <a:off x="7638550"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75" name="tx1875"/>
            <p:cNvSpPr/>
            <p:nvPr/>
          </p:nvSpPr>
          <p:spPr>
            <a:xfrm>
              <a:off x="7941956"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76" name="tx1876"/>
            <p:cNvSpPr/>
            <p:nvPr/>
          </p:nvSpPr>
          <p:spPr>
            <a:xfrm>
              <a:off x="8245362"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77" name="tx1877"/>
            <p:cNvSpPr/>
            <p:nvPr/>
          </p:nvSpPr>
          <p:spPr>
            <a:xfrm>
              <a:off x="8548768"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78" name="tx1878"/>
            <p:cNvSpPr/>
            <p:nvPr/>
          </p:nvSpPr>
          <p:spPr>
            <a:xfrm>
              <a:off x="8852174"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79" name="tx1879"/>
            <p:cNvSpPr/>
            <p:nvPr/>
          </p:nvSpPr>
          <p:spPr>
            <a:xfrm>
              <a:off x="1873840"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80" name="tx1880"/>
            <p:cNvSpPr/>
            <p:nvPr/>
          </p:nvSpPr>
          <p:spPr>
            <a:xfrm>
              <a:off x="2177246"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81" name="tx1881"/>
            <p:cNvSpPr/>
            <p:nvPr/>
          </p:nvSpPr>
          <p:spPr>
            <a:xfrm>
              <a:off x="2480651"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82" name="tx1882"/>
            <p:cNvSpPr/>
            <p:nvPr/>
          </p:nvSpPr>
          <p:spPr>
            <a:xfrm>
              <a:off x="7031739"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83" name="tx1883"/>
            <p:cNvSpPr/>
            <p:nvPr/>
          </p:nvSpPr>
          <p:spPr>
            <a:xfrm>
              <a:off x="7335145"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84" name="tx1884"/>
            <p:cNvSpPr/>
            <p:nvPr/>
          </p:nvSpPr>
          <p:spPr>
            <a:xfrm>
              <a:off x="7638550"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85" name="tx1885"/>
            <p:cNvSpPr/>
            <p:nvPr/>
          </p:nvSpPr>
          <p:spPr>
            <a:xfrm>
              <a:off x="7941956"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86" name="tx1886"/>
            <p:cNvSpPr/>
            <p:nvPr/>
          </p:nvSpPr>
          <p:spPr>
            <a:xfrm>
              <a:off x="8245362"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87" name="tx1887"/>
            <p:cNvSpPr/>
            <p:nvPr/>
          </p:nvSpPr>
          <p:spPr>
            <a:xfrm>
              <a:off x="8548768"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88" name="tx1888"/>
            <p:cNvSpPr/>
            <p:nvPr/>
          </p:nvSpPr>
          <p:spPr>
            <a:xfrm>
              <a:off x="8852174"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89" name="tx1889"/>
            <p:cNvSpPr/>
            <p:nvPr/>
          </p:nvSpPr>
          <p:spPr>
            <a:xfrm>
              <a:off x="2784057"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90" name="tx1890"/>
            <p:cNvSpPr/>
            <p:nvPr/>
          </p:nvSpPr>
          <p:spPr>
            <a:xfrm>
              <a:off x="3087463"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91" name="tx1891"/>
            <p:cNvSpPr/>
            <p:nvPr/>
          </p:nvSpPr>
          <p:spPr>
            <a:xfrm>
              <a:off x="3390869"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92" name="tx1892"/>
            <p:cNvSpPr/>
            <p:nvPr/>
          </p:nvSpPr>
          <p:spPr>
            <a:xfrm>
              <a:off x="3694275"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93" name="tx1893"/>
            <p:cNvSpPr/>
            <p:nvPr/>
          </p:nvSpPr>
          <p:spPr>
            <a:xfrm>
              <a:off x="3997681"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94" name="tx1894"/>
            <p:cNvSpPr/>
            <p:nvPr/>
          </p:nvSpPr>
          <p:spPr>
            <a:xfrm>
              <a:off x="4301086"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95" name="tx1895"/>
            <p:cNvSpPr/>
            <p:nvPr/>
          </p:nvSpPr>
          <p:spPr>
            <a:xfrm>
              <a:off x="4604492"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96" name="tx1896"/>
            <p:cNvSpPr/>
            <p:nvPr/>
          </p:nvSpPr>
          <p:spPr>
            <a:xfrm>
              <a:off x="4907898"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97" name="tx1897"/>
            <p:cNvSpPr/>
            <p:nvPr/>
          </p:nvSpPr>
          <p:spPr>
            <a:xfrm>
              <a:off x="5211304"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98" name="tx1898"/>
            <p:cNvSpPr/>
            <p:nvPr/>
          </p:nvSpPr>
          <p:spPr>
            <a:xfrm>
              <a:off x="5514710"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99" name="tx1899"/>
            <p:cNvSpPr/>
            <p:nvPr/>
          </p:nvSpPr>
          <p:spPr>
            <a:xfrm>
              <a:off x="5818116"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00" name="tx1900"/>
            <p:cNvSpPr/>
            <p:nvPr/>
          </p:nvSpPr>
          <p:spPr>
            <a:xfrm>
              <a:off x="6121521"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01" name="tx1901"/>
            <p:cNvSpPr/>
            <p:nvPr/>
          </p:nvSpPr>
          <p:spPr>
            <a:xfrm>
              <a:off x="6424927"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02" name="tx1902"/>
            <p:cNvSpPr/>
            <p:nvPr/>
          </p:nvSpPr>
          <p:spPr>
            <a:xfrm>
              <a:off x="6728333"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03" name="tx1903"/>
            <p:cNvSpPr/>
            <p:nvPr/>
          </p:nvSpPr>
          <p:spPr>
            <a:xfrm>
              <a:off x="7031739"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04" name="tx1904"/>
            <p:cNvSpPr/>
            <p:nvPr/>
          </p:nvSpPr>
          <p:spPr>
            <a:xfrm>
              <a:off x="7335145"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05" name="tx1905"/>
            <p:cNvSpPr/>
            <p:nvPr/>
          </p:nvSpPr>
          <p:spPr>
            <a:xfrm>
              <a:off x="7638550"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06" name="tx1906"/>
            <p:cNvSpPr/>
            <p:nvPr/>
          </p:nvSpPr>
          <p:spPr>
            <a:xfrm>
              <a:off x="7941956"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07" name="tx1907"/>
            <p:cNvSpPr/>
            <p:nvPr/>
          </p:nvSpPr>
          <p:spPr>
            <a:xfrm>
              <a:off x="8245362"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08" name="tx1908"/>
            <p:cNvSpPr/>
            <p:nvPr/>
          </p:nvSpPr>
          <p:spPr>
            <a:xfrm>
              <a:off x="8548768"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09" name="tx1909"/>
            <p:cNvSpPr/>
            <p:nvPr/>
          </p:nvSpPr>
          <p:spPr>
            <a:xfrm>
              <a:off x="8852174"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10" name="tx1910"/>
            <p:cNvSpPr/>
            <p:nvPr/>
          </p:nvSpPr>
          <p:spPr>
            <a:xfrm>
              <a:off x="1873840"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11" name="tx1911"/>
            <p:cNvSpPr/>
            <p:nvPr/>
          </p:nvSpPr>
          <p:spPr>
            <a:xfrm>
              <a:off x="2177246"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12" name="tx1912"/>
            <p:cNvSpPr/>
            <p:nvPr/>
          </p:nvSpPr>
          <p:spPr>
            <a:xfrm>
              <a:off x="2480651"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13" name="tx1913"/>
            <p:cNvSpPr/>
            <p:nvPr/>
          </p:nvSpPr>
          <p:spPr>
            <a:xfrm>
              <a:off x="2784057"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14" name="tx1914"/>
            <p:cNvSpPr/>
            <p:nvPr/>
          </p:nvSpPr>
          <p:spPr>
            <a:xfrm>
              <a:off x="3087463"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15" name="tx1915"/>
            <p:cNvSpPr/>
            <p:nvPr/>
          </p:nvSpPr>
          <p:spPr>
            <a:xfrm>
              <a:off x="3390869"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16" name="tx1916"/>
            <p:cNvSpPr/>
            <p:nvPr/>
          </p:nvSpPr>
          <p:spPr>
            <a:xfrm>
              <a:off x="3694275"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17" name="tx1917"/>
            <p:cNvSpPr/>
            <p:nvPr/>
          </p:nvSpPr>
          <p:spPr>
            <a:xfrm>
              <a:off x="3997681"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18" name="tx1918"/>
            <p:cNvSpPr/>
            <p:nvPr/>
          </p:nvSpPr>
          <p:spPr>
            <a:xfrm>
              <a:off x="4301086"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19" name="tx1919"/>
            <p:cNvSpPr/>
            <p:nvPr/>
          </p:nvSpPr>
          <p:spPr>
            <a:xfrm>
              <a:off x="4604492"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20" name="tx1920"/>
            <p:cNvSpPr/>
            <p:nvPr/>
          </p:nvSpPr>
          <p:spPr>
            <a:xfrm>
              <a:off x="4907898"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21" name="tx1921"/>
            <p:cNvSpPr/>
            <p:nvPr/>
          </p:nvSpPr>
          <p:spPr>
            <a:xfrm>
              <a:off x="5211304"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22" name="tx1922"/>
            <p:cNvSpPr/>
            <p:nvPr/>
          </p:nvSpPr>
          <p:spPr>
            <a:xfrm>
              <a:off x="5514710"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23" name="tx1923"/>
            <p:cNvSpPr/>
            <p:nvPr/>
          </p:nvSpPr>
          <p:spPr>
            <a:xfrm>
              <a:off x="5818116"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24" name="tx1924"/>
            <p:cNvSpPr/>
            <p:nvPr/>
          </p:nvSpPr>
          <p:spPr>
            <a:xfrm>
              <a:off x="6121521"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25" name="tx1925"/>
            <p:cNvSpPr/>
            <p:nvPr/>
          </p:nvSpPr>
          <p:spPr>
            <a:xfrm>
              <a:off x="6424927"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26" name="tx1926"/>
            <p:cNvSpPr/>
            <p:nvPr/>
          </p:nvSpPr>
          <p:spPr>
            <a:xfrm>
              <a:off x="6728333"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27" name="tx1927"/>
            <p:cNvSpPr/>
            <p:nvPr/>
          </p:nvSpPr>
          <p:spPr>
            <a:xfrm>
              <a:off x="7031739"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28" name="tx1928"/>
            <p:cNvSpPr/>
            <p:nvPr/>
          </p:nvSpPr>
          <p:spPr>
            <a:xfrm>
              <a:off x="7335145"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29" name="tx1929"/>
            <p:cNvSpPr/>
            <p:nvPr/>
          </p:nvSpPr>
          <p:spPr>
            <a:xfrm>
              <a:off x="7638550"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30" name="tx1930"/>
            <p:cNvSpPr/>
            <p:nvPr/>
          </p:nvSpPr>
          <p:spPr>
            <a:xfrm>
              <a:off x="7941956"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31" name="tx1931"/>
            <p:cNvSpPr/>
            <p:nvPr/>
          </p:nvSpPr>
          <p:spPr>
            <a:xfrm>
              <a:off x="8245362"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32" name="tx1932"/>
            <p:cNvSpPr/>
            <p:nvPr/>
          </p:nvSpPr>
          <p:spPr>
            <a:xfrm>
              <a:off x="8548768"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33" name="tx1933"/>
            <p:cNvSpPr/>
            <p:nvPr/>
          </p:nvSpPr>
          <p:spPr>
            <a:xfrm>
              <a:off x="8852174"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34" name="tx1934"/>
            <p:cNvSpPr/>
            <p:nvPr/>
          </p:nvSpPr>
          <p:spPr>
            <a:xfrm>
              <a:off x="1873840"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35" name="tx1935"/>
            <p:cNvSpPr/>
            <p:nvPr/>
          </p:nvSpPr>
          <p:spPr>
            <a:xfrm>
              <a:off x="2177246"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36" name="tx1936"/>
            <p:cNvSpPr/>
            <p:nvPr/>
          </p:nvSpPr>
          <p:spPr>
            <a:xfrm>
              <a:off x="2480651"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37" name="tx1937"/>
            <p:cNvSpPr/>
            <p:nvPr/>
          </p:nvSpPr>
          <p:spPr>
            <a:xfrm>
              <a:off x="2784057"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38" name="tx1938"/>
            <p:cNvSpPr/>
            <p:nvPr/>
          </p:nvSpPr>
          <p:spPr>
            <a:xfrm>
              <a:off x="3087463"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39" name="tx1939"/>
            <p:cNvSpPr/>
            <p:nvPr/>
          </p:nvSpPr>
          <p:spPr>
            <a:xfrm>
              <a:off x="3390869" y="497341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40" name="tx1940"/>
            <p:cNvSpPr/>
            <p:nvPr/>
          </p:nvSpPr>
          <p:spPr>
            <a:xfrm>
              <a:off x="3694275" y="497341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41" name="tx1941"/>
            <p:cNvSpPr/>
            <p:nvPr/>
          </p:nvSpPr>
          <p:spPr>
            <a:xfrm>
              <a:off x="3997681"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942" name="tx1942"/>
            <p:cNvSpPr/>
            <p:nvPr/>
          </p:nvSpPr>
          <p:spPr>
            <a:xfrm>
              <a:off x="4301086"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943" name="tx1943"/>
            <p:cNvSpPr/>
            <p:nvPr/>
          </p:nvSpPr>
          <p:spPr>
            <a:xfrm>
              <a:off x="4604492"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44" name="tx1944"/>
            <p:cNvSpPr/>
            <p:nvPr/>
          </p:nvSpPr>
          <p:spPr>
            <a:xfrm>
              <a:off x="4907898" y="497341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45" name="tx1945"/>
            <p:cNvSpPr/>
            <p:nvPr/>
          </p:nvSpPr>
          <p:spPr>
            <a:xfrm>
              <a:off x="5211304"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46" name="tx1946"/>
            <p:cNvSpPr/>
            <p:nvPr/>
          </p:nvSpPr>
          <p:spPr>
            <a:xfrm>
              <a:off x="5514710"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47" name="tx1947"/>
            <p:cNvSpPr/>
            <p:nvPr/>
          </p:nvSpPr>
          <p:spPr>
            <a:xfrm>
              <a:off x="5818116"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48" name="tx1948"/>
            <p:cNvSpPr/>
            <p:nvPr/>
          </p:nvSpPr>
          <p:spPr>
            <a:xfrm>
              <a:off x="6121521"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49" name="tx1949"/>
            <p:cNvSpPr/>
            <p:nvPr/>
          </p:nvSpPr>
          <p:spPr>
            <a:xfrm>
              <a:off x="6424927"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50" name="tx1950"/>
            <p:cNvSpPr/>
            <p:nvPr/>
          </p:nvSpPr>
          <p:spPr>
            <a:xfrm>
              <a:off x="6728333"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51" name="tx1951"/>
            <p:cNvSpPr/>
            <p:nvPr/>
          </p:nvSpPr>
          <p:spPr>
            <a:xfrm>
              <a:off x="4301086"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52" name="tx1952"/>
            <p:cNvSpPr/>
            <p:nvPr/>
          </p:nvSpPr>
          <p:spPr>
            <a:xfrm>
              <a:off x="4604492"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53" name="tx1953"/>
            <p:cNvSpPr/>
            <p:nvPr/>
          </p:nvSpPr>
          <p:spPr>
            <a:xfrm>
              <a:off x="4907898"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54" name="tx1954"/>
            <p:cNvSpPr/>
            <p:nvPr/>
          </p:nvSpPr>
          <p:spPr>
            <a:xfrm>
              <a:off x="5211304"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55" name="tx1955"/>
            <p:cNvSpPr/>
            <p:nvPr/>
          </p:nvSpPr>
          <p:spPr>
            <a:xfrm>
              <a:off x="5514710"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56" name="tx1956"/>
            <p:cNvSpPr/>
            <p:nvPr/>
          </p:nvSpPr>
          <p:spPr>
            <a:xfrm>
              <a:off x="5818116"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57" name="tx1957"/>
            <p:cNvSpPr/>
            <p:nvPr/>
          </p:nvSpPr>
          <p:spPr>
            <a:xfrm>
              <a:off x="6121521"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58" name="tx1958"/>
            <p:cNvSpPr/>
            <p:nvPr/>
          </p:nvSpPr>
          <p:spPr>
            <a:xfrm>
              <a:off x="6424927"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59" name="tx1959"/>
            <p:cNvSpPr/>
            <p:nvPr/>
          </p:nvSpPr>
          <p:spPr>
            <a:xfrm>
              <a:off x="3087463" y="38299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60" name="tx1960"/>
            <p:cNvSpPr/>
            <p:nvPr/>
          </p:nvSpPr>
          <p:spPr>
            <a:xfrm>
              <a:off x="3390869" y="38299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61" name="tx1961"/>
            <p:cNvSpPr/>
            <p:nvPr/>
          </p:nvSpPr>
          <p:spPr>
            <a:xfrm>
              <a:off x="3694275" y="38299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62" name="tx1962"/>
            <p:cNvSpPr/>
            <p:nvPr/>
          </p:nvSpPr>
          <p:spPr>
            <a:xfrm>
              <a:off x="3997681" y="38299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63" name="tx1963"/>
            <p:cNvSpPr/>
            <p:nvPr/>
          </p:nvSpPr>
          <p:spPr>
            <a:xfrm>
              <a:off x="4301086" y="38299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64" name="tx1964"/>
            <p:cNvSpPr/>
            <p:nvPr/>
          </p:nvSpPr>
          <p:spPr>
            <a:xfrm>
              <a:off x="4604492" y="38299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65" name="tx1965"/>
            <p:cNvSpPr/>
            <p:nvPr/>
          </p:nvSpPr>
          <p:spPr>
            <a:xfrm>
              <a:off x="4907898" y="38299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66" name="tx1966"/>
            <p:cNvSpPr/>
            <p:nvPr/>
          </p:nvSpPr>
          <p:spPr>
            <a:xfrm>
              <a:off x="5211304" y="38299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67" name="tx1967"/>
            <p:cNvSpPr/>
            <p:nvPr/>
          </p:nvSpPr>
          <p:spPr>
            <a:xfrm>
              <a:off x="5514710" y="38299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68" name="tx1968"/>
            <p:cNvSpPr/>
            <p:nvPr/>
          </p:nvSpPr>
          <p:spPr>
            <a:xfrm>
              <a:off x="5818116" y="38299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69" name="tx1969"/>
            <p:cNvSpPr/>
            <p:nvPr/>
          </p:nvSpPr>
          <p:spPr>
            <a:xfrm>
              <a:off x="6121521" y="38299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70" name="tx1970"/>
            <p:cNvSpPr/>
            <p:nvPr/>
          </p:nvSpPr>
          <p:spPr>
            <a:xfrm>
              <a:off x="6424927" y="38299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71" name="tx1971"/>
            <p:cNvSpPr/>
            <p:nvPr/>
          </p:nvSpPr>
          <p:spPr>
            <a:xfrm>
              <a:off x="6728333" y="38299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72" name="tx1972"/>
            <p:cNvSpPr/>
            <p:nvPr/>
          </p:nvSpPr>
          <p:spPr>
            <a:xfrm>
              <a:off x="7031739" y="38299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73" name="tx1973"/>
            <p:cNvSpPr/>
            <p:nvPr/>
          </p:nvSpPr>
          <p:spPr>
            <a:xfrm>
              <a:off x="7335145" y="38299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74" name="tx1974"/>
            <p:cNvSpPr/>
            <p:nvPr/>
          </p:nvSpPr>
          <p:spPr>
            <a:xfrm>
              <a:off x="1873840"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75" name="tx1975"/>
            <p:cNvSpPr/>
            <p:nvPr/>
          </p:nvSpPr>
          <p:spPr>
            <a:xfrm>
              <a:off x="2177246"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76" name="tx1976"/>
            <p:cNvSpPr/>
            <p:nvPr/>
          </p:nvSpPr>
          <p:spPr>
            <a:xfrm>
              <a:off x="2480651"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77" name="tx1977"/>
            <p:cNvSpPr/>
            <p:nvPr/>
          </p:nvSpPr>
          <p:spPr>
            <a:xfrm>
              <a:off x="2784057"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78" name="tx1978"/>
            <p:cNvSpPr/>
            <p:nvPr/>
          </p:nvSpPr>
          <p:spPr>
            <a:xfrm>
              <a:off x="3087463"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79" name="tx1979"/>
            <p:cNvSpPr/>
            <p:nvPr/>
          </p:nvSpPr>
          <p:spPr>
            <a:xfrm>
              <a:off x="3390869"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80" name="tx1980"/>
            <p:cNvSpPr/>
            <p:nvPr/>
          </p:nvSpPr>
          <p:spPr>
            <a:xfrm>
              <a:off x="3694275"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81" name="tx1981"/>
            <p:cNvSpPr/>
            <p:nvPr/>
          </p:nvSpPr>
          <p:spPr>
            <a:xfrm>
              <a:off x="3997681"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82" name="tx1982"/>
            <p:cNvSpPr/>
            <p:nvPr/>
          </p:nvSpPr>
          <p:spPr>
            <a:xfrm>
              <a:off x="4301086"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83" name="tx1983"/>
            <p:cNvSpPr/>
            <p:nvPr/>
          </p:nvSpPr>
          <p:spPr>
            <a:xfrm>
              <a:off x="4604492"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84" name="tx1984"/>
            <p:cNvSpPr/>
            <p:nvPr/>
          </p:nvSpPr>
          <p:spPr>
            <a:xfrm>
              <a:off x="4907898"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85" name="tx1985"/>
            <p:cNvSpPr/>
            <p:nvPr/>
          </p:nvSpPr>
          <p:spPr>
            <a:xfrm>
              <a:off x="5211304"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86" name="tx1986"/>
            <p:cNvSpPr/>
            <p:nvPr/>
          </p:nvSpPr>
          <p:spPr>
            <a:xfrm>
              <a:off x="5514710"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87" name="tx1987"/>
            <p:cNvSpPr/>
            <p:nvPr/>
          </p:nvSpPr>
          <p:spPr>
            <a:xfrm>
              <a:off x="5818116"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88" name="tx1988"/>
            <p:cNvSpPr/>
            <p:nvPr/>
          </p:nvSpPr>
          <p:spPr>
            <a:xfrm>
              <a:off x="1873840"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89" name="tx1989"/>
            <p:cNvSpPr/>
            <p:nvPr/>
          </p:nvSpPr>
          <p:spPr>
            <a:xfrm>
              <a:off x="2177246"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90" name="tx1990"/>
            <p:cNvSpPr/>
            <p:nvPr/>
          </p:nvSpPr>
          <p:spPr>
            <a:xfrm>
              <a:off x="2480651"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91" name="tx1991"/>
            <p:cNvSpPr/>
            <p:nvPr/>
          </p:nvSpPr>
          <p:spPr>
            <a:xfrm>
              <a:off x="2784057"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92" name="tx1992"/>
            <p:cNvSpPr/>
            <p:nvPr/>
          </p:nvSpPr>
          <p:spPr>
            <a:xfrm>
              <a:off x="3087463"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93" name="tx1993"/>
            <p:cNvSpPr/>
            <p:nvPr/>
          </p:nvSpPr>
          <p:spPr>
            <a:xfrm>
              <a:off x="3390869"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94" name="tx1994"/>
            <p:cNvSpPr/>
            <p:nvPr/>
          </p:nvSpPr>
          <p:spPr>
            <a:xfrm>
              <a:off x="3694275"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95" name="tx1995"/>
            <p:cNvSpPr/>
            <p:nvPr/>
          </p:nvSpPr>
          <p:spPr>
            <a:xfrm>
              <a:off x="3997681"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96" name="tx1996"/>
            <p:cNvSpPr/>
            <p:nvPr/>
          </p:nvSpPr>
          <p:spPr>
            <a:xfrm>
              <a:off x="4301086"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97" name="tx1997"/>
            <p:cNvSpPr/>
            <p:nvPr/>
          </p:nvSpPr>
          <p:spPr>
            <a:xfrm>
              <a:off x="4604492"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98" name="tx1998"/>
            <p:cNvSpPr/>
            <p:nvPr/>
          </p:nvSpPr>
          <p:spPr>
            <a:xfrm>
              <a:off x="4907898"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99" name="tx1999"/>
            <p:cNvSpPr/>
            <p:nvPr/>
          </p:nvSpPr>
          <p:spPr>
            <a:xfrm>
              <a:off x="5211304"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00" name="tx2000"/>
            <p:cNvSpPr/>
            <p:nvPr/>
          </p:nvSpPr>
          <p:spPr>
            <a:xfrm>
              <a:off x="5514710"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01" name="tx2001"/>
            <p:cNvSpPr/>
            <p:nvPr/>
          </p:nvSpPr>
          <p:spPr>
            <a:xfrm>
              <a:off x="5818116"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02" name="tx2002"/>
            <p:cNvSpPr/>
            <p:nvPr/>
          </p:nvSpPr>
          <p:spPr>
            <a:xfrm>
              <a:off x="6121521"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03" name="tx2003"/>
            <p:cNvSpPr/>
            <p:nvPr/>
          </p:nvSpPr>
          <p:spPr>
            <a:xfrm>
              <a:off x="6424927"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04" name="tx2004"/>
            <p:cNvSpPr/>
            <p:nvPr/>
          </p:nvSpPr>
          <p:spPr>
            <a:xfrm>
              <a:off x="6728333"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05" name="tx2005"/>
            <p:cNvSpPr/>
            <p:nvPr/>
          </p:nvSpPr>
          <p:spPr>
            <a:xfrm>
              <a:off x="7031739"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06" name="tx2006"/>
            <p:cNvSpPr/>
            <p:nvPr/>
          </p:nvSpPr>
          <p:spPr>
            <a:xfrm>
              <a:off x="7335145"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07" name="tx2007"/>
            <p:cNvSpPr/>
            <p:nvPr/>
          </p:nvSpPr>
          <p:spPr>
            <a:xfrm>
              <a:off x="7638550"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08" name="tx2008"/>
            <p:cNvSpPr/>
            <p:nvPr/>
          </p:nvSpPr>
          <p:spPr>
            <a:xfrm>
              <a:off x="7941956"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09" name="tx2009"/>
            <p:cNvSpPr/>
            <p:nvPr/>
          </p:nvSpPr>
          <p:spPr>
            <a:xfrm>
              <a:off x="8245362"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10" name="tx2010"/>
            <p:cNvSpPr/>
            <p:nvPr/>
          </p:nvSpPr>
          <p:spPr>
            <a:xfrm>
              <a:off x="8548768"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11" name="tx2011"/>
            <p:cNvSpPr/>
            <p:nvPr/>
          </p:nvSpPr>
          <p:spPr>
            <a:xfrm>
              <a:off x="8852174"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12" name="tx2012"/>
            <p:cNvSpPr/>
            <p:nvPr/>
          </p:nvSpPr>
          <p:spPr>
            <a:xfrm>
              <a:off x="1873840"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13" name="tx2013"/>
            <p:cNvSpPr/>
            <p:nvPr/>
          </p:nvSpPr>
          <p:spPr>
            <a:xfrm>
              <a:off x="2177246"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14" name="tx2014"/>
            <p:cNvSpPr/>
            <p:nvPr/>
          </p:nvSpPr>
          <p:spPr>
            <a:xfrm>
              <a:off x="2480651"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15" name="tx2015"/>
            <p:cNvSpPr/>
            <p:nvPr/>
          </p:nvSpPr>
          <p:spPr>
            <a:xfrm>
              <a:off x="2784057"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16" name="tx2016"/>
            <p:cNvSpPr/>
            <p:nvPr/>
          </p:nvSpPr>
          <p:spPr>
            <a:xfrm>
              <a:off x="3087463"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17" name="tx2017"/>
            <p:cNvSpPr/>
            <p:nvPr/>
          </p:nvSpPr>
          <p:spPr>
            <a:xfrm>
              <a:off x="3390869"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18" name="tx2018"/>
            <p:cNvSpPr/>
            <p:nvPr/>
          </p:nvSpPr>
          <p:spPr>
            <a:xfrm>
              <a:off x="3694275"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19" name="tx2019"/>
            <p:cNvSpPr/>
            <p:nvPr/>
          </p:nvSpPr>
          <p:spPr>
            <a:xfrm>
              <a:off x="3997681"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20" name="tx2020"/>
            <p:cNvSpPr/>
            <p:nvPr/>
          </p:nvSpPr>
          <p:spPr>
            <a:xfrm>
              <a:off x="1873840"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21" name="tx2021"/>
            <p:cNvSpPr/>
            <p:nvPr/>
          </p:nvSpPr>
          <p:spPr>
            <a:xfrm>
              <a:off x="2177246"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22" name="tx2022"/>
            <p:cNvSpPr/>
            <p:nvPr/>
          </p:nvSpPr>
          <p:spPr>
            <a:xfrm>
              <a:off x="2480651"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23" name="tx2023"/>
            <p:cNvSpPr/>
            <p:nvPr/>
          </p:nvSpPr>
          <p:spPr>
            <a:xfrm>
              <a:off x="2784057"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24" name="tx2024"/>
            <p:cNvSpPr/>
            <p:nvPr/>
          </p:nvSpPr>
          <p:spPr>
            <a:xfrm>
              <a:off x="3087463"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25" name="tx2025"/>
            <p:cNvSpPr/>
            <p:nvPr/>
          </p:nvSpPr>
          <p:spPr>
            <a:xfrm>
              <a:off x="1873840"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26" name="tx2026"/>
            <p:cNvSpPr/>
            <p:nvPr/>
          </p:nvSpPr>
          <p:spPr>
            <a:xfrm>
              <a:off x="2177246"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27" name="tx2027"/>
            <p:cNvSpPr/>
            <p:nvPr/>
          </p:nvSpPr>
          <p:spPr>
            <a:xfrm>
              <a:off x="2480651"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28" name="tx2028"/>
            <p:cNvSpPr/>
            <p:nvPr/>
          </p:nvSpPr>
          <p:spPr>
            <a:xfrm>
              <a:off x="2784057"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29" name="tx2029"/>
            <p:cNvSpPr/>
            <p:nvPr/>
          </p:nvSpPr>
          <p:spPr>
            <a:xfrm>
              <a:off x="3087463"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30" name="tx2030"/>
            <p:cNvSpPr/>
            <p:nvPr/>
          </p:nvSpPr>
          <p:spPr>
            <a:xfrm>
              <a:off x="3390869"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31" name="tx2031"/>
            <p:cNvSpPr/>
            <p:nvPr/>
          </p:nvSpPr>
          <p:spPr>
            <a:xfrm>
              <a:off x="3694275"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32" name="tx2032"/>
            <p:cNvSpPr/>
            <p:nvPr/>
          </p:nvSpPr>
          <p:spPr>
            <a:xfrm>
              <a:off x="3997681"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33" name="tx2033"/>
            <p:cNvSpPr/>
            <p:nvPr/>
          </p:nvSpPr>
          <p:spPr>
            <a:xfrm>
              <a:off x="4301086"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34" name="tx2034"/>
            <p:cNvSpPr/>
            <p:nvPr/>
          </p:nvSpPr>
          <p:spPr>
            <a:xfrm>
              <a:off x="4604492"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35" name="tx2035"/>
            <p:cNvSpPr/>
            <p:nvPr/>
          </p:nvSpPr>
          <p:spPr>
            <a:xfrm>
              <a:off x="4907898"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36" name="tx2036"/>
            <p:cNvSpPr/>
            <p:nvPr/>
          </p:nvSpPr>
          <p:spPr>
            <a:xfrm>
              <a:off x="5211304"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37" name="tx2037"/>
            <p:cNvSpPr/>
            <p:nvPr/>
          </p:nvSpPr>
          <p:spPr>
            <a:xfrm>
              <a:off x="5514710"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38" name="tx2038"/>
            <p:cNvSpPr/>
            <p:nvPr/>
          </p:nvSpPr>
          <p:spPr>
            <a:xfrm>
              <a:off x="5818116"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39" name="tx2039"/>
            <p:cNvSpPr/>
            <p:nvPr/>
          </p:nvSpPr>
          <p:spPr>
            <a:xfrm>
              <a:off x="6121521"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40" name="tx2040"/>
            <p:cNvSpPr/>
            <p:nvPr/>
          </p:nvSpPr>
          <p:spPr>
            <a:xfrm>
              <a:off x="6424927"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41" name="tx2041"/>
            <p:cNvSpPr/>
            <p:nvPr/>
          </p:nvSpPr>
          <p:spPr>
            <a:xfrm>
              <a:off x="6728333"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42" name="tx2042"/>
            <p:cNvSpPr/>
            <p:nvPr/>
          </p:nvSpPr>
          <p:spPr>
            <a:xfrm>
              <a:off x="7031739"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43" name="tx2043"/>
            <p:cNvSpPr/>
            <p:nvPr/>
          </p:nvSpPr>
          <p:spPr>
            <a:xfrm>
              <a:off x="7335145"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44" name="tx2044"/>
            <p:cNvSpPr/>
            <p:nvPr/>
          </p:nvSpPr>
          <p:spPr>
            <a:xfrm>
              <a:off x="7638550"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45" name="tx2045"/>
            <p:cNvSpPr/>
            <p:nvPr/>
          </p:nvSpPr>
          <p:spPr>
            <a:xfrm>
              <a:off x="7941956"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46" name="tx2046"/>
            <p:cNvSpPr/>
            <p:nvPr/>
          </p:nvSpPr>
          <p:spPr>
            <a:xfrm>
              <a:off x="8245362"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47" name="tx2047"/>
            <p:cNvSpPr/>
            <p:nvPr/>
          </p:nvSpPr>
          <p:spPr>
            <a:xfrm>
              <a:off x="8548768"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48" name="tx2048"/>
            <p:cNvSpPr/>
            <p:nvPr/>
          </p:nvSpPr>
          <p:spPr>
            <a:xfrm>
              <a:off x="8852174"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49" name="tx2049"/>
            <p:cNvSpPr/>
            <p:nvPr/>
          </p:nvSpPr>
          <p:spPr>
            <a:xfrm>
              <a:off x="1873840" y="39061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50" name="tx2050"/>
            <p:cNvSpPr/>
            <p:nvPr/>
          </p:nvSpPr>
          <p:spPr>
            <a:xfrm>
              <a:off x="2177246" y="39061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51" name="tx2051"/>
            <p:cNvSpPr/>
            <p:nvPr/>
          </p:nvSpPr>
          <p:spPr>
            <a:xfrm>
              <a:off x="2480651" y="39061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52" name="tx2052"/>
            <p:cNvSpPr/>
            <p:nvPr/>
          </p:nvSpPr>
          <p:spPr>
            <a:xfrm>
              <a:off x="2784057" y="39061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53" name="tx2053"/>
            <p:cNvSpPr/>
            <p:nvPr/>
          </p:nvSpPr>
          <p:spPr>
            <a:xfrm>
              <a:off x="3087463" y="39061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54" name="tx2054"/>
            <p:cNvSpPr/>
            <p:nvPr/>
          </p:nvSpPr>
          <p:spPr>
            <a:xfrm>
              <a:off x="3390869" y="39061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55" name="tx2055"/>
            <p:cNvSpPr/>
            <p:nvPr/>
          </p:nvSpPr>
          <p:spPr>
            <a:xfrm>
              <a:off x="3694275" y="39061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56" name="tx2056"/>
            <p:cNvSpPr/>
            <p:nvPr/>
          </p:nvSpPr>
          <p:spPr>
            <a:xfrm>
              <a:off x="3997681" y="39061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57" name="tx2057"/>
            <p:cNvSpPr/>
            <p:nvPr/>
          </p:nvSpPr>
          <p:spPr>
            <a:xfrm>
              <a:off x="4301086" y="39061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58" name="tx2058"/>
            <p:cNvSpPr/>
            <p:nvPr/>
          </p:nvSpPr>
          <p:spPr>
            <a:xfrm>
              <a:off x="4604492" y="39061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59" name="tx2059"/>
            <p:cNvSpPr/>
            <p:nvPr/>
          </p:nvSpPr>
          <p:spPr>
            <a:xfrm>
              <a:off x="4907898" y="39061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60" name="tx2060"/>
            <p:cNvSpPr/>
            <p:nvPr/>
          </p:nvSpPr>
          <p:spPr>
            <a:xfrm>
              <a:off x="5211304" y="39061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61" name="tx2061"/>
            <p:cNvSpPr/>
            <p:nvPr/>
          </p:nvSpPr>
          <p:spPr>
            <a:xfrm>
              <a:off x="5514710" y="39061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62" name="tx2062"/>
            <p:cNvSpPr/>
            <p:nvPr/>
          </p:nvSpPr>
          <p:spPr>
            <a:xfrm>
              <a:off x="5818116" y="39061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63" name="tx2063"/>
            <p:cNvSpPr/>
            <p:nvPr/>
          </p:nvSpPr>
          <p:spPr>
            <a:xfrm>
              <a:off x="6121521" y="39061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64" name="tx2064"/>
            <p:cNvSpPr/>
            <p:nvPr/>
          </p:nvSpPr>
          <p:spPr>
            <a:xfrm>
              <a:off x="6424927" y="39061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65" name="tx2065"/>
            <p:cNvSpPr/>
            <p:nvPr/>
          </p:nvSpPr>
          <p:spPr>
            <a:xfrm>
              <a:off x="6728333" y="39061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66" name="tx2066"/>
            <p:cNvSpPr/>
            <p:nvPr/>
          </p:nvSpPr>
          <p:spPr>
            <a:xfrm>
              <a:off x="7031739" y="39061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67" name="tx2067"/>
            <p:cNvSpPr/>
            <p:nvPr/>
          </p:nvSpPr>
          <p:spPr>
            <a:xfrm>
              <a:off x="1873840"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68" name="tx2068"/>
            <p:cNvSpPr/>
            <p:nvPr/>
          </p:nvSpPr>
          <p:spPr>
            <a:xfrm>
              <a:off x="2177246"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69" name="tx2069"/>
            <p:cNvSpPr/>
            <p:nvPr/>
          </p:nvSpPr>
          <p:spPr>
            <a:xfrm>
              <a:off x="2480651"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70" name="tx2070"/>
            <p:cNvSpPr/>
            <p:nvPr/>
          </p:nvSpPr>
          <p:spPr>
            <a:xfrm>
              <a:off x="2784057"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71" name="tx2071"/>
            <p:cNvSpPr/>
            <p:nvPr/>
          </p:nvSpPr>
          <p:spPr>
            <a:xfrm>
              <a:off x="3087463"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72" name="tx2072"/>
            <p:cNvSpPr/>
            <p:nvPr/>
          </p:nvSpPr>
          <p:spPr>
            <a:xfrm>
              <a:off x="3390869"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73" name="tx2073"/>
            <p:cNvSpPr/>
            <p:nvPr/>
          </p:nvSpPr>
          <p:spPr>
            <a:xfrm>
              <a:off x="3694275"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74" name="tx2074"/>
            <p:cNvSpPr/>
            <p:nvPr/>
          </p:nvSpPr>
          <p:spPr>
            <a:xfrm>
              <a:off x="7638550" y="39824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75" name="tx2075"/>
            <p:cNvSpPr/>
            <p:nvPr/>
          </p:nvSpPr>
          <p:spPr>
            <a:xfrm>
              <a:off x="7941956" y="39824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76" name="tx2076"/>
            <p:cNvSpPr/>
            <p:nvPr/>
          </p:nvSpPr>
          <p:spPr>
            <a:xfrm>
              <a:off x="8245362" y="39824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77" name="tx2077"/>
            <p:cNvSpPr/>
            <p:nvPr/>
          </p:nvSpPr>
          <p:spPr>
            <a:xfrm>
              <a:off x="8548768" y="39824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78" name="tx2078"/>
            <p:cNvSpPr/>
            <p:nvPr/>
          </p:nvSpPr>
          <p:spPr>
            <a:xfrm>
              <a:off x="8852174" y="39824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79" name="tx2079"/>
            <p:cNvSpPr/>
            <p:nvPr/>
          </p:nvSpPr>
          <p:spPr>
            <a:xfrm>
              <a:off x="1873840" y="38299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80" name="tx2080"/>
            <p:cNvSpPr/>
            <p:nvPr/>
          </p:nvSpPr>
          <p:spPr>
            <a:xfrm>
              <a:off x="2177246" y="38299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81" name="tx2081"/>
            <p:cNvSpPr/>
            <p:nvPr/>
          </p:nvSpPr>
          <p:spPr>
            <a:xfrm>
              <a:off x="2480651" y="38299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82" name="tx2082"/>
            <p:cNvSpPr/>
            <p:nvPr/>
          </p:nvSpPr>
          <p:spPr>
            <a:xfrm>
              <a:off x="2784057" y="38299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83" name="tx2083"/>
            <p:cNvSpPr/>
            <p:nvPr/>
          </p:nvSpPr>
          <p:spPr>
            <a:xfrm>
              <a:off x="7638550" y="38299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84" name="tx2084"/>
            <p:cNvSpPr/>
            <p:nvPr/>
          </p:nvSpPr>
          <p:spPr>
            <a:xfrm>
              <a:off x="7941956" y="38299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85" name="tx2085"/>
            <p:cNvSpPr/>
            <p:nvPr/>
          </p:nvSpPr>
          <p:spPr>
            <a:xfrm>
              <a:off x="8245362" y="38299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86" name="tx2086"/>
            <p:cNvSpPr/>
            <p:nvPr/>
          </p:nvSpPr>
          <p:spPr>
            <a:xfrm>
              <a:off x="8548768" y="38299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87" name="tx2087"/>
            <p:cNvSpPr/>
            <p:nvPr/>
          </p:nvSpPr>
          <p:spPr>
            <a:xfrm>
              <a:off x="8852174" y="38299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88" name="tx2088"/>
            <p:cNvSpPr/>
            <p:nvPr/>
          </p:nvSpPr>
          <p:spPr>
            <a:xfrm>
              <a:off x="6121521" y="39824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89" name="tx2089"/>
            <p:cNvSpPr/>
            <p:nvPr/>
          </p:nvSpPr>
          <p:spPr>
            <a:xfrm>
              <a:off x="6424927" y="39824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90" name="tx2090"/>
            <p:cNvSpPr/>
            <p:nvPr/>
          </p:nvSpPr>
          <p:spPr>
            <a:xfrm>
              <a:off x="6728333" y="39824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91" name="tx2091"/>
            <p:cNvSpPr/>
            <p:nvPr/>
          </p:nvSpPr>
          <p:spPr>
            <a:xfrm>
              <a:off x="7031739" y="39824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92" name="tx2092"/>
            <p:cNvSpPr/>
            <p:nvPr/>
          </p:nvSpPr>
          <p:spPr>
            <a:xfrm>
              <a:off x="7335145" y="39824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93" name="tx2093"/>
            <p:cNvSpPr/>
            <p:nvPr/>
          </p:nvSpPr>
          <p:spPr>
            <a:xfrm>
              <a:off x="1873840" y="48209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94" name="tx2094"/>
            <p:cNvSpPr/>
            <p:nvPr/>
          </p:nvSpPr>
          <p:spPr>
            <a:xfrm>
              <a:off x="2177246" y="48209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95" name="tx2095"/>
            <p:cNvSpPr/>
            <p:nvPr/>
          </p:nvSpPr>
          <p:spPr>
            <a:xfrm>
              <a:off x="2480651" y="48209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96" name="tx2096"/>
            <p:cNvSpPr/>
            <p:nvPr/>
          </p:nvSpPr>
          <p:spPr>
            <a:xfrm>
              <a:off x="2784057" y="48209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97" name="tx2097"/>
            <p:cNvSpPr/>
            <p:nvPr/>
          </p:nvSpPr>
          <p:spPr>
            <a:xfrm>
              <a:off x="3087463" y="48209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98" name="tx2098"/>
            <p:cNvSpPr/>
            <p:nvPr/>
          </p:nvSpPr>
          <p:spPr>
            <a:xfrm>
              <a:off x="3390869" y="482094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99" name="tx2099"/>
            <p:cNvSpPr/>
            <p:nvPr/>
          </p:nvSpPr>
          <p:spPr>
            <a:xfrm>
              <a:off x="3694275" y="48209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00" name="tx2100"/>
            <p:cNvSpPr/>
            <p:nvPr/>
          </p:nvSpPr>
          <p:spPr>
            <a:xfrm>
              <a:off x="3997681" y="48209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01" name="tx2101"/>
            <p:cNvSpPr/>
            <p:nvPr/>
          </p:nvSpPr>
          <p:spPr>
            <a:xfrm>
              <a:off x="4301086" y="48209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02" name="tx2102"/>
            <p:cNvSpPr/>
            <p:nvPr/>
          </p:nvSpPr>
          <p:spPr>
            <a:xfrm>
              <a:off x="4604492" y="48209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03" name="tx2103"/>
            <p:cNvSpPr/>
            <p:nvPr/>
          </p:nvSpPr>
          <p:spPr>
            <a:xfrm>
              <a:off x="4907898" y="48209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04" name="tx2104"/>
            <p:cNvSpPr/>
            <p:nvPr/>
          </p:nvSpPr>
          <p:spPr>
            <a:xfrm>
              <a:off x="5211304" y="48209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05" name="tx2105"/>
            <p:cNvSpPr/>
            <p:nvPr/>
          </p:nvSpPr>
          <p:spPr>
            <a:xfrm>
              <a:off x="5514710" y="48209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06" name="tx2106"/>
            <p:cNvSpPr/>
            <p:nvPr/>
          </p:nvSpPr>
          <p:spPr>
            <a:xfrm>
              <a:off x="5818116" y="48209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07" name="tx2107"/>
            <p:cNvSpPr/>
            <p:nvPr/>
          </p:nvSpPr>
          <p:spPr>
            <a:xfrm>
              <a:off x="6121521" y="48209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08" name="tx2108"/>
            <p:cNvSpPr/>
            <p:nvPr/>
          </p:nvSpPr>
          <p:spPr>
            <a:xfrm>
              <a:off x="6424927" y="48209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09" name="tx2109"/>
            <p:cNvSpPr/>
            <p:nvPr/>
          </p:nvSpPr>
          <p:spPr>
            <a:xfrm>
              <a:off x="6728333" y="48209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10" name="tx2110"/>
            <p:cNvSpPr/>
            <p:nvPr/>
          </p:nvSpPr>
          <p:spPr>
            <a:xfrm>
              <a:off x="6121521"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11" name="tx2111"/>
            <p:cNvSpPr/>
            <p:nvPr/>
          </p:nvSpPr>
          <p:spPr>
            <a:xfrm>
              <a:off x="6424927"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12" name="tx2112"/>
            <p:cNvSpPr/>
            <p:nvPr/>
          </p:nvSpPr>
          <p:spPr>
            <a:xfrm>
              <a:off x="6728333"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13" name="tx2113"/>
            <p:cNvSpPr/>
            <p:nvPr/>
          </p:nvSpPr>
          <p:spPr>
            <a:xfrm>
              <a:off x="7031739"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14" name="tx2114"/>
            <p:cNvSpPr/>
            <p:nvPr/>
          </p:nvSpPr>
          <p:spPr>
            <a:xfrm>
              <a:off x="7335145"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15" name="tx2115"/>
            <p:cNvSpPr/>
            <p:nvPr/>
          </p:nvSpPr>
          <p:spPr>
            <a:xfrm>
              <a:off x="7638550"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16" name="tx2116"/>
            <p:cNvSpPr/>
            <p:nvPr/>
          </p:nvSpPr>
          <p:spPr>
            <a:xfrm>
              <a:off x="7941956"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17" name="tx2117"/>
            <p:cNvSpPr/>
            <p:nvPr/>
          </p:nvSpPr>
          <p:spPr>
            <a:xfrm>
              <a:off x="8245362"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18" name="tx2118"/>
            <p:cNvSpPr/>
            <p:nvPr/>
          </p:nvSpPr>
          <p:spPr>
            <a:xfrm>
              <a:off x="8548768"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19" name="tx2119"/>
            <p:cNvSpPr/>
            <p:nvPr/>
          </p:nvSpPr>
          <p:spPr>
            <a:xfrm>
              <a:off x="8852174"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20" name="tx2120"/>
            <p:cNvSpPr/>
            <p:nvPr/>
          </p:nvSpPr>
          <p:spPr>
            <a:xfrm>
              <a:off x="1873840" y="39824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21" name="tx2121"/>
            <p:cNvSpPr/>
            <p:nvPr/>
          </p:nvSpPr>
          <p:spPr>
            <a:xfrm>
              <a:off x="2177246" y="39824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22" name="tx2122"/>
            <p:cNvSpPr/>
            <p:nvPr/>
          </p:nvSpPr>
          <p:spPr>
            <a:xfrm>
              <a:off x="2480651" y="39824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23" name="tx2123"/>
            <p:cNvSpPr/>
            <p:nvPr/>
          </p:nvSpPr>
          <p:spPr>
            <a:xfrm>
              <a:off x="2784057" y="398238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24" name="tx2124"/>
            <p:cNvSpPr/>
            <p:nvPr/>
          </p:nvSpPr>
          <p:spPr>
            <a:xfrm>
              <a:off x="3087463" y="39824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25" name="tx2125"/>
            <p:cNvSpPr/>
            <p:nvPr/>
          </p:nvSpPr>
          <p:spPr>
            <a:xfrm>
              <a:off x="3390869" y="398238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26" name="tx2126"/>
            <p:cNvSpPr/>
            <p:nvPr/>
          </p:nvSpPr>
          <p:spPr>
            <a:xfrm>
              <a:off x="3694275" y="39824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27" name="tx2127"/>
            <p:cNvSpPr/>
            <p:nvPr/>
          </p:nvSpPr>
          <p:spPr>
            <a:xfrm>
              <a:off x="3997681" y="39824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28" name="tx2128"/>
            <p:cNvSpPr/>
            <p:nvPr/>
          </p:nvSpPr>
          <p:spPr>
            <a:xfrm>
              <a:off x="4301086" y="39824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29" name="tx2129"/>
            <p:cNvSpPr/>
            <p:nvPr/>
          </p:nvSpPr>
          <p:spPr>
            <a:xfrm>
              <a:off x="4604492" y="39824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30" name="tx2130"/>
            <p:cNvSpPr/>
            <p:nvPr/>
          </p:nvSpPr>
          <p:spPr>
            <a:xfrm>
              <a:off x="4907898" y="39824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31" name="tx2131"/>
            <p:cNvSpPr/>
            <p:nvPr/>
          </p:nvSpPr>
          <p:spPr>
            <a:xfrm>
              <a:off x="5211304" y="39824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32" name="tx2132"/>
            <p:cNvSpPr/>
            <p:nvPr/>
          </p:nvSpPr>
          <p:spPr>
            <a:xfrm>
              <a:off x="5514710" y="39824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33" name="tx2133"/>
            <p:cNvSpPr/>
            <p:nvPr/>
          </p:nvSpPr>
          <p:spPr>
            <a:xfrm>
              <a:off x="5818116" y="39824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34" name="tx2134"/>
            <p:cNvSpPr/>
            <p:nvPr/>
          </p:nvSpPr>
          <p:spPr>
            <a:xfrm>
              <a:off x="3997681"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35" name="tx2135"/>
            <p:cNvSpPr/>
            <p:nvPr/>
          </p:nvSpPr>
          <p:spPr>
            <a:xfrm>
              <a:off x="4301086"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36" name="tx2136"/>
            <p:cNvSpPr/>
            <p:nvPr/>
          </p:nvSpPr>
          <p:spPr>
            <a:xfrm>
              <a:off x="4604492"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37" name="tx2137"/>
            <p:cNvSpPr/>
            <p:nvPr/>
          </p:nvSpPr>
          <p:spPr>
            <a:xfrm>
              <a:off x="4907898"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38" name="tx2138"/>
            <p:cNvSpPr/>
            <p:nvPr/>
          </p:nvSpPr>
          <p:spPr>
            <a:xfrm>
              <a:off x="5211304"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39" name="tx2139"/>
            <p:cNvSpPr/>
            <p:nvPr/>
          </p:nvSpPr>
          <p:spPr>
            <a:xfrm>
              <a:off x="5514710"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40" name="tx2140"/>
            <p:cNvSpPr/>
            <p:nvPr/>
          </p:nvSpPr>
          <p:spPr>
            <a:xfrm>
              <a:off x="5818116"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41" name="tx2141"/>
            <p:cNvSpPr/>
            <p:nvPr/>
          </p:nvSpPr>
          <p:spPr>
            <a:xfrm>
              <a:off x="6121521"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42" name="tx2142"/>
            <p:cNvSpPr/>
            <p:nvPr/>
          </p:nvSpPr>
          <p:spPr>
            <a:xfrm>
              <a:off x="6424927"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43" name="tx2143"/>
            <p:cNvSpPr/>
            <p:nvPr/>
          </p:nvSpPr>
          <p:spPr>
            <a:xfrm>
              <a:off x="6728333"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44" name="tx2144"/>
            <p:cNvSpPr/>
            <p:nvPr/>
          </p:nvSpPr>
          <p:spPr>
            <a:xfrm>
              <a:off x="7335145" y="39061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45" name="tx2145"/>
            <p:cNvSpPr/>
            <p:nvPr/>
          </p:nvSpPr>
          <p:spPr>
            <a:xfrm>
              <a:off x="7638550" y="39061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46" name="tx2146"/>
            <p:cNvSpPr/>
            <p:nvPr/>
          </p:nvSpPr>
          <p:spPr>
            <a:xfrm>
              <a:off x="7941956" y="39061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47" name="tx2147"/>
            <p:cNvSpPr/>
            <p:nvPr/>
          </p:nvSpPr>
          <p:spPr>
            <a:xfrm>
              <a:off x="8245362" y="39061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48" name="tx2148"/>
            <p:cNvSpPr/>
            <p:nvPr/>
          </p:nvSpPr>
          <p:spPr>
            <a:xfrm>
              <a:off x="8548768" y="39061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49" name="tx2149"/>
            <p:cNvSpPr/>
            <p:nvPr/>
          </p:nvSpPr>
          <p:spPr>
            <a:xfrm>
              <a:off x="8852174" y="39061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50" name="tx2150"/>
            <p:cNvSpPr/>
            <p:nvPr/>
          </p:nvSpPr>
          <p:spPr>
            <a:xfrm>
              <a:off x="1873840"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51" name="tx2151"/>
            <p:cNvSpPr/>
            <p:nvPr/>
          </p:nvSpPr>
          <p:spPr>
            <a:xfrm>
              <a:off x="2177246"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52" name="tx2152"/>
            <p:cNvSpPr/>
            <p:nvPr/>
          </p:nvSpPr>
          <p:spPr>
            <a:xfrm>
              <a:off x="2480651"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53" name="tx2153"/>
            <p:cNvSpPr/>
            <p:nvPr/>
          </p:nvSpPr>
          <p:spPr>
            <a:xfrm>
              <a:off x="2784057"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54" name="tx2154"/>
            <p:cNvSpPr/>
            <p:nvPr/>
          </p:nvSpPr>
          <p:spPr>
            <a:xfrm>
              <a:off x="3087463"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55" name="tx2155"/>
            <p:cNvSpPr/>
            <p:nvPr/>
          </p:nvSpPr>
          <p:spPr>
            <a:xfrm>
              <a:off x="3390869"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56" name="tx2156"/>
            <p:cNvSpPr/>
            <p:nvPr/>
          </p:nvSpPr>
          <p:spPr>
            <a:xfrm>
              <a:off x="3694275"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57" name="tx2157"/>
            <p:cNvSpPr/>
            <p:nvPr/>
          </p:nvSpPr>
          <p:spPr>
            <a:xfrm>
              <a:off x="3997681"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58" name="tx2158"/>
            <p:cNvSpPr/>
            <p:nvPr/>
          </p:nvSpPr>
          <p:spPr>
            <a:xfrm>
              <a:off x="4301086"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59" name="tx2159"/>
            <p:cNvSpPr/>
            <p:nvPr/>
          </p:nvSpPr>
          <p:spPr>
            <a:xfrm>
              <a:off x="4604492"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60" name="tx2160"/>
            <p:cNvSpPr/>
            <p:nvPr/>
          </p:nvSpPr>
          <p:spPr>
            <a:xfrm>
              <a:off x="4907898"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61" name="tx2161"/>
            <p:cNvSpPr/>
            <p:nvPr/>
          </p:nvSpPr>
          <p:spPr>
            <a:xfrm>
              <a:off x="5211304"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62" name="tx2162"/>
            <p:cNvSpPr/>
            <p:nvPr/>
          </p:nvSpPr>
          <p:spPr>
            <a:xfrm>
              <a:off x="5514710"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63" name="tx2163"/>
            <p:cNvSpPr/>
            <p:nvPr/>
          </p:nvSpPr>
          <p:spPr>
            <a:xfrm>
              <a:off x="5818116"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64" name="tx2164"/>
            <p:cNvSpPr/>
            <p:nvPr/>
          </p:nvSpPr>
          <p:spPr>
            <a:xfrm>
              <a:off x="6121521"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65" name="tx2165"/>
            <p:cNvSpPr/>
            <p:nvPr/>
          </p:nvSpPr>
          <p:spPr>
            <a:xfrm>
              <a:off x="6424927"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66" name="tx2166"/>
            <p:cNvSpPr/>
            <p:nvPr/>
          </p:nvSpPr>
          <p:spPr>
            <a:xfrm>
              <a:off x="6728333"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67" name="tx2167"/>
            <p:cNvSpPr/>
            <p:nvPr/>
          </p:nvSpPr>
          <p:spPr>
            <a:xfrm>
              <a:off x="7031739"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68" name="tx2168"/>
            <p:cNvSpPr/>
            <p:nvPr/>
          </p:nvSpPr>
          <p:spPr>
            <a:xfrm>
              <a:off x="7335145"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69" name="tx2169"/>
            <p:cNvSpPr/>
            <p:nvPr/>
          </p:nvSpPr>
          <p:spPr>
            <a:xfrm>
              <a:off x="7638550"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70" name="tx2170"/>
            <p:cNvSpPr/>
            <p:nvPr/>
          </p:nvSpPr>
          <p:spPr>
            <a:xfrm>
              <a:off x="7941956"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71" name="tx2171"/>
            <p:cNvSpPr/>
            <p:nvPr/>
          </p:nvSpPr>
          <p:spPr>
            <a:xfrm>
              <a:off x="8245362"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72" name="tx2172"/>
            <p:cNvSpPr/>
            <p:nvPr/>
          </p:nvSpPr>
          <p:spPr>
            <a:xfrm>
              <a:off x="8548768"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73" name="tx2173"/>
            <p:cNvSpPr/>
            <p:nvPr/>
          </p:nvSpPr>
          <p:spPr>
            <a:xfrm>
              <a:off x="8852174"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74" name="tx2174"/>
            <p:cNvSpPr/>
            <p:nvPr/>
          </p:nvSpPr>
          <p:spPr>
            <a:xfrm>
              <a:off x="7031739"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75" name="tx2175"/>
            <p:cNvSpPr/>
            <p:nvPr/>
          </p:nvSpPr>
          <p:spPr>
            <a:xfrm>
              <a:off x="7335145"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76" name="tx2176"/>
            <p:cNvSpPr/>
            <p:nvPr/>
          </p:nvSpPr>
          <p:spPr>
            <a:xfrm>
              <a:off x="7638550"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77" name="tx2177"/>
            <p:cNvSpPr/>
            <p:nvPr/>
          </p:nvSpPr>
          <p:spPr>
            <a:xfrm>
              <a:off x="7941956"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78" name="tx2178"/>
            <p:cNvSpPr/>
            <p:nvPr/>
          </p:nvSpPr>
          <p:spPr>
            <a:xfrm>
              <a:off x="8245362"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79" name="tx2179"/>
            <p:cNvSpPr/>
            <p:nvPr/>
          </p:nvSpPr>
          <p:spPr>
            <a:xfrm>
              <a:off x="8548768"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80" name="tx2180"/>
            <p:cNvSpPr/>
            <p:nvPr/>
          </p:nvSpPr>
          <p:spPr>
            <a:xfrm>
              <a:off x="8852174"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81" name="tx2181"/>
            <p:cNvSpPr/>
            <p:nvPr/>
          </p:nvSpPr>
          <p:spPr>
            <a:xfrm>
              <a:off x="1873840" y="42111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82" name="tx2182"/>
            <p:cNvSpPr/>
            <p:nvPr/>
          </p:nvSpPr>
          <p:spPr>
            <a:xfrm>
              <a:off x="2177246" y="42111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83" name="tx2183"/>
            <p:cNvSpPr/>
            <p:nvPr/>
          </p:nvSpPr>
          <p:spPr>
            <a:xfrm>
              <a:off x="2480651" y="42111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84" name="tx2184"/>
            <p:cNvSpPr/>
            <p:nvPr/>
          </p:nvSpPr>
          <p:spPr>
            <a:xfrm>
              <a:off x="2784057" y="42111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85" name="tx2185"/>
            <p:cNvSpPr/>
            <p:nvPr/>
          </p:nvSpPr>
          <p:spPr>
            <a:xfrm>
              <a:off x="3087463" y="42111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86" name="tx2186"/>
            <p:cNvSpPr/>
            <p:nvPr/>
          </p:nvSpPr>
          <p:spPr>
            <a:xfrm>
              <a:off x="3390869" y="42111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87" name="tx2187"/>
            <p:cNvSpPr/>
            <p:nvPr/>
          </p:nvSpPr>
          <p:spPr>
            <a:xfrm>
              <a:off x="3694275" y="42111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88" name="tx2188"/>
            <p:cNvSpPr/>
            <p:nvPr/>
          </p:nvSpPr>
          <p:spPr>
            <a:xfrm>
              <a:off x="3997681" y="42111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89" name="tx2189"/>
            <p:cNvSpPr/>
            <p:nvPr/>
          </p:nvSpPr>
          <p:spPr>
            <a:xfrm>
              <a:off x="4301086" y="42111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90" name="tx2190"/>
            <p:cNvSpPr/>
            <p:nvPr/>
          </p:nvSpPr>
          <p:spPr>
            <a:xfrm>
              <a:off x="4604492" y="42111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91" name="tx2191"/>
            <p:cNvSpPr/>
            <p:nvPr/>
          </p:nvSpPr>
          <p:spPr>
            <a:xfrm>
              <a:off x="4907898" y="42111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92" name="tx2192"/>
            <p:cNvSpPr/>
            <p:nvPr/>
          </p:nvSpPr>
          <p:spPr>
            <a:xfrm>
              <a:off x="5211304" y="42111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93" name="tx2193"/>
            <p:cNvSpPr/>
            <p:nvPr/>
          </p:nvSpPr>
          <p:spPr>
            <a:xfrm>
              <a:off x="5514710" y="42111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94" name="tx2194"/>
            <p:cNvSpPr/>
            <p:nvPr/>
          </p:nvSpPr>
          <p:spPr>
            <a:xfrm>
              <a:off x="5818116" y="42111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95" name="tx2195"/>
            <p:cNvSpPr/>
            <p:nvPr/>
          </p:nvSpPr>
          <p:spPr>
            <a:xfrm>
              <a:off x="6121521" y="42111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96" name="tx2196"/>
            <p:cNvSpPr/>
            <p:nvPr/>
          </p:nvSpPr>
          <p:spPr>
            <a:xfrm>
              <a:off x="6424927" y="42111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97" name="tx2197"/>
            <p:cNvSpPr/>
            <p:nvPr/>
          </p:nvSpPr>
          <p:spPr>
            <a:xfrm>
              <a:off x="6728333" y="42111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98" name="tx2198"/>
            <p:cNvSpPr/>
            <p:nvPr/>
          </p:nvSpPr>
          <p:spPr>
            <a:xfrm>
              <a:off x="7031739" y="42111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99" name="tx2199"/>
            <p:cNvSpPr/>
            <p:nvPr/>
          </p:nvSpPr>
          <p:spPr>
            <a:xfrm>
              <a:off x="7335145" y="42111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00" name="tx2200"/>
            <p:cNvSpPr/>
            <p:nvPr/>
          </p:nvSpPr>
          <p:spPr>
            <a:xfrm>
              <a:off x="7638550" y="42111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01" name="tx2201"/>
            <p:cNvSpPr/>
            <p:nvPr/>
          </p:nvSpPr>
          <p:spPr>
            <a:xfrm>
              <a:off x="7941956" y="42111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02" name="tx2202"/>
            <p:cNvSpPr/>
            <p:nvPr/>
          </p:nvSpPr>
          <p:spPr>
            <a:xfrm>
              <a:off x="8245362" y="42111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03" name="tx2203"/>
            <p:cNvSpPr/>
            <p:nvPr/>
          </p:nvSpPr>
          <p:spPr>
            <a:xfrm>
              <a:off x="8548768" y="42111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04" name="tx2204"/>
            <p:cNvSpPr/>
            <p:nvPr/>
          </p:nvSpPr>
          <p:spPr>
            <a:xfrm>
              <a:off x="8852174" y="42111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05" name="tx2205"/>
            <p:cNvSpPr/>
            <p:nvPr/>
          </p:nvSpPr>
          <p:spPr>
            <a:xfrm>
              <a:off x="7031739" y="48209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06" name="tx2206"/>
            <p:cNvSpPr/>
            <p:nvPr/>
          </p:nvSpPr>
          <p:spPr>
            <a:xfrm>
              <a:off x="7335145" y="48209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07" name="tx2207"/>
            <p:cNvSpPr/>
            <p:nvPr/>
          </p:nvSpPr>
          <p:spPr>
            <a:xfrm>
              <a:off x="7638550" y="48209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08" name="tx2208"/>
            <p:cNvSpPr/>
            <p:nvPr/>
          </p:nvSpPr>
          <p:spPr>
            <a:xfrm>
              <a:off x="7941956" y="48209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09" name="tx2209"/>
            <p:cNvSpPr/>
            <p:nvPr/>
          </p:nvSpPr>
          <p:spPr>
            <a:xfrm>
              <a:off x="8245362" y="48209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10" name="tx2210"/>
            <p:cNvSpPr/>
            <p:nvPr/>
          </p:nvSpPr>
          <p:spPr>
            <a:xfrm>
              <a:off x="8548768" y="48209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11" name="tx2211"/>
            <p:cNvSpPr/>
            <p:nvPr/>
          </p:nvSpPr>
          <p:spPr>
            <a:xfrm>
              <a:off x="8852174" y="48209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12" name="tx2212"/>
            <p:cNvSpPr/>
            <p:nvPr/>
          </p:nvSpPr>
          <p:spPr>
            <a:xfrm>
              <a:off x="1873840" y="45922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13" name="tx2213"/>
            <p:cNvSpPr/>
            <p:nvPr/>
          </p:nvSpPr>
          <p:spPr>
            <a:xfrm>
              <a:off x="2177246" y="45922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14" name="tx2214"/>
            <p:cNvSpPr/>
            <p:nvPr/>
          </p:nvSpPr>
          <p:spPr>
            <a:xfrm>
              <a:off x="2480651" y="45922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15" name="tx2215"/>
            <p:cNvSpPr/>
            <p:nvPr/>
          </p:nvSpPr>
          <p:spPr>
            <a:xfrm>
              <a:off x="2784057" y="45922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16" name="tx2216"/>
            <p:cNvSpPr/>
            <p:nvPr/>
          </p:nvSpPr>
          <p:spPr>
            <a:xfrm>
              <a:off x="3087463" y="45922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17" name="tx2217"/>
            <p:cNvSpPr/>
            <p:nvPr/>
          </p:nvSpPr>
          <p:spPr>
            <a:xfrm>
              <a:off x="3390869" y="45922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18" name="tx2218"/>
            <p:cNvSpPr/>
            <p:nvPr/>
          </p:nvSpPr>
          <p:spPr>
            <a:xfrm>
              <a:off x="3694275" y="45922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19" name="tx2219"/>
            <p:cNvSpPr/>
            <p:nvPr/>
          </p:nvSpPr>
          <p:spPr>
            <a:xfrm>
              <a:off x="3997681" y="45922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20" name="tx2220"/>
            <p:cNvSpPr/>
            <p:nvPr/>
          </p:nvSpPr>
          <p:spPr>
            <a:xfrm>
              <a:off x="4301086" y="45922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21" name="tx2221"/>
            <p:cNvSpPr/>
            <p:nvPr/>
          </p:nvSpPr>
          <p:spPr>
            <a:xfrm>
              <a:off x="4604492" y="45922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22" name="tx2222"/>
            <p:cNvSpPr/>
            <p:nvPr/>
          </p:nvSpPr>
          <p:spPr>
            <a:xfrm>
              <a:off x="4907898" y="45922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23" name="tx2223"/>
            <p:cNvSpPr/>
            <p:nvPr/>
          </p:nvSpPr>
          <p:spPr>
            <a:xfrm>
              <a:off x="5211304" y="45922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24" name="tx2224"/>
            <p:cNvSpPr/>
            <p:nvPr/>
          </p:nvSpPr>
          <p:spPr>
            <a:xfrm>
              <a:off x="5514710" y="45922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25" name="tx2225"/>
            <p:cNvSpPr/>
            <p:nvPr/>
          </p:nvSpPr>
          <p:spPr>
            <a:xfrm>
              <a:off x="5818116" y="45922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26" name="tx2226"/>
            <p:cNvSpPr/>
            <p:nvPr/>
          </p:nvSpPr>
          <p:spPr>
            <a:xfrm>
              <a:off x="6121521" y="45922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27" name="tx2227"/>
            <p:cNvSpPr/>
            <p:nvPr/>
          </p:nvSpPr>
          <p:spPr>
            <a:xfrm>
              <a:off x="6424927" y="45922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28" name="tx2228"/>
            <p:cNvSpPr/>
            <p:nvPr/>
          </p:nvSpPr>
          <p:spPr>
            <a:xfrm>
              <a:off x="6728333" y="45922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29" name="tx2229"/>
            <p:cNvSpPr/>
            <p:nvPr/>
          </p:nvSpPr>
          <p:spPr>
            <a:xfrm>
              <a:off x="7031739" y="45922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30" name="tx2230"/>
            <p:cNvSpPr/>
            <p:nvPr/>
          </p:nvSpPr>
          <p:spPr>
            <a:xfrm>
              <a:off x="7335145" y="45922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31" name="tx2231"/>
            <p:cNvSpPr/>
            <p:nvPr/>
          </p:nvSpPr>
          <p:spPr>
            <a:xfrm>
              <a:off x="7638550" y="45922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32" name="tx2232"/>
            <p:cNvSpPr/>
            <p:nvPr/>
          </p:nvSpPr>
          <p:spPr>
            <a:xfrm>
              <a:off x="7941956" y="45922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33" name="tx2233"/>
            <p:cNvSpPr/>
            <p:nvPr/>
          </p:nvSpPr>
          <p:spPr>
            <a:xfrm>
              <a:off x="8245362" y="45922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34" name="tx2234"/>
            <p:cNvSpPr/>
            <p:nvPr/>
          </p:nvSpPr>
          <p:spPr>
            <a:xfrm>
              <a:off x="8548768" y="45922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35" name="tx2235"/>
            <p:cNvSpPr/>
            <p:nvPr/>
          </p:nvSpPr>
          <p:spPr>
            <a:xfrm>
              <a:off x="8852174" y="45922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36" name="tx2236"/>
            <p:cNvSpPr/>
            <p:nvPr/>
          </p:nvSpPr>
          <p:spPr>
            <a:xfrm>
              <a:off x="1873840"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237" name="tx2237"/>
            <p:cNvSpPr/>
            <p:nvPr/>
          </p:nvSpPr>
          <p:spPr>
            <a:xfrm>
              <a:off x="2177246"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38" name="tx2238"/>
            <p:cNvSpPr/>
            <p:nvPr/>
          </p:nvSpPr>
          <p:spPr>
            <a:xfrm>
              <a:off x="2480651"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39" name="tx2239"/>
            <p:cNvSpPr/>
            <p:nvPr/>
          </p:nvSpPr>
          <p:spPr>
            <a:xfrm>
              <a:off x="2784057"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40" name="tx2240"/>
            <p:cNvSpPr/>
            <p:nvPr/>
          </p:nvSpPr>
          <p:spPr>
            <a:xfrm>
              <a:off x="3087463"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41" name="tx2241"/>
            <p:cNvSpPr/>
            <p:nvPr/>
          </p:nvSpPr>
          <p:spPr>
            <a:xfrm>
              <a:off x="3390869"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42" name="tx2242"/>
            <p:cNvSpPr/>
            <p:nvPr/>
          </p:nvSpPr>
          <p:spPr>
            <a:xfrm>
              <a:off x="3694275"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43" name="tx2243"/>
            <p:cNvSpPr/>
            <p:nvPr/>
          </p:nvSpPr>
          <p:spPr>
            <a:xfrm>
              <a:off x="3997681"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44" name="tx2244"/>
            <p:cNvSpPr/>
            <p:nvPr/>
          </p:nvSpPr>
          <p:spPr>
            <a:xfrm>
              <a:off x="4301086"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45" name="tx2245"/>
            <p:cNvSpPr/>
            <p:nvPr/>
          </p:nvSpPr>
          <p:spPr>
            <a:xfrm>
              <a:off x="4604492"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46" name="tx2246"/>
            <p:cNvSpPr/>
            <p:nvPr/>
          </p:nvSpPr>
          <p:spPr>
            <a:xfrm>
              <a:off x="4907898"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47" name="tx2247"/>
            <p:cNvSpPr/>
            <p:nvPr/>
          </p:nvSpPr>
          <p:spPr>
            <a:xfrm>
              <a:off x="5211304"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48" name="tx2248"/>
            <p:cNvSpPr/>
            <p:nvPr/>
          </p:nvSpPr>
          <p:spPr>
            <a:xfrm>
              <a:off x="5514710"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49" name="tx2249"/>
            <p:cNvSpPr/>
            <p:nvPr/>
          </p:nvSpPr>
          <p:spPr>
            <a:xfrm>
              <a:off x="5818116"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50" name="tx2250"/>
            <p:cNvSpPr/>
            <p:nvPr/>
          </p:nvSpPr>
          <p:spPr>
            <a:xfrm>
              <a:off x="6121521"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51" name="tx2251"/>
            <p:cNvSpPr/>
            <p:nvPr/>
          </p:nvSpPr>
          <p:spPr>
            <a:xfrm>
              <a:off x="6424927"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52" name="tx2252"/>
            <p:cNvSpPr/>
            <p:nvPr/>
          </p:nvSpPr>
          <p:spPr>
            <a:xfrm>
              <a:off x="6728333"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53" name="tx2253"/>
            <p:cNvSpPr/>
            <p:nvPr/>
          </p:nvSpPr>
          <p:spPr>
            <a:xfrm>
              <a:off x="7031739"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54" name="tx2254"/>
            <p:cNvSpPr/>
            <p:nvPr/>
          </p:nvSpPr>
          <p:spPr>
            <a:xfrm>
              <a:off x="7335145"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55" name="tx2255"/>
            <p:cNvSpPr/>
            <p:nvPr/>
          </p:nvSpPr>
          <p:spPr>
            <a:xfrm>
              <a:off x="7638550"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56" name="tx2256"/>
            <p:cNvSpPr/>
            <p:nvPr/>
          </p:nvSpPr>
          <p:spPr>
            <a:xfrm>
              <a:off x="7941956"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57" name="tx2257"/>
            <p:cNvSpPr/>
            <p:nvPr/>
          </p:nvSpPr>
          <p:spPr>
            <a:xfrm>
              <a:off x="8245362"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58" name="tx2258"/>
            <p:cNvSpPr/>
            <p:nvPr/>
          </p:nvSpPr>
          <p:spPr>
            <a:xfrm>
              <a:off x="8548768"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59" name="tx2259"/>
            <p:cNvSpPr/>
            <p:nvPr/>
          </p:nvSpPr>
          <p:spPr>
            <a:xfrm>
              <a:off x="8852174"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60" name="tx2260"/>
            <p:cNvSpPr/>
            <p:nvPr/>
          </p:nvSpPr>
          <p:spPr>
            <a:xfrm>
              <a:off x="1873840"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61" name="tx2261"/>
            <p:cNvSpPr/>
            <p:nvPr/>
          </p:nvSpPr>
          <p:spPr>
            <a:xfrm>
              <a:off x="2177246"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62" name="tx2262"/>
            <p:cNvSpPr/>
            <p:nvPr/>
          </p:nvSpPr>
          <p:spPr>
            <a:xfrm>
              <a:off x="2480651"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63" name="tx2263"/>
            <p:cNvSpPr/>
            <p:nvPr/>
          </p:nvSpPr>
          <p:spPr>
            <a:xfrm>
              <a:off x="2784057"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64" name="tx2264"/>
            <p:cNvSpPr/>
            <p:nvPr/>
          </p:nvSpPr>
          <p:spPr>
            <a:xfrm>
              <a:off x="3087463"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65" name="tx2265"/>
            <p:cNvSpPr/>
            <p:nvPr/>
          </p:nvSpPr>
          <p:spPr>
            <a:xfrm>
              <a:off x="3390869"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66" name="tx2266"/>
            <p:cNvSpPr/>
            <p:nvPr/>
          </p:nvSpPr>
          <p:spPr>
            <a:xfrm>
              <a:off x="3694275"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67" name="tx2267"/>
            <p:cNvSpPr/>
            <p:nvPr/>
          </p:nvSpPr>
          <p:spPr>
            <a:xfrm>
              <a:off x="3997681"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68" name="tx2268"/>
            <p:cNvSpPr/>
            <p:nvPr/>
          </p:nvSpPr>
          <p:spPr>
            <a:xfrm>
              <a:off x="4301086"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69" name="tx2269"/>
            <p:cNvSpPr/>
            <p:nvPr/>
          </p:nvSpPr>
          <p:spPr>
            <a:xfrm>
              <a:off x="4604492"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70" name="tx2270"/>
            <p:cNvSpPr/>
            <p:nvPr/>
          </p:nvSpPr>
          <p:spPr>
            <a:xfrm>
              <a:off x="4907898"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71" name="tx2271"/>
            <p:cNvSpPr/>
            <p:nvPr/>
          </p:nvSpPr>
          <p:spPr>
            <a:xfrm>
              <a:off x="5211304"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72" name="tx2272"/>
            <p:cNvSpPr/>
            <p:nvPr/>
          </p:nvSpPr>
          <p:spPr>
            <a:xfrm>
              <a:off x="5514710"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73" name="tx2273"/>
            <p:cNvSpPr/>
            <p:nvPr/>
          </p:nvSpPr>
          <p:spPr>
            <a:xfrm>
              <a:off x="5818116"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74" name="tx2274"/>
            <p:cNvSpPr/>
            <p:nvPr/>
          </p:nvSpPr>
          <p:spPr>
            <a:xfrm>
              <a:off x="6121521"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75" name="tx2275"/>
            <p:cNvSpPr/>
            <p:nvPr/>
          </p:nvSpPr>
          <p:spPr>
            <a:xfrm>
              <a:off x="6424927"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76" name="tx2276"/>
            <p:cNvSpPr/>
            <p:nvPr/>
          </p:nvSpPr>
          <p:spPr>
            <a:xfrm>
              <a:off x="6728333"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77" name="tx2277"/>
            <p:cNvSpPr/>
            <p:nvPr/>
          </p:nvSpPr>
          <p:spPr>
            <a:xfrm>
              <a:off x="7031739"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78" name="tx2278"/>
            <p:cNvSpPr/>
            <p:nvPr/>
          </p:nvSpPr>
          <p:spPr>
            <a:xfrm>
              <a:off x="7335145"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79" name="tx2279"/>
            <p:cNvSpPr/>
            <p:nvPr/>
          </p:nvSpPr>
          <p:spPr>
            <a:xfrm>
              <a:off x="7638550"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80" name="tx2280"/>
            <p:cNvSpPr/>
            <p:nvPr/>
          </p:nvSpPr>
          <p:spPr>
            <a:xfrm>
              <a:off x="7941956"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81" name="tx2281"/>
            <p:cNvSpPr/>
            <p:nvPr/>
          </p:nvSpPr>
          <p:spPr>
            <a:xfrm>
              <a:off x="8245362"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82" name="tx2282"/>
            <p:cNvSpPr/>
            <p:nvPr/>
          </p:nvSpPr>
          <p:spPr>
            <a:xfrm>
              <a:off x="8548768"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83" name="tx2283"/>
            <p:cNvSpPr/>
            <p:nvPr/>
          </p:nvSpPr>
          <p:spPr>
            <a:xfrm>
              <a:off x="8852174"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84" name="tx2284"/>
            <p:cNvSpPr/>
            <p:nvPr/>
          </p:nvSpPr>
          <p:spPr>
            <a:xfrm>
              <a:off x="1873840"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85" name="tx2285"/>
            <p:cNvSpPr/>
            <p:nvPr/>
          </p:nvSpPr>
          <p:spPr>
            <a:xfrm>
              <a:off x="2177246"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86" name="tx2286"/>
            <p:cNvSpPr/>
            <p:nvPr/>
          </p:nvSpPr>
          <p:spPr>
            <a:xfrm>
              <a:off x="2480651"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87" name="tx2287"/>
            <p:cNvSpPr/>
            <p:nvPr/>
          </p:nvSpPr>
          <p:spPr>
            <a:xfrm>
              <a:off x="2784057"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88" name="tx2288"/>
            <p:cNvSpPr/>
            <p:nvPr/>
          </p:nvSpPr>
          <p:spPr>
            <a:xfrm>
              <a:off x="3087463"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89" name="tx2289"/>
            <p:cNvSpPr/>
            <p:nvPr/>
          </p:nvSpPr>
          <p:spPr>
            <a:xfrm>
              <a:off x="3390869"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90" name="tx2290"/>
            <p:cNvSpPr/>
            <p:nvPr/>
          </p:nvSpPr>
          <p:spPr>
            <a:xfrm>
              <a:off x="3694275"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91" name="tx2291"/>
            <p:cNvSpPr/>
            <p:nvPr/>
          </p:nvSpPr>
          <p:spPr>
            <a:xfrm>
              <a:off x="3997681"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92" name="tx2292"/>
            <p:cNvSpPr/>
            <p:nvPr/>
          </p:nvSpPr>
          <p:spPr>
            <a:xfrm>
              <a:off x="4301086"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93" name="tx2293"/>
            <p:cNvSpPr/>
            <p:nvPr/>
          </p:nvSpPr>
          <p:spPr>
            <a:xfrm>
              <a:off x="4604492"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94" name="tx2294"/>
            <p:cNvSpPr/>
            <p:nvPr/>
          </p:nvSpPr>
          <p:spPr>
            <a:xfrm>
              <a:off x="4907898"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95" name="tx2295"/>
            <p:cNvSpPr/>
            <p:nvPr/>
          </p:nvSpPr>
          <p:spPr>
            <a:xfrm>
              <a:off x="5211304"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96" name="tx2296"/>
            <p:cNvSpPr/>
            <p:nvPr/>
          </p:nvSpPr>
          <p:spPr>
            <a:xfrm>
              <a:off x="5514710"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97" name="tx2297"/>
            <p:cNvSpPr/>
            <p:nvPr/>
          </p:nvSpPr>
          <p:spPr>
            <a:xfrm>
              <a:off x="5818116"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98" name="tx2298"/>
            <p:cNvSpPr/>
            <p:nvPr/>
          </p:nvSpPr>
          <p:spPr>
            <a:xfrm>
              <a:off x="6121521"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99" name="tx2299"/>
            <p:cNvSpPr/>
            <p:nvPr/>
          </p:nvSpPr>
          <p:spPr>
            <a:xfrm>
              <a:off x="6424927"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00" name="tx2300"/>
            <p:cNvSpPr/>
            <p:nvPr/>
          </p:nvSpPr>
          <p:spPr>
            <a:xfrm>
              <a:off x="6728333"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01" name="tx2301"/>
            <p:cNvSpPr/>
            <p:nvPr/>
          </p:nvSpPr>
          <p:spPr>
            <a:xfrm>
              <a:off x="7031739"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02" name="tx2302"/>
            <p:cNvSpPr/>
            <p:nvPr/>
          </p:nvSpPr>
          <p:spPr>
            <a:xfrm>
              <a:off x="7335145"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03" name="tx2303"/>
            <p:cNvSpPr/>
            <p:nvPr/>
          </p:nvSpPr>
          <p:spPr>
            <a:xfrm>
              <a:off x="7638550"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04" name="tx2304"/>
            <p:cNvSpPr/>
            <p:nvPr/>
          </p:nvSpPr>
          <p:spPr>
            <a:xfrm>
              <a:off x="7941956"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05" name="tx2305"/>
            <p:cNvSpPr/>
            <p:nvPr/>
          </p:nvSpPr>
          <p:spPr>
            <a:xfrm>
              <a:off x="8245362"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06" name="tx2306"/>
            <p:cNvSpPr/>
            <p:nvPr/>
          </p:nvSpPr>
          <p:spPr>
            <a:xfrm>
              <a:off x="8548768"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07" name="tx2307"/>
            <p:cNvSpPr/>
            <p:nvPr/>
          </p:nvSpPr>
          <p:spPr>
            <a:xfrm>
              <a:off x="8852174"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08" name="tx2308"/>
            <p:cNvSpPr/>
            <p:nvPr/>
          </p:nvSpPr>
          <p:spPr>
            <a:xfrm>
              <a:off x="1873840"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09" name="tx2309"/>
            <p:cNvSpPr/>
            <p:nvPr/>
          </p:nvSpPr>
          <p:spPr>
            <a:xfrm>
              <a:off x="2177246"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10" name="tx2310"/>
            <p:cNvSpPr/>
            <p:nvPr/>
          </p:nvSpPr>
          <p:spPr>
            <a:xfrm>
              <a:off x="2480651"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11" name="tx2311"/>
            <p:cNvSpPr/>
            <p:nvPr/>
          </p:nvSpPr>
          <p:spPr>
            <a:xfrm>
              <a:off x="2784057"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12" name="tx2312"/>
            <p:cNvSpPr/>
            <p:nvPr/>
          </p:nvSpPr>
          <p:spPr>
            <a:xfrm>
              <a:off x="3087463"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13" name="tx2313"/>
            <p:cNvSpPr/>
            <p:nvPr/>
          </p:nvSpPr>
          <p:spPr>
            <a:xfrm>
              <a:off x="3390869"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14" name="tx2314"/>
            <p:cNvSpPr/>
            <p:nvPr/>
          </p:nvSpPr>
          <p:spPr>
            <a:xfrm>
              <a:off x="3694275"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15" name="tx2315"/>
            <p:cNvSpPr/>
            <p:nvPr/>
          </p:nvSpPr>
          <p:spPr>
            <a:xfrm>
              <a:off x="3997681"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16" name="tx2316"/>
            <p:cNvSpPr/>
            <p:nvPr/>
          </p:nvSpPr>
          <p:spPr>
            <a:xfrm>
              <a:off x="4301086"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17" name="tx2317"/>
            <p:cNvSpPr/>
            <p:nvPr/>
          </p:nvSpPr>
          <p:spPr>
            <a:xfrm>
              <a:off x="4604492"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18" name="tx2318"/>
            <p:cNvSpPr/>
            <p:nvPr/>
          </p:nvSpPr>
          <p:spPr>
            <a:xfrm>
              <a:off x="4907898"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19" name="tx2319"/>
            <p:cNvSpPr/>
            <p:nvPr/>
          </p:nvSpPr>
          <p:spPr>
            <a:xfrm>
              <a:off x="5211304"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20" name="tx2320"/>
            <p:cNvSpPr/>
            <p:nvPr/>
          </p:nvSpPr>
          <p:spPr>
            <a:xfrm>
              <a:off x="5514710"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21" name="tx2321"/>
            <p:cNvSpPr/>
            <p:nvPr/>
          </p:nvSpPr>
          <p:spPr>
            <a:xfrm>
              <a:off x="5818116"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22" name="tx2322"/>
            <p:cNvSpPr/>
            <p:nvPr/>
          </p:nvSpPr>
          <p:spPr>
            <a:xfrm>
              <a:off x="6121521"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23" name="tx2323"/>
            <p:cNvSpPr/>
            <p:nvPr/>
          </p:nvSpPr>
          <p:spPr>
            <a:xfrm>
              <a:off x="6424927"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24" name="tx2324"/>
            <p:cNvSpPr/>
            <p:nvPr/>
          </p:nvSpPr>
          <p:spPr>
            <a:xfrm>
              <a:off x="6728333"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25" name="tx2325"/>
            <p:cNvSpPr/>
            <p:nvPr/>
          </p:nvSpPr>
          <p:spPr>
            <a:xfrm>
              <a:off x="7031739"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26" name="tx2326"/>
            <p:cNvSpPr/>
            <p:nvPr/>
          </p:nvSpPr>
          <p:spPr>
            <a:xfrm>
              <a:off x="7335145"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27" name="tx2327"/>
            <p:cNvSpPr/>
            <p:nvPr/>
          </p:nvSpPr>
          <p:spPr>
            <a:xfrm>
              <a:off x="7638550"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28" name="tx2328"/>
            <p:cNvSpPr/>
            <p:nvPr/>
          </p:nvSpPr>
          <p:spPr>
            <a:xfrm>
              <a:off x="7941956"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29" name="tx2329"/>
            <p:cNvSpPr/>
            <p:nvPr/>
          </p:nvSpPr>
          <p:spPr>
            <a:xfrm>
              <a:off x="8245362"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30" name="tx2330"/>
            <p:cNvSpPr/>
            <p:nvPr/>
          </p:nvSpPr>
          <p:spPr>
            <a:xfrm>
              <a:off x="8548768"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31" name="tx2331"/>
            <p:cNvSpPr/>
            <p:nvPr/>
          </p:nvSpPr>
          <p:spPr>
            <a:xfrm>
              <a:off x="8852174"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32" name="tx2332"/>
            <p:cNvSpPr/>
            <p:nvPr/>
          </p:nvSpPr>
          <p:spPr>
            <a:xfrm>
              <a:off x="1873840"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33" name="tx2333"/>
            <p:cNvSpPr/>
            <p:nvPr/>
          </p:nvSpPr>
          <p:spPr>
            <a:xfrm>
              <a:off x="2177246"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34" name="tx2334"/>
            <p:cNvSpPr/>
            <p:nvPr/>
          </p:nvSpPr>
          <p:spPr>
            <a:xfrm>
              <a:off x="2480651"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35" name="tx2335"/>
            <p:cNvSpPr/>
            <p:nvPr/>
          </p:nvSpPr>
          <p:spPr>
            <a:xfrm>
              <a:off x="2784057"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36" name="tx2336"/>
            <p:cNvSpPr/>
            <p:nvPr/>
          </p:nvSpPr>
          <p:spPr>
            <a:xfrm>
              <a:off x="3087463"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37" name="tx2337"/>
            <p:cNvSpPr/>
            <p:nvPr/>
          </p:nvSpPr>
          <p:spPr>
            <a:xfrm>
              <a:off x="3390869"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38" name="tx2338"/>
            <p:cNvSpPr/>
            <p:nvPr/>
          </p:nvSpPr>
          <p:spPr>
            <a:xfrm>
              <a:off x="1873840" y="44398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39" name="tx2339"/>
            <p:cNvSpPr/>
            <p:nvPr/>
          </p:nvSpPr>
          <p:spPr>
            <a:xfrm>
              <a:off x="2177246" y="44398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40" name="tx2340"/>
            <p:cNvSpPr/>
            <p:nvPr/>
          </p:nvSpPr>
          <p:spPr>
            <a:xfrm>
              <a:off x="2480651" y="44398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41" name="tx2341"/>
            <p:cNvSpPr/>
            <p:nvPr/>
          </p:nvSpPr>
          <p:spPr>
            <a:xfrm>
              <a:off x="2784057" y="44398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42" name="tx2342"/>
            <p:cNvSpPr/>
            <p:nvPr/>
          </p:nvSpPr>
          <p:spPr>
            <a:xfrm>
              <a:off x="3087463" y="44398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43" name="tx2343"/>
            <p:cNvSpPr/>
            <p:nvPr/>
          </p:nvSpPr>
          <p:spPr>
            <a:xfrm>
              <a:off x="3390869" y="44398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44" name="tx2344"/>
            <p:cNvSpPr/>
            <p:nvPr/>
          </p:nvSpPr>
          <p:spPr>
            <a:xfrm>
              <a:off x="3694275" y="44398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45" name="tx2345"/>
            <p:cNvSpPr/>
            <p:nvPr/>
          </p:nvSpPr>
          <p:spPr>
            <a:xfrm>
              <a:off x="3997681" y="44398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46" name="tx2346"/>
            <p:cNvSpPr/>
            <p:nvPr/>
          </p:nvSpPr>
          <p:spPr>
            <a:xfrm>
              <a:off x="4301086" y="44398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47" name="tx2347"/>
            <p:cNvSpPr/>
            <p:nvPr/>
          </p:nvSpPr>
          <p:spPr>
            <a:xfrm>
              <a:off x="4604492" y="44398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48" name="tx2348"/>
            <p:cNvSpPr/>
            <p:nvPr/>
          </p:nvSpPr>
          <p:spPr>
            <a:xfrm>
              <a:off x="4907898" y="44398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49" name="tx2349"/>
            <p:cNvSpPr/>
            <p:nvPr/>
          </p:nvSpPr>
          <p:spPr>
            <a:xfrm>
              <a:off x="5211304" y="44398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50" name="tx2350"/>
            <p:cNvSpPr/>
            <p:nvPr/>
          </p:nvSpPr>
          <p:spPr>
            <a:xfrm>
              <a:off x="5514710" y="44398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51" name="tx2351"/>
            <p:cNvSpPr/>
            <p:nvPr/>
          </p:nvSpPr>
          <p:spPr>
            <a:xfrm>
              <a:off x="5818116" y="44398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52" name="tx2352"/>
            <p:cNvSpPr/>
            <p:nvPr/>
          </p:nvSpPr>
          <p:spPr>
            <a:xfrm>
              <a:off x="6121521" y="44398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53" name="tx2353"/>
            <p:cNvSpPr/>
            <p:nvPr/>
          </p:nvSpPr>
          <p:spPr>
            <a:xfrm>
              <a:off x="6424927" y="44398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54" name="tx2354"/>
            <p:cNvSpPr/>
            <p:nvPr/>
          </p:nvSpPr>
          <p:spPr>
            <a:xfrm>
              <a:off x="6728333" y="44398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55" name="tx2355"/>
            <p:cNvSpPr/>
            <p:nvPr/>
          </p:nvSpPr>
          <p:spPr>
            <a:xfrm>
              <a:off x="7031739" y="44398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56" name="tx2356"/>
            <p:cNvSpPr/>
            <p:nvPr/>
          </p:nvSpPr>
          <p:spPr>
            <a:xfrm>
              <a:off x="7335145" y="44398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57" name="tx2357"/>
            <p:cNvSpPr/>
            <p:nvPr/>
          </p:nvSpPr>
          <p:spPr>
            <a:xfrm>
              <a:off x="7638550" y="44398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58" name="tx2358"/>
            <p:cNvSpPr/>
            <p:nvPr/>
          </p:nvSpPr>
          <p:spPr>
            <a:xfrm>
              <a:off x="7941956" y="44398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59" name="tx2359"/>
            <p:cNvSpPr/>
            <p:nvPr/>
          </p:nvSpPr>
          <p:spPr>
            <a:xfrm>
              <a:off x="8245362" y="443978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360" name="tx2360"/>
            <p:cNvSpPr/>
            <p:nvPr/>
          </p:nvSpPr>
          <p:spPr>
            <a:xfrm>
              <a:off x="8548768" y="443978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361" name="tx2361"/>
            <p:cNvSpPr/>
            <p:nvPr/>
          </p:nvSpPr>
          <p:spPr>
            <a:xfrm>
              <a:off x="8852174" y="443978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362" name="tx2362"/>
            <p:cNvSpPr/>
            <p:nvPr/>
          </p:nvSpPr>
          <p:spPr>
            <a:xfrm>
              <a:off x="1873840"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3" name="tx2363"/>
            <p:cNvSpPr/>
            <p:nvPr/>
          </p:nvSpPr>
          <p:spPr>
            <a:xfrm>
              <a:off x="2177246"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4" name="tx2364"/>
            <p:cNvSpPr/>
            <p:nvPr/>
          </p:nvSpPr>
          <p:spPr>
            <a:xfrm>
              <a:off x="2480651"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5" name="tx2365"/>
            <p:cNvSpPr/>
            <p:nvPr/>
          </p:nvSpPr>
          <p:spPr>
            <a:xfrm>
              <a:off x="2784057"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6" name="tx2366"/>
            <p:cNvSpPr/>
            <p:nvPr/>
          </p:nvSpPr>
          <p:spPr>
            <a:xfrm>
              <a:off x="3087463"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7" name="tx2367"/>
            <p:cNvSpPr/>
            <p:nvPr/>
          </p:nvSpPr>
          <p:spPr>
            <a:xfrm>
              <a:off x="3390869"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8" name="tx2368"/>
            <p:cNvSpPr/>
            <p:nvPr/>
          </p:nvSpPr>
          <p:spPr>
            <a:xfrm>
              <a:off x="3694275"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9" name="tx2369"/>
            <p:cNvSpPr/>
            <p:nvPr/>
          </p:nvSpPr>
          <p:spPr>
            <a:xfrm>
              <a:off x="3997681"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0" name="tx2370"/>
            <p:cNvSpPr/>
            <p:nvPr/>
          </p:nvSpPr>
          <p:spPr>
            <a:xfrm>
              <a:off x="4301086"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1" name="tx2371"/>
            <p:cNvSpPr/>
            <p:nvPr/>
          </p:nvSpPr>
          <p:spPr>
            <a:xfrm>
              <a:off x="4604492"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2" name="tx2372"/>
            <p:cNvSpPr/>
            <p:nvPr/>
          </p:nvSpPr>
          <p:spPr>
            <a:xfrm>
              <a:off x="4907898"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3" name="tx2373"/>
            <p:cNvSpPr/>
            <p:nvPr/>
          </p:nvSpPr>
          <p:spPr>
            <a:xfrm>
              <a:off x="5211304"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4" name="tx2374"/>
            <p:cNvSpPr/>
            <p:nvPr/>
          </p:nvSpPr>
          <p:spPr>
            <a:xfrm>
              <a:off x="5514710"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5" name="tx2375"/>
            <p:cNvSpPr/>
            <p:nvPr/>
          </p:nvSpPr>
          <p:spPr>
            <a:xfrm>
              <a:off x="5818116"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6" name="tx2376"/>
            <p:cNvSpPr/>
            <p:nvPr/>
          </p:nvSpPr>
          <p:spPr>
            <a:xfrm>
              <a:off x="6121521"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7" name="tx2377"/>
            <p:cNvSpPr/>
            <p:nvPr/>
          </p:nvSpPr>
          <p:spPr>
            <a:xfrm>
              <a:off x="6424927"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8" name="tx2378"/>
            <p:cNvSpPr/>
            <p:nvPr/>
          </p:nvSpPr>
          <p:spPr>
            <a:xfrm>
              <a:off x="6728333"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9" name="tx2379"/>
            <p:cNvSpPr/>
            <p:nvPr/>
          </p:nvSpPr>
          <p:spPr>
            <a:xfrm>
              <a:off x="7031739"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80" name="tx2380"/>
            <p:cNvSpPr/>
            <p:nvPr/>
          </p:nvSpPr>
          <p:spPr>
            <a:xfrm>
              <a:off x="7335145"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81" name="tx2381"/>
            <p:cNvSpPr/>
            <p:nvPr/>
          </p:nvSpPr>
          <p:spPr>
            <a:xfrm>
              <a:off x="3694275"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82" name="tx2382"/>
            <p:cNvSpPr/>
            <p:nvPr/>
          </p:nvSpPr>
          <p:spPr>
            <a:xfrm>
              <a:off x="3997681"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83" name="tx2383"/>
            <p:cNvSpPr/>
            <p:nvPr/>
          </p:nvSpPr>
          <p:spPr>
            <a:xfrm>
              <a:off x="4301086"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84" name="tx2384"/>
            <p:cNvSpPr/>
            <p:nvPr/>
          </p:nvSpPr>
          <p:spPr>
            <a:xfrm>
              <a:off x="4604492"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85" name="tx2385"/>
            <p:cNvSpPr/>
            <p:nvPr/>
          </p:nvSpPr>
          <p:spPr>
            <a:xfrm>
              <a:off x="4907898"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86" name="tx2386"/>
            <p:cNvSpPr/>
            <p:nvPr/>
          </p:nvSpPr>
          <p:spPr>
            <a:xfrm>
              <a:off x="5211304"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87" name="tx2387"/>
            <p:cNvSpPr/>
            <p:nvPr/>
          </p:nvSpPr>
          <p:spPr>
            <a:xfrm>
              <a:off x="5514710"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88" name="tx2388"/>
            <p:cNvSpPr/>
            <p:nvPr/>
          </p:nvSpPr>
          <p:spPr>
            <a:xfrm>
              <a:off x="5818116"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89" name="tx2389"/>
            <p:cNvSpPr/>
            <p:nvPr/>
          </p:nvSpPr>
          <p:spPr>
            <a:xfrm>
              <a:off x="6121521"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90" name="tx2390"/>
            <p:cNvSpPr/>
            <p:nvPr/>
          </p:nvSpPr>
          <p:spPr>
            <a:xfrm>
              <a:off x="6424927"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91" name="tx2391"/>
            <p:cNvSpPr/>
            <p:nvPr/>
          </p:nvSpPr>
          <p:spPr>
            <a:xfrm>
              <a:off x="6728333"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92" name="tx2392"/>
            <p:cNvSpPr/>
            <p:nvPr/>
          </p:nvSpPr>
          <p:spPr>
            <a:xfrm>
              <a:off x="7031739"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93" name="tx2393"/>
            <p:cNvSpPr/>
            <p:nvPr/>
          </p:nvSpPr>
          <p:spPr>
            <a:xfrm>
              <a:off x="7335145"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94" name="tx2394"/>
            <p:cNvSpPr/>
            <p:nvPr/>
          </p:nvSpPr>
          <p:spPr>
            <a:xfrm>
              <a:off x="7638550"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95" name="tx2395"/>
            <p:cNvSpPr/>
            <p:nvPr/>
          </p:nvSpPr>
          <p:spPr>
            <a:xfrm>
              <a:off x="7941956"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96" name="tx2396"/>
            <p:cNvSpPr/>
            <p:nvPr/>
          </p:nvSpPr>
          <p:spPr>
            <a:xfrm>
              <a:off x="8245362"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97" name="tx2397"/>
            <p:cNvSpPr/>
            <p:nvPr/>
          </p:nvSpPr>
          <p:spPr>
            <a:xfrm>
              <a:off x="8548768"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98" name="tx2398"/>
            <p:cNvSpPr/>
            <p:nvPr/>
          </p:nvSpPr>
          <p:spPr>
            <a:xfrm>
              <a:off x="8852174"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99" name="tx2399"/>
            <p:cNvSpPr/>
            <p:nvPr/>
          </p:nvSpPr>
          <p:spPr>
            <a:xfrm>
              <a:off x="1873840"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00" name="tx2400"/>
            <p:cNvSpPr/>
            <p:nvPr/>
          </p:nvSpPr>
          <p:spPr>
            <a:xfrm>
              <a:off x="2177246"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01" name="tx2401"/>
            <p:cNvSpPr/>
            <p:nvPr/>
          </p:nvSpPr>
          <p:spPr>
            <a:xfrm>
              <a:off x="2480651"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02" name="tx2402"/>
            <p:cNvSpPr/>
            <p:nvPr/>
          </p:nvSpPr>
          <p:spPr>
            <a:xfrm>
              <a:off x="2784057"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03" name="tx2403"/>
            <p:cNvSpPr/>
            <p:nvPr/>
          </p:nvSpPr>
          <p:spPr>
            <a:xfrm>
              <a:off x="3087463"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04" name="tx2404"/>
            <p:cNvSpPr/>
            <p:nvPr/>
          </p:nvSpPr>
          <p:spPr>
            <a:xfrm>
              <a:off x="3390869"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05" name="tx2405"/>
            <p:cNvSpPr/>
            <p:nvPr/>
          </p:nvSpPr>
          <p:spPr>
            <a:xfrm>
              <a:off x="3694275"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06" name="tx2406"/>
            <p:cNvSpPr/>
            <p:nvPr/>
          </p:nvSpPr>
          <p:spPr>
            <a:xfrm>
              <a:off x="3997681"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07" name="tx2407"/>
            <p:cNvSpPr/>
            <p:nvPr/>
          </p:nvSpPr>
          <p:spPr>
            <a:xfrm>
              <a:off x="4301086"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08" name="tx2408"/>
            <p:cNvSpPr/>
            <p:nvPr/>
          </p:nvSpPr>
          <p:spPr>
            <a:xfrm>
              <a:off x="4604492"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09" name="tx2409"/>
            <p:cNvSpPr/>
            <p:nvPr/>
          </p:nvSpPr>
          <p:spPr>
            <a:xfrm>
              <a:off x="4907898"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10" name="tx2410"/>
            <p:cNvSpPr/>
            <p:nvPr/>
          </p:nvSpPr>
          <p:spPr>
            <a:xfrm>
              <a:off x="5211304"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11" name="tx2411"/>
            <p:cNvSpPr/>
            <p:nvPr/>
          </p:nvSpPr>
          <p:spPr>
            <a:xfrm>
              <a:off x="5514710"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12" name="tx2412"/>
            <p:cNvSpPr/>
            <p:nvPr/>
          </p:nvSpPr>
          <p:spPr>
            <a:xfrm>
              <a:off x="5818116"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13" name="tx2413"/>
            <p:cNvSpPr/>
            <p:nvPr/>
          </p:nvSpPr>
          <p:spPr>
            <a:xfrm>
              <a:off x="6121521" y="360122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14" name="tx2414"/>
            <p:cNvSpPr/>
            <p:nvPr/>
          </p:nvSpPr>
          <p:spPr>
            <a:xfrm>
              <a:off x="6424927"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15" name="tx2415"/>
            <p:cNvSpPr/>
            <p:nvPr/>
          </p:nvSpPr>
          <p:spPr>
            <a:xfrm>
              <a:off x="6728333"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16" name="tx2416"/>
            <p:cNvSpPr/>
            <p:nvPr/>
          </p:nvSpPr>
          <p:spPr>
            <a:xfrm>
              <a:off x="7031739"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17" name="tx2417"/>
            <p:cNvSpPr/>
            <p:nvPr/>
          </p:nvSpPr>
          <p:spPr>
            <a:xfrm>
              <a:off x="7335145"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18" name="tx2418"/>
            <p:cNvSpPr/>
            <p:nvPr/>
          </p:nvSpPr>
          <p:spPr>
            <a:xfrm>
              <a:off x="7638550"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19" name="tx2419"/>
            <p:cNvSpPr/>
            <p:nvPr/>
          </p:nvSpPr>
          <p:spPr>
            <a:xfrm>
              <a:off x="7941956"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20" name="tx2420"/>
            <p:cNvSpPr/>
            <p:nvPr/>
          </p:nvSpPr>
          <p:spPr>
            <a:xfrm>
              <a:off x="8245362"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21" name="tx2421"/>
            <p:cNvSpPr/>
            <p:nvPr/>
          </p:nvSpPr>
          <p:spPr>
            <a:xfrm>
              <a:off x="8548768"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22" name="tx2422"/>
            <p:cNvSpPr/>
            <p:nvPr/>
          </p:nvSpPr>
          <p:spPr>
            <a:xfrm>
              <a:off x="8852174"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23" name="tx2423"/>
            <p:cNvSpPr/>
            <p:nvPr/>
          </p:nvSpPr>
          <p:spPr>
            <a:xfrm>
              <a:off x="7638550"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24" name="tx2424"/>
            <p:cNvSpPr/>
            <p:nvPr/>
          </p:nvSpPr>
          <p:spPr>
            <a:xfrm>
              <a:off x="7941956"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25" name="tx2425"/>
            <p:cNvSpPr/>
            <p:nvPr/>
          </p:nvSpPr>
          <p:spPr>
            <a:xfrm>
              <a:off x="8245362"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26" name="tx2426"/>
            <p:cNvSpPr/>
            <p:nvPr/>
          </p:nvSpPr>
          <p:spPr>
            <a:xfrm>
              <a:off x="8548768"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27" name="tx2427"/>
            <p:cNvSpPr/>
            <p:nvPr/>
          </p:nvSpPr>
          <p:spPr>
            <a:xfrm>
              <a:off x="8852174"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28" name="tx2428"/>
            <p:cNvSpPr/>
            <p:nvPr/>
          </p:nvSpPr>
          <p:spPr>
            <a:xfrm>
              <a:off x="1873840"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29" name="tx2429"/>
            <p:cNvSpPr/>
            <p:nvPr/>
          </p:nvSpPr>
          <p:spPr>
            <a:xfrm>
              <a:off x="2177246"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30" name="tx2430"/>
            <p:cNvSpPr/>
            <p:nvPr/>
          </p:nvSpPr>
          <p:spPr>
            <a:xfrm>
              <a:off x="2480651"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31" name="tx2431"/>
            <p:cNvSpPr/>
            <p:nvPr/>
          </p:nvSpPr>
          <p:spPr>
            <a:xfrm>
              <a:off x="2784057"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32" name="tx2432"/>
            <p:cNvSpPr/>
            <p:nvPr/>
          </p:nvSpPr>
          <p:spPr>
            <a:xfrm>
              <a:off x="3087463"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33" name="tx2433"/>
            <p:cNvSpPr/>
            <p:nvPr/>
          </p:nvSpPr>
          <p:spPr>
            <a:xfrm>
              <a:off x="3390869"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34" name="tx2434"/>
            <p:cNvSpPr/>
            <p:nvPr/>
          </p:nvSpPr>
          <p:spPr>
            <a:xfrm>
              <a:off x="3694275"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435" name="tx2435"/>
            <p:cNvSpPr/>
            <p:nvPr/>
          </p:nvSpPr>
          <p:spPr>
            <a:xfrm>
              <a:off x="3997681"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436" name="tx2436"/>
            <p:cNvSpPr/>
            <p:nvPr/>
          </p:nvSpPr>
          <p:spPr>
            <a:xfrm>
              <a:off x="4301086"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437" name="tx2437"/>
            <p:cNvSpPr/>
            <p:nvPr/>
          </p:nvSpPr>
          <p:spPr>
            <a:xfrm>
              <a:off x="4604492"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438" name="tx2438"/>
            <p:cNvSpPr/>
            <p:nvPr/>
          </p:nvSpPr>
          <p:spPr>
            <a:xfrm>
              <a:off x="4907898"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39" name="tx2439"/>
            <p:cNvSpPr/>
            <p:nvPr/>
          </p:nvSpPr>
          <p:spPr>
            <a:xfrm>
              <a:off x="5211304"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40" name="tx2440"/>
            <p:cNvSpPr/>
            <p:nvPr/>
          </p:nvSpPr>
          <p:spPr>
            <a:xfrm>
              <a:off x="5514710"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41" name="tx2441"/>
            <p:cNvSpPr/>
            <p:nvPr/>
          </p:nvSpPr>
          <p:spPr>
            <a:xfrm>
              <a:off x="5818116"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42" name="tx2442"/>
            <p:cNvSpPr/>
            <p:nvPr/>
          </p:nvSpPr>
          <p:spPr>
            <a:xfrm>
              <a:off x="6121521"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43" name="tx2443"/>
            <p:cNvSpPr/>
            <p:nvPr/>
          </p:nvSpPr>
          <p:spPr>
            <a:xfrm>
              <a:off x="6424927"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44" name="tx2444"/>
            <p:cNvSpPr/>
            <p:nvPr/>
          </p:nvSpPr>
          <p:spPr>
            <a:xfrm>
              <a:off x="6728333"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45" name="tx2445"/>
            <p:cNvSpPr/>
            <p:nvPr/>
          </p:nvSpPr>
          <p:spPr>
            <a:xfrm>
              <a:off x="7031739"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46" name="tx2446"/>
            <p:cNvSpPr/>
            <p:nvPr/>
          </p:nvSpPr>
          <p:spPr>
            <a:xfrm>
              <a:off x="7335145"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47" name="tx2447"/>
            <p:cNvSpPr/>
            <p:nvPr/>
          </p:nvSpPr>
          <p:spPr>
            <a:xfrm>
              <a:off x="7638550"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48" name="tx2448"/>
            <p:cNvSpPr/>
            <p:nvPr/>
          </p:nvSpPr>
          <p:spPr>
            <a:xfrm>
              <a:off x="7941956"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49" name="tx2449"/>
            <p:cNvSpPr/>
            <p:nvPr/>
          </p:nvSpPr>
          <p:spPr>
            <a:xfrm>
              <a:off x="8245362"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50" name="tx2450"/>
            <p:cNvSpPr/>
            <p:nvPr/>
          </p:nvSpPr>
          <p:spPr>
            <a:xfrm>
              <a:off x="8548768"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51" name="tx2451"/>
            <p:cNvSpPr/>
            <p:nvPr/>
          </p:nvSpPr>
          <p:spPr>
            <a:xfrm>
              <a:off x="8852174"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52" name="tx2452"/>
            <p:cNvSpPr/>
            <p:nvPr/>
          </p:nvSpPr>
          <p:spPr>
            <a:xfrm>
              <a:off x="2784057"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53" name="tx2453"/>
            <p:cNvSpPr/>
            <p:nvPr/>
          </p:nvSpPr>
          <p:spPr>
            <a:xfrm>
              <a:off x="3087463"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54" name="tx2454"/>
            <p:cNvSpPr/>
            <p:nvPr/>
          </p:nvSpPr>
          <p:spPr>
            <a:xfrm>
              <a:off x="3390869"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55" name="tx2455"/>
            <p:cNvSpPr/>
            <p:nvPr/>
          </p:nvSpPr>
          <p:spPr>
            <a:xfrm>
              <a:off x="3694275"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56" name="tx2456"/>
            <p:cNvSpPr/>
            <p:nvPr/>
          </p:nvSpPr>
          <p:spPr>
            <a:xfrm>
              <a:off x="3997681"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57" name="tx2457"/>
            <p:cNvSpPr/>
            <p:nvPr/>
          </p:nvSpPr>
          <p:spPr>
            <a:xfrm>
              <a:off x="4301086"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58" name="tx2458"/>
            <p:cNvSpPr/>
            <p:nvPr/>
          </p:nvSpPr>
          <p:spPr>
            <a:xfrm>
              <a:off x="4604492"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59" name="tx2459"/>
            <p:cNvSpPr/>
            <p:nvPr/>
          </p:nvSpPr>
          <p:spPr>
            <a:xfrm>
              <a:off x="4907898"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60" name="tx2460"/>
            <p:cNvSpPr/>
            <p:nvPr/>
          </p:nvSpPr>
          <p:spPr>
            <a:xfrm>
              <a:off x="5211304"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61" name="tx2461"/>
            <p:cNvSpPr/>
            <p:nvPr/>
          </p:nvSpPr>
          <p:spPr>
            <a:xfrm>
              <a:off x="5514710"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62" name="tx2462"/>
            <p:cNvSpPr/>
            <p:nvPr/>
          </p:nvSpPr>
          <p:spPr>
            <a:xfrm>
              <a:off x="5818116"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63" name="tx2463"/>
            <p:cNvSpPr/>
            <p:nvPr/>
          </p:nvSpPr>
          <p:spPr>
            <a:xfrm>
              <a:off x="6121521"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64" name="tx2464"/>
            <p:cNvSpPr/>
            <p:nvPr/>
          </p:nvSpPr>
          <p:spPr>
            <a:xfrm>
              <a:off x="6424927"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65" name="tx2465"/>
            <p:cNvSpPr/>
            <p:nvPr/>
          </p:nvSpPr>
          <p:spPr>
            <a:xfrm>
              <a:off x="6728333"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66" name="tx2466"/>
            <p:cNvSpPr/>
            <p:nvPr/>
          </p:nvSpPr>
          <p:spPr>
            <a:xfrm>
              <a:off x="7031739"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67" name="tx2467"/>
            <p:cNvSpPr/>
            <p:nvPr/>
          </p:nvSpPr>
          <p:spPr>
            <a:xfrm>
              <a:off x="7335145"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68" name="tx2468"/>
            <p:cNvSpPr/>
            <p:nvPr/>
          </p:nvSpPr>
          <p:spPr>
            <a:xfrm>
              <a:off x="7638550"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69" name="tx2469"/>
            <p:cNvSpPr/>
            <p:nvPr/>
          </p:nvSpPr>
          <p:spPr>
            <a:xfrm>
              <a:off x="7941956"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70" name="tx2470"/>
            <p:cNvSpPr/>
            <p:nvPr/>
          </p:nvSpPr>
          <p:spPr>
            <a:xfrm>
              <a:off x="8245362"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71" name="tx2471"/>
            <p:cNvSpPr/>
            <p:nvPr/>
          </p:nvSpPr>
          <p:spPr>
            <a:xfrm>
              <a:off x="8245362"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72" name="tx2472"/>
            <p:cNvSpPr/>
            <p:nvPr/>
          </p:nvSpPr>
          <p:spPr>
            <a:xfrm>
              <a:off x="8548768"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73" name="tx2473"/>
            <p:cNvSpPr/>
            <p:nvPr/>
          </p:nvSpPr>
          <p:spPr>
            <a:xfrm>
              <a:off x="8852174"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74" name="tx2474"/>
            <p:cNvSpPr/>
            <p:nvPr/>
          </p:nvSpPr>
          <p:spPr>
            <a:xfrm>
              <a:off x="2177246" y="5507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75" name="tx2475"/>
            <p:cNvSpPr/>
            <p:nvPr/>
          </p:nvSpPr>
          <p:spPr>
            <a:xfrm>
              <a:off x="2480651" y="5507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476" name="tx2476"/>
            <p:cNvSpPr/>
            <p:nvPr/>
          </p:nvSpPr>
          <p:spPr>
            <a:xfrm>
              <a:off x="2784057" y="5507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477" name="tx2477"/>
            <p:cNvSpPr/>
            <p:nvPr/>
          </p:nvSpPr>
          <p:spPr>
            <a:xfrm>
              <a:off x="3087463" y="5507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478" name="tx2478"/>
            <p:cNvSpPr/>
            <p:nvPr/>
          </p:nvSpPr>
          <p:spPr>
            <a:xfrm>
              <a:off x="3390869" y="5507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79" name="tx2479"/>
            <p:cNvSpPr/>
            <p:nvPr/>
          </p:nvSpPr>
          <p:spPr>
            <a:xfrm>
              <a:off x="3694275" y="5507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80" name="tx2480"/>
            <p:cNvSpPr/>
            <p:nvPr/>
          </p:nvSpPr>
          <p:spPr>
            <a:xfrm>
              <a:off x="3997681" y="5507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481" name="tx2481"/>
            <p:cNvSpPr/>
            <p:nvPr/>
          </p:nvSpPr>
          <p:spPr>
            <a:xfrm>
              <a:off x="4301086" y="5507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482" name="tx2482"/>
            <p:cNvSpPr/>
            <p:nvPr/>
          </p:nvSpPr>
          <p:spPr>
            <a:xfrm>
              <a:off x="4604492" y="5507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83" name="tx2483"/>
            <p:cNvSpPr/>
            <p:nvPr/>
          </p:nvSpPr>
          <p:spPr>
            <a:xfrm>
              <a:off x="4907898" y="5507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84" name="tx2484"/>
            <p:cNvSpPr/>
            <p:nvPr/>
          </p:nvSpPr>
          <p:spPr>
            <a:xfrm>
              <a:off x="5211304" y="5507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85" name="tx2485"/>
            <p:cNvSpPr/>
            <p:nvPr/>
          </p:nvSpPr>
          <p:spPr>
            <a:xfrm>
              <a:off x="5514710" y="5507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86" name="tx2486"/>
            <p:cNvSpPr/>
            <p:nvPr/>
          </p:nvSpPr>
          <p:spPr>
            <a:xfrm>
              <a:off x="5818116" y="550703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87" name="tx2487"/>
            <p:cNvSpPr/>
            <p:nvPr/>
          </p:nvSpPr>
          <p:spPr>
            <a:xfrm>
              <a:off x="6121521" y="550703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88" name="tx2488"/>
            <p:cNvSpPr/>
            <p:nvPr/>
          </p:nvSpPr>
          <p:spPr>
            <a:xfrm>
              <a:off x="6424927" y="550703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89" name="tx2489"/>
            <p:cNvSpPr/>
            <p:nvPr/>
          </p:nvSpPr>
          <p:spPr>
            <a:xfrm>
              <a:off x="6728333" y="5507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90" name="tx2490"/>
            <p:cNvSpPr/>
            <p:nvPr/>
          </p:nvSpPr>
          <p:spPr>
            <a:xfrm>
              <a:off x="7031739" y="5507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91" name="tx2491"/>
            <p:cNvSpPr/>
            <p:nvPr/>
          </p:nvSpPr>
          <p:spPr>
            <a:xfrm>
              <a:off x="7335145" y="5507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92" name="tx2492"/>
            <p:cNvSpPr/>
            <p:nvPr/>
          </p:nvSpPr>
          <p:spPr>
            <a:xfrm>
              <a:off x="7638550" y="5507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93" name="tx2493"/>
            <p:cNvSpPr/>
            <p:nvPr/>
          </p:nvSpPr>
          <p:spPr>
            <a:xfrm>
              <a:off x="7941956" y="5507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94" name="tx2494"/>
            <p:cNvSpPr/>
            <p:nvPr/>
          </p:nvSpPr>
          <p:spPr>
            <a:xfrm>
              <a:off x="7638550" y="3296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95" name="tx2495"/>
            <p:cNvSpPr/>
            <p:nvPr/>
          </p:nvSpPr>
          <p:spPr>
            <a:xfrm>
              <a:off x="7941956" y="3296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96" name="tx2496"/>
            <p:cNvSpPr/>
            <p:nvPr/>
          </p:nvSpPr>
          <p:spPr>
            <a:xfrm>
              <a:off x="8245362" y="3296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97" name="tx2497"/>
            <p:cNvSpPr/>
            <p:nvPr/>
          </p:nvSpPr>
          <p:spPr>
            <a:xfrm>
              <a:off x="8548768" y="3296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98" name="tx2498"/>
            <p:cNvSpPr/>
            <p:nvPr/>
          </p:nvSpPr>
          <p:spPr>
            <a:xfrm>
              <a:off x="8852174" y="3296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99" name="tx2499"/>
            <p:cNvSpPr/>
            <p:nvPr/>
          </p:nvSpPr>
          <p:spPr>
            <a:xfrm>
              <a:off x="1873840"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00" name="tx2500"/>
            <p:cNvSpPr/>
            <p:nvPr/>
          </p:nvSpPr>
          <p:spPr>
            <a:xfrm>
              <a:off x="2177246"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01" name="tx2501"/>
            <p:cNvSpPr/>
            <p:nvPr/>
          </p:nvSpPr>
          <p:spPr>
            <a:xfrm>
              <a:off x="2480651"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02" name="tx2502"/>
            <p:cNvSpPr/>
            <p:nvPr/>
          </p:nvSpPr>
          <p:spPr>
            <a:xfrm>
              <a:off x="2784057"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03" name="tx2503"/>
            <p:cNvSpPr/>
            <p:nvPr/>
          </p:nvSpPr>
          <p:spPr>
            <a:xfrm>
              <a:off x="3087463"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04" name="tx2504"/>
            <p:cNvSpPr/>
            <p:nvPr/>
          </p:nvSpPr>
          <p:spPr>
            <a:xfrm>
              <a:off x="3390869"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05" name="tx2505"/>
            <p:cNvSpPr/>
            <p:nvPr/>
          </p:nvSpPr>
          <p:spPr>
            <a:xfrm>
              <a:off x="3694275"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06" name="tx2506"/>
            <p:cNvSpPr/>
            <p:nvPr/>
          </p:nvSpPr>
          <p:spPr>
            <a:xfrm>
              <a:off x="3997681"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07" name="tx2507"/>
            <p:cNvSpPr/>
            <p:nvPr/>
          </p:nvSpPr>
          <p:spPr>
            <a:xfrm>
              <a:off x="4301086"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08" name="tx2508"/>
            <p:cNvSpPr/>
            <p:nvPr/>
          </p:nvSpPr>
          <p:spPr>
            <a:xfrm>
              <a:off x="4604492"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09" name="tx2509"/>
            <p:cNvSpPr/>
            <p:nvPr/>
          </p:nvSpPr>
          <p:spPr>
            <a:xfrm>
              <a:off x="4907898"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10" name="tx2510"/>
            <p:cNvSpPr/>
            <p:nvPr/>
          </p:nvSpPr>
          <p:spPr>
            <a:xfrm>
              <a:off x="5211304"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11" name="tx2511"/>
            <p:cNvSpPr/>
            <p:nvPr/>
          </p:nvSpPr>
          <p:spPr>
            <a:xfrm>
              <a:off x="5514710"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12" name="tx2512"/>
            <p:cNvSpPr/>
            <p:nvPr/>
          </p:nvSpPr>
          <p:spPr>
            <a:xfrm>
              <a:off x="5818116"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13" name="tx2513"/>
            <p:cNvSpPr/>
            <p:nvPr/>
          </p:nvSpPr>
          <p:spPr>
            <a:xfrm>
              <a:off x="6121521"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14" name="tx2514"/>
            <p:cNvSpPr/>
            <p:nvPr/>
          </p:nvSpPr>
          <p:spPr>
            <a:xfrm>
              <a:off x="6424927"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15" name="tx2515"/>
            <p:cNvSpPr/>
            <p:nvPr/>
          </p:nvSpPr>
          <p:spPr>
            <a:xfrm>
              <a:off x="6728333"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16" name="tx2516"/>
            <p:cNvSpPr/>
            <p:nvPr/>
          </p:nvSpPr>
          <p:spPr>
            <a:xfrm>
              <a:off x="7031739"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17" name="tx2517"/>
            <p:cNvSpPr/>
            <p:nvPr/>
          </p:nvSpPr>
          <p:spPr>
            <a:xfrm>
              <a:off x="7335145"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18" name="tx2518"/>
            <p:cNvSpPr/>
            <p:nvPr/>
          </p:nvSpPr>
          <p:spPr>
            <a:xfrm>
              <a:off x="7638550"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19" name="tx2519"/>
            <p:cNvSpPr/>
            <p:nvPr/>
          </p:nvSpPr>
          <p:spPr>
            <a:xfrm>
              <a:off x="7941956"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20" name="tx2520"/>
            <p:cNvSpPr/>
            <p:nvPr/>
          </p:nvSpPr>
          <p:spPr>
            <a:xfrm>
              <a:off x="1873840"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21" name="tx2521"/>
            <p:cNvSpPr/>
            <p:nvPr/>
          </p:nvSpPr>
          <p:spPr>
            <a:xfrm>
              <a:off x="2177246"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22" name="tx2522"/>
            <p:cNvSpPr/>
            <p:nvPr/>
          </p:nvSpPr>
          <p:spPr>
            <a:xfrm>
              <a:off x="2480651"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23" name="tx2523"/>
            <p:cNvSpPr/>
            <p:nvPr/>
          </p:nvSpPr>
          <p:spPr>
            <a:xfrm>
              <a:off x="8548768"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24" name="tx2524"/>
            <p:cNvSpPr/>
            <p:nvPr/>
          </p:nvSpPr>
          <p:spPr>
            <a:xfrm>
              <a:off x="8852174"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25" name="tx2525"/>
            <p:cNvSpPr/>
            <p:nvPr/>
          </p:nvSpPr>
          <p:spPr>
            <a:xfrm>
              <a:off x="1873840" y="3296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526" name="tx2526"/>
            <p:cNvSpPr/>
            <p:nvPr/>
          </p:nvSpPr>
          <p:spPr>
            <a:xfrm>
              <a:off x="2177246" y="3296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27" name="tx2527"/>
            <p:cNvSpPr/>
            <p:nvPr/>
          </p:nvSpPr>
          <p:spPr>
            <a:xfrm>
              <a:off x="2480651" y="3296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28" name="tx2528"/>
            <p:cNvSpPr/>
            <p:nvPr/>
          </p:nvSpPr>
          <p:spPr>
            <a:xfrm>
              <a:off x="2784057" y="3296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29" name="tx2529"/>
            <p:cNvSpPr/>
            <p:nvPr/>
          </p:nvSpPr>
          <p:spPr>
            <a:xfrm>
              <a:off x="3087463" y="329628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530" name="tx2530"/>
            <p:cNvSpPr/>
            <p:nvPr/>
          </p:nvSpPr>
          <p:spPr>
            <a:xfrm>
              <a:off x="3390869" y="3296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531" name="tx2531"/>
            <p:cNvSpPr/>
            <p:nvPr/>
          </p:nvSpPr>
          <p:spPr>
            <a:xfrm>
              <a:off x="3694275" y="3296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32" name="tx2532"/>
            <p:cNvSpPr/>
            <p:nvPr/>
          </p:nvSpPr>
          <p:spPr>
            <a:xfrm>
              <a:off x="3997681" y="3296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33" name="tx2533"/>
            <p:cNvSpPr/>
            <p:nvPr/>
          </p:nvSpPr>
          <p:spPr>
            <a:xfrm>
              <a:off x="4301086" y="3296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34" name="tx2534"/>
            <p:cNvSpPr/>
            <p:nvPr/>
          </p:nvSpPr>
          <p:spPr>
            <a:xfrm>
              <a:off x="4604492" y="3296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35" name="tx2535"/>
            <p:cNvSpPr/>
            <p:nvPr/>
          </p:nvSpPr>
          <p:spPr>
            <a:xfrm>
              <a:off x="4907898" y="3296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36" name="tx2536"/>
            <p:cNvSpPr/>
            <p:nvPr/>
          </p:nvSpPr>
          <p:spPr>
            <a:xfrm>
              <a:off x="5211304" y="3296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37" name="tx2537"/>
            <p:cNvSpPr/>
            <p:nvPr/>
          </p:nvSpPr>
          <p:spPr>
            <a:xfrm>
              <a:off x="5514710" y="3296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38" name="tx2538"/>
            <p:cNvSpPr/>
            <p:nvPr/>
          </p:nvSpPr>
          <p:spPr>
            <a:xfrm>
              <a:off x="5818116" y="3296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39" name="tx2539"/>
            <p:cNvSpPr/>
            <p:nvPr/>
          </p:nvSpPr>
          <p:spPr>
            <a:xfrm>
              <a:off x="6121521" y="3296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40" name="tx2540"/>
            <p:cNvSpPr/>
            <p:nvPr/>
          </p:nvSpPr>
          <p:spPr>
            <a:xfrm>
              <a:off x="6424927" y="3296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41" name="tx2541"/>
            <p:cNvSpPr/>
            <p:nvPr/>
          </p:nvSpPr>
          <p:spPr>
            <a:xfrm>
              <a:off x="6728333" y="3296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42" name="tx2542"/>
            <p:cNvSpPr/>
            <p:nvPr/>
          </p:nvSpPr>
          <p:spPr>
            <a:xfrm>
              <a:off x="7031739" y="3296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43" name="tx2543"/>
            <p:cNvSpPr/>
            <p:nvPr/>
          </p:nvSpPr>
          <p:spPr>
            <a:xfrm>
              <a:off x="7335145" y="3296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44" name="tx2544"/>
            <p:cNvSpPr/>
            <p:nvPr/>
          </p:nvSpPr>
          <p:spPr>
            <a:xfrm>
              <a:off x="1873840" y="5507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545" name="tx2545"/>
            <p:cNvSpPr/>
            <p:nvPr/>
          </p:nvSpPr>
          <p:spPr>
            <a:xfrm>
              <a:off x="8245362" y="550703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546" name="tx2546"/>
            <p:cNvSpPr/>
            <p:nvPr/>
          </p:nvSpPr>
          <p:spPr>
            <a:xfrm>
              <a:off x="8548768" y="5507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547" name="tx2547"/>
            <p:cNvSpPr/>
            <p:nvPr/>
          </p:nvSpPr>
          <p:spPr>
            <a:xfrm>
              <a:off x="8852174" y="550703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548" name="tx2548"/>
            <p:cNvSpPr/>
            <p:nvPr/>
          </p:nvSpPr>
          <p:spPr>
            <a:xfrm>
              <a:off x="1873840"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49" name="tx2549"/>
            <p:cNvSpPr/>
            <p:nvPr/>
          </p:nvSpPr>
          <p:spPr>
            <a:xfrm>
              <a:off x="2177246"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50" name="tx2550"/>
            <p:cNvSpPr/>
            <p:nvPr/>
          </p:nvSpPr>
          <p:spPr>
            <a:xfrm>
              <a:off x="2480651"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51" name="tx2551"/>
            <p:cNvSpPr/>
            <p:nvPr/>
          </p:nvSpPr>
          <p:spPr>
            <a:xfrm>
              <a:off x="2784057"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52" name="tx2552"/>
            <p:cNvSpPr/>
            <p:nvPr/>
          </p:nvSpPr>
          <p:spPr>
            <a:xfrm>
              <a:off x="3087463"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53" name="tx2553"/>
            <p:cNvSpPr/>
            <p:nvPr/>
          </p:nvSpPr>
          <p:spPr>
            <a:xfrm>
              <a:off x="3390869"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54" name="tx2554"/>
            <p:cNvSpPr/>
            <p:nvPr/>
          </p:nvSpPr>
          <p:spPr>
            <a:xfrm>
              <a:off x="3694275"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55" name="tx2555"/>
            <p:cNvSpPr/>
            <p:nvPr/>
          </p:nvSpPr>
          <p:spPr>
            <a:xfrm>
              <a:off x="3997681"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56" name="tx2556"/>
            <p:cNvSpPr/>
            <p:nvPr/>
          </p:nvSpPr>
          <p:spPr>
            <a:xfrm>
              <a:off x="4301086"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57" name="tx2557"/>
            <p:cNvSpPr/>
            <p:nvPr/>
          </p:nvSpPr>
          <p:spPr>
            <a:xfrm>
              <a:off x="4604492"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58" name="tx2558"/>
            <p:cNvSpPr/>
            <p:nvPr/>
          </p:nvSpPr>
          <p:spPr>
            <a:xfrm>
              <a:off x="4907898"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59" name="tx2559"/>
            <p:cNvSpPr/>
            <p:nvPr/>
          </p:nvSpPr>
          <p:spPr>
            <a:xfrm>
              <a:off x="5211304"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60" name="tx2560"/>
            <p:cNvSpPr/>
            <p:nvPr/>
          </p:nvSpPr>
          <p:spPr>
            <a:xfrm>
              <a:off x="5514710"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61" name="tx2561"/>
            <p:cNvSpPr/>
            <p:nvPr/>
          </p:nvSpPr>
          <p:spPr>
            <a:xfrm>
              <a:off x="5818116"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62" name="tx2562"/>
            <p:cNvSpPr/>
            <p:nvPr/>
          </p:nvSpPr>
          <p:spPr>
            <a:xfrm>
              <a:off x="6121521"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63" name="tx2563"/>
            <p:cNvSpPr/>
            <p:nvPr/>
          </p:nvSpPr>
          <p:spPr>
            <a:xfrm>
              <a:off x="6424927"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64" name="tx2564"/>
            <p:cNvSpPr/>
            <p:nvPr/>
          </p:nvSpPr>
          <p:spPr>
            <a:xfrm>
              <a:off x="6728333"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65" name="tx2565"/>
            <p:cNvSpPr/>
            <p:nvPr/>
          </p:nvSpPr>
          <p:spPr>
            <a:xfrm>
              <a:off x="7031739"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66" name="tx2566"/>
            <p:cNvSpPr/>
            <p:nvPr/>
          </p:nvSpPr>
          <p:spPr>
            <a:xfrm>
              <a:off x="7335145"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67" name="tx2567"/>
            <p:cNvSpPr/>
            <p:nvPr/>
          </p:nvSpPr>
          <p:spPr>
            <a:xfrm>
              <a:off x="7638550"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68" name="tx2568"/>
            <p:cNvSpPr/>
            <p:nvPr/>
          </p:nvSpPr>
          <p:spPr>
            <a:xfrm>
              <a:off x="7941956"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69" name="tx2569"/>
            <p:cNvSpPr/>
            <p:nvPr/>
          </p:nvSpPr>
          <p:spPr>
            <a:xfrm>
              <a:off x="8245362"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70" name="tx2570"/>
            <p:cNvSpPr/>
            <p:nvPr/>
          </p:nvSpPr>
          <p:spPr>
            <a:xfrm>
              <a:off x="8548768"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71" name="tx2571"/>
            <p:cNvSpPr/>
            <p:nvPr/>
          </p:nvSpPr>
          <p:spPr>
            <a:xfrm>
              <a:off x="8852174"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72" name="tx2572"/>
            <p:cNvSpPr/>
            <p:nvPr/>
          </p:nvSpPr>
          <p:spPr>
            <a:xfrm>
              <a:off x="1873840" y="4668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73" name="tx2573"/>
            <p:cNvSpPr/>
            <p:nvPr/>
          </p:nvSpPr>
          <p:spPr>
            <a:xfrm>
              <a:off x="2177246" y="4668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74" name="tx2574"/>
            <p:cNvSpPr/>
            <p:nvPr/>
          </p:nvSpPr>
          <p:spPr>
            <a:xfrm>
              <a:off x="2480651" y="4668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75" name="tx2575"/>
            <p:cNvSpPr/>
            <p:nvPr/>
          </p:nvSpPr>
          <p:spPr>
            <a:xfrm>
              <a:off x="2784057" y="4668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76" name="tx2576"/>
            <p:cNvSpPr/>
            <p:nvPr/>
          </p:nvSpPr>
          <p:spPr>
            <a:xfrm>
              <a:off x="3087463" y="4668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77" name="tx2577"/>
            <p:cNvSpPr/>
            <p:nvPr/>
          </p:nvSpPr>
          <p:spPr>
            <a:xfrm>
              <a:off x="3390869" y="4668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578" name="tx2578"/>
            <p:cNvSpPr/>
            <p:nvPr/>
          </p:nvSpPr>
          <p:spPr>
            <a:xfrm>
              <a:off x="3694275" y="4668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579" name="tx2579"/>
            <p:cNvSpPr/>
            <p:nvPr/>
          </p:nvSpPr>
          <p:spPr>
            <a:xfrm>
              <a:off x="3997681" y="4668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80" name="tx2580"/>
            <p:cNvSpPr/>
            <p:nvPr/>
          </p:nvSpPr>
          <p:spPr>
            <a:xfrm>
              <a:off x="4301086" y="466847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581" name="tx2581"/>
            <p:cNvSpPr/>
            <p:nvPr/>
          </p:nvSpPr>
          <p:spPr>
            <a:xfrm>
              <a:off x="4604492" y="4668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582" name="tx2582"/>
            <p:cNvSpPr/>
            <p:nvPr/>
          </p:nvSpPr>
          <p:spPr>
            <a:xfrm>
              <a:off x="4907898" y="4668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583" name="tx2583"/>
            <p:cNvSpPr/>
            <p:nvPr/>
          </p:nvSpPr>
          <p:spPr>
            <a:xfrm>
              <a:off x="5211304" y="4668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84" name="tx2584"/>
            <p:cNvSpPr/>
            <p:nvPr/>
          </p:nvSpPr>
          <p:spPr>
            <a:xfrm>
              <a:off x="5514710" y="4668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85" name="tx2585"/>
            <p:cNvSpPr/>
            <p:nvPr/>
          </p:nvSpPr>
          <p:spPr>
            <a:xfrm>
              <a:off x="5818116" y="466847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586" name="tx2586"/>
            <p:cNvSpPr/>
            <p:nvPr/>
          </p:nvSpPr>
          <p:spPr>
            <a:xfrm>
              <a:off x="6121521" y="4668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587" name="tx2587"/>
            <p:cNvSpPr/>
            <p:nvPr/>
          </p:nvSpPr>
          <p:spPr>
            <a:xfrm>
              <a:off x="6424927" y="4668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588" name="tx2588"/>
            <p:cNvSpPr/>
            <p:nvPr/>
          </p:nvSpPr>
          <p:spPr>
            <a:xfrm>
              <a:off x="6728333" y="4668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589" name="tx2589"/>
            <p:cNvSpPr/>
            <p:nvPr/>
          </p:nvSpPr>
          <p:spPr>
            <a:xfrm>
              <a:off x="7031739" y="4668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590" name="tx2590"/>
            <p:cNvSpPr/>
            <p:nvPr/>
          </p:nvSpPr>
          <p:spPr>
            <a:xfrm>
              <a:off x="7335145" y="4668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91" name="tx2591"/>
            <p:cNvSpPr/>
            <p:nvPr/>
          </p:nvSpPr>
          <p:spPr>
            <a:xfrm>
              <a:off x="7638550" y="4668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92" name="tx2592"/>
            <p:cNvSpPr/>
            <p:nvPr/>
          </p:nvSpPr>
          <p:spPr>
            <a:xfrm>
              <a:off x="7941956" y="466847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593" name="tx2593"/>
            <p:cNvSpPr/>
            <p:nvPr/>
          </p:nvSpPr>
          <p:spPr>
            <a:xfrm>
              <a:off x="8245362" y="4668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94" name="tx2594"/>
            <p:cNvSpPr/>
            <p:nvPr/>
          </p:nvSpPr>
          <p:spPr>
            <a:xfrm>
              <a:off x="8548768" y="4668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95" name="tx2595"/>
            <p:cNvSpPr/>
            <p:nvPr/>
          </p:nvSpPr>
          <p:spPr>
            <a:xfrm>
              <a:off x="8852174" y="4668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596" name="tx2596"/>
            <p:cNvSpPr/>
            <p:nvPr/>
          </p:nvSpPr>
          <p:spPr>
            <a:xfrm>
              <a:off x="1873840"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97" name="tx2597"/>
            <p:cNvSpPr/>
            <p:nvPr/>
          </p:nvSpPr>
          <p:spPr>
            <a:xfrm>
              <a:off x="2177246"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98" name="tx2598"/>
            <p:cNvSpPr/>
            <p:nvPr/>
          </p:nvSpPr>
          <p:spPr>
            <a:xfrm>
              <a:off x="2480651"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99" name="tx2599"/>
            <p:cNvSpPr/>
            <p:nvPr/>
          </p:nvSpPr>
          <p:spPr>
            <a:xfrm>
              <a:off x="1873840"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00" name="tx2600"/>
            <p:cNvSpPr/>
            <p:nvPr/>
          </p:nvSpPr>
          <p:spPr>
            <a:xfrm>
              <a:off x="2177246"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01" name="tx2601"/>
            <p:cNvSpPr/>
            <p:nvPr/>
          </p:nvSpPr>
          <p:spPr>
            <a:xfrm>
              <a:off x="2480651"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02" name="tx2602"/>
            <p:cNvSpPr/>
            <p:nvPr/>
          </p:nvSpPr>
          <p:spPr>
            <a:xfrm>
              <a:off x="2784057"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03" name="tx2603"/>
            <p:cNvSpPr/>
            <p:nvPr/>
          </p:nvSpPr>
          <p:spPr>
            <a:xfrm>
              <a:off x="3087463"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04" name="tx2604"/>
            <p:cNvSpPr/>
            <p:nvPr/>
          </p:nvSpPr>
          <p:spPr>
            <a:xfrm>
              <a:off x="3390869"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05" name="tx2605"/>
            <p:cNvSpPr/>
            <p:nvPr/>
          </p:nvSpPr>
          <p:spPr>
            <a:xfrm>
              <a:off x="3694275"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06" name="tx2606"/>
            <p:cNvSpPr/>
            <p:nvPr/>
          </p:nvSpPr>
          <p:spPr>
            <a:xfrm>
              <a:off x="3997681"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07" name="tx2607"/>
            <p:cNvSpPr/>
            <p:nvPr/>
          </p:nvSpPr>
          <p:spPr>
            <a:xfrm>
              <a:off x="4301086"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08" name="tx2608"/>
            <p:cNvSpPr/>
            <p:nvPr/>
          </p:nvSpPr>
          <p:spPr>
            <a:xfrm>
              <a:off x="4604492"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09" name="tx2609"/>
            <p:cNvSpPr/>
            <p:nvPr/>
          </p:nvSpPr>
          <p:spPr>
            <a:xfrm>
              <a:off x="4907898"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10" name="tx2610"/>
            <p:cNvSpPr/>
            <p:nvPr/>
          </p:nvSpPr>
          <p:spPr>
            <a:xfrm>
              <a:off x="5211304"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11" name="tx2611"/>
            <p:cNvSpPr/>
            <p:nvPr/>
          </p:nvSpPr>
          <p:spPr>
            <a:xfrm>
              <a:off x="5514710"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12" name="tx2612"/>
            <p:cNvSpPr/>
            <p:nvPr/>
          </p:nvSpPr>
          <p:spPr>
            <a:xfrm>
              <a:off x="5818116"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13" name="tx2613"/>
            <p:cNvSpPr/>
            <p:nvPr/>
          </p:nvSpPr>
          <p:spPr>
            <a:xfrm>
              <a:off x="6121521"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14" name="tx2614"/>
            <p:cNvSpPr/>
            <p:nvPr/>
          </p:nvSpPr>
          <p:spPr>
            <a:xfrm>
              <a:off x="6424927"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15" name="tx2615"/>
            <p:cNvSpPr/>
            <p:nvPr/>
          </p:nvSpPr>
          <p:spPr>
            <a:xfrm>
              <a:off x="6728333"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16" name="tx2616"/>
            <p:cNvSpPr/>
            <p:nvPr/>
          </p:nvSpPr>
          <p:spPr>
            <a:xfrm>
              <a:off x="7031739"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17" name="tx2617"/>
            <p:cNvSpPr/>
            <p:nvPr/>
          </p:nvSpPr>
          <p:spPr>
            <a:xfrm>
              <a:off x="7335145"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18" name="tx2618"/>
            <p:cNvSpPr/>
            <p:nvPr/>
          </p:nvSpPr>
          <p:spPr>
            <a:xfrm>
              <a:off x="7638550"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19" name="tx2619"/>
            <p:cNvSpPr/>
            <p:nvPr/>
          </p:nvSpPr>
          <p:spPr>
            <a:xfrm>
              <a:off x="7941956"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20" name="tx2620"/>
            <p:cNvSpPr/>
            <p:nvPr/>
          </p:nvSpPr>
          <p:spPr>
            <a:xfrm>
              <a:off x="8245362"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21" name="tx2621"/>
            <p:cNvSpPr/>
            <p:nvPr/>
          </p:nvSpPr>
          <p:spPr>
            <a:xfrm>
              <a:off x="8548768"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22" name="tx2622"/>
            <p:cNvSpPr/>
            <p:nvPr/>
          </p:nvSpPr>
          <p:spPr>
            <a:xfrm>
              <a:off x="8852174"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23" name="tx2623"/>
            <p:cNvSpPr/>
            <p:nvPr/>
          </p:nvSpPr>
          <p:spPr>
            <a:xfrm>
              <a:off x="2784057"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24" name="tx2624"/>
            <p:cNvSpPr/>
            <p:nvPr/>
          </p:nvSpPr>
          <p:spPr>
            <a:xfrm>
              <a:off x="3087463"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25" name="tx2625"/>
            <p:cNvSpPr/>
            <p:nvPr/>
          </p:nvSpPr>
          <p:spPr>
            <a:xfrm>
              <a:off x="3390869"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26" name="tx2626"/>
            <p:cNvSpPr/>
            <p:nvPr/>
          </p:nvSpPr>
          <p:spPr>
            <a:xfrm>
              <a:off x="3694275"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27" name="tx2627"/>
            <p:cNvSpPr/>
            <p:nvPr/>
          </p:nvSpPr>
          <p:spPr>
            <a:xfrm>
              <a:off x="3997681"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28" name="tx2628"/>
            <p:cNvSpPr/>
            <p:nvPr/>
          </p:nvSpPr>
          <p:spPr>
            <a:xfrm>
              <a:off x="4301086"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29" name="tx2629"/>
            <p:cNvSpPr/>
            <p:nvPr/>
          </p:nvSpPr>
          <p:spPr>
            <a:xfrm>
              <a:off x="4604492"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30" name="tx2630"/>
            <p:cNvSpPr/>
            <p:nvPr/>
          </p:nvSpPr>
          <p:spPr>
            <a:xfrm>
              <a:off x="4907898"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31" name="tx2631"/>
            <p:cNvSpPr/>
            <p:nvPr/>
          </p:nvSpPr>
          <p:spPr>
            <a:xfrm>
              <a:off x="5211304"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32" name="tx2632"/>
            <p:cNvSpPr/>
            <p:nvPr/>
          </p:nvSpPr>
          <p:spPr>
            <a:xfrm>
              <a:off x="5514710"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33" name="tx2633"/>
            <p:cNvSpPr/>
            <p:nvPr/>
          </p:nvSpPr>
          <p:spPr>
            <a:xfrm>
              <a:off x="5818116"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34" name="tx2634"/>
            <p:cNvSpPr/>
            <p:nvPr/>
          </p:nvSpPr>
          <p:spPr>
            <a:xfrm>
              <a:off x="6121521"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35" name="tx2635"/>
            <p:cNvSpPr/>
            <p:nvPr/>
          </p:nvSpPr>
          <p:spPr>
            <a:xfrm>
              <a:off x="6424927"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36" name="tx2636"/>
            <p:cNvSpPr/>
            <p:nvPr/>
          </p:nvSpPr>
          <p:spPr>
            <a:xfrm>
              <a:off x="6728333"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37" name="tx2637"/>
            <p:cNvSpPr/>
            <p:nvPr/>
          </p:nvSpPr>
          <p:spPr>
            <a:xfrm>
              <a:off x="7031739"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38" name="tx2638"/>
            <p:cNvSpPr/>
            <p:nvPr/>
          </p:nvSpPr>
          <p:spPr>
            <a:xfrm>
              <a:off x="7335145"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39" name="tx2639"/>
            <p:cNvSpPr/>
            <p:nvPr/>
          </p:nvSpPr>
          <p:spPr>
            <a:xfrm>
              <a:off x="7638550"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40" name="tx2640"/>
            <p:cNvSpPr/>
            <p:nvPr/>
          </p:nvSpPr>
          <p:spPr>
            <a:xfrm>
              <a:off x="7941956"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41" name="tx2641"/>
            <p:cNvSpPr/>
            <p:nvPr/>
          </p:nvSpPr>
          <p:spPr>
            <a:xfrm>
              <a:off x="8245362"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42" name="tx2642"/>
            <p:cNvSpPr/>
            <p:nvPr/>
          </p:nvSpPr>
          <p:spPr>
            <a:xfrm>
              <a:off x="8548768"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43" name="tx2643"/>
            <p:cNvSpPr/>
            <p:nvPr/>
          </p:nvSpPr>
          <p:spPr>
            <a:xfrm>
              <a:off x="8852174"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44" name="tx2644"/>
            <p:cNvSpPr/>
            <p:nvPr/>
          </p:nvSpPr>
          <p:spPr>
            <a:xfrm>
              <a:off x="1873840"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45" name="tx2645"/>
            <p:cNvSpPr/>
            <p:nvPr/>
          </p:nvSpPr>
          <p:spPr>
            <a:xfrm>
              <a:off x="2177246"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46" name="tx2646"/>
            <p:cNvSpPr/>
            <p:nvPr/>
          </p:nvSpPr>
          <p:spPr>
            <a:xfrm>
              <a:off x="1873840"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47" name="tx2647"/>
            <p:cNvSpPr/>
            <p:nvPr/>
          </p:nvSpPr>
          <p:spPr>
            <a:xfrm>
              <a:off x="2177246"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48" name="tx2648"/>
            <p:cNvSpPr/>
            <p:nvPr/>
          </p:nvSpPr>
          <p:spPr>
            <a:xfrm>
              <a:off x="2480651"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49" name="tx2649"/>
            <p:cNvSpPr/>
            <p:nvPr/>
          </p:nvSpPr>
          <p:spPr>
            <a:xfrm>
              <a:off x="2784057"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50" name="tx2650"/>
            <p:cNvSpPr/>
            <p:nvPr/>
          </p:nvSpPr>
          <p:spPr>
            <a:xfrm>
              <a:off x="3087463"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51" name="tx2651"/>
            <p:cNvSpPr/>
            <p:nvPr/>
          </p:nvSpPr>
          <p:spPr>
            <a:xfrm>
              <a:off x="3390869"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652" name="tx2652"/>
            <p:cNvSpPr/>
            <p:nvPr/>
          </p:nvSpPr>
          <p:spPr>
            <a:xfrm>
              <a:off x="3694275"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53" name="tx2653"/>
            <p:cNvSpPr/>
            <p:nvPr/>
          </p:nvSpPr>
          <p:spPr>
            <a:xfrm>
              <a:off x="3997681"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54" name="tx2654"/>
            <p:cNvSpPr/>
            <p:nvPr/>
          </p:nvSpPr>
          <p:spPr>
            <a:xfrm>
              <a:off x="4301086"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55" name="tx2655"/>
            <p:cNvSpPr/>
            <p:nvPr/>
          </p:nvSpPr>
          <p:spPr>
            <a:xfrm>
              <a:off x="4604492"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56" name="tx2656"/>
            <p:cNvSpPr/>
            <p:nvPr/>
          </p:nvSpPr>
          <p:spPr>
            <a:xfrm>
              <a:off x="4907898"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57" name="tx2657"/>
            <p:cNvSpPr/>
            <p:nvPr/>
          </p:nvSpPr>
          <p:spPr>
            <a:xfrm>
              <a:off x="5211304"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58" name="tx2658"/>
            <p:cNvSpPr/>
            <p:nvPr/>
          </p:nvSpPr>
          <p:spPr>
            <a:xfrm>
              <a:off x="5514710"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59" name="tx2659"/>
            <p:cNvSpPr/>
            <p:nvPr/>
          </p:nvSpPr>
          <p:spPr>
            <a:xfrm>
              <a:off x="5818116"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60" name="tx2660"/>
            <p:cNvSpPr/>
            <p:nvPr/>
          </p:nvSpPr>
          <p:spPr>
            <a:xfrm>
              <a:off x="6121521"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61" name="tx2661"/>
            <p:cNvSpPr/>
            <p:nvPr/>
          </p:nvSpPr>
          <p:spPr>
            <a:xfrm>
              <a:off x="6424927"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62" name="tx2662"/>
            <p:cNvSpPr/>
            <p:nvPr/>
          </p:nvSpPr>
          <p:spPr>
            <a:xfrm>
              <a:off x="6728333"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63" name="tx2663"/>
            <p:cNvSpPr/>
            <p:nvPr/>
          </p:nvSpPr>
          <p:spPr>
            <a:xfrm>
              <a:off x="7031739"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64" name="tx2664"/>
            <p:cNvSpPr/>
            <p:nvPr/>
          </p:nvSpPr>
          <p:spPr>
            <a:xfrm>
              <a:off x="7335145"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65" name="tx2665"/>
            <p:cNvSpPr/>
            <p:nvPr/>
          </p:nvSpPr>
          <p:spPr>
            <a:xfrm>
              <a:off x="7638550"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66" name="tx2666"/>
            <p:cNvSpPr/>
            <p:nvPr/>
          </p:nvSpPr>
          <p:spPr>
            <a:xfrm>
              <a:off x="7941956"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67" name="tx2667"/>
            <p:cNvSpPr/>
            <p:nvPr/>
          </p:nvSpPr>
          <p:spPr>
            <a:xfrm>
              <a:off x="8245362"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68" name="tx2668"/>
            <p:cNvSpPr/>
            <p:nvPr/>
          </p:nvSpPr>
          <p:spPr>
            <a:xfrm>
              <a:off x="8548768"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69" name="tx2669"/>
            <p:cNvSpPr/>
            <p:nvPr/>
          </p:nvSpPr>
          <p:spPr>
            <a:xfrm>
              <a:off x="8852174"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70" name="tx2670"/>
            <p:cNvSpPr/>
            <p:nvPr/>
          </p:nvSpPr>
          <p:spPr>
            <a:xfrm>
              <a:off x="2784057" y="3677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71" name="tx2671"/>
            <p:cNvSpPr/>
            <p:nvPr/>
          </p:nvSpPr>
          <p:spPr>
            <a:xfrm>
              <a:off x="3087463" y="3677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72" name="tx2672"/>
            <p:cNvSpPr/>
            <p:nvPr/>
          </p:nvSpPr>
          <p:spPr>
            <a:xfrm>
              <a:off x="3390869" y="3677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73" name="tx2673"/>
            <p:cNvSpPr/>
            <p:nvPr/>
          </p:nvSpPr>
          <p:spPr>
            <a:xfrm>
              <a:off x="3694275" y="3677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74" name="tx2674"/>
            <p:cNvSpPr/>
            <p:nvPr/>
          </p:nvSpPr>
          <p:spPr>
            <a:xfrm>
              <a:off x="3997681" y="3677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75" name="tx2675"/>
            <p:cNvSpPr/>
            <p:nvPr/>
          </p:nvSpPr>
          <p:spPr>
            <a:xfrm>
              <a:off x="4301086" y="3677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76" name="tx2676"/>
            <p:cNvSpPr/>
            <p:nvPr/>
          </p:nvSpPr>
          <p:spPr>
            <a:xfrm>
              <a:off x="4604492" y="3677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77" name="tx2677"/>
            <p:cNvSpPr/>
            <p:nvPr/>
          </p:nvSpPr>
          <p:spPr>
            <a:xfrm>
              <a:off x="4907898" y="3677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78" name="tx2678"/>
            <p:cNvSpPr/>
            <p:nvPr/>
          </p:nvSpPr>
          <p:spPr>
            <a:xfrm>
              <a:off x="5211304" y="3677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79" name="tx2679"/>
            <p:cNvSpPr/>
            <p:nvPr/>
          </p:nvSpPr>
          <p:spPr>
            <a:xfrm>
              <a:off x="5514710" y="3677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80" name="tx2680"/>
            <p:cNvSpPr/>
            <p:nvPr/>
          </p:nvSpPr>
          <p:spPr>
            <a:xfrm>
              <a:off x="5818116" y="3677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81" name="tx2681"/>
            <p:cNvSpPr/>
            <p:nvPr/>
          </p:nvSpPr>
          <p:spPr>
            <a:xfrm>
              <a:off x="6121521" y="3677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82" name="tx2682"/>
            <p:cNvSpPr/>
            <p:nvPr/>
          </p:nvSpPr>
          <p:spPr>
            <a:xfrm>
              <a:off x="6424927" y="3677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83" name="tx2683"/>
            <p:cNvSpPr/>
            <p:nvPr/>
          </p:nvSpPr>
          <p:spPr>
            <a:xfrm>
              <a:off x="6728333" y="3677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84" name="tx2684"/>
            <p:cNvSpPr/>
            <p:nvPr/>
          </p:nvSpPr>
          <p:spPr>
            <a:xfrm>
              <a:off x="7031739" y="3677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85" name="tx2685"/>
            <p:cNvSpPr/>
            <p:nvPr/>
          </p:nvSpPr>
          <p:spPr>
            <a:xfrm>
              <a:off x="7335145" y="3677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86" name="tx2686"/>
            <p:cNvSpPr/>
            <p:nvPr/>
          </p:nvSpPr>
          <p:spPr>
            <a:xfrm>
              <a:off x="7638550" y="3677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87" name="tx2687"/>
            <p:cNvSpPr/>
            <p:nvPr/>
          </p:nvSpPr>
          <p:spPr>
            <a:xfrm>
              <a:off x="7941956" y="3677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88" name="tx2688"/>
            <p:cNvSpPr/>
            <p:nvPr/>
          </p:nvSpPr>
          <p:spPr>
            <a:xfrm>
              <a:off x="8245362" y="3677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89" name="tx2689"/>
            <p:cNvSpPr/>
            <p:nvPr/>
          </p:nvSpPr>
          <p:spPr>
            <a:xfrm>
              <a:off x="1873840" y="3372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690" name="tx2690"/>
            <p:cNvSpPr/>
            <p:nvPr/>
          </p:nvSpPr>
          <p:spPr>
            <a:xfrm>
              <a:off x="2177246" y="3372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691" name="tx2691"/>
            <p:cNvSpPr/>
            <p:nvPr/>
          </p:nvSpPr>
          <p:spPr>
            <a:xfrm>
              <a:off x="2480651" y="3372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92" name="tx2692"/>
            <p:cNvSpPr/>
            <p:nvPr/>
          </p:nvSpPr>
          <p:spPr>
            <a:xfrm>
              <a:off x="2784057" y="3372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93" name="tx2693"/>
            <p:cNvSpPr/>
            <p:nvPr/>
          </p:nvSpPr>
          <p:spPr>
            <a:xfrm>
              <a:off x="3087463" y="3372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94" name="tx2694"/>
            <p:cNvSpPr/>
            <p:nvPr/>
          </p:nvSpPr>
          <p:spPr>
            <a:xfrm>
              <a:off x="3390869" y="3372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95" name="tx2695"/>
            <p:cNvSpPr/>
            <p:nvPr/>
          </p:nvSpPr>
          <p:spPr>
            <a:xfrm>
              <a:off x="3694275" y="3372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96" name="tx2696"/>
            <p:cNvSpPr/>
            <p:nvPr/>
          </p:nvSpPr>
          <p:spPr>
            <a:xfrm>
              <a:off x="3997681" y="3372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97" name="tx2697"/>
            <p:cNvSpPr/>
            <p:nvPr/>
          </p:nvSpPr>
          <p:spPr>
            <a:xfrm>
              <a:off x="4301086" y="3372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98" name="tx2698"/>
            <p:cNvSpPr/>
            <p:nvPr/>
          </p:nvSpPr>
          <p:spPr>
            <a:xfrm>
              <a:off x="4604492" y="3372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99" name="tx2699"/>
            <p:cNvSpPr/>
            <p:nvPr/>
          </p:nvSpPr>
          <p:spPr>
            <a:xfrm>
              <a:off x="4907898" y="3372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00" name="tx2700"/>
            <p:cNvSpPr/>
            <p:nvPr/>
          </p:nvSpPr>
          <p:spPr>
            <a:xfrm>
              <a:off x="5211304" y="3372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701" name="tx2701"/>
            <p:cNvSpPr/>
            <p:nvPr/>
          </p:nvSpPr>
          <p:spPr>
            <a:xfrm>
              <a:off x="5514710" y="3372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02" name="tx2702"/>
            <p:cNvSpPr/>
            <p:nvPr/>
          </p:nvSpPr>
          <p:spPr>
            <a:xfrm>
              <a:off x="5818116" y="3372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03" name="tx2703"/>
            <p:cNvSpPr/>
            <p:nvPr/>
          </p:nvSpPr>
          <p:spPr>
            <a:xfrm>
              <a:off x="6121521" y="3372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04" name="tx2704"/>
            <p:cNvSpPr/>
            <p:nvPr/>
          </p:nvSpPr>
          <p:spPr>
            <a:xfrm>
              <a:off x="6424927" y="3372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05" name="tx2705"/>
            <p:cNvSpPr/>
            <p:nvPr/>
          </p:nvSpPr>
          <p:spPr>
            <a:xfrm>
              <a:off x="6728333" y="3372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06" name="tx2706"/>
            <p:cNvSpPr/>
            <p:nvPr/>
          </p:nvSpPr>
          <p:spPr>
            <a:xfrm>
              <a:off x="7031739" y="3372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07" name="tx2707"/>
            <p:cNvSpPr/>
            <p:nvPr/>
          </p:nvSpPr>
          <p:spPr>
            <a:xfrm>
              <a:off x="7335145" y="3372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08" name="tx2708"/>
            <p:cNvSpPr/>
            <p:nvPr/>
          </p:nvSpPr>
          <p:spPr>
            <a:xfrm>
              <a:off x="7638550" y="3372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09" name="tx2709"/>
            <p:cNvSpPr/>
            <p:nvPr/>
          </p:nvSpPr>
          <p:spPr>
            <a:xfrm>
              <a:off x="7941956" y="3372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10" name="tx2710"/>
            <p:cNvSpPr/>
            <p:nvPr/>
          </p:nvSpPr>
          <p:spPr>
            <a:xfrm>
              <a:off x="8245362" y="3372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11" name="tx2711"/>
            <p:cNvSpPr/>
            <p:nvPr/>
          </p:nvSpPr>
          <p:spPr>
            <a:xfrm>
              <a:off x="8548768" y="3372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12" name="tx2712"/>
            <p:cNvSpPr/>
            <p:nvPr/>
          </p:nvSpPr>
          <p:spPr>
            <a:xfrm>
              <a:off x="8852174" y="3372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13" name="tx2713"/>
            <p:cNvSpPr/>
            <p:nvPr/>
          </p:nvSpPr>
          <p:spPr>
            <a:xfrm>
              <a:off x="1873840"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14" name="tx2714"/>
            <p:cNvSpPr/>
            <p:nvPr/>
          </p:nvSpPr>
          <p:spPr>
            <a:xfrm>
              <a:off x="2177246"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15" name="tx2715"/>
            <p:cNvSpPr/>
            <p:nvPr/>
          </p:nvSpPr>
          <p:spPr>
            <a:xfrm>
              <a:off x="2480651"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16" name="tx2716"/>
            <p:cNvSpPr/>
            <p:nvPr/>
          </p:nvSpPr>
          <p:spPr>
            <a:xfrm>
              <a:off x="2784057"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17" name="tx2717"/>
            <p:cNvSpPr/>
            <p:nvPr/>
          </p:nvSpPr>
          <p:spPr>
            <a:xfrm>
              <a:off x="3087463"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18" name="tx2718"/>
            <p:cNvSpPr/>
            <p:nvPr/>
          </p:nvSpPr>
          <p:spPr>
            <a:xfrm>
              <a:off x="3390869"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19" name="tx2719"/>
            <p:cNvSpPr/>
            <p:nvPr/>
          </p:nvSpPr>
          <p:spPr>
            <a:xfrm>
              <a:off x="3694275"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20" name="tx2720"/>
            <p:cNvSpPr/>
            <p:nvPr/>
          </p:nvSpPr>
          <p:spPr>
            <a:xfrm>
              <a:off x="3997681"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21" name="tx2721"/>
            <p:cNvSpPr/>
            <p:nvPr/>
          </p:nvSpPr>
          <p:spPr>
            <a:xfrm>
              <a:off x="4301086"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22" name="tx2722"/>
            <p:cNvSpPr/>
            <p:nvPr/>
          </p:nvSpPr>
          <p:spPr>
            <a:xfrm>
              <a:off x="4604492"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23" name="tx2723"/>
            <p:cNvSpPr/>
            <p:nvPr/>
          </p:nvSpPr>
          <p:spPr>
            <a:xfrm>
              <a:off x="4907898"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24" name="tx2724"/>
            <p:cNvSpPr/>
            <p:nvPr/>
          </p:nvSpPr>
          <p:spPr>
            <a:xfrm>
              <a:off x="5211304"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25" name="tx2725"/>
            <p:cNvSpPr/>
            <p:nvPr/>
          </p:nvSpPr>
          <p:spPr>
            <a:xfrm>
              <a:off x="5514710"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26" name="tx2726"/>
            <p:cNvSpPr/>
            <p:nvPr/>
          </p:nvSpPr>
          <p:spPr>
            <a:xfrm>
              <a:off x="5818116"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27" name="tx2727"/>
            <p:cNvSpPr/>
            <p:nvPr/>
          </p:nvSpPr>
          <p:spPr>
            <a:xfrm>
              <a:off x="6121521"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28" name="tx2728"/>
            <p:cNvSpPr/>
            <p:nvPr/>
          </p:nvSpPr>
          <p:spPr>
            <a:xfrm>
              <a:off x="6424927"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29" name="tx2729"/>
            <p:cNvSpPr/>
            <p:nvPr/>
          </p:nvSpPr>
          <p:spPr>
            <a:xfrm>
              <a:off x="6728333"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730" name="tx2730"/>
            <p:cNvSpPr/>
            <p:nvPr/>
          </p:nvSpPr>
          <p:spPr>
            <a:xfrm>
              <a:off x="7031739"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731" name="tx2731"/>
            <p:cNvSpPr/>
            <p:nvPr/>
          </p:nvSpPr>
          <p:spPr>
            <a:xfrm>
              <a:off x="7335145"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732" name="tx2732"/>
            <p:cNvSpPr/>
            <p:nvPr/>
          </p:nvSpPr>
          <p:spPr>
            <a:xfrm>
              <a:off x="7638550"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33" name="tx2733"/>
            <p:cNvSpPr/>
            <p:nvPr/>
          </p:nvSpPr>
          <p:spPr>
            <a:xfrm>
              <a:off x="7941956"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34" name="tx2734"/>
            <p:cNvSpPr/>
            <p:nvPr/>
          </p:nvSpPr>
          <p:spPr>
            <a:xfrm>
              <a:off x="8245362"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35" name="tx2735"/>
            <p:cNvSpPr/>
            <p:nvPr/>
          </p:nvSpPr>
          <p:spPr>
            <a:xfrm>
              <a:off x="8548768"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736" name="tx2736"/>
            <p:cNvSpPr/>
            <p:nvPr/>
          </p:nvSpPr>
          <p:spPr>
            <a:xfrm>
              <a:off x="8852174"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737" name="tx2737"/>
            <p:cNvSpPr/>
            <p:nvPr/>
          </p:nvSpPr>
          <p:spPr>
            <a:xfrm>
              <a:off x="1873840" y="3677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38" name="tx2738"/>
            <p:cNvSpPr/>
            <p:nvPr/>
          </p:nvSpPr>
          <p:spPr>
            <a:xfrm>
              <a:off x="2177246" y="3677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39" name="tx2739"/>
            <p:cNvSpPr/>
            <p:nvPr/>
          </p:nvSpPr>
          <p:spPr>
            <a:xfrm>
              <a:off x="2480651" y="3677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40" name="tx2740"/>
            <p:cNvSpPr/>
            <p:nvPr/>
          </p:nvSpPr>
          <p:spPr>
            <a:xfrm>
              <a:off x="8548768" y="3677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41" name="tx2741"/>
            <p:cNvSpPr/>
            <p:nvPr/>
          </p:nvSpPr>
          <p:spPr>
            <a:xfrm>
              <a:off x="8852174" y="3677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42" name="tx2742"/>
            <p:cNvSpPr/>
            <p:nvPr/>
          </p:nvSpPr>
          <p:spPr>
            <a:xfrm>
              <a:off x="1873840"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43" name="tx2743"/>
            <p:cNvSpPr/>
            <p:nvPr/>
          </p:nvSpPr>
          <p:spPr>
            <a:xfrm>
              <a:off x="2177246"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44" name="tx2744"/>
            <p:cNvSpPr/>
            <p:nvPr/>
          </p:nvSpPr>
          <p:spPr>
            <a:xfrm>
              <a:off x="2480651"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45" name="tx2745"/>
            <p:cNvSpPr/>
            <p:nvPr/>
          </p:nvSpPr>
          <p:spPr>
            <a:xfrm>
              <a:off x="2784057"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46" name="tx2746"/>
            <p:cNvSpPr/>
            <p:nvPr/>
          </p:nvSpPr>
          <p:spPr>
            <a:xfrm>
              <a:off x="3087463"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47" name="tx2747"/>
            <p:cNvSpPr/>
            <p:nvPr/>
          </p:nvSpPr>
          <p:spPr>
            <a:xfrm>
              <a:off x="3390869"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48" name="tx2748"/>
            <p:cNvSpPr/>
            <p:nvPr/>
          </p:nvSpPr>
          <p:spPr>
            <a:xfrm>
              <a:off x="3694275"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49" name="tx2749"/>
            <p:cNvSpPr/>
            <p:nvPr/>
          </p:nvSpPr>
          <p:spPr>
            <a:xfrm>
              <a:off x="3997681"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50" name="tx2750"/>
            <p:cNvSpPr/>
            <p:nvPr/>
          </p:nvSpPr>
          <p:spPr>
            <a:xfrm>
              <a:off x="4301086"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51" name="tx2751"/>
            <p:cNvSpPr/>
            <p:nvPr/>
          </p:nvSpPr>
          <p:spPr>
            <a:xfrm>
              <a:off x="4604492"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52" name="tx2752"/>
            <p:cNvSpPr/>
            <p:nvPr/>
          </p:nvSpPr>
          <p:spPr>
            <a:xfrm>
              <a:off x="4907898"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53" name="tx2753"/>
            <p:cNvSpPr/>
            <p:nvPr/>
          </p:nvSpPr>
          <p:spPr>
            <a:xfrm>
              <a:off x="5211304"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54" name="tx2754"/>
            <p:cNvSpPr/>
            <p:nvPr/>
          </p:nvSpPr>
          <p:spPr>
            <a:xfrm>
              <a:off x="5514710"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55" name="tx2755"/>
            <p:cNvSpPr/>
            <p:nvPr/>
          </p:nvSpPr>
          <p:spPr>
            <a:xfrm>
              <a:off x="5818116"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56" name="tx2756"/>
            <p:cNvSpPr/>
            <p:nvPr/>
          </p:nvSpPr>
          <p:spPr>
            <a:xfrm>
              <a:off x="6121521"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57" name="tx2757"/>
            <p:cNvSpPr/>
            <p:nvPr/>
          </p:nvSpPr>
          <p:spPr>
            <a:xfrm>
              <a:off x="6424927"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58" name="tx2758"/>
            <p:cNvSpPr/>
            <p:nvPr/>
          </p:nvSpPr>
          <p:spPr>
            <a:xfrm>
              <a:off x="6728333"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59" name="tx2759"/>
            <p:cNvSpPr/>
            <p:nvPr/>
          </p:nvSpPr>
          <p:spPr>
            <a:xfrm>
              <a:off x="7031739"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60" name="tx2760"/>
            <p:cNvSpPr/>
            <p:nvPr/>
          </p:nvSpPr>
          <p:spPr>
            <a:xfrm>
              <a:off x="7335145"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61" name="tx2761"/>
            <p:cNvSpPr/>
            <p:nvPr/>
          </p:nvSpPr>
          <p:spPr>
            <a:xfrm>
              <a:off x="7638550"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62" name="tx2762"/>
            <p:cNvSpPr/>
            <p:nvPr/>
          </p:nvSpPr>
          <p:spPr>
            <a:xfrm>
              <a:off x="7941956"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63" name="tx2763"/>
            <p:cNvSpPr/>
            <p:nvPr/>
          </p:nvSpPr>
          <p:spPr>
            <a:xfrm>
              <a:off x="8245362"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64" name="tx2764"/>
            <p:cNvSpPr/>
            <p:nvPr/>
          </p:nvSpPr>
          <p:spPr>
            <a:xfrm>
              <a:off x="8548768"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65" name="tx2765"/>
            <p:cNvSpPr/>
            <p:nvPr/>
          </p:nvSpPr>
          <p:spPr>
            <a:xfrm>
              <a:off x="8852174"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66" name="tx2766"/>
            <p:cNvSpPr/>
            <p:nvPr/>
          </p:nvSpPr>
          <p:spPr>
            <a:xfrm>
              <a:off x="1873840"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67" name="tx2767"/>
            <p:cNvSpPr/>
            <p:nvPr/>
          </p:nvSpPr>
          <p:spPr>
            <a:xfrm>
              <a:off x="2177246"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68" name="tx2768"/>
            <p:cNvSpPr/>
            <p:nvPr/>
          </p:nvSpPr>
          <p:spPr>
            <a:xfrm>
              <a:off x="2480651"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69" name="tx2769"/>
            <p:cNvSpPr/>
            <p:nvPr/>
          </p:nvSpPr>
          <p:spPr>
            <a:xfrm>
              <a:off x="2784057"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70" name="tx2770"/>
            <p:cNvSpPr/>
            <p:nvPr/>
          </p:nvSpPr>
          <p:spPr>
            <a:xfrm>
              <a:off x="3087463"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71" name="tx2771"/>
            <p:cNvSpPr/>
            <p:nvPr/>
          </p:nvSpPr>
          <p:spPr>
            <a:xfrm>
              <a:off x="3390869"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72" name="tx2772"/>
            <p:cNvSpPr/>
            <p:nvPr/>
          </p:nvSpPr>
          <p:spPr>
            <a:xfrm>
              <a:off x="3694275"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73" name="tx2773"/>
            <p:cNvSpPr/>
            <p:nvPr/>
          </p:nvSpPr>
          <p:spPr>
            <a:xfrm>
              <a:off x="3997681"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74" name="tx2774"/>
            <p:cNvSpPr/>
            <p:nvPr/>
          </p:nvSpPr>
          <p:spPr>
            <a:xfrm>
              <a:off x="4301086"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75" name="tx2775"/>
            <p:cNvSpPr/>
            <p:nvPr/>
          </p:nvSpPr>
          <p:spPr>
            <a:xfrm>
              <a:off x="4604492"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76" name="tx2776"/>
            <p:cNvSpPr/>
            <p:nvPr/>
          </p:nvSpPr>
          <p:spPr>
            <a:xfrm>
              <a:off x="4907898"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77" name="tx2777"/>
            <p:cNvSpPr/>
            <p:nvPr/>
          </p:nvSpPr>
          <p:spPr>
            <a:xfrm>
              <a:off x="5211304"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78" name="tx2778"/>
            <p:cNvSpPr/>
            <p:nvPr/>
          </p:nvSpPr>
          <p:spPr>
            <a:xfrm>
              <a:off x="5514710"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79" name="tx2779"/>
            <p:cNvSpPr/>
            <p:nvPr/>
          </p:nvSpPr>
          <p:spPr>
            <a:xfrm>
              <a:off x="5818116"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80" name="tx2780"/>
            <p:cNvSpPr/>
            <p:nvPr/>
          </p:nvSpPr>
          <p:spPr>
            <a:xfrm>
              <a:off x="6121521"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81" name="tx2781"/>
            <p:cNvSpPr/>
            <p:nvPr/>
          </p:nvSpPr>
          <p:spPr>
            <a:xfrm>
              <a:off x="6424927"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82" name="tx2782"/>
            <p:cNvSpPr/>
            <p:nvPr/>
          </p:nvSpPr>
          <p:spPr>
            <a:xfrm>
              <a:off x="6728333"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83" name="tx2783"/>
            <p:cNvSpPr/>
            <p:nvPr/>
          </p:nvSpPr>
          <p:spPr>
            <a:xfrm>
              <a:off x="7031739"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84" name="tx2784"/>
            <p:cNvSpPr/>
            <p:nvPr/>
          </p:nvSpPr>
          <p:spPr>
            <a:xfrm>
              <a:off x="7335145"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85" name="tx2785"/>
            <p:cNvSpPr/>
            <p:nvPr/>
          </p:nvSpPr>
          <p:spPr>
            <a:xfrm>
              <a:off x="7638550"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86" name="tx2786"/>
            <p:cNvSpPr/>
            <p:nvPr/>
          </p:nvSpPr>
          <p:spPr>
            <a:xfrm>
              <a:off x="7941956"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87" name="tx2787"/>
            <p:cNvSpPr/>
            <p:nvPr/>
          </p:nvSpPr>
          <p:spPr>
            <a:xfrm>
              <a:off x="8245362"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88" name="tx2788"/>
            <p:cNvSpPr/>
            <p:nvPr/>
          </p:nvSpPr>
          <p:spPr>
            <a:xfrm>
              <a:off x="8548768"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89" name="tx2789"/>
            <p:cNvSpPr/>
            <p:nvPr/>
          </p:nvSpPr>
          <p:spPr>
            <a:xfrm>
              <a:off x="8852174"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90" name="tx2790"/>
            <p:cNvSpPr/>
            <p:nvPr/>
          </p:nvSpPr>
          <p:spPr>
            <a:xfrm>
              <a:off x="1873840" y="5659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91" name="tx2791"/>
            <p:cNvSpPr/>
            <p:nvPr/>
          </p:nvSpPr>
          <p:spPr>
            <a:xfrm>
              <a:off x="2177246" y="5659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92" name="tx2792"/>
            <p:cNvSpPr/>
            <p:nvPr/>
          </p:nvSpPr>
          <p:spPr>
            <a:xfrm>
              <a:off x="2480651" y="5659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93" name="tx2793"/>
            <p:cNvSpPr/>
            <p:nvPr/>
          </p:nvSpPr>
          <p:spPr>
            <a:xfrm>
              <a:off x="2784057" y="5659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94" name="tx2794"/>
            <p:cNvSpPr/>
            <p:nvPr/>
          </p:nvSpPr>
          <p:spPr>
            <a:xfrm>
              <a:off x="3087463" y="5659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95" name="tx2795"/>
            <p:cNvSpPr/>
            <p:nvPr/>
          </p:nvSpPr>
          <p:spPr>
            <a:xfrm>
              <a:off x="3390869" y="5659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96" name="tx2796"/>
            <p:cNvSpPr/>
            <p:nvPr/>
          </p:nvSpPr>
          <p:spPr>
            <a:xfrm>
              <a:off x="3694275" y="565950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797" name="tx2797"/>
            <p:cNvSpPr/>
            <p:nvPr/>
          </p:nvSpPr>
          <p:spPr>
            <a:xfrm>
              <a:off x="3997681" y="5659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798" name="tx2798"/>
            <p:cNvSpPr/>
            <p:nvPr/>
          </p:nvSpPr>
          <p:spPr>
            <a:xfrm>
              <a:off x="4301086" y="5659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799" name="tx2799"/>
            <p:cNvSpPr/>
            <p:nvPr/>
          </p:nvSpPr>
          <p:spPr>
            <a:xfrm>
              <a:off x="4604492" y="5659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800" name="tx2800"/>
            <p:cNvSpPr/>
            <p:nvPr/>
          </p:nvSpPr>
          <p:spPr>
            <a:xfrm>
              <a:off x="4907898" y="5659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801" name="tx2801"/>
            <p:cNvSpPr/>
            <p:nvPr/>
          </p:nvSpPr>
          <p:spPr>
            <a:xfrm>
              <a:off x="5211304" y="5659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802" name="tx2802"/>
            <p:cNvSpPr/>
            <p:nvPr/>
          </p:nvSpPr>
          <p:spPr>
            <a:xfrm>
              <a:off x="5514710" y="5659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803" name="tx2803"/>
            <p:cNvSpPr/>
            <p:nvPr/>
          </p:nvSpPr>
          <p:spPr>
            <a:xfrm>
              <a:off x="5818116" y="5659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804" name="tx2804"/>
            <p:cNvSpPr/>
            <p:nvPr/>
          </p:nvSpPr>
          <p:spPr>
            <a:xfrm>
              <a:off x="6121521" y="5659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805" name="tx2805"/>
            <p:cNvSpPr/>
            <p:nvPr/>
          </p:nvSpPr>
          <p:spPr>
            <a:xfrm>
              <a:off x="6424927" y="5659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806" name="tx2806"/>
            <p:cNvSpPr/>
            <p:nvPr/>
          </p:nvSpPr>
          <p:spPr>
            <a:xfrm>
              <a:off x="6728333" y="565950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807" name="tx2807"/>
            <p:cNvSpPr/>
            <p:nvPr/>
          </p:nvSpPr>
          <p:spPr>
            <a:xfrm>
              <a:off x="7031739" y="5659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808" name="tx2808"/>
            <p:cNvSpPr/>
            <p:nvPr/>
          </p:nvSpPr>
          <p:spPr>
            <a:xfrm>
              <a:off x="7335145" y="5659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809" name="tx2809"/>
            <p:cNvSpPr/>
            <p:nvPr/>
          </p:nvSpPr>
          <p:spPr>
            <a:xfrm>
              <a:off x="7638550" y="5659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810" name="tx2810"/>
            <p:cNvSpPr/>
            <p:nvPr/>
          </p:nvSpPr>
          <p:spPr>
            <a:xfrm>
              <a:off x="7941956" y="5659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811" name="tx2811"/>
            <p:cNvSpPr/>
            <p:nvPr/>
          </p:nvSpPr>
          <p:spPr>
            <a:xfrm>
              <a:off x="8245362" y="5659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812" name="tx2812"/>
            <p:cNvSpPr/>
            <p:nvPr/>
          </p:nvSpPr>
          <p:spPr>
            <a:xfrm>
              <a:off x="8548768" y="565950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813" name="tx2813"/>
            <p:cNvSpPr/>
            <p:nvPr/>
          </p:nvSpPr>
          <p:spPr>
            <a:xfrm>
              <a:off x="8852174" y="565950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814" name="tx2814"/>
            <p:cNvSpPr/>
            <p:nvPr/>
          </p:nvSpPr>
          <p:spPr>
            <a:xfrm>
              <a:off x="1873840"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15" name="tx2815"/>
            <p:cNvSpPr/>
            <p:nvPr/>
          </p:nvSpPr>
          <p:spPr>
            <a:xfrm>
              <a:off x="2177246"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16" name="tx2816"/>
            <p:cNvSpPr/>
            <p:nvPr/>
          </p:nvSpPr>
          <p:spPr>
            <a:xfrm>
              <a:off x="2480651"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17" name="tx2817"/>
            <p:cNvSpPr/>
            <p:nvPr/>
          </p:nvSpPr>
          <p:spPr>
            <a:xfrm>
              <a:off x="2784057"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18" name="tx2818"/>
            <p:cNvSpPr/>
            <p:nvPr/>
          </p:nvSpPr>
          <p:spPr>
            <a:xfrm>
              <a:off x="3087463"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19" name="tx2819"/>
            <p:cNvSpPr/>
            <p:nvPr/>
          </p:nvSpPr>
          <p:spPr>
            <a:xfrm>
              <a:off x="3390869"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20" name="tx2820"/>
            <p:cNvSpPr/>
            <p:nvPr/>
          </p:nvSpPr>
          <p:spPr>
            <a:xfrm>
              <a:off x="3694275"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21" name="tx2821"/>
            <p:cNvSpPr/>
            <p:nvPr/>
          </p:nvSpPr>
          <p:spPr>
            <a:xfrm>
              <a:off x="3997681"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22" name="tx2822"/>
            <p:cNvSpPr/>
            <p:nvPr/>
          </p:nvSpPr>
          <p:spPr>
            <a:xfrm>
              <a:off x="4301086"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23" name="tx2823"/>
            <p:cNvSpPr/>
            <p:nvPr/>
          </p:nvSpPr>
          <p:spPr>
            <a:xfrm>
              <a:off x="4604492"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24" name="tx2824"/>
            <p:cNvSpPr/>
            <p:nvPr/>
          </p:nvSpPr>
          <p:spPr>
            <a:xfrm>
              <a:off x="4907898"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25" name="tx2825"/>
            <p:cNvSpPr/>
            <p:nvPr/>
          </p:nvSpPr>
          <p:spPr>
            <a:xfrm>
              <a:off x="5211304"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26" name="tx2826"/>
            <p:cNvSpPr/>
            <p:nvPr/>
          </p:nvSpPr>
          <p:spPr>
            <a:xfrm>
              <a:off x="5514710"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27" name="tx2827"/>
            <p:cNvSpPr/>
            <p:nvPr/>
          </p:nvSpPr>
          <p:spPr>
            <a:xfrm>
              <a:off x="5818116"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28" name="tx2828"/>
            <p:cNvSpPr/>
            <p:nvPr/>
          </p:nvSpPr>
          <p:spPr>
            <a:xfrm>
              <a:off x="6121521"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29" name="tx2829"/>
            <p:cNvSpPr/>
            <p:nvPr/>
          </p:nvSpPr>
          <p:spPr>
            <a:xfrm>
              <a:off x="6424927"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30" name="tx2830"/>
            <p:cNvSpPr/>
            <p:nvPr/>
          </p:nvSpPr>
          <p:spPr>
            <a:xfrm>
              <a:off x="6728333"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31" name="tx2831"/>
            <p:cNvSpPr/>
            <p:nvPr/>
          </p:nvSpPr>
          <p:spPr>
            <a:xfrm>
              <a:off x="7031739"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32" name="tx2832"/>
            <p:cNvSpPr/>
            <p:nvPr/>
          </p:nvSpPr>
          <p:spPr>
            <a:xfrm>
              <a:off x="7335145"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33" name="tx2833"/>
            <p:cNvSpPr/>
            <p:nvPr/>
          </p:nvSpPr>
          <p:spPr>
            <a:xfrm>
              <a:off x="7638550"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34" name="tx2834"/>
            <p:cNvSpPr/>
            <p:nvPr/>
          </p:nvSpPr>
          <p:spPr>
            <a:xfrm>
              <a:off x="7941956"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35" name="tx2835"/>
            <p:cNvSpPr/>
            <p:nvPr/>
          </p:nvSpPr>
          <p:spPr>
            <a:xfrm>
              <a:off x="8245362"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36" name="tx2836"/>
            <p:cNvSpPr/>
            <p:nvPr/>
          </p:nvSpPr>
          <p:spPr>
            <a:xfrm>
              <a:off x="8548768"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37" name="tx2837"/>
            <p:cNvSpPr/>
            <p:nvPr/>
          </p:nvSpPr>
          <p:spPr>
            <a:xfrm>
              <a:off x="8852174"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38" name="tx2838"/>
            <p:cNvSpPr/>
            <p:nvPr/>
          </p:nvSpPr>
          <p:spPr>
            <a:xfrm>
              <a:off x="2480651"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39" name="tx2839"/>
            <p:cNvSpPr/>
            <p:nvPr/>
          </p:nvSpPr>
          <p:spPr>
            <a:xfrm>
              <a:off x="2784057"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40" name="tx2840"/>
            <p:cNvSpPr/>
            <p:nvPr/>
          </p:nvSpPr>
          <p:spPr>
            <a:xfrm>
              <a:off x="3087463"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41" name="tx2841"/>
            <p:cNvSpPr/>
            <p:nvPr/>
          </p:nvSpPr>
          <p:spPr>
            <a:xfrm>
              <a:off x="3390869"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42" name="tx2842"/>
            <p:cNvSpPr/>
            <p:nvPr/>
          </p:nvSpPr>
          <p:spPr>
            <a:xfrm>
              <a:off x="3694275"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43" name="tx2843"/>
            <p:cNvSpPr/>
            <p:nvPr/>
          </p:nvSpPr>
          <p:spPr>
            <a:xfrm>
              <a:off x="3997681"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44" name="tx2844"/>
            <p:cNvSpPr/>
            <p:nvPr/>
          </p:nvSpPr>
          <p:spPr>
            <a:xfrm>
              <a:off x="4301086"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45" name="tx2845"/>
            <p:cNvSpPr/>
            <p:nvPr/>
          </p:nvSpPr>
          <p:spPr>
            <a:xfrm>
              <a:off x="4604492"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46" name="tx2846"/>
            <p:cNvSpPr/>
            <p:nvPr/>
          </p:nvSpPr>
          <p:spPr>
            <a:xfrm>
              <a:off x="4907898"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47" name="tx2847"/>
            <p:cNvSpPr/>
            <p:nvPr/>
          </p:nvSpPr>
          <p:spPr>
            <a:xfrm>
              <a:off x="5211304"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48" name="tx2848"/>
            <p:cNvSpPr/>
            <p:nvPr/>
          </p:nvSpPr>
          <p:spPr>
            <a:xfrm>
              <a:off x="5514710"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49" name="tx2849"/>
            <p:cNvSpPr/>
            <p:nvPr/>
          </p:nvSpPr>
          <p:spPr>
            <a:xfrm>
              <a:off x="5818116"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50" name="tx2850"/>
            <p:cNvSpPr/>
            <p:nvPr/>
          </p:nvSpPr>
          <p:spPr>
            <a:xfrm>
              <a:off x="6121521"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51" name="tx2851"/>
            <p:cNvSpPr/>
            <p:nvPr/>
          </p:nvSpPr>
          <p:spPr>
            <a:xfrm>
              <a:off x="6424927"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52" name="tx2852"/>
            <p:cNvSpPr/>
            <p:nvPr/>
          </p:nvSpPr>
          <p:spPr>
            <a:xfrm>
              <a:off x="6728333"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53" name="tx2853"/>
            <p:cNvSpPr/>
            <p:nvPr/>
          </p:nvSpPr>
          <p:spPr>
            <a:xfrm>
              <a:off x="7031739"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54" name="tx2854"/>
            <p:cNvSpPr/>
            <p:nvPr/>
          </p:nvSpPr>
          <p:spPr>
            <a:xfrm>
              <a:off x="7335145"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55" name="tx2855"/>
            <p:cNvSpPr/>
            <p:nvPr/>
          </p:nvSpPr>
          <p:spPr>
            <a:xfrm>
              <a:off x="7638550"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56" name="tx2856"/>
            <p:cNvSpPr/>
            <p:nvPr/>
          </p:nvSpPr>
          <p:spPr>
            <a:xfrm>
              <a:off x="7941956"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57" name="tx2857"/>
            <p:cNvSpPr/>
            <p:nvPr/>
          </p:nvSpPr>
          <p:spPr>
            <a:xfrm>
              <a:off x="8245362"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58" name="tx2858"/>
            <p:cNvSpPr/>
            <p:nvPr/>
          </p:nvSpPr>
          <p:spPr>
            <a:xfrm>
              <a:off x="8548768"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59" name="tx2859"/>
            <p:cNvSpPr/>
            <p:nvPr/>
          </p:nvSpPr>
          <p:spPr>
            <a:xfrm>
              <a:off x="8852174"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60" name="tx2860"/>
            <p:cNvSpPr/>
            <p:nvPr/>
          </p:nvSpPr>
          <p:spPr>
            <a:xfrm>
              <a:off x="1873840"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61" name="tx2861"/>
            <p:cNvSpPr/>
            <p:nvPr/>
          </p:nvSpPr>
          <p:spPr>
            <a:xfrm>
              <a:off x="2177246"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62" name="tx2862"/>
            <p:cNvSpPr/>
            <p:nvPr/>
          </p:nvSpPr>
          <p:spPr>
            <a:xfrm>
              <a:off x="2480651"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63" name="tx2863"/>
            <p:cNvSpPr/>
            <p:nvPr/>
          </p:nvSpPr>
          <p:spPr>
            <a:xfrm>
              <a:off x="2784057"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64" name="tx2864"/>
            <p:cNvSpPr/>
            <p:nvPr/>
          </p:nvSpPr>
          <p:spPr>
            <a:xfrm>
              <a:off x="3087463"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65" name="tx2865"/>
            <p:cNvSpPr/>
            <p:nvPr/>
          </p:nvSpPr>
          <p:spPr>
            <a:xfrm>
              <a:off x="3390869"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66" name="tx2866"/>
            <p:cNvSpPr/>
            <p:nvPr/>
          </p:nvSpPr>
          <p:spPr>
            <a:xfrm>
              <a:off x="3694275"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67" name="tx2867"/>
            <p:cNvSpPr/>
            <p:nvPr/>
          </p:nvSpPr>
          <p:spPr>
            <a:xfrm>
              <a:off x="3997681"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68" name="tx2868"/>
            <p:cNvSpPr/>
            <p:nvPr/>
          </p:nvSpPr>
          <p:spPr>
            <a:xfrm>
              <a:off x="4301086"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69" name="tx2869"/>
            <p:cNvSpPr/>
            <p:nvPr/>
          </p:nvSpPr>
          <p:spPr>
            <a:xfrm>
              <a:off x="4604492"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70" name="tx2870"/>
            <p:cNvSpPr/>
            <p:nvPr/>
          </p:nvSpPr>
          <p:spPr>
            <a:xfrm>
              <a:off x="4907898"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71" name="tx2871"/>
            <p:cNvSpPr/>
            <p:nvPr/>
          </p:nvSpPr>
          <p:spPr>
            <a:xfrm>
              <a:off x="5211304"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72" name="tx2872"/>
            <p:cNvSpPr/>
            <p:nvPr/>
          </p:nvSpPr>
          <p:spPr>
            <a:xfrm>
              <a:off x="5514710"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73" name="tx2873"/>
            <p:cNvSpPr/>
            <p:nvPr/>
          </p:nvSpPr>
          <p:spPr>
            <a:xfrm>
              <a:off x="5818116"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74" name="tx2874"/>
            <p:cNvSpPr/>
            <p:nvPr/>
          </p:nvSpPr>
          <p:spPr>
            <a:xfrm>
              <a:off x="6121521"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75" name="tx2875"/>
            <p:cNvSpPr/>
            <p:nvPr/>
          </p:nvSpPr>
          <p:spPr>
            <a:xfrm>
              <a:off x="6424927"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76" name="tx2876"/>
            <p:cNvSpPr/>
            <p:nvPr/>
          </p:nvSpPr>
          <p:spPr>
            <a:xfrm>
              <a:off x="6728333"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77" name="tx2877"/>
            <p:cNvSpPr/>
            <p:nvPr/>
          </p:nvSpPr>
          <p:spPr>
            <a:xfrm>
              <a:off x="7031739"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78" name="tx2878"/>
            <p:cNvSpPr/>
            <p:nvPr/>
          </p:nvSpPr>
          <p:spPr>
            <a:xfrm>
              <a:off x="7335145"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79" name="tx2879"/>
            <p:cNvSpPr/>
            <p:nvPr/>
          </p:nvSpPr>
          <p:spPr>
            <a:xfrm>
              <a:off x="7638550"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80" name="tx2880"/>
            <p:cNvSpPr/>
            <p:nvPr/>
          </p:nvSpPr>
          <p:spPr>
            <a:xfrm>
              <a:off x="7941956"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81" name="tx2881"/>
            <p:cNvSpPr/>
            <p:nvPr/>
          </p:nvSpPr>
          <p:spPr>
            <a:xfrm>
              <a:off x="8245362"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882" name="tx2882"/>
            <p:cNvSpPr/>
            <p:nvPr/>
          </p:nvSpPr>
          <p:spPr>
            <a:xfrm>
              <a:off x="8548768"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883" name="tx2883"/>
            <p:cNvSpPr/>
            <p:nvPr/>
          </p:nvSpPr>
          <p:spPr>
            <a:xfrm>
              <a:off x="8852174"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884" name="tx2884"/>
            <p:cNvSpPr/>
            <p:nvPr/>
          </p:nvSpPr>
          <p:spPr>
            <a:xfrm>
              <a:off x="1873840"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85" name="tx2885"/>
            <p:cNvSpPr/>
            <p:nvPr/>
          </p:nvSpPr>
          <p:spPr>
            <a:xfrm>
              <a:off x="2177246"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86" name="tx2886"/>
            <p:cNvSpPr/>
            <p:nvPr/>
          </p:nvSpPr>
          <p:spPr>
            <a:xfrm>
              <a:off x="2480651"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87" name="tx2887"/>
            <p:cNvSpPr/>
            <p:nvPr/>
          </p:nvSpPr>
          <p:spPr>
            <a:xfrm>
              <a:off x="2784057"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88" name="tx2888"/>
            <p:cNvSpPr/>
            <p:nvPr/>
          </p:nvSpPr>
          <p:spPr>
            <a:xfrm>
              <a:off x="3087463"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89" name="tx2889"/>
            <p:cNvSpPr/>
            <p:nvPr/>
          </p:nvSpPr>
          <p:spPr>
            <a:xfrm>
              <a:off x="3390869"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90" name="tx2890"/>
            <p:cNvSpPr/>
            <p:nvPr/>
          </p:nvSpPr>
          <p:spPr>
            <a:xfrm>
              <a:off x="3694275"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91" name="tx2891"/>
            <p:cNvSpPr/>
            <p:nvPr/>
          </p:nvSpPr>
          <p:spPr>
            <a:xfrm>
              <a:off x="3997681"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92" name="tx2892"/>
            <p:cNvSpPr/>
            <p:nvPr/>
          </p:nvSpPr>
          <p:spPr>
            <a:xfrm>
              <a:off x="4301086"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93" name="tx2893"/>
            <p:cNvSpPr/>
            <p:nvPr/>
          </p:nvSpPr>
          <p:spPr>
            <a:xfrm>
              <a:off x="4604492"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94" name="tx2894"/>
            <p:cNvSpPr/>
            <p:nvPr/>
          </p:nvSpPr>
          <p:spPr>
            <a:xfrm>
              <a:off x="4907898"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95" name="tx2895"/>
            <p:cNvSpPr/>
            <p:nvPr/>
          </p:nvSpPr>
          <p:spPr>
            <a:xfrm>
              <a:off x="5211304"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96" name="tx2896"/>
            <p:cNvSpPr/>
            <p:nvPr/>
          </p:nvSpPr>
          <p:spPr>
            <a:xfrm>
              <a:off x="5514710"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97" name="tx2897"/>
            <p:cNvSpPr/>
            <p:nvPr/>
          </p:nvSpPr>
          <p:spPr>
            <a:xfrm>
              <a:off x="5818116"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98" name="tx2898"/>
            <p:cNvSpPr/>
            <p:nvPr/>
          </p:nvSpPr>
          <p:spPr>
            <a:xfrm>
              <a:off x="6121521"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99" name="tx2899"/>
            <p:cNvSpPr/>
            <p:nvPr/>
          </p:nvSpPr>
          <p:spPr>
            <a:xfrm>
              <a:off x="6424927"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900" name="tx2900"/>
            <p:cNvSpPr/>
            <p:nvPr/>
          </p:nvSpPr>
          <p:spPr>
            <a:xfrm>
              <a:off x="6728333"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901" name="tx2901"/>
            <p:cNvSpPr/>
            <p:nvPr/>
          </p:nvSpPr>
          <p:spPr>
            <a:xfrm>
              <a:off x="7031739"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902" name="tx2902"/>
            <p:cNvSpPr/>
            <p:nvPr/>
          </p:nvSpPr>
          <p:spPr>
            <a:xfrm>
              <a:off x="7335145"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903" name="tx2903"/>
            <p:cNvSpPr/>
            <p:nvPr/>
          </p:nvSpPr>
          <p:spPr>
            <a:xfrm>
              <a:off x="7638550"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904" name="tx2904"/>
            <p:cNvSpPr/>
            <p:nvPr/>
          </p:nvSpPr>
          <p:spPr>
            <a:xfrm>
              <a:off x="7941956"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905" name="tx2905"/>
            <p:cNvSpPr/>
            <p:nvPr/>
          </p:nvSpPr>
          <p:spPr>
            <a:xfrm>
              <a:off x="8245362"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906" name="tx2906"/>
            <p:cNvSpPr/>
            <p:nvPr/>
          </p:nvSpPr>
          <p:spPr>
            <a:xfrm>
              <a:off x="8548768"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907" name="tx2907"/>
            <p:cNvSpPr/>
            <p:nvPr/>
          </p:nvSpPr>
          <p:spPr>
            <a:xfrm>
              <a:off x="8852174"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908" name="tx2908"/>
            <p:cNvSpPr/>
            <p:nvPr/>
          </p:nvSpPr>
          <p:spPr>
            <a:xfrm>
              <a:off x="1873840"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909" name="tx2909"/>
            <p:cNvSpPr/>
            <p:nvPr/>
          </p:nvSpPr>
          <p:spPr>
            <a:xfrm>
              <a:off x="2177246"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910" name="tx2910"/>
            <p:cNvSpPr/>
            <p:nvPr/>
          </p:nvSpPr>
          <p:spPr>
            <a:xfrm>
              <a:off x="2480651"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911" name="tx2911"/>
            <p:cNvSpPr/>
            <p:nvPr/>
          </p:nvSpPr>
          <p:spPr>
            <a:xfrm>
              <a:off x="2784057" y="512587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912" name="tx2912"/>
            <p:cNvSpPr/>
            <p:nvPr/>
          </p:nvSpPr>
          <p:spPr>
            <a:xfrm>
              <a:off x="3087463"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913" name="tx2913"/>
            <p:cNvSpPr/>
            <p:nvPr/>
          </p:nvSpPr>
          <p:spPr>
            <a:xfrm>
              <a:off x="3390869"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914" name="tx2914"/>
            <p:cNvSpPr/>
            <p:nvPr/>
          </p:nvSpPr>
          <p:spPr>
            <a:xfrm>
              <a:off x="3694275" y="512587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915" name="tx2915"/>
            <p:cNvSpPr/>
            <p:nvPr/>
          </p:nvSpPr>
          <p:spPr>
            <a:xfrm>
              <a:off x="3997681"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916" name="tx2916"/>
            <p:cNvSpPr/>
            <p:nvPr/>
          </p:nvSpPr>
          <p:spPr>
            <a:xfrm>
              <a:off x="4301086"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917" name="tx2917"/>
            <p:cNvSpPr/>
            <p:nvPr/>
          </p:nvSpPr>
          <p:spPr>
            <a:xfrm>
              <a:off x="4604492"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918" name="tx2918"/>
            <p:cNvSpPr/>
            <p:nvPr/>
          </p:nvSpPr>
          <p:spPr>
            <a:xfrm>
              <a:off x="4907898"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919" name="tx2919"/>
            <p:cNvSpPr/>
            <p:nvPr/>
          </p:nvSpPr>
          <p:spPr>
            <a:xfrm>
              <a:off x="5211304"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920" name="tx2920"/>
            <p:cNvSpPr/>
            <p:nvPr/>
          </p:nvSpPr>
          <p:spPr>
            <a:xfrm>
              <a:off x="5514710"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921" name="tx2921"/>
            <p:cNvSpPr/>
            <p:nvPr/>
          </p:nvSpPr>
          <p:spPr>
            <a:xfrm>
              <a:off x="5818116"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922" name="tx2922"/>
            <p:cNvSpPr/>
            <p:nvPr/>
          </p:nvSpPr>
          <p:spPr>
            <a:xfrm>
              <a:off x="6121521" y="512587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923" name="tx2923"/>
            <p:cNvSpPr/>
            <p:nvPr/>
          </p:nvSpPr>
          <p:spPr>
            <a:xfrm>
              <a:off x="6424927"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924" name="tx2924"/>
            <p:cNvSpPr/>
            <p:nvPr/>
          </p:nvSpPr>
          <p:spPr>
            <a:xfrm>
              <a:off x="6728333"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925" name="tx2925"/>
            <p:cNvSpPr/>
            <p:nvPr/>
          </p:nvSpPr>
          <p:spPr>
            <a:xfrm>
              <a:off x="7031739"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926" name="tx2926"/>
            <p:cNvSpPr/>
            <p:nvPr/>
          </p:nvSpPr>
          <p:spPr>
            <a:xfrm>
              <a:off x="7335145"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927" name="tx2927"/>
            <p:cNvSpPr/>
            <p:nvPr/>
          </p:nvSpPr>
          <p:spPr>
            <a:xfrm>
              <a:off x="7638550"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928" name="tx2928"/>
            <p:cNvSpPr/>
            <p:nvPr/>
          </p:nvSpPr>
          <p:spPr>
            <a:xfrm>
              <a:off x="7941956"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929" name="tx2929"/>
            <p:cNvSpPr/>
            <p:nvPr/>
          </p:nvSpPr>
          <p:spPr>
            <a:xfrm>
              <a:off x="8245362"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930" name="tx2930"/>
            <p:cNvSpPr/>
            <p:nvPr/>
          </p:nvSpPr>
          <p:spPr>
            <a:xfrm>
              <a:off x="8548768"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931" name="tx2931"/>
            <p:cNvSpPr/>
            <p:nvPr/>
          </p:nvSpPr>
          <p:spPr>
            <a:xfrm>
              <a:off x="8852174"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932" name="tx2932"/>
            <p:cNvSpPr/>
            <p:nvPr/>
          </p:nvSpPr>
          <p:spPr>
            <a:xfrm>
              <a:off x="1873840"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933" name="tx2933"/>
            <p:cNvSpPr/>
            <p:nvPr/>
          </p:nvSpPr>
          <p:spPr>
            <a:xfrm>
              <a:off x="2177246"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934" name="tx2934"/>
            <p:cNvSpPr/>
            <p:nvPr/>
          </p:nvSpPr>
          <p:spPr>
            <a:xfrm>
              <a:off x="2480651"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935" name="tx2935"/>
            <p:cNvSpPr/>
            <p:nvPr/>
          </p:nvSpPr>
          <p:spPr>
            <a:xfrm>
              <a:off x="2784057"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936" name="tx2936"/>
            <p:cNvSpPr/>
            <p:nvPr/>
          </p:nvSpPr>
          <p:spPr>
            <a:xfrm>
              <a:off x="3087463"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937" name="tx2937"/>
            <p:cNvSpPr/>
            <p:nvPr/>
          </p:nvSpPr>
          <p:spPr>
            <a:xfrm>
              <a:off x="3390869"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938" name="tx2938"/>
            <p:cNvSpPr/>
            <p:nvPr/>
          </p:nvSpPr>
          <p:spPr>
            <a:xfrm>
              <a:off x="3694275"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939" name="tx2939"/>
            <p:cNvSpPr/>
            <p:nvPr/>
          </p:nvSpPr>
          <p:spPr>
            <a:xfrm>
              <a:off x="3997681"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940" name="tx2940"/>
            <p:cNvSpPr/>
            <p:nvPr/>
          </p:nvSpPr>
          <p:spPr>
            <a:xfrm>
              <a:off x="4301086"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941" name="tx2941"/>
            <p:cNvSpPr/>
            <p:nvPr/>
          </p:nvSpPr>
          <p:spPr>
            <a:xfrm>
              <a:off x="4604492"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942" name="tx2942"/>
            <p:cNvSpPr/>
            <p:nvPr/>
          </p:nvSpPr>
          <p:spPr>
            <a:xfrm>
              <a:off x="4907898"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943" name="tx2943"/>
            <p:cNvSpPr/>
            <p:nvPr/>
          </p:nvSpPr>
          <p:spPr>
            <a:xfrm>
              <a:off x="5211304"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944" name="tx2944"/>
            <p:cNvSpPr/>
            <p:nvPr/>
          </p:nvSpPr>
          <p:spPr>
            <a:xfrm>
              <a:off x="5514710"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945" name="tx2945"/>
            <p:cNvSpPr/>
            <p:nvPr/>
          </p:nvSpPr>
          <p:spPr>
            <a:xfrm>
              <a:off x="5818116"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946" name="tx2946"/>
            <p:cNvSpPr/>
            <p:nvPr/>
          </p:nvSpPr>
          <p:spPr>
            <a:xfrm>
              <a:off x="6121521"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947" name="tx2947"/>
            <p:cNvSpPr/>
            <p:nvPr/>
          </p:nvSpPr>
          <p:spPr>
            <a:xfrm>
              <a:off x="6424927"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948" name="tx2948"/>
            <p:cNvSpPr/>
            <p:nvPr/>
          </p:nvSpPr>
          <p:spPr>
            <a:xfrm>
              <a:off x="6728333"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949" name="tx2949"/>
            <p:cNvSpPr/>
            <p:nvPr/>
          </p:nvSpPr>
          <p:spPr>
            <a:xfrm>
              <a:off x="7031739"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950" name="tx2950"/>
            <p:cNvSpPr/>
            <p:nvPr/>
          </p:nvSpPr>
          <p:spPr>
            <a:xfrm>
              <a:off x="7335145"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951" name="tx2951"/>
            <p:cNvSpPr/>
            <p:nvPr/>
          </p:nvSpPr>
          <p:spPr>
            <a:xfrm>
              <a:off x="7638550"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952" name="tx2952"/>
            <p:cNvSpPr/>
            <p:nvPr/>
          </p:nvSpPr>
          <p:spPr>
            <a:xfrm>
              <a:off x="7941956"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953" name="tx2953"/>
            <p:cNvSpPr/>
            <p:nvPr/>
          </p:nvSpPr>
          <p:spPr>
            <a:xfrm>
              <a:off x="8245362"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954" name="tx2954"/>
            <p:cNvSpPr/>
            <p:nvPr/>
          </p:nvSpPr>
          <p:spPr>
            <a:xfrm>
              <a:off x="8548768"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955" name="tx2955"/>
            <p:cNvSpPr/>
            <p:nvPr/>
          </p:nvSpPr>
          <p:spPr>
            <a:xfrm>
              <a:off x="8852174"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956" name="tx2956"/>
            <p:cNvSpPr/>
            <p:nvPr/>
          </p:nvSpPr>
          <p:spPr>
            <a:xfrm>
              <a:off x="1873840"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957" name="tx2957"/>
            <p:cNvSpPr/>
            <p:nvPr/>
          </p:nvSpPr>
          <p:spPr>
            <a:xfrm>
              <a:off x="2177246"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958" name="tx2958"/>
            <p:cNvSpPr/>
            <p:nvPr/>
          </p:nvSpPr>
          <p:spPr>
            <a:xfrm>
              <a:off x="2480651"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959" name="tx2959"/>
            <p:cNvSpPr/>
            <p:nvPr/>
          </p:nvSpPr>
          <p:spPr>
            <a:xfrm>
              <a:off x="2784057"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960" name="tx2960"/>
            <p:cNvSpPr/>
            <p:nvPr/>
          </p:nvSpPr>
          <p:spPr>
            <a:xfrm>
              <a:off x="3087463"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961" name="tx2961"/>
            <p:cNvSpPr/>
            <p:nvPr/>
          </p:nvSpPr>
          <p:spPr>
            <a:xfrm>
              <a:off x="3390869"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962" name="tx2962"/>
            <p:cNvSpPr/>
            <p:nvPr/>
          </p:nvSpPr>
          <p:spPr>
            <a:xfrm>
              <a:off x="3694275"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963" name="tx2963"/>
            <p:cNvSpPr/>
            <p:nvPr/>
          </p:nvSpPr>
          <p:spPr>
            <a:xfrm>
              <a:off x="3997681"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964" name="tx2964"/>
            <p:cNvSpPr/>
            <p:nvPr/>
          </p:nvSpPr>
          <p:spPr>
            <a:xfrm>
              <a:off x="4301086"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965" name="tx2965"/>
            <p:cNvSpPr/>
            <p:nvPr/>
          </p:nvSpPr>
          <p:spPr>
            <a:xfrm>
              <a:off x="4604492"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966" name="tx2966"/>
            <p:cNvSpPr/>
            <p:nvPr/>
          </p:nvSpPr>
          <p:spPr>
            <a:xfrm>
              <a:off x="4907898"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967" name="tx2967"/>
            <p:cNvSpPr/>
            <p:nvPr/>
          </p:nvSpPr>
          <p:spPr>
            <a:xfrm>
              <a:off x="5211304"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968" name="tx2968"/>
            <p:cNvSpPr/>
            <p:nvPr/>
          </p:nvSpPr>
          <p:spPr>
            <a:xfrm>
              <a:off x="5514710"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969" name="tx2969"/>
            <p:cNvSpPr/>
            <p:nvPr/>
          </p:nvSpPr>
          <p:spPr>
            <a:xfrm>
              <a:off x="5818116"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970" name="tx2970"/>
            <p:cNvSpPr/>
            <p:nvPr/>
          </p:nvSpPr>
          <p:spPr>
            <a:xfrm>
              <a:off x="6121521"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971" name="tx2971"/>
            <p:cNvSpPr/>
            <p:nvPr/>
          </p:nvSpPr>
          <p:spPr>
            <a:xfrm>
              <a:off x="6424927"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972" name="tx2972"/>
            <p:cNvSpPr/>
            <p:nvPr/>
          </p:nvSpPr>
          <p:spPr>
            <a:xfrm>
              <a:off x="6728333"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973" name="tx2973"/>
            <p:cNvSpPr/>
            <p:nvPr/>
          </p:nvSpPr>
          <p:spPr>
            <a:xfrm>
              <a:off x="7031739"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974" name="tx2974"/>
            <p:cNvSpPr/>
            <p:nvPr/>
          </p:nvSpPr>
          <p:spPr>
            <a:xfrm>
              <a:off x="7335145"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975" name="tx2975"/>
            <p:cNvSpPr/>
            <p:nvPr/>
          </p:nvSpPr>
          <p:spPr>
            <a:xfrm>
              <a:off x="7638550"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976" name="tx2976"/>
            <p:cNvSpPr/>
            <p:nvPr/>
          </p:nvSpPr>
          <p:spPr>
            <a:xfrm>
              <a:off x="7941956"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977" name="tx2977"/>
            <p:cNvSpPr/>
            <p:nvPr/>
          </p:nvSpPr>
          <p:spPr>
            <a:xfrm>
              <a:off x="8245362"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978" name="tx2978"/>
            <p:cNvSpPr/>
            <p:nvPr/>
          </p:nvSpPr>
          <p:spPr>
            <a:xfrm>
              <a:off x="8548768"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979" name="tx2979"/>
            <p:cNvSpPr/>
            <p:nvPr/>
          </p:nvSpPr>
          <p:spPr>
            <a:xfrm>
              <a:off x="8852174"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980" name="tx2980"/>
            <p:cNvSpPr/>
            <p:nvPr/>
          </p:nvSpPr>
          <p:spPr>
            <a:xfrm>
              <a:off x="1789722"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2000</a:t>
              </a:r>
            </a:p>
          </p:txBody>
        </p:sp>
        <p:sp>
          <p:nvSpPr>
            <p:cNvPr id="2981" name="tx2981"/>
            <p:cNvSpPr/>
            <p:nvPr/>
          </p:nvSpPr>
          <p:spPr>
            <a:xfrm>
              <a:off x="2093127"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2001</a:t>
              </a:r>
            </a:p>
          </p:txBody>
        </p:sp>
        <p:sp>
          <p:nvSpPr>
            <p:cNvPr id="2982" name="tx2982"/>
            <p:cNvSpPr/>
            <p:nvPr/>
          </p:nvSpPr>
          <p:spPr>
            <a:xfrm>
              <a:off x="2396533"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2002</a:t>
              </a:r>
            </a:p>
          </p:txBody>
        </p:sp>
        <p:sp>
          <p:nvSpPr>
            <p:cNvPr id="2983" name="tx2983"/>
            <p:cNvSpPr/>
            <p:nvPr/>
          </p:nvSpPr>
          <p:spPr>
            <a:xfrm>
              <a:off x="2699939"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2003</a:t>
              </a:r>
            </a:p>
          </p:txBody>
        </p:sp>
        <p:sp>
          <p:nvSpPr>
            <p:cNvPr id="2984" name="tx2984"/>
            <p:cNvSpPr/>
            <p:nvPr/>
          </p:nvSpPr>
          <p:spPr>
            <a:xfrm>
              <a:off x="3003345"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2004</a:t>
              </a:r>
            </a:p>
          </p:txBody>
        </p:sp>
        <p:sp>
          <p:nvSpPr>
            <p:cNvPr id="2985" name="tx2985"/>
            <p:cNvSpPr/>
            <p:nvPr/>
          </p:nvSpPr>
          <p:spPr>
            <a:xfrm>
              <a:off x="3306751"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2005</a:t>
              </a:r>
            </a:p>
          </p:txBody>
        </p:sp>
        <p:sp>
          <p:nvSpPr>
            <p:cNvPr id="2986" name="tx2986"/>
            <p:cNvSpPr/>
            <p:nvPr/>
          </p:nvSpPr>
          <p:spPr>
            <a:xfrm>
              <a:off x="3610157"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2006</a:t>
              </a:r>
            </a:p>
          </p:txBody>
        </p:sp>
        <p:sp>
          <p:nvSpPr>
            <p:cNvPr id="2987" name="tx2987"/>
            <p:cNvSpPr/>
            <p:nvPr/>
          </p:nvSpPr>
          <p:spPr>
            <a:xfrm>
              <a:off x="3913562"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2007</a:t>
              </a:r>
            </a:p>
          </p:txBody>
        </p:sp>
        <p:sp>
          <p:nvSpPr>
            <p:cNvPr id="2988" name="tx2988"/>
            <p:cNvSpPr/>
            <p:nvPr/>
          </p:nvSpPr>
          <p:spPr>
            <a:xfrm>
              <a:off x="4216968"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2008</a:t>
              </a:r>
            </a:p>
          </p:txBody>
        </p:sp>
        <p:sp>
          <p:nvSpPr>
            <p:cNvPr id="2989" name="tx2989"/>
            <p:cNvSpPr/>
            <p:nvPr/>
          </p:nvSpPr>
          <p:spPr>
            <a:xfrm>
              <a:off x="452037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2009</a:t>
              </a:r>
            </a:p>
          </p:txBody>
        </p:sp>
        <p:sp>
          <p:nvSpPr>
            <p:cNvPr id="2990" name="tx2990"/>
            <p:cNvSpPr/>
            <p:nvPr/>
          </p:nvSpPr>
          <p:spPr>
            <a:xfrm>
              <a:off x="4823780"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2010</a:t>
              </a:r>
            </a:p>
          </p:txBody>
        </p:sp>
        <p:sp>
          <p:nvSpPr>
            <p:cNvPr id="2991" name="tx2991"/>
            <p:cNvSpPr/>
            <p:nvPr/>
          </p:nvSpPr>
          <p:spPr>
            <a:xfrm>
              <a:off x="5127186"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2011</a:t>
              </a:r>
            </a:p>
          </p:txBody>
        </p:sp>
        <p:sp>
          <p:nvSpPr>
            <p:cNvPr id="2992" name="tx2992"/>
            <p:cNvSpPr/>
            <p:nvPr/>
          </p:nvSpPr>
          <p:spPr>
            <a:xfrm>
              <a:off x="5430592"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2012</a:t>
              </a:r>
            </a:p>
          </p:txBody>
        </p:sp>
        <p:sp>
          <p:nvSpPr>
            <p:cNvPr id="2993" name="tx2993"/>
            <p:cNvSpPr/>
            <p:nvPr/>
          </p:nvSpPr>
          <p:spPr>
            <a:xfrm>
              <a:off x="5733997"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2013</a:t>
              </a:r>
            </a:p>
          </p:txBody>
        </p:sp>
        <p:sp>
          <p:nvSpPr>
            <p:cNvPr id="2994" name="tx2994"/>
            <p:cNvSpPr/>
            <p:nvPr/>
          </p:nvSpPr>
          <p:spPr>
            <a:xfrm>
              <a:off x="6037403"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2014</a:t>
              </a:r>
            </a:p>
          </p:txBody>
        </p:sp>
        <p:sp>
          <p:nvSpPr>
            <p:cNvPr id="2995" name="tx2995"/>
            <p:cNvSpPr/>
            <p:nvPr/>
          </p:nvSpPr>
          <p:spPr>
            <a:xfrm>
              <a:off x="6340809"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2015</a:t>
              </a:r>
            </a:p>
          </p:txBody>
        </p:sp>
        <p:sp>
          <p:nvSpPr>
            <p:cNvPr id="2996" name="tx2996"/>
            <p:cNvSpPr/>
            <p:nvPr/>
          </p:nvSpPr>
          <p:spPr>
            <a:xfrm>
              <a:off x="6644215"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2016</a:t>
              </a:r>
            </a:p>
          </p:txBody>
        </p:sp>
        <p:sp>
          <p:nvSpPr>
            <p:cNvPr id="2997" name="tx2997"/>
            <p:cNvSpPr/>
            <p:nvPr/>
          </p:nvSpPr>
          <p:spPr>
            <a:xfrm>
              <a:off x="6947621"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2017</a:t>
              </a:r>
            </a:p>
          </p:txBody>
        </p:sp>
        <p:sp>
          <p:nvSpPr>
            <p:cNvPr id="2998" name="tx2998"/>
            <p:cNvSpPr/>
            <p:nvPr/>
          </p:nvSpPr>
          <p:spPr>
            <a:xfrm>
              <a:off x="7251027"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2999" name="tx2999"/>
            <p:cNvSpPr/>
            <p:nvPr/>
          </p:nvSpPr>
          <p:spPr>
            <a:xfrm>
              <a:off x="7554432"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3000" name="tx3000"/>
            <p:cNvSpPr/>
            <p:nvPr/>
          </p:nvSpPr>
          <p:spPr>
            <a:xfrm>
              <a:off x="7857838"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3001" name="tx3001"/>
            <p:cNvSpPr/>
            <p:nvPr/>
          </p:nvSpPr>
          <p:spPr>
            <a:xfrm>
              <a:off x="816124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3002" name="tx3002"/>
            <p:cNvSpPr/>
            <p:nvPr/>
          </p:nvSpPr>
          <p:spPr>
            <a:xfrm>
              <a:off x="8464650"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3003" name="tx3003"/>
            <p:cNvSpPr/>
            <p:nvPr/>
          </p:nvSpPr>
          <p:spPr>
            <a:xfrm>
              <a:off x="8768056"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3004" name="tx3004"/>
            <p:cNvSpPr/>
            <p:nvPr/>
          </p:nvSpPr>
          <p:spPr>
            <a:xfrm>
              <a:off x="1214745" y="5652511"/>
              <a:ext cx="454614"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San Marino</a:t>
              </a:r>
            </a:p>
          </p:txBody>
        </p:sp>
        <p:sp>
          <p:nvSpPr>
            <p:cNvPr id="3005" name="tx3005"/>
            <p:cNvSpPr/>
            <p:nvPr/>
          </p:nvSpPr>
          <p:spPr>
            <a:xfrm>
              <a:off x="1288799" y="5577407"/>
              <a:ext cx="380559"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Barbados</a:t>
              </a:r>
            </a:p>
          </p:txBody>
        </p:sp>
        <p:sp>
          <p:nvSpPr>
            <p:cNvPr id="3006" name="tx3006"/>
            <p:cNvSpPr/>
            <p:nvPr/>
          </p:nvSpPr>
          <p:spPr>
            <a:xfrm>
              <a:off x="1145552" y="5501174"/>
              <a:ext cx="523806"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New Zealand</a:t>
              </a:r>
            </a:p>
          </p:txBody>
        </p:sp>
        <p:sp>
          <p:nvSpPr>
            <p:cNvPr id="3007" name="tx3007"/>
            <p:cNvSpPr/>
            <p:nvPr/>
          </p:nvSpPr>
          <p:spPr>
            <a:xfrm>
              <a:off x="1392675" y="5424942"/>
              <a:ext cx="27668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Austria</a:t>
              </a:r>
            </a:p>
          </p:txBody>
        </p:sp>
        <p:sp>
          <p:nvSpPr>
            <p:cNvPr id="3008" name="tx3008"/>
            <p:cNvSpPr/>
            <p:nvPr/>
          </p:nvSpPr>
          <p:spPr>
            <a:xfrm>
              <a:off x="1357949" y="5347580"/>
              <a:ext cx="311410"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Canada</a:t>
              </a:r>
            </a:p>
          </p:txBody>
        </p:sp>
        <p:sp>
          <p:nvSpPr>
            <p:cNvPr id="3009" name="tx3009"/>
            <p:cNvSpPr/>
            <p:nvPr/>
          </p:nvSpPr>
          <p:spPr>
            <a:xfrm>
              <a:off x="1343190" y="5254809"/>
              <a:ext cx="326169"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Bulgaria</a:t>
              </a:r>
            </a:p>
          </p:txBody>
        </p:sp>
        <p:sp>
          <p:nvSpPr>
            <p:cNvPr id="3010" name="tx3010"/>
            <p:cNvSpPr/>
            <p:nvPr/>
          </p:nvSpPr>
          <p:spPr>
            <a:xfrm>
              <a:off x="1313586" y="5196243"/>
              <a:ext cx="35577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Romania</a:t>
              </a:r>
            </a:p>
          </p:txBody>
        </p:sp>
        <p:sp>
          <p:nvSpPr>
            <p:cNvPr id="3011" name="tx3011"/>
            <p:cNvSpPr/>
            <p:nvPr/>
          </p:nvSpPr>
          <p:spPr>
            <a:xfrm>
              <a:off x="848944" y="5102344"/>
              <a:ext cx="820415"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Trinidad and Tobago</a:t>
              </a:r>
            </a:p>
          </p:txBody>
        </p:sp>
        <p:sp>
          <p:nvSpPr>
            <p:cNvPr id="3012" name="tx3012"/>
            <p:cNvSpPr/>
            <p:nvPr/>
          </p:nvSpPr>
          <p:spPr>
            <a:xfrm>
              <a:off x="1372838" y="5043778"/>
              <a:ext cx="296521"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Estonia</a:t>
              </a:r>
            </a:p>
          </p:txBody>
        </p:sp>
        <p:sp>
          <p:nvSpPr>
            <p:cNvPr id="3013" name="tx3013"/>
            <p:cNvSpPr/>
            <p:nvPr/>
          </p:nvSpPr>
          <p:spPr>
            <a:xfrm>
              <a:off x="1308724" y="4967545"/>
              <a:ext cx="360635"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Denmark</a:t>
              </a:r>
            </a:p>
          </p:txBody>
        </p:sp>
        <p:sp>
          <p:nvSpPr>
            <p:cNvPr id="3014" name="tx3014"/>
            <p:cNvSpPr/>
            <p:nvPr/>
          </p:nvSpPr>
          <p:spPr>
            <a:xfrm>
              <a:off x="1451971" y="4891312"/>
              <a:ext cx="217388"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Malta</a:t>
              </a:r>
            </a:p>
          </p:txBody>
        </p:sp>
        <p:sp>
          <p:nvSpPr>
            <p:cNvPr id="3015" name="tx3015"/>
            <p:cNvSpPr/>
            <p:nvPr/>
          </p:nvSpPr>
          <p:spPr>
            <a:xfrm>
              <a:off x="1451971" y="4815080"/>
              <a:ext cx="217388"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Israel</a:t>
              </a:r>
            </a:p>
          </p:txBody>
        </p:sp>
        <p:sp>
          <p:nvSpPr>
            <p:cNvPr id="3016" name="tx3016"/>
            <p:cNvSpPr/>
            <p:nvPr/>
          </p:nvSpPr>
          <p:spPr>
            <a:xfrm>
              <a:off x="1209840" y="4737718"/>
              <a:ext cx="459519"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Switzerland</a:t>
              </a:r>
            </a:p>
          </p:txBody>
        </p:sp>
        <p:sp>
          <p:nvSpPr>
            <p:cNvPr id="3017" name="tx3017"/>
            <p:cNvSpPr/>
            <p:nvPr/>
          </p:nvSpPr>
          <p:spPr>
            <a:xfrm>
              <a:off x="1338241" y="4662614"/>
              <a:ext cx="331117"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Panama</a:t>
              </a:r>
            </a:p>
          </p:txBody>
        </p:sp>
        <p:sp>
          <p:nvSpPr>
            <p:cNvPr id="3018" name="tx3018"/>
            <p:cNvSpPr/>
            <p:nvPr/>
          </p:nvSpPr>
          <p:spPr>
            <a:xfrm>
              <a:off x="1506318" y="4568714"/>
              <a:ext cx="163041"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Italy</a:t>
              </a:r>
            </a:p>
          </p:txBody>
        </p:sp>
        <p:sp>
          <p:nvSpPr>
            <p:cNvPr id="3019" name="tx3019"/>
            <p:cNvSpPr/>
            <p:nvPr/>
          </p:nvSpPr>
          <p:spPr>
            <a:xfrm>
              <a:off x="1323483" y="4510149"/>
              <a:ext cx="345876"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Australia</a:t>
              </a:r>
            </a:p>
          </p:txBody>
        </p:sp>
        <p:sp>
          <p:nvSpPr>
            <p:cNvPr id="3020" name="tx3020"/>
            <p:cNvSpPr/>
            <p:nvPr/>
          </p:nvSpPr>
          <p:spPr>
            <a:xfrm>
              <a:off x="1308507" y="4433916"/>
              <a:ext cx="36085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Lithuania</a:t>
              </a:r>
            </a:p>
          </p:txBody>
        </p:sp>
        <p:sp>
          <p:nvSpPr>
            <p:cNvPr id="3021" name="tx3021"/>
            <p:cNvSpPr/>
            <p:nvPr/>
          </p:nvSpPr>
          <p:spPr>
            <a:xfrm>
              <a:off x="1466773" y="4356554"/>
              <a:ext cx="202586"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Chile</a:t>
              </a:r>
            </a:p>
          </p:txBody>
        </p:sp>
        <p:sp>
          <p:nvSpPr>
            <p:cNvPr id="3022" name="tx3022"/>
            <p:cNvSpPr/>
            <p:nvPr/>
          </p:nvSpPr>
          <p:spPr>
            <a:xfrm>
              <a:off x="824462" y="4281407"/>
              <a:ext cx="844897" cy="64721"/>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United Arab Emirates</a:t>
              </a:r>
            </a:p>
          </p:txBody>
        </p:sp>
        <p:sp>
          <p:nvSpPr>
            <p:cNvPr id="3023" name="tx3023"/>
            <p:cNvSpPr/>
            <p:nvPr/>
          </p:nvSpPr>
          <p:spPr>
            <a:xfrm>
              <a:off x="1382691" y="4205217"/>
              <a:ext cx="286667"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Iceland</a:t>
              </a:r>
            </a:p>
          </p:txBody>
        </p:sp>
        <p:sp>
          <p:nvSpPr>
            <p:cNvPr id="3024" name="tx3024"/>
            <p:cNvSpPr/>
            <p:nvPr/>
          </p:nvSpPr>
          <p:spPr>
            <a:xfrm>
              <a:off x="1397537" y="4128985"/>
              <a:ext cx="27182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Ireland</a:t>
              </a:r>
            </a:p>
          </p:txBody>
        </p:sp>
        <p:sp>
          <p:nvSpPr>
            <p:cNvPr id="3025" name="tx3025"/>
            <p:cNvSpPr/>
            <p:nvPr/>
          </p:nvSpPr>
          <p:spPr>
            <a:xfrm>
              <a:off x="1328344" y="4051623"/>
              <a:ext cx="341014"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Slovenia</a:t>
              </a:r>
            </a:p>
          </p:txBody>
        </p:sp>
        <p:sp>
          <p:nvSpPr>
            <p:cNvPr id="3026" name="tx3026"/>
            <p:cNvSpPr/>
            <p:nvPr/>
          </p:nvSpPr>
          <p:spPr>
            <a:xfrm>
              <a:off x="1357992" y="3957767"/>
              <a:ext cx="311367"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Guyana</a:t>
              </a:r>
            </a:p>
          </p:txBody>
        </p:sp>
        <p:sp>
          <p:nvSpPr>
            <p:cNvPr id="3027" name="tx3027"/>
            <p:cNvSpPr/>
            <p:nvPr/>
          </p:nvSpPr>
          <p:spPr>
            <a:xfrm>
              <a:off x="1382778" y="3899158"/>
              <a:ext cx="286580"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Croatia</a:t>
              </a:r>
            </a:p>
          </p:txBody>
        </p:sp>
        <p:sp>
          <p:nvSpPr>
            <p:cNvPr id="3028" name="tx3028"/>
            <p:cNvSpPr/>
            <p:nvPr/>
          </p:nvSpPr>
          <p:spPr>
            <a:xfrm>
              <a:off x="1036815" y="3806387"/>
              <a:ext cx="632544"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United Kingdom</a:t>
              </a:r>
            </a:p>
          </p:txBody>
        </p:sp>
        <p:sp>
          <p:nvSpPr>
            <p:cNvPr id="3029" name="tx3029"/>
            <p:cNvSpPr/>
            <p:nvPr/>
          </p:nvSpPr>
          <p:spPr>
            <a:xfrm>
              <a:off x="1160311" y="3746692"/>
              <a:ext cx="50904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Saudi Arabia</a:t>
              </a:r>
            </a:p>
          </p:txBody>
        </p:sp>
        <p:sp>
          <p:nvSpPr>
            <p:cNvPr id="3030" name="tx3030"/>
            <p:cNvSpPr/>
            <p:nvPr/>
          </p:nvSpPr>
          <p:spPr>
            <a:xfrm>
              <a:off x="898473" y="3671588"/>
              <a:ext cx="770886"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Russian Federation</a:t>
              </a:r>
            </a:p>
          </p:txBody>
        </p:sp>
        <p:sp>
          <p:nvSpPr>
            <p:cNvPr id="3031" name="tx3031"/>
            <p:cNvSpPr/>
            <p:nvPr/>
          </p:nvSpPr>
          <p:spPr>
            <a:xfrm>
              <a:off x="1432133" y="3595355"/>
              <a:ext cx="237225"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Latvia</a:t>
              </a:r>
            </a:p>
          </p:txBody>
        </p:sp>
        <p:sp>
          <p:nvSpPr>
            <p:cNvPr id="3032" name="tx3032"/>
            <p:cNvSpPr/>
            <p:nvPr/>
          </p:nvSpPr>
          <p:spPr>
            <a:xfrm>
              <a:off x="962674" y="3501412"/>
              <a:ext cx="706685" cy="8238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Republic of Korea</a:t>
              </a:r>
            </a:p>
          </p:txBody>
        </p:sp>
        <p:sp>
          <p:nvSpPr>
            <p:cNvPr id="3033" name="tx3033"/>
            <p:cNvSpPr/>
            <p:nvPr/>
          </p:nvSpPr>
          <p:spPr>
            <a:xfrm>
              <a:off x="1293791" y="3442890"/>
              <a:ext cx="375567"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Bahamas</a:t>
              </a:r>
            </a:p>
          </p:txBody>
        </p:sp>
        <p:sp>
          <p:nvSpPr>
            <p:cNvPr id="3034" name="tx3034"/>
            <p:cNvSpPr/>
            <p:nvPr/>
          </p:nvSpPr>
          <p:spPr>
            <a:xfrm>
              <a:off x="1447022" y="3361622"/>
              <a:ext cx="222336" cy="69713"/>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Qatar</a:t>
              </a:r>
            </a:p>
          </p:txBody>
        </p:sp>
        <p:sp>
          <p:nvSpPr>
            <p:cNvPr id="3035" name="tx3035"/>
            <p:cNvSpPr/>
            <p:nvPr/>
          </p:nvSpPr>
          <p:spPr>
            <a:xfrm>
              <a:off x="1427228" y="3290424"/>
              <a:ext cx="242130"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Nauru</a:t>
              </a:r>
            </a:p>
          </p:txBody>
        </p:sp>
        <p:sp>
          <p:nvSpPr>
            <p:cNvPr id="3036" name="tx3036"/>
            <p:cNvSpPr/>
            <p:nvPr/>
          </p:nvSpPr>
          <p:spPr>
            <a:xfrm>
              <a:off x="1264057" y="3195439"/>
              <a:ext cx="405302"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Singapore</a:t>
              </a:r>
            </a:p>
          </p:txBody>
        </p:sp>
        <p:sp>
          <p:nvSpPr>
            <p:cNvPr id="3037" name="tx3037"/>
            <p:cNvSpPr/>
            <p:nvPr/>
          </p:nvSpPr>
          <p:spPr>
            <a:xfrm>
              <a:off x="1441987" y="3120248"/>
              <a:ext cx="227372" cy="8238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Spain</a:t>
              </a:r>
            </a:p>
          </p:txBody>
        </p:sp>
        <p:sp>
          <p:nvSpPr>
            <p:cNvPr id="3038" name="tx3038"/>
            <p:cNvSpPr/>
            <p:nvPr/>
          </p:nvSpPr>
          <p:spPr>
            <a:xfrm>
              <a:off x="1333336" y="3044059"/>
              <a:ext cx="336022"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Uruguay</a:t>
              </a:r>
            </a:p>
          </p:txBody>
        </p:sp>
        <p:sp>
          <p:nvSpPr>
            <p:cNvPr id="3039" name="tx3039"/>
            <p:cNvSpPr/>
            <p:nvPr/>
          </p:nvSpPr>
          <p:spPr>
            <a:xfrm>
              <a:off x="1135655" y="2984365"/>
              <a:ext cx="533703"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United States</a:t>
              </a:r>
            </a:p>
          </p:txBody>
        </p:sp>
        <p:sp>
          <p:nvSpPr>
            <p:cNvPr id="3040" name="tx3040"/>
            <p:cNvSpPr/>
            <p:nvPr/>
          </p:nvSpPr>
          <p:spPr>
            <a:xfrm>
              <a:off x="1303775" y="2890508"/>
              <a:ext cx="365583"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Germany</a:t>
              </a:r>
            </a:p>
          </p:txBody>
        </p:sp>
        <p:sp>
          <p:nvSpPr>
            <p:cNvPr id="3041" name="tx3041"/>
            <p:cNvSpPr/>
            <p:nvPr/>
          </p:nvSpPr>
          <p:spPr>
            <a:xfrm>
              <a:off x="1387770" y="2814275"/>
              <a:ext cx="281589"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Cyprus</a:t>
              </a:r>
            </a:p>
          </p:txBody>
        </p:sp>
        <p:sp>
          <p:nvSpPr>
            <p:cNvPr id="3042" name="tx3042"/>
            <p:cNvSpPr/>
            <p:nvPr/>
          </p:nvSpPr>
          <p:spPr>
            <a:xfrm>
              <a:off x="1377830" y="2755666"/>
              <a:ext cx="291529"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Greece</a:t>
              </a:r>
            </a:p>
          </p:txBody>
        </p:sp>
        <p:sp>
          <p:nvSpPr>
            <p:cNvPr id="3043" name="tx3043"/>
            <p:cNvSpPr/>
            <p:nvPr/>
          </p:nvSpPr>
          <p:spPr>
            <a:xfrm>
              <a:off x="1427141" y="2663937"/>
              <a:ext cx="242217" cy="81303"/>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Japan</a:t>
              </a:r>
            </a:p>
          </p:txBody>
        </p:sp>
        <p:sp>
          <p:nvSpPr>
            <p:cNvPr id="3044" name="tx3044"/>
            <p:cNvSpPr/>
            <p:nvPr/>
          </p:nvSpPr>
          <p:spPr>
            <a:xfrm>
              <a:off x="1348182" y="2586662"/>
              <a:ext cx="321177"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Belgium</a:t>
              </a:r>
            </a:p>
          </p:txBody>
        </p:sp>
        <p:sp>
          <p:nvSpPr>
            <p:cNvPr id="3045" name="tx3045"/>
            <p:cNvSpPr/>
            <p:nvPr/>
          </p:nvSpPr>
          <p:spPr>
            <a:xfrm>
              <a:off x="508103" y="2509344"/>
              <a:ext cx="1161256"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Netherlands (Kingdom of the)</a:t>
              </a:r>
            </a:p>
          </p:txBody>
        </p:sp>
        <p:sp>
          <p:nvSpPr>
            <p:cNvPr id="3046" name="tx3046"/>
            <p:cNvSpPr/>
            <p:nvPr/>
          </p:nvSpPr>
          <p:spPr>
            <a:xfrm>
              <a:off x="834012" y="2434197"/>
              <a:ext cx="835347"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Antigua and Barbuda</a:t>
              </a:r>
            </a:p>
          </p:txBody>
        </p:sp>
        <p:sp>
          <p:nvSpPr>
            <p:cNvPr id="3047" name="tx3047"/>
            <p:cNvSpPr/>
            <p:nvPr/>
          </p:nvSpPr>
          <p:spPr>
            <a:xfrm>
              <a:off x="1353087" y="2375631"/>
              <a:ext cx="31627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Andorra</a:t>
              </a:r>
            </a:p>
          </p:txBody>
        </p:sp>
        <p:sp>
          <p:nvSpPr>
            <p:cNvPr id="3048" name="tx3048"/>
            <p:cNvSpPr/>
            <p:nvPr/>
          </p:nvSpPr>
          <p:spPr>
            <a:xfrm>
              <a:off x="849118" y="2298270"/>
              <a:ext cx="820241"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Saint Kitts and Nevis</a:t>
              </a:r>
            </a:p>
          </p:txBody>
        </p:sp>
        <p:sp>
          <p:nvSpPr>
            <p:cNvPr id="3049" name="tx3049"/>
            <p:cNvSpPr/>
            <p:nvPr/>
          </p:nvSpPr>
          <p:spPr>
            <a:xfrm>
              <a:off x="1338241" y="2205499"/>
              <a:ext cx="331117"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Portugal</a:t>
              </a:r>
            </a:p>
          </p:txBody>
        </p:sp>
        <p:sp>
          <p:nvSpPr>
            <p:cNvPr id="3050" name="tx3050"/>
            <p:cNvSpPr/>
            <p:nvPr/>
          </p:nvSpPr>
          <p:spPr>
            <a:xfrm>
              <a:off x="1377786" y="2146933"/>
              <a:ext cx="29157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Finland</a:t>
              </a:r>
            </a:p>
          </p:txBody>
        </p:sp>
        <p:sp>
          <p:nvSpPr>
            <p:cNvPr id="3051" name="tx3051"/>
            <p:cNvSpPr/>
            <p:nvPr/>
          </p:nvSpPr>
          <p:spPr>
            <a:xfrm>
              <a:off x="1348095" y="2069572"/>
              <a:ext cx="321264"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Sweden</a:t>
              </a:r>
            </a:p>
          </p:txBody>
        </p:sp>
        <p:sp>
          <p:nvSpPr>
            <p:cNvPr id="3052" name="tx3052"/>
            <p:cNvSpPr/>
            <p:nvPr/>
          </p:nvSpPr>
          <p:spPr>
            <a:xfrm>
              <a:off x="1362941" y="1994467"/>
              <a:ext cx="306418"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Bahrain</a:t>
              </a:r>
            </a:p>
          </p:txBody>
        </p:sp>
        <p:sp>
          <p:nvSpPr>
            <p:cNvPr id="3053" name="tx3053"/>
            <p:cNvSpPr/>
            <p:nvPr/>
          </p:nvSpPr>
          <p:spPr>
            <a:xfrm>
              <a:off x="1333336" y="1917106"/>
              <a:ext cx="336022"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Slovakia</a:t>
              </a:r>
            </a:p>
          </p:txBody>
        </p:sp>
        <p:sp>
          <p:nvSpPr>
            <p:cNvPr id="3054" name="tx3054"/>
            <p:cNvSpPr/>
            <p:nvPr/>
          </p:nvSpPr>
          <p:spPr>
            <a:xfrm>
              <a:off x="1239444" y="1823249"/>
              <a:ext cx="429914"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Seychelles</a:t>
              </a:r>
            </a:p>
          </p:txBody>
        </p:sp>
        <p:sp>
          <p:nvSpPr>
            <p:cNvPr id="3055" name="tx3055"/>
            <p:cNvSpPr/>
            <p:nvPr/>
          </p:nvSpPr>
          <p:spPr>
            <a:xfrm>
              <a:off x="1441987" y="1765769"/>
              <a:ext cx="22737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Palau</a:t>
              </a:r>
            </a:p>
          </p:txBody>
        </p:sp>
        <p:sp>
          <p:nvSpPr>
            <p:cNvPr id="3056" name="tx3056"/>
            <p:cNvSpPr/>
            <p:nvPr/>
          </p:nvSpPr>
          <p:spPr>
            <a:xfrm>
              <a:off x="1402529" y="1689536"/>
              <a:ext cx="266830"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Kuwait</a:t>
              </a:r>
            </a:p>
          </p:txBody>
        </p:sp>
        <p:sp>
          <p:nvSpPr>
            <p:cNvPr id="3057" name="tx3057"/>
            <p:cNvSpPr/>
            <p:nvPr/>
          </p:nvSpPr>
          <p:spPr>
            <a:xfrm>
              <a:off x="1368019" y="1595636"/>
              <a:ext cx="301339"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Norway</a:t>
              </a:r>
            </a:p>
          </p:txBody>
        </p:sp>
        <p:sp>
          <p:nvSpPr>
            <p:cNvPr id="3058" name="tx3058"/>
            <p:cNvSpPr/>
            <p:nvPr/>
          </p:nvSpPr>
          <p:spPr>
            <a:xfrm>
              <a:off x="1348182" y="1535942"/>
              <a:ext cx="32117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Czechia</a:t>
              </a:r>
            </a:p>
          </p:txBody>
        </p:sp>
        <p:sp>
          <p:nvSpPr>
            <p:cNvPr id="3059" name="tx3059"/>
            <p:cNvSpPr/>
            <p:nvPr/>
          </p:nvSpPr>
          <p:spPr>
            <a:xfrm>
              <a:off x="913405" y="1460838"/>
              <a:ext cx="75595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Brunei Darussalam</a:t>
              </a:r>
            </a:p>
          </p:txBody>
        </p:sp>
        <p:sp>
          <p:nvSpPr>
            <p:cNvPr id="3060" name="tx3060"/>
            <p:cNvSpPr/>
            <p:nvPr/>
          </p:nvSpPr>
          <p:spPr>
            <a:xfrm>
              <a:off x="1427272" y="1383433"/>
              <a:ext cx="242087" cy="6585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Oman</a:t>
              </a:r>
            </a:p>
          </p:txBody>
        </p:sp>
        <p:sp>
          <p:nvSpPr>
            <p:cNvPr id="3061" name="tx3061"/>
            <p:cNvSpPr/>
            <p:nvPr/>
          </p:nvSpPr>
          <p:spPr>
            <a:xfrm>
              <a:off x="1392545" y="1308372"/>
              <a:ext cx="27681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Poland</a:t>
              </a:r>
            </a:p>
          </p:txBody>
        </p:sp>
        <p:sp>
          <p:nvSpPr>
            <p:cNvPr id="3062" name="tx3062"/>
            <p:cNvSpPr/>
            <p:nvPr/>
          </p:nvSpPr>
          <p:spPr>
            <a:xfrm>
              <a:off x="1353087" y="1232140"/>
              <a:ext cx="31627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Monaco</a:t>
              </a:r>
            </a:p>
          </p:txBody>
        </p:sp>
        <p:sp>
          <p:nvSpPr>
            <p:cNvPr id="3063" name="tx3063"/>
            <p:cNvSpPr/>
            <p:nvPr/>
          </p:nvSpPr>
          <p:spPr>
            <a:xfrm>
              <a:off x="1175157" y="1138240"/>
              <a:ext cx="494202"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Luxembourg</a:t>
              </a:r>
            </a:p>
          </p:txBody>
        </p:sp>
        <p:sp>
          <p:nvSpPr>
            <p:cNvPr id="3064" name="tx3064"/>
            <p:cNvSpPr/>
            <p:nvPr/>
          </p:nvSpPr>
          <p:spPr>
            <a:xfrm>
              <a:off x="1333336" y="1062007"/>
              <a:ext cx="336022"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Hungary</a:t>
              </a:r>
            </a:p>
          </p:txBody>
        </p:sp>
        <p:sp>
          <p:nvSpPr>
            <p:cNvPr id="3065" name="tx3065"/>
            <p:cNvSpPr/>
            <p:nvPr/>
          </p:nvSpPr>
          <p:spPr>
            <a:xfrm>
              <a:off x="1392675" y="1003441"/>
              <a:ext cx="27668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France</a:t>
              </a:r>
            </a:p>
          </p:txBody>
        </p:sp>
        <p:sp>
          <p:nvSpPr>
            <p:cNvPr id="3066" name="tx3066"/>
            <p:cNvSpPr/>
            <p:nvPr/>
          </p:nvSpPr>
          <p:spPr>
            <a:xfrm>
              <a:off x="3566304" y="6056184"/>
              <a:ext cx="1444203"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Vaccine coverage (%)  </a:t>
              </a:r>
            </a:p>
          </p:txBody>
        </p:sp>
        <p:pic>
          <p:nvPicPr>
            <p:cNvPr id="3067" name="pic3067"/>
            <p:cNvPicPr/>
            <p:nvPr/>
          </p:nvPicPr>
          <p:blipFill>
            <a:blip r:embed="rId2" cstate="print"/>
            <a:stretch>
              <a:fillRect/>
            </a:stretch>
          </p:blipFill>
          <p:spPr>
            <a:xfrm>
              <a:off x="5080096" y="5941007"/>
              <a:ext cx="2160000" cy="219455"/>
            </a:xfrm>
            <a:prstGeom prst="rect">
              <a:avLst/>
            </a:prstGeom>
          </p:spPr>
        </p:pic>
        <p:sp>
          <p:nvSpPr>
            <p:cNvPr id="3068" name="pl3068"/>
            <p:cNvSpPr/>
            <p:nvPr/>
          </p:nvSpPr>
          <p:spPr>
            <a:xfrm>
              <a:off x="5083696"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069" name="pl3069"/>
            <p:cNvSpPr/>
            <p:nvPr/>
          </p:nvSpPr>
          <p:spPr>
            <a:xfrm>
              <a:off x="6353848"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070" name="pl3070"/>
            <p:cNvSpPr/>
            <p:nvPr/>
          </p:nvSpPr>
          <p:spPr>
            <a:xfrm>
              <a:off x="6569128"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071" name="pl3071"/>
            <p:cNvSpPr/>
            <p:nvPr/>
          </p:nvSpPr>
          <p:spPr>
            <a:xfrm>
              <a:off x="6784408"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072" name="pl3072"/>
            <p:cNvSpPr/>
            <p:nvPr/>
          </p:nvSpPr>
          <p:spPr>
            <a:xfrm>
              <a:off x="6999688"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073" name="pl3073"/>
            <p:cNvSpPr/>
            <p:nvPr/>
          </p:nvSpPr>
          <p:spPr>
            <a:xfrm>
              <a:off x="7236496"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074" name="pl3074"/>
            <p:cNvSpPr/>
            <p:nvPr/>
          </p:nvSpPr>
          <p:spPr>
            <a:xfrm>
              <a:off x="5083696"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075" name="pl3075"/>
            <p:cNvSpPr/>
            <p:nvPr/>
          </p:nvSpPr>
          <p:spPr>
            <a:xfrm>
              <a:off x="6353848"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076" name="pl3076"/>
            <p:cNvSpPr/>
            <p:nvPr/>
          </p:nvSpPr>
          <p:spPr>
            <a:xfrm>
              <a:off x="6569128"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077" name="pl3077"/>
            <p:cNvSpPr/>
            <p:nvPr/>
          </p:nvSpPr>
          <p:spPr>
            <a:xfrm>
              <a:off x="6784408"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078" name="pl3078"/>
            <p:cNvSpPr/>
            <p:nvPr/>
          </p:nvSpPr>
          <p:spPr>
            <a:xfrm>
              <a:off x="6999688"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079" name="pl3079"/>
            <p:cNvSpPr/>
            <p:nvPr/>
          </p:nvSpPr>
          <p:spPr>
            <a:xfrm>
              <a:off x="7236496"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080" name="tx3080"/>
            <p:cNvSpPr/>
            <p:nvPr/>
          </p:nvSpPr>
          <p:spPr>
            <a:xfrm>
              <a:off x="5052618" y="6228360"/>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0</a:t>
              </a:r>
            </a:p>
          </p:txBody>
        </p:sp>
        <p:sp>
          <p:nvSpPr>
            <p:cNvPr id="3081" name="tx3081"/>
            <p:cNvSpPr/>
            <p:nvPr/>
          </p:nvSpPr>
          <p:spPr>
            <a:xfrm>
              <a:off x="6291692"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60</a:t>
              </a:r>
            </a:p>
          </p:txBody>
        </p:sp>
        <p:sp>
          <p:nvSpPr>
            <p:cNvPr id="3082" name="tx3082"/>
            <p:cNvSpPr/>
            <p:nvPr/>
          </p:nvSpPr>
          <p:spPr>
            <a:xfrm>
              <a:off x="6506972"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70</a:t>
              </a:r>
            </a:p>
          </p:txBody>
        </p:sp>
        <p:sp>
          <p:nvSpPr>
            <p:cNvPr id="3083" name="tx3083"/>
            <p:cNvSpPr/>
            <p:nvPr/>
          </p:nvSpPr>
          <p:spPr>
            <a:xfrm>
              <a:off x="6722252"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80</a:t>
              </a:r>
            </a:p>
          </p:txBody>
        </p:sp>
        <p:sp>
          <p:nvSpPr>
            <p:cNvPr id="3084" name="tx3084"/>
            <p:cNvSpPr/>
            <p:nvPr/>
          </p:nvSpPr>
          <p:spPr>
            <a:xfrm>
              <a:off x="6937532"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90</a:t>
              </a:r>
            </a:p>
          </p:txBody>
        </p:sp>
        <p:sp>
          <p:nvSpPr>
            <p:cNvPr id="3085" name="tx3085"/>
            <p:cNvSpPr/>
            <p:nvPr/>
          </p:nvSpPr>
          <p:spPr>
            <a:xfrm>
              <a:off x="7143263" y="6228360"/>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100</a:t>
              </a:r>
            </a:p>
          </p:txBody>
        </p:sp>
        <p:sp>
          <p:nvSpPr>
            <p:cNvPr id="3086" name="tx3086"/>
            <p:cNvSpPr/>
            <p:nvPr/>
          </p:nvSpPr>
          <p:spPr>
            <a:xfrm>
              <a:off x="1731989" y="398022"/>
              <a:ext cx="3391763"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DTP1 coverage, by country, HICs, 2000-2023</a:t>
              </a:r>
            </a:p>
          </p:txBody>
        </p:sp>
        <p:sp>
          <p:nvSpPr>
            <p:cNvPr id="3087" name="tx3087"/>
            <p:cNvSpPr/>
            <p:nvPr/>
          </p:nvSpPr>
          <p:spPr>
            <a:xfrm>
              <a:off x="4912824" y="6447811"/>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3088" name="tx3088"/>
            <p:cNvSpPr/>
            <p:nvPr/>
          </p:nvSpPr>
          <p:spPr>
            <a:xfrm>
              <a:off x="4396480" y="6568567"/>
              <a:ext cx="467793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Countries ordered based on descending crude average DTP1 coverage across all years.</a:t>
              </a:r>
            </a:p>
          </p:txBody>
        </p:sp>
      </p:grpSp>
      <p:sp>
        <p:nvSpPr>
          <p:cNvPr id="3089"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heatmap shows DTP1 coverage, by country and year, with countries arranged from high to low average coverage across all years. Red indicates low coverage (&lt;60%) and green indicates high coverage (≥90%). The changing colour gradient can be used to tracked changes in coverage over time and recovery from pandemic-related disruptions where applicable.
Across all years 2000-2023, Bahrain, Brunei Darussalam, Finland, Czechia, France, Hungary, Saint Kitts and Nevis, Kuwait, Luxembourg, Monaco, Norway, Oman, Poland, Palau, Sweden, Portugal, Slovakia, and Seychelles had the highest crude average DTP1 coverage (99%) and Barbados, New Zealand, and San Marino had the lowest (93%).
Over the last 5 years (2019-2023), 59 countries maintained coverage of at least 90%.
There were no countries with coverage consistently below 60% over the last 5 years.</a:t>
            </a: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2909781"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5" name="pl5"/>
            <p:cNvSpPr/>
            <p:nvPr/>
          </p:nvSpPr>
          <p:spPr>
            <a:xfrm>
              <a:off x="4355350"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6" name="pl6"/>
            <p:cNvSpPr/>
            <p:nvPr/>
          </p:nvSpPr>
          <p:spPr>
            <a:xfrm>
              <a:off x="5800920"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7" name="pl7"/>
            <p:cNvSpPr/>
            <p:nvPr/>
          </p:nvSpPr>
          <p:spPr>
            <a:xfrm>
              <a:off x="7246489"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8" name="pl8"/>
            <p:cNvSpPr/>
            <p:nvPr/>
          </p:nvSpPr>
          <p:spPr>
            <a:xfrm>
              <a:off x="1897883" y="5781532"/>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9" name="pl9"/>
            <p:cNvSpPr/>
            <p:nvPr/>
          </p:nvSpPr>
          <p:spPr>
            <a:xfrm>
              <a:off x="1897883" y="5698394"/>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0" name="pl10"/>
            <p:cNvSpPr/>
            <p:nvPr/>
          </p:nvSpPr>
          <p:spPr>
            <a:xfrm>
              <a:off x="1897883" y="5615255"/>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1" name="pl11"/>
            <p:cNvSpPr/>
            <p:nvPr/>
          </p:nvSpPr>
          <p:spPr>
            <a:xfrm>
              <a:off x="1897883" y="5532117"/>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2" name="pl12"/>
            <p:cNvSpPr/>
            <p:nvPr/>
          </p:nvSpPr>
          <p:spPr>
            <a:xfrm>
              <a:off x="1897883" y="544897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3" name="pl13"/>
            <p:cNvSpPr/>
            <p:nvPr/>
          </p:nvSpPr>
          <p:spPr>
            <a:xfrm>
              <a:off x="1897883" y="5365841"/>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4" name="pl14"/>
            <p:cNvSpPr/>
            <p:nvPr/>
          </p:nvSpPr>
          <p:spPr>
            <a:xfrm>
              <a:off x="1897883" y="5282702"/>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5" name="pl15"/>
            <p:cNvSpPr/>
            <p:nvPr/>
          </p:nvSpPr>
          <p:spPr>
            <a:xfrm>
              <a:off x="1897883" y="5199564"/>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6" name="pl16"/>
            <p:cNvSpPr/>
            <p:nvPr/>
          </p:nvSpPr>
          <p:spPr>
            <a:xfrm>
              <a:off x="1897883" y="511642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7" name="pl17"/>
            <p:cNvSpPr/>
            <p:nvPr/>
          </p:nvSpPr>
          <p:spPr>
            <a:xfrm>
              <a:off x="1897883" y="5033288"/>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8" name="pl18"/>
            <p:cNvSpPr/>
            <p:nvPr/>
          </p:nvSpPr>
          <p:spPr>
            <a:xfrm>
              <a:off x="1897883" y="4950150"/>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9" name="pl19"/>
            <p:cNvSpPr/>
            <p:nvPr/>
          </p:nvSpPr>
          <p:spPr>
            <a:xfrm>
              <a:off x="1897883" y="4867011"/>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0" name="pl20"/>
            <p:cNvSpPr/>
            <p:nvPr/>
          </p:nvSpPr>
          <p:spPr>
            <a:xfrm>
              <a:off x="1897883" y="478387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1" name="pl21"/>
            <p:cNvSpPr/>
            <p:nvPr/>
          </p:nvSpPr>
          <p:spPr>
            <a:xfrm>
              <a:off x="1897883" y="4700735"/>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2" name="pl22"/>
            <p:cNvSpPr/>
            <p:nvPr/>
          </p:nvSpPr>
          <p:spPr>
            <a:xfrm>
              <a:off x="1897883" y="4617597"/>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3" name="pl23"/>
            <p:cNvSpPr/>
            <p:nvPr/>
          </p:nvSpPr>
          <p:spPr>
            <a:xfrm>
              <a:off x="1897883" y="4534458"/>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4" name="pl24"/>
            <p:cNvSpPr/>
            <p:nvPr/>
          </p:nvSpPr>
          <p:spPr>
            <a:xfrm>
              <a:off x="1897883" y="4451320"/>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5" name="pl25"/>
            <p:cNvSpPr/>
            <p:nvPr/>
          </p:nvSpPr>
          <p:spPr>
            <a:xfrm>
              <a:off x="1897883" y="4368182"/>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6" name="pl26"/>
            <p:cNvSpPr/>
            <p:nvPr/>
          </p:nvSpPr>
          <p:spPr>
            <a:xfrm>
              <a:off x="1897883" y="4285044"/>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7" name="pl27"/>
            <p:cNvSpPr/>
            <p:nvPr/>
          </p:nvSpPr>
          <p:spPr>
            <a:xfrm>
              <a:off x="1897883" y="420190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8" name="pl28"/>
            <p:cNvSpPr/>
            <p:nvPr/>
          </p:nvSpPr>
          <p:spPr>
            <a:xfrm>
              <a:off x="1897883" y="4118767"/>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9" name="pl29"/>
            <p:cNvSpPr/>
            <p:nvPr/>
          </p:nvSpPr>
          <p:spPr>
            <a:xfrm>
              <a:off x="1897883" y="403562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0" name="pl30"/>
            <p:cNvSpPr/>
            <p:nvPr/>
          </p:nvSpPr>
          <p:spPr>
            <a:xfrm>
              <a:off x="1897883" y="3952491"/>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1" name="pl31"/>
            <p:cNvSpPr/>
            <p:nvPr/>
          </p:nvSpPr>
          <p:spPr>
            <a:xfrm>
              <a:off x="1897883" y="386935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2" name="pl32"/>
            <p:cNvSpPr/>
            <p:nvPr/>
          </p:nvSpPr>
          <p:spPr>
            <a:xfrm>
              <a:off x="1897883" y="3786215"/>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3" name="pl33"/>
            <p:cNvSpPr/>
            <p:nvPr/>
          </p:nvSpPr>
          <p:spPr>
            <a:xfrm>
              <a:off x="1897883" y="370307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4" name="pl34"/>
            <p:cNvSpPr/>
            <p:nvPr/>
          </p:nvSpPr>
          <p:spPr>
            <a:xfrm>
              <a:off x="1897883" y="3619938"/>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5" name="pl35"/>
            <p:cNvSpPr/>
            <p:nvPr/>
          </p:nvSpPr>
          <p:spPr>
            <a:xfrm>
              <a:off x="1897883" y="3536800"/>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6" name="pl36"/>
            <p:cNvSpPr/>
            <p:nvPr/>
          </p:nvSpPr>
          <p:spPr>
            <a:xfrm>
              <a:off x="1897883" y="3453662"/>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7" name="pl37"/>
            <p:cNvSpPr/>
            <p:nvPr/>
          </p:nvSpPr>
          <p:spPr>
            <a:xfrm>
              <a:off x="1897883" y="337052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8" name="pl38"/>
            <p:cNvSpPr/>
            <p:nvPr/>
          </p:nvSpPr>
          <p:spPr>
            <a:xfrm>
              <a:off x="1897883" y="3287385"/>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9" name="pl39"/>
            <p:cNvSpPr/>
            <p:nvPr/>
          </p:nvSpPr>
          <p:spPr>
            <a:xfrm>
              <a:off x="1897883" y="3204247"/>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0" name="pl40"/>
            <p:cNvSpPr/>
            <p:nvPr/>
          </p:nvSpPr>
          <p:spPr>
            <a:xfrm>
              <a:off x="1897883" y="312110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1" name="pl41"/>
            <p:cNvSpPr/>
            <p:nvPr/>
          </p:nvSpPr>
          <p:spPr>
            <a:xfrm>
              <a:off x="1897883" y="3037971"/>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2" name="pl42"/>
            <p:cNvSpPr/>
            <p:nvPr/>
          </p:nvSpPr>
          <p:spPr>
            <a:xfrm>
              <a:off x="1897883" y="2954832"/>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3" name="pl43"/>
            <p:cNvSpPr/>
            <p:nvPr/>
          </p:nvSpPr>
          <p:spPr>
            <a:xfrm>
              <a:off x="1897883" y="2871694"/>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4" name="pl44"/>
            <p:cNvSpPr/>
            <p:nvPr/>
          </p:nvSpPr>
          <p:spPr>
            <a:xfrm>
              <a:off x="1897883" y="278855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5" name="pl45"/>
            <p:cNvSpPr/>
            <p:nvPr/>
          </p:nvSpPr>
          <p:spPr>
            <a:xfrm>
              <a:off x="1897883" y="2705418"/>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6" name="pl46"/>
            <p:cNvSpPr/>
            <p:nvPr/>
          </p:nvSpPr>
          <p:spPr>
            <a:xfrm>
              <a:off x="1897883" y="262227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7" name="pl47"/>
            <p:cNvSpPr/>
            <p:nvPr/>
          </p:nvSpPr>
          <p:spPr>
            <a:xfrm>
              <a:off x="1897883" y="2539141"/>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8" name="pl48"/>
            <p:cNvSpPr/>
            <p:nvPr/>
          </p:nvSpPr>
          <p:spPr>
            <a:xfrm>
              <a:off x="1897883" y="245600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9" name="pl49"/>
            <p:cNvSpPr/>
            <p:nvPr/>
          </p:nvSpPr>
          <p:spPr>
            <a:xfrm>
              <a:off x="1897883" y="2372865"/>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0" name="pl50"/>
            <p:cNvSpPr/>
            <p:nvPr/>
          </p:nvSpPr>
          <p:spPr>
            <a:xfrm>
              <a:off x="1897883" y="2289727"/>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1" name="pl51"/>
            <p:cNvSpPr/>
            <p:nvPr/>
          </p:nvSpPr>
          <p:spPr>
            <a:xfrm>
              <a:off x="1897883" y="2206588"/>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2" name="pl52"/>
            <p:cNvSpPr/>
            <p:nvPr/>
          </p:nvSpPr>
          <p:spPr>
            <a:xfrm>
              <a:off x="1897883" y="2123450"/>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3" name="pl53"/>
            <p:cNvSpPr/>
            <p:nvPr/>
          </p:nvSpPr>
          <p:spPr>
            <a:xfrm>
              <a:off x="1897883" y="2040312"/>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4" name="pl54"/>
            <p:cNvSpPr/>
            <p:nvPr/>
          </p:nvSpPr>
          <p:spPr>
            <a:xfrm>
              <a:off x="1897883" y="1957174"/>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5" name="pl55"/>
            <p:cNvSpPr/>
            <p:nvPr/>
          </p:nvSpPr>
          <p:spPr>
            <a:xfrm>
              <a:off x="1897883" y="1874035"/>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6" name="pl56"/>
            <p:cNvSpPr/>
            <p:nvPr/>
          </p:nvSpPr>
          <p:spPr>
            <a:xfrm>
              <a:off x="1897883" y="1790897"/>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7" name="pl57"/>
            <p:cNvSpPr/>
            <p:nvPr/>
          </p:nvSpPr>
          <p:spPr>
            <a:xfrm>
              <a:off x="1897883" y="170775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8" name="pl58"/>
            <p:cNvSpPr/>
            <p:nvPr/>
          </p:nvSpPr>
          <p:spPr>
            <a:xfrm>
              <a:off x="1897883" y="1624621"/>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9" name="pl59"/>
            <p:cNvSpPr/>
            <p:nvPr/>
          </p:nvSpPr>
          <p:spPr>
            <a:xfrm>
              <a:off x="1897883" y="154148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0" name="pl60"/>
            <p:cNvSpPr/>
            <p:nvPr/>
          </p:nvSpPr>
          <p:spPr>
            <a:xfrm>
              <a:off x="1897883" y="1458344"/>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1" name="pl61"/>
            <p:cNvSpPr/>
            <p:nvPr/>
          </p:nvSpPr>
          <p:spPr>
            <a:xfrm>
              <a:off x="1897883" y="137520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2" name="pl62"/>
            <p:cNvSpPr/>
            <p:nvPr/>
          </p:nvSpPr>
          <p:spPr>
            <a:xfrm>
              <a:off x="1897883" y="1292068"/>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3" name="pl63"/>
            <p:cNvSpPr/>
            <p:nvPr/>
          </p:nvSpPr>
          <p:spPr>
            <a:xfrm>
              <a:off x="1897883" y="1208930"/>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4" name="pl64"/>
            <p:cNvSpPr/>
            <p:nvPr/>
          </p:nvSpPr>
          <p:spPr>
            <a:xfrm>
              <a:off x="1897883" y="1125791"/>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5" name="pl65"/>
            <p:cNvSpPr/>
            <p:nvPr/>
          </p:nvSpPr>
          <p:spPr>
            <a:xfrm>
              <a:off x="1897883" y="104265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6" name="pl66"/>
            <p:cNvSpPr/>
            <p:nvPr/>
          </p:nvSpPr>
          <p:spPr>
            <a:xfrm>
              <a:off x="1897883" y="959515"/>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7" name="pl67"/>
            <p:cNvSpPr/>
            <p:nvPr/>
          </p:nvSpPr>
          <p:spPr>
            <a:xfrm>
              <a:off x="1897883" y="876377"/>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8" name="pl68"/>
            <p:cNvSpPr/>
            <p:nvPr/>
          </p:nvSpPr>
          <p:spPr>
            <a:xfrm>
              <a:off x="1897883" y="79323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9" name="pl69"/>
            <p:cNvSpPr/>
            <p:nvPr/>
          </p:nvSpPr>
          <p:spPr>
            <a:xfrm>
              <a:off x="1897883" y="710100"/>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70" name="pl70"/>
            <p:cNvSpPr/>
            <p:nvPr/>
          </p:nvSpPr>
          <p:spPr>
            <a:xfrm>
              <a:off x="2186997"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3632566"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5078135"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6523704"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74" name="pl74"/>
            <p:cNvSpPr/>
            <p:nvPr/>
          </p:nvSpPr>
          <p:spPr>
            <a:xfrm>
              <a:off x="7969273"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75" name="pl75"/>
            <p:cNvSpPr/>
            <p:nvPr/>
          </p:nvSpPr>
          <p:spPr>
            <a:xfrm>
              <a:off x="7911450" y="710100"/>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76" name="pl76"/>
            <p:cNvSpPr/>
            <p:nvPr/>
          </p:nvSpPr>
          <p:spPr>
            <a:xfrm>
              <a:off x="7564514" y="793239"/>
              <a:ext cx="346936" cy="0"/>
            </a:xfrm>
            <a:custGeom>
              <a:avLst/>
              <a:pathLst>
                <a:path w="346936" h="0">
                  <a:moveTo>
                    <a:pt x="0" y="0"/>
                  </a:moveTo>
                  <a:lnTo>
                    <a:pt x="289113" y="0"/>
                  </a:lnTo>
                  <a:lnTo>
                    <a:pt x="289113" y="0"/>
                  </a:lnTo>
                  <a:lnTo>
                    <a:pt x="346936" y="0"/>
                  </a:lnTo>
                  <a:lnTo>
                    <a:pt x="346936" y="0"/>
                  </a:lnTo>
                </a:path>
              </a:pathLst>
            </a:custGeom>
            <a:ln w="67753" cap="flat">
              <a:solidFill>
                <a:srgbClr val="E8E8E8">
                  <a:alpha val="100000"/>
                </a:srgbClr>
              </a:solidFill>
              <a:prstDash val="solid"/>
              <a:round/>
            </a:ln>
          </p:spPr>
          <p:txBody>
            <a:bodyPr/>
            <a:lstStyle/>
            <a:p/>
          </p:txBody>
        </p:sp>
        <p:sp>
          <p:nvSpPr>
            <p:cNvPr id="77" name="pl77"/>
            <p:cNvSpPr/>
            <p:nvPr/>
          </p:nvSpPr>
          <p:spPr>
            <a:xfrm>
              <a:off x="7795805" y="876377"/>
              <a:ext cx="115645" cy="0"/>
            </a:xfrm>
            <a:custGeom>
              <a:avLst/>
              <a:pathLst>
                <a:path w="115645" h="0">
                  <a:moveTo>
                    <a:pt x="0" y="0"/>
                  </a:moveTo>
                  <a:lnTo>
                    <a:pt x="115645" y="0"/>
                  </a:lnTo>
                  <a:lnTo>
                    <a:pt x="115645" y="0"/>
                  </a:lnTo>
                  <a:lnTo>
                    <a:pt x="115645" y="0"/>
                  </a:lnTo>
                  <a:lnTo>
                    <a:pt x="115645" y="0"/>
                  </a:lnTo>
                </a:path>
              </a:pathLst>
            </a:custGeom>
            <a:ln w="67753" cap="flat">
              <a:solidFill>
                <a:srgbClr val="E8E8E8">
                  <a:alpha val="100000"/>
                </a:srgbClr>
              </a:solidFill>
              <a:prstDash val="solid"/>
              <a:round/>
            </a:ln>
          </p:spPr>
          <p:txBody>
            <a:bodyPr/>
            <a:lstStyle/>
            <a:p/>
          </p:txBody>
        </p:sp>
        <p:sp>
          <p:nvSpPr>
            <p:cNvPr id="78" name="pl78"/>
            <p:cNvSpPr/>
            <p:nvPr/>
          </p:nvSpPr>
          <p:spPr>
            <a:xfrm>
              <a:off x="7448868" y="959515"/>
              <a:ext cx="462582" cy="0"/>
            </a:xfrm>
            <a:custGeom>
              <a:avLst/>
              <a:pathLst>
                <a:path w="462582" h="0">
                  <a:moveTo>
                    <a:pt x="0" y="0"/>
                  </a:moveTo>
                  <a:lnTo>
                    <a:pt x="0" y="0"/>
                  </a:lnTo>
                  <a:lnTo>
                    <a:pt x="346936" y="0"/>
                  </a:lnTo>
                  <a:lnTo>
                    <a:pt x="404759" y="0"/>
                  </a:lnTo>
                  <a:lnTo>
                    <a:pt x="462582" y="0"/>
                  </a:lnTo>
                </a:path>
              </a:pathLst>
            </a:custGeom>
            <a:ln w="67753" cap="flat">
              <a:solidFill>
                <a:srgbClr val="E8E8E8">
                  <a:alpha val="100000"/>
                </a:srgbClr>
              </a:solidFill>
              <a:prstDash val="solid"/>
              <a:round/>
            </a:ln>
          </p:spPr>
          <p:txBody>
            <a:bodyPr/>
            <a:lstStyle/>
            <a:p/>
          </p:txBody>
        </p:sp>
        <p:sp>
          <p:nvSpPr>
            <p:cNvPr id="79" name="pl79"/>
            <p:cNvSpPr/>
            <p:nvPr/>
          </p:nvSpPr>
          <p:spPr>
            <a:xfrm>
              <a:off x="7911450" y="1042653"/>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0" name="pl80"/>
            <p:cNvSpPr/>
            <p:nvPr/>
          </p:nvSpPr>
          <p:spPr>
            <a:xfrm>
              <a:off x="7853628" y="1125791"/>
              <a:ext cx="57822" cy="0"/>
            </a:xfrm>
            <a:custGeom>
              <a:avLst/>
              <a:pathLst>
                <a:path w="57822" h="0">
                  <a:moveTo>
                    <a:pt x="0" y="0"/>
                  </a:moveTo>
                  <a:lnTo>
                    <a:pt x="57822"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81" name="pl81"/>
            <p:cNvSpPr/>
            <p:nvPr/>
          </p:nvSpPr>
          <p:spPr>
            <a:xfrm>
              <a:off x="7911450" y="1208930"/>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2" name="pl82"/>
            <p:cNvSpPr/>
            <p:nvPr/>
          </p:nvSpPr>
          <p:spPr>
            <a:xfrm>
              <a:off x="7911450" y="1292068"/>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3" name="pl83"/>
            <p:cNvSpPr/>
            <p:nvPr/>
          </p:nvSpPr>
          <p:spPr>
            <a:xfrm>
              <a:off x="7911450" y="1375206"/>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4" name="pl84"/>
            <p:cNvSpPr/>
            <p:nvPr/>
          </p:nvSpPr>
          <p:spPr>
            <a:xfrm>
              <a:off x="7911450" y="1458344"/>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5" name="pl85"/>
            <p:cNvSpPr/>
            <p:nvPr/>
          </p:nvSpPr>
          <p:spPr>
            <a:xfrm>
              <a:off x="7853628" y="1541483"/>
              <a:ext cx="57822" cy="0"/>
            </a:xfrm>
            <a:custGeom>
              <a:avLst/>
              <a:pathLst>
                <a:path w="57822" h="0">
                  <a:moveTo>
                    <a:pt x="0" y="0"/>
                  </a:moveTo>
                  <a:lnTo>
                    <a:pt x="57822"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86" name="pl86"/>
            <p:cNvSpPr/>
            <p:nvPr/>
          </p:nvSpPr>
          <p:spPr>
            <a:xfrm>
              <a:off x="7911450" y="1624621"/>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7" name="pl87"/>
            <p:cNvSpPr/>
            <p:nvPr/>
          </p:nvSpPr>
          <p:spPr>
            <a:xfrm>
              <a:off x="7911450" y="1707759"/>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8" name="pl88"/>
            <p:cNvSpPr/>
            <p:nvPr/>
          </p:nvSpPr>
          <p:spPr>
            <a:xfrm>
              <a:off x="7911450" y="1790897"/>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9" name="pl89"/>
            <p:cNvSpPr/>
            <p:nvPr/>
          </p:nvSpPr>
          <p:spPr>
            <a:xfrm>
              <a:off x="7853628" y="1874035"/>
              <a:ext cx="57822" cy="0"/>
            </a:xfrm>
            <a:custGeom>
              <a:avLst/>
              <a:pathLst>
                <a:path w="57822" h="0">
                  <a:moveTo>
                    <a:pt x="0" y="0"/>
                  </a:moveTo>
                  <a:lnTo>
                    <a:pt x="57822"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90" name="pl90"/>
            <p:cNvSpPr/>
            <p:nvPr/>
          </p:nvSpPr>
          <p:spPr>
            <a:xfrm>
              <a:off x="7853628" y="1957174"/>
              <a:ext cx="57822" cy="0"/>
            </a:xfrm>
            <a:custGeom>
              <a:avLst/>
              <a:pathLst>
                <a:path w="57822" h="0">
                  <a:moveTo>
                    <a:pt x="0" y="0"/>
                  </a:moveTo>
                  <a:lnTo>
                    <a:pt x="0" y="0"/>
                  </a:lnTo>
                  <a:lnTo>
                    <a:pt x="0" y="0"/>
                  </a:lnTo>
                  <a:lnTo>
                    <a:pt x="57822" y="0"/>
                  </a:lnTo>
                  <a:lnTo>
                    <a:pt x="57822" y="0"/>
                  </a:lnTo>
                </a:path>
              </a:pathLst>
            </a:custGeom>
            <a:ln w="67753" cap="flat">
              <a:solidFill>
                <a:srgbClr val="E8E8E8">
                  <a:alpha val="100000"/>
                </a:srgbClr>
              </a:solidFill>
              <a:prstDash val="solid"/>
              <a:round/>
            </a:ln>
          </p:spPr>
          <p:txBody>
            <a:bodyPr/>
            <a:lstStyle/>
            <a:p/>
          </p:txBody>
        </p:sp>
        <p:sp>
          <p:nvSpPr>
            <p:cNvPr id="91" name="pl91"/>
            <p:cNvSpPr/>
            <p:nvPr/>
          </p:nvSpPr>
          <p:spPr>
            <a:xfrm>
              <a:off x="7911450" y="2040312"/>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92" name="pl92"/>
            <p:cNvSpPr/>
            <p:nvPr/>
          </p:nvSpPr>
          <p:spPr>
            <a:xfrm>
              <a:off x="7911450" y="2123450"/>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93" name="pl93"/>
            <p:cNvSpPr/>
            <p:nvPr/>
          </p:nvSpPr>
          <p:spPr>
            <a:xfrm>
              <a:off x="7911450" y="2206588"/>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94" name="pl94"/>
            <p:cNvSpPr/>
            <p:nvPr/>
          </p:nvSpPr>
          <p:spPr>
            <a:xfrm>
              <a:off x="7911450" y="2289727"/>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95" name="pl95"/>
            <p:cNvSpPr/>
            <p:nvPr/>
          </p:nvSpPr>
          <p:spPr>
            <a:xfrm>
              <a:off x="7911450" y="2372865"/>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96" name="pl96"/>
            <p:cNvSpPr/>
            <p:nvPr/>
          </p:nvSpPr>
          <p:spPr>
            <a:xfrm>
              <a:off x="7737982" y="2456003"/>
              <a:ext cx="173468" cy="0"/>
            </a:xfrm>
            <a:custGeom>
              <a:avLst/>
              <a:pathLst>
                <a:path w="173468" h="0">
                  <a:moveTo>
                    <a:pt x="0" y="0"/>
                  </a:moveTo>
                  <a:lnTo>
                    <a:pt x="173468" y="0"/>
                  </a:lnTo>
                  <a:lnTo>
                    <a:pt x="173468" y="0"/>
                  </a:lnTo>
                  <a:lnTo>
                    <a:pt x="173468" y="0"/>
                  </a:lnTo>
                  <a:lnTo>
                    <a:pt x="173468" y="0"/>
                  </a:lnTo>
                </a:path>
              </a:pathLst>
            </a:custGeom>
            <a:ln w="67753" cap="flat">
              <a:solidFill>
                <a:srgbClr val="E8E8E8">
                  <a:alpha val="100000"/>
                </a:srgbClr>
              </a:solidFill>
              <a:prstDash val="solid"/>
              <a:round/>
            </a:ln>
          </p:spPr>
          <p:txBody>
            <a:bodyPr/>
            <a:lstStyle/>
            <a:p/>
          </p:txBody>
        </p:sp>
        <p:sp>
          <p:nvSpPr>
            <p:cNvPr id="97" name="pl97"/>
            <p:cNvSpPr/>
            <p:nvPr/>
          </p:nvSpPr>
          <p:spPr>
            <a:xfrm>
              <a:off x="7680159" y="2539141"/>
              <a:ext cx="231291" cy="0"/>
            </a:xfrm>
            <a:custGeom>
              <a:avLst/>
              <a:pathLst>
                <a:path w="231291" h="0">
                  <a:moveTo>
                    <a:pt x="0" y="0"/>
                  </a:moveTo>
                  <a:lnTo>
                    <a:pt x="115645" y="0"/>
                  </a:lnTo>
                  <a:lnTo>
                    <a:pt x="115645" y="0"/>
                  </a:lnTo>
                  <a:lnTo>
                    <a:pt x="173468" y="0"/>
                  </a:lnTo>
                  <a:lnTo>
                    <a:pt x="231291" y="0"/>
                  </a:lnTo>
                </a:path>
              </a:pathLst>
            </a:custGeom>
            <a:ln w="67753" cap="flat">
              <a:solidFill>
                <a:srgbClr val="E8E8E8">
                  <a:alpha val="100000"/>
                </a:srgbClr>
              </a:solidFill>
              <a:prstDash val="solid"/>
              <a:round/>
            </a:ln>
          </p:spPr>
          <p:txBody>
            <a:bodyPr/>
            <a:lstStyle/>
            <a:p/>
          </p:txBody>
        </p:sp>
        <p:sp>
          <p:nvSpPr>
            <p:cNvPr id="98" name="pl98"/>
            <p:cNvSpPr/>
            <p:nvPr/>
          </p:nvSpPr>
          <p:spPr>
            <a:xfrm>
              <a:off x="7391045" y="2622279"/>
              <a:ext cx="520404" cy="0"/>
            </a:xfrm>
            <a:custGeom>
              <a:avLst/>
              <a:pathLst>
                <a:path w="520404" h="0">
                  <a:moveTo>
                    <a:pt x="0" y="0"/>
                  </a:moveTo>
                  <a:lnTo>
                    <a:pt x="346936" y="0"/>
                  </a:lnTo>
                  <a:lnTo>
                    <a:pt x="462582" y="0"/>
                  </a:lnTo>
                  <a:lnTo>
                    <a:pt x="462582" y="0"/>
                  </a:lnTo>
                  <a:lnTo>
                    <a:pt x="520404" y="0"/>
                  </a:lnTo>
                </a:path>
              </a:pathLst>
            </a:custGeom>
            <a:ln w="67753" cap="flat">
              <a:solidFill>
                <a:srgbClr val="E8E8E8">
                  <a:alpha val="100000"/>
                </a:srgbClr>
              </a:solidFill>
              <a:prstDash val="solid"/>
              <a:round/>
            </a:ln>
          </p:spPr>
          <p:txBody>
            <a:bodyPr/>
            <a:lstStyle/>
            <a:p/>
          </p:txBody>
        </p:sp>
        <p:sp>
          <p:nvSpPr>
            <p:cNvPr id="99" name="pl99"/>
            <p:cNvSpPr/>
            <p:nvPr/>
          </p:nvSpPr>
          <p:spPr>
            <a:xfrm>
              <a:off x="7853628" y="2705418"/>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100" name="pl100"/>
            <p:cNvSpPr/>
            <p:nvPr/>
          </p:nvSpPr>
          <p:spPr>
            <a:xfrm>
              <a:off x="7853628" y="2788556"/>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101" name="pl101"/>
            <p:cNvSpPr/>
            <p:nvPr/>
          </p:nvSpPr>
          <p:spPr>
            <a:xfrm>
              <a:off x="7853628" y="2871694"/>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102" name="pl102"/>
            <p:cNvSpPr/>
            <p:nvPr/>
          </p:nvSpPr>
          <p:spPr>
            <a:xfrm>
              <a:off x="7795805" y="2954832"/>
              <a:ext cx="57822" cy="0"/>
            </a:xfrm>
            <a:custGeom>
              <a:avLst/>
              <a:pathLst>
                <a:path w="57822" h="0">
                  <a:moveTo>
                    <a:pt x="0" y="0"/>
                  </a:moveTo>
                  <a:lnTo>
                    <a:pt x="0"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103" name="pl103"/>
            <p:cNvSpPr/>
            <p:nvPr/>
          </p:nvSpPr>
          <p:spPr>
            <a:xfrm>
              <a:off x="7853628" y="3037971"/>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104" name="pl104"/>
            <p:cNvSpPr/>
            <p:nvPr/>
          </p:nvSpPr>
          <p:spPr>
            <a:xfrm>
              <a:off x="7853628" y="3121109"/>
              <a:ext cx="57822" cy="0"/>
            </a:xfrm>
            <a:custGeom>
              <a:avLst/>
              <a:pathLst>
                <a:path w="57822" h="0">
                  <a:moveTo>
                    <a:pt x="0" y="0"/>
                  </a:moveTo>
                  <a:lnTo>
                    <a:pt x="0" y="0"/>
                  </a:lnTo>
                  <a:lnTo>
                    <a:pt x="0" y="0"/>
                  </a:lnTo>
                  <a:lnTo>
                    <a:pt x="57822" y="0"/>
                  </a:lnTo>
                  <a:lnTo>
                    <a:pt x="57822" y="0"/>
                  </a:lnTo>
                </a:path>
              </a:pathLst>
            </a:custGeom>
            <a:ln w="67753" cap="flat">
              <a:solidFill>
                <a:srgbClr val="E8E8E8">
                  <a:alpha val="100000"/>
                </a:srgbClr>
              </a:solidFill>
              <a:prstDash val="solid"/>
              <a:round/>
            </a:ln>
          </p:spPr>
          <p:txBody>
            <a:bodyPr/>
            <a:lstStyle/>
            <a:p/>
          </p:txBody>
        </p:sp>
        <p:sp>
          <p:nvSpPr>
            <p:cNvPr id="105" name="pl105"/>
            <p:cNvSpPr/>
            <p:nvPr/>
          </p:nvSpPr>
          <p:spPr>
            <a:xfrm>
              <a:off x="7853628" y="3204247"/>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106" name="pl106"/>
            <p:cNvSpPr/>
            <p:nvPr/>
          </p:nvSpPr>
          <p:spPr>
            <a:xfrm>
              <a:off x="7622337" y="3287385"/>
              <a:ext cx="231291" cy="0"/>
            </a:xfrm>
            <a:custGeom>
              <a:avLst/>
              <a:pathLst>
                <a:path w="231291" h="0">
                  <a:moveTo>
                    <a:pt x="0" y="0"/>
                  </a:moveTo>
                  <a:lnTo>
                    <a:pt x="0" y="0"/>
                  </a:lnTo>
                  <a:lnTo>
                    <a:pt x="231291" y="0"/>
                  </a:lnTo>
                  <a:lnTo>
                    <a:pt x="231291" y="0"/>
                  </a:lnTo>
                  <a:lnTo>
                    <a:pt x="231291" y="0"/>
                  </a:lnTo>
                </a:path>
              </a:pathLst>
            </a:custGeom>
            <a:ln w="67753" cap="flat">
              <a:solidFill>
                <a:srgbClr val="E8E8E8">
                  <a:alpha val="100000"/>
                </a:srgbClr>
              </a:solidFill>
              <a:prstDash val="solid"/>
              <a:round/>
            </a:ln>
          </p:spPr>
          <p:txBody>
            <a:bodyPr/>
            <a:lstStyle/>
            <a:p/>
          </p:txBody>
        </p:sp>
        <p:sp>
          <p:nvSpPr>
            <p:cNvPr id="107" name="pl107"/>
            <p:cNvSpPr/>
            <p:nvPr/>
          </p:nvSpPr>
          <p:spPr>
            <a:xfrm>
              <a:off x="7737982" y="3370523"/>
              <a:ext cx="173468" cy="0"/>
            </a:xfrm>
            <a:custGeom>
              <a:avLst/>
              <a:pathLst>
                <a:path w="173468" h="0">
                  <a:moveTo>
                    <a:pt x="0" y="0"/>
                  </a:moveTo>
                  <a:lnTo>
                    <a:pt x="57822" y="0"/>
                  </a:lnTo>
                  <a:lnTo>
                    <a:pt x="115645" y="0"/>
                  </a:lnTo>
                  <a:lnTo>
                    <a:pt x="115645" y="0"/>
                  </a:lnTo>
                  <a:lnTo>
                    <a:pt x="173468" y="0"/>
                  </a:lnTo>
                </a:path>
              </a:pathLst>
            </a:custGeom>
            <a:ln w="67753" cap="flat">
              <a:solidFill>
                <a:srgbClr val="E8E8E8">
                  <a:alpha val="100000"/>
                </a:srgbClr>
              </a:solidFill>
              <a:prstDash val="solid"/>
              <a:round/>
            </a:ln>
          </p:spPr>
          <p:txBody>
            <a:bodyPr/>
            <a:lstStyle/>
            <a:p/>
          </p:txBody>
        </p:sp>
        <p:sp>
          <p:nvSpPr>
            <p:cNvPr id="108" name="pl108"/>
            <p:cNvSpPr/>
            <p:nvPr/>
          </p:nvSpPr>
          <p:spPr>
            <a:xfrm>
              <a:off x="7853628" y="3453662"/>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109" name="pl109"/>
            <p:cNvSpPr/>
            <p:nvPr/>
          </p:nvSpPr>
          <p:spPr>
            <a:xfrm>
              <a:off x="7737982" y="3536800"/>
              <a:ext cx="173468" cy="0"/>
            </a:xfrm>
            <a:custGeom>
              <a:avLst/>
              <a:pathLst>
                <a:path w="173468" h="0">
                  <a:moveTo>
                    <a:pt x="0" y="0"/>
                  </a:moveTo>
                  <a:lnTo>
                    <a:pt x="115645" y="0"/>
                  </a:lnTo>
                  <a:lnTo>
                    <a:pt x="173468" y="0"/>
                  </a:lnTo>
                  <a:lnTo>
                    <a:pt x="173468" y="0"/>
                  </a:lnTo>
                  <a:lnTo>
                    <a:pt x="173468" y="0"/>
                  </a:lnTo>
                </a:path>
              </a:pathLst>
            </a:custGeom>
            <a:ln w="67753" cap="flat">
              <a:solidFill>
                <a:srgbClr val="E8E8E8">
                  <a:alpha val="100000"/>
                </a:srgbClr>
              </a:solidFill>
              <a:prstDash val="solid"/>
              <a:round/>
            </a:ln>
          </p:spPr>
          <p:txBody>
            <a:bodyPr/>
            <a:lstStyle/>
            <a:p/>
          </p:txBody>
        </p:sp>
        <p:sp>
          <p:nvSpPr>
            <p:cNvPr id="110" name="pl110"/>
            <p:cNvSpPr/>
            <p:nvPr/>
          </p:nvSpPr>
          <p:spPr>
            <a:xfrm>
              <a:off x="7853628" y="3619938"/>
              <a:ext cx="57822" cy="0"/>
            </a:xfrm>
            <a:custGeom>
              <a:avLst/>
              <a:pathLst>
                <a:path w="57822" h="0">
                  <a:moveTo>
                    <a:pt x="0" y="0"/>
                  </a:moveTo>
                  <a:lnTo>
                    <a:pt x="57822"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111" name="pl111"/>
            <p:cNvSpPr/>
            <p:nvPr/>
          </p:nvSpPr>
          <p:spPr>
            <a:xfrm>
              <a:off x="7853628" y="3703076"/>
              <a:ext cx="57822" cy="0"/>
            </a:xfrm>
            <a:custGeom>
              <a:avLst/>
              <a:pathLst>
                <a:path w="57822" h="0">
                  <a:moveTo>
                    <a:pt x="0" y="0"/>
                  </a:moveTo>
                  <a:lnTo>
                    <a:pt x="57822"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112" name="pl112"/>
            <p:cNvSpPr/>
            <p:nvPr/>
          </p:nvSpPr>
          <p:spPr>
            <a:xfrm>
              <a:off x="7853628" y="3786215"/>
              <a:ext cx="57822" cy="0"/>
            </a:xfrm>
            <a:custGeom>
              <a:avLst/>
              <a:pathLst>
                <a:path w="57822" h="0">
                  <a:moveTo>
                    <a:pt x="0" y="0"/>
                  </a:moveTo>
                  <a:lnTo>
                    <a:pt x="0" y="0"/>
                  </a:lnTo>
                  <a:lnTo>
                    <a:pt x="0" y="0"/>
                  </a:lnTo>
                  <a:lnTo>
                    <a:pt x="57822" y="0"/>
                  </a:lnTo>
                  <a:lnTo>
                    <a:pt x="57822" y="0"/>
                  </a:lnTo>
                </a:path>
              </a:pathLst>
            </a:custGeom>
            <a:ln w="67753" cap="flat">
              <a:solidFill>
                <a:srgbClr val="E8E8E8">
                  <a:alpha val="100000"/>
                </a:srgbClr>
              </a:solidFill>
              <a:prstDash val="solid"/>
              <a:round/>
            </a:ln>
          </p:spPr>
          <p:txBody>
            <a:bodyPr/>
            <a:lstStyle/>
            <a:p/>
          </p:txBody>
        </p:sp>
        <p:sp>
          <p:nvSpPr>
            <p:cNvPr id="113" name="pl113"/>
            <p:cNvSpPr/>
            <p:nvPr/>
          </p:nvSpPr>
          <p:spPr>
            <a:xfrm>
              <a:off x="7795805" y="3869353"/>
              <a:ext cx="57822" cy="0"/>
            </a:xfrm>
            <a:custGeom>
              <a:avLst/>
              <a:pathLst>
                <a:path w="57822" h="0">
                  <a:moveTo>
                    <a:pt x="0" y="0"/>
                  </a:moveTo>
                  <a:lnTo>
                    <a:pt x="0" y="0"/>
                  </a:lnTo>
                  <a:lnTo>
                    <a:pt x="0" y="0"/>
                  </a:lnTo>
                  <a:lnTo>
                    <a:pt x="57822" y="0"/>
                  </a:lnTo>
                  <a:lnTo>
                    <a:pt x="57822" y="0"/>
                  </a:lnTo>
                </a:path>
              </a:pathLst>
            </a:custGeom>
            <a:ln w="67753" cap="flat">
              <a:solidFill>
                <a:srgbClr val="E8E8E8">
                  <a:alpha val="100000"/>
                </a:srgbClr>
              </a:solidFill>
              <a:prstDash val="solid"/>
              <a:round/>
            </a:ln>
          </p:spPr>
          <p:txBody>
            <a:bodyPr/>
            <a:lstStyle/>
            <a:p/>
          </p:txBody>
        </p:sp>
        <p:sp>
          <p:nvSpPr>
            <p:cNvPr id="114" name="pl114"/>
            <p:cNvSpPr/>
            <p:nvPr/>
          </p:nvSpPr>
          <p:spPr>
            <a:xfrm>
              <a:off x="7795805" y="3952491"/>
              <a:ext cx="57822" cy="0"/>
            </a:xfrm>
            <a:custGeom>
              <a:avLst/>
              <a:pathLst>
                <a:path w="57822" h="0">
                  <a:moveTo>
                    <a:pt x="0" y="0"/>
                  </a:moveTo>
                  <a:lnTo>
                    <a:pt x="0" y="0"/>
                  </a:lnTo>
                  <a:lnTo>
                    <a:pt x="0" y="0"/>
                  </a:lnTo>
                  <a:lnTo>
                    <a:pt x="57822" y="0"/>
                  </a:lnTo>
                  <a:lnTo>
                    <a:pt x="57822" y="0"/>
                  </a:lnTo>
                </a:path>
              </a:pathLst>
            </a:custGeom>
            <a:ln w="67753" cap="flat">
              <a:solidFill>
                <a:srgbClr val="E8E8E8">
                  <a:alpha val="100000"/>
                </a:srgbClr>
              </a:solidFill>
              <a:prstDash val="solid"/>
              <a:round/>
            </a:ln>
          </p:spPr>
          <p:txBody>
            <a:bodyPr/>
            <a:lstStyle/>
            <a:p/>
          </p:txBody>
        </p:sp>
        <p:sp>
          <p:nvSpPr>
            <p:cNvPr id="115" name="pl115"/>
            <p:cNvSpPr/>
            <p:nvPr/>
          </p:nvSpPr>
          <p:spPr>
            <a:xfrm>
              <a:off x="7795805" y="4035629"/>
              <a:ext cx="57822" cy="0"/>
            </a:xfrm>
            <a:custGeom>
              <a:avLst/>
              <a:pathLst>
                <a:path w="57822" h="0">
                  <a:moveTo>
                    <a:pt x="0" y="0"/>
                  </a:moveTo>
                  <a:lnTo>
                    <a:pt x="0"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116" name="pl116"/>
            <p:cNvSpPr/>
            <p:nvPr/>
          </p:nvSpPr>
          <p:spPr>
            <a:xfrm>
              <a:off x="7737982" y="4118767"/>
              <a:ext cx="115645" cy="0"/>
            </a:xfrm>
            <a:custGeom>
              <a:avLst/>
              <a:pathLst>
                <a:path w="115645" h="0">
                  <a:moveTo>
                    <a:pt x="0" y="0"/>
                  </a:moveTo>
                  <a:lnTo>
                    <a:pt x="57822" y="0"/>
                  </a:lnTo>
                  <a:lnTo>
                    <a:pt x="115645" y="0"/>
                  </a:lnTo>
                  <a:lnTo>
                    <a:pt x="115645" y="0"/>
                  </a:lnTo>
                  <a:lnTo>
                    <a:pt x="115645" y="0"/>
                  </a:lnTo>
                </a:path>
              </a:pathLst>
            </a:custGeom>
            <a:ln w="67753" cap="flat">
              <a:solidFill>
                <a:srgbClr val="E8E8E8">
                  <a:alpha val="100000"/>
                </a:srgbClr>
              </a:solidFill>
              <a:prstDash val="solid"/>
              <a:round/>
            </a:ln>
          </p:spPr>
          <p:txBody>
            <a:bodyPr/>
            <a:lstStyle/>
            <a:p/>
          </p:txBody>
        </p:sp>
        <p:sp>
          <p:nvSpPr>
            <p:cNvPr id="117" name="pl117"/>
            <p:cNvSpPr/>
            <p:nvPr/>
          </p:nvSpPr>
          <p:spPr>
            <a:xfrm>
              <a:off x="7795805" y="4201906"/>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118" name="pl118"/>
            <p:cNvSpPr/>
            <p:nvPr/>
          </p:nvSpPr>
          <p:spPr>
            <a:xfrm>
              <a:off x="7795805" y="4285044"/>
              <a:ext cx="57822" cy="0"/>
            </a:xfrm>
            <a:custGeom>
              <a:avLst/>
              <a:pathLst>
                <a:path w="57822" h="0">
                  <a:moveTo>
                    <a:pt x="0" y="0"/>
                  </a:moveTo>
                  <a:lnTo>
                    <a:pt x="0"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119" name="pl119"/>
            <p:cNvSpPr/>
            <p:nvPr/>
          </p:nvSpPr>
          <p:spPr>
            <a:xfrm>
              <a:off x="7795805" y="4368182"/>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120" name="pl120"/>
            <p:cNvSpPr/>
            <p:nvPr/>
          </p:nvSpPr>
          <p:spPr>
            <a:xfrm>
              <a:off x="7737982" y="4451320"/>
              <a:ext cx="115645" cy="0"/>
            </a:xfrm>
            <a:custGeom>
              <a:avLst/>
              <a:pathLst>
                <a:path w="115645" h="0">
                  <a:moveTo>
                    <a:pt x="0" y="0"/>
                  </a:moveTo>
                  <a:lnTo>
                    <a:pt x="0" y="0"/>
                  </a:lnTo>
                  <a:lnTo>
                    <a:pt x="57822" y="0"/>
                  </a:lnTo>
                  <a:lnTo>
                    <a:pt x="57822" y="0"/>
                  </a:lnTo>
                  <a:lnTo>
                    <a:pt x="115645" y="0"/>
                  </a:lnTo>
                </a:path>
              </a:pathLst>
            </a:custGeom>
            <a:ln w="67753" cap="flat">
              <a:solidFill>
                <a:srgbClr val="E8E8E8">
                  <a:alpha val="100000"/>
                </a:srgbClr>
              </a:solidFill>
              <a:prstDash val="solid"/>
              <a:round/>
            </a:ln>
          </p:spPr>
          <p:txBody>
            <a:bodyPr/>
            <a:lstStyle/>
            <a:p/>
          </p:txBody>
        </p:sp>
        <p:sp>
          <p:nvSpPr>
            <p:cNvPr id="121" name="pl121"/>
            <p:cNvSpPr/>
            <p:nvPr/>
          </p:nvSpPr>
          <p:spPr>
            <a:xfrm>
              <a:off x="7737982" y="4534458"/>
              <a:ext cx="173468" cy="0"/>
            </a:xfrm>
            <a:custGeom>
              <a:avLst/>
              <a:pathLst>
                <a:path w="173468" h="0">
                  <a:moveTo>
                    <a:pt x="0" y="0"/>
                  </a:moveTo>
                  <a:lnTo>
                    <a:pt x="173468" y="0"/>
                  </a:lnTo>
                  <a:lnTo>
                    <a:pt x="173468" y="0"/>
                  </a:lnTo>
                  <a:lnTo>
                    <a:pt x="173468" y="0"/>
                  </a:lnTo>
                  <a:lnTo>
                    <a:pt x="173468" y="0"/>
                  </a:lnTo>
                </a:path>
              </a:pathLst>
            </a:custGeom>
            <a:ln w="67753" cap="flat">
              <a:solidFill>
                <a:srgbClr val="E8E8E8">
                  <a:alpha val="100000"/>
                </a:srgbClr>
              </a:solidFill>
              <a:prstDash val="solid"/>
              <a:round/>
            </a:ln>
          </p:spPr>
          <p:txBody>
            <a:bodyPr/>
            <a:lstStyle/>
            <a:p/>
          </p:txBody>
        </p:sp>
        <p:sp>
          <p:nvSpPr>
            <p:cNvPr id="122" name="pl122"/>
            <p:cNvSpPr/>
            <p:nvPr/>
          </p:nvSpPr>
          <p:spPr>
            <a:xfrm>
              <a:off x="7737982" y="4617597"/>
              <a:ext cx="115645" cy="0"/>
            </a:xfrm>
            <a:custGeom>
              <a:avLst/>
              <a:pathLst>
                <a:path w="115645" h="0">
                  <a:moveTo>
                    <a:pt x="0" y="0"/>
                  </a:moveTo>
                  <a:lnTo>
                    <a:pt x="57822" y="0"/>
                  </a:lnTo>
                  <a:lnTo>
                    <a:pt x="115645" y="0"/>
                  </a:lnTo>
                  <a:lnTo>
                    <a:pt x="115645" y="0"/>
                  </a:lnTo>
                  <a:lnTo>
                    <a:pt x="115645" y="0"/>
                  </a:lnTo>
                </a:path>
              </a:pathLst>
            </a:custGeom>
            <a:ln w="67753" cap="flat">
              <a:solidFill>
                <a:srgbClr val="E8E8E8">
                  <a:alpha val="100000"/>
                </a:srgbClr>
              </a:solidFill>
              <a:prstDash val="solid"/>
              <a:round/>
            </a:ln>
          </p:spPr>
          <p:txBody>
            <a:bodyPr/>
            <a:lstStyle/>
            <a:p/>
          </p:txBody>
        </p:sp>
        <p:sp>
          <p:nvSpPr>
            <p:cNvPr id="123" name="pl123"/>
            <p:cNvSpPr/>
            <p:nvPr/>
          </p:nvSpPr>
          <p:spPr>
            <a:xfrm>
              <a:off x="7737982" y="4700735"/>
              <a:ext cx="173468" cy="0"/>
            </a:xfrm>
            <a:custGeom>
              <a:avLst/>
              <a:pathLst>
                <a:path w="173468" h="0">
                  <a:moveTo>
                    <a:pt x="0" y="0"/>
                  </a:moveTo>
                  <a:lnTo>
                    <a:pt x="57822" y="0"/>
                  </a:lnTo>
                  <a:lnTo>
                    <a:pt x="57822" y="0"/>
                  </a:lnTo>
                  <a:lnTo>
                    <a:pt x="115645" y="0"/>
                  </a:lnTo>
                  <a:lnTo>
                    <a:pt x="173468" y="0"/>
                  </a:lnTo>
                </a:path>
              </a:pathLst>
            </a:custGeom>
            <a:ln w="67753" cap="flat">
              <a:solidFill>
                <a:srgbClr val="E8E8E8">
                  <a:alpha val="100000"/>
                </a:srgbClr>
              </a:solidFill>
              <a:prstDash val="solid"/>
              <a:round/>
            </a:ln>
          </p:spPr>
          <p:txBody>
            <a:bodyPr/>
            <a:lstStyle/>
            <a:p/>
          </p:txBody>
        </p:sp>
        <p:sp>
          <p:nvSpPr>
            <p:cNvPr id="124" name="pl124"/>
            <p:cNvSpPr/>
            <p:nvPr/>
          </p:nvSpPr>
          <p:spPr>
            <a:xfrm>
              <a:off x="7737982" y="4783873"/>
              <a:ext cx="115645" cy="0"/>
            </a:xfrm>
            <a:custGeom>
              <a:avLst/>
              <a:pathLst>
                <a:path w="115645" h="0">
                  <a:moveTo>
                    <a:pt x="0" y="0"/>
                  </a:moveTo>
                  <a:lnTo>
                    <a:pt x="0" y="0"/>
                  </a:lnTo>
                  <a:lnTo>
                    <a:pt x="115645" y="0"/>
                  </a:lnTo>
                  <a:lnTo>
                    <a:pt x="115645" y="0"/>
                  </a:lnTo>
                  <a:lnTo>
                    <a:pt x="115645" y="0"/>
                  </a:lnTo>
                </a:path>
              </a:pathLst>
            </a:custGeom>
            <a:ln w="67753" cap="flat">
              <a:solidFill>
                <a:srgbClr val="E8E8E8">
                  <a:alpha val="100000"/>
                </a:srgbClr>
              </a:solidFill>
              <a:prstDash val="solid"/>
              <a:round/>
            </a:ln>
          </p:spPr>
          <p:txBody>
            <a:bodyPr/>
            <a:lstStyle/>
            <a:p/>
          </p:txBody>
        </p:sp>
        <p:sp>
          <p:nvSpPr>
            <p:cNvPr id="125" name="pl125"/>
            <p:cNvSpPr/>
            <p:nvPr/>
          </p:nvSpPr>
          <p:spPr>
            <a:xfrm>
              <a:off x="7506691" y="4867011"/>
              <a:ext cx="231291" cy="0"/>
            </a:xfrm>
            <a:custGeom>
              <a:avLst/>
              <a:pathLst>
                <a:path w="231291" h="0">
                  <a:moveTo>
                    <a:pt x="0" y="0"/>
                  </a:moveTo>
                  <a:lnTo>
                    <a:pt x="115645" y="0"/>
                  </a:lnTo>
                  <a:lnTo>
                    <a:pt x="115645" y="0"/>
                  </a:lnTo>
                  <a:lnTo>
                    <a:pt x="173468" y="0"/>
                  </a:lnTo>
                  <a:lnTo>
                    <a:pt x="231291" y="0"/>
                  </a:lnTo>
                </a:path>
              </a:pathLst>
            </a:custGeom>
            <a:ln w="67753" cap="flat">
              <a:solidFill>
                <a:srgbClr val="E8E8E8">
                  <a:alpha val="100000"/>
                </a:srgbClr>
              </a:solidFill>
              <a:prstDash val="solid"/>
              <a:round/>
            </a:ln>
          </p:spPr>
          <p:txBody>
            <a:bodyPr/>
            <a:lstStyle/>
            <a:p/>
          </p:txBody>
        </p:sp>
        <p:sp>
          <p:nvSpPr>
            <p:cNvPr id="126" name="pl126"/>
            <p:cNvSpPr/>
            <p:nvPr/>
          </p:nvSpPr>
          <p:spPr>
            <a:xfrm>
              <a:off x="7680159" y="4950150"/>
              <a:ext cx="115645" cy="0"/>
            </a:xfrm>
            <a:custGeom>
              <a:avLst/>
              <a:pathLst>
                <a:path w="115645" h="0">
                  <a:moveTo>
                    <a:pt x="0" y="0"/>
                  </a:moveTo>
                  <a:lnTo>
                    <a:pt x="0" y="0"/>
                  </a:lnTo>
                  <a:lnTo>
                    <a:pt x="0" y="0"/>
                  </a:lnTo>
                  <a:lnTo>
                    <a:pt x="57822" y="0"/>
                  </a:lnTo>
                  <a:lnTo>
                    <a:pt x="115645" y="0"/>
                  </a:lnTo>
                </a:path>
              </a:pathLst>
            </a:custGeom>
            <a:ln w="67753" cap="flat">
              <a:solidFill>
                <a:srgbClr val="E8E8E8">
                  <a:alpha val="100000"/>
                </a:srgbClr>
              </a:solidFill>
              <a:prstDash val="solid"/>
              <a:round/>
            </a:ln>
          </p:spPr>
          <p:txBody>
            <a:bodyPr/>
            <a:lstStyle/>
            <a:p/>
          </p:txBody>
        </p:sp>
        <p:sp>
          <p:nvSpPr>
            <p:cNvPr id="127" name="pl127"/>
            <p:cNvSpPr/>
            <p:nvPr/>
          </p:nvSpPr>
          <p:spPr>
            <a:xfrm>
              <a:off x="7622337" y="5033288"/>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128" name="pl128"/>
            <p:cNvSpPr/>
            <p:nvPr/>
          </p:nvSpPr>
          <p:spPr>
            <a:xfrm>
              <a:off x="7564514" y="5116426"/>
              <a:ext cx="173468" cy="0"/>
            </a:xfrm>
            <a:custGeom>
              <a:avLst/>
              <a:pathLst>
                <a:path w="173468" h="0">
                  <a:moveTo>
                    <a:pt x="0" y="0"/>
                  </a:moveTo>
                  <a:lnTo>
                    <a:pt x="0" y="0"/>
                  </a:lnTo>
                  <a:lnTo>
                    <a:pt x="0" y="0"/>
                  </a:lnTo>
                  <a:lnTo>
                    <a:pt x="115645" y="0"/>
                  </a:lnTo>
                  <a:lnTo>
                    <a:pt x="173468" y="0"/>
                  </a:lnTo>
                </a:path>
              </a:pathLst>
            </a:custGeom>
            <a:ln w="67753" cap="flat">
              <a:solidFill>
                <a:srgbClr val="E8E8E8">
                  <a:alpha val="100000"/>
                </a:srgbClr>
              </a:solidFill>
              <a:prstDash val="solid"/>
              <a:round/>
            </a:ln>
          </p:spPr>
          <p:txBody>
            <a:bodyPr/>
            <a:lstStyle/>
            <a:p/>
          </p:txBody>
        </p:sp>
        <p:sp>
          <p:nvSpPr>
            <p:cNvPr id="129" name="pl129"/>
            <p:cNvSpPr/>
            <p:nvPr/>
          </p:nvSpPr>
          <p:spPr>
            <a:xfrm>
              <a:off x="7564514" y="5199564"/>
              <a:ext cx="57822" cy="0"/>
            </a:xfrm>
            <a:custGeom>
              <a:avLst/>
              <a:pathLst>
                <a:path w="57822" h="0">
                  <a:moveTo>
                    <a:pt x="0" y="0"/>
                  </a:moveTo>
                  <a:lnTo>
                    <a:pt x="0"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130" name="pl130"/>
            <p:cNvSpPr/>
            <p:nvPr/>
          </p:nvSpPr>
          <p:spPr>
            <a:xfrm>
              <a:off x="7391045" y="5282702"/>
              <a:ext cx="173468" cy="0"/>
            </a:xfrm>
            <a:custGeom>
              <a:avLst/>
              <a:pathLst>
                <a:path w="173468" h="0">
                  <a:moveTo>
                    <a:pt x="0" y="0"/>
                  </a:moveTo>
                  <a:lnTo>
                    <a:pt x="57822" y="0"/>
                  </a:lnTo>
                  <a:lnTo>
                    <a:pt x="115645" y="0"/>
                  </a:lnTo>
                  <a:lnTo>
                    <a:pt x="173468" y="0"/>
                  </a:lnTo>
                  <a:lnTo>
                    <a:pt x="173468" y="0"/>
                  </a:lnTo>
                </a:path>
              </a:pathLst>
            </a:custGeom>
            <a:ln w="67753" cap="flat">
              <a:solidFill>
                <a:srgbClr val="E8E8E8">
                  <a:alpha val="100000"/>
                </a:srgbClr>
              </a:solidFill>
              <a:prstDash val="solid"/>
              <a:round/>
            </a:ln>
          </p:spPr>
          <p:txBody>
            <a:bodyPr/>
            <a:lstStyle/>
            <a:p/>
          </p:txBody>
        </p:sp>
        <p:sp>
          <p:nvSpPr>
            <p:cNvPr id="131" name="pl131"/>
            <p:cNvSpPr/>
            <p:nvPr/>
          </p:nvSpPr>
          <p:spPr>
            <a:xfrm>
              <a:off x="7506691" y="5365841"/>
              <a:ext cx="346936" cy="0"/>
            </a:xfrm>
            <a:custGeom>
              <a:avLst/>
              <a:pathLst>
                <a:path w="346936" h="0">
                  <a:moveTo>
                    <a:pt x="0" y="0"/>
                  </a:moveTo>
                  <a:lnTo>
                    <a:pt x="0" y="0"/>
                  </a:lnTo>
                  <a:lnTo>
                    <a:pt x="0" y="0"/>
                  </a:lnTo>
                  <a:lnTo>
                    <a:pt x="346936" y="0"/>
                  </a:lnTo>
                  <a:lnTo>
                    <a:pt x="346936" y="0"/>
                  </a:lnTo>
                </a:path>
              </a:pathLst>
            </a:custGeom>
            <a:ln w="67753" cap="flat">
              <a:solidFill>
                <a:srgbClr val="E8E8E8">
                  <a:alpha val="100000"/>
                </a:srgbClr>
              </a:solidFill>
              <a:prstDash val="solid"/>
              <a:round/>
            </a:ln>
          </p:spPr>
          <p:txBody>
            <a:bodyPr/>
            <a:lstStyle/>
            <a:p/>
          </p:txBody>
        </p:sp>
        <p:sp>
          <p:nvSpPr>
            <p:cNvPr id="132" name="pl132"/>
            <p:cNvSpPr/>
            <p:nvPr/>
          </p:nvSpPr>
          <p:spPr>
            <a:xfrm>
              <a:off x="7448868" y="5448979"/>
              <a:ext cx="289113" cy="0"/>
            </a:xfrm>
            <a:custGeom>
              <a:avLst/>
              <a:pathLst>
                <a:path w="289113" h="0">
                  <a:moveTo>
                    <a:pt x="0" y="0"/>
                  </a:moveTo>
                  <a:lnTo>
                    <a:pt x="0" y="0"/>
                  </a:lnTo>
                  <a:lnTo>
                    <a:pt x="115645" y="0"/>
                  </a:lnTo>
                  <a:lnTo>
                    <a:pt x="231291" y="0"/>
                  </a:lnTo>
                  <a:lnTo>
                    <a:pt x="289113" y="0"/>
                  </a:lnTo>
                </a:path>
              </a:pathLst>
            </a:custGeom>
            <a:ln w="67753" cap="flat">
              <a:solidFill>
                <a:srgbClr val="E8E8E8">
                  <a:alpha val="100000"/>
                </a:srgbClr>
              </a:solidFill>
              <a:prstDash val="solid"/>
              <a:round/>
            </a:ln>
          </p:spPr>
          <p:txBody>
            <a:bodyPr/>
            <a:lstStyle/>
            <a:p/>
          </p:txBody>
        </p:sp>
        <p:sp>
          <p:nvSpPr>
            <p:cNvPr id="133" name="pl133"/>
            <p:cNvSpPr/>
            <p:nvPr/>
          </p:nvSpPr>
          <p:spPr>
            <a:xfrm>
              <a:off x="6986286" y="5532117"/>
              <a:ext cx="520404" cy="0"/>
            </a:xfrm>
            <a:custGeom>
              <a:avLst/>
              <a:pathLst>
                <a:path w="520404" h="0">
                  <a:moveTo>
                    <a:pt x="0" y="0"/>
                  </a:moveTo>
                  <a:lnTo>
                    <a:pt x="173468" y="0"/>
                  </a:lnTo>
                  <a:lnTo>
                    <a:pt x="231291" y="0"/>
                  </a:lnTo>
                  <a:lnTo>
                    <a:pt x="462582" y="0"/>
                  </a:lnTo>
                  <a:lnTo>
                    <a:pt x="520404" y="0"/>
                  </a:lnTo>
                </a:path>
              </a:pathLst>
            </a:custGeom>
            <a:ln w="67753" cap="flat">
              <a:solidFill>
                <a:srgbClr val="E8E8E8">
                  <a:alpha val="100000"/>
                </a:srgbClr>
              </a:solidFill>
              <a:prstDash val="solid"/>
              <a:round/>
            </a:ln>
          </p:spPr>
          <p:txBody>
            <a:bodyPr/>
            <a:lstStyle/>
            <a:p/>
          </p:txBody>
        </p:sp>
        <p:sp>
          <p:nvSpPr>
            <p:cNvPr id="134" name="pl134"/>
            <p:cNvSpPr/>
            <p:nvPr/>
          </p:nvSpPr>
          <p:spPr>
            <a:xfrm>
              <a:off x="7448868" y="5615255"/>
              <a:ext cx="57822" cy="0"/>
            </a:xfrm>
            <a:custGeom>
              <a:avLst/>
              <a:pathLst>
                <a:path w="57822" h="0">
                  <a:moveTo>
                    <a:pt x="0" y="0"/>
                  </a:moveTo>
                  <a:lnTo>
                    <a:pt x="0" y="0"/>
                  </a:lnTo>
                  <a:lnTo>
                    <a:pt x="0" y="0"/>
                  </a:lnTo>
                  <a:lnTo>
                    <a:pt x="57822" y="0"/>
                  </a:lnTo>
                  <a:lnTo>
                    <a:pt x="57822" y="0"/>
                  </a:lnTo>
                </a:path>
              </a:pathLst>
            </a:custGeom>
            <a:ln w="67753" cap="flat">
              <a:solidFill>
                <a:srgbClr val="E8E8E8">
                  <a:alpha val="100000"/>
                </a:srgbClr>
              </a:solidFill>
              <a:prstDash val="solid"/>
              <a:round/>
            </a:ln>
          </p:spPr>
          <p:txBody>
            <a:bodyPr/>
            <a:lstStyle/>
            <a:p/>
          </p:txBody>
        </p:sp>
        <p:sp>
          <p:nvSpPr>
            <p:cNvPr id="135" name="pl135"/>
            <p:cNvSpPr/>
            <p:nvPr/>
          </p:nvSpPr>
          <p:spPr>
            <a:xfrm>
              <a:off x="7275400" y="5698394"/>
              <a:ext cx="578227" cy="0"/>
            </a:xfrm>
            <a:custGeom>
              <a:avLst/>
              <a:pathLst>
                <a:path w="578227" h="0">
                  <a:moveTo>
                    <a:pt x="0" y="0"/>
                  </a:moveTo>
                  <a:lnTo>
                    <a:pt x="289113" y="0"/>
                  </a:lnTo>
                  <a:lnTo>
                    <a:pt x="520404" y="0"/>
                  </a:lnTo>
                  <a:lnTo>
                    <a:pt x="578227" y="0"/>
                  </a:lnTo>
                  <a:lnTo>
                    <a:pt x="578227" y="0"/>
                  </a:lnTo>
                </a:path>
              </a:pathLst>
            </a:custGeom>
            <a:ln w="67753" cap="flat">
              <a:solidFill>
                <a:srgbClr val="E8E8E8">
                  <a:alpha val="100000"/>
                </a:srgbClr>
              </a:solidFill>
              <a:prstDash val="solid"/>
              <a:round/>
            </a:ln>
          </p:spPr>
          <p:txBody>
            <a:bodyPr/>
            <a:lstStyle/>
            <a:p/>
          </p:txBody>
        </p:sp>
        <p:sp>
          <p:nvSpPr>
            <p:cNvPr id="136" name="pl136"/>
            <p:cNvSpPr/>
            <p:nvPr/>
          </p:nvSpPr>
          <p:spPr>
            <a:xfrm>
              <a:off x="6928463" y="5781532"/>
              <a:ext cx="867341" cy="0"/>
            </a:xfrm>
            <a:custGeom>
              <a:avLst/>
              <a:pathLst>
                <a:path w="867341" h="0">
                  <a:moveTo>
                    <a:pt x="0" y="0"/>
                  </a:moveTo>
                  <a:lnTo>
                    <a:pt x="404759" y="0"/>
                  </a:lnTo>
                  <a:lnTo>
                    <a:pt x="751695" y="0"/>
                  </a:lnTo>
                  <a:lnTo>
                    <a:pt x="809518" y="0"/>
                  </a:lnTo>
                  <a:lnTo>
                    <a:pt x="867341" y="0"/>
                  </a:lnTo>
                </a:path>
              </a:pathLst>
            </a:custGeom>
            <a:ln w="67753" cap="flat">
              <a:solidFill>
                <a:srgbClr val="E8E8E8">
                  <a:alpha val="100000"/>
                </a:srgbClr>
              </a:solidFill>
              <a:prstDash val="solid"/>
              <a:round/>
            </a:ln>
          </p:spPr>
          <p:txBody>
            <a:bodyPr/>
            <a:lstStyle/>
            <a:p/>
          </p:txBody>
        </p:sp>
        <p:sp>
          <p:nvSpPr>
            <p:cNvPr id="137" name="pt137"/>
            <p:cNvSpPr/>
            <p:nvPr/>
          </p:nvSpPr>
          <p:spPr>
            <a:xfrm>
              <a:off x="7906950" y="7056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8" name="pt138"/>
            <p:cNvSpPr/>
            <p:nvPr/>
          </p:nvSpPr>
          <p:spPr>
            <a:xfrm>
              <a:off x="7906950" y="7056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9" name="pt139"/>
            <p:cNvSpPr/>
            <p:nvPr/>
          </p:nvSpPr>
          <p:spPr>
            <a:xfrm>
              <a:off x="7906950" y="7056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0" name="pt140"/>
            <p:cNvSpPr/>
            <p:nvPr/>
          </p:nvSpPr>
          <p:spPr>
            <a:xfrm>
              <a:off x="7906950" y="7056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1" name="pt141"/>
            <p:cNvSpPr/>
            <p:nvPr/>
          </p:nvSpPr>
          <p:spPr>
            <a:xfrm>
              <a:off x="7906950" y="7056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2" name="pt142"/>
            <p:cNvSpPr/>
            <p:nvPr/>
          </p:nvSpPr>
          <p:spPr>
            <a:xfrm>
              <a:off x="7906950" y="26177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3" name="pt143"/>
            <p:cNvSpPr/>
            <p:nvPr/>
          </p:nvSpPr>
          <p:spPr>
            <a:xfrm>
              <a:off x="7386545" y="26177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4" name="pt144"/>
            <p:cNvSpPr/>
            <p:nvPr/>
          </p:nvSpPr>
          <p:spPr>
            <a:xfrm>
              <a:off x="7733482" y="26177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5" name="pt145"/>
            <p:cNvSpPr/>
            <p:nvPr/>
          </p:nvSpPr>
          <p:spPr>
            <a:xfrm>
              <a:off x="7849128" y="26177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6" name="pt146"/>
            <p:cNvSpPr/>
            <p:nvPr/>
          </p:nvSpPr>
          <p:spPr>
            <a:xfrm>
              <a:off x="7849128" y="26177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7" name="pt147"/>
            <p:cNvSpPr/>
            <p:nvPr/>
          </p:nvSpPr>
          <p:spPr>
            <a:xfrm>
              <a:off x="7849128" y="7887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8" name="pt148"/>
            <p:cNvSpPr/>
            <p:nvPr/>
          </p:nvSpPr>
          <p:spPr>
            <a:xfrm>
              <a:off x="7849128" y="7887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9" name="pt149"/>
            <p:cNvSpPr/>
            <p:nvPr/>
          </p:nvSpPr>
          <p:spPr>
            <a:xfrm>
              <a:off x="7560014" y="7887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0" name="pt150"/>
            <p:cNvSpPr/>
            <p:nvPr/>
          </p:nvSpPr>
          <p:spPr>
            <a:xfrm>
              <a:off x="7906950" y="7887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1" name="pt151"/>
            <p:cNvSpPr/>
            <p:nvPr/>
          </p:nvSpPr>
          <p:spPr>
            <a:xfrm>
              <a:off x="7906950" y="7887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2" name="pt152"/>
            <p:cNvSpPr/>
            <p:nvPr/>
          </p:nvSpPr>
          <p:spPr>
            <a:xfrm>
              <a:off x="7849128" y="27009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3" name="pt153"/>
            <p:cNvSpPr/>
            <p:nvPr/>
          </p:nvSpPr>
          <p:spPr>
            <a:xfrm>
              <a:off x="7849128" y="27009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4" name="pt154"/>
            <p:cNvSpPr/>
            <p:nvPr/>
          </p:nvSpPr>
          <p:spPr>
            <a:xfrm>
              <a:off x="7849128" y="27009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5" name="pt155"/>
            <p:cNvSpPr/>
            <p:nvPr/>
          </p:nvSpPr>
          <p:spPr>
            <a:xfrm>
              <a:off x="7849128" y="27009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6" name="pt156"/>
            <p:cNvSpPr/>
            <p:nvPr/>
          </p:nvSpPr>
          <p:spPr>
            <a:xfrm>
              <a:off x="7849128" y="27009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7" name="pt157"/>
            <p:cNvSpPr/>
            <p:nvPr/>
          </p:nvSpPr>
          <p:spPr>
            <a:xfrm>
              <a:off x="7560014" y="54444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8" name="pt158"/>
            <p:cNvSpPr/>
            <p:nvPr/>
          </p:nvSpPr>
          <p:spPr>
            <a:xfrm>
              <a:off x="7675659" y="54444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9" name="pt159"/>
            <p:cNvSpPr/>
            <p:nvPr/>
          </p:nvSpPr>
          <p:spPr>
            <a:xfrm>
              <a:off x="7733482" y="54444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0" name="pt160"/>
            <p:cNvSpPr/>
            <p:nvPr/>
          </p:nvSpPr>
          <p:spPr>
            <a:xfrm>
              <a:off x="7444368" y="54444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1" name="pt161"/>
            <p:cNvSpPr/>
            <p:nvPr/>
          </p:nvSpPr>
          <p:spPr>
            <a:xfrm>
              <a:off x="7444368" y="54444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2" name="pt162"/>
            <p:cNvSpPr/>
            <p:nvPr/>
          </p:nvSpPr>
          <p:spPr>
            <a:xfrm>
              <a:off x="7849128" y="27840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3" name="pt163"/>
            <p:cNvSpPr/>
            <p:nvPr/>
          </p:nvSpPr>
          <p:spPr>
            <a:xfrm>
              <a:off x="7849128" y="27840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4" name="pt164"/>
            <p:cNvSpPr/>
            <p:nvPr/>
          </p:nvSpPr>
          <p:spPr>
            <a:xfrm>
              <a:off x="7849128" y="27840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5" name="pt165"/>
            <p:cNvSpPr/>
            <p:nvPr/>
          </p:nvSpPr>
          <p:spPr>
            <a:xfrm>
              <a:off x="7849128" y="27840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6" name="pt166"/>
            <p:cNvSpPr/>
            <p:nvPr/>
          </p:nvSpPr>
          <p:spPr>
            <a:xfrm>
              <a:off x="7849128" y="27840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7" name="pt167"/>
            <p:cNvSpPr/>
            <p:nvPr/>
          </p:nvSpPr>
          <p:spPr>
            <a:xfrm>
              <a:off x="7906950" y="8718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8" name="pt168"/>
            <p:cNvSpPr/>
            <p:nvPr/>
          </p:nvSpPr>
          <p:spPr>
            <a:xfrm>
              <a:off x="7906950" y="8718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9" name="pt169"/>
            <p:cNvSpPr/>
            <p:nvPr/>
          </p:nvSpPr>
          <p:spPr>
            <a:xfrm>
              <a:off x="7906950" y="8718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0" name="pt170"/>
            <p:cNvSpPr/>
            <p:nvPr/>
          </p:nvSpPr>
          <p:spPr>
            <a:xfrm>
              <a:off x="7791305" y="8718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1" name="pt171"/>
            <p:cNvSpPr/>
            <p:nvPr/>
          </p:nvSpPr>
          <p:spPr>
            <a:xfrm>
              <a:off x="7906950" y="8718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2" name="pt172"/>
            <p:cNvSpPr/>
            <p:nvPr/>
          </p:nvSpPr>
          <p:spPr>
            <a:xfrm>
              <a:off x="7733482" y="48625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3" name="pt173"/>
            <p:cNvSpPr/>
            <p:nvPr/>
          </p:nvSpPr>
          <p:spPr>
            <a:xfrm>
              <a:off x="7617837" y="48625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4" name="pt174"/>
            <p:cNvSpPr/>
            <p:nvPr/>
          </p:nvSpPr>
          <p:spPr>
            <a:xfrm>
              <a:off x="7502191" y="48625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5" name="pt175"/>
            <p:cNvSpPr/>
            <p:nvPr/>
          </p:nvSpPr>
          <p:spPr>
            <a:xfrm>
              <a:off x="7617837" y="48625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6" name="pt176"/>
            <p:cNvSpPr/>
            <p:nvPr/>
          </p:nvSpPr>
          <p:spPr>
            <a:xfrm>
              <a:off x="7675659" y="48625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7" name="pt177"/>
            <p:cNvSpPr/>
            <p:nvPr/>
          </p:nvSpPr>
          <p:spPr>
            <a:xfrm>
              <a:off x="7444368" y="9550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8" name="pt178"/>
            <p:cNvSpPr/>
            <p:nvPr/>
          </p:nvSpPr>
          <p:spPr>
            <a:xfrm>
              <a:off x="7791305" y="9550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9" name="pt179"/>
            <p:cNvSpPr/>
            <p:nvPr/>
          </p:nvSpPr>
          <p:spPr>
            <a:xfrm>
              <a:off x="7444368" y="9550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0" name="pt180"/>
            <p:cNvSpPr/>
            <p:nvPr/>
          </p:nvSpPr>
          <p:spPr>
            <a:xfrm>
              <a:off x="7849128" y="9550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1" name="pt181"/>
            <p:cNvSpPr/>
            <p:nvPr/>
          </p:nvSpPr>
          <p:spPr>
            <a:xfrm>
              <a:off x="7906950" y="9550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2" name="pt182"/>
            <p:cNvSpPr/>
            <p:nvPr/>
          </p:nvSpPr>
          <p:spPr>
            <a:xfrm>
              <a:off x="7502191" y="55276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3" name="pt183"/>
            <p:cNvSpPr/>
            <p:nvPr/>
          </p:nvSpPr>
          <p:spPr>
            <a:xfrm>
              <a:off x="7155254" y="55276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4" name="pt184"/>
            <p:cNvSpPr/>
            <p:nvPr/>
          </p:nvSpPr>
          <p:spPr>
            <a:xfrm>
              <a:off x="6981786" y="55276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5" name="pt185"/>
            <p:cNvSpPr/>
            <p:nvPr/>
          </p:nvSpPr>
          <p:spPr>
            <a:xfrm>
              <a:off x="7213077" y="55276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6" name="pt186"/>
            <p:cNvSpPr/>
            <p:nvPr/>
          </p:nvSpPr>
          <p:spPr>
            <a:xfrm>
              <a:off x="7444368" y="55276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7" name="pt187"/>
            <p:cNvSpPr/>
            <p:nvPr/>
          </p:nvSpPr>
          <p:spPr>
            <a:xfrm>
              <a:off x="7906950" y="10381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7906950" y="10381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7906950" y="10381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0" name="pt190"/>
            <p:cNvSpPr/>
            <p:nvPr/>
          </p:nvSpPr>
          <p:spPr>
            <a:xfrm>
              <a:off x="7906950" y="10381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7906950" y="10381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7617837" y="50287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7617837" y="50287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7617837" y="50287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7617837" y="50287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7617837" y="50287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7849128" y="3947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7849128" y="3947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7791305" y="3947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7791305" y="3947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1" name="pt201"/>
            <p:cNvSpPr/>
            <p:nvPr/>
          </p:nvSpPr>
          <p:spPr>
            <a:xfrm>
              <a:off x="7791305" y="3947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2" name="pt202"/>
            <p:cNvSpPr/>
            <p:nvPr/>
          </p:nvSpPr>
          <p:spPr>
            <a:xfrm>
              <a:off x="7906950" y="1121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3" name="pt203"/>
            <p:cNvSpPr/>
            <p:nvPr/>
          </p:nvSpPr>
          <p:spPr>
            <a:xfrm>
              <a:off x="7849128" y="1121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4" name="pt204"/>
            <p:cNvSpPr/>
            <p:nvPr/>
          </p:nvSpPr>
          <p:spPr>
            <a:xfrm>
              <a:off x="7906950" y="1121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5" name="pt205"/>
            <p:cNvSpPr/>
            <p:nvPr/>
          </p:nvSpPr>
          <p:spPr>
            <a:xfrm>
              <a:off x="7906950" y="1121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6" name="pt206"/>
            <p:cNvSpPr/>
            <p:nvPr/>
          </p:nvSpPr>
          <p:spPr>
            <a:xfrm>
              <a:off x="7906950" y="1121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7" name="pt207"/>
            <p:cNvSpPr/>
            <p:nvPr/>
          </p:nvSpPr>
          <p:spPr>
            <a:xfrm>
              <a:off x="7502191" y="56107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8" name="pt208"/>
            <p:cNvSpPr/>
            <p:nvPr/>
          </p:nvSpPr>
          <p:spPr>
            <a:xfrm>
              <a:off x="7502191" y="56107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9" name="pt209"/>
            <p:cNvSpPr/>
            <p:nvPr/>
          </p:nvSpPr>
          <p:spPr>
            <a:xfrm>
              <a:off x="7444368" y="56107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0" name="pt210"/>
            <p:cNvSpPr/>
            <p:nvPr/>
          </p:nvSpPr>
          <p:spPr>
            <a:xfrm>
              <a:off x="7444368" y="56107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1" name="pt211"/>
            <p:cNvSpPr/>
            <p:nvPr/>
          </p:nvSpPr>
          <p:spPr>
            <a:xfrm>
              <a:off x="7444368" y="56107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2" name="pt212"/>
            <p:cNvSpPr/>
            <p:nvPr/>
          </p:nvSpPr>
          <p:spPr>
            <a:xfrm>
              <a:off x="7849128" y="40311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3" name="pt213"/>
            <p:cNvSpPr/>
            <p:nvPr/>
          </p:nvSpPr>
          <p:spPr>
            <a:xfrm>
              <a:off x="7849128" y="40311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4" name="pt214"/>
            <p:cNvSpPr/>
            <p:nvPr/>
          </p:nvSpPr>
          <p:spPr>
            <a:xfrm>
              <a:off x="7849128" y="40311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5" name="pt215"/>
            <p:cNvSpPr/>
            <p:nvPr/>
          </p:nvSpPr>
          <p:spPr>
            <a:xfrm>
              <a:off x="7791305" y="40311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6" name="pt216"/>
            <p:cNvSpPr/>
            <p:nvPr/>
          </p:nvSpPr>
          <p:spPr>
            <a:xfrm>
              <a:off x="7791305" y="40311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7" name="pt217"/>
            <p:cNvSpPr/>
            <p:nvPr/>
          </p:nvSpPr>
          <p:spPr>
            <a:xfrm>
              <a:off x="7849128" y="28671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8" name="pt218"/>
            <p:cNvSpPr/>
            <p:nvPr/>
          </p:nvSpPr>
          <p:spPr>
            <a:xfrm>
              <a:off x="7849128" y="28671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9" name="pt219"/>
            <p:cNvSpPr/>
            <p:nvPr/>
          </p:nvSpPr>
          <p:spPr>
            <a:xfrm>
              <a:off x="7849128" y="28671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0" name="pt220"/>
            <p:cNvSpPr/>
            <p:nvPr/>
          </p:nvSpPr>
          <p:spPr>
            <a:xfrm>
              <a:off x="7849128" y="28671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1" name="pt221"/>
            <p:cNvSpPr/>
            <p:nvPr/>
          </p:nvSpPr>
          <p:spPr>
            <a:xfrm>
              <a:off x="7849128" y="28671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2" name="pt222"/>
            <p:cNvSpPr/>
            <p:nvPr/>
          </p:nvSpPr>
          <p:spPr>
            <a:xfrm>
              <a:off x="7791305" y="29503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3" name="pt223"/>
            <p:cNvSpPr/>
            <p:nvPr/>
          </p:nvSpPr>
          <p:spPr>
            <a:xfrm>
              <a:off x="7791305" y="29503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4" name="pt224"/>
            <p:cNvSpPr/>
            <p:nvPr/>
          </p:nvSpPr>
          <p:spPr>
            <a:xfrm>
              <a:off x="7849128" y="29503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5" name="pt225"/>
            <p:cNvSpPr/>
            <p:nvPr/>
          </p:nvSpPr>
          <p:spPr>
            <a:xfrm>
              <a:off x="7849128" y="29503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6" name="pt226"/>
            <p:cNvSpPr/>
            <p:nvPr/>
          </p:nvSpPr>
          <p:spPr>
            <a:xfrm>
              <a:off x="7849128" y="29503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7" name="pt227"/>
            <p:cNvSpPr/>
            <p:nvPr/>
          </p:nvSpPr>
          <p:spPr>
            <a:xfrm>
              <a:off x="7906950" y="45299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8" name="pt228"/>
            <p:cNvSpPr/>
            <p:nvPr/>
          </p:nvSpPr>
          <p:spPr>
            <a:xfrm>
              <a:off x="7906950" y="45299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9" name="pt229"/>
            <p:cNvSpPr/>
            <p:nvPr/>
          </p:nvSpPr>
          <p:spPr>
            <a:xfrm>
              <a:off x="7906950" y="45299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0" name="pt230"/>
            <p:cNvSpPr/>
            <p:nvPr/>
          </p:nvSpPr>
          <p:spPr>
            <a:xfrm>
              <a:off x="7906950" y="45299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1" name="pt231"/>
            <p:cNvSpPr/>
            <p:nvPr/>
          </p:nvSpPr>
          <p:spPr>
            <a:xfrm>
              <a:off x="7733482" y="45299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2" name="pt232"/>
            <p:cNvSpPr/>
            <p:nvPr/>
          </p:nvSpPr>
          <p:spPr>
            <a:xfrm>
              <a:off x="7849128" y="30334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3" name="pt233"/>
            <p:cNvSpPr/>
            <p:nvPr/>
          </p:nvSpPr>
          <p:spPr>
            <a:xfrm>
              <a:off x="7849128" y="30334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4" name="pt234"/>
            <p:cNvSpPr/>
            <p:nvPr/>
          </p:nvSpPr>
          <p:spPr>
            <a:xfrm>
              <a:off x="7849128" y="30334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5" name="pt235"/>
            <p:cNvSpPr/>
            <p:nvPr/>
          </p:nvSpPr>
          <p:spPr>
            <a:xfrm>
              <a:off x="7849128" y="30334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6" name="pt236"/>
            <p:cNvSpPr/>
            <p:nvPr/>
          </p:nvSpPr>
          <p:spPr>
            <a:xfrm>
              <a:off x="7849128" y="30334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7" name="pt237"/>
            <p:cNvSpPr/>
            <p:nvPr/>
          </p:nvSpPr>
          <p:spPr>
            <a:xfrm>
              <a:off x="7849128" y="41142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8" name="pt238"/>
            <p:cNvSpPr/>
            <p:nvPr/>
          </p:nvSpPr>
          <p:spPr>
            <a:xfrm>
              <a:off x="7849128" y="41142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9" name="pt239"/>
            <p:cNvSpPr/>
            <p:nvPr/>
          </p:nvSpPr>
          <p:spPr>
            <a:xfrm>
              <a:off x="7733482" y="41142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0" name="pt240"/>
            <p:cNvSpPr/>
            <p:nvPr/>
          </p:nvSpPr>
          <p:spPr>
            <a:xfrm>
              <a:off x="7849128" y="41142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1" name="pt241"/>
            <p:cNvSpPr/>
            <p:nvPr/>
          </p:nvSpPr>
          <p:spPr>
            <a:xfrm>
              <a:off x="7791305" y="41142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2" name="pt242"/>
            <p:cNvSpPr/>
            <p:nvPr/>
          </p:nvSpPr>
          <p:spPr>
            <a:xfrm>
              <a:off x="7906950" y="12044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3" name="pt243"/>
            <p:cNvSpPr/>
            <p:nvPr/>
          </p:nvSpPr>
          <p:spPr>
            <a:xfrm>
              <a:off x="7906950" y="12044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4" name="pt244"/>
            <p:cNvSpPr/>
            <p:nvPr/>
          </p:nvSpPr>
          <p:spPr>
            <a:xfrm>
              <a:off x="7906950" y="12044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5" name="pt245"/>
            <p:cNvSpPr/>
            <p:nvPr/>
          </p:nvSpPr>
          <p:spPr>
            <a:xfrm>
              <a:off x="7906950" y="12044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6" name="pt246"/>
            <p:cNvSpPr/>
            <p:nvPr/>
          </p:nvSpPr>
          <p:spPr>
            <a:xfrm>
              <a:off x="7906950" y="12044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7" name="pt247"/>
            <p:cNvSpPr/>
            <p:nvPr/>
          </p:nvSpPr>
          <p:spPr>
            <a:xfrm>
              <a:off x="7906950" y="31166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8" name="pt248"/>
            <p:cNvSpPr/>
            <p:nvPr/>
          </p:nvSpPr>
          <p:spPr>
            <a:xfrm>
              <a:off x="7906950" y="31166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9" name="pt249"/>
            <p:cNvSpPr/>
            <p:nvPr/>
          </p:nvSpPr>
          <p:spPr>
            <a:xfrm>
              <a:off x="7849128" y="31166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0" name="pt250"/>
            <p:cNvSpPr/>
            <p:nvPr/>
          </p:nvSpPr>
          <p:spPr>
            <a:xfrm>
              <a:off x="7849128" y="31166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1" name="pt251"/>
            <p:cNvSpPr/>
            <p:nvPr/>
          </p:nvSpPr>
          <p:spPr>
            <a:xfrm>
              <a:off x="7849128" y="31166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2" name="pt252"/>
            <p:cNvSpPr/>
            <p:nvPr/>
          </p:nvSpPr>
          <p:spPr>
            <a:xfrm>
              <a:off x="7791305" y="41974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3" name="pt253"/>
            <p:cNvSpPr/>
            <p:nvPr/>
          </p:nvSpPr>
          <p:spPr>
            <a:xfrm>
              <a:off x="7791305" y="41974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4" name="pt254"/>
            <p:cNvSpPr/>
            <p:nvPr/>
          </p:nvSpPr>
          <p:spPr>
            <a:xfrm>
              <a:off x="7791305" y="41974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5" name="pt255"/>
            <p:cNvSpPr/>
            <p:nvPr/>
          </p:nvSpPr>
          <p:spPr>
            <a:xfrm>
              <a:off x="7791305" y="41974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6" name="pt256"/>
            <p:cNvSpPr/>
            <p:nvPr/>
          </p:nvSpPr>
          <p:spPr>
            <a:xfrm>
              <a:off x="7791305" y="41974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7" name="pt257"/>
            <p:cNvSpPr/>
            <p:nvPr/>
          </p:nvSpPr>
          <p:spPr>
            <a:xfrm>
              <a:off x="7906950" y="12875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8" name="pt258"/>
            <p:cNvSpPr/>
            <p:nvPr/>
          </p:nvSpPr>
          <p:spPr>
            <a:xfrm>
              <a:off x="7906950" y="12875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9" name="pt259"/>
            <p:cNvSpPr/>
            <p:nvPr/>
          </p:nvSpPr>
          <p:spPr>
            <a:xfrm>
              <a:off x="7906950" y="12875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0" name="pt260"/>
            <p:cNvSpPr/>
            <p:nvPr/>
          </p:nvSpPr>
          <p:spPr>
            <a:xfrm>
              <a:off x="7906950" y="12875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1" name="pt261"/>
            <p:cNvSpPr/>
            <p:nvPr/>
          </p:nvSpPr>
          <p:spPr>
            <a:xfrm>
              <a:off x="7906950" y="12875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2" name="pt262"/>
            <p:cNvSpPr/>
            <p:nvPr/>
          </p:nvSpPr>
          <p:spPr>
            <a:xfrm>
              <a:off x="7849128" y="31997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3" name="pt263"/>
            <p:cNvSpPr/>
            <p:nvPr/>
          </p:nvSpPr>
          <p:spPr>
            <a:xfrm>
              <a:off x="7849128" y="31997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4" name="pt264"/>
            <p:cNvSpPr/>
            <p:nvPr/>
          </p:nvSpPr>
          <p:spPr>
            <a:xfrm>
              <a:off x="7849128" y="31997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5" name="pt265"/>
            <p:cNvSpPr/>
            <p:nvPr/>
          </p:nvSpPr>
          <p:spPr>
            <a:xfrm>
              <a:off x="7849128" y="31997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6" name="pt266"/>
            <p:cNvSpPr/>
            <p:nvPr/>
          </p:nvSpPr>
          <p:spPr>
            <a:xfrm>
              <a:off x="7849128" y="31997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7" name="pt267"/>
            <p:cNvSpPr/>
            <p:nvPr/>
          </p:nvSpPr>
          <p:spPr>
            <a:xfrm>
              <a:off x="7906950" y="13707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8" name="pt268"/>
            <p:cNvSpPr/>
            <p:nvPr/>
          </p:nvSpPr>
          <p:spPr>
            <a:xfrm>
              <a:off x="7906950" y="13707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9" name="pt269"/>
            <p:cNvSpPr/>
            <p:nvPr/>
          </p:nvSpPr>
          <p:spPr>
            <a:xfrm>
              <a:off x="7906950" y="13707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0" name="pt270"/>
            <p:cNvSpPr/>
            <p:nvPr/>
          </p:nvSpPr>
          <p:spPr>
            <a:xfrm>
              <a:off x="7906950" y="13707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1" name="pt271"/>
            <p:cNvSpPr/>
            <p:nvPr/>
          </p:nvSpPr>
          <p:spPr>
            <a:xfrm>
              <a:off x="7906950" y="13707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2" name="pt272"/>
            <p:cNvSpPr/>
            <p:nvPr/>
          </p:nvSpPr>
          <p:spPr>
            <a:xfrm>
              <a:off x="7849128" y="46130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3" name="pt273"/>
            <p:cNvSpPr/>
            <p:nvPr/>
          </p:nvSpPr>
          <p:spPr>
            <a:xfrm>
              <a:off x="7849128" y="46130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4" name="pt274"/>
            <p:cNvSpPr/>
            <p:nvPr/>
          </p:nvSpPr>
          <p:spPr>
            <a:xfrm>
              <a:off x="7849128" y="46130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5" name="pt275"/>
            <p:cNvSpPr/>
            <p:nvPr/>
          </p:nvSpPr>
          <p:spPr>
            <a:xfrm>
              <a:off x="7791305" y="46130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6" name="pt276"/>
            <p:cNvSpPr/>
            <p:nvPr/>
          </p:nvSpPr>
          <p:spPr>
            <a:xfrm>
              <a:off x="7733482" y="46130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7" name="pt277"/>
            <p:cNvSpPr/>
            <p:nvPr/>
          </p:nvSpPr>
          <p:spPr>
            <a:xfrm>
              <a:off x="7675659" y="49456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8" name="pt278"/>
            <p:cNvSpPr/>
            <p:nvPr/>
          </p:nvSpPr>
          <p:spPr>
            <a:xfrm>
              <a:off x="7733482" y="49456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9" name="pt279"/>
            <p:cNvSpPr/>
            <p:nvPr/>
          </p:nvSpPr>
          <p:spPr>
            <a:xfrm>
              <a:off x="7791305" y="49456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0" name="pt280"/>
            <p:cNvSpPr/>
            <p:nvPr/>
          </p:nvSpPr>
          <p:spPr>
            <a:xfrm>
              <a:off x="7675659" y="49456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1" name="pt281"/>
            <p:cNvSpPr/>
            <p:nvPr/>
          </p:nvSpPr>
          <p:spPr>
            <a:xfrm>
              <a:off x="7675659" y="49456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2" name="pt282"/>
            <p:cNvSpPr/>
            <p:nvPr/>
          </p:nvSpPr>
          <p:spPr>
            <a:xfrm>
              <a:off x="7906950" y="14538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3" name="pt283"/>
            <p:cNvSpPr/>
            <p:nvPr/>
          </p:nvSpPr>
          <p:spPr>
            <a:xfrm>
              <a:off x="7906950" y="14538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4" name="pt284"/>
            <p:cNvSpPr/>
            <p:nvPr/>
          </p:nvSpPr>
          <p:spPr>
            <a:xfrm>
              <a:off x="7906950" y="14538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5" name="pt285"/>
            <p:cNvSpPr/>
            <p:nvPr/>
          </p:nvSpPr>
          <p:spPr>
            <a:xfrm>
              <a:off x="7906950" y="14538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6" name="pt286"/>
            <p:cNvSpPr/>
            <p:nvPr/>
          </p:nvSpPr>
          <p:spPr>
            <a:xfrm>
              <a:off x="7906950" y="14538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7" name="pt287"/>
            <p:cNvSpPr/>
            <p:nvPr/>
          </p:nvSpPr>
          <p:spPr>
            <a:xfrm>
              <a:off x="7849128" y="32828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8" name="pt288"/>
            <p:cNvSpPr/>
            <p:nvPr/>
          </p:nvSpPr>
          <p:spPr>
            <a:xfrm>
              <a:off x="7617837" y="32828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9" name="pt289"/>
            <p:cNvSpPr/>
            <p:nvPr/>
          </p:nvSpPr>
          <p:spPr>
            <a:xfrm>
              <a:off x="7617837" y="32828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0" name="pt290"/>
            <p:cNvSpPr/>
            <p:nvPr/>
          </p:nvSpPr>
          <p:spPr>
            <a:xfrm>
              <a:off x="7849128" y="32828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1" name="pt291"/>
            <p:cNvSpPr/>
            <p:nvPr/>
          </p:nvSpPr>
          <p:spPr>
            <a:xfrm>
              <a:off x="7849128" y="32828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2" name="pt292"/>
            <p:cNvSpPr/>
            <p:nvPr/>
          </p:nvSpPr>
          <p:spPr>
            <a:xfrm>
              <a:off x="7906950" y="15369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3" name="pt293"/>
            <p:cNvSpPr/>
            <p:nvPr/>
          </p:nvSpPr>
          <p:spPr>
            <a:xfrm>
              <a:off x="7849128" y="15369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4" name="pt294"/>
            <p:cNvSpPr/>
            <p:nvPr/>
          </p:nvSpPr>
          <p:spPr>
            <a:xfrm>
              <a:off x="7906950" y="15369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5" name="pt295"/>
            <p:cNvSpPr/>
            <p:nvPr/>
          </p:nvSpPr>
          <p:spPr>
            <a:xfrm>
              <a:off x="7906950" y="15369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6" name="pt296"/>
            <p:cNvSpPr/>
            <p:nvPr/>
          </p:nvSpPr>
          <p:spPr>
            <a:xfrm>
              <a:off x="7906950" y="15369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7" name="pt297"/>
            <p:cNvSpPr/>
            <p:nvPr/>
          </p:nvSpPr>
          <p:spPr>
            <a:xfrm>
              <a:off x="7849128" y="33660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8" name="pt298"/>
            <p:cNvSpPr/>
            <p:nvPr/>
          </p:nvSpPr>
          <p:spPr>
            <a:xfrm>
              <a:off x="7906950" y="33660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9" name="pt299"/>
            <p:cNvSpPr/>
            <p:nvPr/>
          </p:nvSpPr>
          <p:spPr>
            <a:xfrm>
              <a:off x="7791305" y="33660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0" name="pt300"/>
            <p:cNvSpPr/>
            <p:nvPr/>
          </p:nvSpPr>
          <p:spPr>
            <a:xfrm>
              <a:off x="7733482" y="33660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1" name="pt301"/>
            <p:cNvSpPr/>
            <p:nvPr/>
          </p:nvSpPr>
          <p:spPr>
            <a:xfrm>
              <a:off x="7849128" y="33660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2" name="pt302"/>
            <p:cNvSpPr/>
            <p:nvPr/>
          </p:nvSpPr>
          <p:spPr>
            <a:xfrm>
              <a:off x="7849128" y="34491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3" name="pt303"/>
            <p:cNvSpPr/>
            <p:nvPr/>
          </p:nvSpPr>
          <p:spPr>
            <a:xfrm>
              <a:off x="7849128" y="34491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4" name="pt304"/>
            <p:cNvSpPr/>
            <p:nvPr/>
          </p:nvSpPr>
          <p:spPr>
            <a:xfrm>
              <a:off x="7849128" y="34491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5" name="pt305"/>
            <p:cNvSpPr/>
            <p:nvPr/>
          </p:nvSpPr>
          <p:spPr>
            <a:xfrm>
              <a:off x="7849128" y="34491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6" name="pt306"/>
            <p:cNvSpPr/>
            <p:nvPr/>
          </p:nvSpPr>
          <p:spPr>
            <a:xfrm>
              <a:off x="7849128" y="34491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7" name="pt307"/>
            <p:cNvSpPr/>
            <p:nvPr/>
          </p:nvSpPr>
          <p:spPr>
            <a:xfrm>
              <a:off x="7906950" y="16201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8" name="pt308"/>
            <p:cNvSpPr/>
            <p:nvPr/>
          </p:nvSpPr>
          <p:spPr>
            <a:xfrm>
              <a:off x="7906950" y="16201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9" name="pt309"/>
            <p:cNvSpPr/>
            <p:nvPr/>
          </p:nvSpPr>
          <p:spPr>
            <a:xfrm>
              <a:off x="7906950" y="16201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0" name="pt310"/>
            <p:cNvSpPr/>
            <p:nvPr/>
          </p:nvSpPr>
          <p:spPr>
            <a:xfrm>
              <a:off x="7906950" y="16201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1" name="pt311"/>
            <p:cNvSpPr/>
            <p:nvPr/>
          </p:nvSpPr>
          <p:spPr>
            <a:xfrm>
              <a:off x="7906950" y="16201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2" name="pt312"/>
            <p:cNvSpPr/>
            <p:nvPr/>
          </p:nvSpPr>
          <p:spPr>
            <a:xfrm>
              <a:off x="7733482" y="51119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3" name="pt313"/>
            <p:cNvSpPr/>
            <p:nvPr/>
          </p:nvSpPr>
          <p:spPr>
            <a:xfrm>
              <a:off x="7675659" y="51119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4" name="pt314"/>
            <p:cNvSpPr/>
            <p:nvPr/>
          </p:nvSpPr>
          <p:spPr>
            <a:xfrm>
              <a:off x="7560014" y="51119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5" name="pt315"/>
            <p:cNvSpPr/>
            <p:nvPr/>
          </p:nvSpPr>
          <p:spPr>
            <a:xfrm>
              <a:off x="7560014" y="51119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6" name="pt316"/>
            <p:cNvSpPr/>
            <p:nvPr/>
          </p:nvSpPr>
          <p:spPr>
            <a:xfrm>
              <a:off x="7560014" y="51119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7" name="pt317"/>
            <p:cNvSpPr/>
            <p:nvPr/>
          </p:nvSpPr>
          <p:spPr>
            <a:xfrm>
              <a:off x="7906950" y="17032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8" name="pt318"/>
            <p:cNvSpPr/>
            <p:nvPr/>
          </p:nvSpPr>
          <p:spPr>
            <a:xfrm>
              <a:off x="7906950" y="17032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9" name="pt319"/>
            <p:cNvSpPr/>
            <p:nvPr/>
          </p:nvSpPr>
          <p:spPr>
            <a:xfrm>
              <a:off x="7906950" y="17032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0" name="pt320"/>
            <p:cNvSpPr/>
            <p:nvPr/>
          </p:nvSpPr>
          <p:spPr>
            <a:xfrm>
              <a:off x="7906950" y="17032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1" name="pt321"/>
            <p:cNvSpPr/>
            <p:nvPr/>
          </p:nvSpPr>
          <p:spPr>
            <a:xfrm>
              <a:off x="7906950" y="17032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2" name="pt322"/>
            <p:cNvSpPr/>
            <p:nvPr/>
          </p:nvSpPr>
          <p:spPr>
            <a:xfrm>
              <a:off x="7906950" y="35323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3" name="pt323"/>
            <p:cNvSpPr/>
            <p:nvPr/>
          </p:nvSpPr>
          <p:spPr>
            <a:xfrm>
              <a:off x="7906950" y="35323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4" name="pt324"/>
            <p:cNvSpPr/>
            <p:nvPr/>
          </p:nvSpPr>
          <p:spPr>
            <a:xfrm>
              <a:off x="7733482" y="35323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5" name="pt325"/>
            <p:cNvSpPr/>
            <p:nvPr/>
          </p:nvSpPr>
          <p:spPr>
            <a:xfrm>
              <a:off x="7906950" y="35323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6" name="pt326"/>
            <p:cNvSpPr/>
            <p:nvPr/>
          </p:nvSpPr>
          <p:spPr>
            <a:xfrm>
              <a:off x="7849128" y="35323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7" name="pt327"/>
            <p:cNvSpPr/>
            <p:nvPr/>
          </p:nvSpPr>
          <p:spPr>
            <a:xfrm>
              <a:off x="7906950" y="17863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8" name="pt328"/>
            <p:cNvSpPr/>
            <p:nvPr/>
          </p:nvSpPr>
          <p:spPr>
            <a:xfrm>
              <a:off x="7906950" y="17863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9" name="pt329"/>
            <p:cNvSpPr/>
            <p:nvPr/>
          </p:nvSpPr>
          <p:spPr>
            <a:xfrm>
              <a:off x="7906950" y="17863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0" name="pt330"/>
            <p:cNvSpPr/>
            <p:nvPr/>
          </p:nvSpPr>
          <p:spPr>
            <a:xfrm>
              <a:off x="7906950" y="17863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1" name="pt331"/>
            <p:cNvSpPr/>
            <p:nvPr/>
          </p:nvSpPr>
          <p:spPr>
            <a:xfrm>
              <a:off x="7906950" y="17863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2" name="pt332"/>
            <p:cNvSpPr/>
            <p:nvPr/>
          </p:nvSpPr>
          <p:spPr>
            <a:xfrm>
              <a:off x="7849128" y="18695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3" name="pt333"/>
            <p:cNvSpPr/>
            <p:nvPr/>
          </p:nvSpPr>
          <p:spPr>
            <a:xfrm>
              <a:off x="7906950" y="18695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4" name="pt334"/>
            <p:cNvSpPr/>
            <p:nvPr/>
          </p:nvSpPr>
          <p:spPr>
            <a:xfrm>
              <a:off x="7906950" y="18695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5" name="pt335"/>
            <p:cNvSpPr/>
            <p:nvPr/>
          </p:nvSpPr>
          <p:spPr>
            <a:xfrm>
              <a:off x="7906950" y="18695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6" name="pt336"/>
            <p:cNvSpPr/>
            <p:nvPr/>
          </p:nvSpPr>
          <p:spPr>
            <a:xfrm>
              <a:off x="7906950" y="18695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7" name="pt337"/>
            <p:cNvSpPr/>
            <p:nvPr/>
          </p:nvSpPr>
          <p:spPr>
            <a:xfrm>
              <a:off x="7849128" y="42805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8" name="pt338"/>
            <p:cNvSpPr/>
            <p:nvPr/>
          </p:nvSpPr>
          <p:spPr>
            <a:xfrm>
              <a:off x="7849128" y="42805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9" name="pt339"/>
            <p:cNvSpPr/>
            <p:nvPr/>
          </p:nvSpPr>
          <p:spPr>
            <a:xfrm>
              <a:off x="7849128" y="42805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0" name="pt340"/>
            <p:cNvSpPr/>
            <p:nvPr/>
          </p:nvSpPr>
          <p:spPr>
            <a:xfrm>
              <a:off x="7849128" y="19526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1" name="pt341"/>
            <p:cNvSpPr/>
            <p:nvPr/>
          </p:nvSpPr>
          <p:spPr>
            <a:xfrm>
              <a:off x="7849128" y="19526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2" name="pt342"/>
            <p:cNvSpPr/>
            <p:nvPr/>
          </p:nvSpPr>
          <p:spPr>
            <a:xfrm>
              <a:off x="7906950" y="19526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3" name="pt343"/>
            <p:cNvSpPr/>
            <p:nvPr/>
          </p:nvSpPr>
          <p:spPr>
            <a:xfrm>
              <a:off x="7617837" y="51950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4" name="pt344"/>
            <p:cNvSpPr/>
            <p:nvPr/>
          </p:nvSpPr>
          <p:spPr>
            <a:xfrm>
              <a:off x="7617837" y="51950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5" name="pt345"/>
            <p:cNvSpPr/>
            <p:nvPr/>
          </p:nvSpPr>
          <p:spPr>
            <a:xfrm>
              <a:off x="7906950" y="20358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6" name="pt346"/>
            <p:cNvSpPr/>
            <p:nvPr/>
          </p:nvSpPr>
          <p:spPr>
            <a:xfrm>
              <a:off x="7906950" y="20358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7" name="pt347"/>
            <p:cNvSpPr/>
            <p:nvPr/>
          </p:nvSpPr>
          <p:spPr>
            <a:xfrm>
              <a:off x="7906950" y="20358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8" name="pt348"/>
            <p:cNvSpPr/>
            <p:nvPr/>
          </p:nvSpPr>
          <p:spPr>
            <a:xfrm>
              <a:off x="7906950" y="20358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9" name="pt349"/>
            <p:cNvSpPr/>
            <p:nvPr/>
          </p:nvSpPr>
          <p:spPr>
            <a:xfrm>
              <a:off x="7906950" y="20358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0" name="pt350"/>
            <p:cNvSpPr/>
            <p:nvPr/>
          </p:nvSpPr>
          <p:spPr>
            <a:xfrm>
              <a:off x="7906950" y="19526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1" name="pt351"/>
            <p:cNvSpPr/>
            <p:nvPr/>
          </p:nvSpPr>
          <p:spPr>
            <a:xfrm>
              <a:off x="7849128" y="19526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2" name="pt352"/>
            <p:cNvSpPr/>
            <p:nvPr/>
          </p:nvSpPr>
          <p:spPr>
            <a:xfrm>
              <a:off x="7791305" y="42805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3" name="pt353"/>
            <p:cNvSpPr/>
            <p:nvPr/>
          </p:nvSpPr>
          <p:spPr>
            <a:xfrm>
              <a:off x="7791305" y="42805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4" name="pt354"/>
            <p:cNvSpPr/>
            <p:nvPr/>
          </p:nvSpPr>
          <p:spPr>
            <a:xfrm>
              <a:off x="7560014" y="51950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5" name="pt355"/>
            <p:cNvSpPr/>
            <p:nvPr/>
          </p:nvSpPr>
          <p:spPr>
            <a:xfrm>
              <a:off x="7617837" y="51950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6" name="pt356"/>
            <p:cNvSpPr/>
            <p:nvPr/>
          </p:nvSpPr>
          <p:spPr>
            <a:xfrm>
              <a:off x="7560014" y="51950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7" name="pt357"/>
            <p:cNvSpPr/>
            <p:nvPr/>
          </p:nvSpPr>
          <p:spPr>
            <a:xfrm>
              <a:off x="7906950" y="21189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8" name="pt358"/>
            <p:cNvSpPr/>
            <p:nvPr/>
          </p:nvSpPr>
          <p:spPr>
            <a:xfrm>
              <a:off x="7906950" y="21189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9" name="pt359"/>
            <p:cNvSpPr/>
            <p:nvPr/>
          </p:nvSpPr>
          <p:spPr>
            <a:xfrm>
              <a:off x="7906950" y="21189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0" name="pt360"/>
            <p:cNvSpPr/>
            <p:nvPr/>
          </p:nvSpPr>
          <p:spPr>
            <a:xfrm>
              <a:off x="7906950" y="21189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1" name="pt361"/>
            <p:cNvSpPr/>
            <p:nvPr/>
          </p:nvSpPr>
          <p:spPr>
            <a:xfrm>
              <a:off x="7906950" y="21189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2" name="pt362"/>
            <p:cNvSpPr/>
            <p:nvPr/>
          </p:nvSpPr>
          <p:spPr>
            <a:xfrm>
              <a:off x="7791305" y="56938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3" name="pt363"/>
            <p:cNvSpPr/>
            <p:nvPr/>
          </p:nvSpPr>
          <p:spPr>
            <a:xfrm>
              <a:off x="7560014" y="56938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4" name="pt364"/>
            <p:cNvSpPr/>
            <p:nvPr/>
          </p:nvSpPr>
          <p:spPr>
            <a:xfrm>
              <a:off x="7849128" y="56938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5" name="pt365"/>
            <p:cNvSpPr/>
            <p:nvPr/>
          </p:nvSpPr>
          <p:spPr>
            <a:xfrm>
              <a:off x="7849128" y="56938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6" name="pt366"/>
            <p:cNvSpPr/>
            <p:nvPr/>
          </p:nvSpPr>
          <p:spPr>
            <a:xfrm>
              <a:off x="7270900" y="56938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7" name="pt367"/>
            <p:cNvSpPr/>
            <p:nvPr/>
          </p:nvSpPr>
          <p:spPr>
            <a:xfrm>
              <a:off x="7906950" y="22020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8" name="pt368"/>
            <p:cNvSpPr/>
            <p:nvPr/>
          </p:nvSpPr>
          <p:spPr>
            <a:xfrm>
              <a:off x="7906950" y="22020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9" name="pt369"/>
            <p:cNvSpPr/>
            <p:nvPr/>
          </p:nvSpPr>
          <p:spPr>
            <a:xfrm>
              <a:off x="7906950" y="22020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0" name="pt370"/>
            <p:cNvSpPr/>
            <p:nvPr/>
          </p:nvSpPr>
          <p:spPr>
            <a:xfrm>
              <a:off x="7906950" y="22020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1" name="pt371"/>
            <p:cNvSpPr/>
            <p:nvPr/>
          </p:nvSpPr>
          <p:spPr>
            <a:xfrm>
              <a:off x="7906950" y="22020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2" name="pt372"/>
            <p:cNvSpPr/>
            <p:nvPr/>
          </p:nvSpPr>
          <p:spPr>
            <a:xfrm>
              <a:off x="7906950" y="22852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3" name="pt373"/>
            <p:cNvSpPr/>
            <p:nvPr/>
          </p:nvSpPr>
          <p:spPr>
            <a:xfrm>
              <a:off x="7906950" y="22852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4" name="pt374"/>
            <p:cNvSpPr/>
            <p:nvPr/>
          </p:nvSpPr>
          <p:spPr>
            <a:xfrm>
              <a:off x="7906950" y="22852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5" name="pt375"/>
            <p:cNvSpPr/>
            <p:nvPr/>
          </p:nvSpPr>
          <p:spPr>
            <a:xfrm>
              <a:off x="7906950" y="22852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6" name="pt376"/>
            <p:cNvSpPr/>
            <p:nvPr/>
          </p:nvSpPr>
          <p:spPr>
            <a:xfrm>
              <a:off x="7906950" y="22852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7" name="pt377"/>
            <p:cNvSpPr/>
            <p:nvPr/>
          </p:nvSpPr>
          <p:spPr>
            <a:xfrm>
              <a:off x="7906950" y="23683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8" name="pt378"/>
            <p:cNvSpPr/>
            <p:nvPr/>
          </p:nvSpPr>
          <p:spPr>
            <a:xfrm>
              <a:off x="7906950" y="23683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9" name="pt379"/>
            <p:cNvSpPr/>
            <p:nvPr/>
          </p:nvSpPr>
          <p:spPr>
            <a:xfrm>
              <a:off x="7906950" y="23683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0" name="pt380"/>
            <p:cNvSpPr/>
            <p:nvPr/>
          </p:nvSpPr>
          <p:spPr>
            <a:xfrm>
              <a:off x="7906950" y="23683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1" name="pt381"/>
            <p:cNvSpPr/>
            <p:nvPr/>
          </p:nvSpPr>
          <p:spPr>
            <a:xfrm>
              <a:off x="7906950" y="23683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2" name="pt382"/>
            <p:cNvSpPr/>
            <p:nvPr/>
          </p:nvSpPr>
          <p:spPr>
            <a:xfrm>
              <a:off x="7791305" y="43636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3" name="pt383"/>
            <p:cNvSpPr/>
            <p:nvPr/>
          </p:nvSpPr>
          <p:spPr>
            <a:xfrm>
              <a:off x="7791305" y="43636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4" name="pt384"/>
            <p:cNvSpPr/>
            <p:nvPr/>
          </p:nvSpPr>
          <p:spPr>
            <a:xfrm>
              <a:off x="7791305" y="43636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5" name="pt385"/>
            <p:cNvSpPr/>
            <p:nvPr/>
          </p:nvSpPr>
          <p:spPr>
            <a:xfrm>
              <a:off x="7906950" y="24515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6" name="pt386"/>
            <p:cNvSpPr/>
            <p:nvPr/>
          </p:nvSpPr>
          <p:spPr>
            <a:xfrm>
              <a:off x="7733482" y="24515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7" name="pt387"/>
            <p:cNvSpPr/>
            <p:nvPr/>
          </p:nvSpPr>
          <p:spPr>
            <a:xfrm>
              <a:off x="7906950" y="24515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8" name="pt388"/>
            <p:cNvSpPr/>
            <p:nvPr/>
          </p:nvSpPr>
          <p:spPr>
            <a:xfrm>
              <a:off x="7906950" y="24515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9" name="pt389"/>
            <p:cNvSpPr/>
            <p:nvPr/>
          </p:nvSpPr>
          <p:spPr>
            <a:xfrm>
              <a:off x="7906950" y="24515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0" name="pt390"/>
            <p:cNvSpPr/>
            <p:nvPr/>
          </p:nvSpPr>
          <p:spPr>
            <a:xfrm>
              <a:off x="7733482" y="57770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1" name="pt391"/>
            <p:cNvSpPr/>
            <p:nvPr/>
          </p:nvSpPr>
          <p:spPr>
            <a:xfrm>
              <a:off x="7675659" y="57770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2" name="pt392"/>
            <p:cNvSpPr/>
            <p:nvPr/>
          </p:nvSpPr>
          <p:spPr>
            <a:xfrm>
              <a:off x="7791305" y="57770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3" name="pt393"/>
            <p:cNvSpPr/>
            <p:nvPr/>
          </p:nvSpPr>
          <p:spPr>
            <a:xfrm>
              <a:off x="7328723" y="57770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4" name="pt394"/>
            <p:cNvSpPr/>
            <p:nvPr/>
          </p:nvSpPr>
          <p:spPr>
            <a:xfrm>
              <a:off x="6923963" y="57770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5" name="pt395"/>
            <p:cNvSpPr/>
            <p:nvPr/>
          </p:nvSpPr>
          <p:spPr>
            <a:xfrm>
              <a:off x="7791305" y="43636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6" name="pt396"/>
            <p:cNvSpPr/>
            <p:nvPr/>
          </p:nvSpPr>
          <p:spPr>
            <a:xfrm>
              <a:off x="7791305" y="43636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7" name="pt397"/>
            <p:cNvSpPr/>
            <p:nvPr/>
          </p:nvSpPr>
          <p:spPr>
            <a:xfrm>
              <a:off x="7733482" y="44468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8" name="pt398"/>
            <p:cNvSpPr/>
            <p:nvPr/>
          </p:nvSpPr>
          <p:spPr>
            <a:xfrm>
              <a:off x="7733482" y="44468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9" name="pt399"/>
            <p:cNvSpPr/>
            <p:nvPr/>
          </p:nvSpPr>
          <p:spPr>
            <a:xfrm>
              <a:off x="7791305" y="44468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0" name="pt400"/>
            <p:cNvSpPr/>
            <p:nvPr/>
          </p:nvSpPr>
          <p:spPr>
            <a:xfrm>
              <a:off x="7849128" y="44468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1" name="pt401"/>
            <p:cNvSpPr/>
            <p:nvPr/>
          </p:nvSpPr>
          <p:spPr>
            <a:xfrm>
              <a:off x="7791305" y="44468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2" name="pt402"/>
            <p:cNvSpPr/>
            <p:nvPr/>
          </p:nvSpPr>
          <p:spPr>
            <a:xfrm>
              <a:off x="7906950" y="36154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3" name="pt403"/>
            <p:cNvSpPr/>
            <p:nvPr/>
          </p:nvSpPr>
          <p:spPr>
            <a:xfrm>
              <a:off x="7906950" y="36154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4" name="pt404"/>
            <p:cNvSpPr/>
            <p:nvPr/>
          </p:nvSpPr>
          <p:spPr>
            <a:xfrm>
              <a:off x="7906950" y="36154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5" name="pt405"/>
            <p:cNvSpPr/>
            <p:nvPr/>
          </p:nvSpPr>
          <p:spPr>
            <a:xfrm>
              <a:off x="7906950" y="36154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6" name="pt406"/>
            <p:cNvSpPr/>
            <p:nvPr/>
          </p:nvSpPr>
          <p:spPr>
            <a:xfrm>
              <a:off x="7849128" y="36154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7" name="pt407"/>
            <p:cNvSpPr/>
            <p:nvPr/>
          </p:nvSpPr>
          <p:spPr>
            <a:xfrm>
              <a:off x="7386545" y="52782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8" name="pt408"/>
            <p:cNvSpPr/>
            <p:nvPr/>
          </p:nvSpPr>
          <p:spPr>
            <a:xfrm>
              <a:off x="7502191" y="52782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9" name="pt409"/>
            <p:cNvSpPr/>
            <p:nvPr/>
          </p:nvSpPr>
          <p:spPr>
            <a:xfrm>
              <a:off x="7444368" y="52782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0" name="pt410"/>
            <p:cNvSpPr/>
            <p:nvPr/>
          </p:nvSpPr>
          <p:spPr>
            <a:xfrm>
              <a:off x="7560014" y="52782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1" name="pt411"/>
            <p:cNvSpPr/>
            <p:nvPr/>
          </p:nvSpPr>
          <p:spPr>
            <a:xfrm>
              <a:off x="7560014" y="52782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2" name="pt412"/>
            <p:cNvSpPr/>
            <p:nvPr/>
          </p:nvSpPr>
          <p:spPr>
            <a:xfrm>
              <a:off x="7906950" y="46962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3" name="pt413"/>
            <p:cNvSpPr/>
            <p:nvPr/>
          </p:nvSpPr>
          <p:spPr>
            <a:xfrm>
              <a:off x="7849128" y="46962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4" name="pt414"/>
            <p:cNvSpPr/>
            <p:nvPr/>
          </p:nvSpPr>
          <p:spPr>
            <a:xfrm>
              <a:off x="7791305" y="46962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5" name="pt415"/>
            <p:cNvSpPr/>
            <p:nvPr/>
          </p:nvSpPr>
          <p:spPr>
            <a:xfrm>
              <a:off x="7791305" y="46962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6" name="pt416"/>
            <p:cNvSpPr/>
            <p:nvPr/>
          </p:nvSpPr>
          <p:spPr>
            <a:xfrm>
              <a:off x="7733482" y="46962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7" name="pt417"/>
            <p:cNvSpPr/>
            <p:nvPr/>
          </p:nvSpPr>
          <p:spPr>
            <a:xfrm>
              <a:off x="7849128" y="47793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8" name="pt418"/>
            <p:cNvSpPr/>
            <p:nvPr/>
          </p:nvSpPr>
          <p:spPr>
            <a:xfrm>
              <a:off x="7849128" y="47793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9" name="pt419"/>
            <p:cNvSpPr/>
            <p:nvPr/>
          </p:nvSpPr>
          <p:spPr>
            <a:xfrm>
              <a:off x="7849128" y="47793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0" name="pt420"/>
            <p:cNvSpPr/>
            <p:nvPr/>
          </p:nvSpPr>
          <p:spPr>
            <a:xfrm>
              <a:off x="7733482" y="47793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1" name="pt421"/>
            <p:cNvSpPr/>
            <p:nvPr/>
          </p:nvSpPr>
          <p:spPr>
            <a:xfrm>
              <a:off x="7733482" y="47793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2" name="pt422"/>
            <p:cNvSpPr/>
            <p:nvPr/>
          </p:nvSpPr>
          <p:spPr>
            <a:xfrm>
              <a:off x="7849128" y="53613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3" name="pt423"/>
            <p:cNvSpPr/>
            <p:nvPr/>
          </p:nvSpPr>
          <p:spPr>
            <a:xfrm>
              <a:off x="7849128" y="53613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4" name="pt424"/>
            <p:cNvSpPr/>
            <p:nvPr/>
          </p:nvSpPr>
          <p:spPr>
            <a:xfrm>
              <a:off x="7502191" y="53613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5" name="pt425"/>
            <p:cNvSpPr/>
            <p:nvPr/>
          </p:nvSpPr>
          <p:spPr>
            <a:xfrm>
              <a:off x="7502191" y="53613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6" name="pt426"/>
            <p:cNvSpPr/>
            <p:nvPr/>
          </p:nvSpPr>
          <p:spPr>
            <a:xfrm>
              <a:off x="7502191" y="53613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7" name="pt427"/>
            <p:cNvSpPr/>
            <p:nvPr/>
          </p:nvSpPr>
          <p:spPr>
            <a:xfrm>
              <a:off x="7906950" y="36985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8" name="pt428"/>
            <p:cNvSpPr/>
            <p:nvPr/>
          </p:nvSpPr>
          <p:spPr>
            <a:xfrm>
              <a:off x="7906950" y="36985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9" name="pt429"/>
            <p:cNvSpPr/>
            <p:nvPr/>
          </p:nvSpPr>
          <p:spPr>
            <a:xfrm>
              <a:off x="7906950" y="36985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0" name="pt430"/>
            <p:cNvSpPr/>
            <p:nvPr/>
          </p:nvSpPr>
          <p:spPr>
            <a:xfrm>
              <a:off x="7906950" y="36985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1" name="pt431"/>
            <p:cNvSpPr/>
            <p:nvPr/>
          </p:nvSpPr>
          <p:spPr>
            <a:xfrm>
              <a:off x="7849128" y="36985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2" name="pt432"/>
            <p:cNvSpPr/>
            <p:nvPr/>
          </p:nvSpPr>
          <p:spPr>
            <a:xfrm>
              <a:off x="7791305" y="25346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3" name="pt433"/>
            <p:cNvSpPr/>
            <p:nvPr/>
          </p:nvSpPr>
          <p:spPr>
            <a:xfrm>
              <a:off x="7849128" y="25346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4" name="pt434"/>
            <p:cNvSpPr/>
            <p:nvPr/>
          </p:nvSpPr>
          <p:spPr>
            <a:xfrm>
              <a:off x="7675659" y="25346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5" name="pt435"/>
            <p:cNvSpPr/>
            <p:nvPr/>
          </p:nvSpPr>
          <p:spPr>
            <a:xfrm>
              <a:off x="7791305" y="25346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6" name="pt436"/>
            <p:cNvSpPr/>
            <p:nvPr/>
          </p:nvSpPr>
          <p:spPr>
            <a:xfrm>
              <a:off x="7906950" y="25346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7" name="pt437"/>
            <p:cNvSpPr/>
            <p:nvPr/>
          </p:nvSpPr>
          <p:spPr>
            <a:xfrm>
              <a:off x="7906950" y="37817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8" name="pt438"/>
            <p:cNvSpPr/>
            <p:nvPr/>
          </p:nvSpPr>
          <p:spPr>
            <a:xfrm>
              <a:off x="7849128" y="37817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9" name="pt439"/>
            <p:cNvSpPr/>
            <p:nvPr/>
          </p:nvSpPr>
          <p:spPr>
            <a:xfrm>
              <a:off x="7849128" y="37817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0" name="pt440"/>
            <p:cNvSpPr/>
            <p:nvPr/>
          </p:nvSpPr>
          <p:spPr>
            <a:xfrm>
              <a:off x="7906950" y="37817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1" name="pt441"/>
            <p:cNvSpPr/>
            <p:nvPr/>
          </p:nvSpPr>
          <p:spPr>
            <a:xfrm>
              <a:off x="7849128" y="37817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2" name="pt442"/>
            <p:cNvSpPr/>
            <p:nvPr/>
          </p:nvSpPr>
          <p:spPr>
            <a:xfrm>
              <a:off x="7791305" y="38648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3" name="pt443"/>
            <p:cNvSpPr/>
            <p:nvPr/>
          </p:nvSpPr>
          <p:spPr>
            <a:xfrm>
              <a:off x="7791305" y="38648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4" name="pt444"/>
            <p:cNvSpPr/>
            <p:nvPr/>
          </p:nvSpPr>
          <p:spPr>
            <a:xfrm>
              <a:off x="7791305" y="38648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5" name="pt445"/>
            <p:cNvSpPr/>
            <p:nvPr/>
          </p:nvSpPr>
          <p:spPr>
            <a:xfrm>
              <a:off x="7849128" y="38648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6" name="pt446"/>
            <p:cNvSpPr/>
            <p:nvPr/>
          </p:nvSpPr>
          <p:spPr>
            <a:xfrm>
              <a:off x="7849128" y="38648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7" name="pt447"/>
            <p:cNvSpPr/>
            <p:nvPr/>
          </p:nvSpPr>
          <p:spPr>
            <a:xfrm>
              <a:off x="7873074" y="67172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8" name="pt448"/>
            <p:cNvSpPr/>
            <p:nvPr/>
          </p:nvSpPr>
          <p:spPr>
            <a:xfrm>
              <a:off x="7873074" y="67172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9" name="pt449"/>
            <p:cNvSpPr/>
            <p:nvPr/>
          </p:nvSpPr>
          <p:spPr>
            <a:xfrm>
              <a:off x="7873074" y="67172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0" name="pt450"/>
            <p:cNvSpPr/>
            <p:nvPr/>
          </p:nvSpPr>
          <p:spPr>
            <a:xfrm>
              <a:off x="7873074" y="258390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1" name="pt451"/>
            <p:cNvSpPr/>
            <p:nvPr/>
          </p:nvSpPr>
          <p:spPr>
            <a:xfrm>
              <a:off x="7815251" y="258390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2" name="pt452"/>
            <p:cNvSpPr/>
            <p:nvPr/>
          </p:nvSpPr>
          <p:spPr>
            <a:xfrm>
              <a:off x="7815251" y="258390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3" name="pt453"/>
            <p:cNvSpPr/>
            <p:nvPr/>
          </p:nvSpPr>
          <p:spPr>
            <a:xfrm>
              <a:off x="7815251" y="75486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4" name="pt454"/>
            <p:cNvSpPr/>
            <p:nvPr/>
          </p:nvSpPr>
          <p:spPr>
            <a:xfrm>
              <a:off x="7873074" y="75486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5" name="pt455"/>
            <p:cNvSpPr/>
            <p:nvPr/>
          </p:nvSpPr>
          <p:spPr>
            <a:xfrm>
              <a:off x="7873074" y="75486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6" name="pt456"/>
            <p:cNvSpPr/>
            <p:nvPr/>
          </p:nvSpPr>
          <p:spPr>
            <a:xfrm>
              <a:off x="7815251" y="266704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7" name="pt457"/>
            <p:cNvSpPr/>
            <p:nvPr/>
          </p:nvSpPr>
          <p:spPr>
            <a:xfrm>
              <a:off x="7815251" y="266704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8" name="pt458"/>
            <p:cNvSpPr/>
            <p:nvPr/>
          </p:nvSpPr>
          <p:spPr>
            <a:xfrm>
              <a:off x="7815251" y="266704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9" name="pt459"/>
            <p:cNvSpPr/>
            <p:nvPr/>
          </p:nvSpPr>
          <p:spPr>
            <a:xfrm>
              <a:off x="7526137" y="541060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0" name="pt460"/>
            <p:cNvSpPr/>
            <p:nvPr/>
          </p:nvSpPr>
          <p:spPr>
            <a:xfrm>
              <a:off x="7410492" y="541060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1" name="pt461"/>
            <p:cNvSpPr/>
            <p:nvPr/>
          </p:nvSpPr>
          <p:spPr>
            <a:xfrm>
              <a:off x="7410492" y="541060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2" name="pt462"/>
            <p:cNvSpPr/>
            <p:nvPr/>
          </p:nvSpPr>
          <p:spPr>
            <a:xfrm>
              <a:off x="7815251" y="275017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3" name="pt463"/>
            <p:cNvSpPr/>
            <p:nvPr/>
          </p:nvSpPr>
          <p:spPr>
            <a:xfrm>
              <a:off x="7815251" y="275017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4" name="pt464"/>
            <p:cNvSpPr/>
            <p:nvPr/>
          </p:nvSpPr>
          <p:spPr>
            <a:xfrm>
              <a:off x="7815251" y="275017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5" name="pt465"/>
            <p:cNvSpPr/>
            <p:nvPr/>
          </p:nvSpPr>
          <p:spPr>
            <a:xfrm>
              <a:off x="7873074" y="83800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6" name="pt466"/>
            <p:cNvSpPr/>
            <p:nvPr/>
          </p:nvSpPr>
          <p:spPr>
            <a:xfrm>
              <a:off x="7757428" y="83800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7" name="pt467"/>
            <p:cNvSpPr/>
            <p:nvPr/>
          </p:nvSpPr>
          <p:spPr>
            <a:xfrm>
              <a:off x="7873074" y="83800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8" name="pt468"/>
            <p:cNvSpPr/>
            <p:nvPr/>
          </p:nvSpPr>
          <p:spPr>
            <a:xfrm>
              <a:off x="7699605" y="482863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9" name="pt469"/>
            <p:cNvSpPr/>
            <p:nvPr/>
          </p:nvSpPr>
          <p:spPr>
            <a:xfrm>
              <a:off x="7583960" y="482863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0" name="pt470"/>
            <p:cNvSpPr/>
            <p:nvPr/>
          </p:nvSpPr>
          <p:spPr>
            <a:xfrm>
              <a:off x="7641783" y="482863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1" name="pt471"/>
            <p:cNvSpPr/>
            <p:nvPr/>
          </p:nvSpPr>
          <p:spPr>
            <a:xfrm>
              <a:off x="7410492" y="92113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2" name="pt472"/>
            <p:cNvSpPr/>
            <p:nvPr/>
          </p:nvSpPr>
          <p:spPr>
            <a:xfrm>
              <a:off x="7815251" y="92113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3" name="pt473"/>
            <p:cNvSpPr/>
            <p:nvPr/>
          </p:nvSpPr>
          <p:spPr>
            <a:xfrm>
              <a:off x="7873074" y="92113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4" name="pt474"/>
            <p:cNvSpPr/>
            <p:nvPr/>
          </p:nvSpPr>
          <p:spPr>
            <a:xfrm>
              <a:off x="7468314" y="549374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5" name="pt475"/>
            <p:cNvSpPr/>
            <p:nvPr/>
          </p:nvSpPr>
          <p:spPr>
            <a:xfrm>
              <a:off x="7179201" y="549374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6" name="pt476"/>
            <p:cNvSpPr/>
            <p:nvPr/>
          </p:nvSpPr>
          <p:spPr>
            <a:xfrm>
              <a:off x="7410492" y="549374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7" name="pt477"/>
            <p:cNvSpPr/>
            <p:nvPr/>
          </p:nvSpPr>
          <p:spPr>
            <a:xfrm>
              <a:off x="7873074" y="100427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8" name="pt478"/>
            <p:cNvSpPr/>
            <p:nvPr/>
          </p:nvSpPr>
          <p:spPr>
            <a:xfrm>
              <a:off x="7873074" y="100427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9" name="pt479"/>
            <p:cNvSpPr/>
            <p:nvPr/>
          </p:nvSpPr>
          <p:spPr>
            <a:xfrm>
              <a:off x="7873074" y="100427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0" name="pt480"/>
            <p:cNvSpPr/>
            <p:nvPr/>
          </p:nvSpPr>
          <p:spPr>
            <a:xfrm>
              <a:off x="7583960" y="499491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1" name="pt481"/>
            <p:cNvSpPr/>
            <p:nvPr/>
          </p:nvSpPr>
          <p:spPr>
            <a:xfrm>
              <a:off x="7583960" y="499491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2" name="pt482"/>
            <p:cNvSpPr/>
            <p:nvPr/>
          </p:nvSpPr>
          <p:spPr>
            <a:xfrm>
              <a:off x="7583960" y="499491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3" name="pt483"/>
            <p:cNvSpPr/>
            <p:nvPr/>
          </p:nvSpPr>
          <p:spPr>
            <a:xfrm>
              <a:off x="7815251" y="391411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4" name="pt484"/>
            <p:cNvSpPr/>
            <p:nvPr/>
          </p:nvSpPr>
          <p:spPr>
            <a:xfrm>
              <a:off x="7757428" y="391411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5" name="pt485"/>
            <p:cNvSpPr/>
            <p:nvPr/>
          </p:nvSpPr>
          <p:spPr>
            <a:xfrm>
              <a:off x="7757428" y="391411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6" name="pt486"/>
            <p:cNvSpPr/>
            <p:nvPr/>
          </p:nvSpPr>
          <p:spPr>
            <a:xfrm>
              <a:off x="7873074" y="108741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7" name="pt487"/>
            <p:cNvSpPr/>
            <p:nvPr/>
          </p:nvSpPr>
          <p:spPr>
            <a:xfrm>
              <a:off x="7873074" y="108741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8" name="pt488"/>
            <p:cNvSpPr/>
            <p:nvPr/>
          </p:nvSpPr>
          <p:spPr>
            <a:xfrm>
              <a:off x="7873074" y="108741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9" name="pt489"/>
            <p:cNvSpPr/>
            <p:nvPr/>
          </p:nvSpPr>
          <p:spPr>
            <a:xfrm>
              <a:off x="7468314" y="557687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0" name="pt490"/>
            <p:cNvSpPr/>
            <p:nvPr/>
          </p:nvSpPr>
          <p:spPr>
            <a:xfrm>
              <a:off x="7410492" y="557687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1" name="pt491"/>
            <p:cNvSpPr/>
            <p:nvPr/>
          </p:nvSpPr>
          <p:spPr>
            <a:xfrm>
              <a:off x="7410492" y="557687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2" name="pt492"/>
            <p:cNvSpPr/>
            <p:nvPr/>
          </p:nvSpPr>
          <p:spPr>
            <a:xfrm>
              <a:off x="7815251" y="399725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3" name="pt493"/>
            <p:cNvSpPr/>
            <p:nvPr/>
          </p:nvSpPr>
          <p:spPr>
            <a:xfrm>
              <a:off x="7757428" y="399725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4" name="pt494"/>
            <p:cNvSpPr/>
            <p:nvPr/>
          </p:nvSpPr>
          <p:spPr>
            <a:xfrm>
              <a:off x="7757428" y="399725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5" name="pt495"/>
            <p:cNvSpPr/>
            <p:nvPr/>
          </p:nvSpPr>
          <p:spPr>
            <a:xfrm>
              <a:off x="7815251" y="283331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6" name="pt496"/>
            <p:cNvSpPr/>
            <p:nvPr/>
          </p:nvSpPr>
          <p:spPr>
            <a:xfrm>
              <a:off x="7815251" y="283331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7" name="pt497"/>
            <p:cNvSpPr/>
            <p:nvPr/>
          </p:nvSpPr>
          <p:spPr>
            <a:xfrm>
              <a:off x="7815251" y="283331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8" name="pt498"/>
            <p:cNvSpPr/>
            <p:nvPr/>
          </p:nvSpPr>
          <p:spPr>
            <a:xfrm>
              <a:off x="7757428" y="291645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9" name="pt499"/>
            <p:cNvSpPr/>
            <p:nvPr/>
          </p:nvSpPr>
          <p:spPr>
            <a:xfrm>
              <a:off x="7815251" y="291645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0" name="pt500"/>
            <p:cNvSpPr/>
            <p:nvPr/>
          </p:nvSpPr>
          <p:spPr>
            <a:xfrm>
              <a:off x="7815251" y="291645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1" name="pt501"/>
            <p:cNvSpPr/>
            <p:nvPr/>
          </p:nvSpPr>
          <p:spPr>
            <a:xfrm>
              <a:off x="7873074" y="449608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2" name="pt502"/>
            <p:cNvSpPr/>
            <p:nvPr/>
          </p:nvSpPr>
          <p:spPr>
            <a:xfrm>
              <a:off x="7873074" y="449608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3" name="pt503"/>
            <p:cNvSpPr/>
            <p:nvPr/>
          </p:nvSpPr>
          <p:spPr>
            <a:xfrm>
              <a:off x="7699605" y="449608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4" name="pt504"/>
            <p:cNvSpPr/>
            <p:nvPr/>
          </p:nvSpPr>
          <p:spPr>
            <a:xfrm>
              <a:off x="7815251" y="299959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5" name="pt505"/>
            <p:cNvSpPr/>
            <p:nvPr/>
          </p:nvSpPr>
          <p:spPr>
            <a:xfrm>
              <a:off x="7815251" y="299959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6" name="pt506"/>
            <p:cNvSpPr/>
            <p:nvPr/>
          </p:nvSpPr>
          <p:spPr>
            <a:xfrm>
              <a:off x="7815251" y="299959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7" name="pt507"/>
            <p:cNvSpPr/>
            <p:nvPr/>
          </p:nvSpPr>
          <p:spPr>
            <a:xfrm>
              <a:off x="7815251" y="408039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8" name="pt508"/>
            <p:cNvSpPr/>
            <p:nvPr/>
          </p:nvSpPr>
          <p:spPr>
            <a:xfrm>
              <a:off x="7815251" y="408039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9" name="pt509"/>
            <p:cNvSpPr/>
            <p:nvPr/>
          </p:nvSpPr>
          <p:spPr>
            <a:xfrm>
              <a:off x="7757428" y="408039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0" name="pt510"/>
            <p:cNvSpPr/>
            <p:nvPr/>
          </p:nvSpPr>
          <p:spPr>
            <a:xfrm>
              <a:off x="7873074" y="117055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1" name="pt511"/>
            <p:cNvSpPr/>
            <p:nvPr/>
          </p:nvSpPr>
          <p:spPr>
            <a:xfrm>
              <a:off x="7873074" y="117055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2" name="pt512"/>
            <p:cNvSpPr/>
            <p:nvPr/>
          </p:nvSpPr>
          <p:spPr>
            <a:xfrm>
              <a:off x="7873074" y="117055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3" name="pt513"/>
            <p:cNvSpPr/>
            <p:nvPr/>
          </p:nvSpPr>
          <p:spPr>
            <a:xfrm>
              <a:off x="7873074" y="308273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4" name="pt514"/>
            <p:cNvSpPr/>
            <p:nvPr/>
          </p:nvSpPr>
          <p:spPr>
            <a:xfrm>
              <a:off x="7815251" y="308273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5" name="pt515"/>
            <p:cNvSpPr/>
            <p:nvPr/>
          </p:nvSpPr>
          <p:spPr>
            <a:xfrm>
              <a:off x="7815251" y="308273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6" name="pt516"/>
            <p:cNvSpPr/>
            <p:nvPr/>
          </p:nvSpPr>
          <p:spPr>
            <a:xfrm>
              <a:off x="7757428" y="416352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7" name="pt517"/>
            <p:cNvSpPr/>
            <p:nvPr/>
          </p:nvSpPr>
          <p:spPr>
            <a:xfrm>
              <a:off x="7757428" y="416352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8" name="pt518"/>
            <p:cNvSpPr/>
            <p:nvPr/>
          </p:nvSpPr>
          <p:spPr>
            <a:xfrm>
              <a:off x="7757428" y="416352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9" name="pt519"/>
            <p:cNvSpPr/>
            <p:nvPr/>
          </p:nvSpPr>
          <p:spPr>
            <a:xfrm>
              <a:off x="7873074" y="125369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0" name="pt520"/>
            <p:cNvSpPr/>
            <p:nvPr/>
          </p:nvSpPr>
          <p:spPr>
            <a:xfrm>
              <a:off x="7873074" y="125369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1" name="pt521"/>
            <p:cNvSpPr/>
            <p:nvPr/>
          </p:nvSpPr>
          <p:spPr>
            <a:xfrm>
              <a:off x="7873074" y="125369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2" name="pt522"/>
            <p:cNvSpPr/>
            <p:nvPr/>
          </p:nvSpPr>
          <p:spPr>
            <a:xfrm>
              <a:off x="7815251" y="316587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3" name="pt523"/>
            <p:cNvSpPr/>
            <p:nvPr/>
          </p:nvSpPr>
          <p:spPr>
            <a:xfrm>
              <a:off x="7815251" y="316587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4" name="pt524"/>
            <p:cNvSpPr/>
            <p:nvPr/>
          </p:nvSpPr>
          <p:spPr>
            <a:xfrm>
              <a:off x="7815251" y="316587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5" name="pt525"/>
            <p:cNvSpPr/>
            <p:nvPr/>
          </p:nvSpPr>
          <p:spPr>
            <a:xfrm>
              <a:off x="7873074" y="133683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6" name="pt526"/>
            <p:cNvSpPr/>
            <p:nvPr/>
          </p:nvSpPr>
          <p:spPr>
            <a:xfrm>
              <a:off x="7873074" y="133683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7" name="pt527"/>
            <p:cNvSpPr/>
            <p:nvPr/>
          </p:nvSpPr>
          <p:spPr>
            <a:xfrm>
              <a:off x="7873074" y="133683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8" name="pt528"/>
            <p:cNvSpPr/>
            <p:nvPr/>
          </p:nvSpPr>
          <p:spPr>
            <a:xfrm>
              <a:off x="7815251" y="457922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9" name="pt529"/>
            <p:cNvSpPr/>
            <p:nvPr/>
          </p:nvSpPr>
          <p:spPr>
            <a:xfrm>
              <a:off x="7757428" y="457922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0" name="pt530"/>
            <p:cNvSpPr/>
            <p:nvPr/>
          </p:nvSpPr>
          <p:spPr>
            <a:xfrm>
              <a:off x="7699605" y="457922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1" name="pt531"/>
            <p:cNvSpPr/>
            <p:nvPr/>
          </p:nvSpPr>
          <p:spPr>
            <a:xfrm>
              <a:off x="7641783" y="491177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2" name="pt532"/>
            <p:cNvSpPr/>
            <p:nvPr/>
          </p:nvSpPr>
          <p:spPr>
            <a:xfrm>
              <a:off x="7641783" y="491177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3" name="pt533"/>
            <p:cNvSpPr/>
            <p:nvPr/>
          </p:nvSpPr>
          <p:spPr>
            <a:xfrm>
              <a:off x="7641783" y="491177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4" name="pt534"/>
            <p:cNvSpPr/>
            <p:nvPr/>
          </p:nvSpPr>
          <p:spPr>
            <a:xfrm>
              <a:off x="7873074" y="141996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5" name="pt535"/>
            <p:cNvSpPr/>
            <p:nvPr/>
          </p:nvSpPr>
          <p:spPr>
            <a:xfrm>
              <a:off x="7873074" y="141996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6" name="pt536"/>
            <p:cNvSpPr/>
            <p:nvPr/>
          </p:nvSpPr>
          <p:spPr>
            <a:xfrm>
              <a:off x="7873074" y="141996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7" name="pt537"/>
            <p:cNvSpPr/>
            <p:nvPr/>
          </p:nvSpPr>
          <p:spPr>
            <a:xfrm>
              <a:off x="7815251" y="324900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8" name="pt538"/>
            <p:cNvSpPr/>
            <p:nvPr/>
          </p:nvSpPr>
          <p:spPr>
            <a:xfrm>
              <a:off x="7815251" y="324900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9" name="pt539"/>
            <p:cNvSpPr/>
            <p:nvPr/>
          </p:nvSpPr>
          <p:spPr>
            <a:xfrm>
              <a:off x="7815251" y="324900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0" name="pt540"/>
            <p:cNvSpPr/>
            <p:nvPr/>
          </p:nvSpPr>
          <p:spPr>
            <a:xfrm>
              <a:off x="7873074" y="150310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1" name="pt541"/>
            <p:cNvSpPr/>
            <p:nvPr/>
          </p:nvSpPr>
          <p:spPr>
            <a:xfrm>
              <a:off x="7873074" y="150310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2" name="pt542"/>
            <p:cNvSpPr/>
            <p:nvPr/>
          </p:nvSpPr>
          <p:spPr>
            <a:xfrm>
              <a:off x="7873074" y="150310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3" name="pt543"/>
            <p:cNvSpPr/>
            <p:nvPr/>
          </p:nvSpPr>
          <p:spPr>
            <a:xfrm>
              <a:off x="7815251" y="333214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4" name="pt544"/>
            <p:cNvSpPr/>
            <p:nvPr/>
          </p:nvSpPr>
          <p:spPr>
            <a:xfrm>
              <a:off x="7699605" y="333214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5" name="pt545"/>
            <p:cNvSpPr/>
            <p:nvPr/>
          </p:nvSpPr>
          <p:spPr>
            <a:xfrm>
              <a:off x="7815251" y="333214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6" name="pt546"/>
            <p:cNvSpPr/>
            <p:nvPr/>
          </p:nvSpPr>
          <p:spPr>
            <a:xfrm>
              <a:off x="7815251" y="341528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7" name="pt547"/>
            <p:cNvSpPr/>
            <p:nvPr/>
          </p:nvSpPr>
          <p:spPr>
            <a:xfrm>
              <a:off x="7815251" y="341528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8" name="pt548"/>
            <p:cNvSpPr/>
            <p:nvPr/>
          </p:nvSpPr>
          <p:spPr>
            <a:xfrm>
              <a:off x="7815251" y="341528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9" name="pt549"/>
            <p:cNvSpPr/>
            <p:nvPr/>
          </p:nvSpPr>
          <p:spPr>
            <a:xfrm>
              <a:off x="7873074" y="158624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0" name="pt550"/>
            <p:cNvSpPr/>
            <p:nvPr/>
          </p:nvSpPr>
          <p:spPr>
            <a:xfrm>
              <a:off x="7873074" y="158624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1" name="pt551"/>
            <p:cNvSpPr/>
            <p:nvPr/>
          </p:nvSpPr>
          <p:spPr>
            <a:xfrm>
              <a:off x="7873074" y="158624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2" name="pt552"/>
            <p:cNvSpPr/>
            <p:nvPr/>
          </p:nvSpPr>
          <p:spPr>
            <a:xfrm>
              <a:off x="7699605" y="507804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3" name="pt553"/>
            <p:cNvSpPr/>
            <p:nvPr/>
          </p:nvSpPr>
          <p:spPr>
            <a:xfrm>
              <a:off x="7526137" y="507804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4" name="pt554"/>
            <p:cNvSpPr/>
            <p:nvPr/>
          </p:nvSpPr>
          <p:spPr>
            <a:xfrm>
              <a:off x="7526137" y="507804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5" name="pt555"/>
            <p:cNvSpPr/>
            <p:nvPr/>
          </p:nvSpPr>
          <p:spPr>
            <a:xfrm>
              <a:off x="7873074" y="166938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6" name="pt556"/>
            <p:cNvSpPr/>
            <p:nvPr/>
          </p:nvSpPr>
          <p:spPr>
            <a:xfrm>
              <a:off x="7873074" y="166938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7" name="pt557"/>
            <p:cNvSpPr/>
            <p:nvPr/>
          </p:nvSpPr>
          <p:spPr>
            <a:xfrm>
              <a:off x="7873074" y="166938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8" name="pt558"/>
            <p:cNvSpPr/>
            <p:nvPr/>
          </p:nvSpPr>
          <p:spPr>
            <a:xfrm>
              <a:off x="7873074" y="349842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9" name="pt559"/>
            <p:cNvSpPr/>
            <p:nvPr/>
          </p:nvSpPr>
          <p:spPr>
            <a:xfrm>
              <a:off x="7873074" y="349842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0" name="pt560"/>
            <p:cNvSpPr/>
            <p:nvPr/>
          </p:nvSpPr>
          <p:spPr>
            <a:xfrm>
              <a:off x="7815251" y="349842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1" name="pt561"/>
            <p:cNvSpPr/>
            <p:nvPr/>
          </p:nvSpPr>
          <p:spPr>
            <a:xfrm>
              <a:off x="7873074" y="175252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2" name="pt562"/>
            <p:cNvSpPr/>
            <p:nvPr/>
          </p:nvSpPr>
          <p:spPr>
            <a:xfrm>
              <a:off x="7873074" y="175252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3" name="pt563"/>
            <p:cNvSpPr/>
            <p:nvPr/>
          </p:nvSpPr>
          <p:spPr>
            <a:xfrm>
              <a:off x="7873074" y="175252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4" name="pt564"/>
            <p:cNvSpPr/>
            <p:nvPr/>
          </p:nvSpPr>
          <p:spPr>
            <a:xfrm>
              <a:off x="7815251" y="183565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5" name="pt565"/>
            <p:cNvSpPr/>
            <p:nvPr/>
          </p:nvSpPr>
          <p:spPr>
            <a:xfrm>
              <a:off x="7873074" y="183565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6" name="pt566"/>
            <p:cNvSpPr/>
            <p:nvPr/>
          </p:nvSpPr>
          <p:spPr>
            <a:xfrm>
              <a:off x="7873074" y="183565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7" name="pt567"/>
            <p:cNvSpPr/>
            <p:nvPr/>
          </p:nvSpPr>
          <p:spPr>
            <a:xfrm>
              <a:off x="7815251" y="424666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8" name="pt568"/>
            <p:cNvSpPr/>
            <p:nvPr/>
          </p:nvSpPr>
          <p:spPr>
            <a:xfrm>
              <a:off x="7815251" y="191879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9" name="pt569"/>
            <p:cNvSpPr/>
            <p:nvPr/>
          </p:nvSpPr>
          <p:spPr>
            <a:xfrm>
              <a:off x="7873074" y="191879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0" name="pt570"/>
            <p:cNvSpPr/>
            <p:nvPr/>
          </p:nvSpPr>
          <p:spPr>
            <a:xfrm>
              <a:off x="7583960" y="516118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1" name="pt571"/>
            <p:cNvSpPr/>
            <p:nvPr/>
          </p:nvSpPr>
          <p:spPr>
            <a:xfrm>
              <a:off x="7873074" y="200193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2" name="pt572"/>
            <p:cNvSpPr/>
            <p:nvPr/>
          </p:nvSpPr>
          <p:spPr>
            <a:xfrm>
              <a:off x="7873074" y="200193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3" name="pt573"/>
            <p:cNvSpPr/>
            <p:nvPr/>
          </p:nvSpPr>
          <p:spPr>
            <a:xfrm>
              <a:off x="7873074" y="200193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4" name="pt574"/>
            <p:cNvSpPr/>
            <p:nvPr/>
          </p:nvSpPr>
          <p:spPr>
            <a:xfrm>
              <a:off x="7873074" y="191879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5" name="pt575"/>
            <p:cNvSpPr/>
            <p:nvPr/>
          </p:nvSpPr>
          <p:spPr>
            <a:xfrm>
              <a:off x="7757428" y="424666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6" name="pt576"/>
            <p:cNvSpPr/>
            <p:nvPr/>
          </p:nvSpPr>
          <p:spPr>
            <a:xfrm>
              <a:off x="7757428" y="424666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7" name="pt577"/>
            <p:cNvSpPr/>
            <p:nvPr/>
          </p:nvSpPr>
          <p:spPr>
            <a:xfrm>
              <a:off x="7583960" y="516118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8" name="pt578"/>
            <p:cNvSpPr/>
            <p:nvPr/>
          </p:nvSpPr>
          <p:spPr>
            <a:xfrm>
              <a:off x="7526137" y="516118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9" name="pt579"/>
            <p:cNvSpPr/>
            <p:nvPr/>
          </p:nvSpPr>
          <p:spPr>
            <a:xfrm>
              <a:off x="7873074" y="208507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0" name="pt580"/>
            <p:cNvSpPr/>
            <p:nvPr/>
          </p:nvSpPr>
          <p:spPr>
            <a:xfrm>
              <a:off x="7873074" y="208507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1" name="pt581"/>
            <p:cNvSpPr/>
            <p:nvPr/>
          </p:nvSpPr>
          <p:spPr>
            <a:xfrm>
              <a:off x="7873074" y="208507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2" name="pt582"/>
            <p:cNvSpPr/>
            <p:nvPr/>
          </p:nvSpPr>
          <p:spPr>
            <a:xfrm>
              <a:off x="7757428" y="566001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3" name="pt583"/>
            <p:cNvSpPr/>
            <p:nvPr/>
          </p:nvSpPr>
          <p:spPr>
            <a:xfrm>
              <a:off x="7815251" y="566001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4" name="pt584"/>
            <p:cNvSpPr/>
            <p:nvPr/>
          </p:nvSpPr>
          <p:spPr>
            <a:xfrm>
              <a:off x="7237023" y="566001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5" name="pt585"/>
            <p:cNvSpPr/>
            <p:nvPr/>
          </p:nvSpPr>
          <p:spPr>
            <a:xfrm>
              <a:off x="7873074" y="216821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6" name="pt586"/>
            <p:cNvSpPr/>
            <p:nvPr/>
          </p:nvSpPr>
          <p:spPr>
            <a:xfrm>
              <a:off x="7873074" y="216821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7" name="pt587"/>
            <p:cNvSpPr/>
            <p:nvPr/>
          </p:nvSpPr>
          <p:spPr>
            <a:xfrm>
              <a:off x="7873074" y="216821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8" name="pt588"/>
            <p:cNvSpPr/>
            <p:nvPr/>
          </p:nvSpPr>
          <p:spPr>
            <a:xfrm>
              <a:off x="7873074" y="225135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9" name="pt589"/>
            <p:cNvSpPr/>
            <p:nvPr/>
          </p:nvSpPr>
          <p:spPr>
            <a:xfrm>
              <a:off x="7873074" y="225135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0" name="pt590"/>
            <p:cNvSpPr/>
            <p:nvPr/>
          </p:nvSpPr>
          <p:spPr>
            <a:xfrm>
              <a:off x="7873074" y="225135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1" name="pt591"/>
            <p:cNvSpPr/>
            <p:nvPr/>
          </p:nvSpPr>
          <p:spPr>
            <a:xfrm>
              <a:off x="7873074" y="233448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2" name="pt592"/>
            <p:cNvSpPr/>
            <p:nvPr/>
          </p:nvSpPr>
          <p:spPr>
            <a:xfrm>
              <a:off x="7873074" y="233448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3" name="pt593"/>
            <p:cNvSpPr/>
            <p:nvPr/>
          </p:nvSpPr>
          <p:spPr>
            <a:xfrm>
              <a:off x="7873074" y="233448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4" name="pt594"/>
            <p:cNvSpPr/>
            <p:nvPr/>
          </p:nvSpPr>
          <p:spPr>
            <a:xfrm>
              <a:off x="7757428" y="432980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5" name="pt595"/>
            <p:cNvSpPr/>
            <p:nvPr/>
          </p:nvSpPr>
          <p:spPr>
            <a:xfrm>
              <a:off x="7873074" y="241762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6" name="pt596"/>
            <p:cNvSpPr/>
            <p:nvPr/>
          </p:nvSpPr>
          <p:spPr>
            <a:xfrm>
              <a:off x="7873074" y="241762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7" name="pt597"/>
            <p:cNvSpPr/>
            <p:nvPr/>
          </p:nvSpPr>
          <p:spPr>
            <a:xfrm>
              <a:off x="7873074" y="241762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8" name="pt598"/>
            <p:cNvSpPr/>
            <p:nvPr/>
          </p:nvSpPr>
          <p:spPr>
            <a:xfrm>
              <a:off x="7699605" y="574315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9" name="pt599"/>
            <p:cNvSpPr/>
            <p:nvPr/>
          </p:nvSpPr>
          <p:spPr>
            <a:xfrm>
              <a:off x="7294846" y="574315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0" name="pt600"/>
            <p:cNvSpPr/>
            <p:nvPr/>
          </p:nvSpPr>
          <p:spPr>
            <a:xfrm>
              <a:off x="6890087" y="574315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1" name="pt601"/>
            <p:cNvSpPr/>
            <p:nvPr/>
          </p:nvSpPr>
          <p:spPr>
            <a:xfrm>
              <a:off x="7757428" y="432980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2" name="pt602"/>
            <p:cNvSpPr/>
            <p:nvPr/>
          </p:nvSpPr>
          <p:spPr>
            <a:xfrm>
              <a:off x="7757428" y="432980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3" name="pt603"/>
            <p:cNvSpPr/>
            <p:nvPr/>
          </p:nvSpPr>
          <p:spPr>
            <a:xfrm>
              <a:off x="7699605" y="441294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4" name="pt604"/>
            <p:cNvSpPr/>
            <p:nvPr/>
          </p:nvSpPr>
          <p:spPr>
            <a:xfrm>
              <a:off x="7815251" y="441294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5" name="pt605"/>
            <p:cNvSpPr/>
            <p:nvPr/>
          </p:nvSpPr>
          <p:spPr>
            <a:xfrm>
              <a:off x="7757428" y="441294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6" name="pt606"/>
            <p:cNvSpPr/>
            <p:nvPr/>
          </p:nvSpPr>
          <p:spPr>
            <a:xfrm>
              <a:off x="7873074" y="358156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7" name="pt607"/>
            <p:cNvSpPr/>
            <p:nvPr/>
          </p:nvSpPr>
          <p:spPr>
            <a:xfrm>
              <a:off x="7873074" y="358156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8" name="pt608"/>
            <p:cNvSpPr/>
            <p:nvPr/>
          </p:nvSpPr>
          <p:spPr>
            <a:xfrm>
              <a:off x="7815251" y="358156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9" name="pt609"/>
            <p:cNvSpPr/>
            <p:nvPr/>
          </p:nvSpPr>
          <p:spPr>
            <a:xfrm>
              <a:off x="7352669" y="524432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0" name="pt610"/>
            <p:cNvSpPr/>
            <p:nvPr/>
          </p:nvSpPr>
          <p:spPr>
            <a:xfrm>
              <a:off x="7526137" y="524432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1" name="pt611"/>
            <p:cNvSpPr/>
            <p:nvPr/>
          </p:nvSpPr>
          <p:spPr>
            <a:xfrm>
              <a:off x="7526137" y="524432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2" name="pt612"/>
            <p:cNvSpPr/>
            <p:nvPr/>
          </p:nvSpPr>
          <p:spPr>
            <a:xfrm>
              <a:off x="7873074" y="466235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3" name="pt613"/>
            <p:cNvSpPr/>
            <p:nvPr/>
          </p:nvSpPr>
          <p:spPr>
            <a:xfrm>
              <a:off x="7757428" y="466235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4" name="pt614"/>
            <p:cNvSpPr/>
            <p:nvPr/>
          </p:nvSpPr>
          <p:spPr>
            <a:xfrm>
              <a:off x="7699605" y="466235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5" name="pt615"/>
            <p:cNvSpPr/>
            <p:nvPr/>
          </p:nvSpPr>
          <p:spPr>
            <a:xfrm>
              <a:off x="7815251" y="474549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6" name="pt616"/>
            <p:cNvSpPr/>
            <p:nvPr/>
          </p:nvSpPr>
          <p:spPr>
            <a:xfrm>
              <a:off x="7699605" y="474549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7" name="pt617"/>
            <p:cNvSpPr/>
            <p:nvPr/>
          </p:nvSpPr>
          <p:spPr>
            <a:xfrm>
              <a:off x="7699605" y="474549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8" name="pt618"/>
            <p:cNvSpPr/>
            <p:nvPr/>
          </p:nvSpPr>
          <p:spPr>
            <a:xfrm>
              <a:off x="7815251" y="532746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9" name="pt619"/>
            <p:cNvSpPr/>
            <p:nvPr/>
          </p:nvSpPr>
          <p:spPr>
            <a:xfrm>
              <a:off x="7468314" y="532746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20" name="pt620"/>
            <p:cNvSpPr/>
            <p:nvPr/>
          </p:nvSpPr>
          <p:spPr>
            <a:xfrm>
              <a:off x="7468314" y="532746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1" name="pt621"/>
            <p:cNvSpPr/>
            <p:nvPr/>
          </p:nvSpPr>
          <p:spPr>
            <a:xfrm>
              <a:off x="7873074" y="366470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2" name="pt622"/>
            <p:cNvSpPr/>
            <p:nvPr/>
          </p:nvSpPr>
          <p:spPr>
            <a:xfrm>
              <a:off x="7873074" y="366470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23" name="pt623"/>
            <p:cNvSpPr/>
            <p:nvPr/>
          </p:nvSpPr>
          <p:spPr>
            <a:xfrm>
              <a:off x="7815251" y="366470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4" name="pt624"/>
            <p:cNvSpPr/>
            <p:nvPr/>
          </p:nvSpPr>
          <p:spPr>
            <a:xfrm>
              <a:off x="7757428" y="250076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5" name="pt625"/>
            <p:cNvSpPr/>
            <p:nvPr/>
          </p:nvSpPr>
          <p:spPr>
            <a:xfrm>
              <a:off x="7757428" y="250076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26" name="pt626"/>
            <p:cNvSpPr/>
            <p:nvPr/>
          </p:nvSpPr>
          <p:spPr>
            <a:xfrm>
              <a:off x="7873074" y="250076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7" name="pt627"/>
            <p:cNvSpPr/>
            <p:nvPr/>
          </p:nvSpPr>
          <p:spPr>
            <a:xfrm>
              <a:off x="7873074" y="374783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8" name="pt628"/>
            <p:cNvSpPr/>
            <p:nvPr/>
          </p:nvSpPr>
          <p:spPr>
            <a:xfrm>
              <a:off x="7873074" y="374783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29" name="pt629"/>
            <p:cNvSpPr/>
            <p:nvPr/>
          </p:nvSpPr>
          <p:spPr>
            <a:xfrm>
              <a:off x="7815251" y="374783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30" name="pt630"/>
            <p:cNvSpPr/>
            <p:nvPr/>
          </p:nvSpPr>
          <p:spPr>
            <a:xfrm>
              <a:off x="7757428" y="383097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31" name="pt631"/>
            <p:cNvSpPr/>
            <p:nvPr/>
          </p:nvSpPr>
          <p:spPr>
            <a:xfrm>
              <a:off x="7815251" y="383097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2" name="pt632"/>
            <p:cNvSpPr/>
            <p:nvPr/>
          </p:nvSpPr>
          <p:spPr>
            <a:xfrm>
              <a:off x="7815251" y="383097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33" name="tx633"/>
            <p:cNvSpPr/>
            <p:nvPr/>
          </p:nvSpPr>
          <p:spPr>
            <a:xfrm>
              <a:off x="1428654" y="5733287"/>
              <a:ext cx="40659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Romania</a:t>
              </a:r>
            </a:p>
          </p:txBody>
        </p:sp>
        <p:sp>
          <p:nvSpPr>
            <p:cNvPr id="634" name="tx634"/>
            <p:cNvSpPr/>
            <p:nvPr/>
          </p:nvSpPr>
          <p:spPr>
            <a:xfrm>
              <a:off x="1456833" y="5650148"/>
              <a:ext cx="37842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Panama</a:t>
              </a:r>
            </a:p>
          </p:txBody>
        </p:sp>
        <p:sp>
          <p:nvSpPr>
            <p:cNvPr id="635" name="tx635"/>
            <p:cNvSpPr/>
            <p:nvPr/>
          </p:nvSpPr>
          <p:spPr>
            <a:xfrm>
              <a:off x="1496371" y="5567010"/>
              <a:ext cx="33888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Estonia</a:t>
              </a:r>
            </a:p>
          </p:txBody>
        </p:sp>
        <p:sp>
          <p:nvSpPr>
            <p:cNvPr id="636" name="tx636"/>
            <p:cNvSpPr/>
            <p:nvPr/>
          </p:nvSpPr>
          <p:spPr>
            <a:xfrm>
              <a:off x="1400328" y="5483872"/>
              <a:ext cx="43492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Barbados</a:t>
              </a:r>
            </a:p>
          </p:txBody>
        </p:sp>
        <p:sp>
          <p:nvSpPr>
            <p:cNvPr id="637" name="tx637"/>
            <p:cNvSpPr/>
            <p:nvPr/>
          </p:nvSpPr>
          <p:spPr>
            <a:xfrm>
              <a:off x="1519043" y="5400734"/>
              <a:ext cx="3162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Austria</a:t>
              </a:r>
            </a:p>
          </p:txBody>
        </p:sp>
        <p:sp>
          <p:nvSpPr>
            <p:cNvPr id="638" name="tx638"/>
            <p:cNvSpPr/>
            <p:nvPr/>
          </p:nvSpPr>
          <p:spPr>
            <a:xfrm>
              <a:off x="1445522" y="5316306"/>
              <a:ext cx="389731"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Slovenia</a:t>
              </a:r>
            </a:p>
          </p:txBody>
        </p:sp>
        <p:sp>
          <p:nvSpPr>
            <p:cNvPr id="639" name="tx639"/>
            <p:cNvSpPr/>
            <p:nvPr/>
          </p:nvSpPr>
          <p:spPr>
            <a:xfrm>
              <a:off x="1315694" y="5233168"/>
              <a:ext cx="1807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San</a:t>
              </a:r>
            </a:p>
          </p:txBody>
        </p:sp>
        <p:sp>
          <p:nvSpPr>
            <p:cNvPr id="640" name="tx640"/>
            <p:cNvSpPr/>
            <p:nvPr/>
          </p:nvSpPr>
          <p:spPr>
            <a:xfrm>
              <a:off x="1524698" y="5234457"/>
              <a:ext cx="31055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Marino</a:t>
              </a:r>
            </a:p>
          </p:txBody>
        </p:sp>
        <p:sp>
          <p:nvSpPr>
            <p:cNvPr id="641" name="tx641"/>
            <p:cNvSpPr/>
            <p:nvPr/>
          </p:nvSpPr>
          <p:spPr>
            <a:xfrm>
              <a:off x="1236617" y="5151319"/>
              <a:ext cx="20324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New</a:t>
              </a:r>
            </a:p>
          </p:txBody>
        </p:sp>
        <p:sp>
          <p:nvSpPr>
            <p:cNvPr id="642" name="tx642"/>
            <p:cNvSpPr/>
            <p:nvPr/>
          </p:nvSpPr>
          <p:spPr>
            <a:xfrm>
              <a:off x="1468094" y="5151319"/>
              <a:ext cx="36715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Zealand</a:t>
              </a:r>
            </a:p>
          </p:txBody>
        </p:sp>
        <p:sp>
          <p:nvSpPr>
            <p:cNvPr id="643" name="tx643"/>
            <p:cNvSpPr/>
            <p:nvPr/>
          </p:nvSpPr>
          <p:spPr>
            <a:xfrm>
              <a:off x="1422850" y="5068181"/>
              <a:ext cx="41240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Lithuania</a:t>
              </a:r>
            </a:p>
          </p:txBody>
        </p:sp>
        <p:sp>
          <p:nvSpPr>
            <p:cNvPr id="644" name="tx644"/>
            <p:cNvSpPr/>
            <p:nvPr/>
          </p:nvSpPr>
          <p:spPr>
            <a:xfrm>
              <a:off x="1479355" y="4983753"/>
              <a:ext cx="355897"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Canada</a:t>
              </a:r>
            </a:p>
          </p:txBody>
        </p:sp>
        <p:sp>
          <p:nvSpPr>
            <p:cNvPr id="645" name="tx645"/>
            <p:cNvSpPr/>
            <p:nvPr/>
          </p:nvSpPr>
          <p:spPr>
            <a:xfrm>
              <a:off x="1507633" y="4901904"/>
              <a:ext cx="32762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Iceland</a:t>
              </a:r>
            </a:p>
          </p:txBody>
        </p:sp>
        <p:sp>
          <p:nvSpPr>
            <p:cNvPr id="646" name="tx646"/>
            <p:cNvSpPr/>
            <p:nvPr/>
          </p:nvSpPr>
          <p:spPr>
            <a:xfrm>
              <a:off x="1462488" y="4798575"/>
              <a:ext cx="372764"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Bulgaria</a:t>
              </a:r>
            </a:p>
          </p:txBody>
        </p:sp>
        <p:sp>
          <p:nvSpPr>
            <p:cNvPr id="647" name="tx647"/>
            <p:cNvSpPr/>
            <p:nvPr/>
          </p:nvSpPr>
          <p:spPr>
            <a:xfrm>
              <a:off x="1468094" y="4734338"/>
              <a:ext cx="367158"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Sweden</a:t>
              </a:r>
            </a:p>
          </p:txBody>
        </p:sp>
        <p:sp>
          <p:nvSpPr>
            <p:cNvPr id="648" name="tx648"/>
            <p:cNvSpPr/>
            <p:nvPr/>
          </p:nvSpPr>
          <p:spPr>
            <a:xfrm>
              <a:off x="1451227" y="4651200"/>
              <a:ext cx="38402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Slovakia</a:t>
              </a:r>
            </a:p>
          </p:txBody>
        </p:sp>
        <p:sp>
          <p:nvSpPr>
            <p:cNvPr id="649" name="tx649"/>
            <p:cNvSpPr/>
            <p:nvPr/>
          </p:nvSpPr>
          <p:spPr>
            <a:xfrm>
              <a:off x="1524599" y="4569352"/>
              <a:ext cx="3106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Ireland</a:t>
              </a:r>
            </a:p>
          </p:txBody>
        </p:sp>
        <p:sp>
          <p:nvSpPr>
            <p:cNvPr id="650" name="tx650"/>
            <p:cNvSpPr/>
            <p:nvPr/>
          </p:nvSpPr>
          <p:spPr>
            <a:xfrm>
              <a:off x="1468193" y="4484924"/>
              <a:ext cx="367059"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Czechia</a:t>
              </a:r>
            </a:p>
          </p:txBody>
        </p:sp>
        <p:sp>
          <p:nvSpPr>
            <p:cNvPr id="651" name="tx651"/>
            <p:cNvSpPr/>
            <p:nvPr/>
          </p:nvSpPr>
          <p:spPr>
            <a:xfrm>
              <a:off x="1253484" y="4401785"/>
              <a:ext cx="259853"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Saudi</a:t>
              </a:r>
            </a:p>
          </p:txBody>
        </p:sp>
        <p:sp>
          <p:nvSpPr>
            <p:cNvPr id="652" name="tx652"/>
            <p:cNvSpPr/>
            <p:nvPr/>
          </p:nvSpPr>
          <p:spPr>
            <a:xfrm>
              <a:off x="1541565" y="4403075"/>
              <a:ext cx="2936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Arabia</a:t>
              </a:r>
            </a:p>
          </p:txBody>
        </p:sp>
        <p:sp>
          <p:nvSpPr>
            <p:cNvPr id="653" name="tx653"/>
            <p:cNvSpPr/>
            <p:nvPr/>
          </p:nvSpPr>
          <p:spPr>
            <a:xfrm>
              <a:off x="954240" y="4319937"/>
              <a:ext cx="36705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Russian</a:t>
              </a:r>
            </a:p>
          </p:txBody>
        </p:sp>
        <p:sp>
          <p:nvSpPr>
            <p:cNvPr id="654" name="tx654"/>
            <p:cNvSpPr/>
            <p:nvPr/>
          </p:nvSpPr>
          <p:spPr>
            <a:xfrm>
              <a:off x="1349528" y="4319937"/>
              <a:ext cx="48572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Federation</a:t>
              </a:r>
            </a:p>
          </p:txBody>
        </p:sp>
        <p:sp>
          <p:nvSpPr>
            <p:cNvPr id="655" name="tx655"/>
            <p:cNvSpPr/>
            <p:nvPr/>
          </p:nvSpPr>
          <p:spPr>
            <a:xfrm>
              <a:off x="508103" y="4236799"/>
              <a:ext cx="54783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Netherlands</a:t>
              </a:r>
            </a:p>
          </p:txBody>
        </p:sp>
        <p:sp>
          <p:nvSpPr>
            <p:cNvPr id="656" name="tx656"/>
            <p:cNvSpPr/>
            <p:nvPr/>
          </p:nvSpPr>
          <p:spPr>
            <a:xfrm>
              <a:off x="1084167" y="4215367"/>
              <a:ext cx="434826"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(Kingdom</a:t>
              </a:r>
            </a:p>
          </p:txBody>
        </p:sp>
        <p:sp>
          <p:nvSpPr>
            <p:cNvPr id="657" name="tx657"/>
            <p:cNvSpPr/>
            <p:nvPr/>
          </p:nvSpPr>
          <p:spPr>
            <a:xfrm>
              <a:off x="1547221" y="4235558"/>
              <a:ext cx="84732"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of</a:t>
              </a:r>
            </a:p>
          </p:txBody>
        </p:sp>
        <p:sp>
          <p:nvSpPr>
            <p:cNvPr id="658" name="tx658"/>
            <p:cNvSpPr/>
            <p:nvPr/>
          </p:nvSpPr>
          <p:spPr>
            <a:xfrm>
              <a:off x="1660181" y="4215367"/>
              <a:ext cx="175071"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the)</a:t>
              </a:r>
            </a:p>
          </p:txBody>
        </p:sp>
        <p:sp>
          <p:nvSpPr>
            <p:cNvPr id="659" name="tx659"/>
            <p:cNvSpPr/>
            <p:nvPr/>
          </p:nvSpPr>
          <p:spPr>
            <a:xfrm>
              <a:off x="1112345" y="4153611"/>
              <a:ext cx="293687"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United</a:t>
              </a:r>
            </a:p>
          </p:txBody>
        </p:sp>
        <p:sp>
          <p:nvSpPr>
            <p:cNvPr id="660" name="tx660"/>
            <p:cNvSpPr/>
            <p:nvPr/>
          </p:nvSpPr>
          <p:spPr>
            <a:xfrm>
              <a:off x="1434260" y="4133469"/>
              <a:ext cx="40099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Kingdom</a:t>
              </a:r>
            </a:p>
          </p:txBody>
        </p:sp>
        <p:sp>
          <p:nvSpPr>
            <p:cNvPr id="661" name="tx661"/>
            <p:cNvSpPr/>
            <p:nvPr/>
          </p:nvSpPr>
          <p:spPr>
            <a:xfrm>
              <a:off x="1575399" y="4050282"/>
              <a:ext cx="259853" cy="94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Spain</a:t>
              </a:r>
            </a:p>
          </p:txBody>
        </p:sp>
        <p:sp>
          <p:nvSpPr>
            <p:cNvPr id="662" name="tx662"/>
            <p:cNvSpPr/>
            <p:nvPr/>
          </p:nvSpPr>
          <p:spPr>
            <a:xfrm>
              <a:off x="1502027" y="3987384"/>
              <a:ext cx="33322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Finland</a:t>
              </a:r>
            </a:p>
          </p:txBody>
        </p:sp>
        <p:sp>
          <p:nvSpPr>
            <p:cNvPr id="663" name="tx663"/>
            <p:cNvSpPr/>
            <p:nvPr/>
          </p:nvSpPr>
          <p:spPr>
            <a:xfrm>
              <a:off x="1310088" y="3902956"/>
              <a:ext cx="525164"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Switzerland</a:t>
              </a:r>
            </a:p>
          </p:txBody>
        </p:sp>
        <p:sp>
          <p:nvSpPr>
            <p:cNvPr id="664" name="tx664"/>
            <p:cNvSpPr/>
            <p:nvPr/>
          </p:nvSpPr>
          <p:spPr>
            <a:xfrm>
              <a:off x="1225306" y="3821058"/>
              <a:ext cx="293687"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United</a:t>
              </a:r>
            </a:p>
          </p:txBody>
        </p:sp>
        <p:sp>
          <p:nvSpPr>
            <p:cNvPr id="665" name="tx665"/>
            <p:cNvSpPr/>
            <p:nvPr/>
          </p:nvSpPr>
          <p:spPr>
            <a:xfrm>
              <a:off x="1547221" y="3819818"/>
              <a:ext cx="288032"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States</a:t>
              </a:r>
            </a:p>
          </p:txBody>
        </p:sp>
        <p:sp>
          <p:nvSpPr>
            <p:cNvPr id="666" name="tx666"/>
            <p:cNvSpPr/>
            <p:nvPr/>
          </p:nvSpPr>
          <p:spPr>
            <a:xfrm>
              <a:off x="1451227" y="3717778"/>
              <a:ext cx="384026"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Uruguay</a:t>
              </a:r>
            </a:p>
          </p:txBody>
        </p:sp>
        <p:sp>
          <p:nvSpPr>
            <p:cNvPr id="667" name="tx667"/>
            <p:cNvSpPr/>
            <p:nvPr/>
          </p:nvSpPr>
          <p:spPr>
            <a:xfrm>
              <a:off x="1343922" y="3633400"/>
              <a:ext cx="491331"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Seychelles</a:t>
              </a:r>
            </a:p>
          </p:txBody>
        </p:sp>
        <p:sp>
          <p:nvSpPr>
            <p:cNvPr id="668" name="tx668"/>
            <p:cNvSpPr/>
            <p:nvPr/>
          </p:nvSpPr>
          <p:spPr>
            <a:xfrm>
              <a:off x="1372050" y="3550262"/>
              <a:ext cx="463202"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Singapore</a:t>
              </a:r>
            </a:p>
          </p:txBody>
        </p:sp>
        <p:sp>
          <p:nvSpPr>
            <p:cNvPr id="669" name="tx669"/>
            <p:cNvSpPr/>
            <p:nvPr/>
          </p:nvSpPr>
          <p:spPr>
            <a:xfrm>
              <a:off x="1564138" y="3488555"/>
              <a:ext cx="2711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Latvia</a:t>
              </a:r>
            </a:p>
          </p:txBody>
        </p:sp>
        <p:sp>
          <p:nvSpPr>
            <p:cNvPr id="670" name="tx670"/>
            <p:cNvSpPr/>
            <p:nvPr/>
          </p:nvSpPr>
          <p:spPr>
            <a:xfrm>
              <a:off x="1027612" y="3386416"/>
              <a:ext cx="395337"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Republic</a:t>
              </a:r>
            </a:p>
          </p:txBody>
        </p:sp>
        <p:sp>
          <p:nvSpPr>
            <p:cNvPr id="671" name="tx671"/>
            <p:cNvSpPr/>
            <p:nvPr/>
          </p:nvSpPr>
          <p:spPr>
            <a:xfrm>
              <a:off x="1451177" y="3404176"/>
              <a:ext cx="84732"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of</a:t>
              </a:r>
            </a:p>
          </p:txBody>
        </p:sp>
        <p:sp>
          <p:nvSpPr>
            <p:cNvPr id="672" name="tx672"/>
            <p:cNvSpPr/>
            <p:nvPr/>
          </p:nvSpPr>
          <p:spPr>
            <a:xfrm>
              <a:off x="1564138" y="3405417"/>
              <a:ext cx="2711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Korea</a:t>
              </a:r>
            </a:p>
          </p:txBody>
        </p:sp>
        <p:sp>
          <p:nvSpPr>
            <p:cNvPr id="673" name="tx673"/>
            <p:cNvSpPr/>
            <p:nvPr/>
          </p:nvSpPr>
          <p:spPr>
            <a:xfrm>
              <a:off x="897834" y="3320988"/>
              <a:ext cx="2315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Saint</a:t>
              </a:r>
            </a:p>
          </p:txBody>
        </p:sp>
        <p:sp>
          <p:nvSpPr>
            <p:cNvPr id="674" name="tx674"/>
            <p:cNvSpPr/>
            <p:nvPr/>
          </p:nvSpPr>
          <p:spPr>
            <a:xfrm>
              <a:off x="1157638" y="3322278"/>
              <a:ext cx="19759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Kitts</a:t>
              </a:r>
            </a:p>
          </p:txBody>
        </p:sp>
        <p:sp>
          <p:nvSpPr>
            <p:cNvPr id="675" name="tx675"/>
            <p:cNvSpPr/>
            <p:nvPr/>
          </p:nvSpPr>
          <p:spPr>
            <a:xfrm>
              <a:off x="1383460" y="3322278"/>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and</a:t>
              </a:r>
            </a:p>
          </p:txBody>
        </p:sp>
        <p:sp>
          <p:nvSpPr>
            <p:cNvPr id="676" name="tx676"/>
            <p:cNvSpPr/>
            <p:nvPr/>
          </p:nvSpPr>
          <p:spPr>
            <a:xfrm>
              <a:off x="1581203" y="3322278"/>
              <a:ext cx="25404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Nevis</a:t>
              </a:r>
            </a:p>
          </p:txBody>
        </p:sp>
        <p:sp>
          <p:nvSpPr>
            <p:cNvPr id="677" name="tx677"/>
            <p:cNvSpPr/>
            <p:nvPr/>
          </p:nvSpPr>
          <p:spPr>
            <a:xfrm>
              <a:off x="1648920" y="3218949"/>
              <a:ext cx="18633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Italy</a:t>
              </a:r>
            </a:p>
          </p:txBody>
        </p:sp>
        <p:sp>
          <p:nvSpPr>
            <p:cNvPr id="678" name="tx678"/>
            <p:cNvSpPr/>
            <p:nvPr/>
          </p:nvSpPr>
          <p:spPr>
            <a:xfrm>
              <a:off x="1507732" y="3154712"/>
              <a:ext cx="327521"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Croatia</a:t>
              </a:r>
            </a:p>
          </p:txBody>
        </p:sp>
        <p:sp>
          <p:nvSpPr>
            <p:cNvPr id="679" name="tx679"/>
            <p:cNvSpPr/>
            <p:nvPr/>
          </p:nvSpPr>
          <p:spPr>
            <a:xfrm>
              <a:off x="1479405" y="3051432"/>
              <a:ext cx="3558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Guyana</a:t>
              </a:r>
            </a:p>
          </p:txBody>
        </p:sp>
        <p:sp>
          <p:nvSpPr>
            <p:cNvPr id="680" name="tx680"/>
            <p:cNvSpPr/>
            <p:nvPr/>
          </p:nvSpPr>
          <p:spPr>
            <a:xfrm>
              <a:off x="1417443" y="2968294"/>
              <a:ext cx="41781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Germany</a:t>
              </a:r>
            </a:p>
          </p:txBody>
        </p:sp>
        <p:sp>
          <p:nvSpPr>
            <p:cNvPr id="681" name="tx681"/>
            <p:cNvSpPr/>
            <p:nvPr/>
          </p:nvSpPr>
          <p:spPr>
            <a:xfrm>
              <a:off x="1423098" y="2906587"/>
              <a:ext cx="41215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Denmark</a:t>
              </a:r>
            </a:p>
          </p:txBody>
        </p:sp>
        <p:sp>
          <p:nvSpPr>
            <p:cNvPr id="682" name="tx682"/>
            <p:cNvSpPr/>
            <p:nvPr/>
          </p:nvSpPr>
          <p:spPr>
            <a:xfrm>
              <a:off x="1513437" y="2802018"/>
              <a:ext cx="321816"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Cyprus</a:t>
              </a:r>
            </a:p>
          </p:txBody>
        </p:sp>
        <p:sp>
          <p:nvSpPr>
            <p:cNvPr id="683" name="tx683"/>
            <p:cNvSpPr/>
            <p:nvPr/>
          </p:nvSpPr>
          <p:spPr>
            <a:xfrm>
              <a:off x="1468193" y="2720120"/>
              <a:ext cx="367059"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Belgium</a:t>
              </a:r>
            </a:p>
          </p:txBody>
        </p:sp>
        <p:sp>
          <p:nvSpPr>
            <p:cNvPr id="684" name="tx684"/>
            <p:cNvSpPr/>
            <p:nvPr/>
          </p:nvSpPr>
          <p:spPr>
            <a:xfrm>
              <a:off x="1439965" y="2657173"/>
              <a:ext cx="3952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Australia</a:t>
              </a:r>
            </a:p>
          </p:txBody>
        </p:sp>
        <p:sp>
          <p:nvSpPr>
            <p:cNvPr id="685" name="tx685"/>
            <p:cNvSpPr/>
            <p:nvPr/>
          </p:nvSpPr>
          <p:spPr>
            <a:xfrm>
              <a:off x="869656" y="2573985"/>
              <a:ext cx="293687"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United</a:t>
              </a:r>
            </a:p>
          </p:txBody>
        </p:sp>
        <p:sp>
          <p:nvSpPr>
            <p:cNvPr id="686" name="tx686"/>
            <p:cNvSpPr/>
            <p:nvPr/>
          </p:nvSpPr>
          <p:spPr>
            <a:xfrm>
              <a:off x="1191571" y="2574034"/>
              <a:ext cx="2146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Arab</a:t>
              </a:r>
            </a:p>
          </p:txBody>
        </p:sp>
        <p:sp>
          <p:nvSpPr>
            <p:cNvPr id="687" name="tx687"/>
            <p:cNvSpPr/>
            <p:nvPr/>
          </p:nvSpPr>
          <p:spPr>
            <a:xfrm>
              <a:off x="1434409" y="2574034"/>
              <a:ext cx="4008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Emirates</a:t>
              </a:r>
            </a:p>
          </p:txBody>
        </p:sp>
        <p:sp>
          <p:nvSpPr>
            <p:cNvPr id="688" name="tx688"/>
            <p:cNvSpPr/>
            <p:nvPr/>
          </p:nvSpPr>
          <p:spPr>
            <a:xfrm>
              <a:off x="897636" y="2490896"/>
              <a:ext cx="36705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Trinidad</a:t>
              </a:r>
            </a:p>
          </p:txBody>
        </p:sp>
        <p:sp>
          <p:nvSpPr>
            <p:cNvPr id="689" name="tx689"/>
            <p:cNvSpPr/>
            <p:nvPr/>
          </p:nvSpPr>
          <p:spPr>
            <a:xfrm>
              <a:off x="1292923" y="2490896"/>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and</a:t>
              </a:r>
            </a:p>
          </p:txBody>
        </p:sp>
        <p:sp>
          <p:nvSpPr>
            <p:cNvPr id="690" name="tx690"/>
            <p:cNvSpPr/>
            <p:nvPr/>
          </p:nvSpPr>
          <p:spPr>
            <a:xfrm>
              <a:off x="1490666" y="2470705"/>
              <a:ext cx="344586"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Tobago</a:t>
              </a:r>
            </a:p>
          </p:txBody>
        </p:sp>
        <p:sp>
          <p:nvSpPr>
            <p:cNvPr id="691" name="tx691"/>
            <p:cNvSpPr/>
            <p:nvPr/>
          </p:nvSpPr>
          <p:spPr>
            <a:xfrm>
              <a:off x="1581154" y="2402003"/>
              <a:ext cx="254099" cy="79672"/>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Qatar</a:t>
              </a:r>
            </a:p>
          </p:txBody>
        </p:sp>
        <p:sp>
          <p:nvSpPr>
            <p:cNvPr id="692" name="tx692"/>
            <p:cNvSpPr/>
            <p:nvPr/>
          </p:nvSpPr>
          <p:spPr>
            <a:xfrm>
              <a:off x="1456833" y="2304429"/>
              <a:ext cx="378420"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Portugal</a:t>
              </a:r>
            </a:p>
          </p:txBody>
        </p:sp>
        <p:sp>
          <p:nvSpPr>
            <p:cNvPr id="693" name="tx693"/>
            <p:cNvSpPr/>
            <p:nvPr/>
          </p:nvSpPr>
          <p:spPr>
            <a:xfrm>
              <a:off x="1518894" y="2241481"/>
              <a:ext cx="31635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Poland</a:t>
              </a:r>
            </a:p>
          </p:txBody>
        </p:sp>
        <p:sp>
          <p:nvSpPr>
            <p:cNvPr id="694" name="tx694"/>
            <p:cNvSpPr/>
            <p:nvPr/>
          </p:nvSpPr>
          <p:spPr>
            <a:xfrm>
              <a:off x="1575399" y="2158343"/>
              <a:ext cx="2598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Palau</a:t>
              </a:r>
            </a:p>
          </p:txBody>
        </p:sp>
        <p:sp>
          <p:nvSpPr>
            <p:cNvPr id="695" name="tx695"/>
            <p:cNvSpPr/>
            <p:nvPr/>
          </p:nvSpPr>
          <p:spPr>
            <a:xfrm>
              <a:off x="1558581" y="2073866"/>
              <a:ext cx="276671" cy="7525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Oman</a:t>
              </a:r>
            </a:p>
          </p:txBody>
        </p:sp>
        <p:sp>
          <p:nvSpPr>
            <p:cNvPr id="696" name="tx696"/>
            <p:cNvSpPr/>
            <p:nvPr/>
          </p:nvSpPr>
          <p:spPr>
            <a:xfrm>
              <a:off x="1558532" y="1992067"/>
              <a:ext cx="27672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Nauru</a:t>
              </a:r>
            </a:p>
          </p:txBody>
        </p:sp>
        <p:sp>
          <p:nvSpPr>
            <p:cNvPr id="697" name="tx697"/>
            <p:cNvSpPr/>
            <p:nvPr/>
          </p:nvSpPr>
          <p:spPr>
            <a:xfrm>
              <a:off x="1490865" y="1888738"/>
              <a:ext cx="344388"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Norway</a:t>
              </a:r>
            </a:p>
          </p:txBody>
        </p:sp>
        <p:sp>
          <p:nvSpPr>
            <p:cNvPr id="698" name="tx698"/>
            <p:cNvSpPr/>
            <p:nvPr/>
          </p:nvSpPr>
          <p:spPr>
            <a:xfrm>
              <a:off x="1586809" y="1825790"/>
              <a:ext cx="2484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Malta</a:t>
              </a:r>
            </a:p>
          </p:txBody>
        </p:sp>
        <p:sp>
          <p:nvSpPr>
            <p:cNvPr id="699" name="tx699"/>
            <p:cNvSpPr/>
            <p:nvPr/>
          </p:nvSpPr>
          <p:spPr>
            <a:xfrm>
              <a:off x="1473799" y="1742652"/>
              <a:ext cx="3614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Monaco</a:t>
              </a:r>
            </a:p>
          </p:txBody>
        </p:sp>
        <p:sp>
          <p:nvSpPr>
            <p:cNvPr id="700" name="tx700"/>
            <p:cNvSpPr/>
            <p:nvPr/>
          </p:nvSpPr>
          <p:spPr>
            <a:xfrm>
              <a:off x="1270450" y="1639323"/>
              <a:ext cx="56480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Luxembourg</a:t>
              </a:r>
            </a:p>
          </p:txBody>
        </p:sp>
        <p:sp>
          <p:nvSpPr>
            <p:cNvPr id="701" name="tx701"/>
            <p:cNvSpPr/>
            <p:nvPr/>
          </p:nvSpPr>
          <p:spPr>
            <a:xfrm>
              <a:off x="1530304" y="1576376"/>
              <a:ext cx="30494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Kuwait</a:t>
              </a:r>
            </a:p>
          </p:txBody>
        </p:sp>
        <p:sp>
          <p:nvSpPr>
            <p:cNvPr id="702" name="tx702"/>
            <p:cNvSpPr/>
            <p:nvPr/>
          </p:nvSpPr>
          <p:spPr>
            <a:xfrm>
              <a:off x="1558433" y="1474237"/>
              <a:ext cx="276820"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Japan</a:t>
              </a:r>
            </a:p>
          </p:txBody>
        </p:sp>
        <p:sp>
          <p:nvSpPr>
            <p:cNvPr id="703" name="tx703"/>
            <p:cNvSpPr/>
            <p:nvPr/>
          </p:nvSpPr>
          <p:spPr>
            <a:xfrm>
              <a:off x="1586809" y="1410099"/>
              <a:ext cx="2484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Israel</a:t>
              </a:r>
            </a:p>
          </p:txBody>
        </p:sp>
        <p:sp>
          <p:nvSpPr>
            <p:cNvPr id="704" name="tx704"/>
            <p:cNvSpPr/>
            <p:nvPr/>
          </p:nvSpPr>
          <p:spPr>
            <a:xfrm>
              <a:off x="1451227" y="1306770"/>
              <a:ext cx="384026"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Hungary</a:t>
              </a:r>
            </a:p>
          </p:txBody>
        </p:sp>
        <p:sp>
          <p:nvSpPr>
            <p:cNvPr id="705" name="tx705"/>
            <p:cNvSpPr/>
            <p:nvPr/>
          </p:nvSpPr>
          <p:spPr>
            <a:xfrm>
              <a:off x="1502076" y="1242533"/>
              <a:ext cx="3331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Greece</a:t>
              </a:r>
            </a:p>
          </p:txBody>
        </p:sp>
        <p:sp>
          <p:nvSpPr>
            <p:cNvPr id="706" name="tx706"/>
            <p:cNvSpPr/>
            <p:nvPr/>
          </p:nvSpPr>
          <p:spPr>
            <a:xfrm>
              <a:off x="1519043" y="1160685"/>
              <a:ext cx="3162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France</a:t>
              </a:r>
            </a:p>
          </p:txBody>
        </p:sp>
        <p:sp>
          <p:nvSpPr>
            <p:cNvPr id="707" name="tx707"/>
            <p:cNvSpPr/>
            <p:nvPr/>
          </p:nvSpPr>
          <p:spPr>
            <a:xfrm>
              <a:off x="1603726" y="1076256"/>
              <a:ext cx="23152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Chile</a:t>
              </a:r>
            </a:p>
          </p:txBody>
        </p:sp>
        <p:sp>
          <p:nvSpPr>
            <p:cNvPr id="708" name="tx708"/>
            <p:cNvSpPr/>
            <p:nvPr/>
          </p:nvSpPr>
          <p:spPr>
            <a:xfrm>
              <a:off x="971306" y="994408"/>
              <a:ext cx="2936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Brunei</a:t>
              </a:r>
            </a:p>
          </p:txBody>
        </p:sp>
        <p:sp>
          <p:nvSpPr>
            <p:cNvPr id="709" name="tx709"/>
            <p:cNvSpPr/>
            <p:nvPr/>
          </p:nvSpPr>
          <p:spPr>
            <a:xfrm>
              <a:off x="1293221" y="994408"/>
              <a:ext cx="54203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Darussalam</a:t>
              </a:r>
            </a:p>
          </p:txBody>
        </p:sp>
        <p:sp>
          <p:nvSpPr>
            <p:cNvPr id="710" name="tx710"/>
            <p:cNvSpPr/>
            <p:nvPr/>
          </p:nvSpPr>
          <p:spPr>
            <a:xfrm>
              <a:off x="1406033" y="911270"/>
              <a:ext cx="42922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Bahamas</a:t>
              </a:r>
            </a:p>
          </p:txBody>
        </p:sp>
        <p:sp>
          <p:nvSpPr>
            <p:cNvPr id="711" name="tx711"/>
            <p:cNvSpPr/>
            <p:nvPr/>
          </p:nvSpPr>
          <p:spPr>
            <a:xfrm>
              <a:off x="1485060" y="828132"/>
              <a:ext cx="35019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Bahrain</a:t>
              </a:r>
            </a:p>
          </p:txBody>
        </p:sp>
        <p:sp>
          <p:nvSpPr>
            <p:cNvPr id="712" name="tx712"/>
            <p:cNvSpPr/>
            <p:nvPr/>
          </p:nvSpPr>
          <p:spPr>
            <a:xfrm>
              <a:off x="880570" y="724802"/>
              <a:ext cx="344586"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Antigua</a:t>
              </a:r>
            </a:p>
          </p:txBody>
        </p:sp>
        <p:sp>
          <p:nvSpPr>
            <p:cNvPr id="713" name="tx713"/>
            <p:cNvSpPr/>
            <p:nvPr/>
          </p:nvSpPr>
          <p:spPr>
            <a:xfrm>
              <a:off x="1253385" y="744993"/>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and</a:t>
              </a:r>
            </a:p>
          </p:txBody>
        </p:sp>
        <p:sp>
          <p:nvSpPr>
            <p:cNvPr id="714" name="tx714"/>
            <p:cNvSpPr/>
            <p:nvPr/>
          </p:nvSpPr>
          <p:spPr>
            <a:xfrm>
              <a:off x="1451128" y="744993"/>
              <a:ext cx="38412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Barbuda</a:t>
              </a:r>
            </a:p>
          </p:txBody>
        </p:sp>
        <p:sp>
          <p:nvSpPr>
            <p:cNvPr id="715" name="tx715"/>
            <p:cNvSpPr/>
            <p:nvPr/>
          </p:nvSpPr>
          <p:spPr>
            <a:xfrm>
              <a:off x="1473799" y="661855"/>
              <a:ext cx="3614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Andorra</a:t>
              </a:r>
            </a:p>
          </p:txBody>
        </p:sp>
        <p:sp>
          <p:nvSpPr>
            <p:cNvPr id="716" name="tx716"/>
            <p:cNvSpPr/>
            <p:nvPr/>
          </p:nvSpPr>
          <p:spPr>
            <a:xfrm>
              <a:off x="2155919" y="5892353"/>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717" name="tx717"/>
            <p:cNvSpPr/>
            <p:nvPr/>
          </p:nvSpPr>
          <p:spPr>
            <a:xfrm>
              <a:off x="3570410" y="589235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718" name="tx718"/>
            <p:cNvSpPr/>
            <p:nvPr/>
          </p:nvSpPr>
          <p:spPr>
            <a:xfrm>
              <a:off x="5015979" y="589235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719" name="tx719"/>
            <p:cNvSpPr/>
            <p:nvPr/>
          </p:nvSpPr>
          <p:spPr>
            <a:xfrm>
              <a:off x="6461548" y="5893717"/>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75</a:t>
              </a:r>
            </a:p>
          </p:txBody>
        </p:sp>
        <p:sp>
          <p:nvSpPr>
            <p:cNvPr id="720" name="tx720"/>
            <p:cNvSpPr/>
            <p:nvPr/>
          </p:nvSpPr>
          <p:spPr>
            <a:xfrm>
              <a:off x="7876040" y="5892353"/>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100</a:t>
              </a:r>
            </a:p>
          </p:txBody>
        </p:sp>
        <p:sp>
          <p:nvSpPr>
            <p:cNvPr id="721" name="tx721"/>
            <p:cNvSpPr/>
            <p:nvPr/>
          </p:nvSpPr>
          <p:spPr>
            <a:xfrm>
              <a:off x="4647234" y="6001254"/>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722" name="pt722"/>
            <p:cNvSpPr/>
            <p:nvPr/>
          </p:nvSpPr>
          <p:spPr>
            <a:xfrm>
              <a:off x="8538505" y="2987984"/>
              <a:ext cx="76753" cy="76753"/>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723" name="pt723"/>
            <p:cNvSpPr/>
            <p:nvPr/>
          </p:nvSpPr>
          <p:spPr>
            <a:xfrm>
              <a:off x="8538505" y="3207440"/>
              <a:ext cx="76753" cy="76753"/>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724" name="pt724"/>
            <p:cNvSpPr/>
            <p:nvPr/>
          </p:nvSpPr>
          <p:spPr>
            <a:xfrm>
              <a:off x="8538505" y="3426896"/>
              <a:ext cx="76753" cy="76753"/>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725" name="tx725"/>
            <p:cNvSpPr/>
            <p:nvPr/>
          </p:nvSpPr>
          <p:spPr>
            <a:xfrm>
              <a:off x="8756199" y="2984668"/>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2019</a:t>
              </a:r>
            </a:p>
          </p:txBody>
        </p:sp>
        <p:sp>
          <p:nvSpPr>
            <p:cNvPr id="726" name="tx726"/>
            <p:cNvSpPr/>
            <p:nvPr/>
          </p:nvSpPr>
          <p:spPr>
            <a:xfrm>
              <a:off x="8756199" y="3204124"/>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2022</a:t>
              </a:r>
            </a:p>
          </p:txBody>
        </p:sp>
        <p:sp>
          <p:nvSpPr>
            <p:cNvPr id="727" name="tx727"/>
            <p:cNvSpPr/>
            <p:nvPr/>
          </p:nvSpPr>
          <p:spPr>
            <a:xfrm>
              <a:off x="8756199" y="3423526"/>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2023</a:t>
              </a:r>
            </a:p>
          </p:txBody>
        </p:sp>
        <p:sp>
          <p:nvSpPr>
            <p:cNvPr id="728" name="tx728"/>
            <p:cNvSpPr/>
            <p:nvPr/>
          </p:nvSpPr>
          <p:spPr>
            <a:xfrm>
              <a:off x="1897883" y="398022"/>
              <a:ext cx="3391763"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DTP1 coverage, by country, HICs, 2019-2023</a:t>
              </a:r>
            </a:p>
          </p:txBody>
        </p:sp>
        <p:sp>
          <p:nvSpPr>
            <p:cNvPr id="729" name="tx729"/>
            <p:cNvSpPr/>
            <p:nvPr/>
          </p:nvSpPr>
          <p:spPr>
            <a:xfrm>
              <a:off x="4065750" y="6206410"/>
              <a:ext cx="4192637"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730" name="tx730"/>
            <p:cNvSpPr/>
            <p:nvPr/>
          </p:nvSpPr>
          <p:spPr>
            <a:xfrm>
              <a:off x="2226239" y="6327165"/>
              <a:ext cx="603214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The grey bar spans vaccine coverage across all years 2019-2023 and the dots represent coverage in specific years.</a:t>
              </a:r>
            </a:p>
          </p:txBody>
        </p:sp>
        <p:sp>
          <p:nvSpPr>
            <p:cNvPr id="731" name="tx731"/>
            <p:cNvSpPr/>
            <p:nvPr/>
          </p:nvSpPr>
          <p:spPr>
            <a:xfrm>
              <a:off x="554860" y="6447866"/>
              <a:ext cx="770352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Countries are arranged by high to low coverage in 2023 and coloured based on if coverage is lower (red), the same as (blue) or higher (green) than in 2019.</a:t>
              </a:r>
            </a:p>
          </p:txBody>
        </p:sp>
        <p:sp>
          <p:nvSpPr>
            <p:cNvPr id="732" name="tx732"/>
            <p:cNvSpPr/>
            <p:nvPr/>
          </p:nvSpPr>
          <p:spPr>
            <a:xfrm>
              <a:off x="462254" y="6568567"/>
              <a:ext cx="779613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An asterisk (*) indicates countries aiming to catch-up children missed since 2019 through a Big Catch-up Plan, supported by financing from The Gavi Alliance.</a:t>
              </a:r>
            </a:p>
          </p:txBody>
        </p:sp>
      </p:grpSp>
      <p:sp>
        <p:nvSpPr>
          <p:cNvPr id="73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the range of DTP1 coverage across years 2019 to 2023 (grey bars), and coverage in specific years (dots), by country. The chart can be used for assessing recovery to pre-pandemic levels and progress beyond 2019.
In 2022, 17 (out of 62) countries had lower coverage than in 2019.
In 2023, 12 countries had lower DTP1 coverage than in 2022.
In 2023, 23 countries had lower coverage than in 2019.</a:t>
            </a: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6858000" y="1828800"/>
            <a:ext cx="5303520" cy="3017520"/>
          </a:xfrm>
        </p:spPr>
        <p:txBody>
          <a:bodyPr/>
          <a:lstStyle/>
          <a:p>
            <a:pPr algn="ctr" marL="0" marR="0">
              <a:lnSpc>
                <a:spcPct val="100000"/>
              </a:lnSpc>
              <a:spcBef>
                <a:spcPts val="0"/>
              </a:spcBef>
              <a:spcAft>
                <a:spcPts val="0"/>
              </a:spcAft>
              <a:buNone/>
            </a:pPr>
            <a:r>
              <a:rPr cap="none" sz="4800" i="0" b="0" u="none">
                <a:solidFill>
                  <a:srgbClr val="FFFFFF">
                    <a:alpha val="100000"/>
                  </a:srgbClr>
                </a:solidFill>
                <a:latin typeface="Arial"/>
                <a:cs typeface="Arial"/>
                <a:ea typeface="Arial"/>
                <a:sym typeface="Arial"/>
              </a:rPr>
              <a:t>High income countries (HICs)</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a:solidFill>
                  <a:srgbClr val="FFFFFF">
                    <a:alpha val="100000"/>
                  </a:srgbClr>
                </a:solidFill>
                <a:latin typeface="Arial"/>
                <a:cs typeface="Arial"/>
                <a:ea typeface="Arial"/>
                <a:sym typeface="Arial"/>
              </a:rPr>
              <a:t>DTP3</a:t>
            </a: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100" y="3490576"/>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 name="pl6"/>
            <p:cNvSpPr/>
            <p:nvPr/>
          </p:nvSpPr>
          <p:spPr>
            <a:xfrm>
              <a:off x="951100" y="2740607"/>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7" name="pl7"/>
            <p:cNvSpPr/>
            <p:nvPr/>
          </p:nvSpPr>
          <p:spPr>
            <a:xfrm>
              <a:off x="951100" y="1990638"/>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8" name="pl8"/>
            <p:cNvSpPr/>
            <p:nvPr/>
          </p:nvSpPr>
          <p:spPr>
            <a:xfrm>
              <a:off x="951100" y="1240668"/>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9" name="pl9"/>
            <p:cNvSpPr/>
            <p:nvPr/>
          </p:nvSpPr>
          <p:spPr>
            <a:xfrm>
              <a:off x="1490236"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2228778"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2967320"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3632007"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4222841"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951100" y="3865560"/>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5" name="pl15"/>
            <p:cNvSpPr/>
            <p:nvPr/>
          </p:nvSpPr>
          <p:spPr>
            <a:xfrm>
              <a:off x="951100" y="3115591"/>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6" name="pl16"/>
            <p:cNvSpPr/>
            <p:nvPr/>
          </p:nvSpPr>
          <p:spPr>
            <a:xfrm>
              <a:off x="951100" y="2365622"/>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7" name="pl17"/>
            <p:cNvSpPr/>
            <p:nvPr/>
          </p:nvSpPr>
          <p:spPr>
            <a:xfrm>
              <a:off x="951100" y="1615653"/>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8" name="pl18"/>
            <p:cNvSpPr/>
            <p:nvPr/>
          </p:nvSpPr>
          <p:spPr>
            <a:xfrm>
              <a:off x="951100" y="865684"/>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9" name="pl19"/>
            <p:cNvSpPr/>
            <p:nvPr/>
          </p:nvSpPr>
          <p:spPr>
            <a:xfrm>
              <a:off x="1120965"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859507"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598049"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336591"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3927424"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4518258"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1120965" y="985679"/>
              <a:ext cx="3397293" cy="89996"/>
            </a:xfrm>
            <a:custGeom>
              <a:avLst/>
              <a:pathLst>
                <a:path w="3397293" h="89996">
                  <a:moveTo>
                    <a:pt x="0" y="89996"/>
                  </a:moveTo>
                  <a:lnTo>
                    <a:pt x="147708" y="29998"/>
                  </a:lnTo>
                  <a:lnTo>
                    <a:pt x="295416" y="29998"/>
                  </a:lnTo>
                  <a:lnTo>
                    <a:pt x="443125" y="0"/>
                  </a:lnTo>
                  <a:lnTo>
                    <a:pt x="590833" y="0"/>
                  </a:lnTo>
                  <a:lnTo>
                    <a:pt x="738541" y="0"/>
                  </a:lnTo>
                  <a:lnTo>
                    <a:pt x="886250" y="0"/>
                  </a:lnTo>
                  <a:lnTo>
                    <a:pt x="1033958" y="0"/>
                  </a:lnTo>
                  <a:lnTo>
                    <a:pt x="1181667" y="0"/>
                  </a:lnTo>
                  <a:lnTo>
                    <a:pt x="1329375" y="0"/>
                  </a:lnTo>
                  <a:lnTo>
                    <a:pt x="1477083" y="0"/>
                  </a:lnTo>
                  <a:lnTo>
                    <a:pt x="1624792" y="0"/>
                  </a:lnTo>
                  <a:lnTo>
                    <a:pt x="1772500" y="0"/>
                  </a:lnTo>
                  <a:lnTo>
                    <a:pt x="1920209" y="29998"/>
                  </a:lnTo>
                  <a:lnTo>
                    <a:pt x="2067917" y="0"/>
                  </a:lnTo>
                  <a:lnTo>
                    <a:pt x="2215625" y="29998"/>
                  </a:lnTo>
                  <a:lnTo>
                    <a:pt x="2363334" y="29998"/>
                  </a:lnTo>
                  <a:lnTo>
                    <a:pt x="2511042" y="29998"/>
                  </a:lnTo>
                  <a:lnTo>
                    <a:pt x="2658751" y="29998"/>
                  </a:lnTo>
                  <a:lnTo>
                    <a:pt x="2806459" y="29998"/>
                  </a:lnTo>
                  <a:lnTo>
                    <a:pt x="2954167" y="59997"/>
                  </a:lnTo>
                  <a:lnTo>
                    <a:pt x="3101876" y="29998"/>
                  </a:lnTo>
                  <a:lnTo>
                    <a:pt x="3249584" y="29998"/>
                  </a:lnTo>
                  <a:lnTo>
                    <a:pt x="3397293" y="59997"/>
                  </a:lnTo>
                </a:path>
              </a:pathLst>
            </a:custGeom>
            <a:ln w="27101" cap="flat">
              <a:solidFill>
                <a:srgbClr val="80BD41">
                  <a:alpha val="69803"/>
                </a:srgbClr>
              </a:solidFill>
              <a:prstDash val="solid"/>
              <a:round/>
            </a:ln>
          </p:spPr>
          <p:txBody>
            <a:bodyPr/>
            <a:lstStyle/>
            <a:p/>
          </p:txBody>
        </p:sp>
        <p:sp>
          <p:nvSpPr>
            <p:cNvPr id="26" name="pl26"/>
            <p:cNvSpPr/>
            <p:nvPr/>
          </p:nvSpPr>
          <p:spPr>
            <a:xfrm>
              <a:off x="1120965" y="1615653"/>
              <a:ext cx="3397293" cy="779967"/>
            </a:xfrm>
            <a:custGeom>
              <a:avLst/>
              <a:pathLst>
                <a:path w="3397293" h="779967">
                  <a:moveTo>
                    <a:pt x="0" y="779967"/>
                  </a:moveTo>
                  <a:lnTo>
                    <a:pt x="147708" y="749969"/>
                  </a:lnTo>
                  <a:lnTo>
                    <a:pt x="295416" y="689971"/>
                  </a:lnTo>
                  <a:lnTo>
                    <a:pt x="443125" y="569976"/>
                  </a:lnTo>
                  <a:lnTo>
                    <a:pt x="590833" y="449981"/>
                  </a:lnTo>
                  <a:lnTo>
                    <a:pt x="738541" y="299987"/>
                  </a:lnTo>
                  <a:lnTo>
                    <a:pt x="886250" y="269988"/>
                  </a:lnTo>
                  <a:lnTo>
                    <a:pt x="1033958" y="179992"/>
                  </a:lnTo>
                  <a:lnTo>
                    <a:pt x="1181667" y="149993"/>
                  </a:lnTo>
                  <a:lnTo>
                    <a:pt x="1329375" y="89996"/>
                  </a:lnTo>
                  <a:lnTo>
                    <a:pt x="1477083" y="89996"/>
                  </a:lnTo>
                  <a:lnTo>
                    <a:pt x="1624792" y="59997"/>
                  </a:lnTo>
                  <a:lnTo>
                    <a:pt x="1772500" y="89996"/>
                  </a:lnTo>
                  <a:lnTo>
                    <a:pt x="1920209" y="119995"/>
                  </a:lnTo>
                  <a:lnTo>
                    <a:pt x="2067917" y="59997"/>
                  </a:lnTo>
                  <a:lnTo>
                    <a:pt x="2215625" y="59997"/>
                  </a:lnTo>
                  <a:lnTo>
                    <a:pt x="2363334" y="59997"/>
                  </a:lnTo>
                  <a:lnTo>
                    <a:pt x="2511042" y="29998"/>
                  </a:lnTo>
                  <a:lnTo>
                    <a:pt x="2658751" y="29998"/>
                  </a:lnTo>
                  <a:lnTo>
                    <a:pt x="2806459" y="0"/>
                  </a:lnTo>
                  <a:lnTo>
                    <a:pt x="2954167" y="59997"/>
                  </a:lnTo>
                  <a:lnTo>
                    <a:pt x="3101876" y="179992"/>
                  </a:lnTo>
                  <a:lnTo>
                    <a:pt x="3249584" y="209991"/>
                  </a:lnTo>
                  <a:lnTo>
                    <a:pt x="3397293" y="209991"/>
                  </a:lnTo>
                </a:path>
              </a:pathLst>
            </a:custGeom>
            <a:ln w="27101" cap="flat">
              <a:solidFill>
                <a:srgbClr val="0058AB">
                  <a:alpha val="69803"/>
                </a:srgbClr>
              </a:solidFill>
              <a:prstDash val="solid"/>
              <a:round/>
            </a:ln>
          </p:spPr>
          <p:txBody>
            <a:bodyPr/>
            <a:lstStyle/>
            <a:p/>
          </p:txBody>
        </p:sp>
        <p:sp>
          <p:nvSpPr>
            <p:cNvPr id="27" name="pl27"/>
            <p:cNvSpPr/>
            <p:nvPr/>
          </p:nvSpPr>
          <p:spPr>
            <a:xfrm>
              <a:off x="1120965" y="1285667"/>
              <a:ext cx="3397293" cy="659972"/>
            </a:xfrm>
            <a:custGeom>
              <a:avLst/>
              <a:pathLst>
                <a:path w="3397293" h="659972">
                  <a:moveTo>
                    <a:pt x="0" y="659972"/>
                  </a:moveTo>
                  <a:lnTo>
                    <a:pt x="147708" y="659972"/>
                  </a:lnTo>
                  <a:lnTo>
                    <a:pt x="295416" y="659972"/>
                  </a:lnTo>
                  <a:lnTo>
                    <a:pt x="443125" y="569976"/>
                  </a:lnTo>
                  <a:lnTo>
                    <a:pt x="590833" y="509978"/>
                  </a:lnTo>
                  <a:lnTo>
                    <a:pt x="738541" y="479980"/>
                  </a:lnTo>
                  <a:lnTo>
                    <a:pt x="886250" y="479980"/>
                  </a:lnTo>
                  <a:lnTo>
                    <a:pt x="1033958" y="509978"/>
                  </a:lnTo>
                  <a:lnTo>
                    <a:pt x="1181667" y="389983"/>
                  </a:lnTo>
                  <a:lnTo>
                    <a:pt x="1329375" y="299987"/>
                  </a:lnTo>
                  <a:lnTo>
                    <a:pt x="1477083" y="269988"/>
                  </a:lnTo>
                  <a:lnTo>
                    <a:pt x="1624792" y="209991"/>
                  </a:lnTo>
                  <a:lnTo>
                    <a:pt x="1772500" y="209991"/>
                  </a:lnTo>
                  <a:lnTo>
                    <a:pt x="1920209" y="239990"/>
                  </a:lnTo>
                  <a:lnTo>
                    <a:pt x="2067917" y="179992"/>
                  </a:lnTo>
                  <a:lnTo>
                    <a:pt x="2215625" y="149993"/>
                  </a:lnTo>
                  <a:lnTo>
                    <a:pt x="2363334" y="89996"/>
                  </a:lnTo>
                  <a:lnTo>
                    <a:pt x="2511042" y="89996"/>
                  </a:lnTo>
                  <a:lnTo>
                    <a:pt x="2658751" y="29998"/>
                  </a:lnTo>
                  <a:lnTo>
                    <a:pt x="2806459" y="0"/>
                  </a:lnTo>
                  <a:lnTo>
                    <a:pt x="2954167" y="119995"/>
                  </a:lnTo>
                  <a:lnTo>
                    <a:pt x="3101876" y="149993"/>
                  </a:lnTo>
                  <a:lnTo>
                    <a:pt x="3249584" y="0"/>
                  </a:lnTo>
                  <a:lnTo>
                    <a:pt x="3397293" y="29998"/>
                  </a:lnTo>
                </a:path>
              </a:pathLst>
            </a:custGeom>
            <a:ln w="27101" cap="flat">
              <a:solidFill>
                <a:srgbClr val="1CABE2">
                  <a:alpha val="69803"/>
                </a:srgbClr>
              </a:solidFill>
              <a:prstDash val="solid"/>
              <a:round/>
            </a:ln>
          </p:spPr>
          <p:txBody>
            <a:bodyPr/>
            <a:lstStyle/>
            <a:p/>
          </p:txBody>
        </p:sp>
        <p:sp>
          <p:nvSpPr>
            <p:cNvPr id="28" name="pl28"/>
            <p:cNvSpPr/>
            <p:nvPr/>
          </p:nvSpPr>
          <p:spPr>
            <a:xfrm>
              <a:off x="1120965" y="1015678"/>
              <a:ext cx="3397293" cy="269988"/>
            </a:xfrm>
            <a:custGeom>
              <a:avLst/>
              <a:pathLst>
                <a:path w="3397293" h="269988">
                  <a:moveTo>
                    <a:pt x="0" y="269988"/>
                  </a:moveTo>
                  <a:lnTo>
                    <a:pt x="147708" y="239990"/>
                  </a:lnTo>
                  <a:lnTo>
                    <a:pt x="295416" y="269988"/>
                  </a:lnTo>
                  <a:lnTo>
                    <a:pt x="443125" y="269988"/>
                  </a:lnTo>
                  <a:lnTo>
                    <a:pt x="590833" y="239990"/>
                  </a:lnTo>
                  <a:lnTo>
                    <a:pt x="738541" y="239990"/>
                  </a:lnTo>
                  <a:lnTo>
                    <a:pt x="886250" y="149993"/>
                  </a:lnTo>
                  <a:lnTo>
                    <a:pt x="1033958" y="119995"/>
                  </a:lnTo>
                  <a:lnTo>
                    <a:pt x="1181667" y="59997"/>
                  </a:lnTo>
                  <a:lnTo>
                    <a:pt x="1329375" y="29998"/>
                  </a:lnTo>
                  <a:lnTo>
                    <a:pt x="1477083" y="29998"/>
                  </a:lnTo>
                  <a:lnTo>
                    <a:pt x="1624792" y="29998"/>
                  </a:lnTo>
                  <a:lnTo>
                    <a:pt x="1772500" y="0"/>
                  </a:lnTo>
                  <a:lnTo>
                    <a:pt x="1920209" y="0"/>
                  </a:lnTo>
                  <a:lnTo>
                    <a:pt x="2067917" y="59997"/>
                  </a:lnTo>
                  <a:lnTo>
                    <a:pt x="2215625" y="59997"/>
                  </a:lnTo>
                  <a:lnTo>
                    <a:pt x="2363334" y="59997"/>
                  </a:lnTo>
                  <a:lnTo>
                    <a:pt x="2511042" y="59997"/>
                  </a:lnTo>
                  <a:lnTo>
                    <a:pt x="2658751" y="59997"/>
                  </a:lnTo>
                  <a:lnTo>
                    <a:pt x="2806459" y="119995"/>
                  </a:lnTo>
                  <a:lnTo>
                    <a:pt x="2954167" y="209991"/>
                  </a:lnTo>
                  <a:lnTo>
                    <a:pt x="3101876" y="269988"/>
                  </a:lnTo>
                  <a:lnTo>
                    <a:pt x="3249584" y="119995"/>
                  </a:lnTo>
                  <a:lnTo>
                    <a:pt x="3397293" y="149993"/>
                  </a:lnTo>
                </a:path>
              </a:pathLst>
            </a:custGeom>
            <a:ln w="27101" cap="flat">
              <a:solidFill>
                <a:srgbClr val="00833D">
                  <a:alpha val="69803"/>
                </a:srgbClr>
              </a:solidFill>
              <a:prstDash val="solid"/>
              <a:round/>
            </a:ln>
          </p:spPr>
          <p:txBody>
            <a:bodyPr/>
            <a:lstStyle/>
            <a:p/>
          </p:txBody>
        </p:sp>
        <p:sp>
          <p:nvSpPr>
            <p:cNvPr id="29" name="pl29"/>
            <p:cNvSpPr/>
            <p:nvPr/>
          </p:nvSpPr>
          <p:spPr>
            <a:xfrm>
              <a:off x="1120965" y="985679"/>
              <a:ext cx="3397293" cy="89996"/>
            </a:xfrm>
            <a:custGeom>
              <a:avLst/>
              <a:pathLst>
                <a:path w="3397293" h="89996">
                  <a:moveTo>
                    <a:pt x="0" y="89996"/>
                  </a:moveTo>
                  <a:lnTo>
                    <a:pt x="147708" y="29998"/>
                  </a:lnTo>
                  <a:lnTo>
                    <a:pt x="295416" y="29998"/>
                  </a:lnTo>
                  <a:lnTo>
                    <a:pt x="443125" y="0"/>
                  </a:lnTo>
                  <a:lnTo>
                    <a:pt x="590833" y="0"/>
                  </a:lnTo>
                  <a:lnTo>
                    <a:pt x="738541" y="0"/>
                  </a:lnTo>
                  <a:lnTo>
                    <a:pt x="886250" y="0"/>
                  </a:lnTo>
                  <a:lnTo>
                    <a:pt x="1033958" y="0"/>
                  </a:lnTo>
                  <a:lnTo>
                    <a:pt x="1181667" y="0"/>
                  </a:lnTo>
                  <a:lnTo>
                    <a:pt x="1329375" y="0"/>
                  </a:lnTo>
                  <a:lnTo>
                    <a:pt x="1477083" y="0"/>
                  </a:lnTo>
                  <a:lnTo>
                    <a:pt x="1624792" y="0"/>
                  </a:lnTo>
                  <a:lnTo>
                    <a:pt x="1772500" y="0"/>
                  </a:lnTo>
                  <a:lnTo>
                    <a:pt x="1920209" y="29998"/>
                  </a:lnTo>
                  <a:lnTo>
                    <a:pt x="2067917" y="0"/>
                  </a:lnTo>
                  <a:lnTo>
                    <a:pt x="2215625" y="29998"/>
                  </a:lnTo>
                  <a:lnTo>
                    <a:pt x="2363334" y="29998"/>
                  </a:lnTo>
                  <a:lnTo>
                    <a:pt x="2511042" y="29998"/>
                  </a:lnTo>
                  <a:lnTo>
                    <a:pt x="2658751" y="29998"/>
                  </a:lnTo>
                  <a:lnTo>
                    <a:pt x="2806459" y="29998"/>
                  </a:lnTo>
                  <a:lnTo>
                    <a:pt x="2954167" y="59997"/>
                  </a:lnTo>
                  <a:lnTo>
                    <a:pt x="3101876" y="29998"/>
                  </a:lnTo>
                  <a:lnTo>
                    <a:pt x="3249584" y="29998"/>
                  </a:lnTo>
                  <a:lnTo>
                    <a:pt x="3397293" y="59997"/>
                  </a:lnTo>
                </a:path>
              </a:pathLst>
            </a:custGeom>
            <a:ln w="65043" cap="flat">
              <a:solidFill>
                <a:srgbClr val="000000">
                  <a:alpha val="100000"/>
                </a:srgbClr>
              </a:solidFill>
              <a:prstDash val="solid"/>
              <a:round/>
            </a:ln>
          </p:spPr>
          <p:txBody>
            <a:bodyPr/>
            <a:lstStyle/>
            <a:p/>
          </p:txBody>
        </p:sp>
        <p:sp>
          <p:nvSpPr>
            <p:cNvPr id="30" name="pl30"/>
            <p:cNvSpPr/>
            <p:nvPr/>
          </p:nvSpPr>
          <p:spPr>
            <a:xfrm>
              <a:off x="1120965" y="985679"/>
              <a:ext cx="3397293" cy="89996"/>
            </a:xfrm>
            <a:custGeom>
              <a:avLst/>
              <a:pathLst>
                <a:path w="3397293" h="89996">
                  <a:moveTo>
                    <a:pt x="0" y="89996"/>
                  </a:moveTo>
                  <a:lnTo>
                    <a:pt x="147708" y="29998"/>
                  </a:lnTo>
                  <a:lnTo>
                    <a:pt x="295416" y="29998"/>
                  </a:lnTo>
                  <a:lnTo>
                    <a:pt x="443125" y="0"/>
                  </a:lnTo>
                  <a:lnTo>
                    <a:pt x="590833" y="0"/>
                  </a:lnTo>
                  <a:lnTo>
                    <a:pt x="738541" y="0"/>
                  </a:lnTo>
                  <a:lnTo>
                    <a:pt x="886250" y="0"/>
                  </a:lnTo>
                  <a:lnTo>
                    <a:pt x="1033958" y="0"/>
                  </a:lnTo>
                  <a:lnTo>
                    <a:pt x="1181667" y="0"/>
                  </a:lnTo>
                  <a:lnTo>
                    <a:pt x="1329375" y="0"/>
                  </a:lnTo>
                  <a:lnTo>
                    <a:pt x="1477083" y="0"/>
                  </a:lnTo>
                  <a:lnTo>
                    <a:pt x="1624792" y="0"/>
                  </a:lnTo>
                  <a:lnTo>
                    <a:pt x="1772500" y="0"/>
                  </a:lnTo>
                  <a:lnTo>
                    <a:pt x="1920209" y="29998"/>
                  </a:lnTo>
                  <a:lnTo>
                    <a:pt x="2067917" y="0"/>
                  </a:lnTo>
                  <a:lnTo>
                    <a:pt x="2215625" y="29998"/>
                  </a:lnTo>
                  <a:lnTo>
                    <a:pt x="2363334" y="29998"/>
                  </a:lnTo>
                  <a:lnTo>
                    <a:pt x="2511042" y="29998"/>
                  </a:lnTo>
                  <a:lnTo>
                    <a:pt x="2658751" y="29998"/>
                  </a:lnTo>
                  <a:lnTo>
                    <a:pt x="2806459" y="29998"/>
                  </a:lnTo>
                  <a:lnTo>
                    <a:pt x="2954167" y="59997"/>
                  </a:lnTo>
                  <a:lnTo>
                    <a:pt x="3101876" y="29998"/>
                  </a:lnTo>
                  <a:lnTo>
                    <a:pt x="3249584" y="29998"/>
                  </a:lnTo>
                  <a:lnTo>
                    <a:pt x="3397293" y="59997"/>
                  </a:lnTo>
                </a:path>
              </a:pathLst>
            </a:custGeom>
            <a:ln w="40651" cap="flat">
              <a:solidFill>
                <a:srgbClr val="80BD41">
                  <a:alpha val="100000"/>
                </a:srgbClr>
              </a:solidFill>
              <a:prstDash val="solid"/>
              <a:round/>
            </a:ln>
          </p:spPr>
          <p:txBody>
            <a:bodyPr/>
            <a:lstStyle/>
            <a:p/>
          </p:txBody>
        </p:sp>
        <p:sp>
          <p:nvSpPr>
            <p:cNvPr id="31" name="tx31"/>
            <p:cNvSpPr/>
            <p:nvPr/>
          </p:nvSpPr>
          <p:spPr>
            <a:xfrm>
              <a:off x="1060675" y="903265"/>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93</a:t>
              </a:r>
            </a:p>
          </p:txBody>
        </p:sp>
        <p:sp>
          <p:nvSpPr>
            <p:cNvPr id="32" name="tx32"/>
            <p:cNvSpPr/>
            <p:nvPr/>
          </p:nvSpPr>
          <p:spPr>
            <a:xfrm>
              <a:off x="1799217" y="81332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96</a:t>
              </a:r>
            </a:p>
          </p:txBody>
        </p:sp>
        <p:sp>
          <p:nvSpPr>
            <p:cNvPr id="33" name="tx33"/>
            <p:cNvSpPr/>
            <p:nvPr/>
          </p:nvSpPr>
          <p:spPr>
            <a:xfrm>
              <a:off x="2537759" y="81332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96</a:t>
              </a:r>
            </a:p>
          </p:txBody>
        </p:sp>
        <p:sp>
          <p:nvSpPr>
            <p:cNvPr id="34" name="tx34"/>
            <p:cNvSpPr/>
            <p:nvPr/>
          </p:nvSpPr>
          <p:spPr>
            <a:xfrm>
              <a:off x="3276301" y="84332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95</a:t>
              </a:r>
            </a:p>
          </p:txBody>
        </p:sp>
        <p:sp>
          <p:nvSpPr>
            <p:cNvPr id="35" name="tx35"/>
            <p:cNvSpPr/>
            <p:nvPr/>
          </p:nvSpPr>
          <p:spPr>
            <a:xfrm>
              <a:off x="3867135" y="84332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95</a:t>
              </a:r>
            </a:p>
          </p:txBody>
        </p:sp>
        <p:sp>
          <p:nvSpPr>
            <p:cNvPr id="36" name="tx36"/>
            <p:cNvSpPr/>
            <p:nvPr/>
          </p:nvSpPr>
          <p:spPr>
            <a:xfrm>
              <a:off x="4457968" y="87331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94</a:t>
              </a:r>
            </a:p>
          </p:txBody>
        </p:sp>
        <p:sp>
          <p:nvSpPr>
            <p:cNvPr id="37" name="tx37"/>
            <p:cNvSpPr/>
            <p:nvPr/>
          </p:nvSpPr>
          <p:spPr>
            <a:xfrm>
              <a:off x="810775" y="3813446"/>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38" name="tx38"/>
            <p:cNvSpPr/>
            <p:nvPr/>
          </p:nvSpPr>
          <p:spPr>
            <a:xfrm>
              <a:off x="733081" y="306347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39" name="tx39"/>
            <p:cNvSpPr/>
            <p:nvPr/>
          </p:nvSpPr>
          <p:spPr>
            <a:xfrm>
              <a:off x="733081" y="231350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40" name="tx40"/>
            <p:cNvSpPr/>
            <p:nvPr/>
          </p:nvSpPr>
          <p:spPr>
            <a:xfrm>
              <a:off x="733081" y="1565244"/>
              <a:ext cx="155388"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41" name="tx41"/>
            <p:cNvSpPr/>
            <p:nvPr/>
          </p:nvSpPr>
          <p:spPr>
            <a:xfrm>
              <a:off x="655386" y="813569"/>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42" name="tx42"/>
            <p:cNvSpPr/>
            <p:nvPr/>
          </p:nvSpPr>
          <p:spPr>
            <a:xfrm rot="-5400000">
              <a:off x="964518"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43" name="tx43"/>
            <p:cNvSpPr/>
            <p:nvPr/>
          </p:nvSpPr>
          <p:spPr>
            <a:xfrm rot="-5400000">
              <a:off x="1703060"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44" name="tx44"/>
            <p:cNvSpPr/>
            <p:nvPr/>
          </p:nvSpPr>
          <p:spPr>
            <a:xfrm rot="-5400000">
              <a:off x="2441602"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45" name="tx45"/>
            <p:cNvSpPr/>
            <p:nvPr/>
          </p:nvSpPr>
          <p:spPr>
            <a:xfrm rot="-5400000">
              <a:off x="3180144"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46" name="tx46"/>
            <p:cNvSpPr/>
            <p:nvPr/>
          </p:nvSpPr>
          <p:spPr>
            <a:xfrm rot="-5400000">
              <a:off x="3770978"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47" name="tx47"/>
            <p:cNvSpPr/>
            <p:nvPr/>
          </p:nvSpPr>
          <p:spPr>
            <a:xfrm rot="-5400000">
              <a:off x="4361778" y="418248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48" name="tx48"/>
            <p:cNvSpPr/>
            <p:nvPr/>
          </p:nvSpPr>
          <p:spPr>
            <a:xfrm rot="-5400000">
              <a:off x="17044" y="2300070"/>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49" name="pl49"/>
            <p:cNvSpPr/>
            <p:nvPr/>
          </p:nvSpPr>
          <p:spPr>
            <a:xfrm>
              <a:off x="1445031" y="4883415"/>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50" name="pl50"/>
            <p:cNvSpPr/>
            <p:nvPr/>
          </p:nvSpPr>
          <p:spPr>
            <a:xfrm>
              <a:off x="1445031" y="4883415"/>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51" name="pl51"/>
            <p:cNvSpPr/>
            <p:nvPr/>
          </p:nvSpPr>
          <p:spPr>
            <a:xfrm>
              <a:off x="2114102" y="4883415"/>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52" name="pl52"/>
            <p:cNvSpPr/>
            <p:nvPr/>
          </p:nvSpPr>
          <p:spPr>
            <a:xfrm>
              <a:off x="2759980" y="4883415"/>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53" name="pl53"/>
            <p:cNvSpPr/>
            <p:nvPr/>
          </p:nvSpPr>
          <p:spPr>
            <a:xfrm>
              <a:off x="3522230" y="4883415"/>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54" name="tx54"/>
            <p:cNvSpPr/>
            <p:nvPr/>
          </p:nvSpPr>
          <p:spPr>
            <a:xfrm>
              <a:off x="1712130" y="4830005"/>
              <a:ext cx="31043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HICs</a:t>
              </a:r>
            </a:p>
          </p:txBody>
        </p:sp>
        <p:sp>
          <p:nvSpPr>
            <p:cNvPr id="55" name="tx55"/>
            <p:cNvSpPr/>
            <p:nvPr/>
          </p:nvSpPr>
          <p:spPr>
            <a:xfrm>
              <a:off x="2381201" y="4830005"/>
              <a:ext cx="287244"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LICs</a:t>
              </a:r>
            </a:p>
          </p:txBody>
        </p:sp>
        <p:sp>
          <p:nvSpPr>
            <p:cNvPr id="56" name="tx56"/>
            <p:cNvSpPr/>
            <p:nvPr/>
          </p:nvSpPr>
          <p:spPr>
            <a:xfrm>
              <a:off x="3027080" y="4830005"/>
              <a:ext cx="403615"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LMICs</a:t>
              </a:r>
            </a:p>
          </p:txBody>
        </p:sp>
        <p:sp>
          <p:nvSpPr>
            <p:cNvPr id="57" name="tx57"/>
            <p:cNvSpPr/>
            <p:nvPr/>
          </p:nvSpPr>
          <p:spPr>
            <a:xfrm>
              <a:off x="3789329" y="4830005"/>
              <a:ext cx="426808"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UMICs</a:t>
              </a:r>
            </a:p>
          </p:txBody>
        </p:sp>
        <p:sp>
          <p:nvSpPr>
            <p:cNvPr id="58" name="tx58"/>
            <p:cNvSpPr/>
            <p:nvPr/>
          </p:nvSpPr>
          <p:spPr>
            <a:xfrm>
              <a:off x="1671774" y="471005"/>
              <a:ext cx="2295673"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DTP3 coverage, HICs, 2000-2023</a:t>
              </a:r>
            </a:p>
          </p:txBody>
        </p:sp>
        <p:sp>
          <p:nvSpPr>
            <p:cNvPr id="59" name="pl59"/>
            <p:cNvSpPr/>
            <p:nvPr/>
          </p:nvSpPr>
          <p:spPr>
            <a:xfrm>
              <a:off x="5267799" y="3765564"/>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0" name="pl60"/>
            <p:cNvSpPr/>
            <p:nvPr/>
          </p:nvSpPr>
          <p:spPr>
            <a:xfrm>
              <a:off x="5267799" y="2765606"/>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1" name="pl61"/>
            <p:cNvSpPr/>
            <p:nvPr/>
          </p:nvSpPr>
          <p:spPr>
            <a:xfrm>
              <a:off x="5267799" y="1765647"/>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2" name="pl62"/>
            <p:cNvSpPr/>
            <p:nvPr/>
          </p:nvSpPr>
          <p:spPr>
            <a:xfrm>
              <a:off x="5267799" y="765688"/>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3" name="pl63"/>
            <p:cNvSpPr/>
            <p:nvPr/>
          </p:nvSpPr>
          <p:spPr>
            <a:xfrm>
              <a:off x="5806935"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4" name="pl64"/>
            <p:cNvSpPr/>
            <p:nvPr/>
          </p:nvSpPr>
          <p:spPr>
            <a:xfrm>
              <a:off x="6545477"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5" name="pl65"/>
            <p:cNvSpPr/>
            <p:nvPr/>
          </p:nvSpPr>
          <p:spPr>
            <a:xfrm>
              <a:off x="7284019"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6" name="pl66"/>
            <p:cNvSpPr/>
            <p:nvPr/>
          </p:nvSpPr>
          <p:spPr>
            <a:xfrm>
              <a:off x="7948706"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7" name="pl67"/>
            <p:cNvSpPr/>
            <p:nvPr/>
          </p:nvSpPr>
          <p:spPr>
            <a:xfrm>
              <a:off x="8539540"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8" name="pl68"/>
            <p:cNvSpPr/>
            <p:nvPr/>
          </p:nvSpPr>
          <p:spPr>
            <a:xfrm>
              <a:off x="5267799" y="3265585"/>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69" name="pl69"/>
            <p:cNvSpPr/>
            <p:nvPr/>
          </p:nvSpPr>
          <p:spPr>
            <a:xfrm>
              <a:off x="5267799" y="2265626"/>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0" name="pl70"/>
            <p:cNvSpPr/>
            <p:nvPr/>
          </p:nvSpPr>
          <p:spPr>
            <a:xfrm>
              <a:off x="5267799" y="1265667"/>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1" name="pl71"/>
            <p:cNvSpPr/>
            <p:nvPr/>
          </p:nvSpPr>
          <p:spPr>
            <a:xfrm>
              <a:off x="5437664"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6176206"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6914748"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4" name="pl74"/>
            <p:cNvSpPr/>
            <p:nvPr/>
          </p:nvSpPr>
          <p:spPr>
            <a:xfrm>
              <a:off x="7653290"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5" name="pl75"/>
            <p:cNvSpPr/>
            <p:nvPr/>
          </p:nvSpPr>
          <p:spPr>
            <a:xfrm>
              <a:off x="8244123"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6" name="pl76"/>
            <p:cNvSpPr/>
            <p:nvPr/>
          </p:nvSpPr>
          <p:spPr>
            <a:xfrm>
              <a:off x="8834957"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7" name="pl77"/>
            <p:cNvSpPr/>
            <p:nvPr/>
          </p:nvSpPr>
          <p:spPr>
            <a:xfrm>
              <a:off x="5437664" y="1165672"/>
              <a:ext cx="3397293" cy="299987"/>
            </a:xfrm>
            <a:custGeom>
              <a:avLst/>
              <a:pathLst>
                <a:path w="3397293" h="299987">
                  <a:moveTo>
                    <a:pt x="0" y="299987"/>
                  </a:moveTo>
                  <a:lnTo>
                    <a:pt x="147708" y="99995"/>
                  </a:lnTo>
                  <a:lnTo>
                    <a:pt x="295416" y="99995"/>
                  </a:lnTo>
                  <a:lnTo>
                    <a:pt x="443125" y="0"/>
                  </a:lnTo>
                  <a:lnTo>
                    <a:pt x="590833" y="0"/>
                  </a:lnTo>
                  <a:lnTo>
                    <a:pt x="738541" y="0"/>
                  </a:lnTo>
                  <a:lnTo>
                    <a:pt x="886250" y="0"/>
                  </a:lnTo>
                  <a:lnTo>
                    <a:pt x="1033958" y="0"/>
                  </a:lnTo>
                  <a:lnTo>
                    <a:pt x="1181667" y="0"/>
                  </a:lnTo>
                  <a:lnTo>
                    <a:pt x="1329375" y="0"/>
                  </a:lnTo>
                  <a:lnTo>
                    <a:pt x="1477083" y="0"/>
                  </a:lnTo>
                  <a:lnTo>
                    <a:pt x="1624792" y="0"/>
                  </a:lnTo>
                  <a:lnTo>
                    <a:pt x="1772500" y="0"/>
                  </a:lnTo>
                  <a:lnTo>
                    <a:pt x="1920209" y="99995"/>
                  </a:lnTo>
                  <a:lnTo>
                    <a:pt x="2067917" y="0"/>
                  </a:lnTo>
                  <a:lnTo>
                    <a:pt x="2215625" y="99995"/>
                  </a:lnTo>
                  <a:lnTo>
                    <a:pt x="2363334" y="99995"/>
                  </a:lnTo>
                  <a:lnTo>
                    <a:pt x="2511042" y="99995"/>
                  </a:lnTo>
                  <a:lnTo>
                    <a:pt x="2658751" y="99995"/>
                  </a:lnTo>
                  <a:lnTo>
                    <a:pt x="2806459" y="99995"/>
                  </a:lnTo>
                  <a:lnTo>
                    <a:pt x="2954167" y="199991"/>
                  </a:lnTo>
                  <a:lnTo>
                    <a:pt x="3101876" y="99995"/>
                  </a:lnTo>
                  <a:lnTo>
                    <a:pt x="3249584" y="99995"/>
                  </a:lnTo>
                  <a:lnTo>
                    <a:pt x="3397293" y="199991"/>
                  </a:lnTo>
                </a:path>
              </a:pathLst>
            </a:custGeom>
            <a:ln w="27101" cap="flat">
              <a:solidFill>
                <a:srgbClr val="80BD41">
                  <a:alpha val="69803"/>
                </a:srgbClr>
              </a:solidFill>
              <a:prstDash val="solid"/>
              <a:round/>
            </a:ln>
          </p:spPr>
          <p:txBody>
            <a:bodyPr/>
            <a:lstStyle/>
            <a:p/>
          </p:txBody>
        </p:sp>
        <p:sp>
          <p:nvSpPr>
            <p:cNvPr id="78" name="pl78"/>
            <p:cNvSpPr/>
            <p:nvPr/>
          </p:nvSpPr>
          <p:spPr>
            <a:xfrm>
              <a:off x="5437664" y="1265667"/>
              <a:ext cx="3397293" cy="2599892"/>
            </a:xfrm>
            <a:custGeom>
              <a:avLst/>
              <a:pathLst>
                <a:path w="3397293" h="2599892">
                  <a:moveTo>
                    <a:pt x="0" y="2599892"/>
                  </a:moveTo>
                  <a:lnTo>
                    <a:pt x="147708" y="2499896"/>
                  </a:lnTo>
                  <a:lnTo>
                    <a:pt x="295416" y="2299905"/>
                  </a:lnTo>
                  <a:lnTo>
                    <a:pt x="443125" y="1899921"/>
                  </a:lnTo>
                  <a:lnTo>
                    <a:pt x="590833" y="1499938"/>
                  </a:lnTo>
                  <a:lnTo>
                    <a:pt x="738541" y="999958"/>
                  </a:lnTo>
                  <a:lnTo>
                    <a:pt x="886250" y="899962"/>
                  </a:lnTo>
                  <a:lnTo>
                    <a:pt x="1033958" y="599975"/>
                  </a:lnTo>
                  <a:lnTo>
                    <a:pt x="1181667" y="499979"/>
                  </a:lnTo>
                  <a:lnTo>
                    <a:pt x="1329375" y="299987"/>
                  </a:lnTo>
                  <a:lnTo>
                    <a:pt x="1477083" y="299987"/>
                  </a:lnTo>
                  <a:lnTo>
                    <a:pt x="1624792" y="199991"/>
                  </a:lnTo>
                  <a:lnTo>
                    <a:pt x="1772500" y="299987"/>
                  </a:lnTo>
                  <a:lnTo>
                    <a:pt x="1920209" y="399983"/>
                  </a:lnTo>
                  <a:lnTo>
                    <a:pt x="2067917" y="199991"/>
                  </a:lnTo>
                  <a:lnTo>
                    <a:pt x="2215625" y="199991"/>
                  </a:lnTo>
                  <a:lnTo>
                    <a:pt x="2363334" y="199991"/>
                  </a:lnTo>
                  <a:lnTo>
                    <a:pt x="2511042" y="99995"/>
                  </a:lnTo>
                  <a:lnTo>
                    <a:pt x="2658751" y="99995"/>
                  </a:lnTo>
                  <a:lnTo>
                    <a:pt x="2806459" y="0"/>
                  </a:lnTo>
                  <a:lnTo>
                    <a:pt x="2954167" y="199991"/>
                  </a:lnTo>
                  <a:lnTo>
                    <a:pt x="3101876" y="599975"/>
                  </a:lnTo>
                  <a:lnTo>
                    <a:pt x="3249584" y="699971"/>
                  </a:lnTo>
                  <a:lnTo>
                    <a:pt x="3397293" y="699971"/>
                  </a:lnTo>
                </a:path>
              </a:pathLst>
            </a:custGeom>
            <a:ln w="27101" cap="flat">
              <a:solidFill>
                <a:srgbClr val="0058AB">
                  <a:alpha val="69803"/>
                </a:srgbClr>
              </a:solidFill>
              <a:prstDash val="solid"/>
              <a:round/>
            </a:ln>
          </p:spPr>
          <p:txBody>
            <a:bodyPr/>
            <a:lstStyle/>
            <a:p/>
          </p:txBody>
        </p:sp>
        <p:sp>
          <p:nvSpPr>
            <p:cNvPr id="79" name="pl79"/>
            <p:cNvSpPr/>
            <p:nvPr/>
          </p:nvSpPr>
          <p:spPr>
            <a:xfrm>
              <a:off x="5437664" y="1265667"/>
              <a:ext cx="3397293" cy="2199909"/>
            </a:xfrm>
            <a:custGeom>
              <a:avLst/>
              <a:pathLst>
                <a:path w="3397293" h="2199909">
                  <a:moveTo>
                    <a:pt x="0" y="2199909"/>
                  </a:moveTo>
                  <a:lnTo>
                    <a:pt x="147708" y="2199909"/>
                  </a:lnTo>
                  <a:lnTo>
                    <a:pt x="295416" y="2199909"/>
                  </a:lnTo>
                  <a:lnTo>
                    <a:pt x="443125" y="1899921"/>
                  </a:lnTo>
                  <a:lnTo>
                    <a:pt x="590833" y="1699929"/>
                  </a:lnTo>
                  <a:lnTo>
                    <a:pt x="738541" y="1599934"/>
                  </a:lnTo>
                  <a:lnTo>
                    <a:pt x="886250" y="1599934"/>
                  </a:lnTo>
                  <a:lnTo>
                    <a:pt x="1033958" y="1699929"/>
                  </a:lnTo>
                  <a:lnTo>
                    <a:pt x="1181667" y="1299946"/>
                  </a:lnTo>
                  <a:lnTo>
                    <a:pt x="1329375" y="999958"/>
                  </a:lnTo>
                  <a:lnTo>
                    <a:pt x="1477083" y="899962"/>
                  </a:lnTo>
                  <a:lnTo>
                    <a:pt x="1624792" y="699971"/>
                  </a:lnTo>
                  <a:lnTo>
                    <a:pt x="1772500" y="699971"/>
                  </a:lnTo>
                  <a:lnTo>
                    <a:pt x="1920209" y="799967"/>
                  </a:lnTo>
                  <a:lnTo>
                    <a:pt x="2067917" y="599975"/>
                  </a:lnTo>
                  <a:lnTo>
                    <a:pt x="2215625" y="499979"/>
                  </a:lnTo>
                  <a:lnTo>
                    <a:pt x="2363334" y="299987"/>
                  </a:lnTo>
                  <a:lnTo>
                    <a:pt x="2511042" y="299987"/>
                  </a:lnTo>
                  <a:lnTo>
                    <a:pt x="2658751" y="99995"/>
                  </a:lnTo>
                  <a:lnTo>
                    <a:pt x="2806459" y="0"/>
                  </a:lnTo>
                  <a:lnTo>
                    <a:pt x="2954167" y="399983"/>
                  </a:lnTo>
                  <a:lnTo>
                    <a:pt x="3101876" y="499979"/>
                  </a:lnTo>
                  <a:lnTo>
                    <a:pt x="3249584" y="0"/>
                  </a:lnTo>
                  <a:lnTo>
                    <a:pt x="3397293" y="99995"/>
                  </a:lnTo>
                </a:path>
              </a:pathLst>
            </a:custGeom>
            <a:ln w="27101" cap="flat">
              <a:solidFill>
                <a:srgbClr val="1CABE2">
                  <a:alpha val="69803"/>
                </a:srgbClr>
              </a:solidFill>
              <a:prstDash val="solid"/>
              <a:round/>
            </a:ln>
          </p:spPr>
          <p:txBody>
            <a:bodyPr/>
            <a:lstStyle/>
            <a:p/>
          </p:txBody>
        </p:sp>
        <p:sp>
          <p:nvSpPr>
            <p:cNvPr id="80" name="pl80"/>
            <p:cNvSpPr/>
            <p:nvPr/>
          </p:nvSpPr>
          <p:spPr>
            <a:xfrm>
              <a:off x="5437664" y="865684"/>
              <a:ext cx="3397293" cy="899962"/>
            </a:xfrm>
            <a:custGeom>
              <a:avLst/>
              <a:pathLst>
                <a:path w="3397293" h="899962">
                  <a:moveTo>
                    <a:pt x="0" y="899962"/>
                  </a:moveTo>
                  <a:lnTo>
                    <a:pt x="147708" y="799967"/>
                  </a:lnTo>
                  <a:lnTo>
                    <a:pt x="295416" y="899962"/>
                  </a:lnTo>
                  <a:lnTo>
                    <a:pt x="443125" y="899962"/>
                  </a:lnTo>
                  <a:lnTo>
                    <a:pt x="590833" y="799967"/>
                  </a:lnTo>
                  <a:lnTo>
                    <a:pt x="738541" y="799967"/>
                  </a:lnTo>
                  <a:lnTo>
                    <a:pt x="886250" y="499979"/>
                  </a:lnTo>
                  <a:lnTo>
                    <a:pt x="1033958" y="399983"/>
                  </a:lnTo>
                  <a:lnTo>
                    <a:pt x="1181667" y="199991"/>
                  </a:lnTo>
                  <a:lnTo>
                    <a:pt x="1329375" y="99995"/>
                  </a:lnTo>
                  <a:lnTo>
                    <a:pt x="1477083" y="99995"/>
                  </a:lnTo>
                  <a:lnTo>
                    <a:pt x="1624792" y="99995"/>
                  </a:lnTo>
                  <a:lnTo>
                    <a:pt x="1772500" y="0"/>
                  </a:lnTo>
                  <a:lnTo>
                    <a:pt x="1920209" y="0"/>
                  </a:lnTo>
                  <a:lnTo>
                    <a:pt x="2067917" y="199991"/>
                  </a:lnTo>
                  <a:lnTo>
                    <a:pt x="2215625" y="199991"/>
                  </a:lnTo>
                  <a:lnTo>
                    <a:pt x="2363334" y="199991"/>
                  </a:lnTo>
                  <a:lnTo>
                    <a:pt x="2511042" y="199991"/>
                  </a:lnTo>
                  <a:lnTo>
                    <a:pt x="2658751" y="199991"/>
                  </a:lnTo>
                  <a:lnTo>
                    <a:pt x="2806459" y="399983"/>
                  </a:lnTo>
                  <a:lnTo>
                    <a:pt x="2954167" y="699971"/>
                  </a:lnTo>
                  <a:lnTo>
                    <a:pt x="3101876" y="899962"/>
                  </a:lnTo>
                  <a:lnTo>
                    <a:pt x="3249584" y="399983"/>
                  </a:lnTo>
                  <a:lnTo>
                    <a:pt x="3397293" y="499979"/>
                  </a:lnTo>
                </a:path>
              </a:pathLst>
            </a:custGeom>
            <a:ln w="27101" cap="flat">
              <a:solidFill>
                <a:srgbClr val="00833D">
                  <a:alpha val="69803"/>
                </a:srgbClr>
              </a:solidFill>
              <a:prstDash val="solid"/>
              <a:round/>
            </a:ln>
          </p:spPr>
          <p:txBody>
            <a:bodyPr/>
            <a:lstStyle/>
            <a:p/>
          </p:txBody>
        </p:sp>
        <p:sp>
          <p:nvSpPr>
            <p:cNvPr id="81" name="pl81"/>
            <p:cNvSpPr/>
            <p:nvPr/>
          </p:nvSpPr>
          <p:spPr>
            <a:xfrm>
              <a:off x="5437664" y="1265667"/>
              <a:ext cx="3397293" cy="0"/>
            </a:xfrm>
            <a:custGeom>
              <a:avLst/>
              <a:pathLst>
                <a:path w="3397293" h="0">
                  <a:moveTo>
                    <a:pt x="0" y="0"/>
                  </a:moveTo>
                  <a:lnTo>
                    <a:pt x="0" y="0"/>
                  </a:lnTo>
                  <a:lnTo>
                    <a:pt x="0" y="0"/>
                  </a:lnTo>
                  <a:lnTo>
                    <a:pt x="0" y="0"/>
                  </a:lnTo>
                  <a:lnTo>
                    <a:pt x="147708" y="0"/>
                  </a:lnTo>
                  <a:lnTo>
                    <a:pt x="147708" y="0"/>
                  </a:lnTo>
                  <a:lnTo>
                    <a:pt x="147708" y="0"/>
                  </a:lnTo>
                  <a:lnTo>
                    <a:pt x="147708" y="0"/>
                  </a:lnTo>
                  <a:lnTo>
                    <a:pt x="295416" y="0"/>
                  </a:lnTo>
                  <a:lnTo>
                    <a:pt x="295416" y="0"/>
                  </a:lnTo>
                  <a:lnTo>
                    <a:pt x="295416" y="0"/>
                  </a:lnTo>
                  <a:lnTo>
                    <a:pt x="295416" y="0"/>
                  </a:lnTo>
                  <a:lnTo>
                    <a:pt x="443125" y="0"/>
                  </a:lnTo>
                  <a:lnTo>
                    <a:pt x="443125" y="0"/>
                  </a:lnTo>
                  <a:lnTo>
                    <a:pt x="443125" y="0"/>
                  </a:lnTo>
                  <a:lnTo>
                    <a:pt x="443125" y="0"/>
                  </a:lnTo>
                  <a:lnTo>
                    <a:pt x="590833" y="0"/>
                  </a:lnTo>
                  <a:lnTo>
                    <a:pt x="590833" y="0"/>
                  </a:lnTo>
                  <a:lnTo>
                    <a:pt x="590833" y="0"/>
                  </a:lnTo>
                  <a:lnTo>
                    <a:pt x="590833" y="0"/>
                  </a:lnTo>
                  <a:lnTo>
                    <a:pt x="738541" y="0"/>
                  </a:lnTo>
                  <a:lnTo>
                    <a:pt x="738541" y="0"/>
                  </a:lnTo>
                  <a:lnTo>
                    <a:pt x="738541" y="0"/>
                  </a:lnTo>
                  <a:lnTo>
                    <a:pt x="738541" y="0"/>
                  </a:lnTo>
                  <a:lnTo>
                    <a:pt x="886250" y="0"/>
                  </a:lnTo>
                  <a:lnTo>
                    <a:pt x="886250" y="0"/>
                  </a:lnTo>
                  <a:lnTo>
                    <a:pt x="886250" y="0"/>
                  </a:lnTo>
                  <a:lnTo>
                    <a:pt x="886250" y="0"/>
                  </a:lnTo>
                  <a:lnTo>
                    <a:pt x="1033958" y="0"/>
                  </a:lnTo>
                  <a:lnTo>
                    <a:pt x="1033958" y="0"/>
                  </a:lnTo>
                  <a:lnTo>
                    <a:pt x="1033958" y="0"/>
                  </a:lnTo>
                  <a:lnTo>
                    <a:pt x="1033958" y="0"/>
                  </a:lnTo>
                  <a:lnTo>
                    <a:pt x="1181667" y="0"/>
                  </a:lnTo>
                  <a:lnTo>
                    <a:pt x="1181667" y="0"/>
                  </a:lnTo>
                  <a:lnTo>
                    <a:pt x="1181667" y="0"/>
                  </a:lnTo>
                  <a:lnTo>
                    <a:pt x="1181667" y="0"/>
                  </a:lnTo>
                  <a:lnTo>
                    <a:pt x="1329375" y="0"/>
                  </a:lnTo>
                  <a:lnTo>
                    <a:pt x="1329375" y="0"/>
                  </a:lnTo>
                  <a:lnTo>
                    <a:pt x="1329375" y="0"/>
                  </a:lnTo>
                  <a:lnTo>
                    <a:pt x="1329375" y="0"/>
                  </a:lnTo>
                  <a:lnTo>
                    <a:pt x="1477083" y="0"/>
                  </a:lnTo>
                  <a:lnTo>
                    <a:pt x="1477083" y="0"/>
                  </a:lnTo>
                  <a:lnTo>
                    <a:pt x="1477083" y="0"/>
                  </a:lnTo>
                  <a:lnTo>
                    <a:pt x="1477083" y="0"/>
                  </a:lnTo>
                  <a:lnTo>
                    <a:pt x="1624792" y="0"/>
                  </a:lnTo>
                  <a:lnTo>
                    <a:pt x="1624792" y="0"/>
                  </a:lnTo>
                  <a:lnTo>
                    <a:pt x="1624792" y="0"/>
                  </a:lnTo>
                  <a:lnTo>
                    <a:pt x="1624792" y="0"/>
                  </a:lnTo>
                  <a:lnTo>
                    <a:pt x="1772500" y="0"/>
                  </a:lnTo>
                  <a:lnTo>
                    <a:pt x="1772500" y="0"/>
                  </a:lnTo>
                  <a:lnTo>
                    <a:pt x="1772500" y="0"/>
                  </a:lnTo>
                  <a:lnTo>
                    <a:pt x="1772500" y="0"/>
                  </a:lnTo>
                  <a:lnTo>
                    <a:pt x="1920209" y="0"/>
                  </a:lnTo>
                  <a:lnTo>
                    <a:pt x="1920209" y="0"/>
                  </a:lnTo>
                  <a:lnTo>
                    <a:pt x="1920209" y="0"/>
                  </a:lnTo>
                  <a:lnTo>
                    <a:pt x="1920209" y="0"/>
                  </a:lnTo>
                  <a:lnTo>
                    <a:pt x="2067917" y="0"/>
                  </a:lnTo>
                  <a:lnTo>
                    <a:pt x="2067917" y="0"/>
                  </a:lnTo>
                  <a:lnTo>
                    <a:pt x="2067917" y="0"/>
                  </a:lnTo>
                  <a:lnTo>
                    <a:pt x="2067917" y="0"/>
                  </a:lnTo>
                  <a:lnTo>
                    <a:pt x="2215625" y="0"/>
                  </a:lnTo>
                  <a:lnTo>
                    <a:pt x="2215625" y="0"/>
                  </a:lnTo>
                  <a:lnTo>
                    <a:pt x="2215625" y="0"/>
                  </a:lnTo>
                  <a:lnTo>
                    <a:pt x="2215625" y="0"/>
                  </a:lnTo>
                  <a:lnTo>
                    <a:pt x="2363334" y="0"/>
                  </a:lnTo>
                  <a:lnTo>
                    <a:pt x="2363334" y="0"/>
                  </a:lnTo>
                  <a:lnTo>
                    <a:pt x="2363334" y="0"/>
                  </a:lnTo>
                  <a:lnTo>
                    <a:pt x="2363334" y="0"/>
                  </a:lnTo>
                  <a:lnTo>
                    <a:pt x="2511042" y="0"/>
                  </a:lnTo>
                  <a:lnTo>
                    <a:pt x="2511042" y="0"/>
                  </a:lnTo>
                  <a:lnTo>
                    <a:pt x="2511042" y="0"/>
                  </a:lnTo>
                  <a:lnTo>
                    <a:pt x="2511042" y="0"/>
                  </a:lnTo>
                  <a:lnTo>
                    <a:pt x="2658751" y="0"/>
                  </a:lnTo>
                  <a:lnTo>
                    <a:pt x="2658751" y="0"/>
                  </a:lnTo>
                  <a:lnTo>
                    <a:pt x="2658751" y="0"/>
                  </a:lnTo>
                  <a:lnTo>
                    <a:pt x="2658751" y="0"/>
                  </a:lnTo>
                  <a:lnTo>
                    <a:pt x="2806459" y="0"/>
                  </a:lnTo>
                  <a:lnTo>
                    <a:pt x="2806459" y="0"/>
                  </a:lnTo>
                  <a:lnTo>
                    <a:pt x="2806459" y="0"/>
                  </a:lnTo>
                  <a:lnTo>
                    <a:pt x="2806459" y="0"/>
                  </a:lnTo>
                  <a:lnTo>
                    <a:pt x="2954167" y="0"/>
                  </a:lnTo>
                  <a:lnTo>
                    <a:pt x="2954167" y="0"/>
                  </a:lnTo>
                  <a:lnTo>
                    <a:pt x="2954167" y="0"/>
                  </a:lnTo>
                  <a:lnTo>
                    <a:pt x="2954167" y="0"/>
                  </a:lnTo>
                  <a:lnTo>
                    <a:pt x="3101876" y="0"/>
                  </a:lnTo>
                  <a:lnTo>
                    <a:pt x="3101876" y="0"/>
                  </a:lnTo>
                  <a:lnTo>
                    <a:pt x="3101876" y="0"/>
                  </a:lnTo>
                  <a:lnTo>
                    <a:pt x="3101876" y="0"/>
                  </a:lnTo>
                  <a:lnTo>
                    <a:pt x="3249584" y="0"/>
                  </a:lnTo>
                  <a:lnTo>
                    <a:pt x="3249584" y="0"/>
                  </a:lnTo>
                  <a:lnTo>
                    <a:pt x="3249584" y="0"/>
                  </a:lnTo>
                  <a:lnTo>
                    <a:pt x="3249584" y="0"/>
                  </a:lnTo>
                  <a:lnTo>
                    <a:pt x="3397293" y="0"/>
                  </a:lnTo>
                  <a:lnTo>
                    <a:pt x="3397293" y="0"/>
                  </a:lnTo>
                  <a:lnTo>
                    <a:pt x="3397293" y="0"/>
                  </a:lnTo>
                  <a:lnTo>
                    <a:pt x="3397293" y="0"/>
                  </a:lnTo>
                </a:path>
              </a:pathLst>
            </a:custGeom>
            <a:ln w="13550" cap="flat">
              <a:solidFill>
                <a:srgbClr val="000000">
                  <a:alpha val="100000"/>
                </a:srgbClr>
              </a:solidFill>
              <a:prstDash val="dash"/>
              <a:round/>
            </a:ln>
          </p:spPr>
          <p:txBody>
            <a:bodyPr/>
            <a:lstStyle/>
            <a:p/>
          </p:txBody>
        </p:sp>
        <p:sp>
          <p:nvSpPr>
            <p:cNvPr id="82" name="pl82"/>
            <p:cNvSpPr/>
            <p:nvPr/>
          </p:nvSpPr>
          <p:spPr>
            <a:xfrm>
              <a:off x="5437664" y="1165672"/>
              <a:ext cx="3397293" cy="299987"/>
            </a:xfrm>
            <a:custGeom>
              <a:avLst/>
              <a:pathLst>
                <a:path w="3397293" h="299987">
                  <a:moveTo>
                    <a:pt x="0" y="299987"/>
                  </a:moveTo>
                  <a:lnTo>
                    <a:pt x="147708" y="99995"/>
                  </a:lnTo>
                  <a:lnTo>
                    <a:pt x="295416" y="99995"/>
                  </a:lnTo>
                  <a:lnTo>
                    <a:pt x="443125" y="0"/>
                  </a:lnTo>
                  <a:lnTo>
                    <a:pt x="590833" y="0"/>
                  </a:lnTo>
                  <a:lnTo>
                    <a:pt x="738541" y="0"/>
                  </a:lnTo>
                  <a:lnTo>
                    <a:pt x="886250" y="0"/>
                  </a:lnTo>
                  <a:lnTo>
                    <a:pt x="1033958" y="0"/>
                  </a:lnTo>
                  <a:lnTo>
                    <a:pt x="1181667" y="0"/>
                  </a:lnTo>
                  <a:lnTo>
                    <a:pt x="1329375" y="0"/>
                  </a:lnTo>
                  <a:lnTo>
                    <a:pt x="1477083" y="0"/>
                  </a:lnTo>
                  <a:lnTo>
                    <a:pt x="1624792" y="0"/>
                  </a:lnTo>
                  <a:lnTo>
                    <a:pt x="1772500" y="0"/>
                  </a:lnTo>
                  <a:lnTo>
                    <a:pt x="1920209" y="99995"/>
                  </a:lnTo>
                  <a:lnTo>
                    <a:pt x="2067917" y="0"/>
                  </a:lnTo>
                  <a:lnTo>
                    <a:pt x="2215625" y="99995"/>
                  </a:lnTo>
                  <a:lnTo>
                    <a:pt x="2363334" y="99995"/>
                  </a:lnTo>
                  <a:lnTo>
                    <a:pt x="2511042" y="99995"/>
                  </a:lnTo>
                  <a:lnTo>
                    <a:pt x="2658751" y="99995"/>
                  </a:lnTo>
                  <a:lnTo>
                    <a:pt x="2806459" y="99995"/>
                  </a:lnTo>
                  <a:lnTo>
                    <a:pt x="2954167" y="199991"/>
                  </a:lnTo>
                  <a:lnTo>
                    <a:pt x="3101876" y="99995"/>
                  </a:lnTo>
                  <a:lnTo>
                    <a:pt x="3249584" y="99995"/>
                  </a:lnTo>
                  <a:lnTo>
                    <a:pt x="3397293" y="199991"/>
                  </a:lnTo>
                </a:path>
              </a:pathLst>
            </a:custGeom>
            <a:ln w="65043" cap="flat">
              <a:solidFill>
                <a:srgbClr val="000000">
                  <a:alpha val="100000"/>
                </a:srgbClr>
              </a:solidFill>
              <a:prstDash val="solid"/>
              <a:round/>
            </a:ln>
          </p:spPr>
          <p:txBody>
            <a:bodyPr/>
            <a:lstStyle/>
            <a:p/>
          </p:txBody>
        </p:sp>
        <p:sp>
          <p:nvSpPr>
            <p:cNvPr id="83" name="pl83"/>
            <p:cNvSpPr/>
            <p:nvPr/>
          </p:nvSpPr>
          <p:spPr>
            <a:xfrm>
              <a:off x="5437664" y="1165672"/>
              <a:ext cx="3397293" cy="299987"/>
            </a:xfrm>
            <a:custGeom>
              <a:avLst/>
              <a:pathLst>
                <a:path w="3397293" h="299987">
                  <a:moveTo>
                    <a:pt x="0" y="299987"/>
                  </a:moveTo>
                  <a:lnTo>
                    <a:pt x="147708" y="99995"/>
                  </a:lnTo>
                  <a:lnTo>
                    <a:pt x="295416" y="99995"/>
                  </a:lnTo>
                  <a:lnTo>
                    <a:pt x="443125" y="0"/>
                  </a:lnTo>
                  <a:lnTo>
                    <a:pt x="590833" y="0"/>
                  </a:lnTo>
                  <a:lnTo>
                    <a:pt x="738541" y="0"/>
                  </a:lnTo>
                  <a:lnTo>
                    <a:pt x="886250" y="0"/>
                  </a:lnTo>
                  <a:lnTo>
                    <a:pt x="1033958" y="0"/>
                  </a:lnTo>
                  <a:lnTo>
                    <a:pt x="1181667" y="0"/>
                  </a:lnTo>
                  <a:lnTo>
                    <a:pt x="1329375" y="0"/>
                  </a:lnTo>
                  <a:lnTo>
                    <a:pt x="1477083" y="0"/>
                  </a:lnTo>
                  <a:lnTo>
                    <a:pt x="1624792" y="0"/>
                  </a:lnTo>
                  <a:lnTo>
                    <a:pt x="1772500" y="0"/>
                  </a:lnTo>
                  <a:lnTo>
                    <a:pt x="1920209" y="99995"/>
                  </a:lnTo>
                  <a:lnTo>
                    <a:pt x="2067917" y="0"/>
                  </a:lnTo>
                  <a:lnTo>
                    <a:pt x="2215625" y="99995"/>
                  </a:lnTo>
                  <a:lnTo>
                    <a:pt x="2363334" y="99995"/>
                  </a:lnTo>
                  <a:lnTo>
                    <a:pt x="2511042" y="99995"/>
                  </a:lnTo>
                  <a:lnTo>
                    <a:pt x="2658751" y="99995"/>
                  </a:lnTo>
                  <a:lnTo>
                    <a:pt x="2806459" y="99995"/>
                  </a:lnTo>
                  <a:lnTo>
                    <a:pt x="2954167" y="199991"/>
                  </a:lnTo>
                  <a:lnTo>
                    <a:pt x="3101876" y="99995"/>
                  </a:lnTo>
                  <a:lnTo>
                    <a:pt x="3249584" y="99995"/>
                  </a:lnTo>
                  <a:lnTo>
                    <a:pt x="3397293" y="199991"/>
                  </a:lnTo>
                </a:path>
              </a:pathLst>
            </a:custGeom>
            <a:ln w="40651" cap="flat">
              <a:solidFill>
                <a:srgbClr val="80BD41">
                  <a:alpha val="100000"/>
                </a:srgbClr>
              </a:solidFill>
              <a:prstDash val="solid"/>
              <a:round/>
            </a:ln>
          </p:spPr>
          <p:txBody>
            <a:bodyPr/>
            <a:lstStyle/>
            <a:p/>
          </p:txBody>
        </p:sp>
        <p:sp>
          <p:nvSpPr>
            <p:cNvPr id="84" name="tx84"/>
            <p:cNvSpPr/>
            <p:nvPr/>
          </p:nvSpPr>
          <p:spPr>
            <a:xfrm>
              <a:off x="5389469" y="1286865"/>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85" name="tx85"/>
            <p:cNvSpPr/>
            <p:nvPr/>
          </p:nvSpPr>
          <p:spPr>
            <a:xfrm>
              <a:off x="6146061" y="98687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86" name="tx86"/>
            <p:cNvSpPr/>
            <p:nvPr/>
          </p:nvSpPr>
          <p:spPr>
            <a:xfrm>
              <a:off x="6884603" y="98687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87" name="tx87"/>
            <p:cNvSpPr/>
            <p:nvPr/>
          </p:nvSpPr>
          <p:spPr>
            <a:xfrm>
              <a:off x="7623145" y="108555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8" name="tx88"/>
            <p:cNvSpPr/>
            <p:nvPr/>
          </p:nvSpPr>
          <p:spPr>
            <a:xfrm>
              <a:off x="8213978" y="108555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9" name="tx89"/>
            <p:cNvSpPr/>
            <p:nvPr/>
          </p:nvSpPr>
          <p:spPr>
            <a:xfrm>
              <a:off x="8786762" y="1186869"/>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90" name="tx90"/>
            <p:cNvSpPr/>
            <p:nvPr/>
          </p:nvSpPr>
          <p:spPr>
            <a:xfrm>
              <a:off x="5003259" y="3213470"/>
              <a:ext cx="20191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a:t>
              </a:r>
            </a:p>
          </p:txBody>
        </p:sp>
        <p:sp>
          <p:nvSpPr>
            <p:cNvPr id="91" name="tx91"/>
            <p:cNvSpPr/>
            <p:nvPr/>
          </p:nvSpPr>
          <p:spPr>
            <a:xfrm>
              <a:off x="5003259" y="2213512"/>
              <a:ext cx="20191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a:t>
              </a:r>
            </a:p>
          </p:txBody>
        </p:sp>
        <p:sp>
          <p:nvSpPr>
            <p:cNvPr id="92" name="tx92"/>
            <p:cNvSpPr/>
            <p:nvPr/>
          </p:nvSpPr>
          <p:spPr>
            <a:xfrm>
              <a:off x="5127474" y="1213553"/>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93" name="tx93"/>
            <p:cNvSpPr/>
            <p:nvPr/>
          </p:nvSpPr>
          <p:spPr>
            <a:xfrm rot="-5400000">
              <a:off x="5281217"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94" name="tx94"/>
            <p:cNvSpPr/>
            <p:nvPr/>
          </p:nvSpPr>
          <p:spPr>
            <a:xfrm rot="-5400000">
              <a:off x="6019759"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95" name="tx95"/>
            <p:cNvSpPr/>
            <p:nvPr/>
          </p:nvSpPr>
          <p:spPr>
            <a:xfrm rot="-5400000">
              <a:off x="6758301"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96" name="tx96"/>
            <p:cNvSpPr/>
            <p:nvPr/>
          </p:nvSpPr>
          <p:spPr>
            <a:xfrm rot="-5400000">
              <a:off x="7496843"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97" name="tx97"/>
            <p:cNvSpPr/>
            <p:nvPr/>
          </p:nvSpPr>
          <p:spPr>
            <a:xfrm rot="-5400000">
              <a:off x="8087677"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98" name="tx98"/>
            <p:cNvSpPr/>
            <p:nvPr/>
          </p:nvSpPr>
          <p:spPr>
            <a:xfrm rot="-5400000">
              <a:off x="8678476" y="418248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99" name="tx99"/>
            <p:cNvSpPr/>
            <p:nvPr/>
          </p:nvSpPr>
          <p:spPr>
            <a:xfrm rot="-5400000">
              <a:off x="4153407" y="2294110"/>
              <a:ext cx="1422945"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Difference (% points)</a:t>
              </a:r>
            </a:p>
          </p:txBody>
        </p:sp>
        <p:sp>
          <p:nvSpPr>
            <p:cNvPr id="100" name="pl100"/>
            <p:cNvSpPr/>
            <p:nvPr/>
          </p:nvSpPr>
          <p:spPr>
            <a:xfrm>
              <a:off x="5761730" y="4883415"/>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101" name="pl101"/>
            <p:cNvSpPr/>
            <p:nvPr/>
          </p:nvSpPr>
          <p:spPr>
            <a:xfrm>
              <a:off x="5761730" y="4883415"/>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102" name="pl102"/>
            <p:cNvSpPr/>
            <p:nvPr/>
          </p:nvSpPr>
          <p:spPr>
            <a:xfrm>
              <a:off x="6430801" y="4883415"/>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03" name="pl103"/>
            <p:cNvSpPr/>
            <p:nvPr/>
          </p:nvSpPr>
          <p:spPr>
            <a:xfrm>
              <a:off x="7076679" y="4883415"/>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104" name="pl104"/>
            <p:cNvSpPr/>
            <p:nvPr/>
          </p:nvSpPr>
          <p:spPr>
            <a:xfrm>
              <a:off x="7838929" y="4883415"/>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105" name="tx105"/>
            <p:cNvSpPr/>
            <p:nvPr/>
          </p:nvSpPr>
          <p:spPr>
            <a:xfrm>
              <a:off x="6028829" y="4830005"/>
              <a:ext cx="31043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HICs</a:t>
              </a:r>
            </a:p>
          </p:txBody>
        </p:sp>
        <p:sp>
          <p:nvSpPr>
            <p:cNvPr id="106" name="tx106"/>
            <p:cNvSpPr/>
            <p:nvPr/>
          </p:nvSpPr>
          <p:spPr>
            <a:xfrm>
              <a:off x="6697900" y="4830005"/>
              <a:ext cx="287244"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LICs</a:t>
              </a:r>
            </a:p>
          </p:txBody>
        </p:sp>
        <p:sp>
          <p:nvSpPr>
            <p:cNvPr id="107" name="tx107"/>
            <p:cNvSpPr/>
            <p:nvPr/>
          </p:nvSpPr>
          <p:spPr>
            <a:xfrm>
              <a:off x="7343779" y="4830005"/>
              <a:ext cx="403615"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LMICs</a:t>
              </a:r>
            </a:p>
          </p:txBody>
        </p:sp>
        <p:sp>
          <p:nvSpPr>
            <p:cNvPr id="108" name="tx108"/>
            <p:cNvSpPr/>
            <p:nvPr/>
          </p:nvSpPr>
          <p:spPr>
            <a:xfrm>
              <a:off x="8106028" y="4830005"/>
              <a:ext cx="426808"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UMICs</a:t>
              </a:r>
            </a:p>
          </p:txBody>
        </p:sp>
        <p:sp>
          <p:nvSpPr>
            <p:cNvPr id="109" name="tx109"/>
            <p:cNvSpPr/>
            <p:nvPr/>
          </p:nvSpPr>
          <p:spPr>
            <a:xfrm>
              <a:off x="5403988" y="471005"/>
              <a:ext cx="3464644"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DTP3 coverage difference compared to 2019, HICs</a:t>
              </a:r>
            </a:p>
          </p:txBody>
        </p:sp>
        <p:sp>
          <p:nvSpPr>
            <p:cNvPr id="110" name="pl110"/>
            <p:cNvSpPr/>
            <p:nvPr/>
          </p:nvSpPr>
          <p:spPr>
            <a:xfrm>
              <a:off x="951100" y="5712651"/>
              <a:ext cx="8053721" cy="0"/>
            </a:xfrm>
            <a:custGeom>
              <a:avLst/>
              <a:pathLst>
                <a:path w="8053721" h="0">
                  <a:moveTo>
                    <a:pt x="0" y="0"/>
                  </a:moveTo>
                  <a:lnTo>
                    <a:pt x="8053721" y="0"/>
                  </a:lnTo>
                  <a:lnTo>
                    <a:pt x="8053721" y="0"/>
                  </a:lnTo>
                </a:path>
              </a:pathLst>
            </a:custGeom>
            <a:ln w="6775" cap="flat">
              <a:solidFill>
                <a:srgbClr val="EBEBEB">
                  <a:alpha val="100000"/>
                </a:srgbClr>
              </a:solidFill>
              <a:prstDash val="solid"/>
              <a:round/>
            </a:ln>
          </p:spPr>
          <p:txBody>
            <a:bodyPr/>
            <a:lstStyle/>
            <a:p/>
          </p:txBody>
        </p:sp>
        <p:sp>
          <p:nvSpPr>
            <p:cNvPr id="111" name="pl111"/>
            <p:cNvSpPr/>
            <p:nvPr/>
          </p:nvSpPr>
          <p:spPr>
            <a:xfrm>
              <a:off x="2340335"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2" name="pl112"/>
            <p:cNvSpPr/>
            <p:nvPr/>
          </p:nvSpPr>
          <p:spPr>
            <a:xfrm>
              <a:off x="4386648"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3" name="pl113"/>
            <p:cNvSpPr/>
            <p:nvPr/>
          </p:nvSpPr>
          <p:spPr>
            <a:xfrm>
              <a:off x="6432961"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4" name="pl114"/>
            <p:cNvSpPr/>
            <p:nvPr/>
          </p:nvSpPr>
          <p:spPr>
            <a:xfrm>
              <a:off x="8479274"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5" name="pl115"/>
            <p:cNvSpPr/>
            <p:nvPr/>
          </p:nvSpPr>
          <p:spPr>
            <a:xfrm>
              <a:off x="951100" y="5880476"/>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16" name="pl116"/>
            <p:cNvSpPr/>
            <p:nvPr/>
          </p:nvSpPr>
          <p:spPr>
            <a:xfrm>
              <a:off x="951100" y="5544825"/>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17" name="pl117"/>
            <p:cNvSpPr/>
            <p:nvPr/>
          </p:nvSpPr>
          <p:spPr>
            <a:xfrm>
              <a:off x="1317178"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18" name="pl118"/>
            <p:cNvSpPr/>
            <p:nvPr/>
          </p:nvSpPr>
          <p:spPr>
            <a:xfrm>
              <a:off x="3363491"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19" name="pl119"/>
            <p:cNvSpPr/>
            <p:nvPr/>
          </p:nvSpPr>
          <p:spPr>
            <a:xfrm>
              <a:off x="5409804"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0" name="pl120"/>
            <p:cNvSpPr/>
            <p:nvPr/>
          </p:nvSpPr>
          <p:spPr>
            <a:xfrm>
              <a:off x="7456117"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1" name="rc121"/>
            <p:cNvSpPr/>
            <p:nvPr/>
          </p:nvSpPr>
          <p:spPr>
            <a:xfrm>
              <a:off x="1317178" y="5775585"/>
              <a:ext cx="7060281" cy="209781"/>
            </a:xfrm>
            <a:prstGeom prst="rect">
              <a:avLst/>
            </a:prstGeom>
            <a:solidFill>
              <a:srgbClr val="80BD41">
                <a:alpha val="80000"/>
              </a:srgbClr>
            </a:solidFill>
          </p:spPr>
          <p:txBody>
            <a:bodyPr/>
            <a:lstStyle/>
            <a:p/>
          </p:txBody>
        </p:sp>
        <p:sp>
          <p:nvSpPr>
            <p:cNvPr id="122" name="rc122"/>
            <p:cNvSpPr/>
            <p:nvPr/>
          </p:nvSpPr>
          <p:spPr>
            <a:xfrm>
              <a:off x="1317178" y="5439935"/>
              <a:ext cx="7321564" cy="209781"/>
            </a:xfrm>
            <a:prstGeom prst="rect">
              <a:avLst/>
            </a:prstGeom>
            <a:solidFill>
              <a:srgbClr val="80BD41">
                <a:alpha val="80000"/>
              </a:srgbClr>
            </a:solidFill>
          </p:spPr>
          <p:txBody>
            <a:bodyPr/>
            <a:lstStyle/>
            <a:p/>
          </p:txBody>
        </p:sp>
        <p:sp>
          <p:nvSpPr>
            <p:cNvPr id="123" name="tx123"/>
            <p:cNvSpPr/>
            <p:nvPr/>
          </p:nvSpPr>
          <p:spPr>
            <a:xfrm>
              <a:off x="7698242" y="58078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690,000</a:t>
              </a:r>
            </a:p>
          </p:txBody>
        </p:sp>
        <p:sp>
          <p:nvSpPr>
            <p:cNvPr id="124" name="tx124"/>
            <p:cNvSpPr/>
            <p:nvPr/>
          </p:nvSpPr>
          <p:spPr>
            <a:xfrm>
              <a:off x="7959525" y="5472202"/>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716,000</a:t>
              </a:r>
            </a:p>
          </p:txBody>
        </p:sp>
        <p:sp>
          <p:nvSpPr>
            <p:cNvPr id="125" name="tx125"/>
            <p:cNvSpPr/>
            <p:nvPr/>
          </p:nvSpPr>
          <p:spPr>
            <a:xfrm>
              <a:off x="577692" y="5828361"/>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26" name="tx126"/>
            <p:cNvSpPr/>
            <p:nvPr/>
          </p:nvSpPr>
          <p:spPr>
            <a:xfrm>
              <a:off x="577692" y="549264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27" name="tx127"/>
            <p:cNvSpPr/>
            <p:nvPr/>
          </p:nvSpPr>
          <p:spPr>
            <a:xfrm>
              <a:off x="1239484" y="6087854"/>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28" name="tx128"/>
            <p:cNvSpPr/>
            <p:nvPr/>
          </p:nvSpPr>
          <p:spPr>
            <a:xfrm>
              <a:off x="2858511" y="6069777"/>
              <a:ext cx="504980" cy="12019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200,000</a:t>
              </a:r>
            </a:p>
          </p:txBody>
        </p:sp>
        <p:sp>
          <p:nvSpPr>
            <p:cNvPr id="129" name="tx129"/>
            <p:cNvSpPr/>
            <p:nvPr/>
          </p:nvSpPr>
          <p:spPr>
            <a:xfrm>
              <a:off x="4904824" y="6069777"/>
              <a:ext cx="504980" cy="12019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400,000</a:t>
              </a:r>
            </a:p>
          </p:txBody>
        </p:sp>
        <p:sp>
          <p:nvSpPr>
            <p:cNvPr id="130" name="tx130"/>
            <p:cNvSpPr/>
            <p:nvPr/>
          </p:nvSpPr>
          <p:spPr>
            <a:xfrm>
              <a:off x="6951137" y="6069777"/>
              <a:ext cx="504980" cy="12019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600,000</a:t>
              </a:r>
            </a:p>
          </p:txBody>
        </p:sp>
        <p:sp>
          <p:nvSpPr>
            <p:cNvPr id="131" name="tx131"/>
            <p:cNvSpPr/>
            <p:nvPr/>
          </p:nvSpPr>
          <p:spPr>
            <a:xfrm>
              <a:off x="951100" y="5178470"/>
              <a:ext cx="4532486" cy="132531"/>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Number of un- and undervaccinated children, HICs, 2019 and 2023</a:t>
              </a:r>
            </a:p>
          </p:txBody>
        </p:sp>
        <p:sp>
          <p:nvSpPr>
            <p:cNvPr id="132" name="tx132"/>
            <p:cNvSpPr/>
            <p:nvPr/>
          </p:nvSpPr>
          <p:spPr>
            <a:xfrm>
              <a:off x="4843235" y="637822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33" name="tx133"/>
            <p:cNvSpPr/>
            <p:nvPr/>
          </p:nvSpPr>
          <p:spPr>
            <a:xfrm>
              <a:off x="872208" y="6498977"/>
              <a:ext cx="81326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grpSp>
      <p:sp>
        <p:nvSpPr>
          <p:cNvPr id="13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HICs ranked number 1 out of 4 WB income groups, with DTP3 coverage of 94%.
DTP3 coverage (94%) was 1 percentage point lower than in 2019 (95%).
This equates to 716,000 undervaccinated children in 2023 compared to 690,000 undervaccinated children in 2019.</a:t>
            </a: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100" y="3490576"/>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6" name="pl6"/>
            <p:cNvSpPr/>
            <p:nvPr/>
          </p:nvSpPr>
          <p:spPr>
            <a:xfrm>
              <a:off x="951100" y="2740607"/>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7" name="pl7"/>
            <p:cNvSpPr/>
            <p:nvPr/>
          </p:nvSpPr>
          <p:spPr>
            <a:xfrm>
              <a:off x="951100" y="1990638"/>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8" name="pl8"/>
            <p:cNvSpPr/>
            <p:nvPr/>
          </p:nvSpPr>
          <p:spPr>
            <a:xfrm>
              <a:off x="951100" y="1240668"/>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9" name="pl9"/>
            <p:cNvSpPr/>
            <p:nvPr/>
          </p:nvSpPr>
          <p:spPr>
            <a:xfrm>
              <a:off x="1458048"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2133978"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2809908"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3485838"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4161768"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951100" y="3865560"/>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15" name="pl15"/>
            <p:cNvSpPr/>
            <p:nvPr/>
          </p:nvSpPr>
          <p:spPr>
            <a:xfrm>
              <a:off x="951100" y="3115591"/>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16" name="pl16"/>
            <p:cNvSpPr/>
            <p:nvPr/>
          </p:nvSpPr>
          <p:spPr>
            <a:xfrm>
              <a:off x="951100" y="2365622"/>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17" name="pl17"/>
            <p:cNvSpPr/>
            <p:nvPr/>
          </p:nvSpPr>
          <p:spPr>
            <a:xfrm>
              <a:off x="951100" y="1615653"/>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18" name="pl18"/>
            <p:cNvSpPr/>
            <p:nvPr/>
          </p:nvSpPr>
          <p:spPr>
            <a:xfrm>
              <a:off x="951100" y="865684"/>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19" name="pl19"/>
            <p:cNvSpPr/>
            <p:nvPr/>
          </p:nvSpPr>
          <p:spPr>
            <a:xfrm>
              <a:off x="1120083"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796013"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471943"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147873"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3823803"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4499733"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1120083" y="1240668"/>
              <a:ext cx="3379650" cy="74996"/>
            </a:xfrm>
            <a:custGeom>
              <a:avLst/>
              <a:pathLst>
                <a:path w="3379650" h="74996">
                  <a:moveTo>
                    <a:pt x="0" y="0"/>
                  </a:moveTo>
                  <a:lnTo>
                    <a:pt x="675930" y="0"/>
                  </a:lnTo>
                  <a:lnTo>
                    <a:pt x="1351860" y="74996"/>
                  </a:lnTo>
                  <a:lnTo>
                    <a:pt x="2027790" y="0"/>
                  </a:lnTo>
                  <a:lnTo>
                    <a:pt x="2703720" y="0"/>
                  </a:lnTo>
                  <a:lnTo>
                    <a:pt x="3379650" y="74996"/>
                  </a:lnTo>
                </a:path>
              </a:pathLst>
            </a:custGeom>
            <a:ln w="27101" cap="flat">
              <a:solidFill>
                <a:srgbClr val="80BD41">
                  <a:alpha val="69803"/>
                </a:srgbClr>
              </a:solidFill>
              <a:prstDash val="solid"/>
              <a:round/>
            </a:ln>
          </p:spPr>
          <p:txBody>
            <a:bodyPr/>
            <a:lstStyle/>
            <a:p/>
          </p:txBody>
        </p:sp>
        <p:sp>
          <p:nvSpPr>
            <p:cNvPr id="26" name="pl26"/>
            <p:cNvSpPr/>
            <p:nvPr/>
          </p:nvSpPr>
          <p:spPr>
            <a:xfrm>
              <a:off x="1120083" y="2740607"/>
              <a:ext cx="3379650" cy="524978"/>
            </a:xfrm>
            <a:custGeom>
              <a:avLst/>
              <a:pathLst>
                <a:path w="3379650" h="524978">
                  <a:moveTo>
                    <a:pt x="0" y="74996"/>
                  </a:moveTo>
                  <a:lnTo>
                    <a:pt x="675930" y="0"/>
                  </a:lnTo>
                  <a:lnTo>
                    <a:pt x="1351860" y="149993"/>
                  </a:lnTo>
                  <a:lnTo>
                    <a:pt x="2027790" y="449981"/>
                  </a:lnTo>
                  <a:lnTo>
                    <a:pt x="2703720" y="524978"/>
                  </a:lnTo>
                  <a:lnTo>
                    <a:pt x="3379650" y="524978"/>
                  </a:lnTo>
                </a:path>
              </a:pathLst>
            </a:custGeom>
            <a:ln w="27101" cap="flat">
              <a:solidFill>
                <a:srgbClr val="0058AB">
                  <a:alpha val="69803"/>
                </a:srgbClr>
              </a:solidFill>
              <a:prstDash val="solid"/>
              <a:round/>
            </a:ln>
          </p:spPr>
          <p:txBody>
            <a:bodyPr/>
            <a:lstStyle/>
            <a:p/>
          </p:txBody>
        </p:sp>
        <p:sp>
          <p:nvSpPr>
            <p:cNvPr id="27" name="pl27"/>
            <p:cNvSpPr/>
            <p:nvPr/>
          </p:nvSpPr>
          <p:spPr>
            <a:xfrm>
              <a:off x="1120083" y="1915641"/>
              <a:ext cx="3379650" cy="374984"/>
            </a:xfrm>
            <a:custGeom>
              <a:avLst/>
              <a:pathLst>
                <a:path w="3379650" h="374984">
                  <a:moveTo>
                    <a:pt x="0" y="74996"/>
                  </a:moveTo>
                  <a:lnTo>
                    <a:pt x="675930" y="0"/>
                  </a:lnTo>
                  <a:lnTo>
                    <a:pt x="1351860" y="299987"/>
                  </a:lnTo>
                  <a:lnTo>
                    <a:pt x="2027790" y="374984"/>
                  </a:lnTo>
                  <a:lnTo>
                    <a:pt x="2703720" y="0"/>
                  </a:lnTo>
                  <a:lnTo>
                    <a:pt x="3379650" y="74996"/>
                  </a:lnTo>
                </a:path>
              </a:pathLst>
            </a:custGeom>
            <a:ln w="27101" cap="flat">
              <a:solidFill>
                <a:srgbClr val="1CABE2">
                  <a:alpha val="69803"/>
                </a:srgbClr>
              </a:solidFill>
              <a:prstDash val="solid"/>
              <a:round/>
            </a:ln>
          </p:spPr>
          <p:txBody>
            <a:bodyPr/>
            <a:lstStyle/>
            <a:p/>
          </p:txBody>
        </p:sp>
        <p:sp>
          <p:nvSpPr>
            <p:cNvPr id="28" name="pl28"/>
            <p:cNvSpPr/>
            <p:nvPr/>
          </p:nvSpPr>
          <p:spPr>
            <a:xfrm>
              <a:off x="1120083" y="1390662"/>
              <a:ext cx="3379650" cy="524978"/>
            </a:xfrm>
            <a:custGeom>
              <a:avLst/>
              <a:pathLst>
                <a:path w="3379650" h="524978">
                  <a:moveTo>
                    <a:pt x="0" y="0"/>
                  </a:moveTo>
                  <a:lnTo>
                    <a:pt x="675930" y="149993"/>
                  </a:lnTo>
                  <a:lnTo>
                    <a:pt x="1351860" y="374984"/>
                  </a:lnTo>
                  <a:lnTo>
                    <a:pt x="2027790" y="524978"/>
                  </a:lnTo>
                  <a:lnTo>
                    <a:pt x="2703720" y="149993"/>
                  </a:lnTo>
                  <a:lnTo>
                    <a:pt x="3379650" y="224990"/>
                  </a:lnTo>
                </a:path>
              </a:pathLst>
            </a:custGeom>
            <a:ln w="27101" cap="flat">
              <a:solidFill>
                <a:srgbClr val="00833D">
                  <a:alpha val="69803"/>
                </a:srgbClr>
              </a:solidFill>
              <a:prstDash val="solid"/>
              <a:round/>
            </a:ln>
          </p:spPr>
          <p:txBody>
            <a:bodyPr/>
            <a:lstStyle/>
            <a:p/>
          </p:txBody>
        </p:sp>
        <p:sp>
          <p:nvSpPr>
            <p:cNvPr id="29" name="pl29"/>
            <p:cNvSpPr/>
            <p:nvPr/>
          </p:nvSpPr>
          <p:spPr>
            <a:xfrm>
              <a:off x="1120083" y="1240668"/>
              <a:ext cx="3379650" cy="74996"/>
            </a:xfrm>
            <a:custGeom>
              <a:avLst/>
              <a:pathLst>
                <a:path w="3379650" h="74996">
                  <a:moveTo>
                    <a:pt x="0" y="0"/>
                  </a:moveTo>
                  <a:lnTo>
                    <a:pt x="675930" y="0"/>
                  </a:lnTo>
                  <a:lnTo>
                    <a:pt x="1351860" y="74996"/>
                  </a:lnTo>
                  <a:lnTo>
                    <a:pt x="2027790" y="0"/>
                  </a:lnTo>
                  <a:lnTo>
                    <a:pt x="2703720" y="0"/>
                  </a:lnTo>
                  <a:lnTo>
                    <a:pt x="3379650" y="74996"/>
                  </a:lnTo>
                </a:path>
              </a:pathLst>
            </a:custGeom>
            <a:ln w="65043" cap="flat">
              <a:solidFill>
                <a:srgbClr val="000000">
                  <a:alpha val="100000"/>
                </a:srgbClr>
              </a:solidFill>
              <a:prstDash val="solid"/>
              <a:round/>
            </a:ln>
          </p:spPr>
          <p:txBody>
            <a:bodyPr/>
            <a:lstStyle/>
            <a:p/>
          </p:txBody>
        </p:sp>
        <p:sp>
          <p:nvSpPr>
            <p:cNvPr id="30" name="pl30"/>
            <p:cNvSpPr/>
            <p:nvPr/>
          </p:nvSpPr>
          <p:spPr>
            <a:xfrm>
              <a:off x="1120083" y="1240668"/>
              <a:ext cx="3379650" cy="74996"/>
            </a:xfrm>
            <a:custGeom>
              <a:avLst/>
              <a:pathLst>
                <a:path w="3379650" h="74996">
                  <a:moveTo>
                    <a:pt x="0" y="0"/>
                  </a:moveTo>
                  <a:lnTo>
                    <a:pt x="675930" y="0"/>
                  </a:lnTo>
                  <a:lnTo>
                    <a:pt x="1351860" y="74996"/>
                  </a:lnTo>
                  <a:lnTo>
                    <a:pt x="2027790" y="0"/>
                  </a:lnTo>
                  <a:lnTo>
                    <a:pt x="2703720" y="0"/>
                  </a:lnTo>
                  <a:lnTo>
                    <a:pt x="3379650" y="74996"/>
                  </a:lnTo>
                </a:path>
              </a:pathLst>
            </a:custGeom>
            <a:ln w="40651" cap="flat">
              <a:solidFill>
                <a:srgbClr val="80BD41">
                  <a:alpha val="100000"/>
                </a:srgbClr>
              </a:solidFill>
              <a:prstDash val="solid"/>
              <a:round/>
            </a:ln>
          </p:spPr>
          <p:txBody>
            <a:bodyPr/>
            <a:lstStyle/>
            <a:p/>
          </p:txBody>
        </p:sp>
        <p:sp>
          <p:nvSpPr>
            <p:cNvPr id="31" name="tx31"/>
            <p:cNvSpPr/>
            <p:nvPr/>
          </p:nvSpPr>
          <p:spPr>
            <a:xfrm>
              <a:off x="1059793" y="106831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95</a:t>
              </a:r>
            </a:p>
          </p:txBody>
        </p:sp>
        <p:sp>
          <p:nvSpPr>
            <p:cNvPr id="32" name="tx32"/>
            <p:cNvSpPr/>
            <p:nvPr/>
          </p:nvSpPr>
          <p:spPr>
            <a:xfrm>
              <a:off x="1735723" y="106831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95</a:t>
              </a:r>
            </a:p>
          </p:txBody>
        </p:sp>
        <p:sp>
          <p:nvSpPr>
            <p:cNvPr id="33" name="tx33"/>
            <p:cNvSpPr/>
            <p:nvPr/>
          </p:nvSpPr>
          <p:spPr>
            <a:xfrm>
              <a:off x="2411653" y="114330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94</a:t>
              </a:r>
            </a:p>
          </p:txBody>
        </p:sp>
        <p:sp>
          <p:nvSpPr>
            <p:cNvPr id="34" name="tx34"/>
            <p:cNvSpPr/>
            <p:nvPr/>
          </p:nvSpPr>
          <p:spPr>
            <a:xfrm>
              <a:off x="3087583" y="106831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95</a:t>
              </a:r>
            </a:p>
          </p:txBody>
        </p:sp>
        <p:sp>
          <p:nvSpPr>
            <p:cNvPr id="35" name="tx35"/>
            <p:cNvSpPr/>
            <p:nvPr/>
          </p:nvSpPr>
          <p:spPr>
            <a:xfrm>
              <a:off x="3763514" y="106831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95</a:t>
              </a:r>
            </a:p>
          </p:txBody>
        </p:sp>
        <p:sp>
          <p:nvSpPr>
            <p:cNvPr id="36" name="tx36"/>
            <p:cNvSpPr/>
            <p:nvPr/>
          </p:nvSpPr>
          <p:spPr>
            <a:xfrm>
              <a:off x="4439444" y="114330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94</a:t>
              </a:r>
            </a:p>
          </p:txBody>
        </p:sp>
        <p:sp>
          <p:nvSpPr>
            <p:cNvPr id="37" name="tx37"/>
            <p:cNvSpPr/>
            <p:nvPr/>
          </p:nvSpPr>
          <p:spPr>
            <a:xfrm>
              <a:off x="733081" y="3813446"/>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60</a:t>
              </a:r>
            </a:p>
          </p:txBody>
        </p:sp>
        <p:sp>
          <p:nvSpPr>
            <p:cNvPr id="38" name="tx38"/>
            <p:cNvSpPr/>
            <p:nvPr/>
          </p:nvSpPr>
          <p:spPr>
            <a:xfrm>
              <a:off x="733081" y="306347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70</a:t>
              </a:r>
            </a:p>
          </p:txBody>
        </p:sp>
        <p:sp>
          <p:nvSpPr>
            <p:cNvPr id="39" name="tx39"/>
            <p:cNvSpPr/>
            <p:nvPr/>
          </p:nvSpPr>
          <p:spPr>
            <a:xfrm>
              <a:off x="733081" y="231350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80</a:t>
              </a:r>
            </a:p>
          </p:txBody>
        </p:sp>
        <p:sp>
          <p:nvSpPr>
            <p:cNvPr id="40" name="tx40"/>
            <p:cNvSpPr/>
            <p:nvPr/>
          </p:nvSpPr>
          <p:spPr>
            <a:xfrm>
              <a:off x="733081" y="1563538"/>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90</a:t>
              </a:r>
            </a:p>
          </p:txBody>
        </p:sp>
        <p:sp>
          <p:nvSpPr>
            <p:cNvPr id="41" name="tx41"/>
            <p:cNvSpPr/>
            <p:nvPr/>
          </p:nvSpPr>
          <p:spPr>
            <a:xfrm>
              <a:off x="655386" y="813569"/>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42" name="tx42"/>
            <p:cNvSpPr/>
            <p:nvPr/>
          </p:nvSpPr>
          <p:spPr>
            <a:xfrm rot="-5400000">
              <a:off x="963636"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2018</a:t>
              </a:r>
            </a:p>
          </p:txBody>
        </p:sp>
        <p:sp>
          <p:nvSpPr>
            <p:cNvPr id="43" name="tx43"/>
            <p:cNvSpPr/>
            <p:nvPr/>
          </p:nvSpPr>
          <p:spPr>
            <a:xfrm rot="-5400000">
              <a:off x="1639566"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44" name="tx44"/>
            <p:cNvSpPr/>
            <p:nvPr/>
          </p:nvSpPr>
          <p:spPr>
            <a:xfrm rot="-5400000">
              <a:off x="2315497"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2020</a:t>
              </a:r>
            </a:p>
          </p:txBody>
        </p:sp>
        <p:sp>
          <p:nvSpPr>
            <p:cNvPr id="45" name="tx45"/>
            <p:cNvSpPr/>
            <p:nvPr/>
          </p:nvSpPr>
          <p:spPr>
            <a:xfrm rot="-5400000">
              <a:off x="2991427"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2021</a:t>
              </a:r>
            </a:p>
          </p:txBody>
        </p:sp>
        <p:sp>
          <p:nvSpPr>
            <p:cNvPr id="46" name="tx46"/>
            <p:cNvSpPr/>
            <p:nvPr/>
          </p:nvSpPr>
          <p:spPr>
            <a:xfrm rot="-5400000">
              <a:off x="3667357"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2022</a:t>
              </a:r>
            </a:p>
          </p:txBody>
        </p:sp>
        <p:sp>
          <p:nvSpPr>
            <p:cNvPr id="47" name="tx47"/>
            <p:cNvSpPr/>
            <p:nvPr/>
          </p:nvSpPr>
          <p:spPr>
            <a:xfrm rot="-5400000">
              <a:off x="4343253" y="418248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48" name="tx48"/>
            <p:cNvSpPr/>
            <p:nvPr/>
          </p:nvSpPr>
          <p:spPr>
            <a:xfrm rot="-5400000">
              <a:off x="17044" y="2300070"/>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49" name="pl49"/>
            <p:cNvSpPr/>
            <p:nvPr/>
          </p:nvSpPr>
          <p:spPr>
            <a:xfrm>
              <a:off x="1435327" y="4883415"/>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50" name="pl50"/>
            <p:cNvSpPr/>
            <p:nvPr/>
          </p:nvSpPr>
          <p:spPr>
            <a:xfrm>
              <a:off x="1435327" y="4883415"/>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51" name="pl51"/>
            <p:cNvSpPr/>
            <p:nvPr/>
          </p:nvSpPr>
          <p:spPr>
            <a:xfrm>
              <a:off x="2104398" y="4883415"/>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52" name="pl52"/>
            <p:cNvSpPr/>
            <p:nvPr/>
          </p:nvSpPr>
          <p:spPr>
            <a:xfrm>
              <a:off x="2750277" y="4883415"/>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53" name="pl53"/>
            <p:cNvSpPr/>
            <p:nvPr/>
          </p:nvSpPr>
          <p:spPr>
            <a:xfrm>
              <a:off x="3512527" y="4883415"/>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54" name="tx54"/>
            <p:cNvSpPr/>
            <p:nvPr/>
          </p:nvSpPr>
          <p:spPr>
            <a:xfrm>
              <a:off x="1702427" y="4830005"/>
              <a:ext cx="31043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HICs</a:t>
              </a:r>
            </a:p>
          </p:txBody>
        </p:sp>
        <p:sp>
          <p:nvSpPr>
            <p:cNvPr id="55" name="tx55"/>
            <p:cNvSpPr/>
            <p:nvPr/>
          </p:nvSpPr>
          <p:spPr>
            <a:xfrm>
              <a:off x="2371498" y="4830005"/>
              <a:ext cx="287244"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LICs</a:t>
              </a:r>
            </a:p>
          </p:txBody>
        </p:sp>
        <p:sp>
          <p:nvSpPr>
            <p:cNvPr id="56" name="tx56"/>
            <p:cNvSpPr/>
            <p:nvPr/>
          </p:nvSpPr>
          <p:spPr>
            <a:xfrm>
              <a:off x="3017376" y="4830005"/>
              <a:ext cx="403615"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LMICs</a:t>
              </a:r>
            </a:p>
          </p:txBody>
        </p:sp>
        <p:sp>
          <p:nvSpPr>
            <p:cNvPr id="57" name="tx57"/>
            <p:cNvSpPr/>
            <p:nvPr/>
          </p:nvSpPr>
          <p:spPr>
            <a:xfrm>
              <a:off x="3779626" y="4830005"/>
              <a:ext cx="426808"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UMICs</a:t>
              </a:r>
            </a:p>
          </p:txBody>
        </p:sp>
        <p:sp>
          <p:nvSpPr>
            <p:cNvPr id="58" name="tx58"/>
            <p:cNvSpPr/>
            <p:nvPr/>
          </p:nvSpPr>
          <p:spPr>
            <a:xfrm>
              <a:off x="1662071" y="471005"/>
              <a:ext cx="2295673"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DTP3 coverage, HICs, 2018-2023</a:t>
              </a:r>
            </a:p>
          </p:txBody>
        </p:sp>
        <p:sp>
          <p:nvSpPr>
            <p:cNvPr id="59" name="pl59"/>
            <p:cNvSpPr/>
            <p:nvPr/>
          </p:nvSpPr>
          <p:spPr>
            <a:xfrm>
              <a:off x="5287205" y="3615571"/>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60" name="pl60"/>
            <p:cNvSpPr/>
            <p:nvPr/>
          </p:nvSpPr>
          <p:spPr>
            <a:xfrm>
              <a:off x="5287205" y="2782272"/>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61" name="pl61"/>
            <p:cNvSpPr/>
            <p:nvPr/>
          </p:nvSpPr>
          <p:spPr>
            <a:xfrm>
              <a:off x="5287205" y="1948973"/>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62" name="pl62"/>
            <p:cNvSpPr/>
            <p:nvPr/>
          </p:nvSpPr>
          <p:spPr>
            <a:xfrm>
              <a:off x="5287205" y="1115674"/>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63" name="pl63"/>
            <p:cNvSpPr/>
            <p:nvPr/>
          </p:nvSpPr>
          <p:spPr>
            <a:xfrm>
              <a:off x="5794153"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4" name="pl64"/>
            <p:cNvSpPr/>
            <p:nvPr/>
          </p:nvSpPr>
          <p:spPr>
            <a:xfrm>
              <a:off x="6470083"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5" name="pl65"/>
            <p:cNvSpPr/>
            <p:nvPr/>
          </p:nvSpPr>
          <p:spPr>
            <a:xfrm>
              <a:off x="7146013"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6" name="pl66"/>
            <p:cNvSpPr/>
            <p:nvPr/>
          </p:nvSpPr>
          <p:spPr>
            <a:xfrm>
              <a:off x="7821944"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7" name="pl67"/>
            <p:cNvSpPr/>
            <p:nvPr/>
          </p:nvSpPr>
          <p:spPr>
            <a:xfrm>
              <a:off x="8497874"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8" name="pl68"/>
            <p:cNvSpPr/>
            <p:nvPr/>
          </p:nvSpPr>
          <p:spPr>
            <a:xfrm>
              <a:off x="5287205" y="3198921"/>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69" name="pl69"/>
            <p:cNvSpPr/>
            <p:nvPr/>
          </p:nvSpPr>
          <p:spPr>
            <a:xfrm>
              <a:off x="5287205" y="2365622"/>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70" name="pl70"/>
            <p:cNvSpPr/>
            <p:nvPr/>
          </p:nvSpPr>
          <p:spPr>
            <a:xfrm>
              <a:off x="5287205" y="1532323"/>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71" name="pl71"/>
            <p:cNvSpPr/>
            <p:nvPr/>
          </p:nvSpPr>
          <p:spPr>
            <a:xfrm>
              <a:off x="5456188"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6132118"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6808048"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4" name="pl74"/>
            <p:cNvSpPr/>
            <p:nvPr/>
          </p:nvSpPr>
          <p:spPr>
            <a:xfrm>
              <a:off x="7483979"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5" name="pl75"/>
            <p:cNvSpPr/>
            <p:nvPr/>
          </p:nvSpPr>
          <p:spPr>
            <a:xfrm>
              <a:off x="8159909"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6" name="pl76"/>
            <p:cNvSpPr/>
            <p:nvPr/>
          </p:nvSpPr>
          <p:spPr>
            <a:xfrm>
              <a:off x="8835839"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7" name="pl77"/>
            <p:cNvSpPr/>
            <p:nvPr/>
          </p:nvSpPr>
          <p:spPr>
            <a:xfrm>
              <a:off x="5456188" y="1532323"/>
              <a:ext cx="3379650" cy="333319"/>
            </a:xfrm>
            <a:custGeom>
              <a:avLst/>
              <a:pathLst>
                <a:path w="3379650" h="333319">
                  <a:moveTo>
                    <a:pt x="0" y="0"/>
                  </a:moveTo>
                  <a:lnTo>
                    <a:pt x="675930" y="0"/>
                  </a:lnTo>
                  <a:lnTo>
                    <a:pt x="1351860" y="333319"/>
                  </a:lnTo>
                  <a:lnTo>
                    <a:pt x="2027790" y="0"/>
                  </a:lnTo>
                  <a:lnTo>
                    <a:pt x="2703720" y="0"/>
                  </a:lnTo>
                  <a:lnTo>
                    <a:pt x="3379650" y="333319"/>
                  </a:lnTo>
                </a:path>
              </a:pathLst>
            </a:custGeom>
            <a:ln w="27101" cap="flat">
              <a:solidFill>
                <a:srgbClr val="80BD41">
                  <a:alpha val="69803"/>
                </a:srgbClr>
              </a:solidFill>
              <a:prstDash val="solid"/>
              <a:round/>
            </a:ln>
          </p:spPr>
          <p:txBody>
            <a:bodyPr/>
            <a:lstStyle/>
            <a:p/>
          </p:txBody>
        </p:sp>
        <p:sp>
          <p:nvSpPr>
            <p:cNvPr id="78" name="pl78"/>
            <p:cNvSpPr/>
            <p:nvPr/>
          </p:nvSpPr>
          <p:spPr>
            <a:xfrm>
              <a:off x="5456188" y="1532323"/>
              <a:ext cx="3379650" cy="2333237"/>
            </a:xfrm>
            <a:custGeom>
              <a:avLst/>
              <a:pathLst>
                <a:path w="3379650" h="2333237">
                  <a:moveTo>
                    <a:pt x="0" y="333319"/>
                  </a:moveTo>
                  <a:lnTo>
                    <a:pt x="675930" y="0"/>
                  </a:lnTo>
                  <a:lnTo>
                    <a:pt x="1351860" y="666639"/>
                  </a:lnTo>
                  <a:lnTo>
                    <a:pt x="2027790" y="1999917"/>
                  </a:lnTo>
                  <a:lnTo>
                    <a:pt x="2703720" y="2333237"/>
                  </a:lnTo>
                  <a:lnTo>
                    <a:pt x="3379650" y="2333237"/>
                  </a:lnTo>
                </a:path>
              </a:pathLst>
            </a:custGeom>
            <a:ln w="27101" cap="flat">
              <a:solidFill>
                <a:srgbClr val="0058AB">
                  <a:alpha val="69803"/>
                </a:srgbClr>
              </a:solidFill>
              <a:prstDash val="solid"/>
              <a:round/>
            </a:ln>
          </p:spPr>
          <p:txBody>
            <a:bodyPr/>
            <a:lstStyle/>
            <a:p/>
          </p:txBody>
        </p:sp>
        <p:sp>
          <p:nvSpPr>
            <p:cNvPr id="79" name="pl79"/>
            <p:cNvSpPr/>
            <p:nvPr/>
          </p:nvSpPr>
          <p:spPr>
            <a:xfrm>
              <a:off x="5456188" y="1532323"/>
              <a:ext cx="3379650" cy="1666597"/>
            </a:xfrm>
            <a:custGeom>
              <a:avLst/>
              <a:pathLst>
                <a:path w="3379650" h="1666597">
                  <a:moveTo>
                    <a:pt x="0" y="333319"/>
                  </a:moveTo>
                  <a:lnTo>
                    <a:pt x="675930" y="0"/>
                  </a:lnTo>
                  <a:lnTo>
                    <a:pt x="1351860" y="1333278"/>
                  </a:lnTo>
                  <a:lnTo>
                    <a:pt x="2027790" y="1666597"/>
                  </a:lnTo>
                  <a:lnTo>
                    <a:pt x="2703720" y="0"/>
                  </a:lnTo>
                  <a:lnTo>
                    <a:pt x="3379650" y="333319"/>
                  </a:lnTo>
                </a:path>
              </a:pathLst>
            </a:custGeom>
            <a:ln w="27101" cap="flat">
              <a:solidFill>
                <a:srgbClr val="1CABE2">
                  <a:alpha val="69803"/>
                </a:srgbClr>
              </a:solidFill>
              <a:prstDash val="solid"/>
              <a:round/>
            </a:ln>
          </p:spPr>
          <p:txBody>
            <a:bodyPr/>
            <a:lstStyle/>
            <a:p/>
          </p:txBody>
        </p:sp>
        <p:sp>
          <p:nvSpPr>
            <p:cNvPr id="80" name="pl80"/>
            <p:cNvSpPr/>
            <p:nvPr/>
          </p:nvSpPr>
          <p:spPr>
            <a:xfrm>
              <a:off x="5456188" y="865684"/>
              <a:ext cx="3379650" cy="2333237"/>
            </a:xfrm>
            <a:custGeom>
              <a:avLst/>
              <a:pathLst>
                <a:path w="3379650" h="2333237">
                  <a:moveTo>
                    <a:pt x="0" y="0"/>
                  </a:moveTo>
                  <a:lnTo>
                    <a:pt x="675930" y="666639"/>
                  </a:lnTo>
                  <a:lnTo>
                    <a:pt x="1351860" y="1666597"/>
                  </a:lnTo>
                  <a:lnTo>
                    <a:pt x="2027790" y="2333237"/>
                  </a:lnTo>
                  <a:lnTo>
                    <a:pt x="2703720" y="666639"/>
                  </a:lnTo>
                  <a:lnTo>
                    <a:pt x="3379650" y="999958"/>
                  </a:lnTo>
                </a:path>
              </a:pathLst>
            </a:custGeom>
            <a:ln w="27101" cap="flat">
              <a:solidFill>
                <a:srgbClr val="00833D">
                  <a:alpha val="69803"/>
                </a:srgbClr>
              </a:solidFill>
              <a:prstDash val="solid"/>
              <a:round/>
            </a:ln>
          </p:spPr>
          <p:txBody>
            <a:bodyPr/>
            <a:lstStyle/>
            <a:p/>
          </p:txBody>
        </p:sp>
        <p:sp>
          <p:nvSpPr>
            <p:cNvPr id="81" name="pl81"/>
            <p:cNvSpPr/>
            <p:nvPr/>
          </p:nvSpPr>
          <p:spPr>
            <a:xfrm>
              <a:off x="5456188" y="1532323"/>
              <a:ext cx="3379650" cy="0"/>
            </a:xfrm>
            <a:custGeom>
              <a:avLst/>
              <a:pathLst>
                <a:path w="3379650" h="0">
                  <a:moveTo>
                    <a:pt x="0" y="0"/>
                  </a:moveTo>
                  <a:lnTo>
                    <a:pt x="0" y="0"/>
                  </a:lnTo>
                  <a:lnTo>
                    <a:pt x="0" y="0"/>
                  </a:lnTo>
                  <a:lnTo>
                    <a:pt x="0" y="0"/>
                  </a:lnTo>
                  <a:lnTo>
                    <a:pt x="675930" y="0"/>
                  </a:lnTo>
                  <a:lnTo>
                    <a:pt x="675930" y="0"/>
                  </a:lnTo>
                  <a:lnTo>
                    <a:pt x="675930" y="0"/>
                  </a:lnTo>
                  <a:lnTo>
                    <a:pt x="675930" y="0"/>
                  </a:lnTo>
                  <a:lnTo>
                    <a:pt x="1351860" y="0"/>
                  </a:lnTo>
                  <a:lnTo>
                    <a:pt x="1351860" y="0"/>
                  </a:lnTo>
                  <a:lnTo>
                    <a:pt x="1351860" y="0"/>
                  </a:lnTo>
                  <a:lnTo>
                    <a:pt x="1351860" y="0"/>
                  </a:lnTo>
                  <a:lnTo>
                    <a:pt x="2027790" y="0"/>
                  </a:lnTo>
                  <a:lnTo>
                    <a:pt x="2027790" y="0"/>
                  </a:lnTo>
                  <a:lnTo>
                    <a:pt x="2027790" y="0"/>
                  </a:lnTo>
                  <a:lnTo>
                    <a:pt x="2027790" y="0"/>
                  </a:lnTo>
                  <a:lnTo>
                    <a:pt x="2703720" y="0"/>
                  </a:lnTo>
                  <a:lnTo>
                    <a:pt x="2703720" y="0"/>
                  </a:lnTo>
                  <a:lnTo>
                    <a:pt x="2703720" y="0"/>
                  </a:lnTo>
                  <a:lnTo>
                    <a:pt x="2703720" y="0"/>
                  </a:lnTo>
                  <a:lnTo>
                    <a:pt x="3379650" y="0"/>
                  </a:lnTo>
                  <a:lnTo>
                    <a:pt x="3379650" y="0"/>
                  </a:lnTo>
                  <a:lnTo>
                    <a:pt x="3379650" y="0"/>
                  </a:lnTo>
                  <a:lnTo>
                    <a:pt x="3379650" y="0"/>
                  </a:lnTo>
                </a:path>
              </a:pathLst>
            </a:custGeom>
            <a:ln w="13550" cap="flat">
              <a:solidFill>
                <a:srgbClr val="000000">
                  <a:alpha val="100000"/>
                </a:srgbClr>
              </a:solidFill>
              <a:prstDash val="dash"/>
              <a:round/>
            </a:ln>
          </p:spPr>
          <p:txBody>
            <a:bodyPr/>
            <a:lstStyle/>
            <a:p/>
          </p:txBody>
        </p:sp>
        <p:sp>
          <p:nvSpPr>
            <p:cNvPr id="82" name="pl82"/>
            <p:cNvSpPr/>
            <p:nvPr/>
          </p:nvSpPr>
          <p:spPr>
            <a:xfrm>
              <a:off x="5456188" y="1532323"/>
              <a:ext cx="3379650" cy="333319"/>
            </a:xfrm>
            <a:custGeom>
              <a:avLst/>
              <a:pathLst>
                <a:path w="3379650" h="333319">
                  <a:moveTo>
                    <a:pt x="0" y="0"/>
                  </a:moveTo>
                  <a:lnTo>
                    <a:pt x="675930" y="0"/>
                  </a:lnTo>
                  <a:lnTo>
                    <a:pt x="1351860" y="333319"/>
                  </a:lnTo>
                  <a:lnTo>
                    <a:pt x="2027790" y="0"/>
                  </a:lnTo>
                  <a:lnTo>
                    <a:pt x="2703720" y="0"/>
                  </a:lnTo>
                  <a:lnTo>
                    <a:pt x="3379650" y="333319"/>
                  </a:lnTo>
                </a:path>
              </a:pathLst>
            </a:custGeom>
            <a:ln w="65043" cap="flat">
              <a:solidFill>
                <a:srgbClr val="000000">
                  <a:alpha val="100000"/>
                </a:srgbClr>
              </a:solidFill>
              <a:prstDash val="solid"/>
              <a:round/>
            </a:ln>
          </p:spPr>
          <p:txBody>
            <a:bodyPr/>
            <a:lstStyle/>
            <a:p/>
          </p:txBody>
        </p:sp>
        <p:sp>
          <p:nvSpPr>
            <p:cNvPr id="83" name="pl83"/>
            <p:cNvSpPr/>
            <p:nvPr/>
          </p:nvSpPr>
          <p:spPr>
            <a:xfrm>
              <a:off x="5456188" y="1532323"/>
              <a:ext cx="3379650" cy="333319"/>
            </a:xfrm>
            <a:custGeom>
              <a:avLst/>
              <a:pathLst>
                <a:path w="3379650" h="333319">
                  <a:moveTo>
                    <a:pt x="0" y="0"/>
                  </a:moveTo>
                  <a:lnTo>
                    <a:pt x="675930" y="0"/>
                  </a:lnTo>
                  <a:lnTo>
                    <a:pt x="1351860" y="333319"/>
                  </a:lnTo>
                  <a:lnTo>
                    <a:pt x="2027790" y="0"/>
                  </a:lnTo>
                  <a:lnTo>
                    <a:pt x="2703720" y="0"/>
                  </a:lnTo>
                  <a:lnTo>
                    <a:pt x="3379650" y="333319"/>
                  </a:lnTo>
                </a:path>
              </a:pathLst>
            </a:custGeom>
            <a:ln w="40651" cap="flat">
              <a:solidFill>
                <a:srgbClr val="80BD41">
                  <a:alpha val="100000"/>
                </a:srgbClr>
              </a:solidFill>
              <a:prstDash val="solid"/>
              <a:round/>
            </a:ln>
          </p:spPr>
          <p:txBody>
            <a:bodyPr/>
            <a:lstStyle/>
            <a:p/>
          </p:txBody>
        </p:sp>
        <p:sp>
          <p:nvSpPr>
            <p:cNvPr id="84" name="tx84"/>
            <p:cNvSpPr/>
            <p:nvPr/>
          </p:nvSpPr>
          <p:spPr>
            <a:xfrm>
              <a:off x="5426043" y="135220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5" name="tx85"/>
            <p:cNvSpPr/>
            <p:nvPr/>
          </p:nvSpPr>
          <p:spPr>
            <a:xfrm>
              <a:off x="6101973" y="135220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6" name="tx86"/>
            <p:cNvSpPr/>
            <p:nvPr/>
          </p:nvSpPr>
          <p:spPr>
            <a:xfrm>
              <a:off x="6759854" y="1686849"/>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87" name="tx87"/>
            <p:cNvSpPr/>
            <p:nvPr/>
          </p:nvSpPr>
          <p:spPr>
            <a:xfrm>
              <a:off x="7453834" y="135220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8" name="tx88"/>
            <p:cNvSpPr/>
            <p:nvPr/>
          </p:nvSpPr>
          <p:spPr>
            <a:xfrm>
              <a:off x="8129764" y="135220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9" name="tx89"/>
            <p:cNvSpPr/>
            <p:nvPr/>
          </p:nvSpPr>
          <p:spPr>
            <a:xfrm>
              <a:off x="8787644" y="1686849"/>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90" name="tx90"/>
            <p:cNvSpPr/>
            <p:nvPr/>
          </p:nvSpPr>
          <p:spPr>
            <a:xfrm>
              <a:off x="4983852" y="3146806"/>
              <a:ext cx="24072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91" name="tx91"/>
            <p:cNvSpPr/>
            <p:nvPr/>
          </p:nvSpPr>
          <p:spPr>
            <a:xfrm>
              <a:off x="4983852" y="2313507"/>
              <a:ext cx="24072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92" name="tx92"/>
            <p:cNvSpPr/>
            <p:nvPr/>
          </p:nvSpPr>
          <p:spPr>
            <a:xfrm>
              <a:off x="5030373" y="1480208"/>
              <a:ext cx="194202"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0.0</a:t>
              </a:r>
            </a:p>
          </p:txBody>
        </p:sp>
        <p:sp>
          <p:nvSpPr>
            <p:cNvPr id="93" name="tx93"/>
            <p:cNvSpPr/>
            <p:nvPr/>
          </p:nvSpPr>
          <p:spPr>
            <a:xfrm rot="-5400000">
              <a:off x="5299742"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2018</a:t>
              </a:r>
            </a:p>
          </p:txBody>
        </p:sp>
        <p:sp>
          <p:nvSpPr>
            <p:cNvPr id="94" name="tx94"/>
            <p:cNvSpPr/>
            <p:nvPr/>
          </p:nvSpPr>
          <p:spPr>
            <a:xfrm rot="-5400000">
              <a:off x="5975672"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95" name="tx95"/>
            <p:cNvSpPr/>
            <p:nvPr/>
          </p:nvSpPr>
          <p:spPr>
            <a:xfrm rot="-5400000">
              <a:off x="6651602"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2020</a:t>
              </a:r>
            </a:p>
          </p:txBody>
        </p:sp>
        <p:sp>
          <p:nvSpPr>
            <p:cNvPr id="96" name="tx96"/>
            <p:cNvSpPr/>
            <p:nvPr/>
          </p:nvSpPr>
          <p:spPr>
            <a:xfrm rot="-5400000">
              <a:off x="7327532"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2021</a:t>
              </a:r>
            </a:p>
          </p:txBody>
        </p:sp>
        <p:sp>
          <p:nvSpPr>
            <p:cNvPr id="97" name="tx97"/>
            <p:cNvSpPr/>
            <p:nvPr/>
          </p:nvSpPr>
          <p:spPr>
            <a:xfrm rot="-5400000">
              <a:off x="8003462"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2022</a:t>
              </a:r>
            </a:p>
          </p:txBody>
        </p:sp>
        <p:sp>
          <p:nvSpPr>
            <p:cNvPr id="98" name="tx98"/>
            <p:cNvSpPr/>
            <p:nvPr/>
          </p:nvSpPr>
          <p:spPr>
            <a:xfrm rot="-5400000">
              <a:off x="8679359" y="418248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99" name="tx99"/>
            <p:cNvSpPr/>
            <p:nvPr/>
          </p:nvSpPr>
          <p:spPr>
            <a:xfrm rot="-5400000">
              <a:off x="4134000" y="2294110"/>
              <a:ext cx="1422945"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Difference (% points)</a:t>
              </a:r>
            </a:p>
          </p:txBody>
        </p:sp>
        <p:sp>
          <p:nvSpPr>
            <p:cNvPr id="100" name="pl100"/>
            <p:cNvSpPr/>
            <p:nvPr/>
          </p:nvSpPr>
          <p:spPr>
            <a:xfrm>
              <a:off x="5771433" y="4883415"/>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101" name="pl101"/>
            <p:cNvSpPr/>
            <p:nvPr/>
          </p:nvSpPr>
          <p:spPr>
            <a:xfrm>
              <a:off x="5771433" y="4883415"/>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102" name="pl102"/>
            <p:cNvSpPr/>
            <p:nvPr/>
          </p:nvSpPr>
          <p:spPr>
            <a:xfrm>
              <a:off x="6440504" y="4883415"/>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03" name="pl103"/>
            <p:cNvSpPr/>
            <p:nvPr/>
          </p:nvSpPr>
          <p:spPr>
            <a:xfrm>
              <a:off x="7086382" y="4883415"/>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104" name="pl104"/>
            <p:cNvSpPr/>
            <p:nvPr/>
          </p:nvSpPr>
          <p:spPr>
            <a:xfrm>
              <a:off x="7848632" y="4883415"/>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105" name="tx105"/>
            <p:cNvSpPr/>
            <p:nvPr/>
          </p:nvSpPr>
          <p:spPr>
            <a:xfrm>
              <a:off x="6038532" y="4830005"/>
              <a:ext cx="31043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HICs</a:t>
              </a:r>
            </a:p>
          </p:txBody>
        </p:sp>
        <p:sp>
          <p:nvSpPr>
            <p:cNvPr id="106" name="tx106"/>
            <p:cNvSpPr/>
            <p:nvPr/>
          </p:nvSpPr>
          <p:spPr>
            <a:xfrm>
              <a:off x="6707603" y="4830005"/>
              <a:ext cx="287244"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LICs</a:t>
              </a:r>
            </a:p>
          </p:txBody>
        </p:sp>
        <p:sp>
          <p:nvSpPr>
            <p:cNvPr id="107" name="tx107"/>
            <p:cNvSpPr/>
            <p:nvPr/>
          </p:nvSpPr>
          <p:spPr>
            <a:xfrm>
              <a:off x="7353482" y="4830005"/>
              <a:ext cx="403615"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LMICs</a:t>
              </a:r>
            </a:p>
          </p:txBody>
        </p:sp>
        <p:sp>
          <p:nvSpPr>
            <p:cNvPr id="108" name="tx108"/>
            <p:cNvSpPr/>
            <p:nvPr/>
          </p:nvSpPr>
          <p:spPr>
            <a:xfrm>
              <a:off x="8115732" y="4830005"/>
              <a:ext cx="426808"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UMICs</a:t>
              </a:r>
            </a:p>
          </p:txBody>
        </p:sp>
        <p:sp>
          <p:nvSpPr>
            <p:cNvPr id="109" name="tx109"/>
            <p:cNvSpPr/>
            <p:nvPr/>
          </p:nvSpPr>
          <p:spPr>
            <a:xfrm>
              <a:off x="5413691" y="471005"/>
              <a:ext cx="3464644"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DTP3 coverage difference compared to 2019, HICs</a:t>
              </a:r>
            </a:p>
          </p:txBody>
        </p:sp>
        <p:sp>
          <p:nvSpPr>
            <p:cNvPr id="110" name="pl110"/>
            <p:cNvSpPr/>
            <p:nvPr/>
          </p:nvSpPr>
          <p:spPr>
            <a:xfrm>
              <a:off x="951100" y="5712651"/>
              <a:ext cx="8053721" cy="0"/>
            </a:xfrm>
            <a:custGeom>
              <a:avLst/>
              <a:pathLst>
                <a:path w="8053721" h="0">
                  <a:moveTo>
                    <a:pt x="0" y="0"/>
                  </a:moveTo>
                  <a:lnTo>
                    <a:pt x="8053721" y="0"/>
                  </a:lnTo>
                  <a:lnTo>
                    <a:pt x="8053721" y="0"/>
                  </a:lnTo>
                </a:path>
              </a:pathLst>
            </a:custGeom>
            <a:ln w="6775" cap="flat">
              <a:solidFill>
                <a:srgbClr val="EBEBEB">
                  <a:alpha val="100000"/>
                </a:srgbClr>
              </a:solidFill>
              <a:prstDash val="solid"/>
              <a:round/>
            </a:ln>
          </p:spPr>
          <p:txBody>
            <a:bodyPr/>
            <a:lstStyle/>
            <a:p/>
          </p:txBody>
        </p:sp>
        <p:sp>
          <p:nvSpPr>
            <p:cNvPr id="111" name="pl111"/>
            <p:cNvSpPr/>
            <p:nvPr/>
          </p:nvSpPr>
          <p:spPr>
            <a:xfrm>
              <a:off x="2397339"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2" name="pl112"/>
            <p:cNvSpPr/>
            <p:nvPr/>
          </p:nvSpPr>
          <p:spPr>
            <a:xfrm>
              <a:off x="4557660"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3" name="pl113"/>
            <p:cNvSpPr/>
            <p:nvPr/>
          </p:nvSpPr>
          <p:spPr>
            <a:xfrm>
              <a:off x="6717980"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4" name="pl114"/>
            <p:cNvSpPr/>
            <p:nvPr/>
          </p:nvSpPr>
          <p:spPr>
            <a:xfrm>
              <a:off x="8878301"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5" name="pl115"/>
            <p:cNvSpPr/>
            <p:nvPr/>
          </p:nvSpPr>
          <p:spPr>
            <a:xfrm>
              <a:off x="951100" y="5880476"/>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16" name="pl116"/>
            <p:cNvSpPr/>
            <p:nvPr/>
          </p:nvSpPr>
          <p:spPr>
            <a:xfrm>
              <a:off x="951100" y="5544825"/>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17" name="pl117"/>
            <p:cNvSpPr/>
            <p:nvPr/>
          </p:nvSpPr>
          <p:spPr>
            <a:xfrm>
              <a:off x="1317178"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18" name="pl118"/>
            <p:cNvSpPr/>
            <p:nvPr/>
          </p:nvSpPr>
          <p:spPr>
            <a:xfrm>
              <a:off x="3477499"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19" name="pl119"/>
            <p:cNvSpPr/>
            <p:nvPr/>
          </p:nvSpPr>
          <p:spPr>
            <a:xfrm>
              <a:off x="5637820"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0" name="pl120"/>
            <p:cNvSpPr/>
            <p:nvPr/>
          </p:nvSpPr>
          <p:spPr>
            <a:xfrm>
              <a:off x="7798141"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1" name="rc121"/>
            <p:cNvSpPr/>
            <p:nvPr/>
          </p:nvSpPr>
          <p:spPr>
            <a:xfrm>
              <a:off x="1317178" y="5775585"/>
              <a:ext cx="7321564" cy="209781"/>
            </a:xfrm>
            <a:prstGeom prst="rect">
              <a:avLst/>
            </a:prstGeom>
            <a:solidFill>
              <a:srgbClr val="80BD41">
                <a:alpha val="80000"/>
              </a:srgbClr>
            </a:solidFill>
          </p:spPr>
          <p:txBody>
            <a:bodyPr/>
            <a:lstStyle/>
            <a:p/>
          </p:txBody>
        </p:sp>
        <p:sp>
          <p:nvSpPr>
            <p:cNvPr id="122" name="rc122"/>
            <p:cNvSpPr/>
            <p:nvPr/>
          </p:nvSpPr>
          <p:spPr>
            <a:xfrm>
              <a:off x="1317178" y="5439935"/>
              <a:ext cx="7074705" cy="209781"/>
            </a:xfrm>
            <a:prstGeom prst="rect">
              <a:avLst/>
            </a:prstGeom>
            <a:solidFill>
              <a:srgbClr val="80BD41">
                <a:alpha val="80000"/>
              </a:srgbClr>
            </a:solidFill>
          </p:spPr>
          <p:txBody>
            <a:bodyPr/>
            <a:lstStyle/>
            <a:p/>
          </p:txBody>
        </p:sp>
        <p:sp>
          <p:nvSpPr>
            <p:cNvPr id="123" name="tx123"/>
            <p:cNvSpPr/>
            <p:nvPr/>
          </p:nvSpPr>
          <p:spPr>
            <a:xfrm>
              <a:off x="7959525" y="58078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339,000</a:t>
              </a:r>
            </a:p>
          </p:txBody>
        </p:sp>
        <p:sp>
          <p:nvSpPr>
            <p:cNvPr id="124" name="tx124"/>
            <p:cNvSpPr/>
            <p:nvPr/>
          </p:nvSpPr>
          <p:spPr>
            <a:xfrm>
              <a:off x="7712665" y="5472202"/>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327,000</a:t>
              </a:r>
            </a:p>
          </p:txBody>
        </p:sp>
        <p:sp>
          <p:nvSpPr>
            <p:cNvPr id="125" name="tx125"/>
            <p:cNvSpPr/>
            <p:nvPr/>
          </p:nvSpPr>
          <p:spPr>
            <a:xfrm>
              <a:off x="577692" y="5828361"/>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26" name="tx126"/>
            <p:cNvSpPr/>
            <p:nvPr/>
          </p:nvSpPr>
          <p:spPr>
            <a:xfrm>
              <a:off x="577692" y="549264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27" name="tx127"/>
            <p:cNvSpPr/>
            <p:nvPr/>
          </p:nvSpPr>
          <p:spPr>
            <a:xfrm>
              <a:off x="1239484" y="6087854"/>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28" name="tx128"/>
            <p:cNvSpPr/>
            <p:nvPr/>
          </p:nvSpPr>
          <p:spPr>
            <a:xfrm>
              <a:off x="2972519" y="6069777"/>
              <a:ext cx="504980" cy="12019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100,000</a:t>
              </a:r>
            </a:p>
          </p:txBody>
        </p:sp>
        <p:sp>
          <p:nvSpPr>
            <p:cNvPr id="129" name="tx129"/>
            <p:cNvSpPr/>
            <p:nvPr/>
          </p:nvSpPr>
          <p:spPr>
            <a:xfrm>
              <a:off x="5132840" y="6069777"/>
              <a:ext cx="504980" cy="12019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200,000</a:t>
              </a:r>
            </a:p>
          </p:txBody>
        </p:sp>
        <p:sp>
          <p:nvSpPr>
            <p:cNvPr id="130" name="tx130"/>
            <p:cNvSpPr/>
            <p:nvPr/>
          </p:nvSpPr>
          <p:spPr>
            <a:xfrm>
              <a:off x="7293161" y="6069777"/>
              <a:ext cx="504980" cy="12019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300,000</a:t>
              </a:r>
            </a:p>
          </p:txBody>
        </p:sp>
        <p:sp>
          <p:nvSpPr>
            <p:cNvPr id="131" name="tx131"/>
            <p:cNvSpPr/>
            <p:nvPr/>
          </p:nvSpPr>
          <p:spPr>
            <a:xfrm>
              <a:off x="951100" y="5178470"/>
              <a:ext cx="3532584" cy="132531"/>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Number of zero-dose children, HICs, 2019 and 2023</a:t>
              </a:r>
            </a:p>
          </p:txBody>
        </p:sp>
        <p:sp>
          <p:nvSpPr>
            <p:cNvPr id="132" name="tx132"/>
            <p:cNvSpPr/>
            <p:nvPr/>
          </p:nvSpPr>
          <p:spPr>
            <a:xfrm>
              <a:off x="4843235" y="637822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33" name="tx133"/>
            <p:cNvSpPr/>
            <p:nvPr/>
          </p:nvSpPr>
          <p:spPr>
            <a:xfrm>
              <a:off x="872208" y="6498977"/>
              <a:ext cx="81326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grpSp>
      <p:sp>
        <p:nvSpPr>
          <p:cNvPr id="13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HICs ranked number 1 out of 4 WB income groups, with DTP3 coverage of 94%.
DTP3 coverage (94%) was 1 percentage point lower than in 2019 (95%).
This equates to 716,000 undervaccinated children in 2023 compared to 690,000 undervaccinated children in 2019.</a:t>
            </a: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100" y="3543300"/>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6" name="pl6"/>
            <p:cNvSpPr/>
            <p:nvPr/>
          </p:nvSpPr>
          <p:spPr>
            <a:xfrm>
              <a:off x="951100" y="2543519"/>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7" name="pl7"/>
            <p:cNvSpPr/>
            <p:nvPr/>
          </p:nvSpPr>
          <p:spPr>
            <a:xfrm>
              <a:off x="951100" y="1543738"/>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8" name="pl8"/>
            <p:cNvSpPr/>
            <p:nvPr/>
          </p:nvSpPr>
          <p:spPr>
            <a:xfrm>
              <a:off x="214837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9" name="pl9"/>
            <p:cNvSpPr/>
            <p:nvPr/>
          </p:nvSpPr>
          <p:spPr>
            <a:xfrm>
              <a:off x="359261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503685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6336671"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7058791"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7347639"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7636487"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5" name="pl15"/>
            <p:cNvSpPr/>
            <p:nvPr/>
          </p:nvSpPr>
          <p:spPr>
            <a:xfrm>
              <a:off x="792533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6" name="pl16"/>
            <p:cNvSpPr/>
            <p:nvPr/>
          </p:nvSpPr>
          <p:spPr>
            <a:xfrm>
              <a:off x="951100" y="4043190"/>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7" name="pl17"/>
            <p:cNvSpPr/>
            <p:nvPr/>
          </p:nvSpPr>
          <p:spPr>
            <a:xfrm>
              <a:off x="951100" y="3043409"/>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8" name="pl18"/>
            <p:cNvSpPr/>
            <p:nvPr/>
          </p:nvSpPr>
          <p:spPr>
            <a:xfrm>
              <a:off x="951100" y="2043629"/>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9" name="pl19"/>
            <p:cNvSpPr/>
            <p:nvPr/>
          </p:nvSpPr>
          <p:spPr>
            <a:xfrm>
              <a:off x="951100" y="1043848"/>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20" name="pl20"/>
            <p:cNvSpPr/>
            <p:nvPr/>
          </p:nvSpPr>
          <p:spPr>
            <a:xfrm>
              <a:off x="142625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87049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431473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575897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6914367"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720321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7492063"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7780911"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8069759"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9" name="rc29"/>
            <p:cNvSpPr/>
            <p:nvPr/>
          </p:nvSpPr>
          <p:spPr>
            <a:xfrm>
              <a:off x="1296273" y="2731581"/>
              <a:ext cx="259963" cy="1311609"/>
            </a:xfrm>
            <a:prstGeom prst="rect">
              <a:avLst/>
            </a:prstGeom>
            <a:solidFill>
              <a:srgbClr val="80BD41">
                <a:alpha val="100000"/>
              </a:srgbClr>
            </a:solidFill>
          </p:spPr>
          <p:txBody>
            <a:bodyPr/>
            <a:lstStyle/>
            <a:p/>
          </p:txBody>
        </p:sp>
        <p:sp>
          <p:nvSpPr>
            <p:cNvPr id="30" name="rc30"/>
            <p:cNvSpPr/>
            <p:nvPr/>
          </p:nvSpPr>
          <p:spPr>
            <a:xfrm>
              <a:off x="1296273" y="2634967"/>
              <a:ext cx="259963" cy="96613"/>
            </a:xfrm>
            <a:prstGeom prst="rect">
              <a:avLst/>
            </a:prstGeom>
            <a:solidFill>
              <a:srgbClr val="1CABE2">
                <a:alpha val="100000"/>
              </a:srgbClr>
            </a:solidFill>
          </p:spPr>
          <p:txBody>
            <a:bodyPr/>
            <a:lstStyle/>
            <a:p/>
          </p:txBody>
        </p:sp>
        <p:sp>
          <p:nvSpPr>
            <p:cNvPr id="31" name="rc31"/>
            <p:cNvSpPr/>
            <p:nvPr/>
          </p:nvSpPr>
          <p:spPr>
            <a:xfrm>
              <a:off x="1585121" y="2725120"/>
              <a:ext cx="259963" cy="1318069"/>
            </a:xfrm>
            <a:prstGeom prst="rect">
              <a:avLst/>
            </a:prstGeom>
            <a:solidFill>
              <a:srgbClr val="80BD41">
                <a:alpha val="100000"/>
              </a:srgbClr>
            </a:solidFill>
          </p:spPr>
          <p:txBody>
            <a:bodyPr/>
            <a:lstStyle/>
            <a:p/>
          </p:txBody>
        </p:sp>
        <p:sp>
          <p:nvSpPr>
            <p:cNvPr id="32" name="rc32"/>
            <p:cNvSpPr/>
            <p:nvPr/>
          </p:nvSpPr>
          <p:spPr>
            <a:xfrm>
              <a:off x="1585121" y="2650812"/>
              <a:ext cx="259963" cy="74307"/>
            </a:xfrm>
            <a:prstGeom prst="rect">
              <a:avLst/>
            </a:prstGeom>
            <a:solidFill>
              <a:srgbClr val="1CABE2">
                <a:alpha val="100000"/>
              </a:srgbClr>
            </a:solidFill>
          </p:spPr>
          <p:txBody>
            <a:bodyPr/>
            <a:lstStyle/>
            <a:p/>
          </p:txBody>
        </p:sp>
        <p:sp>
          <p:nvSpPr>
            <p:cNvPr id="33" name="rc33"/>
            <p:cNvSpPr/>
            <p:nvPr/>
          </p:nvSpPr>
          <p:spPr>
            <a:xfrm>
              <a:off x="1873969" y="2724966"/>
              <a:ext cx="259963" cy="1318224"/>
            </a:xfrm>
            <a:prstGeom prst="rect">
              <a:avLst/>
            </a:prstGeom>
            <a:solidFill>
              <a:srgbClr val="80BD41">
                <a:alpha val="100000"/>
              </a:srgbClr>
            </a:solidFill>
          </p:spPr>
          <p:txBody>
            <a:bodyPr/>
            <a:lstStyle/>
            <a:p/>
          </p:txBody>
        </p:sp>
        <p:sp>
          <p:nvSpPr>
            <p:cNvPr id="34" name="rc34"/>
            <p:cNvSpPr/>
            <p:nvPr/>
          </p:nvSpPr>
          <p:spPr>
            <a:xfrm>
              <a:off x="1873969" y="2653153"/>
              <a:ext cx="259963" cy="71812"/>
            </a:xfrm>
            <a:prstGeom prst="rect">
              <a:avLst/>
            </a:prstGeom>
            <a:solidFill>
              <a:srgbClr val="1CABE2">
                <a:alpha val="100000"/>
              </a:srgbClr>
            </a:solidFill>
          </p:spPr>
          <p:txBody>
            <a:bodyPr/>
            <a:lstStyle/>
            <a:p/>
          </p:txBody>
        </p:sp>
        <p:sp>
          <p:nvSpPr>
            <p:cNvPr id="35" name="rc35"/>
            <p:cNvSpPr/>
            <p:nvPr/>
          </p:nvSpPr>
          <p:spPr>
            <a:xfrm>
              <a:off x="2162817" y="2697598"/>
              <a:ext cx="259963" cy="1345591"/>
            </a:xfrm>
            <a:prstGeom prst="rect">
              <a:avLst/>
            </a:prstGeom>
            <a:solidFill>
              <a:srgbClr val="80BD41">
                <a:alpha val="100000"/>
              </a:srgbClr>
            </a:solidFill>
          </p:spPr>
          <p:txBody>
            <a:bodyPr/>
            <a:lstStyle/>
            <a:p/>
          </p:txBody>
        </p:sp>
        <p:sp>
          <p:nvSpPr>
            <p:cNvPr id="36" name="rc36"/>
            <p:cNvSpPr/>
            <p:nvPr/>
          </p:nvSpPr>
          <p:spPr>
            <a:xfrm>
              <a:off x="2162817" y="2638592"/>
              <a:ext cx="259963" cy="59006"/>
            </a:xfrm>
            <a:prstGeom prst="rect">
              <a:avLst/>
            </a:prstGeom>
            <a:solidFill>
              <a:srgbClr val="1CABE2">
                <a:alpha val="100000"/>
              </a:srgbClr>
            </a:solidFill>
          </p:spPr>
          <p:txBody>
            <a:bodyPr/>
            <a:lstStyle/>
            <a:p/>
          </p:txBody>
        </p:sp>
        <p:sp>
          <p:nvSpPr>
            <p:cNvPr id="37" name="rc37"/>
            <p:cNvSpPr/>
            <p:nvPr/>
          </p:nvSpPr>
          <p:spPr>
            <a:xfrm>
              <a:off x="2451665" y="2688840"/>
              <a:ext cx="259963" cy="1354350"/>
            </a:xfrm>
            <a:prstGeom prst="rect">
              <a:avLst/>
            </a:prstGeom>
            <a:solidFill>
              <a:srgbClr val="80BD41">
                <a:alpha val="100000"/>
              </a:srgbClr>
            </a:solidFill>
          </p:spPr>
          <p:txBody>
            <a:bodyPr/>
            <a:lstStyle/>
            <a:p/>
          </p:txBody>
        </p:sp>
        <p:sp>
          <p:nvSpPr>
            <p:cNvPr id="38" name="rc38"/>
            <p:cNvSpPr/>
            <p:nvPr/>
          </p:nvSpPr>
          <p:spPr>
            <a:xfrm>
              <a:off x="2451665" y="2627635"/>
              <a:ext cx="259963" cy="61204"/>
            </a:xfrm>
            <a:prstGeom prst="rect">
              <a:avLst/>
            </a:prstGeom>
            <a:solidFill>
              <a:srgbClr val="1CABE2">
                <a:alpha val="100000"/>
              </a:srgbClr>
            </a:solidFill>
          </p:spPr>
          <p:txBody>
            <a:bodyPr/>
            <a:lstStyle/>
            <a:p/>
          </p:txBody>
        </p:sp>
        <p:sp>
          <p:nvSpPr>
            <p:cNvPr id="39" name="rc39"/>
            <p:cNvSpPr/>
            <p:nvPr/>
          </p:nvSpPr>
          <p:spPr>
            <a:xfrm>
              <a:off x="2740513" y="2686660"/>
              <a:ext cx="259963" cy="1356529"/>
            </a:xfrm>
            <a:prstGeom prst="rect">
              <a:avLst/>
            </a:prstGeom>
            <a:solidFill>
              <a:srgbClr val="80BD41">
                <a:alpha val="100000"/>
              </a:srgbClr>
            </a:solidFill>
          </p:spPr>
          <p:txBody>
            <a:bodyPr/>
            <a:lstStyle/>
            <a:p/>
          </p:txBody>
        </p:sp>
        <p:sp>
          <p:nvSpPr>
            <p:cNvPr id="40" name="rc40"/>
            <p:cNvSpPr/>
            <p:nvPr/>
          </p:nvSpPr>
          <p:spPr>
            <a:xfrm>
              <a:off x="2740513" y="2628469"/>
              <a:ext cx="259963" cy="58191"/>
            </a:xfrm>
            <a:prstGeom prst="rect">
              <a:avLst/>
            </a:prstGeom>
            <a:solidFill>
              <a:srgbClr val="1CABE2">
                <a:alpha val="100000"/>
              </a:srgbClr>
            </a:solidFill>
          </p:spPr>
          <p:txBody>
            <a:bodyPr/>
            <a:lstStyle/>
            <a:p/>
          </p:txBody>
        </p:sp>
        <p:sp>
          <p:nvSpPr>
            <p:cNvPr id="41" name="rc41"/>
            <p:cNvSpPr/>
            <p:nvPr/>
          </p:nvSpPr>
          <p:spPr>
            <a:xfrm>
              <a:off x="3029361" y="2651405"/>
              <a:ext cx="259963" cy="1391785"/>
            </a:xfrm>
            <a:prstGeom prst="rect">
              <a:avLst/>
            </a:prstGeom>
            <a:solidFill>
              <a:srgbClr val="80BD41">
                <a:alpha val="100000"/>
              </a:srgbClr>
            </a:solidFill>
          </p:spPr>
          <p:txBody>
            <a:bodyPr/>
            <a:lstStyle/>
            <a:p/>
          </p:txBody>
        </p:sp>
        <p:sp>
          <p:nvSpPr>
            <p:cNvPr id="42" name="rc42"/>
            <p:cNvSpPr/>
            <p:nvPr/>
          </p:nvSpPr>
          <p:spPr>
            <a:xfrm>
              <a:off x="3029361" y="2597650"/>
              <a:ext cx="259963" cy="53755"/>
            </a:xfrm>
            <a:prstGeom prst="rect">
              <a:avLst/>
            </a:prstGeom>
            <a:solidFill>
              <a:srgbClr val="1CABE2">
                <a:alpha val="100000"/>
              </a:srgbClr>
            </a:solidFill>
          </p:spPr>
          <p:txBody>
            <a:bodyPr/>
            <a:lstStyle/>
            <a:p/>
          </p:txBody>
        </p:sp>
        <p:sp>
          <p:nvSpPr>
            <p:cNvPr id="43" name="rc43"/>
            <p:cNvSpPr/>
            <p:nvPr/>
          </p:nvSpPr>
          <p:spPr>
            <a:xfrm>
              <a:off x="3318209" y="2623539"/>
              <a:ext cx="259963" cy="1419650"/>
            </a:xfrm>
            <a:prstGeom prst="rect">
              <a:avLst/>
            </a:prstGeom>
            <a:solidFill>
              <a:srgbClr val="80BD41">
                <a:alpha val="100000"/>
              </a:srgbClr>
            </a:solidFill>
          </p:spPr>
          <p:txBody>
            <a:bodyPr/>
            <a:lstStyle/>
            <a:p/>
          </p:txBody>
        </p:sp>
        <p:sp>
          <p:nvSpPr>
            <p:cNvPr id="44" name="rc44"/>
            <p:cNvSpPr/>
            <p:nvPr/>
          </p:nvSpPr>
          <p:spPr>
            <a:xfrm>
              <a:off x="3318209" y="2564819"/>
              <a:ext cx="259963" cy="58719"/>
            </a:xfrm>
            <a:prstGeom prst="rect">
              <a:avLst/>
            </a:prstGeom>
            <a:solidFill>
              <a:srgbClr val="1CABE2">
                <a:alpha val="100000"/>
              </a:srgbClr>
            </a:solidFill>
          </p:spPr>
          <p:txBody>
            <a:bodyPr/>
            <a:lstStyle/>
            <a:p/>
          </p:txBody>
        </p:sp>
        <p:sp>
          <p:nvSpPr>
            <p:cNvPr id="45" name="rc45"/>
            <p:cNvSpPr/>
            <p:nvPr/>
          </p:nvSpPr>
          <p:spPr>
            <a:xfrm>
              <a:off x="3607057" y="2598406"/>
              <a:ext cx="259963" cy="1444784"/>
            </a:xfrm>
            <a:prstGeom prst="rect">
              <a:avLst/>
            </a:prstGeom>
            <a:solidFill>
              <a:srgbClr val="80BD41">
                <a:alpha val="100000"/>
              </a:srgbClr>
            </a:solidFill>
          </p:spPr>
          <p:txBody>
            <a:bodyPr/>
            <a:lstStyle/>
            <a:p/>
          </p:txBody>
        </p:sp>
        <p:sp>
          <p:nvSpPr>
            <p:cNvPr id="46" name="rc46"/>
            <p:cNvSpPr/>
            <p:nvPr/>
          </p:nvSpPr>
          <p:spPr>
            <a:xfrm>
              <a:off x="3607057" y="2540522"/>
              <a:ext cx="259963" cy="57884"/>
            </a:xfrm>
            <a:prstGeom prst="rect">
              <a:avLst/>
            </a:prstGeom>
            <a:solidFill>
              <a:srgbClr val="1CABE2">
                <a:alpha val="100000"/>
              </a:srgbClr>
            </a:solidFill>
          </p:spPr>
          <p:txBody>
            <a:bodyPr/>
            <a:lstStyle/>
            <a:p/>
          </p:txBody>
        </p:sp>
        <p:sp>
          <p:nvSpPr>
            <p:cNvPr id="47" name="rc47"/>
            <p:cNvSpPr/>
            <p:nvPr/>
          </p:nvSpPr>
          <p:spPr>
            <a:xfrm>
              <a:off x="3895905" y="2611236"/>
              <a:ext cx="259963" cy="1431953"/>
            </a:xfrm>
            <a:prstGeom prst="rect">
              <a:avLst/>
            </a:prstGeom>
            <a:solidFill>
              <a:srgbClr val="80BD41">
                <a:alpha val="100000"/>
              </a:srgbClr>
            </a:solidFill>
          </p:spPr>
          <p:txBody>
            <a:bodyPr/>
            <a:lstStyle/>
            <a:p/>
          </p:txBody>
        </p:sp>
        <p:sp>
          <p:nvSpPr>
            <p:cNvPr id="48" name="rc48"/>
            <p:cNvSpPr/>
            <p:nvPr/>
          </p:nvSpPr>
          <p:spPr>
            <a:xfrm>
              <a:off x="3895905" y="2547790"/>
              <a:ext cx="259963" cy="63446"/>
            </a:xfrm>
            <a:prstGeom prst="rect">
              <a:avLst/>
            </a:prstGeom>
            <a:solidFill>
              <a:srgbClr val="1CABE2">
                <a:alpha val="100000"/>
              </a:srgbClr>
            </a:solidFill>
          </p:spPr>
          <p:txBody>
            <a:bodyPr/>
            <a:lstStyle/>
            <a:p/>
          </p:txBody>
        </p:sp>
        <p:sp>
          <p:nvSpPr>
            <p:cNvPr id="49" name="rc49"/>
            <p:cNvSpPr/>
            <p:nvPr/>
          </p:nvSpPr>
          <p:spPr>
            <a:xfrm>
              <a:off x="4184753" y="2616206"/>
              <a:ext cx="259963" cy="1426983"/>
            </a:xfrm>
            <a:prstGeom prst="rect">
              <a:avLst/>
            </a:prstGeom>
            <a:solidFill>
              <a:srgbClr val="80BD41">
                <a:alpha val="100000"/>
              </a:srgbClr>
            </a:solidFill>
          </p:spPr>
          <p:txBody>
            <a:bodyPr/>
            <a:lstStyle/>
            <a:p/>
          </p:txBody>
        </p:sp>
        <p:sp>
          <p:nvSpPr>
            <p:cNvPr id="50" name="rc50"/>
            <p:cNvSpPr/>
            <p:nvPr/>
          </p:nvSpPr>
          <p:spPr>
            <a:xfrm>
              <a:off x="4184753" y="2552762"/>
              <a:ext cx="259963" cy="63444"/>
            </a:xfrm>
            <a:prstGeom prst="rect">
              <a:avLst/>
            </a:prstGeom>
            <a:solidFill>
              <a:srgbClr val="1CABE2">
                <a:alpha val="100000"/>
              </a:srgbClr>
            </a:solidFill>
          </p:spPr>
          <p:txBody>
            <a:bodyPr/>
            <a:lstStyle/>
            <a:p/>
          </p:txBody>
        </p:sp>
        <p:sp>
          <p:nvSpPr>
            <p:cNvPr id="51" name="rc51"/>
            <p:cNvSpPr/>
            <p:nvPr/>
          </p:nvSpPr>
          <p:spPr>
            <a:xfrm>
              <a:off x="4473601" y="2625135"/>
              <a:ext cx="259963" cy="1418055"/>
            </a:xfrm>
            <a:prstGeom prst="rect">
              <a:avLst/>
            </a:prstGeom>
            <a:solidFill>
              <a:srgbClr val="80BD41">
                <a:alpha val="100000"/>
              </a:srgbClr>
            </a:solidFill>
          </p:spPr>
          <p:txBody>
            <a:bodyPr/>
            <a:lstStyle/>
            <a:p/>
          </p:txBody>
        </p:sp>
        <p:sp>
          <p:nvSpPr>
            <p:cNvPr id="52" name="rc52"/>
            <p:cNvSpPr/>
            <p:nvPr/>
          </p:nvSpPr>
          <p:spPr>
            <a:xfrm>
              <a:off x="4473601" y="2567146"/>
              <a:ext cx="259963" cy="57989"/>
            </a:xfrm>
            <a:prstGeom prst="rect">
              <a:avLst/>
            </a:prstGeom>
            <a:solidFill>
              <a:srgbClr val="1CABE2">
                <a:alpha val="100000"/>
              </a:srgbClr>
            </a:solidFill>
          </p:spPr>
          <p:txBody>
            <a:bodyPr/>
            <a:lstStyle/>
            <a:p/>
          </p:txBody>
        </p:sp>
        <p:sp>
          <p:nvSpPr>
            <p:cNvPr id="53" name="rc53"/>
            <p:cNvSpPr/>
            <p:nvPr/>
          </p:nvSpPr>
          <p:spPr>
            <a:xfrm>
              <a:off x="4762449" y="2621728"/>
              <a:ext cx="259963" cy="1421461"/>
            </a:xfrm>
            <a:prstGeom prst="rect">
              <a:avLst/>
            </a:prstGeom>
            <a:solidFill>
              <a:srgbClr val="80BD41">
                <a:alpha val="100000"/>
              </a:srgbClr>
            </a:solidFill>
          </p:spPr>
          <p:txBody>
            <a:bodyPr/>
            <a:lstStyle/>
            <a:p/>
          </p:txBody>
        </p:sp>
        <p:sp>
          <p:nvSpPr>
            <p:cNvPr id="54" name="rc54"/>
            <p:cNvSpPr/>
            <p:nvPr/>
          </p:nvSpPr>
          <p:spPr>
            <a:xfrm>
              <a:off x="4762449" y="2557021"/>
              <a:ext cx="259963" cy="64707"/>
            </a:xfrm>
            <a:prstGeom prst="rect">
              <a:avLst/>
            </a:prstGeom>
            <a:solidFill>
              <a:srgbClr val="1CABE2">
                <a:alpha val="100000"/>
              </a:srgbClr>
            </a:solidFill>
          </p:spPr>
          <p:txBody>
            <a:bodyPr/>
            <a:lstStyle/>
            <a:p/>
          </p:txBody>
        </p:sp>
        <p:sp>
          <p:nvSpPr>
            <p:cNvPr id="55" name="rc55"/>
            <p:cNvSpPr/>
            <p:nvPr/>
          </p:nvSpPr>
          <p:spPr>
            <a:xfrm>
              <a:off x="5051297" y="2642855"/>
              <a:ext cx="259963" cy="1400335"/>
            </a:xfrm>
            <a:prstGeom prst="rect">
              <a:avLst/>
            </a:prstGeom>
            <a:solidFill>
              <a:srgbClr val="80BD41">
                <a:alpha val="100000"/>
              </a:srgbClr>
            </a:solidFill>
          </p:spPr>
          <p:txBody>
            <a:bodyPr/>
            <a:lstStyle/>
            <a:p/>
          </p:txBody>
        </p:sp>
        <p:sp>
          <p:nvSpPr>
            <p:cNvPr id="56" name="rc56"/>
            <p:cNvSpPr/>
            <p:nvPr/>
          </p:nvSpPr>
          <p:spPr>
            <a:xfrm>
              <a:off x="5051297" y="2576383"/>
              <a:ext cx="259963" cy="66472"/>
            </a:xfrm>
            <a:prstGeom prst="rect">
              <a:avLst/>
            </a:prstGeom>
            <a:solidFill>
              <a:srgbClr val="1CABE2">
                <a:alpha val="100000"/>
              </a:srgbClr>
            </a:solidFill>
          </p:spPr>
          <p:txBody>
            <a:bodyPr/>
            <a:lstStyle/>
            <a:p/>
          </p:txBody>
        </p:sp>
        <p:sp>
          <p:nvSpPr>
            <p:cNvPr id="57" name="rc57"/>
            <p:cNvSpPr/>
            <p:nvPr/>
          </p:nvSpPr>
          <p:spPr>
            <a:xfrm>
              <a:off x="5340145" y="2629460"/>
              <a:ext cx="259963" cy="1413730"/>
            </a:xfrm>
            <a:prstGeom prst="rect">
              <a:avLst/>
            </a:prstGeom>
            <a:solidFill>
              <a:srgbClr val="80BD41">
                <a:alpha val="100000"/>
              </a:srgbClr>
            </a:solidFill>
          </p:spPr>
          <p:txBody>
            <a:bodyPr/>
            <a:lstStyle/>
            <a:p/>
          </p:txBody>
        </p:sp>
        <p:sp>
          <p:nvSpPr>
            <p:cNvPr id="58" name="rc58"/>
            <p:cNvSpPr/>
            <p:nvPr/>
          </p:nvSpPr>
          <p:spPr>
            <a:xfrm>
              <a:off x="5340145" y="2565614"/>
              <a:ext cx="259963" cy="63845"/>
            </a:xfrm>
            <a:prstGeom prst="rect">
              <a:avLst/>
            </a:prstGeom>
            <a:solidFill>
              <a:srgbClr val="1CABE2">
                <a:alpha val="100000"/>
              </a:srgbClr>
            </a:solidFill>
          </p:spPr>
          <p:txBody>
            <a:bodyPr/>
            <a:lstStyle/>
            <a:p/>
          </p:txBody>
        </p:sp>
        <p:sp>
          <p:nvSpPr>
            <p:cNvPr id="59" name="rc59"/>
            <p:cNvSpPr/>
            <p:nvPr/>
          </p:nvSpPr>
          <p:spPr>
            <a:xfrm>
              <a:off x="5628993" y="2634981"/>
              <a:ext cx="259963" cy="1408209"/>
            </a:xfrm>
            <a:prstGeom prst="rect">
              <a:avLst/>
            </a:prstGeom>
            <a:solidFill>
              <a:srgbClr val="80BD41">
                <a:alpha val="100000"/>
              </a:srgbClr>
            </a:solidFill>
          </p:spPr>
          <p:txBody>
            <a:bodyPr/>
            <a:lstStyle/>
            <a:p/>
          </p:txBody>
        </p:sp>
        <p:sp>
          <p:nvSpPr>
            <p:cNvPr id="60" name="rc60"/>
            <p:cNvSpPr/>
            <p:nvPr/>
          </p:nvSpPr>
          <p:spPr>
            <a:xfrm>
              <a:off x="5628993" y="2567974"/>
              <a:ext cx="259963" cy="67006"/>
            </a:xfrm>
            <a:prstGeom prst="rect">
              <a:avLst/>
            </a:prstGeom>
            <a:solidFill>
              <a:srgbClr val="1CABE2">
                <a:alpha val="100000"/>
              </a:srgbClr>
            </a:solidFill>
          </p:spPr>
          <p:txBody>
            <a:bodyPr/>
            <a:lstStyle/>
            <a:p/>
          </p:txBody>
        </p:sp>
        <p:sp>
          <p:nvSpPr>
            <p:cNvPr id="61" name="rc61"/>
            <p:cNvSpPr/>
            <p:nvPr/>
          </p:nvSpPr>
          <p:spPr>
            <a:xfrm>
              <a:off x="5917841" y="2640993"/>
              <a:ext cx="259963" cy="1402196"/>
            </a:xfrm>
            <a:prstGeom prst="rect">
              <a:avLst/>
            </a:prstGeom>
            <a:solidFill>
              <a:srgbClr val="80BD41">
                <a:alpha val="100000"/>
              </a:srgbClr>
            </a:solidFill>
          </p:spPr>
          <p:txBody>
            <a:bodyPr/>
            <a:lstStyle/>
            <a:p/>
          </p:txBody>
        </p:sp>
        <p:sp>
          <p:nvSpPr>
            <p:cNvPr id="62" name="rc62"/>
            <p:cNvSpPr/>
            <p:nvPr/>
          </p:nvSpPr>
          <p:spPr>
            <a:xfrm>
              <a:off x="5917841" y="2574575"/>
              <a:ext cx="259963" cy="66417"/>
            </a:xfrm>
            <a:prstGeom prst="rect">
              <a:avLst/>
            </a:prstGeom>
            <a:solidFill>
              <a:srgbClr val="1CABE2">
                <a:alpha val="100000"/>
              </a:srgbClr>
            </a:solidFill>
          </p:spPr>
          <p:txBody>
            <a:bodyPr/>
            <a:lstStyle/>
            <a:p/>
          </p:txBody>
        </p:sp>
        <p:sp>
          <p:nvSpPr>
            <p:cNvPr id="63" name="rc63"/>
            <p:cNvSpPr/>
            <p:nvPr/>
          </p:nvSpPr>
          <p:spPr>
            <a:xfrm>
              <a:off x="6206689" y="2688912"/>
              <a:ext cx="259963" cy="1354278"/>
            </a:xfrm>
            <a:prstGeom prst="rect">
              <a:avLst/>
            </a:prstGeom>
            <a:solidFill>
              <a:srgbClr val="80BD41">
                <a:alpha val="100000"/>
              </a:srgbClr>
            </a:solidFill>
          </p:spPr>
          <p:txBody>
            <a:bodyPr/>
            <a:lstStyle/>
            <a:p/>
          </p:txBody>
        </p:sp>
        <p:sp>
          <p:nvSpPr>
            <p:cNvPr id="64" name="rc64"/>
            <p:cNvSpPr/>
            <p:nvPr/>
          </p:nvSpPr>
          <p:spPr>
            <a:xfrm>
              <a:off x="6206689" y="2617004"/>
              <a:ext cx="259963" cy="71907"/>
            </a:xfrm>
            <a:prstGeom prst="rect">
              <a:avLst/>
            </a:prstGeom>
            <a:solidFill>
              <a:srgbClr val="1CABE2">
                <a:alpha val="100000"/>
              </a:srgbClr>
            </a:solidFill>
          </p:spPr>
          <p:txBody>
            <a:bodyPr/>
            <a:lstStyle/>
            <a:p/>
          </p:txBody>
        </p:sp>
        <p:sp>
          <p:nvSpPr>
            <p:cNvPr id="65" name="rc65"/>
            <p:cNvSpPr/>
            <p:nvPr/>
          </p:nvSpPr>
          <p:spPr>
            <a:xfrm>
              <a:off x="6495537" y="2720376"/>
              <a:ext cx="259963" cy="1322813"/>
            </a:xfrm>
            <a:prstGeom prst="rect">
              <a:avLst/>
            </a:prstGeom>
            <a:solidFill>
              <a:srgbClr val="80BD41">
                <a:alpha val="100000"/>
              </a:srgbClr>
            </a:solidFill>
          </p:spPr>
          <p:txBody>
            <a:bodyPr/>
            <a:lstStyle/>
            <a:p/>
          </p:txBody>
        </p:sp>
        <p:sp>
          <p:nvSpPr>
            <p:cNvPr id="66" name="rc66"/>
            <p:cNvSpPr/>
            <p:nvPr/>
          </p:nvSpPr>
          <p:spPr>
            <a:xfrm>
              <a:off x="6495537" y="2649239"/>
              <a:ext cx="259963" cy="71137"/>
            </a:xfrm>
            <a:prstGeom prst="rect">
              <a:avLst/>
            </a:prstGeom>
            <a:solidFill>
              <a:srgbClr val="1CABE2">
                <a:alpha val="100000"/>
              </a:srgbClr>
            </a:solidFill>
          </p:spPr>
          <p:txBody>
            <a:bodyPr/>
            <a:lstStyle/>
            <a:p/>
          </p:txBody>
        </p:sp>
        <p:sp>
          <p:nvSpPr>
            <p:cNvPr id="67" name="rc67"/>
            <p:cNvSpPr/>
            <p:nvPr/>
          </p:nvSpPr>
          <p:spPr>
            <a:xfrm>
              <a:off x="6784385" y="2759260"/>
              <a:ext cx="259963" cy="1283930"/>
            </a:xfrm>
            <a:prstGeom prst="rect">
              <a:avLst/>
            </a:prstGeom>
            <a:solidFill>
              <a:srgbClr val="80BD41">
                <a:alpha val="100000"/>
              </a:srgbClr>
            </a:solidFill>
          </p:spPr>
          <p:txBody>
            <a:bodyPr/>
            <a:lstStyle/>
            <a:p/>
          </p:txBody>
        </p:sp>
        <p:sp>
          <p:nvSpPr>
            <p:cNvPr id="68" name="rc68"/>
            <p:cNvSpPr/>
            <p:nvPr/>
          </p:nvSpPr>
          <p:spPr>
            <a:xfrm>
              <a:off x="6784385" y="2690270"/>
              <a:ext cx="259963" cy="68989"/>
            </a:xfrm>
            <a:prstGeom prst="rect">
              <a:avLst/>
            </a:prstGeom>
            <a:solidFill>
              <a:srgbClr val="1CABE2">
                <a:alpha val="100000"/>
              </a:srgbClr>
            </a:solidFill>
          </p:spPr>
          <p:txBody>
            <a:bodyPr/>
            <a:lstStyle/>
            <a:p/>
          </p:txBody>
        </p:sp>
        <p:sp>
          <p:nvSpPr>
            <p:cNvPr id="69" name="rc69"/>
            <p:cNvSpPr/>
            <p:nvPr/>
          </p:nvSpPr>
          <p:spPr>
            <a:xfrm>
              <a:off x="7073233" y="2808173"/>
              <a:ext cx="259963" cy="1235017"/>
            </a:xfrm>
            <a:prstGeom prst="rect">
              <a:avLst/>
            </a:prstGeom>
            <a:solidFill>
              <a:srgbClr val="80BD41">
                <a:alpha val="100000"/>
              </a:srgbClr>
            </a:solidFill>
          </p:spPr>
          <p:txBody>
            <a:bodyPr/>
            <a:lstStyle/>
            <a:p/>
          </p:txBody>
        </p:sp>
        <p:sp>
          <p:nvSpPr>
            <p:cNvPr id="70" name="rc70"/>
            <p:cNvSpPr/>
            <p:nvPr/>
          </p:nvSpPr>
          <p:spPr>
            <a:xfrm>
              <a:off x="7073233" y="2731061"/>
              <a:ext cx="259963" cy="77111"/>
            </a:xfrm>
            <a:prstGeom prst="rect">
              <a:avLst/>
            </a:prstGeom>
            <a:solidFill>
              <a:srgbClr val="1CABE2">
                <a:alpha val="100000"/>
              </a:srgbClr>
            </a:solidFill>
          </p:spPr>
          <p:txBody>
            <a:bodyPr/>
            <a:lstStyle/>
            <a:p/>
          </p:txBody>
        </p:sp>
        <p:sp>
          <p:nvSpPr>
            <p:cNvPr id="71" name="rc71"/>
            <p:cNvSpPr/>
            <p:nvPr/>
          </p:nvSpPr>
          <p:spPr>
            <a:xfrm>
              <a:off x="7362081" y="2804821"/>
              <a:ext cx="259963" cy="1238368"/>
            </a:xfrm>
            <a:prstGeom prst="rect">
              <a:avLst/>
            </a:prstGeom>
            <a:solidFill>
              <a:srgbClr val="80BD41">
                <a:alpha val="100000"/>
              </a:srgbClr>
            </a:solidFill>
          </p:spPr>
          <p:txBody>
            <a:bodyPr/>
            <a:lstStyle/>
            <a:p/>
          </p:txBody>
        </p:sp>
        <p:sp>
          <p:nvSpPr>
            <p:cNvPr id="72" name="rc72"/>
            <p:cNvSpPr/>
            <p:nvPr/>
          </p:nvSpPr>
          <p:spPr>
            <a:xfrm>
              <a:off x="7362081" y="2735506"/>
              <a:ext cx="259963" cy="69315"/>
            </a:xfrm>
            <a:prstGeom prst="rect">
              <a:avLst/>
            </a:prstGeom>
            <a:solidFill>
              <a:srgbClr val="1CABE2">
                <a:alpha val="100000"/>
              </a:srgbClr>
            </a:solidFill>
          </p:spPr>
          <p:txBody>
            <a:bodyPr/>
            <a:lstStyle/>
            <a:p/>
          </p:txBody>
        </p:sp>
        <p:sp>
          <p:nvSpPr>
            <p:cNvPr id="73" name="rc73"/>
            <p:cNvSpPr/>
            <p:nvPr/>
          </p:nvSpPr>
          <p:spPr>
            <a:xfrm>
              <a:off x="7650929" y="2830170"/>
              <a:ext cx="259963" cy="1213019"/>
            </a:xfrm>
            <a:prstGeom prst="rect">
              <a:avLst/>
            </a:prstGeom>
            <a:solidFill>
              <a:srgbClr val="80BD41">
                <a:alpha val="100000"/>
              </a:srgbClr>
            </a:solidFill>
          </p:spPr>
          <p:txBody>
            <a:bodyPr/>
            <a:lstStyle/>
            <a:p/>
          </p:txBody>
        </p:sp>
        <p:sp>
          <p:nvSpPr>
            <p:cNvPr id="74" name="rc74"/>
            <p:cNvSpPr/>
            <p:nvPr/>
          </p:nvSpPr>
          <p:spPr>
            <a:xfrm>
              <a:off x="7650929" y="2761384"/>
              <a:ext cx="259963" cy="68785"/>
            </a:xfrm>
            <a:prstGeom prst="rect">
              <a:avLst/>
            </a:prstGeom>
            <a:solidFill>
              <a:srgbClr val="1CABE2">
                <a:alpha val="100000"/>
              </a:srgbClr>
            </a:solidFill>
          </p:spPr>
          <p:txBody>
            <a:bodyPr/>
            <a:lstStyle/>
            <a:p/>
          </p:txBody>
        </p:sp>
        <p:sp>
          <p:nvSpPr>
            <p:cNvPr id="75" name="rc75"/>
            <p:cNvSpPr/>
            <p:nvPr/>
          </p:nvSpPr>
          <p:spPr>
            <a:xfrm>
              <a:off x="7939777" y="2856378"/>
              <a:ext cx="259963" cy="1186811"/>
            </a:xfrm>
            <a:prstGeom prst="rect">
              <a:avLst/>
            </a:prstGeom>
            <a:solidFill>
              <a:srgbClr val="80BD41">
                <a:alpha val="100000"/>
              </a:srgbClr>
            </a:solidFill>
          </p:spPr>
          <p:txBody>
            <a:bodyPr/>
            <a:lstStyle/>
            <a:p/>
          </p:txBody>
        </p:sp>
        <p:sp>
          <p:nvSpPr>
            <p:cNvPr id="76" name="rc76"/>
            <p:cNvSpPr/>
            <p:nvPr/>
          </p:nvSpPr>
          <p:spPr>
            <a:xfrm>
              <a:off x="7939777" y="2784836"/>
              <a:ext cx="259963" cy="71542"/>
            </a:xfrm>
            <a:prstGeom prst="rect">
              <a:avLst/>
            </a:prstGeom>
            <a:solidFill>
              <a:srgbClr val="1CABE2">
                <a:alpha val="100000"/>
              </a:srgbClr>
            </a:solidFill>
          </p:spPr>
          <p:txBody>
            <a:bodyPr/>
            <a:lstStyle/>
            <a:p/>
          </p:txBody>
        </p:sp>
        <p:sp>
          <p:nvSpPr>
            <p:cNvPr id="77" name="pl77"/>
            <p:cNvSpPr/>
            <p:nvPr/>
          </p:nvSpPr>
          <p:spPr>
            <a:xfrm>
              <a:off x="1426255" y="1158067"/>
              <a:ext cx="6643503" cy="90160"/>
            </a:xfrm>
            <a:custGeom>
              <a:avLst/>
              <a:pathLst>
                <a:path w="6643503" h="90160">
                  <a:moveTo>
                    <a:pt x="0" y="90160"/>
                  </a:moveTo>
                  <a:lnTo>
                    <a:pt x="288847" y="30053"/>
                  </a:lnTo>
                  <a:lnTo>
                    <a:pt x="577695" y="30053"/>
                  </a:lnTo>
                  <a:lnTo>
                    <a:pt x="866543" y="0"/>
                  </a:lnTo>
                  <a:lnTo>
                    <a:pt x="1155391" y="0"/>
                  </a:lnTo>
                  <a:lnTo>
                    <a:pt x="1444239" y="0"/>
                  </a:lnTo>
                  <a:lnTo>
                    <a:pt x="1733087" y="0"/>
                  </a:lnTo>
                  <a:lnTo>
                    <a:pt x="2021935" y="0"/>
                  </a:lnTo>
                  <a:lnTo>
                    <a:pt x="2310783" y="0"/>
                  </a:lnTo>
                  <a:lnTo>
                    <a:pt x="2599631" y="0"/>
                  </a:lnTo>
                  <a:lnTo>
                    <a:pt x="2888479" y="0"/>
                  </a:lnTo>
                  <a:lnTo>
                    <a:pt x="3177327" y="0"/>
                  </a:lnTo>
                  <a:lnTo>
                    <a:pt x="3466175" y="0"/>
                  </a:lnTo>
                  <a:lnTo>
                    <a:pt x="3755023" y="30053"/>
                  </a:lnTo>
                  <a:lnTo>
                    <a:pt x="4043871" y="0"/>
                  </a:lnTo>
                  <a:lnTo>
                    <a:pt x="4332719" y="30053"/>
                  </a:lnTo>
                  <a:lnTo>
                    <a:pt x="4621567" y="30053"/>
                  </a:lnTo>
                  <a:lnTo>
                    <a:pt x="4910415" y="30053"/>
                  </a:lnTo>
                  <a:lnTo>
                    <a:pt x="5199263" y="30053"/>
                  </a:lnTo>
                  <a:lnTo>
                    <a:pt x="5488111" y="30053"/>
                  </a:lnTo>
                  <a:lnTo>
                    <a:pt x="5776959" y="60106"/>
                  </a:lnTo>
                  <a:lnTo>
                    <a:pt x="6065807" y="30053"/>
                  </a:lnTo>
                  <a:lnTo>
                    <a:pt x="6354655" y="30053"/>
                  </a:lnTo>
                  <a:lnTo>
                    <a:pt x="6643503" y="60106"/>
                  </a:lnTo>
                </a:path>
              </a:pathLst>
            </a:custGeom>
            <a:ln w="27101" cap="flat">
              <a:solidFill>
                <a:srgbClr val="0058AB">
                  <a:alpha val="100000"/>
                </a:srgbClr>
              </a:solidFill>
              <a:prstDash val="solid"/>
              <a:round/>
            </a:ln>
          </p:spPr>
          <p:txBody>
            <a:bodyPr/>
            <a:lstStyle/>
            <a:p/>
          </p:txBody>
        </p:sp>
        <p:sp>
          <p:nvSpPr>
            <p:cNvPr id="78" name="tx78"/>
            <p:cNvSpPr/>
            <p:nvPr/>
          </p:nvSpPr>
          <p:spPr>
            <a:xfrm>
              <a:off x="1355917" y="1065188"/>
              <a:ext cx="140675" cy="9250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93</a:t>
              </a:r>
            </a:p>
          </p:txBody>
        </p:sp>
        <p:sp>
          <p:nvSpPr>
            <p:cNvPr id="79" name="tx79"/>
            <p:cNvSpPr/>
            <p:nvPr/>
          </p:nvSpPr>
          <p:spPr>
            <a:xfrm>
              <a:off x="2800157" y="975089"/>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96</a:t>
              </a:r>
            </a:p>
          </p:txBody>
        </p:sp>
        <p:sp>
          <p:nvSpPr>
            <p:cNvPr id="80" name="tx80"/>
            <p:cNvSpPr/>
            <p:nvPr/>
          </p:nvSpPr>
          <p:spPr>
            <a:xfrm>
              <a:off x="4244397" y="975089"/>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96</a:t>
              </a:r>
            </a:p>
          </p:txBody>
        </p:sp>
        <p:sp>
          <p:nvSpPr>
            <p:cNvPr id="81" name="tx81"/>
            <p:cNvSpPr/>
            <p:nvPr/>
          </p:nvSpPr>
          <p:spPr>
            <a:xfrm>
              <a:off x="5688637" y="1005143"/>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95</a:t>
              </a:r>
            </a:p>
          </p:txBody>
        </p:sp>
        <p:sp>
          <p:nvSpPr>
            <p:cNvPr id="82" name="tx82"/>
            <p:cNvSpPr/>
            <p:nvPr/>
          </p:nvSpPr>
          <p:spPr>
            <a:xfrm>
              <a:off x="6844029" y="1005143"/>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95</a:t>
              </a:r>
            </a:p>
          </p:txBody>
        </p:sp>
        <p:sp>
          <p:nvSpPr>
            <p:cNvPr id="83" name="tx83"/>
            <p:cNvSpPr/>
            <p:nvPr/>
          </p:nvSpPr>
          <p:spPr>
            <a:xfrm>
              <a:off x="7132877" y="103519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94</a:t>
              </a:r>
            </a:p>
          </p:txBody>
        </p:sp>
        <p:sp>
          <p:nvSpPr>
            <p:cNvPr id="84" name="tx84"/>
            <p:cNvSpPr/>
            <p:nvPr/>
          </p:nvSpPr>
          <p:spPr>
            <a:xfrm>
              <a:off x="7421725" y="1005143"/>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95</a:t>
              </a:r>
            </a:p>
          </p:txBody>
        </p:sp>
        <p:sp>
          <p:nvSpPr>
            <p:cNvPr id="85" name="tx85"/>
            <p:cNvSpPr/>
            <p:nvPr/>
          </p:nvSpPr>
          <p:spPr>
            <a:xfrm>
              <a:off x="7710573" y="1005143"/>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95</a:t>
              </a:r>
            </a:p>
          </p:txBody>
        </p:sp>
        <p:sp>
          <p:nvSpPr>
            <p:cNvPr id="86" name="tx86"/>
            <p:cNvSpPr/>
            <p:nvPr/>
          </p:nvSpPr>
          <p:spPr>
            <a:xfrm>
              <a:off x="7999421" y="103519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94</a:t>
              </a:r>
            </a:p>
          </p:txBody>
        </p:sp>
        <p:sp>
          <p:nvSpPr>
            <p:cNvPr id="87" name="tx87"/>
            <p:cNvSpPr/>
            <p:nvPr/>
          </p:nvSpPr>
          <p:spPr>
            <a:xfrm>
              <a:off x="1320761" y="3346892"/>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13.1</a:t>
              </a:r>
            </a:p>
          </p:txBody>
        </p:sp>
        <p:sp>
          <p:nvSpPr>
            <p:cNvPr id="88" name="tx88"/>
            <p:cNvSpPr/>
            <p:nvPr/>
          </p:nvSpPr>
          <p:spPr>
            <a:xfrm>
              <a:off x="1396110" y="264415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a:t>
              </a:r>
            </a:p>
          </p:txBody>
        </p:sp>
        <p:sp>
          <p:nvSpPr>
            <p:cNvPr id="89" name="tx89"/>
            <p:cNvSpPr/>
            <p:nvPr/>
          </p:nvSpPr>
          <p:spPr>
            <a:xfrm>
              <a:off x="2765001" y="3324432"/>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13.6</a:t>
              </a:r>
            </a:p>
          </p:txBody>
        </p:sp>
        <p:sp>
          <p:nvSpPr>
            <p:cNvPr id="90" name="tx90"/>
            <p:cNvSpPr/>
            <p:nvPr/>
          </p:nvSpPr>
          <p:spPr>
            <a:xfrm>
              <a:off x="2795146" y="2617124"/>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0.6</a:t>
              </a:r>
            </a:p>
          </p:txBody>
        </p:sp>
        <p:sp>
          <p:nvSpPr>
            <p:cNvPr id="91" name="tx91"/>
            <p:cNvSpPr/>
            <p:nvPr/>
          </p:nvSpPr>
          <p:spPr>
            <a:xfrm>
              <a:off x="4209241" y="3289205"/>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14.3</a:t>
              </a:r>
            </a:p>
          </p:txBody>
        </p:sp>
        <p:sp>
          <p:nvSpPr>
            <p:cNvPr id="92" name="tx92"/>
            <p:cNvSpPr/>
            <p:nvPr/>
          </p:nvSpPr>
          <p:spPr>
            <a:xfrm>
              <a:off x="4239386" y="2544044"/>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0.6</a:t>
              </a:r>
            </a:p>
          </p:txBody>
        </p:sp>
        <p:sp>
          <p:nvSpPr>
            <p:cNvPr id="93" name="tx93"/>
            <p:cNvSpPr/>
            <p:nvPr/>
          </p:nvSpPr>
          <p:spPr>
            <a:xfrm>
              <a:off x="5653481" y="3299969"/>
              <a:ext cx="21098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14.1</a:t>
              </a:r>
            </a:p>
          </p:txBody>
        </p:sp>
        <p:sp>
          <p:nvSpPr>
            <p:cNvPr id="94" name="tx94"/>
            <p:cNvSpPr/>
            <p:nvPr/>
          </p:nvSpPr>
          <p:spPr>
            <a:xfrm>
              <a:off x="5683626" y="2561037"/>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0.7</a:t>
              </a:r>
            </a:p>
          </p:txBody>
        </p:sp>
        <p:sp>
          <p:nvSpPr>
            <p:cNvPr id="95" name="tx95"/>
            <p:cNvSpPr/>
            <p:nvPr/>
          </p:nvSpPr>
          <p:spPr>
            <a:xfrm>
              <a:off x="6808873" y="3360785"/>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12.8</a:t>
              </a:r>
            </a:p>
          </p:txBody>
        </p:sp>
        <p:sp>
          <p:nvSpPr>
            <p:cNvPr id="96" name="tx96"/>
            <p:cNvSpPr/>
            <p:nvPr/>
          </p:nvSpPr>
          <p:spPr>
            <a:xfrm>
              <a:off x="6839018" y="2684325"/>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0.7</a:t>
              </a:r>
            </a:p>
          </p:txBody>
        </p:sp>
        <p:sp>
          <p:nvSpPr>
            <p:cNvPr id="97" name="tx97"/>
            <p:cNvSpPr/>
            <p:nvPr/>
          </p:nvSpPr>
          <p:spPr>
            <a:xfrm>
              <a:off x="7097721" y="3386565"/>
              <a:ext cx="21098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12.4</a:t>
              </a:r>
            </a:p>
          </p:txBody>
        </p:sp>
        <p:sp>
          <p:nvSpPr>
            <p:cNvPr id="98" name="tx98"/>
            <p:cNvSpPr/>
            <p:nvPr/>
          </p:nvSpPr>
          <p:spPr>
            <a:xfrm>
              <a:off x="7127866" y="2729177"/>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0.8</a:t>
              </a:r>
            </a:p>
          </p:txBody>
        </p:sp>
        <p:sp>
          <p:nvSpPr>
            <p:cNvPr id="99" name="tx99"/>
            <p:cNvSpPr/>
            <p:nvPr/>
          </p:nvSpPr>
          <p:spPr>
            <a:xfrm>
              <a:off x="7386569" y="3384889"/>
              <a:ext cx="21098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12.4</a:t>
              </a:r>
            </a:p>
          </p:txBody>
        </p:sp>
        <p:sp>
          <p:nvSpPr>
            <p:cNvPr id="100" name="tx100"/>
            <p:cNvSpPr/>
            <p:nvPr/>
          </p:nvSpPr>
          <p:spPr>
            <a:xfrm>
              <a:off x="7416714" y="2729723"/>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0.7</a:t>
              </a:r>
            </a:p>
          </p:txBody>
        </p:sp>
        <p:sp>
          <p:nvSpPr>
            <p:cNvPr id="101" name="tx101"/>
            <p:cNvSpPr/>
            <p:nvPr/>
          </p:nvSpPr>
          <p:spPr>
            <a:xfrm>
              <a:off x="7675417" y="3397563"/>
              <a:ext cx="21098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12.1</a:t>
              </a:r>
            </a:p>
          </p:txBody>
        </p:sp>
        <p:sp>
          <p:nvSpPr>
            <p:cNvPr id="102" name="tx102"/>
            <p:cNvSpPr/>
            <p:nvPr/>
          </p:nvSpPr>
          <p:spPr>
            <a:xfrm>
              <a:off x="7705562" y="2755337"/>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0.7</a:t>
              </a:r>
            </a:p>
          </p:txBody>
        </p:sp>
        <p:sp>
          <p:nvSpPr>
            <p:cNvPr id="103" name="tx103"/>
            <p:cNvSpPr/>
            <p:nvPr/>
          </p:nvSpPr>
          <p:spPr>
            <a:xfrm>
              <a:off x="7964265" y="3409344"/>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11.9</a:t>
              </a:r>
            </a:p>
          </p:txBody>
        </p:sp>
        <p:sp>
          <p:nvSpPr>
            <p:cNvPr id="104" name="tx104"/>
            <p:cNvSpPr/>
            <p:nvPr/>
          </p:nvSpPr>
          <p:spPr>
            <a:xfrm>
              <a:off x="7994410" y="2780167"/>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0.7</a:t>
              </a:r>
            </a:p>
          </p:txBody>
        </p:sp>
        <p:sp>
          <p:nvSpPr>
            <p:cNvPr id="105" name="tx105"/>
            <p:cNvSpPr/>
            <p:nvPr/>
          </p:nvSpPr>
          <p:spPr>
            <a:xfrm>
              <a:off x="1320761" y="2479453"/>
              <a:ext cx="21098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14.1</a:t>
              </a:r>
            </a:p>
          </p:txBody>
        </p:sp>
        <p:sp>
          <p:nvSpPr>
            <p:cNvPr id="106" name="tx106"/>
            <p:cNvSpPr/>
            <p:nvPr/>
          </p:nvSpPr>
          <p:spPr>
            <a:xfrm>
              <a:off x="2765001" y="2472954"/>
              <a:ext cx="21098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14.2</a:t>
              </a:r>
            </a:p>
          </p:txBody>
        </p:sp>
        <p:sp>
          <p:nvSpPr>
            <p:cNvPr id="107" name="tx107"/>
            <p:cNvSpPr/>
            <p:nvPr/>
          </p:nvSpPr>
          <p:spPr>
            <a:xfrm>
              <a:off x="4209241" y="2395924"/>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14.9</a:t>
              </a:r>
            </a:p>
          </p:txBody>
        </p:sp>
        <p:sp>
          <p:nvSpPr>
            <p:cNvPr id="108" name="tx108"/>
            <p:cNvSpPr/>
            <p:nvPr/>
          </p:nvSpPr>
          <p:spPr>
            <a:xfrm>
              <a:off x="5653481" y="2411136"/>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14.8</a:t>
              </a:r>
            </a:p>
          </p:txBody>
        </p:sp>
        <p:sp>
          <p:nvSpPr>
            <p:cNvPr id="109" name="tx109"/>
            <p:cNvSpPr/>
            <p:nvPr/>
          </p:nvSpPr>
          <p:spPr>
            <a:xfrm>
              <a:off x="6808873" y="2533379"/>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13.5</a:t>
              </a:r>
            </a:p>
          </p:txBody>
        </p:sp>
        <p:sp>
          <p:nvSpPr>
            <p:cNvPr id="110" name="tx110"/>
            <p:cNvSpPr/>
            <p:nvPr/>
          </p:nvSpPr>
          <p:spPr>
            <a:xfrm>
              <a:off x="7097721" y="2574171"/>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13.1</a:t>
              </a:r>
            </a:p>
          </p:txBody>
        </p:sp>
        <p:sp>
          <p:nvSpPr>
            <p:cNvPr id="111" name="tx111"/>
            <p:cNvSpPr/>
            <p:nvPr/>
          </p:nvSpPr>
          <p:spPr>
            <a:xfrm>
              <a:off x="7386569" y="2578615"/>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13.1</a:t>
              </a:r>
            </a:p>
          </p:txBody>
        </p:sp>
        <p:sp>
          <p:nvSpPr>
            <p:cNvPr id="112" name="tx112"/>
            <p:cNvSpPr/>
            <p:nvPr/>
          </p:nvSpPr>
          <p:spPr>
            <a:xfrm>
              <a:off x="7675417" y="2604547"/>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12.8</a:t>
              </a:r>
            </a:p>
          </p:txBody>
        </p:sp>
        <p:sp>
          <p:nvSpPr>
            <p:cNvPr id="113" name="tx113"/>
            <p:cNvSpPr/>
            <p:nvPr/>
          </p:nvSpPr>
          <p:spPr>
            <a:xfrm>
              <a:off x="7964265" y="2627998"/>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12.6</a:t>
              </a:r>
            </a:p>
          </p:txBody>
        </p:sp>
        <p:sp>
          <p:nvSpPr>
            <p:cNvPr id="114" name="tx114"/>
            <p:cNvSpPr/>
            <p:nvPr/>
          </p:nvSpPr>
          <p:spPr>
            <a:xfrm>
              <a:off x="694404" y="3991075"/>
              <a:ext cx="194065"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0M</a:t>
              </a:r>
            </a:p>
          </p:txBody>
        </p:sp>
        <p:sp>
          <p:nvSpPr>
            <p:cNvPr id="115" name="tx115"/>
            <p:cNvSpPr/>
            <p:nvPr/>
          </p:nvSpPr>
          <p:spPr>
            <a:xfrm>
              <a:off x="616710" y="2991295"/>
              <a:ext cx="27176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10M</a:t>
              </a:r>
            </a:p>
          </p:txBody>
        </p:sp>
        <p:sp>
          <p:nvSpPr>
            <p:cNvPr id="116" name="tx116"/>
            <p:cNvSpPr/>
            <p:nvPr/>
          </p:nvSpPr>
          <p:spPr>
            <a:xfrm>
              <a:off x="616710" y="1991514"/>
              <a:ext cx="27176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20M</a:t>
              </a:r>
            </a:p>
          </p:txBody>
        </p:sp>
        <p:sp>
          <p:nvSpPr>
            <p:cNvPr id="117" name="tx117"/>
            <p:cNvSpPr/>
            <p:nvPr/>
          </p:nvSpPr>
          <p:spPr>
            <a:xfrm>
              <a:off x="616710" y="991665"/>
              <a:ext cx="271760"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30M</a:t>
              </a:r>
            </a:p>
          </p:txBody>
        </p:sp>
        <p:sp>
          <p:nvSpPr>
            <p:cNvPr id="118" name="tx118"/>
            <p:cNvSpPr/>
            <p:nvPr/>
          </p:nvSpPr>
          <p:spPr>
            <a:xfrm>
              <a:off x="8607544" y="3991075"/>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19" name="tx119"/>
            <p:cNvSpPr/>
            <p:nvPr/>
          </p:nvSpPr>
          <p:spPr>
            <a:xfrm>
              <a:off x="8607544" y="3239741"/>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120" name="tx120"/>
            <p:cNvSpPr/>
            <p:nvPr/>
          </p:nvSpPr>
          <p:spPr>
            <a:xfrm>
              <a:off x="8607544" y="248840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121" name="tx121"/>
            <p:cNvSpPr/>
            <p:nvPr/>
          </p:nvSpPr>
          <p:spPr>
            <a:xfrm>
              <a:off x="8607544" y="1738778"/>
              <a:ext cx="155388"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122" name="tx122"/>
            <p:cNvSpPr/>
            <p:nvPr/>
          </p:nvSpPr>
          <p:spPr>
            <a:xfrm>
              <a:off x="8607544" y="985739"/>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123" name="tx123"/>
            <p:cNvSpPr/>
            <p:nvPr/>
          </p:nvSpPr>
          <p:spPr>
            <a:xfrm rot="-5400000">
              <a:off x="125558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2000</a:t>
              </a:r>
            </a:p>
          </p:txBody>
        </p:sp>
        <p:sp>
          <p:nvSpPr>
            <p:cNvPr id="124" name="tx124"/>
            <p:cNvSpPr/>
            <p:nvPr/>
          </p:nvSpPr>
          <p:spPr>
            <a:xfrm rot="-5400000">
              <a:off x="269982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2005</a:t>
              </a:r>
            </a:p>
          </p:txBody>
        </p:sp>
        <p:sp>
          <p:nvSpPr>
            <p:cNvPr id="125" name="tx125"/>
            <p:cNvSpPr/>
            <p:nvPr/>
          </p:nvSpPr>
          <p:spPr>
            <a:xfrm rot="-5400000">
              <a:off x="414406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2010</a:t>
              </a:r>
            </a:p>
          </p:txBody>
        </p:sp>
        <p:sp>
          <p:nvSpPr>
            <p:cNvPr id="126" name="tx126"/>
            <p:cNvSpPr/>
            <p:nvPr/>
          </p:nvSpPr>
          <p:spPr>
            <a:xfrm rot="-5400000">
              <a:off x="558830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2015</a:t>
              </a:r>
            </a:p>
          </p:txBody>
        </p:sp>
        <p:sp>
          <p:nvSpPr>
            <p:cNvPr id="127" name="tx127"/>
            <p:cNvSpPr/>
            <p:nvPr/>
          </p:nvSpPr>
          <p:spPr>
            <a:xfrm rot="-5400000">
              <a:off x="6743698"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2019</a:t>
              </a:r>
            </a:p>
          </p:txBody>
        </p:sp>
        <p:sp>
          <p:nvSpPr>
            <p:cNvPr id="128" name="tx128"/>
            <p:cNvSpPr/>
            <p:nvPr/>
          </p:nvSpPr>
          <p:spPr>
            <a:xfrm rot="-5400000">
              <a:off x="703254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2020</a:t>
              </a:r>
            </a:p>
          </p:txBody>
        </p:sp>
        <p:sp>
          <p:nvSpPr>
            <p:cNvPr id="129" name="tx129"/>
            <p:cNvSpPr/>
            <p:nvPr/>
          </p:nvSpPr>
          <p:spPr>
            <a:xfrm rot="-5400000">
              <a:off x="7321394"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2021</a:t>
              </a:r>
            </a:p>
          </p:txBody>
        </p:sp>
        <p:sp>
          <p:nvSpPr>
            <p:cNvPr id="130" name="tx130"/>
            <p:cNvSpPr/>
            <p:nvPr/>
          </p:nvSpPr>
          <p:spPr>
            <a:xfrm rot="-5400000">
              <a:off x="7610242"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2022</a:t>
              </a:r>
            </a:p>
          </p:txBody>
        </p:sp>
        <p:sp>
          <p:nvSpPr>
            <p:cNvPr id="131" name="tx131"/>
            <p:cNvSpPr/>
            <p:nvPr/>
          </p:nvSpPr>
          <p:spPr>
            <a:xfrm rot="-5400000">
              <a:off x="7899053" y="4377379"/>
              <a:ext cx="339030" cy="111472"/>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2023</a:t>
              </a:r>
            </a:p>
          </p:txBody>
        </p:sp>
        <p:sp>
          <p:nvSpPr>
            <p:cNvPr id="132" name="tx132"/>
            <p:cNvSpPr/>
            <p:nvPr/>
          </p:nvSpPr>
          <p:spPr>
            <a:xfrm rot="-5400000">
              <a:off x="-440970" y="2399836"/>
              <a:ext cx="1777832"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Number of children (millions)</a:t>
              </a:r>
            </a:p>
          </p:txBody>
        </p:sp>
        <p:sp>
          <p:nvSpPr>
            <p:cNvPr id="133" name="tx133"/>
            <p:cNvSpPr/>
            <p:nvPr/>
          </p:nvSpPr>
          <p:spPr>
            <a:xfrm rot="5400000">
              <a:off x="8341519" y="2399836"/>
              <a:ext cx="1257709"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DTP3 Coverage (%)</a:t>
              </a:r>
            </a:p>
          </p:txBody>
        </p:sp>
        <p:sp>
          <p:nvSpPr>
            <p:cNvPr id="134" name="pl134"/>
            <p:cNvSpPr/>
            <p:nvPr/>
          </p:nvSpPr>
          <p:spPr>
            <a:xfrm>
              <a:off x="2908284" y="5085320"/>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35" name="tx135"/>
            <p:cNvSpPr/>
            <p:nvPr/>
          </p:nvSpPr>
          <p:spPr>
            <a:xfrm>
              <a:off x="3175384" y="5005511"/>
              <a:ext cx="970601" cy="1298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DTP3 coverage</a:t>
              </a:r>
            </a:p>
          </p:txBody>
        </p:sp>
        <p:sp>
          <p:nvSpPr>
            <p:cNvPr id="136" name="rc136"/>
            <p:cNvSpPr/>
            <p:nvPr/>
          </p:nvSpPr>
          <p:spPr>
            <a:xfrm>
              <a:off x="4433341" y="4984592"/>
              <a:ext cx="201456" cy="201456"/>
            </a:xfrm>
            <a:prstGeom prst="rect">
              <a:avLst/>
            </a:prstGeom>
            <a:solidFill>
              <a:srgbClr val="1CABE2">
                <a:alpha val="100000"/>
              </a:srgbClr>
            </a:solidFill>
          </p:spPr>
          <p:txBody>
            <a:bodyPr/>
            <a:lstStyle/>
            <a:p/>
          </p:txBody>
        </p:sp>
        <p:sp>
          <p:nvSpPr>
            <p:cNvPr id="137" name="rc137"/>
            <p:cNvSpPr/>
            <p:nvPr/>
          </p:nvSpPr>
          <p:spPr>
            <a:xfrm>
              <a:off x="5638429" y="4984592"/>
              <a:ext cx="201456" cy="201456"/>
            </a:xfrm>
            <a:prstGeom prst="rect">
              <a:avLst/>
            </a:prstGeom>
            <a:solidFill>
              <a:srgbClr val="80BD41">
                <a:alpha val="100000"/>
              </a:srgbClr>
            </a:solidFill>
          </p:spPr>
          <p:txBody>
            <a:bodyPr/>
            <a:lstStyle/>
            <a:p/>
          </p:txBody>
        </p:sp>
        <p:sp>
          <p:nvSpPr>
            <p:cNvPr id="138" name="tx138"/>
            <p:cNvSpPr/>
            <p:nvPr/>
          </p:nvSpPr>
          <p:spPr>
            <a:xfrm>
              <a:off x="4713386" y="5033615"/>
              <a:ext cx="846453" cy="1017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Unvaccinated</a:t>
              </a:r>
            </a:p>
          </p:txBody>
        </p:sp>
        <p:sp>
          <p:nvSpPr>
            <p:cNvPr id="139" name="tx139"/>
            <p:cNvSpPr/>
            <p:nvPr/>
          </p:nvSpPr>
          <p:spPr>
            <a:xfrm>
              <a:off x="5918474" y="5033683"/>
              <a:ext cx="691201" cy="101637"/>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Vaccinated</a:t>
              </a:r>
            </a:p>
          </p:txBody>
        </p:sp>
        <p:sp>
          <p:nvSpPr>
            <p:cNvPr id="140" name="tx140"/>
            <p:cNvSpPr/>
            <p:nvPr/>
          </p:nvSpPr>
          <p:spPr>
            <a:xfrm>
              <a:off x="951100" y="467611"/>
              <a:ext cx="7333840"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Estimated DTP3 coverage, and number of vaccinated and unvaccinated children, HICs, 2000-2023</a:t>
              </a:r>
            </a:p>
          </p:txBody>
        </p:sp>
        <p:sp>
          <p:nvSpPr>
            <p:cNvPr id="141" name="pl141"/>
            <p:cNvSpPr/>
            <p:nvPr/>
          </p:nvSpPr>
          <p:spPr>
            <a:xfrm>
              <a:off x="951100" y="5750932"/>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142" name="pl142"/>
            <p:cNvSpPr/>
            <p:nvPr/>
          </p:nvSpPr>
          <p:spPr>
            <a:xfrm>
              <a:off x="2510922"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3" name="pl143"/>
            <p:cNvSpPr/>
            <p:nvPr/>
          </p:nvSpPr>
          <p:spPr>
            <a:xfrm>
              <a:off x="4940218"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4" name="pl144"/>
            <p:cNvSpPr/>
            <p:nvPr/>
          </p:nvSpPr>
          <p:spPr>
            <a:xfrm>
              <a:off x="7369514"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5" name="pl145"/>
            <p:cNvSpPr/>
            <p:nvPr/>
          </p:nvSpPr>
          <p:spPr>
            <a:xfrm>
              <a:off x="951100" y="5945123"/>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46" name="pl146"/>
            <p:cNvSpPr/>
            <p:nvPr/>
          </p:nvSpPr>
          <p:spPr>
            <a:xfrm>
              <a:off x="951100" y="5556741"/>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47" name="pl147"/>
            <p:cNvSpPr/>
            <p:nvPr/>
          </p:nvSpPr>
          <p:spPr>
            <a:xfrm>
              <a:off x="1296273"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48" name="pl148"/>
            <p:cNvSpPr/>
            <p:nvPr/>
          </p:nvSpPr>
          <p:spPr>
            <a:xfrm>
              <a:off x="3725570"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49" name="pl149"/>
            <p:cNvSpPr/>
            <p:nvPr/>
          </p:nvSpPr>
          <p:spPr>
            <a:xfrm>
              <a:off x="6154866"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50" name="rc150"/>
            <p:cNvSpPr/>
            <p:nvPr/>
          </p:nvSpPr>
          <p:spPr>
            <a:xfrm>
              <a:off x="1296273" y="5823753"/>
              <a:ext cx="6239463" cy="242738"/>
            </a:xfrm>
            <a:prstGeom prst="rect">
              <a:avLst/>
            </a:prstGeom>
            <a:solidFill>
              <a:srgbClr val="80BD41">
                <a:alpha val="100000"/>
              </a:srgbClr>
            </a:solidFill>
          </p:spPr>
          <p:txBody>
            <a:bodyPr/>
            <a:lstStyle/>
            <a:p/>
          </p:txBody>
        </p:sp>
        <p:sp>
          <p:nvSpPr>
            <p:cNvPr id="151" name="rc151"/>
            <p:cNvSpPr/>
            <p:nvPr/>
          </p:nvSpPr>
          <p:spPr>
            <a:xfrm>
              <a:off x="7535737" y="5823753"/>
              <a:ext cx="335266" cy="242738"/>
            </a:xfrm>
            <a:prstGeom prst="rect">
              <a:avLst/>
            </a:prstGeom>
            <a:solidFill>
              <a:srgbClr val="1CABE2">
                <a:alpha val="100000"/>
              </a:srgbClr>
            </a:solidFill>
          </p:spPr>
          <p:txBody>
            <a:bodyPr/>
            <a:lstStyle/>
            <a:p/>
          </p:txBody>
        </p:sp>
        <p:sp>
          <p:nvSpPr>
            <p:cNvPr id="152" name="rc152"/>
            <p:cNvSpPr/>
            <p:nvPr/>
          </p:nvSpPr>
          <p:spPr>
            <a:xfrm>
              <a:off x="1296273" y="5435371"/>
              <a:ext cx="5767498" cy="242738"/>
            </a:xfrm>
            <a:prstGeom prst="rect">
              <a:avLst/>
            </a:prstGeom>
            <a:solidFill>
              <a:srgbClr val="80BD41">
                <a:alpha val="100000"/>
              </a:srgbClr>
            </a:solidFill>
          </p:spPr>
          <p:txBody>
            <a:bodyPr/>
            <a:lstStyle/>
            <a:p/>
          </p:txBody>
        </p:sp>
        <p:sp>
          <p:nvSpPr>
            <p:cNvPr id="153" name="rc153"/>
            <p:cNvSpPr/>
            <p:nvPr/>
          </p:nvSpPr>
          <p:spPr>
            <a:xfrm>
              <a:off x="7063772" y="5435371"/>
              <a:ext cx="347674" cy="242738"/>
            </a:xfrm>
            <a:prstGeom prst="rect">
              <a:avLst/>
            </a:prstGeom>
            <a:solidFill>
              <a:srgbClr val="1CABE2">
                <a:alpha val="100000"/>
              </a:srgbClr>
            </a:solidFill>
          </p:spPr>
          <p:txBody>
            <a:bodyPr/>
            <a:lstStyle/>
            <a:p/>
          </p:txBody>
        </p:sp>
        <p:sp>
          <p:nvSpPr>
            <p:cNvPr id="154" name="tx154"/>
            <p:cNvSpPr/>
            <p:nvPr/>
          </p:nvSpPr>
          <p:spPr>
            <a:xfrm>
              <a:off x="4279567" y="5892820"/>
              <a:ext cx="272877" cy="102482"/>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12.8</a:t>
              </a:r>
            </a:p>
          </p:txBody>
        </p:sp>
        <p:sp>
          <p:nvSpPr>
            <p:cNvPr id="155" name="tx155"/>
            <p:cNvSpPr/>
            <p:nvPr/>
          </p:nvSpPr>
          <p:spPr>
            <a:xfrm>
              <a:off x="7605919" y="5892820"/>
              <a:ext cx="194902" cy="102482"/>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0.7</a:t>
              </a:r>
            </a:p>
          </p:txBody>
        </p:sp>
        <p:sp>
          <p:nvSpPr>
            <p:cNvPr id="156" name="tx156"/>
            <p:cNvSpPr/>
            <p:nvPr/>
          </p:nvSpPr>
          <p:spPr>
            <a:xfrm>
              <a:off x="4043584" y="5504438"/>
              <a:ext cx="272877" cy="102482"/>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11.9</a:t>
              </a:r>
            </a:p>
          </p:txBody>
        </p:sp>
        <p:sp>
          <p:nvSpPr>
            <p:cNvPr id="157" name="tx157"/>
            <p:cNvSpPr/>
            <p:nvPr/>
          </p:nvSpPr>
          <p:spPr>
            <a:xfrm>
              <a:off x="7140158" y="5504438"/>
              <a:ext cx="194902" cy="102482"/>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0.7</a:t>
              </a:r>
            </a:p>
          </p:txBody>
        </p:sp>
        <p:sp>
          <p:nvSpPr>
            <p:cNvPr id="158" name="tx158"/>
            <p:cNvSpPr/>
            <p:nvPr/>
          </p:nvSpPr>
          <p:spPr>
            <a:xfrm>
              <a:off x="8059082" y="5891132"/>
              <a:ext cx="281316" cy="10572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13.5</a:t>
              </a:r>
            </a:p>
          </p:txBody>
        </p:sp>
        <p:sp>
          <p:nvSpPr>
            <p:cNvPr id="159" name="tx159"/>
            <p:cNvSpPr/>
            <p:nvPr/>
          </p:nvSpPr>
          <p:spPr>
            <a:xfrm>
              <a:off x="7576547" y="5502821"/>
              <a:ext cx="281316" cy="10565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12.6</a:t>
              </a:r>
            </a:p>
          </p:txBody>
        </p:sp>
        <p:sp>
          <p:nvSpPr>
            <p:cNvPr id="160" name="tx160"/>
            <p:cNvSpPr/>
            <p:nvPr/>
          </p:nvSpPr>
          <p:spPr>
            <a:xfrm>
              <a:off x="577692" y="5893008"/>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61" name="tx161"/>
            <p:cNvSpPr/>
            <p:nvPr/>
          </p:nvSpPr>
          <p:spPr>
            <a:xfrm>
              <a:off x="577692" y="5504558"/>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62" name="tx162"/>
            <p:cNvSpPr/>
            <p:nvPr/>
          </p:nvSpPr>
          <p:spPr>
            <a:xfrm>
              <a:off x="1179834" y="6158564"/>
              <a:ext cx="23287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 M</a:t>
              </a:r>
            </a:p>
          </p:txBody>
        </p:sp>
        <p:sp>
          <p:nvSpPr>
            <p:cNvPr id="163" name="tx163"/>
            <p:cNvSpPr/>
            <p:nvPr/>
          </p:nvSpPr>
          <p:spPr>
            <a:xfrm>
              <a:off x="3609130" y="6158973"/>
              <a:ext cx="232878" cy="1017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 M</a:t>
              </a:r>
            </a:p>
          </p:txBody>
        </p:sp>
        <p:sp>
          <p:nvSpPr>
            <p:cNvPr id="164" name="tx164"/>
            <p:cNvSpPr/>
            <p:nvPr/>
          </p:nvSpPr>
          <p:spPr>
            <a:xfrm>
              <a:off x="5999579" y="6158564"/>
              <a:ext cx="31057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 M</a:t>
              </a:r>
            </a:p>
          </p:txBody>
        </p:sp>
        <p:sp>
          <p:nvSpPr>
            <p:cNvPr id="165" name="tx165"/>
            <p:cNvSpPr/>
            <p:nvPr/>
          </p:nvSpPr>
          <p:spPr>
            <a:xfrm>
              <a:off x="3859090" y="6293768"/>
              <a:ext cx="1777832"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Number of children (millions)</a:t>
              </a:r>
            </a:p>
          </p:txBody>
        </p:sp>
        <p:sp>
          <p:nvSpPr>
            <p:cNvPr id="166" name="tx166"/>
            <p:cNvSpPr/>
            <p:nvPr/>
          </p:nvSpPr>
          <p:spPr>
            <a:xfrm>
              <a:off x="854592" y="6498923"/>
              <a:ext cx="7690321"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 Note: Unvaccinated includes zero-dose and undervaccinated children.</a:t>
              </a:r>
            </a:p>
          </p:txBody>
        </p:sp>
      </p:grpSp>
      <p:sp>
        <p:nvSpPr>
          <p:cNvPr id="167"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DTP3 coverage in 2023 (94%) was relatively constant within 1% compared to 2019 (95%).
The number of children vaccinated with DTP3 decreased 8% from 12.8m in 2019 to 11.9m in 2023.
The number of surviving infants decreased approximately 7% from 13.5m in 2019 to 12.6m in 2023.
In 2023, 1m fewer children were vaccinated than in 2019.
In 2023, there were 900,000 fewer surviving infants (target population) than in 2019.
For vaccine coverage to increase, the number of children vaccinated needs to either increase or at least decline at a slower rate than the decline in surviving infant target population.</a:t>
            </a: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03816" y="3317061"/>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5" name="pl5"/>
            <p:cNvSpPr/>
            <p:nvPr/>
          </p:nvSpPr>
          <p:spPr>
            <a:xfrm>
              <a:off x="803816" y="2590750"/>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6" name="pl6"/>
            <p:cNvSpPr/>
            <p:nvPr/>
          </p:nvSpPr>
          <p:spPr>
            <a:xfrm>
              <a:off x="803816" y="1864440"/>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7" name="pl7"/>
            <p:cNvSpPr/>
            <p:nvPr/>
          </p:nvSpPr>
          <p:spPr>
            <a:xfrm>
              <a:off x="803816" y="1138130"/>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8" name="pl8"/>
            <p:cNvSpPr/>
            <p:nvPr/>
          </p:nvSpPr>
          <p:spPr>
            <a:xfrm>
              <a:off x="803816" y="3680216"/>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9" name="pl9"/>
            <p:cNvSpPr/>
            <p:nvPr/>
          </p:nvSpPr>
          <p:spPr>
            <a:xfrm>
              <a:off x="803816" y="2953905"/>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0" name="pl10"/>
            <p:cNvSpPr/>
            <p:nvPr/>
          </p:nvSpPr>
          <p:spPr>
            <a:xfrm>
              <a:off x="803816" y="2227595"/>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1" name="pl11"/>
            <p:cNvSpPr/>
            <p:nvPr/>
          </p:nvSpPr>
          <p:spPr>
            <a:xfrm>
              <a:off x="803816" y="1501285"/>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2" name="pl12"/>
            <p:cNvSpPr/>
            <p:nvPr/>
          </p:nvSpPr>
          <p:spPr>
            <a:xfrm>
              <a:off x="803816" y="774974"/>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3" name="pl13"/>
            <p:cNvSpPr/>
            <p:nvPr/>
          </p:nvSpPr>
          <p:spPr>
            <a:xfrm>
              <a:off x="883597"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1016565"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1149533"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1282500"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415468"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548436"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1681404"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814371"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1947339"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080307"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2213275"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2346242"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2479210"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2612178"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2745146"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2878113"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3011081"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3144049"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3277017"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3409984"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3542952"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3675920"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3808888"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3941855"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4074823"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4207791"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39" name="pl39"/>
            <p:cNvSpPr/>
            <p:nvPr/>
          </p:nvSpPr>
          <p:spPr>
            <a:xfrm>
              <a:off x="4340759"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40" name="pl40"/>
            <p:cNvSpPr/>
            <p:nvPr/>
          </p:nvSpPr>
          <p:spPr>
            <a:xfrm>
              <a:off x="4473726"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41" name="pl41"/>
            <p:cNvSpPr/>
            <p:nvPr/>
          </p:nvSpPr>
          <p:spPr>
            <a:xfrm>
              <a:off x="4606694"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42" name="pl42"/>
            <p:cNvSpPr/>
            <p:nvPr/>
          </p:nvSpPr>
          <p:spPr>
            <a:xfrm>
              <a:off x="4739662"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43" name="pl43"/>
            <p:cNvSpPr/>
            <p:nvPr/>
          </p:nvSpPr>
          <p:spPr>
            <a:xfrm>
              <a:off x="4872630"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5005597"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5138565"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5271533"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47" name="pl47"/>
            <p:cNvSpPr/>
            <p:nvPr/>
          </p:nvSpPr>
          <p:spPr>
            <a:xfrm>
              <a:off x="5404501"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48" name="pl48"/>
            <p:cNvSpPr/>
            <p:nvPr/>
          </p:nvSpPr>
          <p:spPr>
            <a:xfrm>
              <a:off x="5537468"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49" name="pl49"/>
            <p:cNvSpPr/>
            <p:nvPr/>
          </p:nvSpPr>
          <p:spPr>
            <a:xfrm>
              <a:off x="5670436"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50" name="pl50"/>
            <p:cNvSpPr/>
            <p:nvPr/>
          </p:nvSpPr>
          <p:spPr>
            <a:xfrm>
              <a:off x="5803404"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51" name="pl51"/>
            <p:cNvSpPr/>
            <p:nvPr/>
          </p:nvSpPr>
          <p:spPr>
            <a:xfrm>
              <a:off x="5936372"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52" name="pl52"/>
            <p:cNvSpPr/>
            <p:nvPr/>
          </p:nvSpPr>
          <p:spPr>
            <a:xfrm>
              <a:off x="6069339"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53" name="pl53"/>
            <p:cNvSpPr/>
            <p:nvPr/>
          </p:nvSpPr>
          <p:spPr>
            <a:xfrm>
              <a:off x="6202307"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54" name="pl54"/>
            <p:cNvSpPr/>
            <p:nvPr/>
          </p:nvSpPr>
          <p:spPr>
            <a:xfrm>
              <a:off x="6335275"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55" name="pl55"/>
            <p:cNvSpPr/>
            <p:nvPr/>
          </p:nvSpPr>
          <p:spPr>
            <a:xfrm>
              <a:off x="6468243"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56" name="pl56"/>
            <p:cNvSpPr/>
            <p:nvPr/>
          </p:nvSpPr>
          <p:spPr>
            <a:xfrm>
              <a:off x="6601210"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57" name="pl57"/>
            <p:cNvSpPr/>
            <p:nvPr/>
          </p:nvSpPr>
          <p:spPr>
            <a:xfrm>
              <a:off x="6734178"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58" name="pl58"/>
            <p:cNvSpPr/>
            <p:nvPr/>
          </p:nvSpPr>
          <p:spPr>
            <a:xfrm>
              <a:off x="6867146"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59" name="pl59"/>
            <p:cNvSpPr/>
            <p:nvPr/>
          </p:nvSpPr>
          <p:spPr>
            <a:xfrm>
              <a:off x="7000114"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60" name="pl60"/>
            <p:cNvSpPr/>
            <p:nvPr/>
          </p:nvSpPr>
          <p:spPr>
            <a:xfrm>
              <a:off x="7133081"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61" name="pl61"/>
            <p:cNvSpPr/>
            <p:nvPr/>
          </p:nvSpPr>
          <p:spPr>
            <a:xfrm>
              <a:off x="7266049"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62" name="pl62"/>
            <p:cNvSpPr/>
            <p:nvPr/>
          </p:nvSpPr>
          <p:spPr>
            <a:xfrm>
              <a:off x="7399017"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63" name="pl63"/>
            <p:cNvSpPr/>
            <p:nvPr/>
          </p:nvSpPr>
          <p:spPr>
            <a:xfrm>
              <a:off x="7531985"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64" name="pl64"/>
            <p:cNvSpPr/>
            <p:nvPr/>
          </p:nvSpPr>
          <p:spPr>
            <a:xfrm>
              <a:off x="7664952"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65" name="pl65"/>
            <p:cNvSpPr/>
            <p:nvPr/>
          </p:nvSpPr>
          <p:spPr>
            <a:xfrm>
              <a:off x="7797920"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66" name="pl66"/>
            <p:cNvSpPr/>
            <p:nvPr/>
          </p:nvSpPr>
          <p:spPr>
            <a:xfrm>
              <a:off x="7930888"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67" name="pl67"/>
            <p:cNvSpPr/>
            <p:nvPr/>
          </p:nvSpPr>
          <p:spPr>
            <a:xfrm>
              <a:off x="8063856"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68" name="pl68"/>
            <p:cNvSpPr/>
            <p:nvPr/>
          </p:nvSpPr>
          <p:spPr>
            <a:xfrm>
              <a:off x="8196823"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8329791"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8462759"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8595727"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8728694"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8861662"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74" name="pl74"/>
            <p:cNvSpPr/>
            <p:nvPr/>
          </p:nvSpPr>
          <p:spPr>
            <a:xfrm>
              <a:off x="8994630"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75" name="rc75"/>
            <p:cNvSpPr/>
            <p:nvPr/>
          </p:nvSpPr>
          <p:spPr>
            <a:xfrm>
              <a:off x="823762" y="1762756"/>
              <a:ext cx="119670" cy="1917459"/>
            </a:xfrm>
            <a:prstGeom prst="rect">
              <a:avLst/>
            </a:prstGeom>
            <a:solidFill>
              <a:srgbClr val="80BD41">
                <a:alpha val="100000"/>
              </a:srgbClr>
            </a:solidFill>
          </p:spPr>
          <p:txBody>
            <a:bodyPr/>
            <a:lstStyle/>
            <a:p/>
          </p:txBody>
        </p:sp>
        <p:sp>
          <p:nvSpPr>
            <p:cNvPr id="76" name="rc76"/>
            <p:cNvSpPr/>
            <p:nvPr/>
          </p:nvSpPr>
          <p:spPr>
            <a:xfrm>
              <a:off x="956729" y="1414128"/>
              <a:ext cx="119670" cy="2266088"/>
            </a:xfrm>
            <a:prstGeom prst="rect">
              <a:avLst/>
            </a:prstGeom>
            <a:solidFill>
              <a:srgbClr val="80BD41">
                <a:alpha val="100000"/>
              </a:srgbClr>
            </a:solidFill>
          </p:spPr>
          <p:txBody>
            <a:bodyPr/>
            <a:lstStyle/>
            <a:p/>
          </p:txBody>
        </p:sp>
        <p:sp>
          <p:nvSpPr>
            <p:cNvPr id="77" name="rc77"/>
            <p:cNvSpPr/>
            <p:nvPr/>
          </p:nvSpPr>
          <p:spPr>
            <a:xfrm>
              <a:off x="1089697" y="1239813"/>
              <a:ext cx="119670" cy="2440402"/>
            </a:xfrm>
            <a:prstGeom prst="rect">
              <a:avLst/>
            </a:prstGeom>
            <a:solidFill>
              <a:srgbClr val="80BD41">
                <a:alpha val="100000"/>
              </a:srgbClr>
            </a:solidFill>
          </p:spPr>
          <p:txBody>
            <a:bodyPr/>
            <a:lstStyle/>
            <a:p/>
          </p:txBody>
        </p:sp>
        <p:sp>
          <p:nvSpPr>
            <p:cNvPr id="78" name="rc78"/>
            <p:cNvSpPr/>
            <p:nvPr/>
          </p:nvSpPr>
          <p:spPr>
            <a:xfrm>
              <a:off x="1222665" y="1210761"/>
              <a:ext cx="119670" cy="2469455"/>
            </a:xfrm>
            <a:prstGeom prst="rect">
              <a:avLst/>
            </a:prstGeom>
            <a:solidFill>
              <a:srgbClr val="80BD41">
                <a:alpha val="100000"/>
              </a:srgbClr>
            </a:solidFill>
          </p:spPr>
          <p:txBody>
            <a:bodyPr/>
            <a:lstStyle/>
            <a:p/>
          </p:txBody>
        </p:sp>
        <p:sp>
          <p:nvSpPr>
            <p:cNvPr id="79" name="rc79"/>
            <p:cNvSpPr/>
            <p:nvPr/>
          </p:nvSpPr>
          <p:spPr>
            <a:xfrm>
              <a:off x="1355633" y="1152656"/>
              <a:ext cx="119670" cy="2527559"/>
            </a:xfrm>
            <a:prstGeom prst="rect">
              <a:avLst/>
            </a:prstGeom>
            <a:solidFill>
              <a:srgbClr val="80BD41">
                <a:alpha val="100000"/>
              </a:srgbClr>
            </a:solidFill>
          </p:spPr>
          <p:txBody>
            <a:bodyPr/>
            <a:lstStyle/>
            <a:p/>
          </p:txBody>
        </p:sp>
        <p:sp>
          <p:nvSpPr>
            <p:cNvPr id="80" name="rc80"/>
            <p:cNvSpPr/>
            <p:nvPr/>
          </p:nvSpPr>
          <p:spPr>
            <a:xfrm>
              <a:off x="1488600" y="1123603"/>
              <a:ext cx="119670" cy="2556612"/>
            </a:xfrm>
            <a:prstGeom prst="rect">
              <a:avLst/>
            </a:prstGeom>
            <a:solidFill>
              <a:srgbClr val="80BD41">
                <a:alpha val="100000"/>
              </a:srgbClr>
            </a:solidFill>
          </p:spPr>
          <p:txBody>
            <a:bodyPr/>
            <a:lstStyle/>
            <a:p/>
          </p:txBody>
        </p:sp>
        <p:sp>
          <p:nvSpPr>
            <p:cNvPr id="81" name="rc81"/>
            <p:cNvSpPr/>
            <p:nvPr/>
          </p:nvSpPr>
          <p:spPr>
            <a:xfrm>
              <a:off x="1621568" y="1094551"/>
              <a:ext cx="119670" cy="2585664"/>
            </a:xfrm>
            <a:prstGeom prst="rect">
              <a:avLst/>
            </a:prstGeom>
            <a:solidFill>
              <a:srgbClr val="80BD41">
                <a:alpha val="100000"/>
              </a:srgbClr>
            </a:solidFill>
          </p:spPr>
          <p:txBody>
            <a:bodyPr/>
            <a:lstStyle/>
            <a:p/>
          </p:txBody>
        </p:sp>
        <p:sp>
          <p:nvSpPr>
            <p:cNvPr id="82" name="rc82"/>
            <p:cNvSpPr/>
            <p:nvPr/>
          </p:nvSpPr>
          <p:spPr>
            <a:xfrm>
              <a:off x="1754536" y="1094551"/>
              <a:ext cx="119670" cy="2585664"/>
            </a:xfrm>
            <a:prstGeom prst="rect">
              <a:avLst/>
            </a:prstGeom>
            <a:solidFill>
              <a:srgbClr val="80BD41">
                <a:alpha val="100000"/>
              </a:srgbClr>
            </a:solidFill>
          </p:spPr>
          <p:txBody>
            <a:bodyPr/>
            <a:lstStyle/>
            <a:p/>
          </p:txBody>
        </p:sp>
        <p:sp>
          <p:nvSpPr>
            <p:cNvPr id="83" name="rc83"/>
            <p:cNvSpPr/>
            <p:nvPr/>
          </p:nvSpPr>
          <p:spPr>
            <a:xfrm>
              <a:off x="2020471" y="1065499"/>
              <a:ext cx="119670" cy="2614717"/>
            </a:xfrm>
            <a:prstGeom prst="rect">
              <a:avLst/>
            </a:prstGeom>
            <a:solidFill>
              <a:srgbClr val="80BD41">
                <a:alpha val="100000"/>
              </a:srgbClr>
            </a:solidFill>
          </p:spPr>
          <p:txBody>
            <a:bodyPr/>
            <a:lstStyle/>
            <a:p/>
          </p:txBody>
        </p:sp>
        <p:sp>
          <p:nvSpPr>
            <p:cNvPr id="84" name="rc84"/>
            <p:cNvSpPr/>
            <p:nvPr/>
          </p:nvSpPr>
          <p:spPr>
            <a:xfrm>
              <a:off x="1887504" y="1065499"/>
              <a:ext cx="119670" cy="2614717"/>
            </a:xfrm>
            <a:prstGeom prst="rect">
              <a:avLst/>
            </a:prstGeom>
            <a:solidFill>
              <a:srgbClr val="80BD41">
                <a:alpha val="100000"/>
              </a:srgbClr>
            </a:solidFill>
          </p:spPr>
          <p:txBody>
            <a:bodyPr/>
            <a:lstStyle/>
            <a:p/>
          </p:txBody>
        </p:sp>
        <p:sp>
          <p:nvSpPr>
            <p:cNvPr id="85" name="rc85"/>
            <p:cNvSpPr/>
            <p:nvPr/>
          </p:nvSpPr>
          <p:spPr>
            <a:xfrm>
              <a:off x="2286407" y="1036446"/>
              <a:ext cx="119670" cy="2643769"/>
            </a:xfrm>
            <a:prstGeom prst="rect">
              <a:avLst/>
            </a:prstGeom>
            <a:solidFill>
              <a:srgbClr val="80BD41">
                <a:alpha val="100000"/>
              </a:srgbClr>
            </a:solidFill>
          </p:spPr>
          <p:txBody>
            <a:bodyPr/>
            <a:lstStyle/>
            <a:p/>
          </p:txBody>
        </p:sp>
        <p:sp>
          <p:nvSpPr>
            <p:cNvPr id="86" name="rc86"/>
            <p:cNvSpPr/>
            <p:nvPr/>
          </p:nvSpPr>
          <p:spPr>
            <a:xfrm>
              <a:off x="2153439" y="1036446"/>
              <a:ext cx="119670" cy="2643769"/>
            </a:xfrm>
            <a:prstGeom prst="rect">
              <a:avLst/>
            </a:prstGeom>
            <a:solidFill>
              <a:srgbClr val="80BD41">
                <a:alpha val="100000"/>
              </a:srgbClr>
            </a:solidFill>
          </p:spPr>
          <p:txBody>
            <a:bodyPr/>
            <a:lstStyle/>
            <a:p/>
          </p:txBody>
        </p:sp>
        <p:sp>
          <p:nvSpPr>
            <p:cNvPr id="87" name="rc87"/>
            <p:cNvSpPr/>
            <p:nvPr/>
          </p:nvSpPr>
          <p:spPr>
            <a:xfrm>
              <a:off x="2419375" y="1036446"/>
              <a:ext cx="119670" cy="2643769"/>
            </a:xfrm>
            <a:prstGeom prst="rect">
              <a:avLst/>
            </a:prstGeom>
            <a:solidFill>
              <a:srgbClr val="80BD41">
                <a:alpha val="100000"/>
              </a:srgbClr>
            </a:solidFill>
          </p:spPr>
          <p:txBody>
            <a:bodyPr/>
            <a:lstStyle/>
            <a:p/>
          </p:txBody>
        </p:sp>
        <p:sp>
          <p:nvSpPr>
            <p:cNvPr id="88" name="rc88"/>
            <p:cNvSpPr/>
            <p:nvPr/>
          </p:nvSpPr>
          <p:spPr>
            <a:xfrm>
              <a:off x="3084213" y="1007394"/>
              <a:ext cx="119670" cy="2672822"/>
            </a:xfrm>
            <a:prstGeom prst="rect">
              <a:avLst/>
            </a:prstGeom>
            <a:solidFill>
              <a:srgbClr val="80BD41">
                <a:alpha val="100000"/>
              </a:srgbClr>
            </a:solidFill>
          </p:spPr>
          <p:txBody>
            <a:bodyPr/>
            <a:lstStyle/>
            <a:p/>
          </p:txBody>
        </p:sp>
        <p:sp>
          <p:nvSpPr>
            <p:cNvPr id="89" name="rc89"/>
            <p:cNvSpPr/>
            <p:nvPr/>
          </p:nvSpPr>
          <p:spPr>
            <a:xfrm>
              <a:off x="2685310" y="1007394"/>
              <a:ext cx="119670" cy="2672822"/>
            </a:xfrm>
            <a:prstGeom prst="rect">
              <a:avLst/>
            </a:prstGeom>
            <a:solidFill>
              <a:srgbClr val="80BD41">
                <a:alpha val="100000"/>
              </a:srgbClr>
            </a:solidFill>
          </p:spPr>
          <p:txBody>
            <a:bodyPr/>
            <a:lstStyle/>
            <a:p/>
          </p:txBody>
        </p:sp>
        <p:sp>
          <p:nvSpPr>
            <p:cNvPr id="90" name="rc90"/>
            <p:cNvSpPr/>
            <p:nvPr/>
          </p:nvSpPr>
          <p:spPr>
            <a:xfrm>
              <a:off x="2951246" y="1007394"/>
              <a:ext cx="119670" cy="2672822"/>
            </a:xfrm>
            <a:prstGeom prst="rect">
              <a:avLst/>
            </a:prstGeom>
            <a:solidFill>
              <a:srgbClr val="80BD41">
                <a:alpha val="100000"/>
              </a:srgbClr>
            </a:solidFill>
          </p:spPr>
          <p:txBody>
            <a:bodyPr/>
            <a:lstStyle/>
            <a:p/>
          </p:txBody>
        </p:sp>
        <p:sp>
          <p:nvSpPr>
            <p:cNvPr id="91" name="rc91"/>
            <p:cNvSpPr/>
            <p:nvPr/>
          </p:nvSpPr>
          <p:spPr>
            <a:xfrm>
              <a:off x="2552342" y="1007394"/>
              <a:ext cx="119670" cy="2672822"/>
            </a:xfrm>
            <a:prstGeom prst="rect">
              <a:avLst/>
            </a:prstGeom>
            <a:solidFill>
              <a:srgbClr val="80BD41">
                <a:alpha val="100000"/>
              </a:srgbClr>
            </a:solidFill>
          </p:spPr>
          <p:txBody>
            <a:bodyPr/>
            <a:lstStyle/>
            <a:p/>
          </p:txBody>
        </p:sp>
        <p:sp>
          <p:nvSpPr>
            <p:cNvPr id="92" name="rc92"/>
            <p:cNvSpPr/>
            <p:nvPr/>
          </p:nvSpPr>
          <p:spPr>
            <a:xfrm>
              <a:off x="2818278" y="1007394"/>
              <a:ext cx="119670" cy="2672822"/>
            </a:xfrm>
            <a:prstGeom prst="rect">
              <a:avLst/>
            </a:prstGeom>
            <a:solidFill>
              <a:srgbClr val="80BD41">
                <a:alpha val="100000"/>
              </a:srgbClr>
            </a:solidFill>
          </p:spPr>
          <p:txBody>
            <a:bodyPr/>
            <a:lstStyle/>
            <a:p/>
          </p:txBody>
        </p:sp>
        <p:sp>
          <p:nvSpPr>
            <p:cNvPr id="93" name="rc93"/>
            <p:cNvSpPr/>
            <p:nvPr/>
          </p:nvSpPr>
          <p:spPr>
            <a:xfrm>
              <a:off x="3350149" y="978341"/>
              <a:ext cx="119670" cy="2701874"/>
            </a:xfrm>
            <a:prstGeom prst="rect">
              <a:avLst/>
            </a:prstGeom>
            <a:solidFill>
              <a:srgbClr val="80BD41">
                <a:alpha val="100000"/>
              </a:srgbClr>
            </a:solidFill>
          </p:spPr>
          <p:txBody>
            <a:bodyPr/>
            <a:lstStyle/>
            <a:p/>
          </p:txBody>
        </p:sp>
        <p:sp>
          <p:nvSpPr>
            <p:cNvPr id="94" name="rc94"/>
            <p:cNvSpPr/>
            <p:nvPr/>
          </p:nvSpPr>
          <p:spPr>
            <a:xfrm>
              <a:off x="3217181" y="978341"/>
              <a:ext cx="119670" cy="2701874"/>
            </a:xfrm>
            <a:prstGeom prst="rect">
              <a:avLst/>
            </a:prstGeom>
            <a:solidFill>
              <a:srgbClr val="80BD41">
                <a:alpha val="100000"/>
              </a:srgbClr>
            </a:solidFill>
          </p:spPr>
          <p:txBody>
            <a:bodyPr/>
            <a:lstStyle/>
            <a:p/>
          </p:txBody>
        </p:sp>
        <p:sp>
          <p:nvSpPr>
            <p:cNvPr id="95" name="rc95"/>
            <p:cNvSpPr/>
            <p:nvPr/>
          </p:nvSpPr>
          <p:spPr>
            <a:xfrm>
              <a:off x="4014988" y="949289"/>
              <a:ext cx="119670" cy="2730926"/>
            </a:xfrm>
            <a:prstGeom prst="rect">
              <a:avLst/>
            </a:prstGeom>
            <a:solidFill>
              <a:srgbClr val="80BD41">
                <a:alpha val="100000"/>
              </a:srgbClr>
            </a:solidFill>
          </p:spPr>
          <p:txBody>
            <a:bodyPr/>
            <a:lstStyle/>
            <a:p/>
          </p:txBody>
        </p:sp>
        <p:sp>
          <p:nvSpPr>
            <p:cNvPr id="96" name="rc96"/>
            <p:cNvSpPr/>
            <p:nvPr/>
          </p:nvSpPr>
          <p:spPr>
            <a:xfrm>
              <a:off x="3749052" y="949289"/>
              <a:ext cx="119670" cy="2730926"/>
            </a:xfrm>
            <a:prstGeom prst="rect">
              <a:avLst/>
            </a:prstGeom>
            <a:solidFill>
              <a:srgbClr val="80BD41">
                <a:alpha val="100000"/>
              </a:srgbClr>
            </a:solidFill>
          </p:spPr>
          <p:txBody>
            <a:bodyPr/>
            <a:lstStyle/>
            <a:p/>
          </p:txBody>
        </p:sp>
        <p:sp>
          <p:nvSpPr>
            <p:cNvPr id="97" name="rc97"/>
            <p:cNvSpPr/>
            <p:nvPr/>
          </p:nvSpPr>
          <p:spPr>
            <a:xfrm>
              <a:off x="3483117" y="949289"/>
              <a:ext cx="119670" cy="2730926"/>
            </a:xfrm>
            <a:prstGeom prst="rect">
              <a:avLst/>
            </a:prstGeom>
            <a:solidFill>
              <a:srgbClr val="80BD41">
                <a:alpha val="100000"/>
              </a:srgbClr>
            </a:solidFill>
          </p:spPr>
          <p:txBody>
            <a:bodyPr/>
            <a:lstStyle/>
            <a:p/>
          </p:txBody>
        </p:sp>
        <p:sp>
          <p:nvSpPr>
            <p:cNvPr id="98" name="rc98"/>
            <p:cNvSpPr/>
            <p:nvPr/>
          </p:nvSpPr>
          <p:spPr>
            <a:xfrm>
              <a:off x="3882020" y="949289"/>
              <a:ext cx="119670" cy="2730926"/>
            </a:xfrm>
            <a:prstGeom prst="rect">
              <a:avLst/>
            </a:prstGeom>
            <a:solidFill>
              <a:srgbClr val="80BD41">
                <a:alpha val="100000"/>
              </a:srgbClr>
            </a:solidFill>
          </p:spPr>
          <p:txBody>
            <a:bodyPr/>
            <a:lstStyle/>
            <a:p/>
          </p:txBody>
        </p:sp>
        <p:sp>
          <p:nvSpPr>
            <p:cNvPr id="99" name="rc99"/>
            <p:cNvSpPr/>
            <p:nvPr/>
          </p:nvSpPr>
          <p:spPr>
            <a:xfrm>
              <a:off x="3616084" y="949289"/>
              <a:ext cx="119670" cy="2730926"/>
            </a:xfrm>
            <a:prstGeom prst="rect">
              <a:avLst/>
            </a:prstGeom>
            <a:solidFill>
              <a:srgbClr val="80BD41">
                <a:alpha val="100000"/>
              </a:srgbClr>
            </a:solidFill>
          </p:spPr>
          <p:txBody>
            <a:bodyPr/>
            <a:lstStyle/>
            <a:p/>
          </p:txBody>
        </p:sp>
        <p:sp>
          <p:nvSpPr>
            <p:cNvPr id="100" name="rc100"/>
            <p:cNvSpPr/>
            <p:nvPr/>
          </p:nvSpPr>
          <p:spPr>
            <a:xfrm>
              <a:off x="4280923" y="920237"/>
              <a:ext cx="119670" cy="2759979"/>
            </a:xfrm>
            <a:prstGeom prst="rect">
              <a:avLst/>
            </a:prstGeom>
            <a:solidFill>
              <a:srgbClr val="80BD41">
                <a:alpha val="100000"/>
              </a:srgbClr>
            </a:solidFill>
          </p:spPr>
          <p:txBody>
            <a:bodyPr/>
            <a:lstStyle/>
            <a:p/>
          </p:txBody>
        </p:sp>
        <p:sp>
          <p:nvSpPr>
            <p:cNvPr id="101" name="rc101"/>
            <p:cNvSpPr/>
            <p:nvPr/>
          </p:nvSpPr>
          <p:spPr>
            <a:xfrm>
              <a:off x="4546859" y="920237"/>
              <a:ext cx="119670" cy="2759979"/>
            </a:xfrm>
            <a:prstGeom prst="rect">
              <a:avLst/>
            </a:prstGeom>
            <a:solidFill>
              <a:srgbClr val="80BD41">
                <a:alpha val="100000"/>
              </a:srgbClr>
            </a:solidFill>
          </p:spPr>
          <p:txBody>
            <a:bodyPr/>
            <a:lstStyle/>
            <a:p/>
          </p:txBody>
        </p:sp>
        <p:sp>
          <p:nvSpPr>
            <p:cNvPr id="102" name="rc102"/>
            <p:cNvSpPr/>
            <p:nvPr/>
          </p:nvSpPr>
          <p:spPr>
            <a:xfrm>
              <a:off x="4679826" y="920237"/>
              <a:ext cx="119670" cy="2759979"/>
            </a:xfrm>
            <a:prstGeom prst="rect">
              <a:avLst/>
            </a:prstGeom>
            <a:solidFill>
              <a:srgbClr val="80BD41">
                <a:alpha val="100000"/>
              </a:srgbClr>
            </a:solidFill>
          </p:spPr>
          <p:txBody>
            <a:bodyPr/>
            <a:lstStyle/>
            <a:p/>
          </p:txBody>
        </p:sp>
        <p:sp>
          <p:nvSpPr>
            <p:cNvPr id="103" name="rc103"/>
            <p:cNvSpPr/>
            <p:nvPr/>
          </p:nvSpPr>
          <p:spPr>
            <a:xfrm>
              <a:off x="4413891" y="920237"/>
              <a:ext cx="119670" cy="2759979"/>
            </a:xfrm>
            <a:prstGeom prst="rect">
              <a:avLst/>
            </a:prstGeom>
            <a:solidFill>
              <a:srgbClr val="80BD41">
                <a:alpha val="100000"/>
              </a:srgbClr>
            </a:solidFill>
          </p:spPr>
          <p:txBody>
            <a:bodyPr/>
            <a:lstStyle/>
            <a:p/>
          </p:txBody>
        </p:sp>
        <p:sp>
          <p:nvSpPr>
            <p:cNvPr id="104" name="rc104"/>
            <p:cNvSpPr/>
            <p:nvPr/>
          </p:nvSpPr>
          <p:spPr>
            <a:xfrm>
              <a:off x="4147955" y="920237"/>
              <a:ext cx="119670" cy="2759979"/>
            </a:xfrm>
            <a:prstGeom prst="rect">
              <a:avLst/>
            </a:prstGeom>
            <a:solidFill>
              <a:srgbClr val="80BD41">
                <a:alpha val="100000"/>
              </a:srgbClr>
            </a:solidFill>
          </p:spPr>
          <p:txBody>
            <a:bodyPr/>
            <a:lstStyle/>
            <a:p/>
          </p:txBody>
        </p:sp>
        <p:sp>
          <p:nvSpPr>
            <p:cNvPr id="105" name="rc105"/>
            <p:cNvSpPr/>
            <p:nvPr/>
          </p:nvSpPr>
          <p:spPr>
            <a:xfrm>
              <a:off x="4945762" y="891184"/>
              <a:ext cx="119670" cy="2789031"/>
            </a:xfrm>
            <a:prstGeom prst="rect">
              <a:avLst/>
            </a:prstGeom>
            <a:solidFill>
              <a:srgbClr val="80BD41">
                <a:alpha val="100000"/>
              </a:srgbClr>
            </a:solidFill>
          </p:spPr>
          <p:txBody>
            <a:bodyPr/>
            <a:lstStyle/>
            <a:p/>
          </p:txBody>
        </p:sp>
        <p:sp>
          <p:nvSpPr>
            <p:cNvPr id="106" name="rc106"/>
            <p:cNvSpPr/>
            <p:nvPr/>
          </p:nvSpPr>
          <p:spPr>
            <a:xfrm>
              <a:off x="4812794" y="891184"/>
              <a:ext cx="119670" cy="2789031"/>
            </a:xfrm>
            <a:prstGeom prst="rect">
              <a:avLst/>
            </a:prstGeom>
            <a:solidFill>
              <a:srgbClr val="80BD41">
                <a:alpha val="100000"/>
              </a:srgbClr>
            </a:solidFill>
          </p:spPr>
          <p:txBody>
            <a:bodyPr/>
            <a:lstStyle/>
            <a:p/>
          </p:txBody>
        </p:sp>
        <p:sp>
          <p:nvSpPr>
            <p:cNvPr id="107" name="rc107"/>
            <p:cNvSpPr/>
            <p:nvPr/>
          </p:nvSpPr>
          <p:spPr>
            <a:xfrm>
              <a:off x="5610601" y="891184"/>
              <a:ext cx="119670" cy="2789031"/>
            </a:xfrm>
            <a:prstGeom prst="rect">
              <a:avLst/>
            </a:prstGeom>
            <a:solidFill>
              <a:srgbClr val="80BD41">
                <a:alpha val="100000"/>
              </a:srgbClr>
            </a:solidFill>
          </p:spPr>
          <p:txBody>
            <a:bodyPr/>
            <a:lstStyle/>
            <a:p/>
          </p:txBody>
        </p:sp>
        <p:sp>
          <p:nvSpPr>
            <p:cNvPr id="108" name="rc108"/>
            <p:cNvSpPr/>
            <p:nvPr/>
          </p:nvSpPr>
          <p:spPr>
            <a:xfrm>
              <a:off x="5344665" y="891184"/>
              <a:ext cx="119670" cy="2789031"/>
            </a:xfrm>
            <a:prstGeom prst="rect">
              <a:avLst/>
            </a:prstGeom>
            <a:solidFill>
              <a:srgbClr val="80BD41">
                <a:alpha val="100000"/>
              </a:srgbClr>
            </a:solidFill>
          </p:spPr>
          <p:txBody>
            <a:bodyPr/>
            <a:lstStyle/>
            <a:p/>
          </p:txBody>
        </p:sp>
        <p:sp>
          <p:nvSpPr>
            <p:cNvPr id="109" name="rc109"/>
            <p:cNvSpPr/>
            <p:nvPr/>
          </p:nvSpPr>
          <p:spPr>
            <a:xfrm>
              <a:off x="5078730" y="891184"/>
              <a:ext cx="119670" cy="2789031"/>
            </a:xfrm>
            <a:prstGeom prst="rect">
              <a:avLst/>
            </a:prstGeom>
            <a:solidFill>
              <a:srgbClr val="80BD41">
                <a:alpha val="100000"/>
              </a:srgbClr>
            </a:solidFill>
          </p:spPr>
          <p:txBody>
            <a:bodyPr/>
            <a:lstStyle/>
            <a:p/>
          </p:txBody>
        </p:sp>
        <p:sp>
          <p:nvSpPr>
            <p:cNvPr id="110" name="rc110"/>
            <p:cNvSpPr/>
            <p:nvPr/>
          </p:nvSpPr>
          <p:spPr>
            <a:xfrm>
              <a:off x="5477633" y="891184"/>
              <a:ext cx="119670" cy="2789031"/>
            </a:xfrm>
            <a:prstGeom prst="rect">
              <a:avLst/>
            </a:prstGeom>
            <a:solidFill>
              <a:srgbClr val="80BD41">
                <a:alpha val="100000"/>
              </a:srgbClr>
            </a:solidFill>
          </p:spPr>
          <p:txBody>
            <a:bodyPr/>
            <a:lstStyle/>
            <a:p/>
          </p:txBody>
        </p:sp>
        <p:sp>
          <p:nvSpPr>
            <p:cNvPr id="111" name="rc111"/>
            <p:cNvSpPr/>
            <p:nvPr/>
          </p:nvSpPr>
          <p:spPr>
            <a:xfrm>
              <a:off x="5211697" y="891184"/>
              <a:ext cx="119670" cy="2789031"/>
            </a:xfrm>
            <a:prstGeom prst="rect">
              <a:avLst/>
            </a:prstGeom>
            <a:solidFill>
              <a:srgbClr val="80BD41">
                <a:alpha val="100000"/>
              </a:srgbClr>
            </a:solidFill>
          </p:spPr>
          <p:txBody>
            <a:bodyPr/>
            <a:lstStyle/>
            <a:p/>
          </p:txBody>
        </p:sp>
        <p:sp>
          <p:nvSpPr>
            <p:cNvPr id="112" name="rc112"/>
            <p:cNvSpPr/>
            <p:nvPr/>
          </p:nvSpPr>
          <p:spPr>
            <a:xfrm>
              <a:off x="6142472" y="862132"/>
              <a:ext cx="119670" cy="2818084"/>
            </a:xfrm>
            <a:prstGeom prst="rect">
              <a:avLst/>
            </a:prstGeom>
            <a:solidFill>
              <a:srgbClr val="80BD41">
                <a:alpha val="100000"/>
              </a:srgbClr>
            </a:solidFill>
          </p:spPr>
          <p:txBody>
            <a:bodyPr/>
            <a:lstStyle/>
            <a:p/>
          </p:txBody>
        </p:sp>
        <p:sp>
          <p:nvSpPr>
            <p:cNvPr id="113" name="rc113"/>
            <p:cNvSpPr/>
            <p:nvPr/>
          </p:nvSpPr>
          <p:spPr>
            <a:xfrm>
              <a:off x="6275439" y="862132"/>
              <a:ext cx="119670" cy="2818084"/>
            </a:xfrm>
            <a:prstGeom prst="rect">
              <a:avLst/>
            </a:prstGeom>
            <a:solidFill>
              <a:srgbClr val="80BD41">
                <a:alpha val="100000"/>
              </a:srgbClr>
            </a:solidFill>
          </p:spPr>
          <p:txBody>
            <a:bodyPr/>
            <a:lstStyle/>
            <a:p/>
          </p:txBody>
        </p:sp>
        <p:sp>
          <p:nvSpPr>
            <p:cNvPr id="114" name="rc114"/>
            <p:cNvSpPr/>
            <p:nvPr/>
          </p:nvSpPr>
          <p:spPr>
            <a:xfrm>
              <a:off x="5876536" y="862132"/>
              <a:ext cx="119670" cy="2818084"/>
            </a:xfrm>
            <a:prstGeom prst="rect">
              <a:avLst/>
            </a:prstGeom>
            <a:solidFill>
              <a:srgbClr val="80BD41">
                <a:alpha val="100000"/>
              </a:srgbClr>
            </a:solidFill>
          </p:spPr>
          <p:txBody>
            <a:bodyPr/>
            <a:lstStyle/>
            <a:p/>
          </p:txBody>
        </p:sp>
        <p:sp>
          <p:nvSpPr>
            <p:cNvPr id="115" name="rc115"/>
            <p:cNvSpPr/>
            <p:nvPr/>
          </p:nvSpPr>
          <p:spPr>
            <a:xfrm>
              <a:off x="6408407" y="862132"/>
              <a:ext cx="119670" cy="2818084"/>
            </a:xfrm>
            <a:prstGeom prst="rect">
              <a:avLst/>
            </a:prstGeom>
            <a:solidFill>
              <a:srgbClr val="80BD41">
                <a:alpha val="100000"/>
              </a:srgbClr>
            </a:solidFill>
          </p:spPr>
          <p:txBody>
            <a:bodyPr/>
            <a:lstStyle/>
            <a:p/>
          </p:txBody>
        </p:sp>
        <p:sp>
          <p:nvSpPr>
            <p:cNvPr id="116" name="rc116"/>
            <p:cNvSpPr/>
            <p:nvPr/>
          </p:nvSpPr>
          <p:spPr>
            <a:xfrm>
              <a:off x="5743568" y="862132"/>
              <a:ext cx="119670" cy="2818084"/>
            </a:xfrm>
            <a:prstGeom prst="rect">
              <a:avLst/>
            </a:prstGeom>
            <a:solidFill>
              <a:srgbClr val="80BD41">
                <a:alpha val="100000"/>
              </a:srgbClr>
            </a:solidFill>
          </p:spPr>
          <p:txBody>
            <a:bodyPr/>
            <a:lstStyle/>
            <a:p/>
          </p:txBody>
        </p:sp>
        <p:sp>
          <p:nvSpPr>
            <p:cNvPr id="117" name="rc117"/>
            <p:cNvSpPr/>
            <p:nvPr/>
          </p:nvSpPr>
          <p:spPr>
            <a:xfrm>
              <a:off x="6009504" y="862132"/>
              <a:ext cx="119670" cy="2818084"/>
            </a:xfrm>
            <a:prstGeom prst="rect">
              <a:avLst/>
            </a:prstGeom>
            <a:solidFill>
              <a:srgbClr val="80BD41">
                <a:alpha val="100000"/>
              </a:srgbClr>
            </a:solidFill>
          </p:spPr>
          <p:txBody>
            <a:bodyPr/>
            <a:lstStyle/>
            <a:p/>
          </p:txBody>
        </p:sp>
        <p:sp>
          <p:nvSpPr>
            <p:cNvPr id="118" name="rc118"/>
            <p:cNvSpPr/>
            <p:nvPr/>
          </p:nvSpPr>
          <p:spPr>
            <a:xfrm>
              <a:off x="7073246" y="833079"/>
              <a:ext cx="119670" cy="2847136"/>
            </a:xfrm>
            <a:prstGeom prst="rect">
              <a:avLst/>
            </a:prstGeom>
            <a:solidFill>
              <a:srgbClr val="80BD41">
                <a:alpha val="100000"/>
              </a:srgbClr>
            </a:solidFill>
          </p:spPr>
          <p:txBody>
            <a:bodyPr/>
            <a:lstStyle/>
            <a:p/>
          </p:txBody>
        </p:sp>
        <p:sp>
          <p:nvSpPr>
            <p:cNvPr id="119" name="rc119"/>
            <p:cNvSpPr/>
            <p:nvPr/>
          </p:nvSpPr>
          <p:spPr>
            <a:xfrm>
              <a:off x="7472149" y="833079"/>
              <a:ext cx="119670" cy="2847136"/>
            </a:xfrm>
            <a:prstGeom prst="rect">
              <a:avLst/>
            </a:prstGeom>
            <a:solidFill>
              <a:srgbClr val="80BD41">
                <a:alpha val="100000"/>
              </a:srgbClr>
            </a:solidFill>
          </p:spPr>
          <p:txBody>
            <a:bodyPr/>
            <a:lstStyle/>
            <a:p/>
          </p:txBody>
        </p:sp>
        <p:sp>
          <p:nvSpPr>
            <p:cNvPr id="120" name="rc120"/>
            <p:cNvSpPr/>
            <p:nvPr/>
          </p:nvSpPr>
          <p:spPr>
            <a:xfrm>
              <a:off x="6940278" y="833079"/>
              <a:ext cx="119670" cy="2847136"/>
            </a:xfrm>
            <a:prstGeom prst="rect">
              <a:avLst/>
            </a:prstGeom>
            <a:solidFill>
              <a:srgbClr val="80BD41">
                <a:alpha val="100000"/>
              </a:srgbClr>
            </a:solidFill>
          </p:spPr>
          <p:txBody>
            <a:bodyPr/>
            <a:lstStyle/>
            <a:p/>
          </p:txBody>
        </p:sp>
        <p:sp>
          <p:nvSpPr>
            <p:cNvPr id="121" name="rc121"/>
            <p:cNvSpPr/>
            <p:nvPr/>
          </p:nvSpPr>
          <p:spPr>
            <a:xfrm>
              <a:off x="6674343" y="833079"/>
              <a:ext cx="119670" cy="2847136"/>
            </a:xfrm>
            <a:prstGeom prst="rect">
              <a:avLst/>
            </a:prstGeom>
            <a:solidFill>
              <a:srgbClr val="80BD41">
                <a:alpha val="100000"/>
              </a:srgbClr>
            </a:solidFill>
          </p:spPr>
          <p:txBody>
            <a:bodyPr/>
            <a:lstStyle/>
            <a:p/>
          </p:txBody>
        </p:sp>
        <p:sp>
          <p:nvSpPr>
            <p:cNvPr id="122" name="rc122"/>
            <p:cNvSpPr/>
            <p:nvPr/>
          </p:nvSpPr>
          <p:spPr>
            <a:xfrm>
              <a:off x="7605117" y="833079"/>
              <a:ext cx="119670" cy="2847136"/>
            </a:xfrm>
            <a:prstGeom prst="rect">
              <a:avLst/>
            </a:prstGeom>
            <a:solidFill>
              <a:srgbClr val="80BD41">
                <a:alpha val="100000"/>
              </a:srgbClr>
            </a:solidFill>
          </p:spPr>
          <p:txBody>
            <a:bodyPr/>
            <a:lstStyle/>
            <a:p/>
          </p:txBody>
        </p:sp>
        <p:sp>
          <p:nvSpPr>
            <p:cNvPr id="123" name="rc123"/>
            <p:cNvSpPr/>
            <p:nvPr/>
          </p:nvSpPr>
          <p:spPr>
            <a:xfrm>
              <a:off x="6807310" y="833079"/>
              <a:ext cx="119670" cy="2847136"/>
            </a:xfrm>
            <a:prstGeom prst="rect">
              <a:avLst/>
            </a:prstGeom>
            <a:solidFill>
              <a:srgbClr val="80BD41">
                <a:alpha val="100000"/>
              </a:srgbClr>
            </a:solidFill>
          </p:spPr>
          <p:txBody>
            <a:bodyPr/>
            <a:lstStyle/>
            <a:p/>
          </p:txBody>
        </p:sp>
        <p:sp>
          <p:nvSpPr>
            <p:cNvPr id="124" name="rc124"/>
            <p:cNvSpPr/>
            <p:nvPr/>
          </p:nvSpPr>
          <p:spPr>
            <a:xfrm>
              <a:off x="7206214" y="833079"/>
              <a:ext cx="119670" cy="2847136"/>
            </a:xfrm>
            <a:prstGeom prst="rect">
              <a:avLst/>
            </a:prstGeom>
            <a:solidFill>
              <a:srgbClr val="80BD41">
                <a:alpha val="100000"/>
              </a:srgbClr>
            </a:solidFill>
          </p:spPr>
          <p:txBody>
            <a:bodyPr/>
            <a:lstStyle/>
            <a:p/>
          </p:txBody>
        </p:sp>
        <p:sp>
          <p:nvSpPr>
            <p:cNvPr id="125" name="rc125"/>
            <p:cNvSpPr/>
            <p:nvPr/>
          </p:nvSpPr>
          <p:spPr>
            <a:xfrm>
              <a:off x="7339181" y="833079"/>
              <a:ext cx="119670" cy="2847136"/>
            </a:xfrm>
            <a:prstGeom prst="rect">
              <a:avLst/>
            </a:prstGeom>
            <a:solidFill>
              <a:srgbClr val="80BD41">
                <a:alpha val="100000"/>
              </a:srgbClr>
            </a:solidFill>
          </p:spPr>
          <p:txBody>
            <a:bodyPr/>
            <a:lstStyle/>
            <a:p/>
          </p:txBody>
        </p:sp>
        <p:sp>
          <p:nvSpPr>
            <p:cNvPr id="126" name="rc126"/>
            <p:cNvSpPr/>
            <p:nvPr/>
          </p:nvSpPr>
          <p:spPr>
            <a:xfrm>
              <a:off x="6541375" y="833079"/>
              <a:ext cx="119670" cy="2847136"/>
            </a:xfrm>
            <a:prstGeom prst="rect">
              <a:avLst/>
            </a:prstGeom>
            <a:solidFill>
              <a:srgbClr val="80BD41">
                <a:alpha val="100000"/>
              </a:srgbClr>
            </a:solidFill>
          </p:spPr>
          <p:txBody>
            <a:bodyPr/>
            <a:lstStyle/>
            <a:p/>
          </p:txBody>
        </p:sp>
        <p:sp>
          <p:nvSpPr>
            <p:cNvPr id="127" name="rc127"/>
            <p:cNvSpPr/>
            <p:nvPr/>
          </p:nvSpPr>
          <p:spPr>
            <a:xfrm>
              <a:off x="8934794" y="804027"/>
              <a:ext cx="119670" cy="2876188"/>
            </a:xfrm>
            <a:prstGeom prst="rect">
              <a:avLst/>
            </a:prstGeom>
            <a:solidFill>
              <a:srgbClr val="80BD41">
                <a:alpha val="100000"/>
              </a:srgbClr>
            </a:solidFill>
          </p:spPr>
          <p:txBody>
            <a:bodyPr/>
            <a:lstStyle/>
            <a:p/>
          </p:txBody>
        </p:sp>
        <p:sp>
          <p:nvSpPr>
            <p:cNvPr id="128" name="rc128"/>
            <p:cNvSpPr/>
            <p:nvPr/>
          </p:nvSpPr>
          <p:spPr>
            <a:xfrm>
              <a:off x="8136988" y="804027"/>
              <a:ext cx="119670" cy="2876188"/>
            </a:xfrm>
            <a:prstGeom prst="rect">
              <a:avLst/>
            </a:prstGeom>
            <a:solidFill>
              <a:srgbClr val="80BD41">
                <a:alpha val="100000"/>
              </a:srgbClr>
            </a:solidFill>
          </p:spPr>
          <p:txBody>
            <a:bodyPr/>
            <a:lstStyle/>
            <a:p/>
          </p:txBody>
        </p:sp>
        <p:sp>
          <p:nvSpPr>
            <p:cNvPr id="129" name="rc129"/>
            <p:cNvSpPr/>
            <p:nvPr/>
          </p:nvSpPr>
          <p:spPr>
            <a:xfrm>
              <a:off x="8801827" y="804027"/>
              <a:ext cx="119670" cy="2876188"/>
            </a:xfrm>
            <a:prstGeom prst="rect">
              <a:avLst/>
            </a:prstGeom>
            <a:solidFill>
              <a:srgbClr val="80BD41">
                <a:alpha val="100000"/>
              </a:srgbClr>
            </a:solidFill>
          </p:spPr>
          <p:txBody>
            <a:bodyPr/>
            <a:lstStyle/>
            <a:p/>
          </p:txBody>
        </p:sp>
        <p:sp>
          <p:nvSpPr>
            <p:cNvPr id="130" name="rc130"/>
            <p:cNvSpPr/>
            <p:nvPr/>
          </p:nvSpPr>
          <p:spPr>
            <a:xfrm>
              <a:off x="8004020" y="804027"/>
              <a:ext cx="119670" cy="2876188"/>
            </a:xfrm>
            <a:prstGeom prst="rect">
              <a:avLst/>
            </a:prstGeom>
            <a:solidFill>
              <a:srgbClr val="80BD41">
                <a:alpha val="100000"/>
              </a:srgbClr>
            </a:solidFill>
          </p:spPr>
          <p:txBody>
            <a:bodyPr/>
            <a:lstStyle/>
            <a:p/>
          </p:txBody>
        </p:sp>
        <p:sp>
          <p:nvSpPr>
            <p:cNvPr id="131" name="rc131"/>
            <p:cNvSpPr/>
            <p:nvPr/>
          </p:nvSpPr>
          <p:spPr>
            <a:xfrm>
              <a:off x="8269956" y="804027"/>
              <a:ext cx="119670" cy="2876188"/>
            </a:xfrm>
            <a:prstGeom prst="rect">
              <a:avLst/>
            </a:prstGeom>
            <a:solidFill>
              <a:srgbClr val="80BD41">
                <a:alpha val="100000"/>
              </a:srgbClr>
            </a:solidFill>
          </p:spPr>
          <p:txBody>
            <a:bodyPr/>
            <a:lstStyle/>
            <a:p/>
          </p:txBody>
        </p:sp>
        <p:sp>
          <p:nvSpPr>
            <p:cNvPr id="132" name="rc132"/>
            <p:cNvSpPr/>
            <p:nvPr/>
          </p:nvSpPr>
          <p:spPr>
            <a:xfrm>
              <a:off x="7738085" y="804027"/>
              <a:ext cx="119670" cy="2876188"/>
            </a:xfrm>
            <a:prstGeom prst="rect">
              <a:avLst/>
            </a:prstGeom>
            <a:solidFill>
              <a:srgbClr val="80BD41">
                <a:alpha val="100000"/>
              </a:srgbClr>
            </a:solidFill>
          </p:spPr>
          <p:txBody>
            <a:bodyPr/>
            <a:lstStyle/>
            <a:p/>
          </p:txBody>
        </p:sp>
        <p:sp>
          <p:nvSpPr>
            <p:cNvPr id="133" name="rc133"/>
            <p:cNvSpPr/>
            <p:nvPr/>
          </p:nvSpPr>
          <p:spPr>
            <a:xfrm>
              <a:off x="8402923" y="804027"/>
              <a:ext cx="119670" cy="2876188"/>
            </a:xfrm>
            <a:prstGeom prst="rect">
              <a:avLst/>
            </a:prstGeom>
            <a:solidFill>
              <a:srgbClr val="80BD41">
                <a:alpha val="100000"/>
              </a:srgbClr>
            </a:solidFill>
          </p:spPr>
          <p:txBody>
            <a:bodyPr/>
            <a:lstStyle/>
            <a:p/>
          </p:txBody>
        </p:sp>
        <p:sp>
          <p:nvSpPr>
            <p:cNvPr id="134" name="rc134"/>
            <p:cNvSpPr/>
            <p:nvPr/>
          </p:nvSpPr>
          <p:spPr>
            <a:xfrm>
              <a:off x="7871052" y="804027"/>
              <a:ext cx="119670" cy="2876188"/>
            </a:xfrm>
            <a:prstGeom prst="rect">
              <a:avLst/>
            </a:prstGeom>
            <a:solidFill>
              <a:srgbClr val="80BD41">
                <a:alpha val="100000"/>
              </a:srgbClr>
            </a:solidFill>
          </p:spPr>
          <p:txBody>
            <a:bodyPr/>
            <a:lstStyle/>
            <a:p/>
          </p:txBody>
        </p:sp>
        <p:sp>
          <p:nvSpPr>
            <p:cNvPr id="135" name="rc135"/>
            <p:cNvSpPr/>
            <p:nvPr/>
          </p:nvSpPr>
          <p:spPr>
            <a:xfrm>
              <a:off x="8535891" y="804027"/>
              <a:ext cx="119670" cy="2876188"/>
            </a:xfrm>
            <a:prstGeom prst="rect">
              <a:avLst/>
            </a:prstGeom>
            <a:solidFill>
              <a:srgbClr val="80BD41">
                <a:alpha val="100000"/>
              </a:srgbClr>
            </a:solidFill>
          </p:spPr>
          <p:txBody>
            <a:bodyPr/>
            <a:lstStyle/>
            <a:p/>
          </p:txBody>
        </p:sp>
        <p:sp>
          <p:nvSpPr>
            <p:cNvPr id="136" name="rc136"/>
            <p:cNvSpPr/>
            <p:nvPr/>
          </p:nvSpPr>
          <p:spPr>
            <a:xfrm>
              <a:off x="8668859" y="804027"/>
              <a:ext cx="119670" cy="2876188"/>
            </a:xfrm>
            <a:prstGeom prst="rect">
              <a:avLst/>
            </a:prstGeom>
            <a:solidFill>
              <a:srgbClr val="80BD41">
                <a:alpha val="100000"/>
              </a:srgbClr>
            </a:solidFill>
          </p:spPr>
          <p:txBody>
            <a:bodyPr/>
            <a:lstStyle/>
            <a:p/>
          </p:txBody>
        </p:sp>
        <p:sp>
          <p:nvSpPr>
            <p:cNvPr id="137" name="rc137"/>
            <p:cNvSpPr/>
            <p:nvPr/>
          </p:nvSpPr>
          <p:spPr>
            <a:xfrm>
              <a:off x="823762" y="1762756"/>
              <a:ext cx="119670" cy="1917459"/>
            </a:xfrm>
            <a:prstGeom prst="rect">
              <a:avLst/>
            </a:prstGeom>
            <a:solidFill>
              <a:srgbClr val="80BD41">
                <a:alpha val="100000"/>
              </a:srgbClr>
            </a:solidFill>
          </p:spPr>
          <p:txBody>
            <a:bodyPr/>
            <a:lstStyle/>
            <a:p/>
          </p:txBody>
        </p:sp>
        <p:sp>
          <p:nvSpPr>
            <p:cNvPr id="138" name="rc138"/>
            <p:cNvSpPr/>
            <p:nvPr/>
          </p:nvSpPr>
          <p:spPr>
            <a:xfrm>
              <a:off x="956729" y="1414128"/>
              <a:ext cx="119670" cy="2266088"/>
            </a:xfrm>
            <a:prstGeom prst="rect">
              <a:avLst/>
            </a:prstGeom>
            <a:solidFill>
              <a:srgbClr val="80BD41">
                <a:alpha val="100000"/>
              </a:srgbClr>
            </a:solidFill>
          </p:spPr>
          <p:txBody>
            <a:bodyPr/>
            <a:lstStyle/>
            <a:p/>
          </p:txBody>
        </p:sp>
        <p:sp>
          <p:nvSpPr>
            <p:cNvPr id="139" name="rc139"/>
            <p:cNvSpPr/>
            <p:nvPr/>
          </p:nvSpPr>
          <p:spPr>
            <a:xfrm>
              <a:off x="1089697" y="1239813"/>
              <a:ext cx="119670" cy="2440402"/>
            </a:xfrm>
            <a:prstGeom prst="rect">
              <a:avLst/>
            </a:prstGeom>
            <a:solidFill>
              <a:srgbClr val="80BD41">
                <a:alpha val="100000"/>
              </a:srgbClr>
            </a:solidFill>
          </p:spPr>
          <p:txBody>
            <a:bodyPr/>
            <a:lstStyle/>
            <a:p/>
          </p:txBody>
        </p:sp>
        <p:sp>
          <p:nvSpPr>
            <p:cNvPr id="140" name="rc140"/>
            <p:cNvSpPr/>
            <p:nvPr/>
          </p:nvSpPr>
          <p:spPr>
            <a:xfrm>
              <a:off x="1222665" y="1210761"/>
              <a:ext cx="119670" cy="2469455"/>
            </a:xfrm>
            <a:prstGeom prst="rect">
              <a:avLst/>
            </a:prstGeom>
            <a:solidFill>
              <a:srgbClr val="80BD41">
                <a:alpha val="100000"/>
              </a:srgbClr>
            </a:solidFill>
          </p:spPr>
          <p:txBody>
            <a:bodyPr/>
            <a:lstStyle/>
            <a:p/>
          </p:txBody>
        </p:sp>
        <p:sp>
          <p:nvSpPr>
            <p:cNvPr id="141" name="rc141"/>
            <p:cNvSpPr/>
            <p:nvPr/>
          </p:nvSpPr>
          <p:spPr>
            <a:xfrm>
              <a:off x="1355633" y="1152656"/>
              <a:ext cx="119670" cy="2527559"/>
            </a:xfrm>
            <a:prstGeom prst="rect">
              <a:avLst/>
            </a:prstGeom>
            <a:solidFill>
              <a:srgbClr val="80BD41">
                <a:alpha val="100000"/>
              </a:srgbClr>
            </a:solidFill>
          </p:spPr>
          <p:txBody>
            <a:bodyPr/>
            <a:lstStyle/>
            <a:p/>
          </p:txBody>
        </p:sp>
        <p:sp>
          <p:nvSpPr>
            <p:cNvPr id="142" name="rc142"/>
            <p:cNvSpPr/>
            <p:nvPr/>
          </p:nvSpPr>
          <p:spPr>
            <a:xfrm>
              <a:off x="1488600" y="1123603"/>
              <a:ext cx="119670" cy="2556612"/>
            </a:xfrm>
            <a:prstGeom prst="rect">
              <a:avLst/>
            </a:prstGeom>
            <a:solidFill>
              <a:srgbClr val="80BD41">
                <a:alpha val="100000"/>
              </a:srgbClr>
            </a:solidFill>
          </p:spPr>
          <p:txBody>
            <a:bodyPr/>
            <a:lstStyle/>
            <a:p/>
          </p:txBody>
        </p:sp>
        <p:sp>
          <p:nvSpPr>
            <p:cNvPr id="143" name="rc143"/>
            <p:cNvSpPr/>
            <p:nvPr/>
          </p:nvSpPr>
          <p:spPr>
            <a:xfrm>
              <a:off x="1621568" y="1094551"/>
              <a:ext cx="119670" cy="2585664"/>
            </a:xfrm>
            <a:prstGeom prst="rect">
              <a:avLst/>
            </a:prstGeom>
            <a:solidFill>
              <a:srgbClr val="80BD41">
                <a:alpha val="100000"/>
              </a:srgbClr>
            </a:solidFill>
          </p:spPr>
          <p:txBody>
            <a:bodyPr/>
            <a:lstStyle/>
            <a:p/>
          </p:txBody>
        </p:sp>
        <p:sp>
          <p:nvSpPr>
            <p:cNvPr id="144" name="rc144"/>
            <p:cNvSpPr/>
            <p:nvPr/>
          </p:nvSpPr>
          <p:spPr>
            <a:xfrm>
              <a:off x="1754536" y="1094551"/>
              <a:ext cx="119670" cy="2585664"/>
            </a:xfrm>
            <a:prstGeom prst="rect">
              <a:avLst/>
            </a:prstGeom>
            <a:solidFill>
              <a:srgbClr val="80BD41">
                <a:alpha val="100000"/>
              </a:srgbClr>
            </a:solidFill>
          </p:spPr>
          <p:txBody>
            <a:bodyPr/>
            <a:lstStyle/>
            <a:p/>
          </p:txBody>
        </p:sp>
        <p:sp>
          <p:nvSpPr>
            <p:cNvPr id="145" name="rc145"/>
            <p:cNvSpPr/>
            <p:nvPr/>
          </p:nvSpPr>
          <p:spPr>
            <a:xfrm>
              <a:off x="2020471" y="1065499"/>
              <a:ext cx="119670" cy="2614717"/>
            </a:xfrm>
            <a:prstGeom prst="rect">
              <a:avLst/>
            </a:prstGeom>
            <a:solidFill>
              <a:srgbClr val="80BD41">
                <a:alpha val="100000"/>
              </a:srgbClr>
            </a:solidFill>
          </p:spPr>
          <p:txBody>
            <a:bodyPr/>
            <a:lstStyle/>
            <a:p/>
          </p:txBody>
        </p:sp>
        <p:sp>
          <p:nvSpPr>
            <p:cNvPr id="146" name="rc146"/>
            <p:cNvSpPr/>
            <p:nvPr/>
          </p:nvSpPr>
          <p:spPr>
            <a:xfrm>
              <a:off x="1887504" y="1065499"/>
              <a:ext cx="119670" cy="2614717"/>
            </a:xfrm>
            <a:prstGeom prst="rect">
              <a:avLst/>
            </a:prstGeom>
            <a:solidFill>
              <a:srgbClr val="80BD41">
                <a:alpha val="100000"/>
              </a:srgbClr>
            </a:solidFill>
          </p:spPr>
          <p:txBody>
            <a:bodyPr/>
            <a:lstStyle/>
            <a:p/>
          </p:txBody>
        </p:sp>
        <p:sp>
          <p:nvSpPr>
            <p:cNvPr id="147" name="rc147"/>
            <p:cNvSpPr/>
            <p:nvPr/>
          </p:nvSpPr>
          <p:spPr>
            <a:xfrm>
              <a:off x="2286407" y="1036446"/>
              <a:ext cx="119670" cy="2643769"/>
            </a:xfrm>
            <a:prstGeom prst="rect">
              <a:avLst/>
            </a:prstGeom>
            <a:solidFill>
              <a:srgbClr val="80BD41">
                <a:alpha val="100000"/>
              </a:srgbClr>
            </a:solidFill>
          </p:spPr>
          <p:txBody>
            <a:bodyPr/>
            <a:lstStyle/>
            <a:p/>
          </p:txBody>
        </p:sp>
        <p:sp>
          <p:nvSpPr>
            <p:cNvPr id="148" name="rc148"/>
            <p:cNvSpPr/>
            <p:nvPr/>
          </p:nvSpPr>
          <p:spPr>
            <a:xfrm>
              <a:off x="2153439" y="1036446"/>
              <a:ext cx="119670" cy="2643769"/>
            </a:xfrm>
            <a:prstGeom prst="rect">
              <a:avLst/>
            </a:prstGeom>
            <a:solidFill>
              <a:srgbClr val="80BD41">
                <a:alpha val="100000"/>
              </a:srgbClr>
            </a:solidFill>
          </p:spPr>
          <p:txBody>
            <a:bodyPr/>
            <a:lstStyle/>
            <a:p/>
          </p:txBody>
        </p:sp>
        <p:sp>
          <p:nvSpPr>
            <p:cNvPr id="149" name="rc149"/>
            <p:cNvSpPr/>
            <p:nvPr/>
          </p:nvSpPr>
          <p:spPr>
            <a:xfrm>
              <a:off x="2419375" y="1036446"/>
              <a:ext cx="119670" cy="2643769"/>
            </a:xfrm>
            <a:prstGeom prst="rect">
              <a:avLst/>
            </a:prstGeom>
            <a:solidFill>
              <a:srgbClr val="80BD41">
                <a:alpha val="100000"/>
              </a:srgbClr>
            </a:solidFill>
          </p:spPr>
          <p:txBody>
            <a:bodyPr/>
            <a:lstStyle/>
            <a:p/>
          </p:txBody>
        </p:sp>
        <p:sp>
          <p:nvSpPr>
            <p:cNvPr id="150" name="rc150"/>
            <p:cNvSpPr/>
            <p:nvPr/>
          </p:nvSpPr>
          <p:spPr>
            <a:xfrm>
              <a:off x="3084213" y="1007394"/>
              <a:ext cx="119670" cy="2672822"/>
            </a:xfrm>
            <a:prstGeom prst="rect">
              <a:avLst/>
            </a:prstGeom>
            <a:solidFill>
              <a:srgbClr val="80BD41">
                <a:alpha val="100000"/>
              </a:srgbClr>
            </a:solidFill>
          </p:spPr>
          <p:txBody>
            <a:bodyPr/>
            <a:lstStyle/>
            <a:p/>
          </p:txBody>
        </p:sp>
        <p:sp>
          <p:nvSpPr>
            <p:cNvPr id="151" name="rc151"/>
            <p:cNvSpPr/>
            <p:nvPr/>
          </p:nvSpPr>
          <p:spPr>
            <a:xfrm>
              <a:off x="2685310" y="1007394"/>
              <a:ext cx="119670" cy="2672822"/>
            </a:xfrm>
            <a:prstGeom prst="rect">
              <a:avLst/>
            </a:prstGeom>
            <a:solidFill>
              <a:srgbClr val="80BD41">
                <a:alpha val="100000"/>
              </a:srgbClr>
            </a:solidFill>
          </p:spPr>
          <p:txBody>
            <a:bodyPr/>
            <a:lstStyle/>
            <a:p/>
          </p:txBody>
        </p:sp>
        <p:sp>
          <p:nvSpPr>
            <p:cNvPr id="152" name="rc152"/>
            <p:cNvSpPr/>
            <p:nvPr/>
          </p:nvSpPr>
          <p:spPr>
            <a:xfrm>
              <a:off x="2951246" y="1007394"/>
              <a:ext cx="119670" cy="2672822"/>
            </a:xfrm>
            <a:prstGeom prst="rect">
              <a:avLst/>
            </a:prstGeom>
            <a:solidFill>
              <a:srgbClr val="80BD41">
                <a:alpha val="100000"/>
              </a:srgbClr>
            </a:solidFill>
          </p:spPr>
          <p:txBody>
            <a:bodyPr/>
            <a:lstStyle/>
            <a:p/>
          </p:txBody>
        </p:sp>
        <p:sp>
          <p:nvSpPr>
            <p:cNvPr id="153" name="rc153"/>
            <p:cNvSpPr/>
            <p:nvPr/>
          </p:nvSpPr>
          <p:spPr>
            <a:xfrm>
              <a:off x="2552342" y="1007394"/>
              <a:ext cx="119670" cy="2672822"/>
            </a:xfrm>
            <a:prstGeom prst="rect">
              <a:avLst/>
            </a:prstGeom>
            <a:solidFill>
              <a:srgbClr val="80BD41">
                <a:alpha val="100000"/>
              </a:srgbClr>
            </a:solidFill>
          </p:spPr>
          <p:txBody>
            <a:bodyPr/>
            <a:lstStyle/>
            <a:p/>
          </p:txBody>
        </p:sp>
        <p:sp>
          <p:nvSpPr>
            <p:cNvPr id="154" name="rc154"/>
            <p:cNvSpPr/>
            <p:nvPr/>
          </p:nvSpPr>
          <p:spPr>
            <a:xfrm>
              <a:off x="2818278" y="1007394"/>
              <a:ext cx="119670" cy="2672822"/>
            </a:xfrm>
            <a:prstGeom prst="rect">
              <a:avLst/>
            </a:prstGeom>
            <a:solidFill>
              <a:srgbClr val="80BD41">
                <a:alpha val="100000"/>
              </a:srgbClr>
            </a:solidFill>
          </p:spPr>
          <p:txBody>
            <a:bodyPr/>
            <a:lstStyle/>
            <a:p/>
          </p:txBody>
        </p:sp>
        <p:sp>
          <p:nvSpPr>
            <p:cNvPr id="155" name="rc155"/>
            <p:cNvSpPr/>
            <p:nvPr/>
          </p:nvSpPr>
          <p:spPr>
            <a:xfrm>
              <a:off x="3350149" y="978341"/>
              <a:ext cx="119670" cy="2701874"/>
            </a:xfrm>
            <a:prstGeom prst="rect">
              <a:avLst/>
            </a:prstGeom>
            <a:solidFill>
              <a:srgbClr val="80BD41">
                <a:alpha val="100000"/>
              </a:srgbClr>
            </a:solidFill>
          </p:spPr>
          <p:txBody>
            <a:bodyPr/>
            <a:lstStyle/>
            <a:p/>
          </p:txBody>
        </p:sp>
        <p:sp>
          <p:nvSpPr>
            <p:cNvPr id="156" name="rc156"/>
            <p:cNvSpPr/>
            <p:nvPr/>
          </p:nvSpPr>
          <p:spPr>
            <a:xfrm>
              <a:off x="3217181" y="978341"/>
              <a:ext cx="119670" cy="2701874"/>
            </a:xfrm>
            <a:prstGeom prst="rect">
              <a:avLst/>
            </a:prstGeom>
            <a:solidFill>
              <a:srgbClr val="80BD41">
                <a:alpha val="100000"/>
              </a:srgbClr>
            </a:solidFill>
          </p:spPr>
          <p:txBody>
            <a:bodyPr/>
            <a:lstStyle/>
            <a:p/>
          </p:txBody>
        </p:sp>
        <p:sp>
          <p:nvSpPr>
            <p:cNvPr id="157" name="rc157"/>
            <p:cNvSpPr/>
            <p:nvPr/>
          </p:nvSpPr>
          <p:spPr>
            <a:xfrm>
              <a:off x="4014988" y="949289"/>
              <a:ext cx="119670" cy="2730926"/>
            </a:xfrm>
            <a:prstGeom prst="rect">
              <a:avLst/>
            </a:prstGeom>
            <a:solidFill>
              <a:srgbClr val="80BD41">
                <a:alpha val="100000"/>
              </a:srgbClr>
            </a:solidFill>
          </p:spPr>
          <p:txBody>
            <a:bodyPr/>
            <a:lstStyle/>
            <a:p/>
          </p:txBody>
        </p:sp>
        <p:sp>
          <p:nvSpPr>
            <p:cNvPr id="158" name="rc158"/>
            <p:cNvSpPr/>
            <p:nvPr/>
          </p:nvSpPr>
          <p:spPr>
            <a:xfrm>
              <a:off x="3749052" y="949289"/>
              <a:ext cx="119670" cy="2730926"/>
            </a:xfrm>
            <a:prstGeom prst="rect">
              <a:avLst/>
            </a:prstGeom>
            <a:solidFill>
              <a:srgbClr val="80BD41">
                <a:alpha val="100000"/>
              </a:srgbClr>
            </a:solidFill>
          </p:spPr>
          <p:txBody>
            <a:bodyPr/>
            <a:lstStyle/>
            <a:p/>
          </p:txBody>
        </p:sp>
        <p:sp>
          <p:nvSpPr>
            <p:cNvPr id="159" name="rc159"/>
            <p:cNvSpPr/>
            <p:nvPr/>
          </p:nvSpPr>
          <p:spPr>
            <a:xfrm>
              <a:off x="3483117" y="949289"/>
              <a:ext cx="119670" cy="2730926"/>
            </a:xfrm>
            <a:prstGeom prst="rect">
              <a:avLst/>
            </a:prstGeom>
            <a:solidFill>
              <a:srgbClr val="80BD41">
                <a:alpha val="100000"/>
              </a:srgbClr>
            </a:solidFill>
          </p:spPr>
          <p:txBody>
            <a:bodyPr/>
            <a:lstStyle/>
            <a:p/>
          </p:txBody>
        </p:sp>
        <p:sp>
          <p:nvSpPr>
            <p:cNvPr id="160" name="rc160"/>
            <p:cNvSpPr/>
            <p:nvPr/>
          </p:nvSpPr>
          <p:spPr>
            <a:xfrm>
              <a:off x="3882020" y="949289"/>
              <a:ext cx="119670" cy="2730926"/>
            </a:xfrm>
            <a:prstGeom prst="rect">
              <a:avLst/>
            </a:prstGeom>
            <a:solidFill>
              <a:srgbClr val="80BD41">
                <a:alpha val="100000"/>
              </a:srgbClr>
            </a:solidFill>
          </p:spPr>
          <p:txBody>
            <a:bodyPr/>
            <a:lstStyle/>
            <a:p/>
          </p:txBody>
        </p:sp>
        <p:sp>
          <p:nvSpPr>
            <p:cNvPr id="161" name="rc161"/>
            <p:cNvSpPr/>
            <p:nvPr/>
          </p:nvSpPr>
          <p:spPr>
            <a:xfrm>
              <a:off x="3616084" y="949289"/>
              <a:ext cx="119670" cy="2730926"/>
            </a:xfrm>
            <a:prstGeom prst="rect">
              <a:avLst/>
            </a:prstGeom>
            <a:solidFill>
              <a:srgbClr val="80BD41">
                <a:alpha val="100000"/>
              </a:srgbClr>
            </a:solidFill>
          </p:spPr>
          <p:txBody>
            <a:bodyPr/>
            <a:lstStyle/>
            <a:p/>
          </p:txBody>
        </p:sp>
        <p:sp>
          <p:nvSpPr>
            <p:cNvPr id="162" name="rc162"/>
            <p:cNvSpPr/>
            <p:nvPr/>
          </p:nvSpPr>
          <p:spPr>
            <a:xfrm>
              <a:off x="4280923" y="920237"/>
              <a:ext cx="119670" cy="2759979"/>
            </a:xfrm>
            <a:prstGeom prst="rect">
              <a:avLst/>
            </a:prstGeom>
            <a:solidFill>
              <a:srgbClr val="80BD41">
                <a:alpha val="100000"/>
              </a:srgbClr>
            </a:solidFill>
          </p:spPr>
          <p:txBody>
            <a:bodyPr/>
            <a:lstStyle/>
            <a:p/>
          </p:txBody>
        </p:sp>
        <p:sp>
          <p:nvSpPr>
            <p:cNvPr id="163" name="rc163"/>
            <p:cNvSpPr/>
            <p:nvPr/>
          </p:nvSpPr>
          <p:spPr>
            <a:xfrm>
              <a:off x="4546859" y="920237"/>
              <a:ext cx="119670" cy="2759979"/>
            </a:xfrm>
            <a:prstGeom prst="rect">
              <a:avLst/>
            </a:prstGeom>
            <a:solidFill>
              <a:srgbClr val="80BD41">
                <a:alpha val="100000"/>
              </a:srgbClr>
            </a:solidFill>
          </p:spPr>
          <p:txBody>
            <a:bodyPr/>
            <a:lstStyle/>
            <a:p/>
          </p:txBody>
        </p:sp>
        <p:sp>
          <p:nvSpPr>
            <p:cNvPr id="164" name="rc164"/>
            <p:cNvSpPr/>
            <p:nvPr/>
          </p:nvSpPr>
          <p:spPr>
            <a:xfrm>
              <a:off x="4679826" y="920237"/>
              <a:ext cx="119670" cy="2759979"/>
            </a:xfrm>
            <a:prstGeom prst="rect">
              <a:avLst/>
            </a:prstGeom>
            <a:solidFill>
              <a:srgbClr val="80BD41">
                <a:alpha val="100000"/>
              </a:srgbClr>
            </a:solidFill>
          </p:spPr>
          <p:txBody>
            <a:bodyPr/>
            <a:lstStyle/>
            <a:p/>
          </p:txBody>
        </p:sp>
        <p:sp>
          <p:nvSpPr>
            <p:cNvPr id="165" name="rc165"/>
            <p:cNvSpPr/>
            <p:nvPr/>
          </p:nvSpPr>
          <p:spPr>
            <a:xfrm>
              <a:off x="4413891" y="920237"/>
              <a:ext cx="119670" cy="2759979"/>
            </a:xfrm>
            <a:prstGeom prst="rect">
              <a:avLst/>
            </a:prstGeom>
            <a:solidFill>
              <a:srgbClr val="80BD41">
                <a:alpha val="100000"/>
              </a:srgbClr>
            </a:solidFill>
          </p:spPr>
          <p:txBody>
            <a:bodyPr/>
            <a:lstStyle/>
            <a:p/>
          </p:txBody>
        </p:sp>
        <p:sp>
          <p:nvSpPr>
            <p:cNvPr id="166" name="rc166"/>
            <p:cNvSpPr/>
            <p:nvPr/>
          </p:nvSpPr>
          <p:spPr>
            <a:xfrm>
              <a:off x="4147955" y="920237"/>
              <a:ext cx="119670" cy="2759979"/>
            </a:xfrm>
            <a:prstGeom prst="rect">
              <a:avLst/>
            </a:prstGeom>
            <a:solidFill>
              <a:srgbClr val="80BD41">
                <a:alpha val="100000"/>
              </a:srgbClr>
            </a:solidFill>
          </p:spPr>
          <p:txBody>
            <a:bodyPr/>
            <a:lstStyle/>
            <a:p/>
          </p:txBody>
        </p:sp>
        <p:sp>
          <p:nvSpPr>
            <p:cNvPr id="167" name="rc167"/>
            <p:cNvSpPr/>
            <p:nvPr/>
          </p:nvSpPr>
          <p:spPr>
            <a:xfrm>
              <a:off x="4945762" y="891184"/>
              <a:ext cx="119670" cy="2789031"/>
            </a:xfrm>
            <a:prstGeom prst="rect">
              <a:avLst/>
            </a:prstGeom>
            <a:solidFill>
              <a:srgbClr val="80BD41">
                <a:alpha val="100000"/>
              </a:srgbClr>
            </a:solidFill>
          </p:spPr>
          <p:txBody>
            <a:bodyPr/>
            <a:lstStyle/>
            <a:p/>
          </p:txBody>
        </p:sp>
        <p:sp>
          <p:nvSpPr>
            <p:cNvPr id="168" name="rc168"/>
            <p:cNvSpPr/>
            <p:nvPr/>
          </p:nvSpPr>
          <p:spPr>
            <a:xfrm>
              <a:off x="4812794" y="891184"/>
              <a:ext cx="119670" cy="2789031"/>
            </a:xfrm>
            <a:prstGeom prst="rect">
              <a:avLst/>
            </a:prstGeom>
            <a:solidFill>
              <a:srgbClr val="80BD41">
                <a:alpha val="100000"/>
              </a:srgbClr>
            </a:solidFill>
          </p:spPr>
          <p:txBody>
            <a:bodyPr/>
            <a:lstStyle/>
            <a:p/>
          </p:txBody>
        </p:sp>
        <p:sp>
          <p:nvSpPr>
            <p:cNvPr id="169" name="rc169"/>
            <p:cNvSpPr/>
            <p:nvPr/>
          </p:nvSpPr>
          <p:spPr>
            <a:xfrm>
              <a:off x="5610601" y="891184"/>
              <a:ext cx="119670" cy="2789031"/>
            </a:xfrm>
            <a:prstGeom prst="rect">
              <a:avLst/>
            </a:prstGeom>
            <a:solidFill>
              <a:srgbClr val="80BD41">
                <a:alpha val="100000"/>
              </a:srgbClr>
            </a:solidFill>
          </p:spPr>
          <p:txBody>
            <a:bodyPr/>
            <a:lstStyle/>
            <a:p/>
          </p:txBody>
        </p:sp>
        <p:sp>
          <p:nvSpPr>
            <p:cNvPr id="170" name="rc170"/>
            <p:cNvSpPr/>
            <p:nvPr/>
          </p:nvSpPr>
          <p:spPr>
            <a:xfrm>
              <a:off x="5344665" y="891184"/>
              <a:ext cx="119670" cy="2789031"/>
            </a:xfrm>
            <a:prstGeom prst="rect">
              <a:avLst/>
            </a:prstGeom>
            <a:solidFill>
              <a:srgbClr val="80BD41">
                <a:alpha val="100000"/>
              </a:srgbClr>
            </a:solidFill>
          </p:spPr>
          <p:txBody>
            <a:bodyPr/>
            <a:lstStyle/>
            <a:p/>
          </p:txBody>
        </p:sp>
        <p:sp>
          <p:nvSpPr>
            <p:cNvPr id="171" name="rc171"/>
            <p:cNvSpPr/>
            <p:nvPr/>
          </p:nvSpPr>
          <p:spPr>
            <a:xfrm>
              <a:off x="5078730" y="891184"/>
              <a:ext cx="119670" cy="2789031"/>
            </a:xfrm>
            <a:prstGeom prst="rect">
              <a:avLst/>
            </a:prstGeom>
            <a:solidFill>
              <a:srgbClr val="80BD41">
                <a:alpha val="100000"/>
              </a:srgbClr>
            </a:solidFill>
          </p:spPr>
          <p:txBody>
            <a:bodyPr/>
            <a:lstStyle/>
            <a:p/>
          </p:txBody>
        </p:sp>
        <p:sp>
          <p:nvSpPr>
            <p:cNvPr id="172" name="rc172"/>
            <p:cNvSpPr/>
            <p:nvPr/>
          </p:nvSpPr>
          <p:spPr>
            <a:xfrm>
              <a:off x="5477633" y="891184"/>
              <a:ext cx="119670" cy="2789031"/>
            </a:xfrm>
            <a:prstGeom prst="rect">
              <a:avLst/>
            </a:prstGeom>
            <a:solidFill>
              <a:srgbClr val="80BD41">
                <a:alpha val="100000"/>
              </a:srgbClr>
            </a:solidFill>
          </p:spPr>
          <p:txBody>
            <a:bodyPr/>
            <a:lstStyle/>
            <a:p/>
          </p:txBody>
        </p:sp>
        <p:sp>
          <p:nvSpPr>
            <p:cNvPr id="173" name="rc173"/>
            <p:cNvSpPr/>
            <p:nvPr/>
          </p:nvSpPr>
          <p:spPr>
            <a:xfrm>
              <a:off x="5211697" y="891184"/>
              <a:ext cx="119670" cy="2789031"/>
            </a:xfrm>
            <a:prstGeom prst="rect">
              <a:avLst/>
            </a:prstGeom>
            <a:solidFill>
              <a:srgbClr val="80BD41">
                <a:alpha val="100000"/>
              </a:srgbClr>
            </a:solidFill>
          </p:spPr>
          <p:txBody>
            <a:bodyPr/>
            <a:lstStyle/>
            <a:p/>
          </p:txBody>
        </p:sp>
        <p:sp>
          <p:nvSpPr>
            <p:cNvPr id="174" name="rc174"/>
            <p:cNvSpPr/>
            <p:nvPr/>
          </p:nvSpPr>
          <p:spPr>
            <a:xfrm>
              <a:off x="6142472" y="862132"/>
              <a:ext cx="119670" cy="2818084"/>
            </a:xfrm>
            <a:prstGeom prst="rect">
              <a:avLst/>
            </a:prstGeom>
            <a:solidFill>
              <a:srgbClr val="80BD41">
                <a:alpha val="100000"/>
              </a:srgbClr>
            </a:solidFill>
          </p:spPr>
          <p:txBody>
            <a:bodyPr/>
            <a:lstStyle/>
            <a:p/>
          </p:txBody>
        </p:sp>
        <p:sp>
          <p:nvSpPr>
            <p:cNvPr id="175" name="rc175"/>
            <p:cNvSpPr/>
            <p:nvPr/>
          </p:nvSpPr>
          <p:spPr>
            <a:xfrm>
              <a:off x="6275439" y="862132"/>
              <a:ext cx="119670" cy="2818084"/>
            </a:xfrm>
            <a:prstGeom prst="rect">
              <a:avLst/>
            </a:prstGeom>
            <a:solidFill>
              <a:srgbClr val="80BD41">
                <a:alpha val="100000"/>
              </a:srgbClr>
            </a:solidFill>
          </p:spPr>
          <p:txBody>
            <a:bodyPr/>
            <a:lstStyle/>
            <a:p/>
          </p:txBody>
        </p:sp>
        <p:sp>
          <p:nvSpPr>
            <p:cNvPr id="176" name="rc176"/>
            <p:cNvSpPr/>
            <p:nvPr/>
          </p:nvSpPr>
          <p:spPr>
            <a:xfrm>
              <a:off x="5876536" y="862132"/>
              <a:ext cx="119670" cy="2818084"/>
            </a:xfrm>
            <a:prstGeom prst="rect">
              <a:avLst/>
            </a:prstGeom>
            <a:solidFill>
              <a:srgbClr val="80BD41">
                <a:alpha val="100000"/>
              </a:srgbClr>
            </a:solidFill>
          </p:spPr>
          <p:txBody>
            <a:bodyPr/>
            <a:lstStyle/>
            <a:p/>
          </p:txBody>
        </p:sp>
        <p:sp>
          <p:nvSpPr>
            <p:cNvPr id="177" name="rc177"/>
            <p:cNvSpPr/>
            <p:nvPr/>
          </p:nvSpPr>
          <p:spPr>
            <a:xfrm>
              <a:off x="6408407" y="862132"/>
              <a:ext cx="119670" cy="2818084"/>
            </a:xfrm>
            <a:prstGeom prst="rect">
              <a:avLst/>
            </a:prstGeom>
            <a:solidFill>
              <a:srgbClr val="80BD41">
                <a:alpha val="100000"/>
              </a:srgbClr>
            </a:solidFill>
          </p:spPr>
          <p:txBody>
            <a:bodyPr/>
            <a:lstStyle/>
            <a:p/>
          </p:txBody>
        </p:sp>
        <p:sp>
          <p:nvSpPr>
            <p:cNvPr id="178" name="rc178"/>
            <p:cNvSpPr/>
            <p:nvPr/>
          </p:nvSpPr>
          <p:spPr>
            <a:xfrm>
              <a:off x="5743568" y="862132"/>
              <a:ext cx="119670" cy="2818084"/>
            </a:xfrm>
            <a:prstGeom prst="rect">
              <a:avLst/>
            </a:prstGeom>
            <a:solidFill>
              <a:srgbClr val="80BD41">
                <a:alpha val="100000"/>
              </a:srgbClr>
            </a:solidFill>
          </p:spPr>
          <p:txBody>
            <a:bodyPr/>
            <a:lstStyle/>
            <a:p/>
          </p:txBody>
        </p:sp>
        <p:sp>
          <p:nvSpPr>
            <p:cNvPr id="179" name="rc179"/>
            <p:cNvSpPr/>
            <p:nvPr/>
          </p:nvSpPr>
          <p:spPr>
            <a:xfrm>
              <a:off x="6009504" y="862132"/>
              <a:ext cx="119670" cy="2818084"/>
            </a:xfrm>
            <a:prstGeom prst="rect">
              <a:avLst/>
            </a:prstGeom>
            <a:solidFill>
              <a:srgbClr val="80BD41">
                <a:alpha val="100000"/>
              </a:srgbClr>
            </a:solidFill>
          </p:spPr>
          <p:txBody>
            <a:bodyPr/>
            <a:lstStyle/>
            <a:p/>
          </p:txBody>
        </p:sp>
        <p:sp>
          <p:nvSpPr>
            <p:cNvPr id="180" name="rc180"/>
            <p:cNvSpPr/>
            <p:nvPr/>
          </p:nvSpPr>
          <p:spPr>
            <a:xfrm>
              <a:off x="7073246" y="833079"/>
              <a:ext cx="119670" cy="2847136"/>
            </a:xfrm>
            <a:prstGeom prst="rect">
              <a:avLst/>
            </a:prstGeom>
            <a:solidFill>
              <a:srgbClr val="80BD41">
                <a:alpha val="100000"/>
              </a:srgbClr>
            </a:solidFill>
          </p:spPr>
          <p:txBody>
            <a:bodyPr/>
            <a:lstStyle/>
            <a:p/>
          </p:txBody>
        </p:sp>
        <p:sp>
          <p:nvSpPr>
            <p:cNvPr id="181" name="rc181"/>
            <p:cNvSpPr/>
            <p:nvPr/>
          </p:nvSpPr>
          <p:spPr>
            <a:xfrm>
              <a:off x="7472149" y="833079"/>
              <a:ext cx="119670" cy="2847136"/>
            </a:xfrm>
            <a:prstGeom prst="rect">
              <a:avLst/>
            </a:prstGeom>
            <a:solidFill>
              <a:srgbClr val="80BD41">
                <a:alpha val="100000"/>
              </a:srgbClr>
            </a:solidFill>
          </p:spPr>
          <p:txBody>
            <a:bodyPr/>
            <a:lstStyle/>
            <a:p/>
          </p:txBody>
        </p:sp>
        <p:sp>
          <p:nvSpPr>
            <p:cNvPr id="182" name="rc182"/>
            <p:cNvSpPr/>
            <p:nvPr/>
          </p:nvSpPr>
          <p:spPr>
            <a:xfrm>
              <a:off x="6940278" y="833079"/>
              <a:ext cx="119670" cy="2847136"/>
            </a:xfrm>
            <a:prstGeom prst="rect">
              <a:avLst/>
            </a:prstGeom>
            <a:solidFill>
              <a:srgbClr val="80BD41">
                <a:alpha val="100000"/>
              </a:srgbClr>
            </a:solidFill>
          </p:spPr>
          <p:txBody>
            <a:bodyPr/>
            <a:lstStyle/>
            <a:p/>
          </p:txBody>
        </p:sp>
        <p:sp>
          <p:nvSpPr>
            <p:cNvPr id="183" name="rc183"/>
            <p:cNvSpPr/>
            <p:nvPr/>
          </p:nvSpPr>
          <p:spPr>
            <a:xfrm>
              <a:off x="6674343" y="833079"/>
              <a:ext cx="119670" cy="2847136"/>
            </a:xfrm>
            <a:prstGeom prst="rect">
              <a:avLst/>
            </a:prstGeom>
            <a:solidFill>
              <a:srgbClr val="80BD41">
                <a:alpha val="100000"/>
              </a:srgbClr>
            </a:solidFill>
          </p:spPr>
          <p:txBody>
            <a:bodyPr/>
            <a:lstStyle/>
            <a:p/>
          </p:txBody>
        </p:sp>
        <p:sp>
          <p:nvSpPr>
            <p:cNvPr id="184" name="rc184"/>
            <p:cNvSpPr/>
            <p:nvPr/>
          </p:nvSpPr>
          <p:spPr>
            <a:xfrm>
              <a:off x="7605117" y="833079"/>
              <a:ext cx="119670" cy="2847136"/>
            </a:xfrm>
            <a:prstGeom prst="rect">
              <a:avLst/>
            </a:prstGeom>
            <a:solidFill>
              <a:srgbClr val="80BD41">
                <a:alpha val="100000"/>
              </a:srgbClr>
            </a:solidFill>
          </p:spPr>
          <p:txBody>
            <a:bodyPr/>
            <a:lstStyle/>
            <a:p/>
          </p:txBody>
        </p:sp>
        <p:sp>
          <p:nvSpPr>
            <p:cNvPr id="185" name="rc185"/>
            <p:cNvSpPr/>
            <p:nvPr/>
          </p:nvSpPr>
          <p:spPr>
            <a:xfrm>
              <a:off x="6807310" y="833079"/>
              <a:ext cx="119670" cy="2847136"/>
            </a:xfrm>
            <a:prstGeom prst="rect">
              <a:avLst/>
            </a:prstGeom>
            <a:solidFill>
              <a:srgbClr val="80BD41">
                <a:alpha val="100000"/>
              </a:srgbClr>
            </a:solidFill>
          </p:spPr>
          <p:txBody>
            <a:bodyPr/>
            <a:lstStyle/>
            <a:p/>
          </p:txBody>
        </p:sp>
        <p:sp>
          <p:nvSpPr>
            <p:cNvPr id="186" name="rc186"/>
            <p:cNvSpPr/>
            <p:nvPr/>
          </p:nvSpPr>
          <p:spPr>
            <a:xfrm>
              <a:off x="7206214" y="833079"/>
              <a:ext cx="119670" cy="2847136"/>
            </a:xfrm>
            <a:prstGeom prst="rect">
              <a:avLst/>
            </a:prstGeom>
            <a:solidFill>
              <a:srgbClr val="80BD41">
                <a:alpha val="100000"/>
              </a:srgbClr>
            </a:solidFill>
          </p:spPr>
          <p:txBody>
            <a:bodyPr/>
            <a:lstStyle/>
            <a:p/>
          </p:txBody>
        </p:sp>
        <p:sp>
          <p:nvSpPr>
            <p:cNvPr id="187" name="rc187"/>
            <p:cNvSpPr/>
            <p:nvPr/>
          </p:nvSpPr>
          <p:spPr>
            <a:xfrm>
              <a:off x="7339181" y="833079"/>
              <a:ext cx="119670" cy="2847136"/>
            </a:xfrm>
            <a:prstGeom prst="rect">
              <a:avLst/>
            </a:prstGeom>
            <a:solidFill>
              <a:srgbClr val="80BD41">
                <a:alpha val="100000"/>
              </a:srgbClr>
            </a:solidFill>
          </p:spPr>
          <p:txBody>
            <a:bodyPr/>
            <a:lstStyle/>
            <a:p/>
          </p:txBody>
        </p:sp>
        <p:sp>
          <p:nvSpPr>
            <p:cNvPr id="188" name="rc188"/>
            <p:cNvSpPr/>
            <p:nvPr/>
          </p:nvSpPr>
          <p:spPr>
            <a:xfrm>
              <a:off x="6541375" y="833079"/>
              <a:ext cx="119670" cy="2847136"/>
            </a:xfrm>
            <a:prstGeom prst="rect">
              <a:avLst/>
            </a:prstGeom>
            <a:solidFill>
              <a:srgbClr val="80BD41">
                <a:alpha val="100000"/>
              </a:srgbClr>
            </a:solidFill>
          </p:spPr>
          <p:txBody>
            <a:bodyPr/>
            <a:lstStyle/>
            <a:p/>
          </p:txBody>
        </p:sp>
        <p:sp>
          <p:nvSpPr>
            <p:cNvPr id="189" name="rc189"/>
            <p:cNvSpPr/>
            <p:nvPr/>
          </p:nvSpPr>
          <p:spPr>
            <a:xfrm>
              <a:off x="8934794" y="804027"/>
              <a:ext cx="119670" cy="2876188"/>
            </a:xfrm>
            <a:prstGeom prst="rect">
              <a:avLst/>
            </a:prstGeom>
            <a:solidFill>
              <a:srgbClr val="80BD41">
                <a:alpha val="100000"/>
              </a:srgbClr>
            </a:solidFill>
          </p:spPr>
          <p:txBody>
            <a:bodyPr/>
            <a:lstStyle/>
            <a:p/>
          </p:txBody>
        </p:sp>
        <p:sp>
          <p:nvSpPr>
            <p:cNvPr id="190" name="rc190"/>
            <p:cNvSpPr/>
            <p:nvPr/>
          </p:nvSpPr>
          <p:spPr>
            <a:xfrm>
              <a:off x="8136988" y="804027"/>
              <a:ext cx="119670" cy="2876188"/>
            </a:xfrm>
            <a:prstGeom prst="rect">
              <a:avLst/>
            </a:prstGeom>
            <a:solidFill>
              <a:srgbClr val="80BD41">
                <a:alpha val="100000"/>
              </a:srgbClr>
            </a:solidFill>
          </p:spPr>
          <p:txBody>
            <a:bodyPr/>
            <a:lstStyle/>
            <a:p/>
          </p:txBody>
        </p:sp>
        <p:sp>
          <p:nvSpPr>
            <p:cNvPr id="191" name="rc191"/>
            <p:cNvSpPr/>
            <p:nvPr/>
          </p:nvSpPr>
          <p:spPr>
            <a:xfrm>
              <a:off x="8801827" y="804027"/>
              <a:ext cx="119670" cy="2876188"/>
            </a:xfrm>
            <a:prstGeom prst="rect">
              <a:avLst/>
            </a:prstGeom>
            <a:solidFill>
              <a:srgbClr val="80BD41">
                <a:alpha val="100000"/>
              </a:srgbClr>
            </a:solidFill>
          </p:spPr>
          <p:txBody>
            <a:bodyPr/>
            <a:lstStyle/>
            <a:p/>
          </p:txBody>
        </p:sp>
        <p:sp>
          <p:nvSpPr>
            <p:cNvPr id="192" name="rc192"/>
            <p:cNvSpPr/>
            <p:nvPr/>
          </p:nvSpPr>
          <p:spPr>
            <a:xfrm>
              <a:off x="8004020" y="804027"/>
              <a:ext cx="119670" cy="2876188"/>
            </a:xfrm>
            <a:prstGeom prst="rect">
              <a:avLst/>
            </a:prstGeom>
            <a:solidFill>
              <a:srgbClr val="80BD41">
                <a:alpha val="100000"/>
              </a:srgbClr>
            </a:solidFill>
          </p:spPr>
          <p:txBody>
            <a:bodyPr/>
            <a:lstStyle/>
            <a:p/>
          </p:txBody>
        </p:sp>
        <p:sp>
          <p:nvSpPr>
            <p:cNvPr id="193" name="rc193"/>
            <p:cNvSpPr/>
            <p:nvPr/>
          </p:nvSpPr>
          <p:spPr>
            <a:xfrm>
              <a:off x="8269956" y="804027"/>
              <a:ext cx="119670" cy="2876188"/>
            </a:xfrm>
            <a:prstGeom prst="rect">
              <a:avLst/>
            </a:prstGeom>
            <a:solidFill>
              <a:srgbClr val="80BD41">
                <a:alpha val="100000"/>
              </a:srgbClr>
            </a:solidFill>
          </p:spPr>
          <p:txBody>
            <a:bodyPr/>
            <a:lstStyle/>
            <a:p/>
          </p:txBody>
        </p:sp>
        <p:sp>
          <p:nvSpPr>
            <p:cNvPr id="194" name="rc194"/>
            <p:cNvSpPr/>
            <p:nvPr/>
          </p:nvSpPr>
          <p:spPr>
            <a:xfrm>
              <a:off x="7738085" y="804027"/>
              <a:ext cx="119670" cy="2876188"/>
            </a:xfrm>
            <a:prstGeom prst="rect">
              <a:avLst/>
            </a:prstGeom>
            <a:solidFill>
              <a:srgbClr val="80BD41">
                <a:alpha val="100000"/>
              </a:srgbClr>
            </a:solidFill>
          </p:spPr>
          <p:txBody>
            <a:bodyPr/>
            <a:lstStyle/>
            <a:p/>
          </p:txBody>
        </p:sp>
        <p:sp>
          <p:nvSpPr>
            <p:cNvPr id="195" name="rc195"/>
            <p:cNvSpPr/>
            <p:nvPr/>
          </p:nvSpPr>
          <p:spPr>
            <a:xfrm>
              <a:off x="8402923" y="804027"/>
              <a:ext cx="119670" cy="2876188"/>
            </a:xfrm>
            <a:prstGeom prst="rect">
              <a:avLst/>
            </a:prstGeom>
            <a:solidFill>
              <a:srgbClr val="80BD41">
                <a:alpha val="100000"/>
              </a:srgbClr>
            </a:solidFill>
          </p:spPr>
          <p:txBody>
            <a:bodyPr/>
            <a:lstStyle/>
            <a:p/>
          </p:txBody>
        </p:sp>
        <p:sp>
          <p:nvSpPr>
            <p:cNvPr id="196" name="rc196"/>
            <p:cNvSpPr/>
            <p:nvPr/>
          </p:nvSpPr>
          <p:spPr>
            <a:xfrm>
              <a:off x="7871052" y="804027"/>
              <a:ext cx="119670" cy="2876188"/>
            </a:xfrm>
            <a:prstGeom prst="rect">
              <a:avLst/>
            </a:prstGeom>
            <a:solidFill>
              <a:srgbClr val="80BD41">
                <a:alpha val="100000"/>
              </a:srgbClr>
            </a:solidFill>
          </p:spPr>
          <p:txBody>
            <a:bodyPr/>
            <a:lstStyle/>
            <a:p/>
          </p:txBody>
        </p:sp>
        <p:sp>
          <p:nvSpPr>
            <p:cNvPr id="197" name="rc197"/>
            <p:cNvSpPr/>
            <p:nvPr/>
          </p:nvSpPr>
          <p:spPr>
            <a:xfrm>
              <a:off x="8535891" y="804027"/>
              <a:ext cx="119670" cy="2876188"/>
            </a:xfrm>
            <a:prstGeom prst="rect">
              <a:avLst/>
            </a:prstGeom>
            <a:solidFill>
              <a:srgbClr val="80BD41">
                <a:alpha val="100000"/>
              </a:srgbClr>
            </a:solidFill>
          </p:spPr>
          <p:txBody>
            <a:bodyPr/>
            <a:lstStyle/>
            <a:p/>
          </p:txBody>
        </p:sp>
        <p:sp>
          <p:nvSpPr>
            <p:cNvPr id="198" name="rc198"/>
            <p:cNvSpPr/>
            <p:nvPr/>
          </p:nvSpPr>
          <p:spPr>
            <a:xfrm>
              <a:off x="8668859" y="804027"/>
              <a:ext cx="119670" cy="2876188"/>
            </a:xfrm>
            <a:prstGeom prst="rect">
              <a:avLst/>
            </a:prstGeom>
            <a:solidFill>
              <a:srgbClr val="80BD41">
                <a:alpha val="100000"/>
              </a:srgbClr>
            </a:solidFill>
          </p:spPr>
          <p:txBody>
            <a:bodyPr/>
            <a:lstStyle/>
            <a:p/>
          </p:txBody>
        </p:sp>
        <p:sp>
          <p:nvSpPr>
            <p:cNvPr id="199" name="pg199"/>
            <p:cNvSpPr/>
            <p:nvPr/>
          </p:nvSpPr>
          <p:spPr>
            <a:xfrm>
              <a:off x="901451" y="3638234"/>
              <a:ext cx="41981" cy="41981"/>
            </a:xfrm>
            <a:custGeom>
              <a:avLst/>
              <a:pathLst>
                <a:path w="41981" h="41981">
                  <a:moveTo>
                    <a:pt x="41981" y="0"/>
                  </a:moveTo>
                  <a:lnTo>
                    <a:pt x="41981" y="8948"/>
                  </a:lnTo>
                  <a:lnTo>
                    <a:pt x="8948" y="41981"/>
                  </a:lnTo>
                  <a:lnTo>
                    <a:pt x="0" y="419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0" name="pg200"/>
            <p:cNvSpPr/>
            <p:nvPr/>
          </p:nvSpPr>
          <p:spPr>
            <a:xfrm>
              <a:off x="823762" y="354874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1" name="pg201"/>
            <p:cNvSpPr/>
            <p:nvPr/>
          </p:nvSpPr>
          <p:spPr>
            <a:xfrm>
              <a:off x="823762" y="345926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2" name="pg202"/>
            <p:cNvSpPr/>
            <p:nvPr/>
          </p:nvSpPr>
          <p:spPr>
            <a:xfrm>
              <a:off x="823762" y="336977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3" name="pg203"/>
            <p:cNvSpPr/>
            <p:nvPr/>
          </p:nvSpPr>
          <p:spPr>
            <a:xfrm>
              <a:off x="823762" y="328029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4" name="pg204"/>
            <p:cNvSpPr/>
            <p:nvPr/>
          </p:nvSpPr>
          <p:spPr>
            <a:xfrm>
              <a:off x="823762" y="319080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5" name="pg205"/>
            <p:cNvSpPr/>
            <p:nvPr/>
          </p:nvSpPr>
          <p:spPr>
            <a:xfrm>
              <a:off x="823762" y="310131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6" name="pg206"/>
            <p:cNvSpPr/>
            <p:nvPr/>
          </p:nvSpPr>
          <p:spPr>
            <a:xfrm>
              <a:off x="823762" y="301183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7" name="pg207"/>
            <p:cNvSpPr/>
            <p:nvPr/>
          </p:nvSpPr>
          <p:spPr>
            <a:xfrm>
              <a:off x="823762" y="292234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8" name="pg208"/>
            <p:cNvSpPr/>
            <p:nvPr/>
          </p:nvSpPr>
          <p:spPr>
            <a:xfrm>
              <a:off x="823762" y="283286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9" name="pg209"/>
            <p:cNvSpPr/>
            <p:nvPr/>
          </p:nvSpPr>
          <p:spPr>
            <a:xfrm>
              <a:off x="823762" y="274337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0" name="pg210"/>
            <p:cNvSpPr/>
            <p:nvPr/>
          </p:nvSpPr>
          <p:spPr>
            <a:xfrm>
              <a:off x="823762" y="265388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1" name="pg211"/>
            <p:cNvSpPr/>
            <p:nvPr/>
          </p:nvSpPr>
          <p:spPr>
            <a:xfrm>
              <a:off x="823762" y="256440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2" name="pg212"/>
            <p:cNvSpPr/>
            <p:nvPr/>
          </p:nvSpPr>
          <p:spPr>
            <a:xfrm>
              <a:off x="823762" y="247491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3" name="pg213"/>
            <p:cNvSpPr/>
            <p:nvPr/>
          </p:nvSpPr>
          <p:spPr>
            <a:xfrm>
              <a:off x="823762" y="238543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4" name="pg214"/>
            <p:cNvSpPr/>
            <p:nvPr/>
          </p:nvSpPr>
          <p:spPr>
            <a:xfrm>
              <a:off x="823762" y="229594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5" name="pg215"/>
            <p:cNvSpPr/>
            <p:nvPr/>
          </p:nvSpPr>
          <p:spPr>
            <a:xfrm>
              <a:off x="823762" y="220645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6" name="pg216"/>
            <p:cNvSpPr/>
            <p:nvPr/>
          </p:nvSpPr>
          <p:spPr>
            <a:xfrm>
              <a:off x="823762" y="211697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7" name="pg217"/>
            <p:cNvSpPr/>
            <p:nvPr/>
          </p:nvSpPr>
          <p:spPr>
            <a:xfrm>
              <a:off x="823762" y="202748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8" name="pg218"/>
            <p:cNvSpPr/>
            <p:nvPr/>
          </p:nvSpPr>
          <p:spPr>
            <a:xfrm>
              <a:off x="823762" y="193800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9" name="pg219"/>
            <p:cNvSpPr/>
            <p:nvPr/>
          </p:nvSpPr>
          <p:spPr>
            <a:xfrm>
              <a:off x="823762" y="184851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0" name="pg220"/>
            <p:cNvSpPr/>
            <p:nvPr/>
          </p:nvSpPr>
          <p:spPr>
            <a:xfrm>
              <a:off x="823762" y="1762756"/>
              <a:ext cx="119670" cy="124891"/>
            </a:xfrm>
            <a:custGeom>
              <a:avLst/>
              <a:pathLst>
                <a:path w="119670" h="124891">
                  <a:moveTo>
                    <a:pt x="115942" y="0"/>
                  </a:moveTo>
                  <a:lnTo>
                    <a:pt x="119670" y="0"/>
                  </a:lnTo>
                  <a:lnTo>
                    <a:pt x="119670" y="5220"/>
                  </a:lnTo>
                  <a:lnTo>
                    <a:pt x="0" y="124891"/>
                  </a:lnTo>
                  <a:lnTo>
                    <a:pt x="0" y="11594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1" name="pg221"/>
            <p:cNvSpPr/>
            <p:nvPr/>
          </p:nvSpPr>
          <p:spPr>
            <a:xfrm>
              <a:off x="823762" y="1762756"/>
              <a:ext cx="35405" cy="35405"/>
            </a:xfrm>
            <a:custGeom>
              <a:avLst/>
              <a:pathLst>
                <a:path w="35405" h="35405">
                  <a:moveTo>
                    <a:pt x="26456" y="0"/>
                  </a:moveTo>
                  <a:lnTo>
                    <a:pt x="35405" y="0"/>
                  </a:lnTo>
                  <a:lnTo>
                    <a:pt x="0" y="35405"/>
                  </a:lnTo>
                  <a:lnTo>
                    <a:pt x="0" y="2645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2" name="pg222"/>
            <p:cNvSpPr/>
            <p:nvPr/>
          </p:nvSpPr>
          <p:spPr>
            <a:xfrm>
              <a:off x="990937" y="3594752"/>
              <a:ext cx="85463" cy="85463"/>
            </a:xfrm>
            <a:custGeom>
              <a:avLst/>
              <a:pathLst>
                <a:path w="85463" h="85463">
                  <a:moveTo>
                    <a:pt x="85463" y="0"/>
                  </a:moveTo>
                  <a:lnTo>
                    <a:pt x="85463" y="8948"/>
                  </a:lnTo>
                  <a:lnTo>
                    <a:pt x="8948" y="85463"/>
                  </a:lnTo>
                  <a:lnTo>
                    <a:pt x="0" y="8546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3" name="pg223"/>
            <p:cNvSpPr/>
            <p:nvPr/>
          </p:nvSpPr>
          <p:spPr>
            <a:xfrm>
              <a:off x="956729" y="350526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4" name="pg224"/>
            <p:cNvSpPr/>
            <p:nvPr/>
          </p:nvSpPr>
          <p:spPr>
            <a:xfrm>
              <a:off x="956729" y="341578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5" name="pg225"/>
            <p:cNvSpPr/>
            <p:nvPr/>
          </p:nvSpPr>
          <p:spPr>
            <a:xfrm>
              <a:off x="956729" y="332629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6" name="pg226"/>
            <p:cNvSpPr/>
            <p:nvPr/>
          </p:nvSpPr>
          <p:spPr>
            <a:xfrm>
              <a:off x="956729" y="323680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7" name="pg227"/>
            <p:cNvSpPr/>
            <p:nvPr/>
          </p:nvSpPr>
          <p:spPr>
            <a:xfrm>
              <a:off x="956729" y="314732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8" name="pg228"/>
            <p:cNvSpPr/>
            <p:nvPr/>
          </p:nvSpPr>
          <p:spPr>
            <a:xfrm>
              <a:off x="956729" y="305783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9" name="pg229"/>
            <p:cNvSpPr/>
            <p:nvPr/>
          </p:nvSpPr>
          <p:spPr>
            <a:xfrm>
              <a:off x="956729" y="296835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0" name="pg230"/>
            <p:cNvSpPr/>
            <p:nvPr/>
          </p:nvSpPr>
          <p:spPr>
            <a:xfrm>
              <a:off x="956729" y="287886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1" name="pg231"/>
            <p:cNvSpPr/>
            <p:nvPr/>
          </p:nvSpPr>
          <p:spPr>
            <a:xfrm>
              <a:off x="956729" y="278937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2" name="pg232"/>
            <p:cNvSpPr/>
            <p:nvPr/>
          </p:nvSpPr>
          <p:spPr>
            <a:xfrm>
              <a:off x="956729" y="269989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3" name="pg233"/>
            <p:cNvSpPr/>
            <p:nvPr/>
          </p:nvSpPr>
          <p:spPr>
            <a:xfrm>
              <a:off x="956729" y="261040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4" name="pg234"/>
            <p:cNvSpPr/>
            <p:nvPr/>
          </p:nvSpPr>
          <p:spPr>
            <a:xfrm>
              <a:off x="956729" y="252092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5" name="pg235"/>
            <p:cNvSpPr/>
            <p:nvPr/>
          </p:nvSpPr>
          <p:spPr>
            <a:xfrm>
              <a:off x="956729" y="243143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6" name="pg236"/>
            <p:cNvSpPr/>
            <p:nvPr/>
          </p:nvSpPr>
          <p:spPr>
            <a:xfrm>
              <a:off x="956729" y="234194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7" name="pg237"/>
            <p:cNvSpPr/>
            <p:nvPr/>
          </p:nvSpPr>
          <p:spPr>
            <a:xfrm>
              <a:off x="956729" y="225246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8" name="pg238"/>
            <p:cNvSpPr/>
            <p:nvPr/>
          </p:nvSpPr>
          <p:spPr>
            <a:xfrm>
              <a:off x="956729" y="216297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9" name="pg239"/>
            <p:cNvSpPr/>
            <p:nvPr/>
          </p:nvSpPr>
          <p:spPr>
            <a:xfrm>
              <a:off x="956729" y="207349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0" name="pg240"/>
            <p:cNvSpPr/>
            <p:nvPr/>
          </p:nvSpPr>
          <p:spPr>
            <a:xfrm>
              <a:off x="956729" y="198400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1" name="pg241"/>
            <p:cNvSpPr/>
            <p:nvPr/>
          </p:nvSpPr>
          <p:spPr>
            <a:xfrm>
              <a:off x="956729" y="189451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2" name="pg242"/>
            <p:cNvSpPr/>
            <p:nvPr/>
          </p:nvSpPr>
          <p:spPr>
            <a:xfrm>
              <a:off x="956729" y="180503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3" name="pg243"/>
            <p:cNvSpPr/>
            <p:nvPr/>
          </p:nvSpPr>
          <p:spPr>
            <a:xfrm>
              <a:off x="956729" y="171554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4" name="pg244"/>
            <p:cNvSpPr/>
            <p:nvPr/>
          </p:nvSpPr>
          <p:spPr>
            <a:xfrm>
              <a:off x="956729" y="162606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5" name="pg245"/>
            <p:cNvSpPr/>
            <p:nvPr/>
          </p:nvSpPr>
          <p:spPr>
            <a:xfrm>
              <a:off x="956729" y="153657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6" name="pg246"/>
            <p:cNvSpPr/>
            <p:nvPr/>
          </p:nvSpPr>
          <p:spPr>
            <a:xfrm>
              <a:off x="956729" y="144708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7" name="pg247"/>
            <p:cNvSpPr/>
            <p:nvPr/>
          </p:nvSpPr>
          <p:spPr>
            <a:xfrm>
              <a:off x="956729" y="1414128"/>
              <a:ext cx="72094" cy="72094"/>
            </a:xfrm>
            <a:custGeom>
              <a:avLst/>
              <a:pathLst>
                <a:path w="72094" h="72094">
                  <a:moveTo>
                    <a:pt x="63145" y="0"/>
                  </a:moveTo>
                  <a:lnTo>
                    <a:pt x="72094" y="0"/>
                  </a:lnTo>
                  <a:lnTo>
                    <a:pt x="0" y="72094"/>
                  </a:lnTo>
                  <a:lnTo>
                    <a:pt x="0" y="63145"/>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8" name="pg248"/>
            <p:cNvSpPr/>
            <p:nvPr/>
          </p:nvSpPr>
          <p:spPr>
            <a:xfrm>
              <a:off x="2333227" y="3607365"/>
              <a:ext cx="72851" cy="72851"/>
            </a:xfrm>
            <a:custGeom>
              <a:avLst/>
              <a:pathLst>
                <a:path w="72851" h="72851">
                  <a:moveTo>
                    <a:pt x="72851" y="0"/>
                  </a:moveTo>
                  <a:lnTo>
                    <a:pt x="72851" y="8948"/>
                  </a:lnTo>
                  <a:lnTo>
                    <a:pt x="8948" y="72851"/>
                  </a:lnTo>
                  <a:lnTo>
                    <a:pt x="0" y="7285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9" name="pg249"/>
            <p:cNvSpPr/>
            <p:nvPr/>
          </p:nvSpPr>
          <p:spPr>
            <a:xfrm>
              <a:off x="2286407" y="3517879"/>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0" name="pg250"/>
            <p:cNvSpPr/>
            <p:nvPr/>
          </p:nvSpPr>
          <p:spPr>
            <a:xfrm>
              <a:off x="2286407" y="3428393"/>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1" name="pg251"/>
            <p:cNvSpPr/>
            <p:nvPr/>
          </p:nvSpPr>
          <p:spPr>
            <a:xfrm>
              <a:off x="2286407" y="3338907"/>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2" name="pg252"/>
            <p:cNvSpPr/>
            <p:nvPr/>
          </p:nvSpPr>
          <p:spPr>
            <a:xfrm>
              <a:off x="2286407" y="3249421"/>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3" name="pg253"/>
            <p:cNvSpPr/>
            <p:nvPr/>
          </p:nvSpPr>
          <p:spPr>
            <a:xfrm>
              <a:off x="2286407" y="3159935"/>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4" name="pg254"/>
            <p:cNvSpPr/>
            <p:nvPr/>
          </p:nvSpPr>
          <p:spPr>
            <a:xfrm>
              <a:off x="2286407" y="3070449"/>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5" name="pg255"/>
            <p:cNvSpPr/>
            <p:nvPr/>
          </p:nvSpPr>
          <p:spPr>
            <a:xfrm>
              <a:off x="2286407" y="2980963"/>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6" name="pg256"/>
            <p:cNvSpPr/>
            <p:nvPr/>
          </p:nvSpPr>
          <p:spPr>
            <a:xfrm>
              <a:off x="2286407" y="2891477"/>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7" name="pg257"/>
            <p:cNvSpPr/>
            <p:nvPr/>
          </p:nvSpPr>
          <p:spPr>
            <a:xfrm>
              <a:off x="2286407" y="2801991"/>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8" name="pg258"/>
            <p:cNvSpPr/>
            <p:nvPr/>
          </p:nvSpPr>
          <p:spPr>
            <a:xfrm>
              <a:off x="2286407" y="2712505"/>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9" name="pg259"/>
            <p:cNvSpPr/>
            <p:nvPr/>
          </p:nvSpPr>
          <p:spPr>
            <a:xfrm>
              <a:off x="2286407" y="2623019"/>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0" name="pg260"/>
            <p:cNvSpPr/>
            <p:nvPr/>
          </p:nvSpPr>
          <p:spPr>
            <a:xfrm>
              <a:off x="2286407" y="2533533"/>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1" name="pg261"/>
            <p:cNvSpPr/>
            <p:nvPr/>
          </p:nvSpPr>
          <p:spPr>
            <a:xfrm>
              <a:off x="2286407" y="2444047"/>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2" name="pg262"/>
            <p:cNvSpPr/>
            <p:nvPr/>
          </p:nvSpPr>
          <p:spPr>
            <a:xfrm>
              <a:off x="2286407" y="2354561"/>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3" name="pg263"/>
            <p:cNvSpPr/>
            <p:nvPr/>
          </p:nvSpPr>
          <p:spPr>
            <a:xfrm>
              <a:off x="2286407" y="2265075"/>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4" name="pg264"/>
            <p:cNvSpPr/>
            <p:nvPr/>
          </p:nvSpPr>
          <p:spPr>
            <a:xfrm>
              <a:off x="2286407" y="2175589"/>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5" name="pg265"/>
            <p:cNvSpPr/>
            <p:nvPr/>
          </p:nvSpPr>
          <p:spPr>
            <a:xfrm>
              <a:off x="2286407" y="2086103"/>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6" name="pg266"/>
            <p:cNvSpPr/>
            <p:nvPr/>
          </p:nvSpPr>
          <p:spPr>
            <a:xfrm>
              <a:off x="2286407" y="1996617"/>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7" name="pg267"/>
            <p:cNvSpPr/>
            <p:nvPr/>
          </p:nvSpPr>
          <p:spPr>
            <a:xfrm>
              <a:off x="2286407" y="1907131"/>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8" name="pg268"/>
            <p:cNvSpPr/>
            <p:nvPr/>
          </p:nvSpPr>
          <p:spPr>
            <a:xfrm>
              <a:off x="2286407" y="1817645"/>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9" name="pg269"/>
            <p:cNvSpPr/>
            <p:nvPr/>
          </p:nvSpPr>
          <p:spPr>
            <a:xfrm>
              <a:off x="2286407" y="1728159"/>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0" name="pg270"/>
            <p:cNvSpPr/>
            <p:nvPr/>
          </p:nvSpPr>
          <p:spPr>
            <a:xfrm>
              <a:off x="2286407" y="1638673"/>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1" name="pg271"/>
            <p:cNvSpPr/>
            <p:nvPr/>
          </p:nvSpPr>
          <p:spPr>
            <a:xfrm>
              <a:off x="2286407" y="1549187"/>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2" name="pg272"/>
            <p:cNvSpPr/>
            <p:nvPr/>
          </p:nvSpPr>
          <p:spPr>
            <a:xfrm>
              <a:off x="2286407" y="1459701"/>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3" name="pg273"/>
            <p:cNvSpPr/>
            <p:nvPr/>
          </p:nvSpPr>
          <p:spPr>
            <a:xfrm>
              <a:off x="2286407" y="1370215"/>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4" name="pg274"/>
            <p:cNvSpPr/>
            <p:nvPr/>
          </p:nvSpPr>
          <p:spPr>
            <a:xfrm>
              <a:off x="2286407" y="1280729"/>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5" name="pg275"/>
            <p:cNvSpPr/>
            <p:nvPr/>
          </p:nvSpPr>
          <p:spPr>
            <a:xfrm>
              <a:off x="2286407" y="1191243"/>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6" name="pg276"/>
            <p:cNvSpPr/>
            <p:nvPr/>
          </p:nvSpPr>
          <p:spPr>
            <a:xfrm>
              <a:off x="2286407" y="1101757"/>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7" name="pg277"/>
            <p:cNvSpPr/>
            <p:nvPr/>
          </p:nvSpPr>
          <p:spPr>
            <a:xfrm>
              <a:off x="2286407" y="1036446"/>
              <a:ext cx="104444" cy="104444"/>
            </a:xfrm>
            <a:custGeom>
              <a:avLst/>
              <a:pathLst>
                <a:path w="104444" h="104444">
                  <a:moveTo>
                    <a:pt x="95495" y="0"/>
                  </a:moveTo>
                  <a:lnTo>
                    <a:pt x="104444" y="0"/>
                  </a:lnTo>
                  <a:lnTo>
                    <a:pt x="0" y="104444"/>
                  </a:lnTo>
                  <a:lnTo>
                    <a:pt x="0" y="95495"/>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8" name="pg278"/>
            <p:cNvSpPr/>
            <p:nvPr/>
          </p:nvSpPr>
          <p:spPr>
            <a:xfrm>
              <a:off x="2286407" y="1036446"/>
              <a:ext cx="14958" cy="14958"/>
            </a:xfrm>
            <a:custGeom>
              <a:avLst/>
              <a:pathLst>
                <a:path w="14958" h="14958">
                  <a:moveTo>
                    <a:pt x="6009" y="0"/>
                  </a:moveTo>
                  <a:lnTo>
                    <a:pt x="14958" y="0"/>
                  </a:lnTo>
                  <a:lnTo>
                    <a:pt x="0" y="14958"/>
                  </a:lnTo>
                  <a:lnTo>
                    <a:pt x="0" y="600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9" name="pg279"/>
            <p:cNvSpPr/>
            <p:nvPr/>
          </p:nvSpPr>
          <p:spPr>
            <a:xfrm>
              <a:off x="3138601" y="3614932"/>
              <a:ext cx="65283" cy="65283"/>
            </a:xfrm>
            <a:custGeom>
              <a:avLst/>
              <a:pathLst>
                <a:path w="65283" h="65283">
                  <a:moveTo>
                    <a:pt x="65283" y="0"/>
                  </a:moveTo>
                  <a:lnTo>
                    <a:pt x="65283" y="8948"/>
                  </a:lnTo>
                  <a:lnTo>
                    <a:pt x="8948" y="65283"/>
                  </a:lnTo>
                  <a:lnTo>
                    <a:pt x="0" y="6528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0" name="pg280"/>
            <p:cNvSpPr/>
            <p:nvPr/>
          </p:nvSpPr>
          <p:spPr>
            <a:xfrm>
              <a:off x="3084213" y="352544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1" name="pg281"/>
            <p:cNvSpPr/>
            <p:nvPr/>
          </p:nvSpPr>
          <p:spPr>
            <a:xfrm>
              <a:off x="3084213" y="343596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2" name="pg282"/>
            <p:cNvSpPr/>
            <p:nvPr/>
          </p:nvSpPr>
          <p:spPr>
            <a:xfrm>
              <a:off x="3084213" y="334647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3" name="pg283"/>
            <p:cNvSpPr/>
            <p:nvPr/>
          </p:nvSpPr>
          <p:spPr>
            <a:xfrm>
              <a:off x="3084213" y="325698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4" name="pg284"/>
            <p:cNvSpPr/>
            <p:nvPr/>
          </p:nvSpPr>
          <p:spPr>
            <a:xfrm>
              <a:off x="3084213" y="316750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5" name="pg285"/>
            <p:cNvSpPr/>
            <p:nvPr/>
          </p:nvSpPr>
          <p:spPr>
            <a:xfrm>
              <a:off x="3084213" y="307801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6" name="pg286"/>
            <p:cNvSpPr/>
            <p:nvPr/>
          </p:nvSpPr>
          <p:spPr>
            <a:xfrm>
              <a:off x="3084213" y="298853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7" name="pg287"/>
            <p:cNvSpPr/>
            <p:nvPr/>
          </p:nvSpPr>
          <p:spPr>
            <a:xfrm>
              <a:off x="3084213" y="289904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8" name="pg288"/>
            <p:cNvSpPr/>
            <p:nvPr/>
          </p:nvSpPr>
          <p:spPr>
            <a:xfrm>
              <a:off x="3084213" y="280955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9" name="pg289"/>
            <p:cNvSpPr/>
            <p:nvPr/>
          </p:nvSpPr>
          <p:spPr>
            <a:xfrm>
              <a:off x="3084213" y="272007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0" name="pg290"/>
            <p:cNvSpPr/>
            <p:nvPr/>
          </p:nvSpPr>
          <p:spPr>
            <a:xfrm>
              <a:off x="3084213" y="263058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1" name="pg291"/>
            <p:cNvSpPr/>
            <p:nvPr/>
          </p:nvSpPr>
          <p:spPr>
            <a:xfrm>
              <a:off x="3084213" y="254110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2" name="pg292"/>
            <p:cNvSpPr/>
            <p:nvPr/>
          </p:nvSpPr>
          <p:spPr>
            <a:xfrm>
              <a:off x="3084213" y="245161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3" name="pg293"/>
            <p:cNvSpPr/>
            <p:nvPr/>
          </p:nvSpPr>
          <p:spPr>
            <a:xfrm>
              <a:off x="3084213" y="236212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4" name="pg294"/>
            <p:cNvSpPr/>
            <p:nvPr/>
          </p:nvSpPr>
          <p:spPr>
            <a:xfrm>
              <a:off x="3084213" y="227264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5" name="pg295"/>
            <p:cNvSpPr/>
            <p:nvPr/>
          </p:nvSpPr>
          <p:spPr>
            <a:xfrm>
              <a:off x="3084213" y="218315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6" name="pg296"/>
            <p:cNvSpPr/>
            <p:nvPr/>
          </p:nvSpPr>
          <p:spPr>
            <a:xfrm>
              <a:off x="3084213" y="209367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7" name="pg297"/>
            <p:cNvSpPr/>
            <p:nvPr/>
          </p:nvSpPr>
          <p:spPr>
            <a:xfrm>
              <a:off x="3084213" y="200418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8" name="pg298"/>
            <p:cNvSpPr/>
            <p:nvPr/>
          </p:nvSpPr>
          <p:spPr>
            <a:xfrm>
              <a:off x="3084213" y="191469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9" name="pg299"/>
            <p:cNvSpPr/>
            <p:nvPr/>
          </p:nvSpPr>
          <p:spPr>
            <a:xfrm>
              <a:off x="3084213" y="182521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0" name="pg300"/>
            <p:cNvSpPr/>
            <p:nvPr/>
          </p:nvSpPr>
          <p:spPr>
            <a:xfrm>
              <a:off x="3084213" y="173572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1" name="pg301"/>
            <p:cNvSpPr/>
            <p:nvPr/>
          </p:nvSpPr>
          <p:spPr>
            <a:xfrm>
              <a:off x="3084213" y="164624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2" name="pg302"/>
            <p:cNvSpPr/>
            <p:nvPr/>
          </p:nvSpPr>
          <p:spPr>
            <a:xfrm>
              <a:off x="3084213" y="155675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3" name="pg303"/>
            <p:cNvSpPr/>
            <p:nvPr/>
          </p:nvSpPr>
          <p:spPr>
            <a:xfrm>
              <a:off x="3084213" y="146726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4" name="pg304"/>
            <p:cNvSpPr/>
            <p:nvPr/>
          </p:nvSpPr>
          <p:spPr>
            <a:xfrm>
              <a:off x="3084213" y="137778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5" name="pg305"/>
            <p:cNvSpPr/>
            <p:nvPr/>
          </p:nvSpPr>
          <p:spPr>
            <a:xfrm>
              <a:off x="3084213" y="128829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6" name="pg306"/>
            <p:cNvSpPr/>
            <p:nvPr/>
          </p:nvSpPr>
          <p:spPr>
            <a:xfrm>
              <a:off x="3084213" y="119881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7" name="pg307"/>
            <p:cNvSpPr/>
            <p:nvPr/>
          </p:nvSpPr>
          <p:spPr>
            <a:xfrm>
              <a:off x="3084213" y="110932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8" name="pg308"/>
            <p:cNvSpPr/>
            <p:nvPr/>
          </p:nvSpPr>
          <p:spPr>
            <a:xfrm>
              <a:off x="3084213" y="101983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9" name="pg309"/>
            <p:cNvSpPr/>
            <p:nvPr/>
          </p:nvSpPr>
          <p:spPr>
            <a:xfrm>
              <a:off x="3084213" y="1007394"/>
              <a:ext cx="51578" cy="51578"/>
            </a:xfrm>
            <a:custGeom>
              <a:avLst/>
              <a:pathLst>
                <a:path w="51578" h="51578">
                  <a:moveTo>
                    <a:pt x="42629" y="0"/>
                  </a:moveTo>
                  <a:lnTo>
                    <a:pt x="51578" y="0"/>
                  </a:lnTo>
                  <a:lnTo>
                    <a:pt x="0" y="51578"/>
                  </a:lnTo>
                  <a:lnTo>
                    <a:pt x="0" y="4262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0" name="pg310"/>
            <p:cNvSpPr/>
            <p:nvPr/>
          </p:nvSpPr>
          <p:spPr>
            <a:xfrm>
              <a:off x="2780657" y="3655891"/>
              <a:ext cx="24324" cy="24324"/>
            </a:xfrm>
            <a:custGeom>
              <a:avLst/>
              <a:pathLst>
                <a:path w="24324" h="24324">
                  <a:moveTo>
                    <a:pt x="24324" y="0"/>
                  </a:moveTo>
                  <a:lnTo>
                    <a:pt x="24324" y="8948"/>
                  </a:lnTo>
                  <a:lnTo>
                    <a:pt x="8948" y="24324"/>
                  </a:lnTo>
                  <a:lnTo>
                    <a:pt x="0" y="24324"/>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1" name="pg311"/>
            <p:cNvSpPr/>
            <p:nvPr/>
          </p:nvSpPr>
          <p:spPr>
            <a:xfrm>
              <a:off x="2691171" y="3566405"/>
              <a:ext cx="113810" cy="113810"/>
            </a:xfrm>
            <a:custGeom>
              <a:avLst/>
              <a:pathLst>
                <a:path w="113810" h="113810">
                  <a:moveTo>
                    <a:pt x="113810" y="0"/>
                  </a:moveTo>
                  <a:lnTo>
                    <a:pt x="113810" y="8948"/>
                  </a:lnTo>
                  <a:lnTo>
                    <a:pt x="8948" y="113810"/>
                  </a:lnTo>
                  <a:lnTo>
                    <a:pt x="0" y="11381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2" name="pg312"/>
            <p:cNvSpPr/>
            <p:nvPr/>
          </p:nvSpPr>
          <p:spPr>
            <a:xfrm>
              <a:off x="2685310" y="3476919"/>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3" name="pg313"/>
            <p:cNvSpPr/>
            <p:nvPr/>
          </p:nvSpPr>
          <p:spPr>
            <a:xfrm>
              <a:off x="2685310" y="3387433"/>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4" name="pg314"/>
            <p:cNvSpPr/>
            <p:nvPr/>
          </p:nvSpPr>
          <p:spPr>
            <a:xfrm>
              <a:off x="2685310" y="3297947"/>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5" name="pg315"/>
            <p:cNvSpPr/>
            <p:nvPr/>
          </p:nvSpPr>
          <p:spPr>
            <a:xfrm>
              <a:off x="2685310" y="3208461"/>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6" name="pg316"/>
            <p:cNvSpPr/>
            <p:nvPr/>
          </p:nvSpPr>
          <p:spPr>
            <a:xfrm>
              <a:off x="2685310" y="3118975"/>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7" name="pg317"/>
            <p:cNvSpPr/>
            <p:nvPr/>
          </p:nvSpPr>
          <p:spPr>
            <a:xfrm>
              <a:off x="2685310" y="3029489"/>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8" name="pg318"/>
            <p:cNvSpPr/>
            <p:nvPr/>
          </p:nvSpPr>
          <p:spPr>
            <a:xfrm>
              <a:off x="2685310" y="2940003"/>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9" name="pg319"/>
            <p:cNvSpPr/>
            <p:nvPr/>
          </p:nvSpPr>
          <p:spPr>
            <a:xfrm>
              <a:off x="2685310" y="2850517"/>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0" name="pg320"/>
            <p:cNvSpPr/>
            <p:nvPr/>
          </p:nvSpPr>
          <p:spPr>
            <a:xfrm>
              <a:off x="2685310" y="2761031"/>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1" name="pg321"/>
            <p:cNvSpPr/>
            <p:nvPr/>
          </p:nvSpPr>
          <p:spPr>
            <a:xfrm>
              <a:off x="2685310" y="2671545"/>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2" name="pg322"/>
            <p:cNvSpPr/>
            <p:nvPr/>
          </p:nvSpPr>
          <p:spPr>
            <a:xfrm>
              <a:off x="2685310" y="2582059"/>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3" name="pg323"/>
            <p:cNvSpPr/>
            <p:nvPr/>
          </p:nvSpPr>
          <p:spPr>
            <a:xfrm>
              <a:off x="2685310" y="2492573"/>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4" name="pg324"/>
            <p:cNvSpPr/>
            <p:nvPr/>
          </p:nvSpPr>
          <p:spPr>
            <a:xfrm>
              <a:off x="2685310" y="2403087"/>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5" name="pg325"/>
            <p:cNvSpPr/>
            <p:nvPr/>
          </p:nvSpPr>
          <p:spPr>
            <a:xfrm>
              <a:off x="2685310" y="2313601"/>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6" name="pg326"/>
            <p:cNvSpPr/>
            <p:nvPr/>
          </p:nvSpPr>
          <p:spPr>
            <a:xfrm>
              <a:off x="2685310" y="2224115"/>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7" name="pg327"/>
            <p:cNvSpPr/>
            <p:nvPr/>
          </p:nvSpPr>
          <p:spPr>
            <a:xfrm>
              <a:off x="2685310" y="2134629"/>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8" name="pg328"/>
            <p:cNvSpPr/>
            <p:nvPr/>
          </p:nvSpPr>
          <p:spPr>
            <a:xfrm>
              <a:off x="2685310" y="2045143"/>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9" name="pg329"/>
            <p:cNvSpPr/>
            <p:nvPr/>
          </p:nvSpPr>
          <p:spPr>
            <a:xfrm>
              <a:off x="2685310" y="1955657"/>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0" name="pg330"/>
            <p:cNvSpPr/>
            <p:nvPr/>
          </p:nvSpPr>
          <p:spPr>
            <a:xfrm>
              <a:off x="2685310" y="1866171"/>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1" name="pg331"/>
            <p:cNvSpPr/>
            <p:nvPr/>
          </p:nvSpPr>
          <p:spPr>
            <a:xfrm>
              <a:off x="2685310" y="1776685"/>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2" name="pg332"/>
            <p:cNvSpPr/>
            <p:nvPr/>
          </p:nvSpPr>
          <p:spPr>
            <a:xfrm>
              <a:off x="2685310" y="1687199"/>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3" name="pg333"/>
            <p:cNvSpPr/>
            <p:nvPr/>
          </p:nvSpPr>
          <p:spPr>
            <a:xfrm>
              <a:off x="2685310" y="1597713"/>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4" name="pg334"/>
            <p:cNvSpPr/>
            <p:nvPr/>
          </p:nvSpPr>
          <p:spPr>
            <a:xfrm>
              <a:off x="2685310" y="1508227"/>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5" name="pg335"/>
            <p:cNvSpPr/>
            <p:nvPr/>
          </p:nvSpPr>
          <p:spPr>
            <a:xfrm>
              <a:off x="2685310" y="1418741"/>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6" name="pg336"/>
            <p:cNvSpPr/>
            <p:nvPr/>
          </p:nvSpPr>
          <p:spPr>
            <a:xfrm>
              <a:off x="2685310" y="1329255"/>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7" name="pg337"/>
            <p:cNvSpPr/>
            <p:nvPr/>
          </p:nvSpPr>
          <p:spPr>
            <a:xfrm>
              <a:off x="2685310" y="1239769"/>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8" name="pg338"/>
            <p:cNvSpPr/>
            <p:nvPr/>
          </p:nvSpPr>
          <p:spPr>
            <a:xfrm>
              <a:off x="2685310" y="1150283"/>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9" name="pg339"/>
            <p:cNvSpPr/>
            <p:nvPr/>
          </p:nvSpPr>
          <p:spPr>
            <a:xfrm>
              <a:off x="2685310" y="1060797"/>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0" name="pg340"/>
            <p:cNvSpPr/>
            <p:nvPr/>
          </p:nvSpPr>
          <p:spPr>
            <a:xfrm>
              <a:off x="2685310" y="1007394"/>
              <a:ext cx="92537" cy="92537"/>
            </a:xfrm>
            <a:custGeom>
              <a:avLst/>
              <a:pathLst>
                <a:path w="92537" h="92537">
                  <a:moveTo>
                    <a:pt x="83588" y="0"/>
                  </a:moveTo>
                  <a:lnTo>
                    <a:pt x="92537" y="0"/>
                  </a:lnTo>
                  <a:lnTo>
                    <a:pt x="0" y="92537"/>
                  </a:lnTo>
                  <a:lnTo>
                    <a:pt x="0" y="83588"/>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1" name="pg341"/>
            <p:cNvSpPr/>
            <p:nvPr/>
          </p:nvSpPr>
          <p:spPr>
            <a:xfrm>
              <a:off x="2685310" y="1007394"/>
              <a:ext cx="3051" cy="3051"/>
            </a:xfrm>
            <a:custGeom>
              <a:avLst/>
              <a:pathLst>
                <a:path w="3051" h="3051">
                  <a:moveTo>
                    <a:pt x="0" y="3051"/>
                  </a:moveTo>
                  <a:lnTo>
                    <a:pt x="0" y="0"/>
                  </a:lnTo>
                  <a:lnTo>
                    <a:pt x="3051" y="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2" name="pg342"/>
            <p:cNvSpPr/>
            <p:nvPr/>
          </p:nvSpPr>
          <p:spPr>
            <a:xfrm>
              <a:off x="3407059" y="3617455"/>
              <a:ext cx="62761" cy="62761"/>
            </a:xfrm>
            <a:custGeom>
              <a:avLst/>
              <a:pathLst>
                <a:path w="62761" h="62761">
                  <a:moveTo>
                    <a:pt x="62761" y="0"/>
                  </a:moveTo>
                  <a:lnTo>
                    <a:pt x="62761" y="8948"/>
                  </a:lnTo>
                  <a:lnTo>
                    <a:pt x="8948" y="62761"/>
                  </a:lnTo>
                  <a:lnTo>
                    <a:pt x="0" y="6276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3" name="pg343"/>
            <p:cNvSpPr/>
            <p:nvPr/>
          </p:nvSpPr>
          <p:spPr>
            <a:xfrm>
              <a:off x="3350149" y="3527969"/>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4" name="pg344"/>
            <p:cNvSpPr/>
            <p:nvPr/>
          </p:nvSpPr>
          <p:spPr>
            <a:xfrm>
              <a:off x="3350149" y="3438483"/>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5" name="pg345"/>
            <p:cNvSpPr/>
            <p:nvPr/>
          </p:nvSpPr>
          <p:spPr>
            <a:xfrm>
              <a:off x="3350149" y="3348997"/>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6" name="pg346"/>
            <p:cNvSpPr/>
            <p:nvPr/>
          </p:nvSpPr>
          <p:spPr>
            <a:xfrm>
              <a:off x="3350149" y="3259511"/>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7" name="pg347"/>
            <p:cNvSpPr/>
            <p:nvPr/>
          </p:nvSpPr>
          <p:spPr>
            <a:xfrm>
              <a:off x="3350149" y="3170025"/>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8" name="pg348"/>
            <p:cNvSpPr/>
            <p:nvPr/>
          </p:nvSpPr>
          <p:spPr>
            <a:xfrm>
              <a:off x="3350149" y="3080539"/>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9" name="pg349"/>
            <p:cNvSpPr/>
            <p:nvPr/>
          </p:nvSpPr>
          <p:spPr>
            <a:xfrm>
              <a:off x="3350149" y="2991053"/>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0" name="pg350"/>
            <p:cNvSpPr/>
            <p:nvPr/>
          </p:nvSpPr>
          <p:spPr>
            <a:xfrm>
              <a:off x="3350149" y="2901567"/>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1" name="pg351"/>
            <p:cNvSpPr/>
            <p:nvPr/>
          </p:nvSpPr>
          <p:spPr>
            <a:xfrm>
              <a:off x="3350149" y="2812081"/>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2" name="pg352"/>
            <p:cNvSpPr/>
            <p:nvPr/>
          </p:nvSpPr>
          <p:spPr>
            <a:xfrm>
              <a:off x="3350149" y="2722595"/>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3" name="pg353"/>
            <p:cNvSpPr/>
            <p:nvPr/>
          </p:nvSpPr>
          <p:spPr>
            <a:xfrm>
              <a:off x="3350149" y="2633109"/>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4" name="pg354"/>
            <p:cNvSpPr/>
            <p:nvPr/>
          </p:nvSpPr>
          <p:spPr>
            <a:xfrm>
              <a:off x="3350149" y="2543623"/>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5" name="pg355"/>
            <p:cNvSpPr/>
            <p:nvPr/>
          </p:nvSpPr>
          <p:spPr>
            <a:xfrm>
              <a:off x="3350149" y="2454137"/>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6" name="pg356"/>
            <p:cNvSpPr/>
            <p:nvPr/>
          </p:nvSpPr>
          <p:spPr>
            <a:xfrm>
              <a:off x="3350149" y="2364651"/>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7" name="pg357"/>
            <p:cNvSpPr/>
            <p:nvPr/>
          </p:nvSpPr>
          <p:spPr>
            <a:xfrm>
              <a:off x="3350149" y="2275165"/>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8" name="pg358"/>
            <p:cNvSpPr/>
            <p:nvPr/>
          </p:nvSpPr>
          <p:spPr>
            <a:xfrm>
              <a:off x="3350149" y="2185679"/>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9" name="pg359"/>
            <p:cNvSpPr/>
            <p:nvPr/>
          </p:nvSpPr>
          <p:spPr>
            <a:xfrm>
              <a:off x="3350149" y="2096193"/>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0" name="pg360"/>
            <p:cNvSpPr/>
            <p:nvPr/>
          </p:nvSpPr>
          <p:spPr>
            <a:xfrm>
              <a:off x="3350149" y="2006707"/>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1" name="pg361"/>
            <p:cNvSpPr/>
            <p:nvPr/>
          </p:nvSpPr>
          <p:spPr>
            <a:xfrm>
              <a:off x="3350149" y="1917221"/>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2" name="pg362"/>
            <p:cNvSpPr/>
            <p:nvPr/>
          </p:nvSpPr>
          <p:spPr>
            <a:xfrm>
              <a:off x="3350149" y="1827735"/>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3" name="pg363"/>
            <p:cNvSpPr/>
            <p:nvPr/>
          </p:nvSpPr>
          <p:spPr>
            <a:xfrm>
              <a:off x="3350149" y="1738249"/>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4" name="pg364"/>
            <p:cNvSpPr/>
            <p:nvPr/>
          </p:nvSpPr>
          <p:spPr>
            <a:xfrm>
              <a:off x="3350149" y="1648763"/>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5" name="pg365"/>
            <p:cNvSpPr/>
            <p:nvPr/>
          </p:nvSpPr>
          <p:spPr>
            <a:xfrm>
              <a:off x="3350149" y="1559277"/>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6" name="pg366"/>
            <p:cNvSpPr/>
            <p:nvPr/>
          </p:nvSpPr>
          <p:spPr>
            <a:xfrm>
              <a:off x="3350149" y="1469791"/>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7" name="pg367"/>
            <p:cNvSpPr/>
            <p:nvPr/>
          </p:nvSpPr>
          <p:spPr>
            <a:xfrm>
              <a:off x="3350149" y="1380305"/>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8" name="pg368"/>
            <p:cNvSpPr/>
            <p:nvPr/>
          </p:nvSpPr>
          <p:spPr>
            <a:xfrm>
              <a:off x="3350149" y="1290819"/>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9" name="pg369"/>
            <p:cNvSpPr/>
            <p:nvPr/>
          </p:nvSpPr>
          <p:spPr>
            <a:xfrm>
              <a:off x="3350149" y="1201333"/>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0" name="pg370"/>
            <p:cNvSpPr/>
            <p:nvPr/>
          </p:nvSpPr>
          <p:spPr>
            <a:xfrm>
              <a:off x="3350149" y="1111847"/>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1" name="pg371"/>
            <p:cNvSpPr/>
            <p:nvPr/>
          </p:nvSpPr>
          <p:spPr>
            <a:xfrm>
              <a:off x="3350149" y="1022361"/>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2" name="pg372"/>
            <p:cNvSpPr/>
            <p:nvPr/>
          </p:nvSpPr>
          <p:spPr>
            <a:xfrm>
              <a:off x="3350149" y="978341"/>
              <a:ext cx="83152" cy="83152"/>
            </a:xfrm>
            <a:custGeom>
              <a:avLst/>
              <a:pathLst>
                <a:path w="83152" h="83152">
                  <a:moveTo>
                    <a:pt x="74204" y="0"/>
                  </a:moveTo>
                  <a:lnTo>
                    <a:pt x="83152" y="0"/>
                  </a:lnTo>
                  <a:lnTo>
                    <a:pt x="0" y="83152"/>
                  </a:lnTo>
                  <a:lnTo>
                    <a:pt x="0" y="74204"/>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3" name="pg373"/>
            <p:cNvSpPr/>
            <p:nvPr/>
          </p:nvSpPr>
          <p:spPr>
            <a:xfrm>
              <a:off x="4122947" y="3668504"/>
              <a:ext cx="11711" cy="11711"/>
            </a:xfrm>
            <a:custGeom>
              <a:avLst/>
              <a:pathLst>
                <a:path w="11711" h="11711">
                  <a:moveTo>
                    <a:pt x="11711" y="0"/>
                  </a:moveTo>
                  <a:lnTo>
                    <a:pt x="11711" y="8948"/>
                  </a:lnTo>
                  <a:lnTo>
                    <a:pt x="8948" y="11711"/>
                  </a:lnTo>
                  <a:lnTo>
                    <a:pt x="0" y="1171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4" name="pg374"/>
            <p:cNvSpPr/>
            <p:nvPr/>
          </p:nvSpPr>
          <p:spPr>
            <a:xfrm>
              <a:off x="4033461" y="3579018"/>
              <a:ext cx="101197" cy="101197"/>
            </a:xfrm>
            <a:custGeom>
              <a:avLst/>
              <a:pathLst>
                <a:path w="101197" h="101197">
                  <a:moveTo>
                    <a:pt x="101197" y="0"/>
                  </a:moveTo>
                  <a:lnTo>
                    <a:pt x="101197" y="8948"/>
                  </a:lnTo>
                  <a:lnTo>
                    <a:pt x="8948" y="101197"/>
                  </a:lnTo>
                  <a:lnTo>
                    <a:pt x="0" y="10119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5" name="pg375"/>
            <p:cNvSpPr/>
            <p:nvPr/>
          </p:nvSpPr>
          <p:spPr>
            <a:xfrm>
              <a:off x="4014988" y="348953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6" name="pg376"/>
            <p:cNvSpPr/>
            <p:nvPr/>
          </p:nvSpPr>
          <p:spPr>
            <a:xfrm>
              <a:off x="4014988" y="340004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7" name="pg377"/>
            <p:cNvSpPr/>
            <p:nvPr/>
          </p:nvSpPr>
          <p:spPr>
            <a:xfrm>
              <a:off x="4014988" y="331056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8" name="pg378"/>
            <p:cNvSpPr/>
            <p:nvPr/>
          </p:nvSpPr>
          <p:spPr>
            <a:xfrm>
              <a:off x="4014988" y="322107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9" name="pg379"/>
            <p:cNvSpPr/>
            <p:nvPr/>
          </p:nvSpPr>
          <p:spPr>
            <a:xfrm>
              <a:off x="4014988" y="313158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0" name="pg380"/>
            <p:cNvSpPr/>
            <p:nvPr/>
          </p:nvSpPr>
          <p:spPr>
            <a:xfrm>
              <a:off x="4014988" y="304210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1" name="pg381"/>
            <p:cNvSpPr/>
            <p:nvPr/>
          </p:nvSpPr>
          <p:spPr>
            <a:xfrm>
              <a:off x="4014988" y="295261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2" name="pg382"/>
            <p:cNvSpPr/>
            <p:nvPr/>
          </p:nvSpPr>
          <p:spPr>
            <a:xfrm>
              <a:off x="4014988" y="286313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3" name="pg383"/>
            <p:cNvSpPr/>
            <p:nvPr/>
          </p:nvSpPr>
          <p:spPr>
            <a:xfrm>
              <a:off x="4014988" y="277364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4" name="pg384"/>
            <p:cNvSpPr/>
            <p:nvPr/>
          </p:nvSpPr>
          <p:spPr>
            <a:xfrm>
              <a:off x="4014988" y="268415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5" name="pg385"/>
            <p:cNvSpPr/>
            <p:nvPr/>
          </p:nvSpPr>
          <p:spPr>
            <a:xfrm>
              <a:off x="4014988" y="259467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6" name="pg386"/>
            <p:cNvSpPr/>
            <p:nvPr/>
          </p:nvSpPr>
          <p:spPr>
            <a:xfrm>
              <a:off x="4014988" y="250518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7" name="pg387"/>
            <p:cNvSpPr/>
            <p:nvPr/>
          </p:nvSpPr>
          <p:spPr>
            <a:xfrm>
              <a:off x="4014988" y="241570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8" name="pg388"/>
            <p:cNvSpPr/>
            <p:nvPr/>
          </p:nvSpPr>
          <p:spPr>
            <a:xfrm>
              <a:off x="4014988" y="232621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9" name="pg389"/>
            <p:cNvSpPr/>
            <p:nvPr/>
          </p:nvSpPr>
          <p:spPr>
            <a:xfrm>
              <a:off x="4014988" y="223672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0" name="pg390"/>
            <p:cNvSpPr/>
            <p:nvPr/>
          </p:nvSpPr>
          <p:spPr>
            <a:xfrm>
              <a:off x="4014988" y="214724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1" name="pg391"/>
            <p:cNvSpPr/>
            <p:nvPr/>
          </p:nvSpPr>
          <p:spPr>
            <a:xfrm>
              <a:off x="4014988" y="205775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2" name="pg392"/>
            <p:cNvSpPr/>
            <p:nvPr/>
          </p:nvSpPr>
          <p:spPr>
            <a:xfrm>
              <a:off x="4014988" y="196827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3" name="pg393"/>
            <p:cNvSpPr/>
            <p:nvPr/>
          </p:nvSpPr>
          <p:spPr>
            <a:xfrm>
              <a:off x="4014988" y="187878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4" name="pg394"/>
            <p:cNvSpPr/>
            <p:nvPr/>
          </p:nvSpPr>
          <p:spPr>
            <a:xfrm>
              <a:off x="4014988" y="178929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5" name="pg395"/>
            <p:cNvSpPr/>
            <p:nvPr/>
          </p:nvSpPr>
          <p:spPr>
            <a:xfrm>
              <a:off x="4014988" y="169981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6" name="pg396"/>
            <p:cNvSpPr/>
            <p:nvPr/>
          </p:nvSpPr>
          <p:spPr>
            <a:xfrm>
              <a:off x="4014988" y="161032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7" name="pg397"/>
            <p:cNvSpPr/>
            <p:nvPr/>
          </p:nvSpPr>
          <p:spPr>
            <a:xfrm>
              <a:off x="4014988" y="152084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8" name="pg398"/>
            <p:cNvSpPr/>
            <p:nvPr/>
          </p:nvSpPr>
          <p:spPr>
            <a:xfrm>
              <a:off x="4014988" y="143135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9" name="pg399"/>
            <p:cNvSpPr/>
            <p:nvPr/>
          </p:nvSpPr>
          <p:spPr>
            <a:xfrm>
              <a:off x="4014988" y="134186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0" name="pg400"/>
            <p:cNvSpPr/>
            <p:nvPr/>
          </p:nvSpPr>
          <p:spPr>
            <a:xfrm>
              <a:off x="4014988" y="125238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1" name="pg401"/>
            <p:cNvSpPr/>
            <p:nvPr/>
          </p:nvSpPr>
          <p:spPr>
            <a:xfrm>
              <a:off x="4014988" y="116289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2" name="pg402"/>
            <p:cNvSpPr/>
            <p:nvPr/>
          </p:nvSpPr>
          <p:spPr>
            <a:xfrm>
              <a:off x="4014988" y="107341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3" name="pg403"/>
            <p:cNvSpPr/>
            <p:nvPr/>
          </p:nvSpPr>
          <p:spPr>
            <a:xfrm>
              <a:off x="4014988" y="98392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4" name="pg404"/>
            <p:cNvSpPr/>
            <p:nvPr/>
          </p:nvSpPr>
          <p:spPr>
            <a:xfrm>
              <a:off x="4014988" y="949289"/>
              <a:ext cx="73768" cy="73768"/>
            </a:xfrm>
            <a:custGeom>
              <a:avLst/>
              <a:pathLst>
                <a:path w="73768" h="73768">
                  <a:moveTo>
                    <a:pt x="64819" y="0"/>
                  </a:moveTo>
                  <a:lnTo>
                    <a:pt x="73768" y="0"/>
                  </a:lnTo>
                  <a:lnTo>
                    <a:pt x="0" y="73768"/>
                  </a:lnTo>
                  <a:lnTo>
                    <a:pt x="0" y="6481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5" name="pg405"/>
            <p:cNvSpPr/>
            <p:nvPr/>
          </p:nvSpPr>
          <p:spPr>
            <a:xfrm>
              <a:off x="4391405" y="3671026"/>
              <a:ext cx="9189" cy="9189"/>
            </a:xfrm>
            <a:custGeom>
              <a:avLst/>
              <a:pathLst>
                <a:path w="9189" h="9189">
                  <a:moveTo>
                    <a:pt x="9189" y="0"/>
                  </a:moveTo>
                  <a:lnTo>
                    <a:pt x="9189" y="8948"/>
                  </a:lnTo>
                  <a:lnTo>
                    <a:pt x="8948" y="9189"/>
                  </a:lnTo>
                  <a:lnTo>
                    <a:pt x="0" y="918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6" name="pg406"/>
            <p:cNvSpPr/>
            <p:nvPr/>
          </p:nvSpPr>
          <p:spPr>
            <a:xfrm>
              <a:off x="4301919" y="3581540"/>
              <a:ext cx="98675" cy="98675"/>
            </a:xfrm>
            <a:custGeom>
              <a:avLst/>
              <a:pathLst>
                <a:path w="98675" h="98675">
                  <a:moveTo>
                    <a:pt x="98675" y="0"/>
                  </a:moveTo>
                  <a:lnTo>
                    <a:pt x="98675" y="8948"/>
                  </a:lnTo>
                  <a:lnTo>
                    <a:pt x="8948" y="98675"/>
                  </a:lnTo>
                  <a:lnTo>
                    <a:pt x="0" y="98675"/>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7" name="pg407"/>
            <p:cNvSpPr/>
            <p:nvPr/>
          </p:nvSpPr>
          <p:spPr>
            <a:xfrm>
              <a:off x="4280923" y="349205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8" name="pg408"/>
            <p:cNvSpPr/>
            <p:nvPr/>
          </p:nvSpPr>
          <p:spPr>
            <a:xfrm>
              <a:off x="4280923" y="340256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9" name="pg409"/>
            <p:cNvSpPr/>
            <p:nvPr/>
          </p:nvSpPr>
          <p:spPr>
            <a:xfrm>
              <a:off x="4280923" y="331308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0" name="pg410"/>
            <p:cNvSpPr/>
            <p:nvPr/>
          </p:nvSpPr>
          <p:spPr>
            <a:xfrm>
              <a:off x="4280923" y="322359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1" name="pg411"/>
            <p:cNvSpPr/>
            <p:nvPr/>
          </p:nvSpPr>
          <p:spPr>
            <a:xfrm>
              <a:off x="4280923" y="313411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2" name="pg412"/>
            <p:cNvSpPr/>
            <p:nvPr/>
          </p:nvSpPr>
          <p:spPr>
            <a:xfrm>
              <a:off x="4280923" y="304462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3" name="pg413"/>
            <p:cNvSpPr/>
            <p:nvPr/>
          </p:nvSpPr>
          <p:spPr>
            <a:xfrm>
              <a:off x="4280923" y="295513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4" name="pg414"/>
            <p:cNvSpPr/>
            <p:nvPr/>
          </p:nvSpPr>
          <p:spPr>
            <a:xfrm>
              <a:off x="4280923" y="286565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5" name="pg415"/>
            <p:cNvSpPr/>
            <p:nvPr/>
          </p:nvSpPr>
          <p:spPr>
            <a:xfrm>
              <a:off x="4280923" y="277616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6" name="pg416"/>
            <p:cNvSpPr/>
            <p:nvPr/>
          </p:nvSpPr>
          <p:spPr>
            <a:xfrm>
              <a:off x="4280923" y="268668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7" name="pg417"/>
            <p:cNvSpPr/>
            <p:nvPr/>
          </p:nvSpPr>
          <p:spPr>
            <a:xfrm>
              <a:off x="4280923" y="259719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8" name="pg418"/>
            <p:cNvSpPr/>
            <p:nvPr/>
          </p:nvSpPr>
          <p:spPr>
            <a:xfrm>
              <a:off x="4280923" y="250770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9" name="pg419"/>
            <p:cNvSpPr/>
            <p:nvPr/>
          </p:nvSpPr>
          <p:spPr>
            <a:xfrm>
              <a:off x="4280923" y="241822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0" name="pg420"/>
            <p:cNvSpPr/>
            <p:nvPr/>
          </p:nvSpPr>
          <p:spPr>
            <a:xfrm>
              <a:off x="4280923" y="232873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1" name="pg421"/>
            <p:cNvSpPr/>
            <p:nvPr/>
          </p:nvSpPr>
          <p:spPr>
            <a:xfrm>
              <a:off x="4280923" y="223925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2" name="pg422"/>
            <p:cNvSpPr/>
            <p:nvPr/>
          </p:nvSpPr>
          <p:spPr>
            <a:xfrm>
              <a:off x="4280923" y="214976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3" name="pg423"/>
            <p:cNvSpPr/>
            <p:nvPr/>
          </p:nvSpPr>
          <p:spPr>
            <a:xfrm>
              <a:off x="4280923" y="206027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4" name="pg424"/>
            <p:cNvSpPr/>
            <p:nvPr/>
          </p:nvSpPr>
          <p:spPr>
            <a:xfrm>
              <a:off x="4280923" y="197079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5" name="pg425"/>
            <p:cNvSpPr/>
            <p:nvPr/>
          </p:nvSpPr>
          <p:spPr>
            <a:xfrm>
              <a:off x="4280923" y="188130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6" name="pg426"/>
            <p:cNvSpPr/>
            <p:nvPr/>
          </p:nvSpPr>
          <p:spPr>
            <a:xfrm>
              <a:off x="4280923" y="179182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7" name="pg427"/>
            <p:cNvSpPr/>
            <p:nvPr/>
          </p:nvSpPr>
          <p:spPr>
            <a:xfrm>
              <a:off x="4280923" y="170233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8" name="pg428"/>
            <p:cNvSpPr/>
            <p:nvPr/>
          </p:nvSpPr>
          <p:spPr>
            <a:xfrm>
              <a:off x="4280923" y="161284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9" name="pg429"/>
            <p:cNvSpPr/>
            <p:nvPr/>
          </p:nvSpPr>
          <p:spPr>
            <a:xfrm>
              <a:off x="4280923" y="152336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0" name="pg430"/>
            <p:cNvSpPr/>
            <p:nvPr/>
          </p:nvSpPr>
          <p:spPr>
            <a:xfrm>
              <a:off x="4280923" y="143387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1" name="pg431"/>
            <p:cNvSpPr/>
            <p:nvPr/>
          </p:nvSpPr>
          <p:spPr>
            <a:xfrm>
              <a:off x="4280923" y="134439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2" name="pg432"/>
            <p:cNvSpPr/>
            <p:nvPr/>
          </p:nvSpPr>
          <p:spPr>
            <a:xfrm>
              <a:off x="4280923" y="125490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3" name="pg433"/>
            <p:cNvSpPr/>
            <p:nvPr/>
          </p:nvSpPr>
          <p:spPr>
            <a:xfrm>
              <a:off x="4280923" y="116541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4" name="pg434"/>
            <p:cNvSpPr/>
            <p:nvPr/>
          </p:nvSpPr>
          <p:spPr>
            <a:xfrm>
              <a:off x="4280923" y="107593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5" name="pg435"/>
            <p:cNvSpPr/>
            <p:nvPr/>
          </p:nvSpPr>
          <p:spPr>
            <a:xfrm>
              <a:off x="4280923" y="98644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6" name="pg436"/>
            <p:cNvSpPr/>
            <p:nvPr/>
          </p:nvSpPr>
          <p:spPr>
            <a:xfrm>
              <a:off x="4280923" y="920237"/>
              <a:ext cx="105343" cy="105343"/>
            </a:xfrm>
            <a:custGeom>
              <a:avLst/>
              <a:pathLst>
                <a:path w="105343" h="105343">
                  <a:moveTo>
                    <a:pt x="96394" y="0"/>
                  </a:moveTo>
                  <a:lnTo>
                    <a:pt x="105343" y="0"/>
                  </a:lnTo>
                  <a:lnTo>
                    <a:pt x="0" y="105343"/>
                  </a:lnTo>
                  <a:lnTo>
                    <a:pt x="0" y="96394"/>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7" name="pg437"/>
            <p:cNvSpPr/>
            <p:nvPr/>
          </p:nvSpPr>
          <p:spPr>
            <a:xfrm>
              <a:off x="4280923" y="920237"/>
              <a:ext cx="15857" cy="15857"/>
            </a:xfrm>
            <a:custGeom>
              <a:avLst/>
              <a:pathLst>
                <a:path w="15857" h="15857">
                  <a:moveTo>
                    <a:pt x="6908" y="0"/>
                  </a:moveTo>
                  <a:lnTo>
                    <a:pt x="15857" y="0"/>
                  </a:lnTo>
                  <a:lnTo>
                    <a:pt x="0" y="15857"/>
                  </a:lnTo>
                  <a:lnTo>
                    <a:pt x="0" y="6908"/>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8" name="pg438"/>
            <p:cNvSpPr/>
            <p:nvPr/>
          </p:nvSpPr>
          <p:spPr>
            <a:xfrm>
              <a:off x="5017807" y="3632590"/>
              <a:ext cx="47626" cy="47626"/>
            </a:xfrm>
            <a:custGeom>
              <a:avLst/>
              <a:pathLst>
                <a:path w="47626" h="47626">
                  <a:moveTo>
                    <a:pt x="47626" y="0"/>
                  </a:moveTo>
                  <a:lnTo>
                    <a:pt x="47626" y="8948"/>
                  </a:lnTo>
                  <a:lnTo>
                    <a:pt x="8948" y="47626"/>
                  </a:lnTo>
                  <a:lnTo>
                    <a:pt x="0" y="47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9" name="pg439"/>
            <p:cNvSpPr/>
            <p:nvPr/>
          </p:nvSpPr>
          <p:spPr>
            <a:xfrm>
              <a:off x="4945762" y="354310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0" name="pg440"/>
            <p:cNvSpPr/>
            <p:nvPr/>
          </p:nvSpPr>
          <p:spPr>
            <a:xfrm>
              <a:off x="4945762" y="345361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1" name="pg441"/>
            <p:cNvSpPr/>
            <p:nvPr/>
          </p:nvSpPr>
          <p:spPr>
            <a:xfrm>
              <a:off x="4945762" y="336413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2" name="pg442"/>
            <p:cNvSpPr/>
            <p:nvPr/>
          </p:nvSpPr>
          <p:spPr>
            <a:xfrm>
              <a:off x="4945762" y="327464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3" name="pg443"/>
            <p:cNvSpPr/>
            <p:nvPr/>
          </p:nvSpPr>
          <p:spPr>
            <a:xfrm>
              <a:off x="4945762" y="318516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4" name="pg444"/>
            <p:cNvSpPr/>
            <p:nvPr/>
          </p:nvSpPr>
          <p:spPr>
            <a:xfrm>
              <a:off x="4945762" y="309567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5" name="pg445"/>
            <p:cNvSpPr/>
            <p:nvPr/>
          </p:nvSpPr>
          <p:spPr>
            <a:xfrm>
              <a:off x="4945762" y="300618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6" name="pg446"/>
            <p:cNvSpPr/>
            <p:nvPr/>
          </p:nvSpPr>
          <p:spPr>
            <a:xfrm>
              <a:off x="4945762" y="291670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7" name="pg447"/>
            <p:cNvSpPr/>
            <p:nvPr/>
          </p:nvSpPr>
          <p:spPr>
            <a:xfrm>
              <a:off x="4945762" y="282721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8" name="pg448"/>
            <p:cNvSpPr/>
            <p:nvPr/>
          </p:nvSpPr>
          <p:spPr>
            <a:xfrm>
              <a:off x="4945762" y="273773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9" name="pg449"/>
            <p:cNvSpPr/>
            <p:nvPr/>
          </p:nvSpPr>
          <p:spPr>
            <a:xfrm>
              <a:off x="4945762" y="264824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0" name="pg450"/>
            <p:cNvSpPr/>
            <p:nvPr/>
          </p:nvSpPr>
          <p:spPr>
            <a:xfrm>
              <a:off x="4945762" y="255875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1" name="pg451"/>
            <p:cNvSpPr/>
            <p:nvPr/>
          </p:nvSpPr>
          <p:spPr>
            <a:xfrm>
              <a:off x="4945762" y="246927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2" name="pg452"/>
            <p:cNvSpPr/>
            <p:nvPr/>
          </p:nvSpPr>
          <p:spPr>
            <a:xfrm>
              <a:off x="4945762" y="237978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3" name="pg453"/>
            <p:cNvSpPr/>
            <p:nvPr/>
          </p:nvSpPr>
          <p:spPr>
            <a:xfrm>
              <a:off x="4945762" y="229030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4" name="pg454"/>
            <p:cNvSpPr/>
            <p:nvPr/>
          </p:nvSpPr>
          <p:spPr>
            <a:xfrm>
              <a:off x="4945762" y="220081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5" name="pg455"/>
            <p:cNvSpPr/>
            <p:nvPr/>
          </p:nvSpPr>
          <p:spPr>
            <a:xfrm>
              <a:off x="4945762" y="211132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6" name="pg456"/>
            <p:cNvSpPr/>
            <p:nvPr/>
          </p:nvSpPr>
          <p:spPr>
            <a:xfrm>
              <a:off x="4945762" y="202184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7" name="pg457"/>
            <p:cNvSpPr/>
            <p:nvPr/>
          </p:nvSpPr>
          <p:spPr>
            <a:xfrm>
              <a:off x="4945762" y="193235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8" name="pg458"/>
            <p:cNvSpPr/>
            <p:nvPr/>
          </p:nvSpPr>
          <p:spPr>
            <a:xfrm>
              <a:off x="4945762" y="184287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9" name="pg459"/>
            <p:cNvSpPr/>
            <p:nvPr/>
          </p:nvSpPr>
          <p:spPr>
            <a:xfrm>
              <a:off x="4945762" y="175338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0" name="pg460"/>
            <p:cNvSpPr/>
            <p:nvPr/>
          </p:nvSpPr>
          <p:spPr>
            <a:xfrm>
              <a:off x="4945762" y="166389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1" name="pg461"/>
            <p:cNvSpPr/>
            <p:nvPr/>
          </p:nvSpPr>
          <p:spPr>
            <a:xfrm>
              <a:off x="4945762" y="157441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2" name="pg462"/>
            <p:cNvSpPr/>
            <p:nvPr/>
          </p:nvSpPr>
          <p:spPr>
            <a:xfrm>
              <a:off x="4945762" y="148492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3" name="pg463"/>
            <p:cNvSpPr/>
            <p:nvPr/>
          </p:nvSpPr>
          <p:spPr>
            <a:xfrm>
              <a:off x="4945762" y="139544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4" name="pg464"/>
            <p:cNvSpPr/>
            <p:nvPr/>
          </p:nvSpPr>
          <p:spPr>
            <a:xfrm>
              <a:off x="4945762" y="130595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5" name="pg465"/>
            <p:cNvSpPr/>
            <p:nvPr/>
          </p:nvSpPr>
          <p:spPr>
            <a:xfrm>
              <a:off x="4945762" y="121646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6" name="pg466"/>
            <p:cNvSpPr/>
            <p:nvPr/>
          </p:nvSpPr>
          <p:spPr>
            <a:xfrm>
              <a:off x="4945762" y="112698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7" name="pg467"/>
            <p:cNvSpPr/>
            <p:nvPr/>
          </p:nvSpPr>
          <p:spPr>
            <a:xfrm>
              <a:off x="4945762" y="103749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8" name="pg468"/>
            <p:cNvSpPr/>
            <p:nvPr/>
          </p:nvSpPr>
          <p:spPr>
            <a:xfrm>
              <a:off x="4945762" y="94801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9" name="pg469"/>
            <p:cNvSpPr/>
            <p:nvPr/>
          </p:nvSpPr>
          <p:spPr>
            <a:xfrm>
              <a:off x="4945762" y="891184"/>
              <a:ext cx="95959" cy="95959"/>
            </a:xfrm>
            <a:custGeom>
              <a:avLst/>
              <a:pathLst>
                <a:path w="95959" h="95959">
                  <a:moveTo>
                    <a:pt x="87010" y="0"/>
                  </a:moveTo>
                  <a:lnTo>
                    <a:pt x="95959" y="0"/>
                  </a:lnTo>
                  <a:lnTo>
                    <a:pt x="0" y="95959"/>
                  </a:lnTo>
                  <a:lnTo>
                    <a:pt x="0" y="8701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0" name="pg470"/>
            <p:cNvSpPr/>
            <p:nvPr/>
          </p:nvSpPr>
          <p:spPr>
            <a:xfrm>
              <a:off x="4945762" y="891184"/>
              <a:ext cx="6473" cy="6473"/>
            </a:xfrm>
            <a:custGeom>
              <a:avLst/>
              <a:pathLst>
                <a:path w="6473" h="6473">
                  <a:moveTo>
                    <a:pt x="0" y="6473"/>
                  </a:moveTo>
                  <a:lnTo>
                    <a:pt x="0" y="0"/>
                  </a:lnTo>
                  <a:lnTo>
                    <a:pt x="6473" y="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1" name="pg471"/>
            <p:cNvSpPr/>
            <p:nvPr/>
          </p:nvSpPr>
          <p:spPr>
            <a:xfrm>
              <a:off x="6181125" y="3599198"/>
              <a:ext cx="81017" cy="81017"/>
            </a:xfrm>
            <a:custGeom>
              <a:avLst/>
              <a:pathLst>
                <a:path w="81017" h="81017">
                  <a:moveTo>
                    <a:pt x="81017" y="0"/>
                  </a:moveTo>
                  <a:lnTo>
                    <a:pt x="81017" y="8948"/>
                  </a:lnTo>
                  <a:lnTo>
                    <a:pt x="8948" y="81017"/>
                  </a:lnTo>
                  <a:lnTo>
                    <a:pt x="0" y="8101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2" name="pg472"/>
            <p:cNvSpPr/>
            <p:nvPr/>
          </p:nvSpPr>
          <p:spPr>
            <a:xfrm>
              <a:off x="6142472" y="350971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3" name="pg473"/>
            <p:cNvSpPr/>
            <p:nvPr/>
          </p:nvSpPr>
          <p:spPr>
            <a:xfrm>
              <a:off x="6142472" y="342022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4" name="pg474"/>
            <p:cNvSpPr/>
            <p:nvPr/>
          </p:nvSpPr>
          <p:spPr>
            <a:xfrm>
              <a:off x="6142472" y="333074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5" name="pg475"/>
            <p:cNvSpPr/>
            <p:nvPr/>
          </p:nvSpPr>
          <p:spPr>
            <a:xfrm>
              <a:off x="6142472" y="324125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6" name="pg476"/>
            <p:cNvSpPr/>
            <p:nvPr/>
          </p:nvSpPr>
          <p:spPr>
            <a:xfrm>
              <a:off x="6142472" y="315176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7" name="pg477"/>
            <p:cNvSpPr/>
            <p:nvPr/>
          </p:nvSpPr>
          <p:spPr>
            <a:xfrm>
              <a:off x="6142472" y="306228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8" name="pg478"/>
            <p:cNvSpPr/>
            <p:nvPr/>
          </p:nvSpPr>
          <p:spPr>
            <a:xfrm>
              <a:off x="6142472" y="297279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9" name="pg479"/>
            <p:cNvSpPr/>
            <p:nvPr/>
          </p:nvSpPr>
          <p:spPr>
            <a:xfrm>
              <a:off x="6142472" y="288331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0" name="pg480"/>
            <p:cNvSpPr/>
            <p:nvPr/>
          </p:nvSpPr>
          <p:spPr>
            <a:xfrm>
              <a:off x="6142472" y="279382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1" name="pg481"/>
            <p:cNvSpPr/>
            <p:nvPr/>
          </p:nvSpPr>
          <p:spPr>
            <a:xfrm>
              <a:off x="6142472" y="270433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2" name="pg482"/>
            <p:cNvSpPr/>
            <p:nvPr/>
          </p:nvSpPr>
          <p:spPr>
            <a:xfrm>
              <a:off x="6142472" y="261485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3" name="pg483"/>
            <p:cNvSpPr/>
            <p:nvPr/>
          </p:nvSpPr>
          <p:spPr>
            <a:xfrm>
              <a:off x="6142472" y="252536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4" name="pg484"/>
            <p:cNvSpPr/>
            <p:nvPr/>
          </p:nvSpPr>
          <p:spPr>
            <a:xfrm>
              <a:off x="6142472" y="243588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5" name="pg485"/>
            <p:cNvSpPr/>
            <p:nvPr/>
          </p:nvSpPr>
          <p:spPr>
            <a:xfrm>
              <a:off x="6142472" y="234639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6" name="pg486"/>
            <p:cNvSpPr/>
            <p:nvPr/>
          </p:nvSpPr>
          <p:spPr>
            <a:xfrm>
              <a:off x="6142472" y="225690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7" name="pg487"/>
            <p:cNvSpPr/>
            <p:nvPr/>
          </p:nvSpPr>
          <p:spPr>
            <a:xfrm>
              <a:off x="6142472" y="216742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8" name="pg488"/>
            <p:cNvSpPr/>
            <p:nvPr/>
          </p:nvSpPr>
          <p:spPr>
            <a:xfrm>
              <a:off x="6142472" y="207793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9" name="pg489"/>
            <p:cNvSpPr/>
            <p:nvPr/>
          </p:nvSpPr>
          <p:spPr>
            <a:xfrm>
              <a:off x="6142472" y="198845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90" name="pg490"/>
            <p:cNvSpPr/>
            <p:nvPr/>
          </p:nvSpPr>
          <p:spPr>
            <a:xfrm>
              <a:off x="6142472" y="189896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91" name="pg491"/>
            <p:cNvSpPr/>
            <p:nvPr/>
          </p:nvSpPr>
          <p:spPr>
            <a:xfrm>
              <a:off x="6142472" y="180947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92" name="pg492"/>
            <p:cNvSpPr/>
            <p:nvPr/>
          </p:nvSpPr>
          <p:spPr>
            <a:xfrm>
              <a:off x="6142472" y="171999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93" name="pg493"/>
            <p:cNvSpPr/>
            <p:nvPr/>
          </p:nvSpPr>
          <p:spPr>
            <a:xfrm>
              <a:off x="6142472" y="163050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94" name="pg494"/>
            <p:cNvSpPr/>
            <p:nvPr/>
          </p:nvSpPr>
          <p:spPr>
            <a:xfrm>
              <a:off x="6142472" y="154102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95" name="pg495"/>
            <p:cNvSpPr/>
            <p:nvPr/>
          </p:nvSpPr>
          <p:spPr>
            <a:xfrm>
              <a:off x="6142472" y="145153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96" name="pg496"/>
            <p:cNvSpPr/>
            <p:nvPr/>
          </p:nvSpPr>
          <p:spPr>
            <a:xfrm>
              <a:off x="6142472" y="136204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97" name="pg497"/>
            <p:cNvSpPr/>
            <p:nvPr/>
          </p:nvSpPr>
          <p:spPr>
            <a:xfrm>
              <a:off x="6142472" y="127256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98" name="pg498"/>
            <p:cNvSpPr/>
            <p:nvPr/>
          </p:nvSpPr>
          <p:spPr>
            <a:xfrm>
              <a:off x="6142472" y="118307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99" name="pg499"/>
            <p:cNvSpPr/>
            <p:nvPr/>
          </p:nvSpPr>
          <p:spPr>
            <a:xfrm>
              <a:off x="6142472" y="109359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00" name="pg500"/>
            <p:cNvSpPr/>
            <p:nvPr/>
          </p:nvSpPr>
          <p:spPr>
            <a:xfrm>
              <a:off x="6142472" y="100410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01" name="pg501"/>
            <p:cNvSpPr/>
            <p:nvPr/>
          </p:nvSpPr>
          <p:spPr>
            <a:xfrm>
              <a:off x="6142472" y="91461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02" name="pg502"/>
            <p:cNvSpPr/>
            <p:nvPr/>
          </p:nvSpPr>
          <p:spPr>
            <a:xfrm>
              <a:off x="6142472" y="862132"/>
              <a:ext cx="91619" cy="91619"/>
            </a:xfrm>
            <a:custGeom>
              <a:avLst/>
              <a:pathLst>
                <a:path w="91619" h="91619">
                  <a:moveTo>
                    <a:pt x="82671" y="0"/>
                  </a:moveTo>
                  <a:lnTo>
                    <a:pt x="91619" y="0"/>
                  </a:lnTo>
                  <a:lnTo>
                    <a:pt x="0" y="91619"/>
                  </a:lnTo>
                  <a:lnTo>
                    <a:pt x="0" y="8267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03" name="pg503"/>
            <p:cNvSpPr/>
            <p:nvPr/>
          </p:nvSpPr>
          <p:spPr>
            <a:xfrm>
              <a:off x="6142472" y="862132"/>
              <a:ext cx="2133" cy="2133"/>
            </a:xfrm>
            <a:custGeom>
              <a:avLst/>
              <a:pathLst>
                <a:path w="2133" h="2133">
                  <a:moveTo>
                    <a:pt x="0" y="2133"/>
                  </a:moveTo>
                  <a:lnTo>
                    <a:pt x="0" y="0"/>
                  </a:lnTo>
                  <a:lnTo>
                    <a:pt x="2133" y="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04" name="rc504"/>
            <p:cNvSpPr/>
            <p:nvPr/>
          </p:nvSpPr>
          <p:spPr>
            <a:xfrm>
              <a:off x="823762" y="1762756"/>
              <a:ext cx="119670" cy="1917459"/>
            </a:xfrm>
            <a:prstGeom prst="rect">
              <a:avLst/>
            </a:prstGeom>
            <a:ln w="1355" cap="sq">
              <a:solidFill>
                <a:srgbClr val="000000">
                  <a:alpha val="100000"/>
                </a:srgbClr>
              </a:solidFill>
              <a:prstDash val="solid"/>
              <a:miter/>
            </a:ln>
          </p:spPr>
          <p:txBody>
            <a:bodyPr/>
            <a:lstStyle/>
            <a:p/>
          </p:txBody>
        </p:sp>
        <p:sp>
          <p:nvSpPr>
            <p:cNvPr id="505" name="rc505"/>
            <p:cNvSpPr/>
            <p:nvPr/>
          </p:nvSpPr>
          <p:spPr>
            <a:xfrm>
              <a:off x="956729" y="1414128"/>
              <a:ext cx="119670" cy="2266088"/>
            </a:xfrm>
            <a:prstGeom prst="rect">
              <a:avLst/>
            </a:prstGeom>
            <a:ln w="1355" cap="sq">
              <a:solidFill>
                <a:srgbClr val="000000">
                  <a:alpha val="100000"/>
                </a:srgbClr>
              </a:solidFill>
              <a:prstDash val="solid"/>
              <a:miter/>
            </a:ln>
          </p:spPr>
          <p:txBody>
            <a:bodyPr/>
            <a:lstStyle/>
            <a:p/>
          </p:txBody>
        </p:sp>
        <p:sp>
          <p:nvSpPr>
            <p:cNvPr id="506" name="rc506"/>
            <p:cNvSpPr/>
            <p:nvPr/>
          </p:nvSpPr>
          <p:spPr>
            <a:xfrm>
              <a:off x="1089697" y="1239813"/>
              <a:ext cx="119670" cy="2440402"/>
            </a:xfrm>
            <a:prstGeom prst="rect">
              <a:avLst/>
            </a:prstGeom>
            <a:ln w="1355" cap="sq">
              <a:solidFill>
                <a:srgbClr val="000000">
                  <a:alpha val="100000"/>
                </a:srgbClr>
              </a:solidFill>
              <a:prstDash val="solid"/>
              <a:miter/>
            </a:ln>
          </p:spPr>
          <p:txBody>
            <a:bodyPr/>
            <a:lstStyle/>
            <a:p/>
          </p:txBody>
        </p:sp>
        <p:sp>
          <p:nvSpPr>
            <p:cNvPr id="507" name="rc507"/>
            <p:cNvSpPr/>
            <p:nvPr/>
          </p:nvSpPr>
          <p:spPr>
            <a:xfrm>
              <a:off x="1222665" y="1210761"/>
              <a:ext cx="119670" cy="2469455"/>
            </a:xfrm>
            <a:prstGeom prst="rect">
              <a:avLst/>
            </a:prstGeom>
            <a:ln w="1355" cap="sq">
              <a:solidFill>
                <a:srgbClr val="000000">
                  <a:alpha val="100000"/>
                </a:srgbClr>
              </a:solidFill>
              <a:prstDash val="solid"/>
              <a:miter/>
            </a:ln>
          </p:spPr>
          <p:txBody>
            <a:bodyPr/>
            <a:lstStyle/>
            <a:p/>
          </p:txBody>
        </p:sp>
        <p:sp>
          <p:nvSpPr>
            <p:cNvPr id="508" name="rc508"/>
            <p:cNvSpPr/>
            <p:nvPr/>
          </p:nvSpPr>
          <p:spPr>
            <a:xfrm>
              <a:off x="1355633" y="1152656"/>
              <a:ext cx="119670" cy="2527559"/>
            </a:xfrm>
            <a:prstGeom prst="rect">
              <a:avLst/>
            </a:prstGeom>
            <a:ln w="1355" cap="sq">
              <a:solidFill>
                <a:srgbClr val="000000">
                  <a:alpha val="100000"/>
                </a:srgbClr>
              </a:solidFill>
              <a:prstDash val="solid"/>
              <a:miter/>
            </a:ln>
          </p:spPr>
          <p:txBody>
            <a:bodyPr/>
            <a:lstStyle/>
            <a:p/>
          </p:txBody>
        </p:sp>
        <p:sp>
          <p:nvSpPr>
            <p:cNvPr id="509" name="rc509"/>
            <p:cNvSpPr/>
            <p:nvPr/>
          </p:nvSpPr>
          <p:spPr>
            <a:xfrm>
              <a:off x="1488600" y="1123603"/>
              <a:ext cx="119670" cy="2556612"/>
            </a:xfrm>
            <a:prstGeom prst="rect">
              <a:avLst/>
            </a:prstGeom>
            <a:ln w="1355" cap="sq">
              <a:solidFill>
                <a:srgbClr val="000000">
                  <a:alpha val="100000"/>
                </a:srgbClr>
              </a:solidFill>
              <a:prstDash val="solid"/>
              <a:miter/>
            </a:ln>
          </p:spPr>
          <p:txBody>
            <a:bodyPr/>
            <a:lstStyle/>
            <a:p/>
          </p:txBody>
        </p:sp>
        <p:sp>
          <p:nvSpPr>
            <p:cNvPr id="510" name="rc510"/>
            <p:cNvSpPr/>
            <p:nvPr/>
          </p:nvSpPr>
          <p:spPr>
            <a:xfrm>
              <a:off x="1621568" y="1094551"/>
              <a:ext cx="119670" cy="2585664"/>
            </a:xfrm>
            <a:prstGeom prst="rect">
              <a:avLst/>
            </a:prstGeom>
            <a:ln w="1355" cap="sq">
              <a:solidFill>
                <a:srgbClr val="000000">
                  <a:alpha val="100000"/>
                </a:srgbClr>
              </a:solidFill>
              <a:prstDash val="solid"/>
              <a:miter/>
            </a:ln>
          </p:spPr>
          <p:txBody>
            <a:bodyPr/>
            <a:lstStyle/>
            <a:p/>
          </p:txBody>
        </p:sp>
        <p:sp>
          <p:nvSpPr>
            <p:cNvPr id="511" name="rc511"/>
            <p:cNvSpPr/>
            <p:nvPr/>
          </p:nvSpPr>
          <p:spPr>
            <a:xfrm>
              <a:off x="1754536" y="1094551"/>
              <a:ext cx="119670" cy="2585664"/>
            </a:xfrm>
            <a:prstGeom prst="rect">
              <a:avLst/>
            </a:prstGeom>
            <a:ln w="1355" cap="sq">
              <a:solidFill>
                <a:srgbClr val="000000">
                  <a:alpha val="100000"/>
                </a:srgbClr>
              </a:solidFill>
              <a:prstDash val="solid"/>
              <a:miter/>
            </a:ln>
          </p:spPr>
          <p:txBody>
            <a:bodyPr/>
            <a:lstStyle/>
            <a:p/>
          </p:txBody>
        </p:sp>
        <p:sp>
          <p:nvSpPr>
            <p:cNvPr id="512" name="rc512"/>
            <p:cNvSpPr/>
            <p:nvPr/>
          </p:nvSpPr>
          <p:spPr>
            <a:xfrm>
              <a:off x="2020471" y="1065499"/>
              <a:ext cx="119670" cy="2614717"/>
            </a:xfrm>
            <a:prstGeom prst="rect">
              <a:avLst/>
            </a:prstGeom>
            <a:ln w="1355" cap="sq">
              <a:solidFill>
                <a:srgbClr val="000000">
                  <a:alpha val="100000"/>
                </a:srgbClr>
              </a:solidFill>
              <a:prstDash val="solid"/>
              <a:miter/>
            </a:ln>
          </p:spPr>
          <p:txBody>
            <a:bodyPr/>
            <a:lstStyle/>
            <a:p/>
          </p:txBody>
        </p:sp>
        <p:sp>
          <p:nvSpPr>
            <p:cNvPr id="513" name="rc513"/>
            <p:cNvSpPr/>
            <p:nvPr/>
          </p:nvSpPr>
          <p:spPr>
            <a:xfrm>
              <a:off x="1887504" y="1065499"/>
              <a:ext cx="119670" cy="2614717"/>
            </a:xfrm>
            <a:prstGeom prst="rect">
              <a:avLst/>
            </a:prstGeom>
            <a:ln w="1355" cap="sq">
              <a:solidFill>
                <a:srgbClr val="000000">
                  <a:alpha val="100000"/>
                </a:srgbClr>
              </a:solidFill>
              <a:prstDash val="solid"/>
              <a:miter/>
            </a:ln>
          </p:spPr>
          <p:txBody>
            <a:bodyPr/>
            <a:lstStyle/>
            <a:p/>
          </p:txBody>
        </p:sp>
        <p:sp>
          <p:nvSpPr>
            <p:cNvPr id="514" name="rc514"/>
            <p:cNvSpPr/>
            <p:nvPr/>
          </p:nvSpPr>
          <p:spPr>
            <a:xfrm>
              <a:off x="2286407" y="1036446"/>
              <a:ext cx="119670" cy="2643769"/>
            </a:xfrm>
            <a:prstGeom prst="rect">
              <a:avLst/>
            </a:prstGeom>
            <a:ln w="1355" cap="sq">
              <a:solidFill>
                <a:srgbClr val="000000">
                  <a:alpha val="100000"/>
                </a:srgbClr>
              </a:solidFill>
              <a:prstDash val="solid"/>
              <a:miter/>
            </a:ln>
          </p:spPr>
          <p:txBody>
            <a:bodyPr/>
            <a:lstStyle/>
            <a:p/>
          </p:txBody>
        </p:sp>
        <p:sp>
          <p:nvSpPr>
            <p:cNvPr id="515" name="rc515"/>
            <p:cNvSpPr/>
            <p:nvPr/>
          </p:nvSpPr>
          <p:spPr>
            <a:xfrm>
              <a:off x="2153439" y="1036446"/>
              <a:ext cx="119670" cy="2643769"/>
            </a:xfrm>
            <a:prstGeom prst="rect">
              <a:avLst/>
            </a:prstGeom>
            <a:ln w="1355" cap="sq">
              <a:solidFill>
                <a:srgbClr val="000000">
                  <a:alpha val="100000"/>
                </a:srgbClr>
              </a:solidFill>
              <a:prstDash val="solid"/>
              <a:miter/>
            </a:ln>
          </p:spPr>
          <p:txBody>
            <a:bodyPr/>
            <a:lstStyle/>
            <a:p/>
          </p:txBody>
        </p:sp>
        <p:sp>
          <p:nvSpPr>
            <p:cNvPr id="516" name="rc516"/>
            <p:cNvSpPr/>
            <p:nvPr/>
          </p:nvSpPr>
          <p:spPr>
            <a:xfrm>
              <a:off x="2419375" y="1036446"/>
              <a:ext cx="119670" cy="2643769"/>
            </a:xfrm>
            <a:prstGeom prst="rect">
              <a:avLst/>
            </a:prstGeom>
            <a:ln w="1355" cap="sq">
              <a:solidFill>
                <a:srgbClr val="000000">
                  <a:alpha val="100000"/>
                </a:srgbClr>
              </a:solidFill>
              <a:prstDash val="solid"/>
              <a:miter/>
            </a:ln>
          </p:spPr>
          <p:txBody>
            <a:bodyPr/>
            <a:lstStyle/>
            <a:p/>
          </p:txBody>
        </p:sp>
        <p:sp>
          <p:nvSpPr>
            <p:cNvPr id="517" name="rc517"/>
            <p:cNvSpPr/>
            <p:nvPr/>
          </p:nvSpPr>
          <p:spPr>
            <a:xfrm>
              <a:off x="3084213" y="1007394"/>
              <a:ext cx="119670" cy="2672822"/>
            </a:xfrm>
            <a:prstGeom prst="rect">
              <a:avLst/>
            </a:prstGeom>
            <a:ln w="1355" cap="sq">
              <a:solidFill>
                <a:srgbClr val="000000">
                  <a:alpha val="100000"/>
                </a:srgbClr>
              </a:solidFill>
              <a:prstDash val="solid"/>
              <a:miter/>
            </a:ln>
          </p:spPr>
          <p:txBody>
            <a:bodyPr/>
            <a:lstStyle/>
            <a:p/>
          </p:txBody>
        </p:sp>
        <p:sp>
          <p:nvSpPr>
            <p:cNvPr id="518" name="rc518"/>
            <p:cNvSpPr/>
            <p:nvPr/>
          </p:nvSpPr>
          <p:spPr>
            <a:xfrm>
              <a:off x="2685310" y="1007394"/>
              <a:ext cx="119670" cy="2672822"/>
            </a:xfrm>
            <a:prstGeom prst="rect">
              <a:avLst/>
            </a:prstGeom>
            <a:ln w="1355" cap="sq">
              <a:solidFill>
                <a:srgbClr val="000000">
                  <a:alpha val="100000"/>
                </a:srgbClr>
              </a:solidFill>
              <a:prstDash val="solid"/>
              <a:miter/>
            </a:ln>
          </p:spPr>
          <p:txBody>
            <a:bodyPr/>
            <a:lstStyle/>
            <a:p/>
          </p:txBody>
        </p:sp>
        <p:sp>
          <p:nvSpPr>
            <p:cNvPr id="519" name="rc519"/>
            <p:cNvSpPr/>
            <p:nvPr/>
          </p:nvSpPr>
          <p:spPr>
            <a:xfrm>
              <a:off x="2951246" y="1007394"/>
              <a:ext cx="119670" cy="2672822"/>
            </a:xfrm>
            <a:prstGeom prst="rect">
              <a:avLst/>
            </a:prstGeom>
            <a:ln w="1355" cap="sq">
              <a:solidFill>
                <a:srgbClr val="000000">
                  <a:alpha val="100000"/>
                </a:srgbClr>
              </a:solidFill>
              <a:prstDash val="solid"/>
              <a:miter/>
            </a:ln>
          </p:spPr>
          <p:txBody>
            <a:bodyPr/>
            <a:lstStyle/>
            <a:p/>
          </p:txBody>
        </p:sp>
        <p:sp>
          <p:nvSpPr>
            <p:cNvPr id="520" name="rc520"/>
            <p:cNvSpPr/>
            <p:nvPr/>
          </p:nvSpPr>
          <p:spPr>
            <a:xfrm>
              <a:off x="2552342" y="1007394"/>
              <a:ext cx="119670" cy="2672822"/>
            </a:xfrm>
            <a:prstGeom prst="rect">
              <a:avLst/>
            </a:prstGeom>
            <a:ln w="1355" cap="sq">
              <a:solidFill>
                <a:srgbClr val="000000">
                  <a:alpha val="100000"/>
                </a:srgbClr>
              </a:solidFill>
              <a:prstDash val="solid"/>
              <a:miter/>
            </a:ln>
          </p:spPr>
          <p:txBody>
            <a:bodyPr/>
            <a:lstStyle/>
            <a:p/>
          </p:txBody>
        </p:sp>
        <p:sp>
          <p:nvSpPr>
            <p:cNvPr id="521" name="rc521"/>
            <p:cNvSpPr/>
            <p:nvPr/>
          </p:nvSpPr>
          <p:spPr>
            <a:xfrm>
              <a:off x="2818278" y="1007394"/>
              <a:ext cx="119670" cy="2672822"/>
            </a:xfrm>
            <a:prstGeom prst="rect">
              <a:avLst/>
            </a:prstGeom>
            <a:ln w="1355" cap="sq">
              <a:solidFill>
                <a:srgbClr val="000000">
                  <a:alpha val="100000"/>
                </a:srgbClr>
              </a:solidFill>
              <a:prstDash val="solid"/>
              <a:miter/>
            </a:ln>
          </p:spPr>
          <p:txBody>
            <a:bodyPr/>
            <a:lstStyle/>
            <a:p/>
          </p:txBody>
        </p:sp>
        <p:sp>
          <p:nvSpPr>
            <p:cNvPr id="522" name="rc522"/>
            <p:cNvSpPr/>
            <p:nvPr/>
          </p:nvSpPr>
          <p:spPr>
            <a:xfrm>
              <a:off x="3350149" y="978341"/>
              <a:ext cx="119670" cy="2701874"/>
            </a:xfrm>
            <a:prstGeom prst="rect">
              <a:avLst/>
            </a:prstGeom>
            <a:ln w="1355" cap="sq">
              <a:solidFill>
                <a:srgbClr val="000000">
                  <a:alpha val="100000"/>
                </a:srgbClr>
              </a:solidFill>
              <a:prstDash val="solid"/>
              <a:miter/>
            </a:ln>
          </p:spPr>
          <p:txBody>
            <a:bodyPr/>
            <a:lstStyle/>
            <a:p/>
          </p:txBody>
        </p:sp>
        <p:sp>
          <p:nvSpPr>
            <p:cNvPr id="523" name="rc523"/>
            <p:cNvSpPr/>
            <p:nvPr/>
          </p:nvSpPr>
          <p:spPr>
            <a:xfrm>
              <a:off x="3217181" y="978341"/>
              <a:ext cx="119670" cy="2701874"/>
            </a:xfrm>
            <a:prstGeom prst="rect">
              <a:avLst/>
            </a:prstGeom>
            <a:ln w="1355" cap="sq">
              <a:solidFill>
                <a:srgbClr val="000000">
                  <a:alpha val="100000"/>
                </a:srgbClr>
              </a:solidFill>
              <a:prstDash val="solid"/>
              <a:miter/>
            </a:ln>
          </p:spPr>
          <p:txBody>
            <a:bodyPr/>
            <a:lstStyle/>
            <a:p/>
          </p:txBody>
        </p:sp>
        <p:sp>
          <p:nvSpPr>
            <p:cNvPr id="524" name="rc524"/>
            <p:cNvSpPr/>
            <p:nvPr/>
          </p:nvSpPr>
          <p:spPr>
            <a:xfrm>
              <a:off x="4014988" y="949289"/>
              <a:ext cx="119670" cy="2730926"/>
            </a:xfrm>
            <a:prstGeom prst="rect">
              <a:avLst/>
            </a:prstGeom>
            <a:ln w="1355" cap="sq">
              <a:solidFill>
                <a:srgbClr val="000000">
                  <a:alpha val="100000"/>
                </a:srgbClr>
              </a:solidFill>
              <a:prstDash val="solid"/>
              <a:miter/>
            </a:ln>
          </p:spPr>
          <p:txBody>
            <a:bodyPr/>
            <a:lstStyle/>
            <a:p/>
          </p:txBody>
        </p:sp>
        <p:sp>
          <p:nvSpPr>
            <p:cNvPr id="525" name="rc525"/>
            <p:cNvSpPr/>
            <p:nvPr/>
          </p:nvSpPr>
          <p:spPr>
            <a:xfrm>
              <a:off x="3749052" y="949289"/>
              <a:ext cx="119670" cy="2730926"/>
            </a:xfrm>
            <a:prstGeom prst="rect">
              <a:avLst/>
            </a:prstGeom>
            <a:ln w="1355" cap="sq">
              <a:solidFill>
                <a:srgbClr val="000000">
                  <a:alpha val="100000"/>
                </a:srgbClr>
              </a:solidFill>
              <a:prstDash val="solid"/>
              <a:miter/>
            </a:ln>
          </p:spPr>
          <p:txBody>
            <a:bodyPr/>
            <a:lstStyle/>
            <a:p/>
          </p:txBody>
        </p:sp>
        <p:sp>
          <p:nvSpPr>
            <p:cNvPr id="526" name="rc526"/>
            <p:cNvSpPr/>
            <p:nvPr/>
          </p:nvSpPr>
          <p:spPr>
            <a:xfrm>
              <a:off x="3483117" y="949289"/>
              <a:ext cx="119670" cy="2730926"/>
            </a:xfrm>
            <a:prstGeom prst="rect">
              <a:avLst/>
            </a:prstGeom>
            <a:ln w="1355" cap="sq">
              <a:solidFill>
                <a:srgbClr val="000000">
                  <a:alpha val="100000"/>
                </a:srgbClr>
              </a:solidFill>
              <a:prstDash val="solid"/>
              <a:miter/>
            </a:ln>
          </p:spPr>
          <p:txBody>
            <a:bodyPr/>
            <a:lstStyle/>
            <a:p/>
          </p:txBody>
        </p:sp>
        <p:sp>
          <p:nvSpPr>
            <p:cNvPr id="527" name="rc527"/>
            <p:cNvSpPr/>
            <p:nvPr/>
          </p:nvSpPr>
          <p:spPr>
            <a:xfrm>
              <a:off x="3882020" y="949289"/>
              <a:ext cx="119670" cy="2730926"/>
            </a:xfrm>
            <a:prstGeom prst="rect">
              <a:avLst/>
            </a:prstGeom>
            <a:ln w="1355" cap="sq">
              <a:solidFill>
                <a:srgbClr val="000000">
                  <a:alpha val="100000"/>
                </a:srgbClr>
              </a:solidFill>
              <a:prstDash val="solid"/>
              <a:miter/>
            </a:ln>
          </p:spPr>
          <p:txBody>
            <a:bodyPr/>
            <a:lstStyle/>
            <a:p/>
          </p:txBody>
        </p:sp>
        <p:sp>
          <p:nvSpPr>
            <p:cNvPr id="528" name="rc528"/>
            <p:cNvSpPr/>
            <p:nvPr/>
          </p:nvSpPr>
          <p:spPr>
            <a:xfrm>
              <a:off x="3616084" y="949289"/>
              <a:ext cx="119670" cy="2730926"/>
            </a:xfrm>
            <a:prstGeom prst="rect">
              <a:avLst/>
            </a:prstGeom>
            <a:ln w="1355" cap="sq">
              <a:solidFill>
                <a:srgbClr val="000000">
                  <a:alpha val="100000"/>
                </a:srgbClr>
              </a:solidFill>
              <a:prstDash val="solid"/>
              <a:miter/>
            </a:ln>
          </p:spPr>
          <p:txBody>
            <a:bodyPr/>
            <a:lstStyle/>
            <a:p/>
          </p:txBody>
        </p:sp>
        <p:sp>
          <p:nvSpPr>
            <p:cNvPr id="529" name="rc529"/>
            <p:cNvSpPr/>
            <p:nvPr/>
          </p:nvSpPr>
          <p:spPr>
            <a:xfrm>
              <a:off x="4280923" y="920237"/>
              <a:ext cx="119670" cy="2759979"/>
            </a:xfrm>
            <a:prstGeom prst="rect">
              <a:avLst/>
            </a:prstGeom>
            <a:ln w="1355" cap="sq">
              <a:solidFill>
                <a:srgbClr val="000000">
                  <a:alpha val="100000"/>
                </a:srgbClr>
              </a:solidFill>
              <a:prstDash val="solid"/>
              <a:miter/>
            </a:ln>
          </p:spPr>
          <p:txBody>
            <a:bodyPr/>
            <a:lstStyle/>
            <a:p/>
          </p:txBody>
        </p:sp>
        <p:sp>
          <p:nvSpPr>
            <p:cNvPr id="530" name="rc530"/>
            <p:cNvSpPr/>
            <p:nvPr/>
          </p:nvSpPr>
          <p:spPr>
            <a:xfrm>
              <a:off x="4546859" y="920237"/>
              <a:ext cx="119670" cy="2759979"/>
            </a:xfrm>
            <a:prstGeom prst="rect">
              <a:avLst/>
            </a:prstGeom>
            <a:ln w="1355" cap="sq">
              <a:solidFill>
                <a:srgbClr val="000000">
                  <a:alpha val="100000"/>
                </a:srgbClr>
              </a:solidFill>
              <a:prstDash val="solid"/>
              <a:miter/>
            </a:ln>
          </p:spPr>
          <p:txBody>
            <a:bodyPr/>
            <a:lstStyle/>
            <a:p/>
          </p:txBody>
        </p:sp>
        <p:sp>
          <p:nvSpPr>
            <p:cNvPr id="531" name="rc531"/>
            <p:cNvSpPr/>
            <p:nvPr/>
          </p:nvSpPr>
          <p:spPr>
            <a:xfrm>
              <a:off x="4679826" y="920237"/>
              <a:ext cx="119670" cy="2759979"/>
            </a:xfrm>
            <a:prstGeom prst="rect">
              <a:avLst/>
            </a:prstGeom>
            <a:ln w="1355" cap="sq">
              <a:solidFill>
                <a:srgbClr val="000000">
                  <a:alpha val="100000"/>
                </a:srgbClr>
              </a:solidFill>
              <a:prstDash val="solid"/>
              <a:miter/>
            </a:ln>
          </p:spPr>
          <p:txBody>
            <a:bodyPr/>
            <a:lstStyle/>
            <a:p/>
          </p:txBody>
        </p:sp>
        <p:sp>
          <p:nvSpPr>
            <p:cNvPr id="532" name="rc532"/>
            <p:cNvSpPr/>
            <p:nvPr/>
          </p:nvSpPr>
          <p:spPr>
            <a:xfrm>
              <a:off x="4413891" y="920237"/>
              <a:ext cx="119670" cy="2759979"/>
            </a:xfrm>
            <a:prstGeom prst="rect">
              <a:avLst/>
            </a:prstGeom>
            <a:ln w="1355" cap="sq">
              <a:solidFill>
                <a:srgbClr val="000000">
                  <a:alpha val="100000"/>
                </a:srgbClr>
              </a:solidFill>
              <a:prstDash val="solid"/>
              <a:miter/>
            </a:ln>
          </p:spPr>
          <p:txBody>
            <a:bodyPr/>
            <a:lstStyle/>
            <a:p/>
          </p:txBody>
        </p:sp>
        <p:sp>
          <p:nvSpPr>
            <p:cNvPr id="533" name="rc533"/>
            <p:cNvSpPr/>
            <p:nvPr/>
          </p:nvSpPr>
          <p:spPr>
            <a:xfrm>
              <a:off x="4147955" y="920237"/>
              <a:ext cx="119670" cy="2759979"/>
            </a:xfrm>
            <a:prstGeom prst="rect">
              <a:avLst/>
            </a:prstGeom>
            <a:ln w="1355" cap="sq">
              <a:solidFill>
                <a:srgbClr val="000000">
                  <a:alpha val="100000"/>
                </a:srgbClr>
              </a:solidFill>
              <a:prstDash val="solid"/>
              <a:miter/>
            </a:ln>
          </p:spPr>
          <p:txBody>
            <a:bodyPr/>
            <a:lstStyle/>
            <a:p/>
          </p:txBody>
        </p:sp>
        <p:sp>
          <p:nvSpPr>
            <p:cNvPr id="534" name="rc534"/>
            <p:cNvSpPr/>
            <p:nvPr/>
          </p:nvSpPr>
          <p:spPr>
            <a:xfrm>
              <a:off x="4945762" y="891184"/>
              <a:ext cx="119670" cy="2789031"/>
            </a:xfrm>
            <a:prstGeom prst="rect">
              <a:avLst/>
            </a:prstGeom>
            <a:ln w="1355" cap="sq">
              <a:solidFill>
                <a:srgbClr val="000000">
                  <a:alpha val="100000"/>
                </a:srgbClr>
              </a:solidFill>
              <a:prstDash val="solid"/>
              <a:miter/>
            </a:ln>
          </p:spPr>
          <p:txBody>
            <a:bodyPr/>
            <a:lstStyle/>
            <a:p/>
          </p:txBody>
        </p:sp>
        <p:sp>
          <p:nvSpPr>
            <p:cNvPr id="535" name="rc535"/>
            <p:cNvSpPr/>
            <p:nvPr/>
          </p:nvSpPr>
          <p:spPr>
            <a:xfrm>
              <a:off x="4812794" y="891184"/>
              <a:ext cx="119670" cy="2789031"/>
            </a:xfrm>
            <a:prstGeom prst="rect">
              <a:avLst/>
            </a:prstGeom>
            <a:ln w="1355" cap="sq">
              <a:solidFill>
                <a:srgbClr val="000000">
                  <a:alpha val="100000"/>
                </a:srgbClr>
              </a:solidFill>
              <a:prstDash val="solid"/>
              <a:miter/>
            </a:ln>
          </p:spPr>
          <p:txBody>
            <a:bodyPr/>
            <a:lstStyle/>
            <a:p/>
          </p:txBody>
        </p:sp>
        <p:sp>
          <p:nvSpPr>
            <p:cNvPr id="536" name="rc536"/>
            <p:cNvSpPr/>
            <p:nvPr/>
          </p:nvSpPr>
          <p:spPr>
            <a:xfrm>
              <a:off x="5610601" y="891184"/>
              <a:ext cx="119670" cy="2789031"/>
            </a:xfrm>
            <a:prstGeom prst="rect">
              <a:avLst/>
            </a:prstGeom>
            <a:ln w="1355" cap="sq">
              <a:solidFill>
                <a:srgbClr val="000000">
                  <a:alpha val="100000"/>
                </a:srgbClr>
              </a:solidFill>
              <a:prstDash val="solid"/>
              <a:miter/>
            </a:ln>
          </p:spPr>
          <p:txBody>
            <a:bodyPr/>
            <a:lstStyle/>
            <a:p/>
          </p:txBody>
        </p:sp>
        <p:sp>
          <p:nvSpPr>
            <p:cNvPr id="537" name="rc537"/>
            <p:cNvSpPr/>
            <p:nvPr/>
          </p:nvSpPr>
          <p:spPr>
            <a:xfrm>
              <a:off x="5344665" y="891184"/>
              <a:ext cx="119670" cy="2789031"/>
            </a:xfrm>
            <a:prstGeom prst="rect">
              <a:avLst/>
            </a:prstGeom>
            <a:ln w="1355" cap="sq">
              <a:solidFill>
                <a:srgbClr val="000000">
                  <a:alpha val="100000"/>
                </a:srgbClr>
              </a:solidFill>
              <a:prstDash val="solid"/>
              <a:miter/>
            </a:ln>
          </p:spPr>
          <p:txBody>
            <a:bodyPr/>
            <a:lstStyle/>
            <a:p/>
          </p:txBody>
        </p:sp>
        <p:sp>
          <p:nvSpPr>
            <p:cNvPr id="538" name="rc538"/>
            <p:cNvSpPr/>
            <p:nvPr/>
          </p:nvSpPr>
          <p:spPr>
            <a:xfrm>
              <a:off x="5078730" y="891184"/>
              <a:ext cx="119670" cy="2789031"/>
            </a:xfrm>
            <a:prstGeom prst="rect">
              <a:avLst/>
            </a:prstGeom>
            <a:ln w="1355" cap="sq">
              <a:solidFill>
                <a:srgbClr val="000000">
                  <a:alpha val="100000"/>
                </a:srgbClr>
              </a:solidFill>
              <a:prstDash val="solid"/>
              <a:miter/>
            </a:ln>
          </p:spPr>
          <p:txBody>
            <a:bodyPr/>
            <a:lstStyle/>
            <a:p/>
          </p:txBody>
        </p:sp>
        <p:sp>
          <p:nvSpPr>
            <p:cNvPr id="539" name="rc539"/>
            <p:cNvSpPr/>
            <p:nvPr/>
          </p:nvSpPr>
          <p:spPr>
            <a:xfrm>
              <a:off x="5477633" y="891184"/>
              <a:ext cx="119670" cy="2789031"/>
            </a:xfrm>
            <a:prstGeom prst="rect">
              <a:avLst/>
            </a:prstGeom>
            <a:ln w="1355" cap="sq">
              <a:solidFill>
                <a:srgbClr val="000000">
                  <a:alpha val="100000"/>
                </a:srgbClr>
              </a:solidFill>
              <a:prstDash val="solid"/>
              <a:miter/>
            </a:ln>
          </p:spPr>
          <p:txBody>
            <a:bodyPr/>
            <a:lstStyle/>
            <a:p/>
          </p:txBody>
        </p:sp>
        <p:sp>
          <p:nvSpPr>
            <p:cNvPr id="540" name="rc540"/>
            <p:cNvSpPr/>
            <p:nvPr/>
          </p:nvSpPr>
          <p:spPr>
            <a:xfrm>
              <a:off x="5211697" y="891184"/>
              <a:ext cx="119670" cy="2789031"/>
            </a:xfrm>
            <a:prstGeom prst="rect">
              <a:avLst/>
            </a:prstGeom>
            <a:ln w="1355" cap="sq">
              <a:solidFill>
                <a:srgbClr val="000000">
                  <a:alpha val="100000"/>
                </a:srgbClr>
              </a:solidFill>
              <a:prstDash val="solid"/>
              <a:miter/>
            </a:ln>
          </p:spPr>
          <p:txBody>
            <a:bodyPr/>
            <a:lstStyle/>
            <a:p/>
          </p:txBody>
        </p:sp>
        <p:sp>
          <p:nvSpPr>
            <p:cNvPr id="541" name="rc541"/>
            <p:cNvSpPr/>
            <p:nvPr/>
          </p:nvSpPr>
          <p:spPr>
            <a:xfrm>
              <a:off x="6142472" y="862132"/>
              <a:ext cx="119670" cy="2818084"/>
            </a:xfrm>
            <a:prstGeom prst="rect">
              <a:avLst/>
            </a:prstGeom>
            <a:ln w="1355" cap="sq">
              <a:solidFill>
                <a:srgbClr val="000000">
                  <a:alpha val="100000"/>
                </a:srgbClr>
              </a:solidFill>
              <a:prstDash val="solid"/>
              <a:miter/>
            </a:ln>
          </p:spPr>
          <p:txBody>
            <a:bodyPr/>
            <a:lstStyle/>
            <a:p/>
          </p:txBody>
        </p:sp>
        <p:sp>
          <p:nvSpPr>
            <p:cNvPr id="542" name="rc542"/>
            <p:cNvSpPr/>
            <p:nvPr/>
          </p:nvSpPr>
          <p:spPr>
            <a:xfrm>
              <a:off x="6275439" y="862132"/>
              <a:ext cx="119670" cy="2818084"/>
            </a:xfrm>
            <a:prstGeom prst="rect">
              <a:avLst/>
            </a:prstGeom>
            <a:ln w="1355" cap="sq">
              <a:solidFill>
                <a:srgbClr val="000000">
                  <a:alpha val="100000"/>
                </a:srgbClr>
              </a:solidFill>
              <a:prstDash val="solid"/>
              <a:miter/>
            </a:ln>
          </p:spPr>
          <p:txBody>
            <a:bodyPr/>
            <a:lstStyle/>
            <a:p/>
          </p:txBody>
        </p:sp>
        <p:sp>
          <p:nvSpPr>
            <p:cNvPr id="543" name="rc543"/>
            <p:cNvSpPr/>
            <p:nvPr/>
          </p:nvSpPr>
          <p:spPr>
            <a:xfrm>
              <a:off x="5876536" y="862132"/>
              <a:ext cx="119670" cy="2818084"/>
            </a:xfrm>
            <a:prstGeom prst="rect">
              <a:avLst/>
            </a:prstGeom>
            <a:ln w="1355" cap="sq">
              <a:solidFill>
                <a:srgbClr val="000000">
                  <a:alpha val="100000"/>
                </a:srgbClr>
              </a:solidFill>
              <a:prstDash val="solid"/>
              <a:miter/>
            </a:ln>
          </p:spPr>
          <p:txBody>
            <a:bodyPr/>
            <a:lstStyle/>
            <a:p/>
          </p:txBody>
        </p:sp>
        <p:sp>
          <p:nvSpPr>
            <p:cNvPr id="544" name="rc544"/>
            <p:cNvSpPr/>
            <p:nvPr/>
          </p:nvSpPr>
          <p:spPr>
            <a:xfrm>
              <a:off x="6408407" y="862132"/>
              <a:ext cx="119670" cy="2818084"/>
            </a:xfrm>
            <a:prstGeom prst="rect">
              <a:avLst/>
            </a:prstGeom>
            <a:ln w="1355" cap="sq">
              <a:solidFill>
                <a:srgbClr val="000000">
                  <a:alpha val="100000"/>
                </a:srgbClr>
              </a:solidFill>
              <a:prstDash val="solid"/>
              <a:miter/>
            </a:ln>
          </p:spPr>
          <p:txBody>
            <a:bodyPr/>
            <a:lstStyle/>
            <a:p/>
          </p:txBody>
        </p:sp>
        <p:sp>
          <p:nvSpPr>
            <p:cNvPr id="545" name="rc545"/>
            <p:cNvSpPr/>
            <p:nvPr/>
          </p:nvSpPr>
          <p:spPr>
            <a:xfrm>
              <a:off x="5743568" y="862132"/>
              <a:ext cx="119670" cy="2818084"/>
            </a:xfrm>
            <a:prstGeom prst="rect">
              <a:avLst/>
            </a:prstGeom>
            <a:ln w="1355" cap="sq">
              <a:solidFill>
                <a:srgbClr val="000000">
                  <a:alpha val="100000"/>
                </a:srgbClr>
              </a:solidFill>
              <a:prstDash val="solid"/>
              <a:miter/>
            </a:ln>
          </p:spPr>
          <p:txBody>
            <a:bodyPr/>
            <a:lstStyle/>
            <a:p/>
          </p:txBody>
        </p:sp>
        <p:sp>
          <p:nvSpPr>
            <p:cNvPr id="546" name="rc546"/>
            <p:cNvSpPr/>
            <p:nvPr/>
          </p:nvSpPr>
          <p:spPr>
            <a:xfrm>
              <a:off x="6009504" y="862132"/>
              <a:ext cx="119670" cy="2818084"/>
            </a:xfrm>
            <a:prstGeom prst="rect">
              <a:avLst/>
            </a:prstGeom>
            <a:ln w="1355" cap="sq">
              <a:solidFill>
                <a:srgbClr val="000000">
                  <a:alpha val="100000"/>
                </a:srgbClr>
              </a:solidFill>
              <a:prstDash val="solid"/>
              <a:miter/>
            </a:ln>
          </p:spPr>
          <p:txBody>
            <a:bodyPr/>
            <a:lstStyle/>
            <a:p/>
          </p:txBody>
        </p:sp>
        <p:sp>
          <p:nvSpPr>
            <p:cNvPr id="547" name="rc547"/>
            <p:cNvSpPr/>
            <p:nvPr/>
          </p:nvSpPr>
          <p:spPr>
            <a:xfrm>
              <a:off x="7073246" y="833079"/>
              <a:ext cx="119670" cy="2847136"/>
            </a:xfrm>
            <a:prstGeom prst="rect">
              <a:avLst/>
            </a:prstGeom>
            <a:ln w="1355" cap="sq">
              <a:solidFill>
                <a:srgbClr val="000000">
                  <a:alpha val="100000"/>
                </a:srgbClr>
              </a:solidFill>
              <a:prstDash val="solid"/>
              <a:miter/>
            </a:ln>
          </p:spPr>
          <p:txBody>
            <a:bodyPr/>
            <a:lstStyle/>
            <a:p/>
          </p:txBody>
        </p:sp>
        <p:sp>
          <p:nvSpPr>
            <p:cNvPr id="548" name="rc548"/>
            <p:cNvSpPr/>
            <p:nvPr/>
          </p:nvSpPr>
          <p:spPr>
            <a:xfrm>
              <a:off x="7472149" y="833079"/>
              <a:ext cx="119670" cy="2847136"/>
            </a:xfrm>
            <a:prstGeom prst="rect">
              <a:avLst/>
            </a:prstGeom>
            <a:ln w="1355" cap="sq">
              <a:solidFill>
                <a:srgbClr val="000000">
                  <a:alpha val="100000"/>
                </a:srgbClr>
              </a:solidFill>
              <a:prstDash val="solid"/>
              <a:miter/>
            </a:ln>
          </p:spPr>
          <p:txBody>
            <a:bodyPr/>
            <a:lstStyle/>
            <a:p/>
          </p:txBody>
        </p:sp>
        <p:sp>
          <p:nvSpPr>
            <p:cNvPr id="549" name="rc549"/>
            <p:cNvSpPr/>
            <p:nvPr/>
          </p:nvSpPr>
          <p:spPr>
            <a:xfrm>
              <a:off x="6940278" y="833079"/>
              <a:ext cx="119670" cy="2847136"/>
            </a:xfrm>
            <a:prstGeom prst="rect">
              <a:avLst/>
            </a:prstGeom>
            <a:ln w="1355" cap="sq">
              <a:solidFill>
                <a:srgbClr val="000000">
                  <a:alpha val="100000"/>
                </a:srgbClr>
              </a:solidFill>
              <a:prstDash val="solid"/>
              <a:miter/>
            </a:ln>
          </p:spPr>
          <p:txBody>
            <a:bodyPr/>
            <a:lstStyle/>
            <a:p/>
          </p:txBody>
        </p:sp>
        <p:sp>
          <p:nvSpPr>
            <p:cNvPr id="550" name="rc550"/>
            <p:cNvSpPr/>
            <p:nvPr/>
          </p:nvSpPr>
          <p:spPr>
            <a:xfrm>
              <a:off x="6674343" y="833079"/>
              <a:ext cx="119670" cy="2847136"/>
            </a:xfrm>
            <a:prstGeom prst="rect">
              <a:avLst/>
            </a:prstGeom>
            <a:ln w="1355" cap="sq">
              <a:solidFill>
                <a:srgbClr val="000000">
                  <a:alpha val="100000"/>
                </a:srgbClr>
              </a:solidFill>
              <a:prstDash val="solid"/>
              <a:miter/>
            </a:ln>
          </p:spPr>
          <p:txBody>
            <a:bodyPr/>
            <a:lstStyle/>
            <a:p/>
          </p:txBody>
        </p:sp>
        <p:sp>
          <p:nvSpPr>
            <p:cNvPr id="551" name="rc551"/>
            <p:cNvSpPr/>
            <p:nvPr/>
          </p:nvSpPr>
          <p:spPr>
            <a:xfrm>
              <a:off x="7605117" y="833079"/>
              <a:ext cx="119670" cy="2847136"/>
            </a:xfrm>
            <a:prstGeom prst="rect">
              <a:avLst/>
            </a:prstGeom>
            <a:ln w="1355" cap="sq">
              <a:solidFill>
                <a:srgbClr val="000000">
                  <a:alpha val="100000"/>
                </a:srgbClr>
              </a:solidFill>
              <a:prstDash val="solid"/>
              <a:miter/>
            </a:ln>
          </p:spPr>
          <p:txBody>
            <a:bodyPr/>
            <a:lstStyle/>
            <a:p/>
          </p:txBody>
        </p:sp>
        <p:sp>
          <p:nvSpPr>
            <p:cNvPr id="552" name="rc552"/>
            <p:cNvSpPr/>
            <p:nvPr/>
          </p:nvSpPr>
          <p:spPr>
            <a:xfrm>
              <a:off x="6807310" y="833079"/>
              <a:ext cx="119670" cy="2847136"/>
            </a:xfrm>
            <a:prstGeom prst="rect">
              <a:avLst/>
            </a:prstGeom>
            <a:ln w="1355" cap="sq">
              <a:solidFill>
                <a:srgbClr val="000000">
                  <a:alpha val="100000"/>
                </a:srgbClr>
              </a:solidFill>
              <a:prstDash val="solid"/>
              <a:miter/>
            </a:ln>
          </p:spPr>
          <p:txBody>
            <a:bodyPr/>
            <a:lstStyle/>
            <a:p/>
          </p:txBody>
        </p:sp>
        <p:sp>
          <p:nvSpPr>
            <p:cNvPr id="553" name="rc553"/>
            <p:cNvSpPr/>
            <p:nvPr/>
          </p:nvSpPr>
          <p:spPr>
            <a:xfrm>
              <a:off x="7206214" y="833079"/>
              <a:ext cx="119670" cy="2847136"/>
            </a:xfrm>
            <a:prstGeom prst="rect">
              <a:avLst/>
            </a:prstGeom>
            <a:ln w="1355" cap="sq">
              <a:solidFill>
                <a:srgbClr val="000000">
                  <a:alpha val="100000"/>
                </a:srgbClr>
              </a:solidFill>
              <a:prstDash val="solid"/>
              <a:miter/>
            </a:ln>
          </p:spPr>
          <p:txBody>
            <a:bodyPr/>
            <a:lstStyle/>
            <a:p/>
          </p:txBody>
        </p:sp>
        <p:sp>
          <p:nvSpPr>
            <p:cNvPr id="554" name="rc554"/>
            <p:cNvSpPr/>
            <p:nvPr/>
          </p:nvSpPr>
          <p:spPr>
            <a:xfrm>
              <a:off x="7339181" y="833079"/>
              <a:ext cx="119670" cy="2847136"/>
            </a:xfrm>
            <a:prstGeom prst="rect">
              <a:avLst/>
            </a:prstGeom>
            <a:ln w="1355" cap="sq">
              <a:solidFill>
                <a:srgbClr val="000000">
                  <a:alpha val="100000"/>
                </a:srgbClr>
              </a:solidFill>
              <a:prstDash val="solid"/>
              <a:miter/>
            </a:ln>
          </p:spPr>
          <p:txBody>
            <a:bodyPr/>
            <a:lstStyle/>
            <a:p/>
          </p:txBody>
        </p:sp>
        <p:sp>
          <p:nvSpPr>
            <p:cNvPr id="555" name="rc555"/>
            <p:cNvSpPr/>
            <p:nvPr/>
          </p:nvSpPr>
          <p:spPr>
            <a:xfrm>
              <a:off x="6541375" y="833079"/>
              <a:ext cx="119670" cy="2847136"/>
            </a:xfrm>
            <a:prstGeom prst="rect">
              <a:avLst/>
            </a:prstGeom>
            <a:ln w="1355" cap="sq">
              <a:solidFill>
                <a:srgbClr val="000000">
                  <a:alpha val="100000"/>
                </a:srgbClr>
              </a:solidFill>
              <a:prstDash val="solid"/>
              <a:miter/>
            </a:ln>
          </p:spPr>
          <p:txBody>
            <a:bodyPr/>
            <a:lstStyle/>
            <a:p/>
          </p:txBody>
        </p:sp>
        <p:sp>
          <p:nvSpPr>
            <p:cNvPr id="556" name="rc556"/>
            <p:cNvSpPr/>
            <p:nvPr/>
          </p:nvSpPr>
          <p:spPr>
            <a:xfrm>
              <a:off x="8934794" y="804027"/>
              <a:ext cx="119670" cy="2876188"/>
            </a:xfrm>
            <a:prstGeom prst="rect">
              <a:avLst/>
            </a:prstGeom>
            <a:ln w="1355" cap="sq">
              <a:solidFill>
                <a:srgbClr val="000000">
                  <a:alpha val="100000"/>
                </a:srgbClr>
              </a:solidFill>
              <a:prstDash val="solid"/>
              <a:miter/>
            </a:ln>
          </p:spPr>
          <p:txBody>
            <a:bodyPr/>
            <a:lstStyle/>
            <a:p/>
          </p:txBody>
        </p:sp>
        <p:sp>
          <p:nvSpPr>
            <p:cNvPr id="557" name="rc557"/>
            <p:cNvSpPr/>
            <p:nvPr/>
          </p:nvSpPr>
          <p:spPr>
            <a:xfrm>
              <a:off x="8136988" y="804027"/>
              <a:ext cx="119670" cy="2876188"/>
            </a:xfrm>
            <a:prstGeom prst="rect">
              <a:avLst/>
            </a:prstGeom>
            <a:ln w="1355" cap="sq">
              <a:solidFill>
                <a:srgbClr val="000000">
                  <a:alpha val="100000"/>
                </a:srgbClr>
              </a:solidFill>
              <a:prstDash val="solid"/>
              <a:miter/>
            </a:ln>
          </p:spPr>
          <p:txBody>
            <a:bodyPr/>
            <a:lstStyle/>
            <a:p/>
          </p:txBody>
        </p:sp>
        <p:sp>
          <p:nvSpPr>
            <p:cNvPr id="558" name="rc558"/>
            <p:cNvSpPr/>
            <p:nvPr/>
          </p:nvSpPr>
          <p:spPr>
            <a:xfrm>
              <a:off x="8801827" y="804027"/>
              <a:ext cx="119670" cy="2876188"/>
            </a:xfrm>
            <a:prstGeom prst="rect">
              <a:avLst/>
            </a:prstGeom>
            <a:ln w="1355" cap="sq">
              <a:solidFill>
                <a:srgbClr val="000000">
                  <a:alpha val="100000"/>
                </a:srgbClr>
              </a:solidFill>
              <a:prstDash val="solid"/>
              <a:miter/>
            </a:ln>
          </p:spPr>
          <p:txBody>
            <a:bodyPr/>
            <a:lstStyle/>
            <a:p/>
          </p:txBody>
        </p:sp>
        <p:sp>
          <p:nvSpPr>
            <p:cNvPr id="559" name="rc559"/>
            <p:cNvSpPr/>
            <p:nvPr/>
          </p:nvSpPr>
          <p:spPr>
            <a:xfrm>
              <a:off x="8004020" y="804027"/>
              <a:ext cx="119670" cy="2876188"/>
            </a:xfrm>
            <a:prstGeom prst="rect">
              <a:avLst/>
            </a:prstGeom>
            <a:ln w="1355" cap="sq">
              <a:solidFill>
                <a:srgbClr val="000000">
                  <a:alpha val="100000"/>
                </a:srgbClr>
              </a:solidFill>
              <a:prstDash val="solid"/>
              <a:miter/>
            </a:ln>
          </p:spPr>
          <p:txBody>
            <a:bodyPr/>
            <a:lstStyle/>
            <a:p/>
          </p:txBody>
        </p:sp>
        <p:sp>
          <p:nvSpPr>
            <p:cNvPr id="560" name="rc560"/>
            <p:cNvSpPr/>
            <p:nvPr/>
          </p:nvSpPr>
          <p:spPr>
            <a:xfrm>
              <a:off x="8269956" y="804027"/>
              <a:ext cx="119670" cy="2876188"/>
            </a:xfrm>
            <a:prstGeom prst="rect">
              <a:avLst/>
            </a:prstGeom>
            <a:ln w="1355" cap="sq">
              <a:solidFill>
                <a:srgbClr val="000000">
                  <a:alpha val="100000"/>
                </a:srgbClr>
              </a:solidFill>
              <a:prstDash val="solid"/>
              <a:miter/>
            </a:ln>
          </p:spPr>
          <p:txBody>
            <a:bodyPr/>
            <a:lstStyle/>
            <a:p/>
          </p:txBody>
        </p:sp>
        <p:sp>
          <p:nvSpPr>
            <p:cNvPr id="561" name="rc561"/>
            <p:cNvSpPr/>
            <p:nvPr/>
          </p:nvSpPr>
          <p:spPr>
            <a:xfrm>
              <a:off x="7738085" y="804027"/>
              <a:ext cx="119670" cy="2876188"/>
            </a:xfrm>
            <a:prstGeom prst="rect">
              <a:avLst/>
            </a:prstGeom>
            <a:ln w="1355" cap="sq">
              <a:solidFill>
                <a:srgbClr val="000000">
                  <a:alpha val="100000"/>
                </a:srgbClr>
              </a:solidFill>
              <a:prstDash val="solid"/>
              <a:miter/>
            </a:ln>
          </p:spPr>
          <p:txBody>
            <a:bodyPr/>
            <a:lstStyle/>
            <a:p/>
          </p:txBody>
        </p:sp>
        <p:sp>
          <p:nvSpPr>
            <p:cNvPr id="562" name="rc562"/>
            <p:cNvSpPr/>
            <p:nvPr/>
          </p:nvSpPr>
          <p:spPr>
            <a:xfrm>
              <a:off x="8402923" y="804027"/>
              <a:ext cx="119670" cy="2876188"/>
            </a:xfrm>
            <a:prstGeom prst="rect">
              <a:avLst/>
            </a:prstGeom>
            <a:ln w="1355" cap="sq">
              <a:solidFill>
                <a:srgbClr val="000000">
                  <a:alpha val="100000"/>
                </a:srgbClr>
              </a:solidFill>
              <a:prstDash val="solid"/>
              <a:miter/>
            </a:ln>
          </p:spPr>
          <p:txBody>
            <a:bodyPr/>
            <a:lstStyle/>
            <a:p/>
          </p:txBody>
        </p:sp>
        <p:sp>
          <p:nvSpPr>
            <p:cNvPr id="563" name="rc563"/>
            <p:cNvSpPr/>
            <p:nvPr/>
          </p:nvSpPr>
          <p:spPr>
            <a:xfrm>
              <a:off x="7871052" y="804027"/>
              <a:ext cx="119670" cy="2876188"/>
            </a:xfrm>
            <a:prstGeom prst="rect">
              <a:avLst/>
            </a:prstGeom>
            <a:ln w="1355" cap="sq">
              <a:solidFill>
                <a:srgbClr val="000000">
                  <a:alpha val="100000"/>
                </a:srgbClr>
              </a:solidFill>
              <a:prstDash val="solid"/>
              <a:miter/>
            </a:ln>
          </p:spPr>
          <p:txBody>
            <a:bodyPr/>
            <a:lstStyle/>
            <a:p/>
          </p:txBody>
        </p:sp>
        <p:sp>
          <p:nvSpPr>
            <p:cNvPr id="564" name="rc564"/>
            <p:cNvSpPr/>
            <p:nvPr/>
          </p:nvSpPr>
          <p:spPr>
            <a:xfrm>
              <a:off x="8535891" y="804027"/>
              <a:ext cx="119670" cy="2876188"/>
            </a:xfrm>
            <a:prstGeom prst="rect">
              <a:avLst/>
            </a:prstGeom>
            <a:ln w="1355" cap="sq">
              <a:solidFill>
                <a:srgbClr val="000000">
                  <a:alpha val="100000"/>
                </a:srgbClr>
              </a:solidFill>
              <a:prstDash val="solid"/>
              <a:miter/>
            </a:ln>
          </p:spPr>
          <p:txBody>
            <a:bodyPr/>
            <a:lstStyle/>
            <a:p/>
          </p:txBody>
        </p:sp>
        <p:sp>
          <p:nvSpPr>
            <p:cNvPr id="565" name="rc565"/>
            <p:cNvSpPr/>
            <p:nvPr/>
          </p:nvSpPr>
          <p:spPr>
            <a:xfrm>
              <a:off x="8668859" y="804027"/>
              <a:ext cx="119670" cy="2876188"/>
            </a:xfrm>
            <a:prstGeom prst="rect">
              <a:avLst/>
            </a:prstGeom>
            <a:ln w="1355" cap="sq">
              <a:solidFill>
                <a:srgbClr val="000000">
                  <a:alpha val="100000"/>
                </a:srgbClr>
              </a:solidFill>
              <a:prstDash val="solid"/>
              <a:miter/>
            </a:ln>
          </p:spPr>
          <p:txBody>
            <a:bodyPr/>
            <a:lstStyle/>
            <a:p/>
          </p:txBody>
        </p:sp>
        <p:sp>
          <p:nvSpPr>
            <p:cNvPr id="566" name="tx566"/>
            <p:cNvSpPr/>
            <p:nvPr/>
          </p:nvSpPr>
          <p:spPr>
            <a:xfrm>
              <a:off x="825317" y="164865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66</a:t>
              </a:r>
            </a:p>
          </p:txBody>
        </p:sp>
        <p:sp>
          <p:nvSpPr>
            <p:cNvPr id="567" name="tx567"/>
            <p:cNvSpPr/>
            <p:nvPr/>
          </p:nvSpPr>
          <p:spPr>
            <a:xfrm>
              <a:off x="958285" y="130002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78</a:t>
              </a:r>
            </a:p>
          </p:txBody>
        </p:sp>
        <p:sp>
          <p:nvSpPr>
            <p:cNvPr id="568" name="tx568"/>
            <p:cNvSpPr/>
            <p:nvPr/>
          </p:nvSpPr>
          <p:spPr>
            <a:xfrm>
              <a:off x="1091253" y="1125709"/>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84</a:t>
              </a:r>
            </a:p>
          </p:txBody>
        </p:sp>
        <p:sp>
          <p:nvSpPr>
            <p:cNvPr id="569" name="tx569"/>
            <p:cNvSpPr/>
            <p:nvPr/>
          </p:nvSpPr>
          <p:spPr>
            <a:xfrm>
              <a:off x="1224220" y="109665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85</a:t>
              </a:r>
            </a:p>
          </p:txBody>
        </p:sp>
        <p:sp>
          <p:nvSpPr>
            <p:cNvPr id="570" name="tx570"/>
            <p:cNvSpPr/>
            <p:nvPr/>
          </p:nvSpPr>
          <p:spPr>
            <a:xfrm>
              <a:off x="1357188" y="103855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87</a:t>
              </a:r>
            </a:p>
          </p:txBody>
        </p:sp>
        <p:sp>
          <p:nvSpPr>
            <p:cNvPr id="571" name="tx571"/>
            <p:cNvSpPr/>
            <p:nvPr/>
          </p:nvSpPr>
          <p:spPr>
            <a:xfrm>
              <a:off x="1490156" y="1009499"/>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88</a:t>
              </a:r>
            </a:p>
          </p:txBody>
        </p:sp>
        <p:sp>
          <p:nvSpPr>
            <p:cNvPr id="572" name="tx572"/>
            <p:cNvSpPr/>
            <p:nvPr/>
          </p:nvSpPr>
          <p:spPr>
            <a:xfrm>
              <a:off x="1623124" y="98044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89</a:t>
              </a:r>
            </a:p>
          </p:txBody>
        </p:sp>
        <p:sp>
          <p:nvSpPr>
            <p:cNvPr id="573" name="tx573"/>
            <p:cNvSpPr/>
            <p:nvPr/>
          </p:nvSpPr>
          <p:spPr>
            <a:xfrm>
              <a:off x="1756091" y="98044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89</a:t>
              </a:r>
            </a:p>
          </p:txBody>
        </p:sp>
        <p:sp>
          <p:nvSpPr>
            <p:cNvPr id="574" name="tx574"/>
            <p:cNvSpPr/>
            <p:nvPr/>
          </p:nvSpPr>
          <p:spPr>
            <a:xfrm>
              <a:off x="2022027" y="95139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90</a:t>
              </a:r>
            </a:p>
          </p:txBody>
        </p:sp>
        <p:sp>
          <p:nvSpPr>
            <p:cNvPr id="575" name="tx575"/>
            <p:cNvSpPr/>
            <p:nvPr/>
          </p:nvSpPr>
          <p:spPr>
            <a:xfrm>
              <a:off x="1889059" y="95139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90</a:t>
              </a:r>
            </a:p>
          </p:txBody>
        </p:sp>
        <p:sp>
          <p:nvSpPr>
            <p:cNvPr id="576" name="tx576"/>
            <p:cNvSpPr/>
            <p:nvPr/>
          </p:nvSpPr>
          <p:spPr>
            <a:xfrm>
              <a:off x="2287962" y="92234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91</a:t>
              </a:r>
            </a:p>
          </p:txBody>
        </p:sp>
        <p:sp>
          <p:nvSpPr>
            <p:cNvPr id="577" name="tx577"/>
            <p:cNvSpPr/>
            <p:nvPr/>
          </p:nvSpPr>
          <p:spPr>
            <a:xfrm>
              <a:off x="2154995" y="92234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91</a:t>
              </a:r>
            </a:p>
          </p:txBody>
        </p:sp>
        <p:sp>
          <p:nvSpPr>
            <p:cNvPr id="578" name="tx578"/>
            <p:cNvSpPr/>
            <p:nvPr/>
          </p:nvSpPr>
          <p:spPr>
            <a:xfrm>
              <a:off x="2420930" y="92234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91</a:t>
              </a:r>
            </a:p>
          </p:txBody>
        </p:sp>
        <p:sp>
          <p:nvSpPr>
            <p:cNvPr id="579" name="tx579"/>
            <p:cNvSpPr/>
            <p:nvPr/>
          </p:nvSpPr>
          <p:spPr>
            <a:xfrm>
              <a:off x="3085769" y="89329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92</a:t>
              </a:r>
            </a:p>
          </p:txBody>
        </p:sp>
        <p:sp>
          <p:nvSpPr>
            <p:cNvPr id="580" name="tx580"/>
            <p:cNvSpPr/>
            <p:nvPr/>
          </p:nvSpPr>
          <p:spPr>
            <a:xfrm>
              <a:off x="2686866" y="89329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92</a:t>
              </a:r>
            </a:p>
          </p:txBody>
        </p:sp>
        <p:sp>
          <p:nvSpPr>
            <p:cNvPr id="581" name="tx581"/>
            <p:cNvSpPr/>
            <p:nvPr/>
          </p:nvSpPr>
          <p:spPr>
            <a:xfrm>
              <a:off x="2952801" y="89329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92</a:t>
              </a:r>
            </a:p>
          </p:txBody>
        </p:sp>
        <p:sp>
          <p:nvSpPr>
            <p:cNvPr id="582" name="tx582"/>
            <p:cNvSpPr/>
            <p:nvPr/>
          </p:nvSpPr>
          <p:spPr>
            <a:xfrm>
              <a:off x="2553898" y="89329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92</a:t>
              </a:r>
            </a:p>
          </p:txBody>
        </p:sp>
        <p:sp>
          <p:nvSpPr>
            <p:cNvPr id="583" name="tx583"/>
            <p:cNvSpPr/>
            <p:nvPr/>
          </p:nvSpPr>
          <p:spPr>
            <a:xfrm>
              <a:off x="2819833" y="89329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92</a:t>
              </a:r>
            </a:p>
          </p:txBody>
        </p:sp>
        <p:sp>
          <p:nvSpPr>
            <p:cNvPr id="584" name="tx584"/>
            <p:cNvSpPr/>
            <p:nvPr/>
          </p:nvSpPr>
          <p:spPr>
            <a:xfrm>
              <a:off x="3351704" y="864186"/>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93</a:t>
              </a:r>
            </a:p>
          </p:txBody>
        </p:sp>
        <p:sp>
          <p:nvSpPr>
            <p:cNvPr id="585" name="tx585"/>
            <p:cNvSpPr/>
            <p:nvPr/>
          </p:nvSpPr>
          <p:spPr>
            <a:xfrm>
              <a:off x="3218737" y="864186"/>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93</a:t>
              </a:r>
            </a:p>
          </p:txBody>
        </p:sp>
        <p:sp>
          <p:nvSpPr>
            <p:cNvPr id="586" name="tx586"/>
            <p:cNvSpPr/>
            <p:nvPr/>
          </p:nvSpPr>
          <p:spPr>
            <a:xfrm>
              <a:off x="4016543" y="83518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94</a:t>
              </a:r>
            </a:p>
          </p:txBody>
        </p:sp>
        <p:sp>
          <p:nvSpPr>
            <p:cNvPr id="587" name="tx587"/>
            <p:cNvSpPr/>
            <p:nvPr/>
          </p:nvSpPr>
          <p:spPr>
            <a:xfrm>
              <a:off x="3750608" y="83518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94</a:t>
              </a:r>
            </a:p>
          </p:txBody>
        </p:sp>
        <p:sp>
          <p:nvSpPr>
            <p:cNvPr id="588" name="tx588"/>
            <p:cNvSpPr/>
            <p:nvPr/>
          </p:nvSpPr>
          <p:spPr>
            <a:xfrm>
              <a:off x="3484672" y="83518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94</a:t>
              </a:r>
            </a:p>
          </p:txBody>
        </p:sp>
        <p:sp>
          <p:nvSpPr>
            <p:cNvPr id="589" name="tx589"/>
            <p:cNvSpPr/>
            <p:nvPr/>
          </p:nvSpPr>
          <p:spPr>
            <a:xfrm>
              <a:off x="3883575" y="83518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94</a:t>
              </a:r>
            </a:p>
          </p:txBody>
        </p:sp>
        <p:sp>
          <p:nvSpPr>
            <p:cNvPr id="590" name="tx590"/>
            <p:cNvSpPr/>
            <p:nvPr/>
          </p:nvSpPr>
          <p:spPr>
            <a:xfrm>
              <a:off x="3617640" y="83518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94</a:t>
              </a:r>
            </a:p>
          </p:txBody>
        </p:sp>
        <p:sp>
          <p:nvSpPr>
            <p:cNvPr id="591" name="tx591"/>
            <p:cNvSpPr/>
            <p:nvPr/>
          </p:nvSpPr>
          <p:spPr>
            <a:xfrm>
              <a:off x="4282479" y="80613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95</a:t>
              </a:r>
            </a:p>
          </p:txBody>
        </p:sp>
        <p:sp>
          <p:nvSpPr>
            <p:cNvPr id="592" name="tx592"/>
            <p:cNvSpPr/>
            <p:nvPr/>
          </p:nvSpPr>
          <p:spPr>
            <a:xfrm>
              <a:off x="4548414" y="80613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95</a:t>
              </a:r>
            </a:p>
          </p:txBody>
        </p:sp>
        <p:sp>
          <p:nvSpPr>
            <p:cNvPr id="593" name="tx593"/>
            <p:cNvSpPr/>
            <p:nvPr/>
          </p:nvSpPr>
          <p:spPr>
            <a:xfrm>
              <a:off x="4681382" y="80613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95</a:t>
              </a:r>
            </a:p>
          </p:txBody>
        </p:sp>
        <p:sp>
          <p:nvSpPr>
            <p:cNvPr id="594" name="tx594"/>
            <p:cNvSpPr/>
            <p:nvPr/>
          </p:nvSpPr>
          <p:spPr>
            <a:xfrm>
              <a:off x="4415446" y="80613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95</a:t>
              </a:r>
            </a:p>
          </p:txBody>
        </p:sp>
        <p:sp>
          <p:nvSpPr>
            <p:cNvPr id="595" name="tx595"/>
            <p:cNvSpPr/>
            <p:nvPr/>
          </p:nvSpPr>
          <p:spPr>
            <a:xfrm>
              <a:off x="4149511" y="80613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95</a:t>
              </a:r>
            </a:p>
          </p:txBody>
        </p:sp>
        <p:sp>
          <p:nvSpPr>
            <p:cNvPr id="596" name="tx596"/>
            <p:cNvSpPr/>
            <p:nvPr/>
          </p:nvSpPr>
          <p:spPr>
            <a:xfrm>
              <a:off x="4947317" y="77708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97" name="tx597"/>
            <p:cNvSpPr/>
            <p:nvPr/>
          </p:nvSpPr>
          <p:spPr>
            <a:xfrm>
              <a:off x="4814350" y="77708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98" name="tx598"/>
            <p:cNvSpPr/>
            <p:nvPr/>
          </p:nvSpPr>
          <p:spPr>
            <a:xfrm>
              <a:off x="5612156" y="77708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99" name="tx599"/>
            <p:cNvSpPr/>
            <p:nvPr/>
          </p:nvSpPr>
          <p:spPr>
            <a:xfrm>
              <a:off x="5346221" y="77708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600" name="tx600"/>
            <p:cNvSpPr/>
            <p:nvPr/>
          </p:nvSpPr>
          <p:spPr>
            <a:xfrm>
              <a:off x="5080285" y="77708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601" name="tx601"/>
            <p:cNvSpPr/>
            <p:nvPr/>
          </p:nvSpPr>
          <p:spPr>
            <a:xfrm>
              <a:off x="5479188" y="77708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602" name="tx602"/>
            <p:cNvSpPr/>
            <p:nvPr/>
          </p:nvSpPr>
          <p:spPr>
            <a:xfrm>
              <a:off x="5213253" y="77708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603" name="tx603"/>
            <p:cNvSpPr/>
            <p:nvPr/>
          </p:nvSpPr>
          <p:spPr>
            <a:xfrm>
              <a:off x="6144027" y="74802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604" name="tx604"/>
            <p:cNvSpPr/>
            <p:nvPr/>
          </p:nvSpPr>
          <p:spPr>
            <a:xfrm>
              <a:off x="6276995" y="74802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605" name="tx605"/>
            <p:cNvSpPr/>
            <p:nvPr/>
          </p:nvSpPr>
          <p:spPr>
            <a:xfrm>
              <a:off x="5878092" y="74802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606" name="tx606"/>
            <p:cNvSpPr/>
            <p:nvPr/>
          </p:nvSpPr>
          <p:spPr>
            <a:xfrm>
              <a:off x="6409963" y="74802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607" name="tx607"/>
            <p:cNvSpPr/>
            <p:nvPr/>
          </p:nvSpPr>
          <p:spPr>
            <a:xfrm>
              <a:off x="5745124" y="74802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608" name="tx608"/>
            <p:cNvSpPr/>
            <p:nvPr/>
          </p:nvSpPr>
          <p:spPr>
            <a:xfrm>
              <a:off x="6011059" y="74802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609" name="tx609"/>
            <p:cNvSpPr/>
            <p:nvPr/>
          </p:nvSpPr>
          <p:spPr>
            <a:xfrm>
              <a:off x="7074801" y="71897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610" name="tx610"/>
            <p:cNvSpPr/>
            <p:nvPr/>
          </p:nvSpPr>
          <p:spPr>
            <a:xfrm>
              <a:off x="7473705" y="71897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611" name="tx611"/>
            <p:cNvSpPr/>
            <p:nvPr/>
          </p:nvSpPr>
          <p:spPr>
            <a:xfrm>
              <a:off x="6941834" y="71897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612" name="tx612"/>
            <p:cNvSpPr/>
            <p:nvPr/>
          </p:nvSpPr>
          <p:spPr>
            <a:xfrm>
              <a:off x="6675898" y="71897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613" name="tx613"/>
            <p:cNvSpPr/>
            <p:nvPr/>
          </p:nvSpPr>
          <p:spPr>
            <a:xfrm>
              <a:off x="7606672" y="71897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614" name="tx614"/>
            <p:cNvSpPr/>
            <p:nvPr/>
          </p:nvSpPr>
          <p:spPr>
            <a:xfrm>
              <a:off x="6808866" y="71897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615" name="tx615"/>
            <p:cNvSpPr/>
            <p:nvPr/>
          </p:nvSpPr>
          <p:spPr>
            <a:xfrm>
              <a:off x="7207769" y="71897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616" name="tx616"/>
            <p:cNvSpPr/>
            <p:nvPr/>
          </p:nvSpPr>
          <p:spPr>
            <a:xfrm>
              <a:off x="7340737" y="71897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617" name="tx617"/>
            <p:cNvSpPr/>
            <p:nvPr/>
          </p:nvSpPr>
          <p:spPr>
            <a:xfrm>
              <a:off x="6542930" y="71897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618" name="tx618"/>
            <p:cNvSpPr/>
            <p:nvPr/>
          </p:nvSpPr>
          <p:spPr>
            <a:xfrm>
              <a:off x="8936350" y="68992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19" name="tx619"/>
            <p:cNvSpPr/>
            <p:nvPr/>
          </p:nvSpPr>
          <p:spPr>
            <a:xfrm>
              <a:off x="8138543" y="68992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20" name="tx620"/>
            <p:cNvSpPr/>
            <p:nvPr/>
          </p:nvSpPr>
          <p:spPr>
            <a:xfrm>
              <a:off x="8803382" y="68992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21" name="tx621"/>
            <p:cNvSpPr/>
            <p:nvPr/>
          </p:nvSpPr>
          <p:spPr>
            <a:xfrm>
              <a:off x="8005576" y="68992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22" name="tx622"/>
            <p:cNvSpPr/>
            <p:nvPr/>
          </p:nvSpPr>
          <p:spPr>
            <a:xfrm>
              <a:off x="8271511" y="68992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23" name="tx623"/>
            <p:cNvSpPr/>
            <p:nvPr/>
          </p:nvSpPr>
          <p:spPr>
            <a:xfrm>
              <a:off x="7739640" y="68992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24" name="tx624"/>
            <p:cNvSpPr/>
            <p:nvPr/>
          </p:nvSpPr>
          <p:spPr>
            <a:xfrm>
              <a:off x="8404479" y="68992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25" name="tx625"/>
            <p:cNvSpPr/>
            <p:nvPr/>
          </p:nvSpPr>
          <p:spPr>
            <a:xfrm>
              <a:off x="7872608" y="68992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26" name="tx626"/>
            <p:cNvSpPr/>
            <p:nvPr/>
          </p:nvSpPr>
          <p:spPr>
            <a:xfrm>
              <a:off x="8537447" y="68992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27" name="tx627"/>
            <p:cNvSpPr/>
            <p:nvPr/>
          </p:nvSpPr>
          <p:spPr>
            <a:xfrm>
              <a:off x="8670414" y="68992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28" name="pg628"/>
            <p:cNvSpPr/>
            <p:nvPr/>
          </p:nvSpPr>
          <p:spPr>
            <a:xfrm>
              <a:off x="820931" y="2621113"/>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29" name="tx629"/>
            <p:cNvSpPr/>
            <p:nvPr/>
          </p:nvSpPr>
          <p:spPr>
            <a:xfrm>
              <a:off x="853452" y="265199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630" name="pg630"/>
            <p:cNvSpPr/>
            <p:nvPr/>
          </p:nvSpPr>
          <p:spPr>
            <a:xfrm>
              <a:off x="953899" y="2446798"/>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31" name="tx631"/>
            <p:cNvSpPr/>
            <p:nvPr/>
          </p:nvSpPr>
          <p:spPr>
            <a:xfrm>
              <a:off x="986420" y="2479320"/>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632" name="pg632"/>
            <p:cNvSpPr/>
            <p:nvPr/>
          </p:nvSpPr>
          <p:spPr>
            <a:xfrm>
              <a:off x="2283576" y="2257958"/>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33" name="tx633"/>
            <p:cNvSpPr/>
            <p:nvPr/>
          </p:nvSpPr>
          <p:spPr>
            <a:xfrm>
              <a:off x="2316098" y="229016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634" name="pg634"/>
            <p:cNvSpPr/>
            <p:nvPr/>
          </p:nvSpPr>
          <p:spPr>
            <a:xfrm>
              <a:off x="3081383" y="2243432"/>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35" name="tx635"/>
            <p:cNvSpPr/>
            <p:nvPr/>
          </p:nvSpPr>
          <p:spPr>
            <a:xfrm>
              <a:off x="3113904" y="2274259"/>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636" name="pg636"/>
            <p:cNvSpPr/>
            <p:nvPr/>
          </p:nvSpPr>
          <p:spPr>
            <a:xfrm>
              <a:off x="2682479" y="2243432"/>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37" name="tx637"/>
            <p:cNvSpPr/>
            <p:nvPr/>
          </p:nvSpPr>
          <p:spPr>
            <a:xfrm>
              <a:off x="2715001" y="227431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638" name="pg638"/>
            <p:cNvSpPr/>
            <p:nvPr/>
          </p:nvSpPr>
          <p:spPr>
            <a:xfrm>
              <a:off x="3347318" y="2228905"/>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39" name="tx639"/>
            <p:cNvSpPr/>
            <p:nvPr/>
          </p:nvSpPr>
          <p:spPr>
            <a:xfrm>
              <a:off x="3379840" y="225978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640" name="pg640"/>
            <p:cNvSpPr/>
            <p:nvPr/>
          </p:nvSpPr>
          <p:spPr>
            <a:xfrm>
              <a:off x="4012157" y="2214379"/>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41" name="tx641"/>
            <p:cNvSpPr/>
            <p:nvPr/>
          </p:nvSpPr>
          <p:spPr>
            <a:xfrm>
              <a:off x="4044678" y="224658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642" name="pg642"/>
            <p:cNvSpPr/>
            <p:nvPr/>
          </p:nvSpPr>
          <p:spPr>
            <a:xfrm>
              <a:off x="4247947" y="2199853"/>
              <a:ext cx="185622" cy="142641"/>
            </a:xfrm>
            <a:custGeom>
              <a:avLst/>
              <a:pathLst>
                <a:path w="185622" h="142641">
                  <a:moveTo>
                    <a:pt x="19512" y="142641"/>
                  </a:moveTo>
                  <a:lnTo>
                    <a:pt x="166109" y="142641"/>
                  </a:lnTo>
                  <a:lnTo>
                    <a:pt x="165323" y="142625"/>
                  </a:lnTo>
                  <a:lnTo>
                    <a:pt x="168461" y="142499"/>
                  </a:lnTo>
                  <a:lnTo>
                    <a:pt x="171538" y="141871"/>
                  </a:lnTo>
                  <a:lnTo>
                    <a:pt x="174474" y="140757"/>
                  </a:lnTo>
                  <a:lnTo>
                    <a:pt x="177194" y="139187"/>
                  </a:lnTo>
                  <a:lnTo>
                    <a:pt x="179626" y="137201"/>
                  </a:lnTo>
                  <a:lnTo>
                    <a:pt x="181708" y="134850"/>
                  </a:lnTo>
                  <a:lnTo>
                    <a:pt x="183387" y="132196"/>
                  </a:lnTo>
                  <a:lnTo>
                    <a:pt x="184618" y="129307"/>
                  </a:lnTo>
                  <a:lnTo>
                    <a:pt x="185369" y="126258"/>
                  </a:lnTo>
                  <a:lnTo>
                    <a:pt x="185622" y="123128"/>
                  </a:lnTo>
                  <a:lnTo>
                    <a:pt x="185622" y="19512"/>
                  </a:lnTo>
                  <a:lnTo>
                    <a:pt x="185369" y="16382"/>
                  </a:lnTo>
                  <a:lnTo>
                    <a:pt x="184618" y="13333"/>
                  </a:lnTo>
                  <a:lnTo>
                    <a:pt x="183387" y="10444"/>
                  </a:lnTo>
                  <a:lnTo>
                    <a:pt x="181708" y="7790"/>
                  </a:lnTo>
                  <a:lnTo>
                    <a:pt x="179626" y="5440"/>
                  </a:lnTo>
                  <a:lnTo>
                    <a:pt x="177194" y="3454"/>
                  </a:lnTo>
                  <a:lnTo>
                    <a:pt x="174474" y="1883"/>
                  </a:lnTo>
                  <a:lnTo>
                    <a:pt x="171538" y="770"/>
                  </a:lnTo>
                  <a:lnTo>
                    <a:pt x="168461" y="142"/>
                  </a:lnTo>
                  <a:lnTo>
                    <a:pt x="16610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43" name="tx643"/>
            <p:cNvSpPr/>
            <p:nvPr/>
          </p:nvSpPr>
          <p:spPr>
            <a:xfrm>
              <a:off x="4280469" y="2230734"/>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644" name="pg644"/>
            <p:cNvSpPr/>
            <p:nvPr/>
          </p:nvSpPr>
          <p:spPr>
            <a:xfrm>
              <a:off x="4942931" y="2185327"/>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45" name="tx645"/>
            <p:cNvSpPr/>
            <p:nvPr/>
          </p:nvSpPr>
          <p:spPr>
            <a:xfrm>
              <a:off x="4975453" y="2218854"/>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646" name="pg646"/>
            <p:cNvSpPr/>
            <p:nvPr/>
          </p:nvSpPr>
          <p:spPr>
            <a:xfrm>
              <a:off x="6139641" y="2170801"/>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47" name="tx647"/>
            <p:cNvSpPr/>
            <p:nvPr/>
          </p:nvSpPr>
          <p:spPr>
            <a:xfrm>
              <a:off x="6172162" y="2203057"/>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648" name="tx648"/>
            <p:cNvSpPr/>
            <p:nvPr/>
          </p:nvSpPr>
          <p:spPr>
            <a:xfrm>
              <a:off x="663492" y="3628101"/>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649" name="tx649"/>
            <p:cNvSpPr/>
            <p:nvPr/>
          </p:nvSpPr>
          <p:spPr>
            <a:xfrm>
              <a:off x="585797" y="2901791"/>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650" name="tx650"/>
            <p:cNvSpPr/>
            <p:nvPr/>
          </p:nvSpPr>
          <p:spPr>
            <a:xfrm>
              <a:off x="585797" y="2175480"/>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651" name="tx651"/>
            <p:cNvSpPr/>
            <p:nvPr/>
          </p:nvSpPr>
          <p:spPr>
            <a:xfrm>
              <a:off x="585797" y="1450875"/>
              <a:ext cx="155388"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652" name="tx652"/>
            <p:cNvSpPr/>
            <p:nvPr/>
          </p:nvSpPr>
          <p:spPr>
            <a:xfrm>
              <a:off x="508103" y="722860"/>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653" name="tx653"/>
            <p:cNvSpPr/>
            <p:nvPr/>
          </p:nvSpPr>
          <p:spPr>
            <a:xfrm rot="-5400000">
              <a:off x="683101" y="4445555"/>
              <a:ext cx="37842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Panama</a:t>
              </a:r>
            </a:p>
          </p:txBody>
        </p:sp>
        <p:sp>
          <p:nvSpPr>
            <p:cNvPr id="654" name="tx654"/>
            <p:cNvSpPr/>
            <p:nvPr/>
          </p:nvSpPr>
          <p:spPr>
            <a:xfrm rot="-5400000">
              <a:off x="672385"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(24,000)</a:t>
              </a:r>
            </a:p>
          </p:txBody>
        </p:sp>
        <p:sp>
          <p:nvSpPr>
            <p:cNvPr id="655" name="tx655"/>
            <p:cNvSpPr/>
            <p:nvPr/>
          </p:nvSpPr>
          <p:spPr>
            <a:xfrm rot="-5400000">
              <a:off x="801980" y="4459644"/>
              <a:ext cx="40659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Romania</a:t>
              </a:r>
            </a:p>
          </p:txBody>
        </p:sp>
        <p:sp>
          <p:nvSpPr>
            <p:cNvPr id="656" name="tx656"/>
            <p:cNvSpPr/>
            <p:nvPr/>
          </p:nvSpPr>
          <p:spPr>
            <a:xfrm rot="-5400000">
              <a:off x="805353"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(40,000)</a:t>
              </a:r>
            </a:p>
          </p:txBody>
        </p:sp>
        <p:sp>
          <p:nvSpPr>
            <p:cNvPr id="657" name="tx657"/>
            <p:cNvSpPr/>
            <p:nvPr/>
          </p:nvSpPr>
          <p:spPr>
            <a:xfrm rot="-5400000">
              <a:off x="980141" y="4414449"/>
              <a:ext cx="3162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Austria</a:t>
              </a:r>
            </a:p>
          </p:txBody>
        </p:sp>
        <p:sp>
          <p:nvSpPr>
            <p:cNvPr id="658" name="tx658"/>
            <p:cNvSpPr/>
            <p:nvPr/>
          </p:nvSpPr>
          <p:spPr>
            <a:xfrm rot="-5400000">
              <a:off x="938321"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(12,000)</a:t>
              </a:r>
            </a:p>
          </p:txBody>
        </p:sp>
        <p:sp>
          <p:nvSpPr>
            <p:cNvPr id="659" name="tx659"/>
            <p:cNvSpPr/>
            <p:nvPr/>
          </p:nvSpPr>
          <p:spPr>
            <a:xfrm rot="-5400000">
              <a:off x="1053752" y="4391902"/>
              <a:ext cx="43492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Barbados</a:t>
              </a:r>
            </a:p>
          </p:txBody>
        </p:sp>
        <p:sp>
          <p:nvSpPr>
            <p:cNvPr id="660" name="tx660"/>
            <p:cNvSpPr/>
            <p:nvPr/>
          </p:nvSpPr>
          <p:spPr>
            <a:xfrm rot="-5400000">
              <a:off x="1112241"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661" name="tx661"/>
            <p:cNvSpPr/>
            <p:nvPr/>
          </p:nvSpPr>
          <p:spPr>
            <a:xfrm rot="-5400000">
              <a:off x="1189572" y="4473782"/>
              <a:ext cx="42922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Bahamas</a:t>
              </a:r>
            </a:p>
          </p:txBody>
        </p:sp>
        <p:sp>
          <p:nvSpPr>
            <p:cNvPr id="662" name="tx662"/>
            <p:cNvSpPr/>
            <p:nvPr/>
          </p:nvSpPr>
          <p:spPr>
            <a:xfrm rot="-5400000">
              <a:off x="1202842" y="4029605"/>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663" name="tx663"/>
            <p:cNvSpPr/>
            <p:nvPr/>
          </p:nvSpPr>
          <p:spPr>
            <a:xfrm rot="-5400000">
              <a:off x="1435525" y="4696851"/>
              <a:ext cx="20324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New</a:t>
              </a:r>
            </a:p>
          </p:txBody>
        </p:sp>
        <p:sp>
          <p:nvSpPr>
            <p:cNvPr id="664" name="tx664"/>
            <p:cNvSpPr/>
            <p:nvPr/>
          </p:nvSpPr>
          <p:spPr>
            <a:xfrm rot="-5400000">
              <a:off x="1353570" y="4383419"/>
              <a:ext cx="36715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Zealand</a:t>
              </a:r>
            </a:p>
          </p:txBody>
        </p:sp>
        <p:sp>
          <p:nvSpPr>
            <p:cNvPr id="665" name="tx665"/>
            <p:cNvSpPr/>
            <p:nvPr/>
          </p:nvSpPr>
          <p:spPr>
            <a:xfrm rot="-5400000">
              <a:off x="1365477"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(7,000)</a:t>
              </a:r>
            </a:p>
          </p:txBody>
        </p:sp>
        <p:sp>
          <p:nvSpPr>
            <p:cNvPr id="666" name="tx666"/>
            <p:cNvSpPr/>
            <p:nvPr/>
          </p:nvSpPr>
          <p:spPr>
            <a:xfrm rot="-5400000">
              <a:off x="1514791" y="4355166"/>
              <a:ext cx="3106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Ireland</a:t>
              </a:r>
            </a:p>
          </p:txBody>
        </p:sp>
        <p:sp>
          <p:nvSpPr>
            <p:cNvPr id="667" name="tx667"/>
            <p:cNvSpPr/>
            <p:nvPr/>
          </p:nvSpPr>
          <p:spPr>
            <a:xfrm rot="-5400000">
              <a:off x="1498444"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(6,000)</a:t>
              </a:r>
            </a:p>
          </p:txBody>
        </p:sp>
        <p:sp>
          <p:nvSpPr>
            <p:cNvPr id="668" name="tx668"/>
            <p:cNvSpPr/>
            <p:nvPr/>
          </p:nvSpPr>
          <p:spPr>
            <a:xfrm rot="-5400000">
              <a:off x="1607575" y="4394060"/>
              <a:ext cx="389731"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Slovenia</a:t>
              </a:r>
            </a:p>
          </p:txBody>
        </p:sp>
        <p:sp>
          <p:nvSpPr>
            <p:cNvPr id="669" name="tx669"/>
            <p:cNvSpPr/>
            <p:nvPr/>
          </p:nvSpPr>
          <p:spPr>
            <a:xfrm rot="-5400000">
              <a:off x="1631412"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670" name="tx670"/>
            <p:cNvSpPr/>
            <p:nvPr/>
          </p:nvSpPr>
          <p:spPr>
            <a:xfrm rot="-5400000">
              <a:off x="1766612" y="4369280"/>
              <a:ext cx="33888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Estonia</a:t>
              </a:r>
            </a:p>
          </p:txBody>
        </p:sp>
        <p:sp>
          <p:nvSpPr>
            <p:cNvPr id="671" name="tx671"/>
            <p:cNvSpPr/>
            <p:nvPr/>
          </p:nvSpPr>
          <p:spPr>
            <a:xfrm rot="-5400000">
              <a:off x="1764380"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(1,000)</a:t>
              </a:r>
            </a:p>
          </p:txBody>
        </p:sp>
        <p:sp>
          <p:nvSpPr>
            <p:cNvPr id="672" name="tx672"/>
            <p:cNvSpPr/>
            <p:nvPr/>
          </p:nvSpPr>
          <p:spPr>
            <a:xfrm rot="-5400000">
              <a:off x="1862819" y="4406041"/>
              <a:ext cx="41240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Lithuania</a:t>
              </a:r>
            </a:p>
          </p:txBody>
        </p:sp>
        <p:sp>
          <p:nvSpPr>
            <p:cNvPr id="673" name="tx673"/>
            <p:cNvSpPr/>
            <p:nvPr/>
          </p:nvSpPr>
          <p:spPr>
            <a:xfrm rot="-5400000">
              <a:off x="1897348"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674" name="tx674"/>
            <p:cNvSpPr/>
            <p:nvPr/>
          </p:nvSpPr>
          <p:spPr>
            <a:xfrm rot="-5400000">
              <a:off x="2035375" y="4366452"/>
              <a:ext cx="33322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Finland</a:t>
              </a:r>
            </a:p>
          </p:txBody>
        </p:sp>
        <p:sp>
          <p:nvSpPr>
            <p:cNvPr id="675" name="tx675"/>
            <p:cNvSpPr/>
            <p:nvPr/>
          </p:nvSpPr>
          <p:spPr>
            <a:xfrm rot="-5400000">
              <a:off x="2030315"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a:t>
              </a:r>
            </a:p>
          </p:txBody>
        </p:sp>
        <p:sp>
          <p:nvSpPr>
            <p:cNvPr id="676" name="tx676"/>
            <p:cNvSpPr/>
            <p:nvPr/>
          </p:nvSpPr>
          <p:spPr>
            <a:xfrm rot="-5400000">
              <a:off x="2115336" y="4454534"/>
              <a:ext cx="41781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Germany</a:t>
              </a:r>
            </a:p>
          </p:txBody>
        </p:sp>
        <p:sp>
          <p:nvSpPr>
            <p:cNvPr id="677" name="tx677"/>
            <p:cNvSpPr/>
            <p:nvPr/>
          </p:nvSpPr>
          <p:spPr>
            <a:xfrm rot="-5400000">
              <a:off x="2135030"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(65,000)</a:t>
              </a:r>
            </a:p>
          </p:txBody>
        </p:sp>
        <p:sp>
          <p:nvSpPr>
            <p:cNvPr id="678" name="tx678"/>
            <p:cNvSpPr/>
            <p:nvPr/>
          </p:nvSpPr>
          <p:spPr>
            <a:xfrm rot="-5400000">
              <a:off x="2376891" y="4602965"/>
              <a:ext cx="1807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San</a:t>
              </a:r>
            </a:p>
          </p:txBody>
        </p:sp>
        <p:sp>
          <p:nvSpPr>
            <p:cNvPr id="679" name="tx679"/>
            <p:cNvSpPr/>
            <p:nvPr/>
          </p:nvSpPr>
          <p:spPr>
            <a:xfrm rot="-5400000">
              <a:off x="2312647" y="4329717"/>
              <a:ext cx="31055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Marino</a:t>
              </a:r>
            </a:p>
          </p:txBody>
        </p:sp>
        <p:sp>
          <p:nvSpPr>
            <p:cNvPr id="680" name="tx680"/>
            <p:cNvSpPr/>
            <p:nvPr/>
          </p:nvSpPr>
          <p:spPr>
            <a:xfrm rot="-5400000">
              <a:off x="2308951"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681" name="tx681"/>
            <p:cNvSpPr/>
            <p:nvPr/>
          </p:nvSpPr>
          <p:spPr>
            <a:xfrm rot="-5400000">
              <a:off x="2404414" y="4376126"/>
              <a:ext cx="372764"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Bulgaria</a:t>
              </a:r>
            </a:p>
          </p:txBody>
        </p:sp>
        <p:sp>
          <p:nvSpPr>
            <p:cNvPr id="682" name="tx682"/>
            <p:cNvSpPr/>
            <p:nvPr/>
          </p:nvSpPr>
          <p:spPr>
            <a:xfrm rot="-5400000">
              <a:off x="2429219"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(5,000)</a:t>
              </a:r>
            </a:p>
          </p:txBody>
        </p:sp>
        <p:sp>
          <p:nvSpPr>
            <p:cNvPr id="683" name="tx683"/>
            <p:cNvSpPr/>
            <p:nvPr/>
          </p:nvSpPr>
          <p:spPr>
            <a:xfrm rot="-5400000">
              <a:off x="2555266" y="4433648"/>
              <a:ext cx="355897"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Canada</a:t>
              </a:r>
            </a:p>
          </p:txBody>
        </p:sp>
        <p:sp>
          <p:nvSpPr>
            <p:cNvPr id="684" name="tx684"/>
            <p:cNvSpPr/>
            <p:nvPr/>
          </p:nvSpPr>
          <p:spPr>
            <a:xfrm rot="-5400000">
              <a:off x="2533934"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(28,000)</a:t>
              </a:r>
            </a:p>
          </p:txBody>
        </p:sp>
        <p:sp>
          <p:nvSpPr>
            <p:cNvPr id="685" name="tx685"/>
            <p:cNvSpPr/>
            <p:nvPr/>
          </p:nvSpPr>
          <p:spPr>
            <a:xfrm rot="-5400000">
              <a:off x="2703017" y="4338249"/>
              <a:ext cx="32762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Iceland</a:t>
              </a:r>
            </a:p>
          </p:txBody>
        </p:sp>
        <p:sp>
          <p:nvSpPr>
            <p:cNvPr id="686" name="tx686"/>
            <p:cNvSpPr/>
            <p:nvPr/>
          </p:nvSpPr>
          <p:spPr>
            <a:xfrm rot="-5400000">
              <a:off x="2707854"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687" name="tx687"/>
            <p:cNvSpPr/>
            <p:nvPr/>
          </p:nvSpPr>
          <p:spPr>
            <a:xfrm rot="-5400000">
              <a:off x="2725877" y="5309576"/>
              <a:ext cx="54783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Netherlands</a:t>
              </a:r>
            </a:p>
          </p:txBody>
        </p:sp>
        <p:sp>
          <p:nvSpPr>
            <p:cNvPr id="688" name="tx688"/>
            <p:cNvSpPr/>
            <p:nvPr/>
          </p:nvSpPr>
          <p:spPr>
            <a:xfrm rot="-5400000">
              <a:off x="2771666" y="4779302"/>
              <a:ext cx="434826"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(Kingdom</a:t>
              </a:r>
            </a:p>
          </p:txBody>
        </p:sp>
        <p:sp>
          <p:nvSpPr>
            <p:cNvPr id="689" name="tx689"/>
            <p:cNvSpPr/>
            <p:nvPr/>
          </p:nvSpPr>
          <p:spPr>
            <a:xfrm rot="-5400000">
              <a:off x="2956808" y="4501390"/>
              <a:ext cx="84732"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of</a:t>
              </a:r>
            </a:p>
          </p:txBody>
        </p:sp>
        <p:sp>
          <p:nvSpPr>
            <p:cNvPr id="690" name="tx690"/>
            <p:cNvSpPr/>
            <p:nvPr/>
          </p:nvSpPr>
          <p:spPr>
            <a:xfrm rot="-5400000">
              <a:off x="2901544" y="4333165"/>
              <a:ext cx="175071"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the)</a:t>
              </a:r>
            </a:p>
          </p:txBody>
        </p:sp>
        <p:sp>
          <p:nvSpPr>
            <p:cNvPr id="691" name="tx691"/>
            <p:cNvSpPr/>
            <p:nvPr/>
          </p:nvSpPr>
          <p:spPr>
            <a:xfrm rot="-5400000">
              <a:off x="2799869"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(13,000)</a:t>
              </a:r>
            </a:p>
          </p:txBody>
        </p:sp>
        <p:sp>
          <p:nvSpPr>
            <p:cNvPr id="692" name="tx692"/>
            <p:cNvSpPr/>
            <p:nvPr/>
          </p:nvSpPr>
          <p:spPr>
            <a:xfrm rot="-5400000">
              <a:off x="2985894" y="4832384"/>
              <a:ext cx="293687"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United</a:t>
              </a:r>
            </a:p>
          </p:txBody>
        </p:sp>
        <p:sp>
          <p:nvSpPr>
            <p:cNvPr id="693" name="tx693"/>
            <p:cNvSpPr/>
            <p:nvPr/>
          </p:nvSpPr>
          <p:spPr>
            <a:xfrm rot="-5400000">
              <a:off x="2922171" y="4446745"/>
              <a:ext cx="40099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Kingdom</a:t>
              </a:r>
            </a:p>
          </p:txBody>
        </p:sp>
        <p:sp>
          <p:nvSpPr>
            <p:cNvPr id="694" name="tx694"/>
            <p:cNvSpPr/>
            <p:nvPr/>
          </p:nvSpPr>
          <p:spPr>
            <a:xfrm rot="-5400000">
              <a:off x="2932837"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(55,000)</a:t>
              </a:r>
            </a:p>
          </p:txBody>
        </p:sp>
        <p:sp>
          <p:nvSpPr>
            <p:cNvPr id="695" name="tx695"/>
            <p:cNvSpPr/>
            <p:nvPr/>
          </p:nvSpPr>
          <p:spPr>
            <a:xfrm rot="-5400000">
              <a:off x="3101325" y="4362955"/>
              <a:ext cx="327521"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Croatia</a:t>
              </a:r>
            </a:p>
          </p:txBody>
        </p:sp>
        <p:sp>
          <p:nvSpPr>
            <p:cNvPr id="696" name="tx696"/>
            <p:cNvSpPr/>
            <p:nvPr/>
          </p:nvSpPr>
          <p:spPr>
            <a:xfrm rot="-5400000">
              <a:off x="3094057"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697" name="tx697"/>
            <p:cNvSpPr/>
            <p:nvPr/>
          </p:nvSpPr>
          <p:spPr>
            <a:xfrm rot="-5400000">
              <a:off x="3258651" y="4376151"/>
              <a:ext cx="259853" cy="94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Spain</a:t>
              </a:r>
            </a:p>
          </p:txBody>
        </p:sp>
        <p:sp>
          <p:nvSpPr>
            <p:cNvPr id="698" name="tx698"/>
            <p:cNvSpPr/>
            <p:nvPr/>
          </p:nvSpPr>
          <p:spPr>
            <a:xfrm rot="-5400000">
              <a:off x="3198772"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(24,000)</a:t>
              </a:r>
            </a:p>
          </p:txBody>
        </p:sp>
        <p:sp>
          <p:nvSpPr>
            <p:cNvPr id="699" name="tx699"/>
            <p:cNvSpPr/>
            <p:nvPr/>
          </p:nvSpPr>
          <p:spPr>
            <a:xfrm rot="-5400000">
              <a:off x="3334022" y="4453988"/>
              <a:ext cx="3952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Australia</a:t>
              </a:r>
            </a:p>
          </p:txBody>
        </p:sp>
        <p:sp>
          <p:nvSpPr>
            <p:cNvPr id="700" name="tx700"/>
            <p:cNvSpPr/>
            <p:nvPr/>
          </p:nvSpPr>
          <p:spPr>
            <a:xfrm rot="-5400000">
              <a:off x="3331740"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(18,000)</a:t>
              </a:r>
            </a:p>
          </p:txBody>
        </p:sp>
        <p:sp>
          <p:nvSpPr>
            <p:cNvPr id="701" name="tx701"/>
            <p:cNvSpPr/>
            <p:nvPr/>
          </p:nvSpPr>
          <p:spPr>
            <a:xfrm rot="-5400000">
              <a:off x="3480459" y="4382724"/>
              <a:ext cx="367059"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Czechia</a:t>
              </a:r>
            </a:p>
          </p:txBody>
        </p:sp>
        <p:sp>
          <p:nvSpPr>
            <p:cNvPr id="702" name="tx702"/>
            <p:cNvSpPr/>
            <p:nvPr/>
          </p:nvSpPr>
          <p:spPr>
            <a:xfrm rot="-5400000">
              <a:off x="3492960"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(6,000)</a:t>
              </a:r>
            </a:p>
          </p:txBody>
        </p:sp>
        <p:sp>
          <p:nvSpPr>
            <p:cNvPr id="703" name="tx703"/>
            <p:cNvSpPr/>
            <p:nvPr/>
          </p:nvSpPr>
          <p:spPr>
            <a:xfrm rot="-5400000">
              <a:off x="3639422" y="4414524"/>
              <a:ext cx="31635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Poland</a:t>
              </a:r>
            </a:p>
          </p:txBody>
        </p:sp>
        <p:sp>
          <p:nvSpPr>
            <p:cNvPr id="704" name="tx704"/>
            <p:cNvSpPr/>
            <p:nvPr/>
          </p:nvSpPr>
          <p:spPr>
            <a:xfrm rot="-5400000">
              <a:off x="3597676"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(19,000)</a:t>
              </a:r>
            </a:p>
          </p:txBody>
        </p:sp>
        <p:sp>
          <p:nvSpPr>
            <p:cNvPr id="705" name="tx705"/>
            <p:cNvSpPr/>
            <p:nvPr/>
          </p:nvSpPr>
          <p:spPr>
            <a:xfrm rot="-5400000">
              <a:off x="3746345" y="4382774"/>
              <a:ext cx="367158"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Sweden</a:t>
              </a:r>
            </a:p>
          </p:txBody>
        </p:sp>
        <p:sp>
          <p:nvSpPr>
            <p:cNvPr id="706" name="tx706"/>
            <p:cNvSpPr/>
            <p:nvPr/>
          </p:nvSpPr>
          <p:spPr>
            <a:xfrm rot="-5400000">
              <a:off x="3758896"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(6,000)</a:t>
              </a:r>
            </a:p>
          </p:txBody>
        </p:sp>
        <p:sp>
          <p:nvSpPr>
            <p:cNvPr id="707" name="tx707"/>
            <p:cNvSpPr/>
            <p:nvPr/>
          </p:nvSpPr>
          <p:spPr>
            <a:xfrm rot="-5400000">
              <a:off x="3916668" y="4775928"/>
              <a:ext cx="293687"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United</a:t>
              </a:r>
            </a:p>
          </p:txBody>
        </p:sp>
        <p:sp>
          <p:nvSpPr>
            <p:cNvPr id="708" name="tx708"/>
            <p:cNvSpPr/>
            <p:nvPr/>
          </p:nvSpPr>
          <p:spPr>
            <a:xfrm rot="-5400000">
              <a:off x="3918876" y="4456221"/>
              <a:ext cx="288032"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States</a:t>
              </a:r>
            </a:p>
          </p:txBody>
        </p:sp>
        <p:sp>
          <p:nvSpPr>
            <p:cNvPr id="709" name="tx709"/>
            <p:cNvSpPr/>
            <p:nvPr/>
          </p:nvSpPr>
          <p:spPr>
            <a:xfrm rot="-5400000">
              <a:off x="3835359" y="4056443"/>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(218,000)</a:t>
              </a:r>
            </a:p>
          </p:txBody>
        </p:sp>
        <p:sp>
          <p:nvSpPr>
            <p:cNvPr id="710" name="tx710"/>
            <p:cNvSpPr/>
            <p:nvPr/>
          </p:nvSpPr>
          <p:spPr>
            <a:xfrm rot="-5400000">
              <a:off x="4024881" y="4409365"/>
              <a:ext cx="321816"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Cyprus</a:t>
              </a:r>
            </a:p>
          </p:txBody>
        </p:sp>
        <p:sp>
          <p:nvSpPr>
            <p:cNvPr id="711" name="tx711"/>
            <p:cNvSpPr/>
            <p:nvPr/>
          </p:nvSpPr>
          <p:spPr>
            <a:xfrm rot="-5400000">
              <a:off x="3995165" y="4029605"/>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712" name="tx712"/>
            <p:cNvSpPr/>
            <p:nvPr/>
          </p:nvSpPr>
          <p:spPr>
            <a:xfrm rot="-5400000">
              <a:off x="4226211" y="4339415"/>
              <a:ext cx="18633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Italy</a:t>
              </a:r>
            </a:p>
          </p:txBody>
        </p:sp>
        <p:sp>
          <p:nvSpPr>
            <p:cNvPr id="713" name="tx713"/>
            <p:cNvSpPr/>
            <p:nvPr/>
          </p:nvSpPr>
          <p:spPr>
            <a:xfrm rot="-5400000">
              <a:off x="4129547"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(19,000)</a:t>
              </a:r>
            </a:p>
          </p:txBody>
        </p:sp>
        <p:sp>
          <p:nvSpPr>
            <p:cNvPr id="714" name="tx714"/>
            <p:cNvSpPr/>
            <p:nvPr/>
          </p:nvSpPr>
          <p:spPr>
            <a:xfrm rot="-5400000">
              <a:off x="4332513" y="4324012"/>
              <a:ext cx="254099" cy="79672"/>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Qatar</a:t>
              </a:r>
            </a:p>
          </p:txBody>
        </p:sp>
        <p:sp>
          <p:nvSpPr>
            <p:cNvPr id="715" name="tx715"/>
            <p:cNvSpPr/>
            <p:nvPr/>
          </p:nvSpPr>
          <p:spPr>
            <a:xfrm rot="-5400000">
              <a:off x="4290767"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(1,000)</a:t>
              </a:r>
            </a:p>
          </p:txBody>
        </p:sp>
        <p:sp>
          <p:nvSpPr>
            <p:cNvPr id="716" name="tx716"/>
            <p:cNvSpPr/>
            <p:nvPr/>
          </p:nvSpPr>
          <p:spPr>
            <a:xfrm rot="-5400000">
              <a:off x="4332181" y="4461777"/>
              <a:ext cx="525164"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Switzerland</a:t>
              </a:r>
            </a:p>
          </p:txBody>
        </p:sp>
        <p:sp>
          <p:nvSpPr>
            <p:cNvPr id="717" name="tx717"/>
            <p:cNvSpPr/>
            <p:nvPr/>
          </p:nvSpPr>
          <p:spPr>
            <a:xfrm rot="-5400000">
              <a:off x="4423735"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a:t>
              </a:r>
            </a:p>
          </p:txBody>
        </p:sp>
        <p:sp>
          <p:nvSpPr>
            <p:cNvPr id="718" name="tx718"/>
            <p:cNvSpPr/>
            <p:nvPr/>
          </p:nvSpPr>
          <p:spPr>
            <a:xfrm rot="-5400000">
              <a:off x="4526267" y="4381757"/>
              <a:ext cx="384026"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Uruguay</a:t>
              </a:r>
            </a:p>
          </p:txBody>
        </p:sp>
        <p:sp>
          <p:nvSpPr>
            <p:cNvPr id="719" name="tx719"/>
            <p:cNvSpPr/>
            <p:nvPr/>
          </p:nvSpPr>
          <p:spPr>
            <a:xfrm rot="-5400000">
              <a:off x="4556702"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720" name="tx720"/>
            <p:cNvSpPr/>
            <p:nvPr/>
          </p:nvSpPr>
          <p:spPr>
            <a:xfrm rot="-5400000">
              <a:off x="4744935" y="4314958"/>
              <a:ext cx="23152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Chile</a:t>
              </a:r>
            </a:p>
          </p:txBody>
        </p:sp>
        <p:sp>
          <p:nvSpPr>
            <p:cNvPr id="721" name="tx721"/>
            <p:cNvSpPr/>
            <p:nvPr/>
          </p:nvSpPr>
          <p:spPr>
            <a:xfrm rot="-5400000">
              <a:off x="4689670"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(7,000)</a:t>
              </a:r>
            </a:p>
          </p:txBody>
        </p:sp>
        <p:sp>
          <p:nvSpPr>
            <p:cNvPr id="722" name="tx722"/>
            <p:cNvSpPr/>
            <p:nvPr/>
          </p:nvSpPr>
          <p:spPr>
            <a:xfrm rot="-5400000">
              <a:off x="4836206" y="4414449"/>
              <a:ext cx="3162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France</a:t>
              </a:r>
            </a:p>
          </p:txBody>
        </p:sp>
        <p:sp>
          <p:nvSpPr>
            <p:cNvPr id="723" name="tx723"/>
            <p:cNvSpPr/>
            <p:nvPr/>
          </p:nvSpPr>
          <p:spPr>
            <a:xfrm rot="-5400000">
              <a:off x="4794385"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(25,000)</a:t>
              </a:r>
            </a:p>
          </p:txBody>
        </p:sp>
        <p:sp>
          <p:nvSpPr>
            <p:cNvPr id="724" name="tx724"/>
            <p:cNvSpPr/>
            <p:nvPr/>
          </p:nvSpPr>
          <p:spPr>
            <a:xfrm rot="-5400000">
              <a:off x="4944989" y="4361938"/>
              <a:ext cx="344388"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Norway</a:t>
              </a:r>
            </a:p>
          </p:txBody>
        </p:sp>
        <p:sp>
          <p:nvSpPr>
            <p:cNvPr id="725" name="tx725"/>
            <p:cNvSpPr/>
            <p:nvPr/>
          </p:nvSpPr>
          <p:spPr>
            <a:xfrm rot="-5400000">
              <a:off x="4955606"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726" name="tx726"/>
            <p:cNvSpPr/>
            <p:nvPr/>
          </p:nvSpPr>
          <p:spPr>
            <a:xfrm rot="-5400000">
              <a:off x="5143814" y="4995425"/>
              <a:ext cx="2315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Saint</a:t>
              </a:r>
            </a:p>
          </p:txBody>
        </p:sp>
        <p:sp>
          <p:nvSpPr>
            <p:cNvPr id="727" name="tx727"/>
            <p:cNvSpPr/>
            <p:nvPr/>
          </p:nvSpPr>
          <p:spPr>
            <a:xfrm rot="-5400000">
              <a:off x="5161450" y="4753257"/>
              <a:ext cx="19759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Kitts</a:t>
              </a:r>
            </a:p>
          </p:txBody>
        </p:sp>
        <p:sp>
          <p:nvSpPr>
            <p:cNvPr id="728" name="tx728"/>
            <p:cNvSpPr/>
            <p:nvPr/>
          </p:nvSpPr>
          <p:spPr>
            <a:xfrm rot="-5400000">
              <a:off x="5175489" y="4541474"/>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and</a:t>
              </a:r>
            </a:p>
          </p:txBody>
        </p:sp>
        <p:sp>
          <p:nvSpPr>
            <p:cNvPr id="729" name="tx729"/>
            <p:cNvSpPr/>
            <p:nvPr/>
          </p:nvSpPr>
          <p:spPr>
            <a:xfrm rot="-5400000">
              <a:off x="5133222" y="4301464"/>
              <a:ext cx="25404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Nevis</a:t>
              </a:r>
            </a:p>
          </p:txBody>
        </p:sp>
        <p:sp>
          <p:nvSpPr>
            <p:cNvPr id="730" name="tx730"/>
            <p:cNvSpPr/>
            <p:nvPr/>
          </p:nvSpPr>
          <p:spPr>
            <a:xfrm rot="-5400000">
              <a:off x="5101273"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31" name="tx731"/>
            <p:cNvSpPr/>
            <p:nvPr/>
          </p:nvSpPr>
          <p:spPr>
            <a:xfrm rot="-5400000">
              <a:off x="5200556" y="4391207"/>
              <a:ext cx="38402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Slovakia</a:t>
              </a:r>
            </a:p>
          </p:txBody>
        </p:sp>
        <p:sp>
          <p:nvSpPr>
            <p:cNvPr id="732" name="tx732"/>
            <p:cNvSpPr/>
            <p:nvPr/>
          </p:nvSpPr>
          <p:spPr>
            <a:xfrm rot="-5400000">
              <a:off x="5221541"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733" name="tx733"/>
            <p:cNvSpPr/>
            <p:nvPr/>
          </p:nvSpPr>
          <p:spPr>
            <a:xfrm rot="-5400000">
              <a:off x="5342652" y="5013259"/>
              <a:ext cx="36705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Trinidad</a:t>
              </a:r>
            </a:p>
          </p:txBody>
        </p:sp>
        <p:sp>
          <p:nvSpPr>
            <p:cNvPr id="734" name="tx734"/>
            <p:cNvSpPr/>
            <p:nvPr/>
          </p:nvSpPr>
          <p:spPr>
            <a:xfrm rot="-5400000">
              <a:off x="5441425" y="4716744"/>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and</a:t>
              </a:r>
            </a:p>
          </p:txBody>
        </p:sp>
        <p:sp>
          <p:nvSpPr>
            <p:cNvPr id="735" name="tx735"/>
            <p:cNvSpPr/>
            <p:nvPr/>
          </p:nvSpPr>
          <p:spPr>
            <a:xfrm rot="-5400000">
              <a:off x="5343793" y="4421370"/>
              <a:ext cx="344586"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Tobago</a:t>
              </a:r>
            </a:p>
          </p:txBody>
        </p:sp>
        <p:sp>
          <p:nvSpPr>
            <p:cNvPr id="736" name="tx736"/>
            <p:cNvSpPr/>
            <p:nvPr/>
          </p:nvSpPr>
          <p:spPr>
            <a:xfrm rot="-5400000">
              <a:off x="5324843" y="4029605"/>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737" name="tx737"/>
            <p:cNvSpPr/>
            <p:nvPr/>
          </p:nvSpPr>
          <p:spPr>
            <a:xfrm rot="-5400000">
              <a:off x="5512281" y="5018568"/>
              <a:ext cx="293687"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United</a:t>
              </a:r>
            </a:p>
          </p:txBody>
        </p:sp>
        <p:sp>
          <p:nvSpPr>
            <p:cNvPr id="738" name="tx738"/>
            <p:cNvSpPr/>
            <p:nvPr/>
          </p:nvSpPr>
          <p:spPr>
            <a:xfrm rot="-5400000">
              <a:off x="5551845" y="4736216"/>
              <a:ext cx="2146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Arab</a:t>
              </a:r>
            </a:p>
          </p:txBody>
        </p:sp>
        <p:sp>
          <p:nvSpPr>
            <p:cNvPr id="739" name="tx739"/>
            <p:cNvSpPr/>
            <p:nvPr/>
          </p:nvSpPr>
          <p:spPr>
            <a:xfrm rot="-5400000">
              <a:off x="5458728" y="4400261"/>
              <a:ext cx="4008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Emirates</a:t>
              </a:r>
            </a:p>
          </p:txBody>
        </p:sp>
        <p:sp>
          <p:nvSpPr>
            <p:cNvPr id="740" name="tx740"/>
            <p:cNvSpPr/>
            <p:nvPr/>
          </p:nvSpPr>
          <p:spPr>
            <a:xfrm rot="-5400000">
              <a:off x="5487477"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a:t>
              </a:r>
            </a:p>
          </p:txBody>
        </p:sp>
        <p:sp>
          <p:nvSpPr>
            <p:cNvPr id="741" name="tx741"/>
            <p:cNvSpPr/>
            <p:nvPr/>
          </p:nvSpPr>
          <p:spPr>
            <a:xfrm rot="-5400000">
              <a:off x="5609729" y="4946733"/>
              <a:ext cx="344586"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Antigua</a:t>
              </a:r>
            </a:p>
          </p:txBody>
        </p:sp>
        <p:sp>
          <p:nvSpPr>
            <p:cNvPr id="742" name="tx742"/>
            <p:cNvSpPr/>
            <p:nvPr/>
          </p:nvSpPr>
          <p:spPr>
            <a:xfrm rot="-5400000">
              <a:off x="5707360" y="4671550"/>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and</a:t>
              </a:r>
            </a:p>
          </p:txBody>
        </p:sp>
        <p:sp>
          <p:nvSpPr>
            <p:cNvPr id="743" name="tx743"/>
            <p:cNvSpPr/>
            <p:nvPr/>
          </p:nvSpPr>
          <p:spPr>
            <a:xfrm rot="-5400000">
              <a:off x="5600055" y="4366502"/>
              <a:ext cx="38412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Barbuda</a:t>
              </a:r>
            </a:p>
          </p:txBody>
        </p:sp>
        <p:sp>
          <p:nvSpPr>
            <p:cNvPr id="744" name="tx744"/>
            <p:cNvSpPr/>
            <p:nvPr/>
          </p:nvSpPr>
          <p:spPr>
            <a:xfrm rot="-5400000">
              <a:off x="5633144"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45" name="tx745"/>
            <p:cNvSpPr/>
            <p:nvPr/>
          </p:nvSpPr>
          <p:spPr>
            <a:xfrm rot="-5400000">
              <a:off x="5719008" y="4405917"/>
              <a:ext cx="41215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Denmark</a:t>
              </a:r>
            </a:p>
          </p:txBody>
        </p:sp>
        <p:sp>
          <p:nvSpPr>
            <p:cNvPr id="746" name="tx746"/>
            <p:cNvSpPr/>
            <p:nvPr/>
          </p:nvSpPr>
          <p:spPr>
            <a:xfrm rot="-5400000">
              <a:off x="5753412"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747" name="tx747"/>
            <p:cNvSpPr/>
            <p:nvPr/>
          </p:nvSpPr>
          <p:spPr>
            <a:xfrm rot="-5400000">
              <a:off x="5928126" y="4304366"/>
              <a:ext cx="2598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Palau</a:t>
              </a:r>
            </a:p>
          </p:txBody>
        </p:sp>
        <p:sp>
          <p:nvSpPr>
            <p:cNvPr id="748" name="tx748"/>
            <p:cNvSpPr/>
            <p:nvPr/>
          </p:nvSpPr>
          <p:spPr>
            <a:xfrm rot="-5400000">
              <a:off x="5899080"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49" name="tx749"/>
            <p:cNvSpPr/>
            <p:nvPr/>
          </p:nvSpPr>
          <p:spPr>
            <a:xfrm rot="-5400000">
              <a:off x="6007491" y="4953827"/>
              <a:ext cx="36705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Russian</a:t>
              </a:r>
            </a:p>
          </p:txBody>
        </p:sp>
        <p:sp>
          <p:nvSpPr>
            <p:cNvPr id="750" name="tx750"/>
            <p:cNvSpPr/>
            <p:nvPr/>
          </p:nvSpPr>
          <p:spPr>
            <a:xfrm rot="-5400000">
              <a:off x="5948158" y="4499207"/>
              <a:ext cx="48572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Federation</a:t>
              </a:r>
            </a:p>
          </p:txBody>
        </p:sp>
        <p:sp>
          <p:nvSpPr>
            <p:cNvPr id="751" name="tx751"/>
            <p:cNvSpPr/>
            <p:nvPr/>
          </p:nvSpPr>
          <p:spPr>
            <a:xfrm rot="-5400000">
              <a:off x="5991095"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(39,000)</a:t>
              </a:r>
            </a:p>
          </p:txBody>
        </p:sp>
        <p:sp>
          <p:nvSpPr>
            <p:cNvPr id="752" name="tx752"/>
            <p:cNvSpPr/>
            <p:nvPr/>
          </p:nvSpPr>
          <p:spPr>
            <a:xfrm rot="-5400000">
              <a:off x="6193417" y="4707542"/>
              <a:ext cx="259853"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Saudi</a:t>
              </a:r>
            </a:p>
          </p:txBody>
        </p:sp>
        <p:sp>
          <p:nvSpPr>
            <p:cNvPr id="753" name="tx753"/>
            <p:cNvSpPr/>
            <p:nvPr/>
          </p:nvSpPr>
          <p:spPr>
            <a:xfrm rot="-5400000">
              <a:off x="6177145" y="4403188"/>
              <a:ext cx="2936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Arabia</a:t>
              </a:r>
            </a:p>
          </p:txBody>
        </p:sp>
        <p:sp>
          <p:nvSpPr>
            <p:cNvPr id="754" name="tx754"/>
            <p:cNvSpPr/>
            <p:nvPr/>
          </p:nvSpPr>
          <p:spPr>
            <a:xfrm rot="-5400000">
              <a:off x="6124063"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(16,000)</a:t>
              </a:r>
            </a:p>
          </p:txBody>
        </p:sp>
        <p:sp>
          <p:nvSpPr>
            <p:cNvPr id="755" name="tx755"/>
            <p:cNvSpPr/>
            <p:nvPr/>
          </p:nvSpPr>
          <p:spPr>
            <a:xfrm rot="-5400000">
              <a:off x="6200575" y="4409389"/>
              <a:ext cx="491331"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Seychelles</a:t>
              </a:r>
            </a:p>
          </p:txBody>
        </p:sp>
        <p:sp>
          <p:nvSpPr>
            <p:cNvPr id="756" name="tx756"/>
            <p:cNvSpPr/>
            <p:nvPr/>
          </p:nvSpPr>
          <p:spPr>
            <a:xfrm rot="-5400000">
              <a:off x="6297983"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57" name="tx757"/>
            <p:cNvSpPr/>
            <p:nvPr/>
          </p:nvSpPr>
          <p:spPr>
            <a:xfrm rot="-5400000">
              <a:off x="6409197" y="4355166"/>
              <a:ext cx="3614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Andorra</a:t>
              </a:r>
            </a:p>
          </p:txBody>
        </p:sp>
        <p:sp>
          <p:nvSpPr>
            <p:cNvPr id="758" name="tx758"/>
            <p:cNvSpPr/>
            <p:nvPr/>
          </p:nvSpPr>
          <p:spPr>
            <a:xfrm rot="-5400000">
              <a:off x="6430951"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59" name="tx759"/>
            <p:cNvSpPr/>
            <p:nvPr/>
          </p:nvSpPr>
          <p:spPr>
            <a:xfrm rot="-5400000">
              <a:off x="6529267" y="4373274"/>
              <a:ext cx="367059"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Belgium</a:t>
              </a:r>
            </a:p>
          </p:txBody>
        </p:sp>
        <p:sp>
          <p:nvSpPr>
            <p:cNvPr id="760" name="tx760"/>
            <p:cNvSpPr/>
            <p:nvPr/>
          </p:nvSpPr>
          <p:spPr>
            <a:xfrm rot="-5400000">
              <a:off x="6551219"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761" name="tx761"/>
            <p:cNvSpPr/>
            <p:nvPr/>
          </p:nvSpPr>
          <p:spPr>
            <a:xfrm rot="-5400000">
              <a:off x="6667220" y="4341648"/>
              <a:ext cx="3558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Guyana</a:t>
              </a:r>
            </a:p>
          </p:txBody>
        </p:sp>
        <p:sp>
          <p:nvSpPr>
            <p:cNvPr id="762" name="tx762"/>
            <p:cNvSpPr/>
            <p:nvPr/>
          </p:nvSpPr>
          <p:spPr>
            <a:xfrm rot="-5400000">
              <a:off x="6696886"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763" name="tx763"/>
            <p:cNvSpPr/>
            <p:nvPr/>
          </p:nvSpPr>
          <p:spPr>
            <a:xfrm rot="-5400000">
              <a:off x="6864606" y="4324061"/>
              <a:ext cx="2484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Israel</a:t>
              </a:r>
            </a:p>
          </p:txBody>
        </p:sp>
        <p:sp>
          <p:nvSpPr>
            <p:cNvPr id="764" name="tx764"/>
            <p:cNvSpPr/>
            <p:nvPr/>
          </p:nvSpPr>
          <p:spPr>
            <a:xfrm rot="-5400000">
              <a:off x="6817154"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(3,000)</a:t>
              </a:r>
            </a:p>
          </p:txBody>
        </p:sp>
        <p:sp>
          <p:nvSpPr>
            <p:cNvPr id="765" name="tx765"/>
            <p:cNvSpPr/>
            <p:nvPr/>
          </p:nvSpPr>
          <p:spPr>
            <a:xfrm rot="-5400000">
              <a:off x="6973885" y="4385254"/>
              <a:ext cx="276820"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Japan</a:t>
              </a:r>
            </a:p>
          </p:txBody>
        </p:sp>
        <p:sp>
          <p:nvSpPr>
            <p:cNvPr id="766" name="tx766"/>
            <p:cNvSpPr/>
            <p:nvPr/>
          </p:nvSpPr>
          <p:spPr>
            <a:xfrm rot="-5400000">
              <a:off x="6921869"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(15,000)</a:t>
              </a:r>
            </a:p>
          </p:txBody>
        </p:sp>
        <p:sp>
          <p:nvSpPr>
            <p:cNvPr id="767" name="tx767"/>
            <p:cNvSpPr/>
            <p:nvPr/>
          </p:nvSpPr>
          <p:spPr>
            <a:xfrm rot="-5400000">
              <a:off x="7119205" y="4309997"/>
              <a:ext cx="2711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Latvia</a:t>
              </a:r>
            </a:p>
          </p:txBody>
        </p:sp>
        <p:sp>
          <p:nvSpPr>
            <p:cNvPr id="768" name="tx768"/>
            <p:cNvSpPr/>
            <p:nvPr/>
          </p:nvSpPr>
          <p:spPr>
            <a:xfrm rot="-5400000">
              <a:off x="7095790"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769" name="tx769"/>
            <p:cNvSpPr/>
            <p:nvPr/>
          </p:nvSpPr>
          <p:spPr>
            <a:xfrm rot="-5400000">
              <a:off x="7263509" y="4298661"/>
              <a:ext cx="2484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Malta</a:t>
              </a:r>
            </a:p>
          </p:txBody>
        </p:sp>
        <p:sp>
          <p:nvSpPr>
            <p:cNvPr id="770" name="tx770"/>
            <p:cNvSpPr/>
            <p:nvPr/>
          </p:nvSpPr>
          <p:spPr>
            <a:xfrm rot="-5400000">
              <a:off x="7228757"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71" name="tx771"/>
            <p:cNvSpPr/>
            <p:nvPr/>
          </p:nvSpPr>
          <p:spPr>
            <a:xfrm rot="-5400000">
              <a:off x="7313530" y="4800311"/>
              <a:ext cx="395337"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Republic</a:t>
              </a:r>
            </a:p>
          </p:txBody>
        </p:sp>
        <p:sp>
          <p:nvSpPr>
            <p:cNvPr id="772" name="tx772"/>
            <p:cNvSpPr/>
            <p:nvPr/>
          </p:nvSpPr>
          <p:spPr>
            <a:xfrm rot="-5400000">
              <a:off x="7477712" y="4540929"/>
              <a:ext cx="84732"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of</a:t>
              </a:r>
            </a:p>
          </p:txBody>
        </p:sp>
        <p:sp>
          <p:nvSpPr>
            <p:cNvPr id="773" name="tx773"/>
            <p:cNvSpPr/>
            <p:nvPr/>
          </p:nvSpPr>
          <p:spPr>
            <a:xfrm rot="-5400000">
              <a:off x="7385141" y="4335397"/>
              <a:ext cx="2711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Korea</a:t>
              </a:r>
            </a:p>
          </p:txBody>
        </p:sp>
        <p:sp>
          <p:nvSpPr>
            <p:cNvPr id="774" name="tx774"/>
            <p:cNvSpPr/>
            <p:nvPr/>
          </p:nvSpPr>
          <p:spPr>
            <a:xfrm rot="-5400000">
              <a:off x="7349025"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(5,000)</a:t>
              </a:r>
            </a:p>
          </p:txBody>
        </p:sp>
        <p:sp>
          <p:nvSpPr>
            <p:cNvPr id="775" name="tx775"/>
            <p:cNvSpPr/>
            <p:nvPr/>
          </p:nvSpPr>
          <p:spPr>
            <a:xfrm rot="-5400000">
              <a:off x="7411349" y="4480058"/>
              <a:ext cx="463202"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Singapore</a:t>
              </a:r>
            </a:p>
          </p:txBody>
        </p:sp>
        <p:sp>
          <p:nvSpPr>
            <p:cNvPr id="776" name="tx776"/>
            <p:cNvSpPr/>
            <p:nvPr/>
          </p:nvSpPr>
          <p:spPr>
            <a:xfrm rot="-5400000">
              <a:off x="7452327" y="4029605"/>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777" name="tx777"/>
            <p:cNvSpPr/>
            <p:nvPr/>
          </p:nvSpPr>
          <p:spPr>
            <a:xfrm rot="-5400000">
              <a:off x="7611538" y="4349536"/>
              <a:ext cx="35019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Bahrain</a:t>
              </a:r>
            </a:p>
          </p:txBody>
        </p:sp>
        <p:sp>
          <p:nvSpPr>
            <p:cNvPr id="778" name="tx778"/>
            <p:cNvSpPr/>
            <p:nvPr/>
          </p:nvSpPr>
          <p:spPr>
            <a:xfrm rot="-5400000">
              <a:off x="7627661"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(&lt;200)</a:t>
              </a:r>
            </a:p>
          </p:txBody>
        </p:sp>
        <p:sp>
          <p:nvSpPr>
            <p:cNvPr id="779" name="tx779"/>
            <p:cNvSpPr/>
            <p:nvPr/>
          </p:nvSpPr>
          <p:spPr>
            <a:xfrm rot="-5400000">
              <a:off x="7772758" y="4891543"/>
              <a:ext cx="2936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Brunei</a:t>
              </a:r>
            </a:p>
          </p:txBody>
        </p:sp>
        <p:sp>
          <p:nvSpPr>
            <p:cNvPr id="780" name="tx780"/>
            <p:cNvSpPr/>
            <p:nvPr/>
          </p:nvSpPr>
          <p:spPr>
            <a:xfrm rot="-5400000">
              <a:off x="7648586" y="4445455"/>
              <a:ext cx="54203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Darussalam</a:t>
              </a:r>
            </a:p>
          </p:txBody>
        </p:sp>
        <p:sp>
          <p:nvSpPr>
            <p:cNvPr id="781" name="tx781"/>
            <p:cNvSpPr/>
            <p:nvPr/>
          </p:nvSpPr>
          <p:spPr>
            <a:xfrm rot="-5400000">
              <a:off x="7760628"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82" name="tx782"/>
            <p:cNvSpPr/>
            <p:nvPr/>
          </p:nvSpPr>
          <p:spPr>
            <a:xfrm rot="-5400000">
              <a:off x="7885336" y="4425116"/>
              <a:ext cx="3331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Greece</a:t>
              </a:r>
            </a:p>
          </p:txBody>
        </p:sp>
        <p:sp>
          <p:nvSpPr>
            <p:cNvPr id="783" name="tx783"/>
            <p:cNvSpPr/>
            <p:nvPr/>
          </p:nvSpPr>
          <p:spPr>
            <a:xfrm rot="-5400000">
              <a:off x="7851230" y="4029605"/>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784" name="tx784"/>
            <p:cNvSpPr/>
            <p:nvPr/>
          </p:nvSpPr>
          <p:spPr>
            <a:xfrm rot="-5400000">
              <a:off x="7983429" y="4441090"/>
              <a:ext cx="384026"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Hungary</a:t>
              </a:r>
            </a:p>
          </p:txBody>
        </p:sp>
        <p:sp>
          <p:nvSpPr>
            <p:cNvPr id="785" name="tx785"/>
            <p:cNvSpPr/>
            <p:nvPr/>
          </p:nvSpPr>
          <p:spPr>
            <a:xfrm rot="-5400000">
              <a:off x="7984198" y="4029605"/>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786" name="tx786"/>
            <p:cNvSpPr/>
            <p:nvPr/>
          </p:nvSpPr>
          <p:spPr>
            <a:xfrm rot="-5400000">
              <a:off x="8166031" y="4326914"/>
              <a:ext cx="30494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Kuwait</a:t>
              </a:r>
            </a:p>
          </p:txBody>
        </p:sp>
        <p:sp>
          <p:nvSpPr>
            <p:cNvPr id="787" name="tx787"/>
            <p:cNvSpPr/>
            <p:nvPr/>
          </p:nvSpPr>
          <p:spPr>
            <a:xfrm rot="-5400000">
              <a:off x="8159532"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788" name="tx788"/>
            <p:cNvSpPr/>
            <p:nvPr/>
          </p:nvSpPr>
          <p:spPr>
            <a:xfrm rot="-5400000">
              <a:off x="8158976" y="4446745"/>
              <a:ext cx="56480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Luxembourg</a:t>
              </a:r>
            </a:p>
          </p:txBody>
        </p:sp>
        <p:sp>
          <p:nvSpPr>
            <p:cNvPr id="789" name="tx789"/>
            <p:cNvSpPr/>
            <p:nvPr/>
          </p:nvSpPr>
          <p:spPr>
            <a:xfrm rot="-5400000">
              <a:off x="8292499"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90" name="tx790"/>
            <p:cNvSpPr/>
            <p:nvPr/>
          </p:nvSpPr>
          <p:spPr>
            <a:xfrm rot="-5400000">
              <a:off x="8403713" y="4355166"/>
              <a:ext cx="3614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Monaco</a:t>
              </a:r>
            </a:p>
          </p:txBody>
        </p:sp>
        <p:sp>
          <p:nvSpPr>
            <p:cNvPr id="791" name="tx791"/>
            <p:cNvSpPr/>
            <p:nvPr/>
          </p:nvSpPr>
          <p:spPr>
            <a:xfrm rot="-5400000">
              <a:off x="8425467"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92" name="tx792"/>
            <p:cNvSpPr/>
            <p:nvPr/>
          </p:nvSpPr>
          <p:spPr>
            <a:xfrm rot="-5400000">
              <a:off x="8579048" y="4312800"/>
              <a:ext cx="27672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Nauru</a:t>
              </a:r>
            </a:p>
          </p:txBody>
        </p:sp>
        <p:sp>
          <p:nvSpPr>
            <p:cNvPr id="793" name="tx793"/>
            <p:cNvSpPr/>
            <p:nvPr/>
          </p:nvSpPr>
          <p:spPr>
            <a:xfrm rot="-5400000">
              <a:off x="8558435"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94" name="tx794"/>
            <p:cNvSpPr/>
            <p:nvPr/>
          </p:nvSpPr>
          <p:spPr>
            <a:xfrm rot="-5400000">
              <a:off x="8711370" y="4396838"/>
              <a:ext cx="276671" cy="7525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Oman</a:t>
              </a:r>
            </a:p>
          </p:txBody>
        </p:sp>
        <p:sp>
          <p:nvSpPr>
            <p:cNvPr id="795" name="tx795"/>
            <p:cNvSpPr/>
            <p:nvPr/>
          </p:nvSpPr>
          <p:spPr>
            <a:xfrm rot="-5400000">
              <a:off x="8649036" y="4029605"/>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796" name="tx796"/>
            <p:cNvSpPr/>
            <p:nvPr/>
          </p:nvSpPr>
          <p:spPr>
            <a:xfrm rot="-5400000">
              <a:off x="8784038" y="4438287"/>
              <a:ext cx="378420"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Portugal</a:t>
              </a:r>
            </a:p>
          </p:txBody>
        </p:sp>
        <p:sp>
          <p:nvSpPr>
            <p:cNvPr id="797" name="tx797"/>
            <p:cNvSpPr/>
            <p:nvPr/>
          </p:nvSpPr>
          <p:spPr>
            <a:xfrm rot="-5400000">
              <a:off x="8782004" y="4029605"/>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798" name="tx798"/>
            <p:cNvSpPr/>
            <p:nvPr/>
          </p:nvSpPr>
          <p:spPr>
            <a:xfrm rot="-5400000">
              <a:off x="-52544" y="2176569"/>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799" name="rc799"/>
            <p:cNvSpPr/>
            <p:nvPr/>
          </p:nvSpPr>
          <p:spPr>
            <a:xfrm>
              <a:off x="2130142" y="5993415"/>
              <a:ext cx="219456" cy="219455"/>
            </a:xfrm>
            <a:prstGeom prst="rect">
              <a:avLst/>
            </a:prstGeom>
            <a:solidFill>
              <a:srgbClr val="FFFFFF">
                <a:alpha val="100000"/>
              </a:srgbClr>
            </a:solidFill>
          </p:spPr>
          <p:txBody>
            <a:bodyPr/>
            <a:lstStyle/>
            <a:p/>
          </p:txBody>
        </p:sp>
        <p:sp>
          <p:nvSpPr>
            <p:cNvPr id="800" name="pg800"/>
            <p:cNvSpPr/>
            <p:nvPr/>
          </p:nvSpPr>
          <p:spPr>
            <a:xfrm>
              <a:off x="2314693" y="6177966"/>
              <a:ext cx="34843" cy="34843"/>
            </a:xfrm>
            <a:custGeom>
              <a:avLst/>
              <a:pathLst>
                <a:path w="34843" h="34843">
                  <a:moveTo>
                    <a:pt x="34843" y="0"/>
                  </a:moveTo>
                  <a:lnTo>
                    <a:pt x="34843" y="9460"/>
                  </a:lnTo>
                  <a:lnTo>
                    <a:pt x="9460" y="34843"/>
                  </a:lnTo>
                  <a:lnTo>
                    <a:pt x="0" y="3484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801" name="pg801"/>
            <p:cNvSpPr/>
            <p:nvPr/>
          </p:nvSpPr>
          <p:spPr>
            <a:xfrm>
              <a:off x="2220083" y="6083356"/>
              <a:ext cx="129453" cy="129453"/>
            </a:xfrm>
            <a:custGeom>
              <a:avLst/>
              <a:pathLst>
                <a:path w="129453" h="129453">
                  <a:moveTo>
                    <a:pt x="129453" y="0"/>
                  </a:moveTo>
                  <a:lnTo>
                    <a:pt x="129453" y="9460"/>
                  </a:lnTo>
                  <a:lnTo>
                    <a:pt x="9460" y="129453"/>
                  </a:lnTo>
                  <a:lnTo>
                    <a:pt x="0" y="12945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802" name="pg802"/>
            <p:cNvSpPr/>
            <p:nvPr/>
          </p:nvSpPr>
          <p:spPr>
            <a:xfrm>
              <a:off x="2130204" y="5993477"/>
              <a:ext cx="219332" cy="219332"/>
            </a:xfrm>
            <a:custGeom>
              <a:avLst/>
              <a:pathLst>
                <a:path w="219332" h="219332">
                  <a:moveTo>
                    <a:pt x="214602" y="0"/>
                  </a:moveTo>
                  <a:lnTo>
                    <a:pt x="219332" y="0"/>
                  </a:lnTo>
                  <a:lnTo>
                    <a:pt x="219332" y="4730"/>
                  </a:lnTo>
                  <a:lnTo>
                    <a:pt x="4730" y="219332"/>
                  </a:lnTo>
                  <a:lnTo>
                    <a:pt x="0" y="219332"/>
                  </a:lnTo>
                  <a:lnTo>
                    <a:pt x="0" y="2146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803" name="pg803"/>
            <p:cNvSpPr/>
            <p:nvPr/>
          </p:nvSpPr>
          <p:spPr>
            <a:xfrm>
              <a:off x="2130204" y="5993477"/>
              <a:ext cx="129453" cy="129453"/>
            </a:xfrm>
            <a:custGeom>
              <a:avLst/>
              <a:pathLst>
                <a:path w="129453" h="129453">
                  <a:moveTo>
                    <a:pt x="119992" y="0"/>
                  </a:moveTo>
                  <a:lnTo>
                    <a:pt x="129453" y="0"/>
                  </a:lnTo>
                  <a:lnTo>
                    <a:pt x="0" y="129453"/>
                  </a:lnTo>
                  <a:lnTo>
                    <a:pt x="0" y="11999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804" name="pg804"/>
            <p:cNvSpPr/>
            <p:nvPr/>
          </p:nvSpPr>
          <p:spPr>
            <a:xfrm>
              <a:off x="2130204" y="5993477"/>
              <a:ext cx="34843" cy="34843"/>
            </a:xfrm>
            <a:custGeom>
              <a:avLst/>
              <a:pathLst>
                <a:path w="34843" h="34843">
                  <a:moveTo>
                    <a:pt x="25382" y="0"/>
                  </a:moveTo>
                  <a:lnTo>
                    <a:pt x="34843" y="0"/>
                  </a:lnTo>
                  <a:lnTo>
                    <a:pt x="0" y="34843"/>
                  </a:lnTo>
                  <a:lnTo>
                    <a:pt x="0" y="2538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805" name="rc805"/>
            <p:cNvSpPr/>
            <p:nvPr/>
          </p:nvSpPr>
          <p:spPr>
            <a:xfrm>
              <a:off x="2130142" y="5993415"/>
              <a:ext cx="219456" cy="219455"/>
            </a:xfrm>
            <a:prstGeom prst="rect">
              <a:avLst/>
            </a:prstGeom>
            <a:ln w="476" cap="sq">
              <a:solidFill>
                <a:srgbClr val="000000">
                  <a:alpha val="100000"/>
                </a:srgbClr>
              </a:solidFill>
              <a:prstDash val="solid"/>
              <a:miter/>
            </a:ln>
          </p:spPr>
          <p:txBody>
            <a:bodyPr/>
            <a:lstStyle/>
            <a:p/>
          </p:txBody>
        </p:sp>
        <p:sp>
          <p:nvSpPr>
            <p:cNvPr id="806" name="rc806"/>
            <p:cNvSpPr/>
            <p:nvPr/>
          </p:nvSpPr>
          <p:spPr>
            <a:xfrm>
              <a:off x="4500306" y="5993415"/>
              <a:ext cx="219455" cy="219455"/>
            </a:xfrm>
            <a:prstGeom prst="rect">
              <a:avLst/>
            </a:prstGeom>
            <a:solidFill>
              <a:srgbClr val="FFFFFF">
                <a:alpha val="100000"/>
              </a:srgbClr>
            </a:solidFill>
          </p:spPr>
          <p:txBody>
            <a:bodyPr/>
            <a:lstStyle/>
            <a:p/>
          </p:txBody>
        </p:sp>
        <p:sp>
          <p:nvSpPr>
            <p:cNvPr id="807" name="rc807"/>
            <p:cNvSpPr/>
            <p:nvPr/>
          </p:nvSpPr>
          <p:spPr>
            <a:xfrm>
              <a:off x="4500306" y="5993415"/>
              <a:ext cx="219455" cy="219455"/>
            </a:xfrm>
            <a:prstGeom prst="rect">
              <a:avLst/>
            </a:prstGeom>
            <a:ln w="476" cap="sq">
              <a:solidFill>
                <a:srgbClr val="000000">
                  <a:alpha val="100000"/>
                </a:srgbClr>
              </a:solidFill>
              <a:prstDash val="solid"/>
              <a:miter/>
            </a:ln>
          </p:spPr>
          <p:txBody>
            <a:bodyPr/>
            <a:lstStyle/>
            <a:p/>
          </p:txBody>
        </p:sp>
        <p:sp>
          <p:nvSpPr>
            <p:cNvPr id="808" name="tx808"/>
            <p:cNvSpPr/>
            <p:nvPr/>
          </p:nvSpPr>
          <p:spPr>
            <a:xfrm>
              <a:off x="2419187" y="6024971"/>
              <a:ext cx="2011529" cy="12817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Top 10 un- and undervaccinated</a:t>
              </a:r>
            </a:p>
          </p:txBody>
        </p:sp>
        <p:sp>
          <p:nvSpPr>
            <p:cNvPr id="809" name="tx809"/>
            <p:cNvSpPr/>
            <p:nvPr/>
          </p:nvSpPr>
          <p:spPr>
            <a:xfrm>
              <a:off x="4789351" y="6022038"/>
              <a:ext cx="2958734"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Not top 10 un- and undervaccinated (no stripes)</a:t>
              </a:r>
            </a:p>
          </p:txBody>
        </p:sp>
        <p:sp>
          <p:nvSpPr>
            <p:cNvPr id="810" name="tx810"/>
            <p:cNvSpPr/>
            <p:nvPr/>
          </p:nvSpPr>
          <p:spPr>
            <a:xfrm>
              <a:off x="803816" y="398022"/>
              <a:ext cx="2963004"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DTP3 coverage, by country, HICs, 2023</a:t>
              </a:r>
            </a:p>
          </p:txBody>
        </p:sp>
        <p:sp>
          <p:nvSpPr>
            <p:cNvPr id="811" name="tx811"/>
            <p:cNvSpPr/>
            <p:nvPr/>
          </p:nvSpPr>
          <p:spPr>
            <a:xfrm>
              <a:off x="4912824" y="6327110"/>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812" name="tx812"/>
            <p:cNvSpPr/>
            <p:nvPr/>
          </p:nvSpPr>
          <p:spPr>
            <a:xfrm>
              <a:off x="6769579" y="6449230"/>
              <a:ext cx="2304831"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Bars are ranked by ascending coverage.</a:t>
              </a:r>
            </a:p>
          </p:txBody>
        </p:sp>
        <p:sp>
          <p:nvSpPr>
            <p:cNvPr id="813" name="tx813"/>
            <p:cNvSpPr/>
            <p:nvPr/>
          </p:nvSpPr>
          <p:spPr>
            <a:xfrm>
              <a:off x="159259" y="6568567"/>
              <a:ext cx="891515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Numbers in bubbles display top 10 rank based on absolute number of un- and undervaccinated children.Number in parentheses shows number of un- and undervaccinated children.</a:t>
              </a:r>
            </a:p>
          </p:txBody>
        </p:sp>
      </p:grpSp>
      <p:sp>
        <p:nvSpPr>
          <p:cNvPr id="81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DTP3 coverage in countries in HICs from lowest to highest coverage, and the rank of the top 10 countries with the most un- and undervaccinated children, based on absolute numbers.
In 2023, DTP3 coverage ranged from 66% in Panama to 99% in Portugal, Hungary, Oman, Greece, Kuwait, Bahrain, Luxembourg, Brunei Darussalam, Monaco, and Nauru.
54 out of 62 (87%) countries had coverage of at least 90%.
United States had DTP3 coverage of 94% and the highest absolute number of un- and undervaccinated children in the income group, followed by Germany.
Large cohort countries may have high numbers of un- and undervaccinated children despite high vaccine coverage. It is advantageous to look at both coverage and absolute numbers of unvaccinated children to ensure vulnerable countries with small birth cohorts are not missed.</a:t>
            </a: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cstate="print"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Bahrain, Brunei Darussalam, Greece, Hungary, Kuwait, Luxembourg, Monaco, Nauru, Oman, and Portugal had the highest coverage (99%), while Panama had the lowest coverage (66%).
DTP3 coverage increased in 9 out of 62 countries between 2022 and 2023. The largest increase was 3% points in Kuwait from 96% to 99%, Latvia from 95% to 98%, Palau from 94% to 97%, and Trinidad and Tobago from 93% to 96%.
14 countries saw a decrease in coverage (Antigua and Barbuda, Barbados, Ireland, Japan, Netherlands (Kingdom of the), New Zealand, Norway, Panama, Qatar, Romania, San Marino, Saudi Arabia, Slovakia, and Switzerland). The largest decline was 16% points in Panama from 82% to 66%.
Coverage remained constant between 2022 and 2023 in the remaining 39 countries.
In 2023, 54 out of 62 countries had achieved DTP3 coverage of at least 90%.</a:t>
            </a: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cstate="print"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difference in DTP3 coverage compared to 2019, by country.
Coverage was higher in 2023 compared to 2019 in 10 countries (Antigua and Barbuda, Belgium, Canada, Kuwait, Nauru, San Marino, Saudi Arabia, Singapore, Trinidad and Tobago, and Uruguay).
The largest increase in coverage was 7% points in Kuwait from 92% in 2019 to 99% in 2023}.
Coverage was lower than in 2019 in 30 countries (Andorra, Australia, Austria, Bahamas, Barbados, Bulgaria, Croatia, Czechia, Estonia, Guyana, Ireland, Italy, Latvia, Lithuania, Netherlands (Kingdom of the), New Zealand, Norway, Panama, Poland, Qatar, Romania, Saint Kitts and Nevis, Seychelles, Slovakia, Slovenia, Spain, Sweden, Switzerland, United Arab Emirates, and United Kingdom).
The largest decline in coverage was 22% points in Panama from 88% in 2019 to 66% in 2023}.</a:t>
            </a: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cstate="print"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HICs, 1 out of 62 (2%) countries had DTP3 coverage below 70% in 2023. This was Panama, which accounts for approximately 71,000 (1%) of the total annual cohort of surviving infants in the income group.
There were 54 (87%) countries that achieved DTP3 of 90% or higher, accounting for 12,118,000 (96%) of the total cohort.</a:t>
            </a: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g4"/>
            <p:cNvSpPr/>
            <p:nvPr/>
          </p:nvSpPr>
          <p:spPr>
            <a:xfrm>
              <a:off x="2137749" y="1920245"/>
              <a:ext cx="1490726" cy="1998131"/>
            </a:xfrm>
            <a:custGeom>
              <a:avLst/>
              <a:pathLst>
                <a:path w="1490726" h="1998131">
                  <a:moveTo>
                    <a:pt x="0" y="1490743"/>
                  </a:moveTo>
                  <a:lnTo>
                    <a:pt x="48335" y="1508239"/>
                  </a:lnTo>
                  <a:lnTo>
                    <a:pt x="96671" y="1525735"/>
                  </a:lnTo>
                  <a:lnTo>
                    <a:pt x="145007" y="1543231"/>
                  </a:lnTo>
                  <a:lnTo>
                    <a:pt x="193343" y="1560728"/>
                  </a:lnTo>
                  <a:lnTo>
                    <a:pt x="241679" y="1578224"/>
                  </a:lnTo>
                  <a:lnTo>
                    <a:pt x="290015" y="1595720"/>
                  </a:lnTo>
                  <a:lnTo>
                    <a:pt x="338350" y="1613216"/>
                  </a:lnTo>
                  <a:lnTo>
                    <a:pt x="386686" y="1630712"/>
                  </a:lnTo>
                  <a:lnTo>
                    <a:pt x="435022" y="1648208"/>
                  </a:lnTo>
                  <a:lnTo>
                    <a:pt x="483358" y="1665704"/>
                  </a:lnTo>
                  <a:lnTo>
                    <a:pt x="531694" y="1683200"/>
                  </a:lnTo>
                  <a:lnTo>
                    <a:pt x="580030" y="1700697"/>
                  </a:lnTo>
                  <a:lnTo>
                    <a:pt x="628366" y="1718193"/>
                  </a:lnTo>
                  <a:lnTo>
                    <a:pt x="676701" y="1735689"/>
                  </a:lnTo>
                  <a:lnTo>
                    <a:pt x="725037" y="1753185"/>
                  </a:lnTo>
                  <a:lnTo>
                    <a:pt x="773373" y="1770681"/>
                  </a:lnTo>
                  <a:lnTo>
                    <a:pt x="821709" y="1788177"/>
                  </a:lnTo>
                  <a:lnTo>
                    <a:pt x="870045" y="1805673"/>
                  </a:lnTo>
                  <a:lnTo>
                    <a:pt x="918381" y="1823169"/>
                  </a:lnTo>
                  <a:lnTo>
                    <a:pt x="966716" y="1840666"/>
                  </a:lnTo>
                  <a:lnTo>
                    <a:pt x="1015052" y="1858162"/>
                  </a:lnTo>
                  <a:lnTo>
                    <a:pt x="1063388" y="1875658"/>
                  </a:lnTo>
                  <a:lnTo>
                    <a:pt x="1111724" y="1893154"/>
                  </a:lnTo>
                  <a:lnTo>
                    <a:pt x="1160060" y="1910650"/>
                  </a:lnTo>
                  <a:lnTo>
                    <a:pt x="1208396" y="1928146"/>
                  </a:lnTo>
                  <a:lnTo>
                    <a:pt x="1256732" y="1945642"/>
                  </a:lnTo>
                  <a:lnTo>
                    <a:pt x="1305067" y="1963139"/>
                  </a:lnTo>
                  <a:lnTo>
                    <a:pt x="1353403" y="1980635"/>
                  </a:lnTo>
                  <a:lnTo>
                    <a:pt x="1401739" y="1998131"/>
                  </a:lnTo>
                  <a:lnTo>
                    <a:pt x="1418292" y="1949831"/>
                  </a:lnTo>
                  <a:lnTo>
                    <a:pt x="1433182" y="1900992"/>
                  </a:lnTo>
                  <a:lnTo>
                    <a:pt x="1446390" y="1851672"/>
                  </a:lnTo>
                  <a:lnTo>
                    <a:pt x="1457902" y="1801929"/>
                  </a:lnTo>
                  <a:lnTo>
                    <a:pt x="1467703" y="1751820"/>
                  </a:lnTo>
                  <a:lnTo>
                    <a:pt x="1475783" y="1701406"/>
                  </a:lnTo>
                  <a:lnTo>
                    <a:pt x="1482132" y="1650744"/>
                  </a:lnTo>
                  <a:lnTo>
                    <a:pt x="1486742" y="1599894"/>
                  </a:lnTo>
                  <a:lnTo>
                    <a:pt x="1489608" y="1548917"/>
                  </a:lnTo>
                  <a:lnTo>
                    <a:pt x="1490726" y="1497871"/>
                  </a:lnTo>
                  <a:lnTo>
                    <a:pt x="1490096" y="1446817"/>
                  </a:lnTo>
                  <a:lnTo>
                    <a:pt x="1487717" y="1395814"/>
                  </a:lnTo>
                  <a:lnTo>
                    <a:pt x="1483594" y="1344923"/>
                  </a:lnTo>
                  <a:lnTo>
                    <a:pt x="1477730" y="1294203"/>
                  </a:lnTo>
                  <a:lnTo>
                    <a:pt x="1470133" y="1243713"/>
                  </a:lnTo>
                  <a:lnTo>
                    <a:pt x="1460811" y="1193514"/>
                  </a:lnTo>
                  <a:lnTo>
                    <a:pt x="1449776" y="1143662"/>
                  </a:lnTo>
                  <a:lnTo>
                    <a:pt x="1437040" y="1094218"/>
                  </a:lnTo>
                  <a:lnTo>
                    <a:pt x="1422618" y="1045240"/>
                  </a:lnTo>
                  <a:lnTo>
                    <a:pt x="1406527" y="996783"/>
                  </a:lnTo>
                  <a:lnTo>
                    <a:pt x="1388787" y="948907"/>
                  </a:lnTo>
                  <a:lnTo>
                    <a:pt x="1369417" y="901665"/>
                  </a:lnTo>
                  <a:lnTo>
                    <a:pt x="1348441" y="855115"/>
                  </a:lnTo>
                  <a:lnTo>
                    <a:pt x="1325883" y="809311"/>
                  </a:lnTo>
                  <a:lnTo>
                    <a:pt x="1301769" y="764305"/>
                  </a:lnTo>
                  <a:lnTo>
                    <a:pt x="1276129" y="720152"/>
                  </a:lnTo>
                  <a:lnTo>
                    <a:pt x="1248992" y="676903"/>
                  </a:lnTo>
                  <a:lnTo>
                    <a:pt x="1220389" y="634609"/>
                  </a:lnTo>
                  <a:lnTo>
                    <a:pt x="1190355" y="593319"/>
                  </a:lnTo>
                  <a:lnTo>
                    <a:pt x="1158924" y="553081"/>
                  </a:lnTo>
                  <a:lnTo>
                    <a:pt x="1126134" y="513944"/>
                  </a:lnTo>
                  <a:lnTo>
                    <a:pt x="1092024" y="475953"/>
                  </a:lnTo>
                  <a:lnTo>
                    <a:pt x="1056632" y="439151"/>
                  </a:lnTo>
                  <a:lnTo>
                    <a:pt x="1020000" y="403584"/>
                  </a:lnTo>
                  <a:lnTo>
                    <a:pt x="982172" y="369292"/>
                  </a:lnTo>
                  <a:lnTo>
                    <a:pt x="943192" y="336315"/>
                  </a:lnTo>
                  <a:lnTo>
                    <a:pt x="903105" y="304692"/>
                  </a:lnTo>
                  <a:lnTo>
                    <a:pt x="861959" y="274461"/>
                  </a:lnTo>
                  <a:lnTo>
                    <a:pt x="819802" y="245657"/>
                  </a:lnTo>
                  <a:lnTo>
                    <a:pt x="776683" y="218313"/>
                  </a:lnTo>
                  <a:lnTo>
                    <a:pt x="732653" y="192462"/>
                  </a:lnTo>
                  <a:lnTo>
                    <a:pt x="687764" y="168133"/>
                  </a:lnTo>
                  <a:lnTo>
                    <a:pt x="642068" y="145357"/>
                  </a:lnTo>
                  <a:lnTo>
                    <a:pt x="595618" y="124158"/>
                  </a:lnTo>
                  <a:lnTo>
                    <a:pt x="548470" y="104563"/>
                  </a:lnTo>
                  <a:lnTo>
                    <a:pt x="500679" y="86593"/>
                  </a:lnTo>
                  <a:lnTo>
                    <a:pt x="452300" y="70271"/>
                  </a:lnTo>
                  <a:lnTo>
                    <a:pt x="403391" y="55615"/>
                  </a:lnTo>
                  <a:lnTo>
                    <a:pt x="354008" y="42643"/>
                  </a:lnTo>
                  <a:lnTo>
                    <a:pt x="304210" y="31369"/>
                  </a:lnTo>
                  <a:lnTo>
                    <a:pt x="254056" y="21807"/>
                  </a:lnTo>
                  <a:lnTo>
                    <a:pt x="203603" y="13969"/>
                  </a:lnTo>
                  <a:lnTo>
                    <a:pt x="152912" y="7863"/>
                  </a:lnTo>
                  <a:lnTo>
                    <a:pt x="102041" y="3496"/>
                  </a:lnTo>
                  <a:lnTo>
                    <a:pt x="51050" y="874"/>
                  </a:lnTo>
                  <a:lnTo>
                    <a:pt x="0" y="0"/>
                  </a:lnTo>
                  <a:lnTo>
                    <a:pt x="0" y="51404"/>
                  </a:lnTo>
                  <a:lnTo>
                    <a:pt x="0" y="102809"/>
                  </a:lnTo>
                  <a:lnTo>
                    <a:pt x="0" y="154214"/>
                  </a:lnTo>
                  <a:lnTo>
                    <a:pt x="0" y="205619"/>
                  </a:lnTo>
                  <a:lnTo>
                    <a:pt x="0" y="257024"/>
                  </a:lnTo>
                  <a:lnTo>
                    <a:pt x="0" y="308429"/>
                  </a:lnTo>
                  <a:lnTo>
                    <a:pt x="0" y="359834"/>
                  </a:lnTo>
                  <a:lnTo>
                    <a:pt x="0" y="411239"/>
                  </a:lnTo>
                  <a:lnTo>
                    <a:pt x="0" y="462644"/>
                  </a:lnTo>
                  <a:lnTo>
                    <a:pt x="0" y="514049"/>
                  </a:lnTo>
                  <a:lnTo>
                    <a:pt x="0" y="565454"/>
                  </a:lnTo>
                  <a:lnTo>
                    <a:pt x="0" y="616859"/>
                  </a:lnTo>
                  <a:lnTo>
                    <a:pt x="0" y="668264"/>
                  </a:lnTo>
                  <a:lnTo>
                    <a:pt x="0" y="719669"/>
                  </a:lnTo>
                  <a:lnTo>
                    <a:pt x="0" y="771074"/>
                  </a:lnTo>
                  <a:lnTo>
                    <a:pt x="0" y="822479"/>
                  </a:lnTo>
                  <a:lnTo>
                    <a:pt x="0" y="873884"/>
                  </a:lnTo>
                  <a:lnTo>
                    <a:pt x="0" y="925289"/>
                  </a:lnTo>
                  <a:lnTo>
                    <a:pt x="0" y="976694"/>
                  </a:lnTo>
                  <a:lnTo>
                    <a:pt x="0" y="1028098"/>
                  </a:lnTo>
                  <a:lnTo>
                    <a:pt x="0" y="1079503"/>
                  </a:lnTo>
                  <a:lnTo>
                    <a:pt x="0" y="1130908"/>
                  </a:lnTo>
                  <a:lnTo>
                    <a:pt x="0" y="1182313"/>
                  </a:lnTo>
                  <a:lnTo>
                    <a:pt x="0" y="1233718"/>
                  </a:lnTo>
                  <a:lnTo>
                    <a:pt x="0" y="1285123"/>
                  </a:lnTo>
                  <a:lnTo>
                    <a:pt x="0" y="1336528"/>
                  </a:lnTo>
                  <a:lnTo>
                    <a:pt x="0" y="1387933"/>
                  </a:lnTo>
                  <a:lnTo>
                    <a:pt x="0" y="1439338"/>
                  </a:lnTo>
                  <a:close/>
                </a:path>
              </a:pathLst>
            </a:custGeom>
            <a:solidFill>
              <a:srgbClr val="7ED7D1">
                <a:alpha val="100000"/>
              </a:srgbClr>
            </a:solidFill>
            <a:ln w="13550" cap="flat">
              <a:solidFill>
                <a:srgbClr val="000000">
                  <a:alpha val="100000"/>
                </a:srgbClr>
              </a:solidFill>
              <a:prstDash val="solid"/>
              <a:miter/>
            </a:ln>
          </p:spPr>
          <p:txBody>
            <a:bodyPr/>
            <a:lstStyle/>
            <a:p/>
          </p:txBody>
        </p:sp>
        <p:sp>
          <p:nvSpPr>
            <p:cNvPr id="5" name="pg5"/>
            <p:cNvSpPr/>
            <p:nvPr/>
          </p:nvSpPr>
          <p:spPr>
            <a:xfrm>
              <a:off x="2137749" y="3410988"/>
              <a:ext cx="1401739" cy="1180812"/>
            </a:xfrm>
            <a:custGeom>
              <a:avLst/>
              <a:pathLst>
                <a:path w="1401739" h="1180812">
                  <a:moveTo>
                    <a:pt x="0" y="0"/>
                  </a:moveTo>
                  <a:lnTo>
                    <a:pt x="31377" y="40717"/>
                  </a:lnTo>
                  <a:lnTo>
                    <a:pt x="62754" y="81435"/>
                  </a:lnTo>
                  <a:lnTo>
                    <a:pt x="94132" y="122153"/>
                  </a:lnTo>
                  <a:lnTo>
                    <a:pt x="125509" y="162870"/>
                  </a:lnTo>
                  <a:lnTo>
                    <a:pt x="156886" y="203588"/>
                  </a:lnTo>
                  <a:lnTo>
                    <a:pt x="188264" y="244306"/>
                  </a:lnTo>
                  <a:lnTo>
                    <a:pt x="219641" y="285023"/>
                  </a:lnTo>
                  <a:lnTo>
                    <a:pt x="251018" y="325741"/>
                  </a:lnTo>
                  <a:lnTo>
                    <a:pt x="282396" y="366459"/>
                  </a:lnTo>
                  <a:lnTo>
                    <a:pt x="313773" y="407176"/>
                  </a:lnTo>
                  <a:lnTo>
                    <a:pt x="345150" y="447894"/>
                  </a:lnTo>
                  <a:lnTo>
                    <a:pt x="376528" y="488612"/>
                  </a:lnTo>
                  <a:lnTo>
                    <a:pt x="407905" y="529329"/>
                  </a:lnTo>
                  <a:lnTo>
                    <a:pt x="439283" y="570047"/>
                  </a:lnTo>
                  <a:lnTo>
                    <a:pt x="470660" y="610765"/>
                  </a:lnTo>
                  <a:lnTo>
                    <a:pt x="502037" y="651482"/>
                  </a:lnTo>
                  <a:lnTo>
                    <a:pt x="533415" y="692200"/>
                  </a:lnTo>
                  <a:lnTo>
                    <a:pt x="564792" y="732918"/>
                  </a:lnTo>
                  <a:lnTo>
                    <a:pt x="596169" y="773636"/>
                  </a:lnTo>
                  <a:lnTo>
                    <a:pt x="627547" y="814353"/>
                  </a:lnTo>
                  <a:lnTo>
                    <a:pt x="658924" y="855071"/>
                  </a:lnTo>
                  <a:lnTo>
                    <a:pt x="690301" y="895789"/>
                  </a:lnTo>
                  <a:lnTo>
                    <a:pt x="721679" y="936506"/>
                  </a:lnTo>
                  <a:lnTo>
                    <a:pt x="753056" y="977224"/>
                  </a:lnTo>
                  <a:lnTo>
                    <a:pt x="784433" y="1017942"/>
                  </a:lnTo>
                  <a:lnTo>
                    <a:pt x="815811" y="1058659"/>
                  </a:lnTo>
                  <a:lnTo>
                    <a:pt x="847188" y="1099377"/>
                  </a:lnTo>
                  <a:lnTo>
                    <a:pt x="878566" y="1140095"/>
                  </a:lnTo>
                  <a:lnTo>
                    <a:pt x="909943" y="1180812"/>
                  </a:lnTo>
                  <a:lnTo>
                    <a:pt x="951203" y="1147835"/>
                  </a:lnTo>
                  <a:lnTo>
                    <a:pt x="991270" y="1113417"/>
                  </a:lnTo>
                  <a:lnTo>
                    <a:pt x="1030092" y="1077602"/>
                  </a:lnTo>
                  <a:lnTo>
                    <a:pt x="1067621" y="1040433"/>
                  </a:lnTo>
                  <a:lnTo>
                    <a:pt x="1103809" y="1001958"/>
                  </a:lnTo>
                  <a:lnTo>
                    <a:pt x="1138612" y="962225"/>
                  </a:lnTo>
                  <a:lnTo>
                    <a:pt x="1171985" y="921285"/>
                  </a:lnTo>
                  <a:lnTo>
                    <a:pt x="1203887" y="879187"/>
                  </a:lnTo>
                  <a:lnTo>
                    <a:pt x="1234278" y="835986"/>
                  </a:lnTo>
                  <a:lnTo>
                    <a:pt x="1263119" y="791736"/>
                  </a:lnTo>
                  <a:lnTo>
                    <a:pt x="1290374" y="746491"/>
                  </a:lnTo>
                  <a:lnTo>
                    <a:pt x="1316009" y="700310"/>
                  </a:lnTo>
                  <a:lnTo>
                    <a:pt x="1339993" y="653249"/>
                  </a:lnTo>
                  <a:lnTo>
                    <a:pt x="1362294" y="605368"/>
                  </a:lnTo>
                  <a:lnTo>
                    <a:pt x="1382884" y="556727"/>
                  </a:lnTo>
                  <a:lnTo>
                    <a:pt x="1401739" y="507387"/>
                  </a:lnTo>
                  <a:lnTo>
                    <a:pt x="1353403" y="489891"/>
                  </a:lnTo>
                  <a:lnTo>
                    <a:pt x="1305067" y="472395"/>
                  </a:lnTo>
                  <a:lnTo>
                    <a:pt x="1256732" y="454899"/>
                  </a:lnTo>
                  <a:lnTo>
                    <a:pt x="1208396" y="437403"/>
                  </a:lnTo>
                  <a:lnTo>
                    <a:pt x="1160060" y="419907"/>
                  </a:lnTo>
                  <a:lnTo>
                    <a:pt x="1111724" y="402411"/>
                  </a:lnTo>
                  <a:lnTo>
                    <a:pt x="1063388" y="384914"/>
                  </a:lnTo>
                  <a:lnTo>
                    <a:pt x="1015052" y="367418"/>
                  </a:lnTo>
                  <a:lnTo>
                    <a:pt x="966716" y="349922"/>
                  </a:lnTo>
                  <a:lnTo>
                    <a:pt x="918381" y="332426"/>
                  </a:lnTo>
                  <a:lnTo>
                    <a:pt x="870045" y="314930"/>
                  </a:lnTo>
                  <a:lnTo>
                    <a:pt x="821709" y="297434"/>
                  </a:lnTo>
                  <a:lnTo>
                    <a:pt x="773373" y="279938"/>
                  </a:lnTo>
                  <a:lnTo>
                    <a:pt x="725037" y="262441"/>
                  </a:lnTo>
                  <a:lnTo>
                    <a:pt x="676701" y="244945"/>
                  </a:lnTo>
                  <a:lnTo>
                    <a:pt x="628366" y="227449"/>
                  </a:lnTo>
                  <a:lnTo>
                    <a:pt x="580030" y="209953"/>
                  </a:lnTo>
                  <a:lnTo>
                    <a:pt x="531694" y="192457"/>
                  </a:lnTo>
                  <a:lnTo>
                    <a:pt x="483358" y="174961"/>
                  </a:lnTo>
                  <a:lnTo>
                    <a:pt x="435022" y="157465"/>
                  </a:lnTo>
                  <a:lnTo>
                    <a:pt x="386686" y="139969"/>
                  </a:lnTo>
                  <a:lnTo>
                    <a:pt x="338350" y="122472"/>
                  </a:lnTo>
                  <a:lnTo>
                    <a:pt x="290015" y="104976"/>
                  </a:lnTo>
                  <a:lnTo>
                    <a:pt x="241679" y="87480"/>
                  </a:lnTo>
                  <a:lnTo>
                    <a:pt x="193343" y="69984"/>
                  </a:lnTo>
                  <a:lnTo>
                    <a:pt x="145007" y="52488"/>
                  </a:lnTo>
                  <a:lnTo>
                    <a:pt x="96671" y="34992"/>
                  </a:lnTo>
                  <a:lnTo>
                    <a:pt x="48335" y="17496"/>
                  </a:lnTo>
                  <a:close/>
                </a:path>
              </a:pathLst>
            </a:custGeom>
            <a:solidFill>
              <a:srgbClr val="66B0FF">
                <a:alpha val="100000"/>
              </a:srgbClr>
            </a:solidFill>
            <a:ln w="13550" cap="flat">
              <a:solidFill>
                <a:srgbClr val="000000">
                  <a:alpha val="100000"/>
                </a:srgbClr>
              </a:solidFill>
              <a:prstDash val="solid"/>
              <a:miter/>
            </a:ln>
          </p:spPr>
          <p:txBody>
            <a:bodyPr/>
            <a:lstStyle/>
            <a:p/>
          </p:txBody>
        </p:sp>
        <p:sp>
          <p:nvSpPr>
            <p:cNvPr id="6" name="pg6"/>
            <p:cNvSpPr/>
            <p:nvPr/>
          </p:nvSpPr>
          <p:spPr>
            <a:xfrm>
              <a:off x="2137749" y="3410988"/>
              <a:ext cx="909943" cy="1468092"/>
            </a:xfrm>
            <a:custGeom>
              <a:avLst/>
              <a:pathLst>
                <a:path w="909943" h="1468092">
                  <a:moveTo>
                    <a:pt x="0" y="0"/>
                  </a:moveTo>
                  <a:lnTo>
                    <a:pt x="8927" y="50623"/>
                  </a:lnTo>
                  <a:lnTo>
                    <a:pt x="17854" y="101247"/>
                  </a:lnTo>
                  <a:lnTo>
                    <a:pt x="26781" y="151871"/>
                  </a:lnTo>
                  <a:lnTo>
                    <a:pt x="35708" y="202495"/>
                  </a:lnTo>
                  <a:lnTo>
                    <a:pt x="44635" y="253119"/>
                  </a:lnTo>
                  <a:lnTo>
                    <a:pt x="53562" y="303743"/>
                  </a:lnTo>
                  <a:lnTo>
                    <a:pt x="62489" y="354367"/>
                  </a:lnTo>
                  <a:lnTo>
                    <a:pt x="71416" y="404990"/>
                  </a:lnTo>
                  <a:lnTo>
                    <a:pt x="80343" y="455614"/>
                  </a:lnTo>
                  <a:lnTo>
                    <a:pt x="89270" y="506238"/>
                  </a:lnTo>
                  <a:lnTo>
                    <a:pt x="98198" y="556862"/>
                  </a:lnTo>
                  <a:lnTo>
                    <a:pt x="107125" y="607486"/>
                  </a:lnTo>
                  <a:lnTo>
                    <a:pt x="116052" y="658110"/>
                  </a:lnTo>
                  <a:lnTo>
                    <a:pt x="124979" y="708734"/>
                  </a:lnTo>
                  <a:lnTo>
                    <a:pt x="133906" y="759357"/>
                  </a:lnTo>
                  <a:lnTo>
                    <a:pt x="142833" y="809981"/>
                  </a:lnTo>
                  <a:lnTo>
                    <a:pt x="151760" y="860605"/>
                  </a:lnTo>
                  <a:lnTo>
                    <a:pt x="160687" y="911229"/>
                  </a:lnTo>
                  <a:lnTo>
                    <a:pt x="169614" y="961853"/>
                  </a:lnTo>
                  <a:lnTo>
                    <a:pt x="178541" y="1012477"/>
                  </a:lnTo>
                  <a:lnTo>
                    <a:pt x="187468" y="1063101"/>
                  </a:lnTo>
                  <a:lnTo>
                    <a:pt x="196396" y="1113725"/>
                  </a:lnTo>
                  <a:lnTo>
                    <a:pt x="205323" y="1164348"/>
                  </a:lnTo>
                  <a:lnTo>
                    <a:pt x="214250" y="1214972"/>
                  </a:lnTo>
                  <a:lnTo>
                    <a:pt x="223177" y="1265596"/>
                  </a:lnTo>
                  <a:lnTo>
                    <a:pt x="232104" y="1316220"/>
                  </a:lnTo>
                  <a:lnTo>
                    <a:pt x="241031" y="1366844"/>
                  </a:lnTo>
                  <a:lnTo>
                    <a:pt x="249958" y="1417468"/>
                  </a:lnTo>
                  <a:lnTo>
                    <a:pt x="258885" y="1468092"/>
                  </a:lnTo>
                  <a:lnTo>
                    <a:pt x="309267" y="1458310"/>
                  </a:lnTo>
                  <a:lnTo>
                    <a:pt x="359283" y="1446800"/>
                  </a:lnTo>
                  <a:lnTo>
                    <a:pt x="408873" y="1433575"/>
                  </a:lnTo>
                  <a:lnTo>
                    <a:pt x="457978" y="1418651"/>
                  </a:lnTo>
                  <a:lnTo>
                    <a:pt x="506541" y="1402045"/>
                  </a:lnTo>
                  <a:lnTo>
                    <a:pt x="554503" y="1383778"/>
                  </a:lnTo>
                  <a:lnTo>
                    <a:pt x="601807" y="1363870"/>
                  </a:lnTo>
                  <a:lnTo>
                    <a:pt x="648399" y="1342346"/>
                  </a:lnTo>
                  <a:lnTo>
                    <a:pt x="694222" y="1319231"/>
                  </a:lnTo>
                  <a:lnTo>
                    <a:pt x="739222" y="1294552"/>
                  </a:lnTo>
                  <a:lnTo>
                    <a:pt x="783346" y="1268339"/>
                  </a:lnTo>
                  <a:lnTo>
                    <a:pt x="826541" y="1240622"/>
                  </a:lnTo>
                  <a:lnTo>
                    <a:pt x="868757" y="1211435"/>
                  </a:lnTo>
                  <a:lnTo>
                    <a:pt x="909943" y="1180812"/>
                  </a:lnTo>
                  <a:lnTo>
                    <a:pt x="878566" y="1140095"/>
                  </a:lnTo>
                  <a:lnTo>
                    <a:pt x="847188" y="1099377"/>
                  </a:lnTo>
                  <a:lnTo>
                    <a:pt x="815811" y="1058659"/>
                  </a:lnTo>
                  <a:lnTo>
                    <a:pt x="784433" y="1017942"/>
                  </a:lnTo>
                  <a:lnTo>
                    <a:pt x="753056" y="977224"/>
                  </a:lnTo>
                  <a:lnTo>
                    <a:pt x="721679" y="936506"/>
                  </a:lnTo>
                  <a:lnTo>
                    <a:pt x="690301" y="895789"/>
                  </a:lnTo>
                  <a:lnTo>
                    <a:pt x="658924" y="855071"/>
                  </a:lnTo>
                  <a:lnTo>
                    <a:pt x="627547" y="814353"/>
                  </a:lnTo>
                  <a:lnTo>
                    <a:pt x="596169" y="773636"/>
                  </a:lnTo>
                  <a:lnTo>
                    <a:pt x="564792" y="732918"/>
                  </a:lnTo>
                  <a:lnTo>
                    <a:pt x="533415" y="692200"/>
                  </a:lnTo>
                  <a:lnTo>
                    <a:pt x="502037" y="651482"/>
                  </a:lnTo>
                  <a:lnTo>
                    <a:pt x="470660" y="610765"/>
                  </a:lnTo>
                  <a:lnTo>
                    <a:pt x="439283" y="570047"/>
                  </a:lnTo>
                  <a:lnTo>
                    <a:pt x="407905" y="529329"/>
                  </a:lnTo>
                  <a:lnTo>
                    <a:pt x="376528" y="488612"/>
                  </a:lnTo>
                  <a:lnTo>
                    <a:pt x="345150" y="447894"/>
                  </a:lnTo>
                  <a:lnTo>
                    <a:pt x="313773" y="407176"/>
                  </a:lnTo>
                  <a:lnTo>
                    <a:pt x="282396" y="366459"/>
                  </a:lnTo>
                  <a:lnTo>
                    <a:pt x="251018" y="325741"/>
                  </a:lnTo>
                  <a:lnTo>
                    <a:pt x="219641" y="285023"/>
                  </a:lnTo>
                  <a:lnTo>
                    <a:pt x="188264" y="244306"/>
                  </a:lnTo>
                  <a:lnTo>
                    <a:pt x="156886" y="203588"/>
                  </a:lnTo>
                  <a:lnTo>
                    <a:pt x="125509" y="162870"/>
                  </a:lnTo>
                  <a:lnTo>
                    <a:pt x="94132" y="122153"/>
                  </a:lnTo>
                  <a:lnTo>
                    <a:pt x="62754" y="81435"/>
                  </a:lnTo>
                  <a:lnTo>
                    <a:pt x="31377" y="40717"/>
                  </a:lnTo>
                  <a:close/>
                </a:path>
              </a:pathLst>
            </a:custGeom>
            <a:solidFill>
              <a:srgbClr val="822E1C">
                <a:alpha val="100000"/>
              </a:srgbClr>
            </a:solidFill>
            <a:ln w="13550" cap="flat">
              <a:solidFill>
                <a:srgbClr val="000000">
                  <a:alpha val="100000"/>
                </a:srgbClr>
              </a:solidFill>
              <a:prstDash val="solid"/>
              <a:miter/>
            </a:ln>
          </p:spPr>
          <p:txBody>
            <a:bodyPr/>
            <a:lstStyle/>
            <a:p/>
          </p:txBody>
        </p:sp>
        <p:sp>
          <p:nvSpPr>
            <p:cNvPr id="7" name="pg7"/>
            <p:cNvSpPr/>
            <p:nvPr/>
          </p:nvSpPr>
          <p:spPr>
            <a:xfrm>
              <a:off x="1872794" y="3410988"/>
              <a:ext cx="523840" cy="1490740"/>
            </a:xfrm>
            <a:custGeom>
              <a:avLst/>
              <a:pathLst>
                <a:path w="523840" h="1490740">
                  <a:moveTo>
                    <a:pt x="264954" y="0"/>
                  </a:moveTo>
                  <a:lnTo>
                    <a:pt x="255818" y="50586"/>
                  </a:lnTo>
                  <a:lnTo>
                    <a:pt x="246682" y="101173"/>
                  </a:lnTo>
                  <a:lnTo>
                    <a:pt x="237545" y="151759"/>
                  </a:lnTo>
                  <a:lnTo>
                    <a:pt x="228409" y="202346"/>
                  </a:lnTo>
                  <a:lnTo>
                    <a:pt x="219273" y="252932"/>
                  </a:lnTo>
                  <a:lnTo>
                    <a:pt x="210136" y="303519"/>
                  </a:lnTo>
                  <a:lnTo>
                    <a:pt x="201000" y="354105"/>
                  </a:lnTo>
                  <a:lnTo>
                    <a:pt x="191863" y="404692"/>
                  </a:lnTo>
                  <a:lnTo>
                    <a:pt x="182727" y="455278"/>
                  </a:lnTo>
                  <a:lnTo>
                    <a:pt x="173591" y="505865"/>
                  </a:lnTo>
                  <a:lnTo>
                    <a:pt x="164454" y="556451"/>
                  </a:lnTo>
                  <a:lnTo>
                    <a:pt x="155318" y="607038"/>
                  </a:lnTo>
                  <a:lnTo>
                    <a:pt x="146182" y="657624"/>
                  </a:lnTo>
                  <a:lnTo>
                    <a:pt x="137045" y="708211"/>
                  </a:lnTo>
                  <a:lnTo>
                    <a:pt x="127909" y="758797"/>
                  </a:lnTo>
                  <a:lnTo>
                    <a:pt x="118772" y="809384"/>
                  </a:lnTo>
                  <a:lnTo>
                    <a:pt x="109636" y="859970"/>
                  </a:lnTo>
                  <a:lnTo>
                    <a:pt x="100500" y="910557"/>
                  </a:lnTo>
                  <a:lnTo>
                    <a:pt x="91363" y="961143"/>
                  </a:lnTo>
                  <a:lnTo>
                    <a:pt x="82227" y="1011730"/>
                  </a:lnTo>
                  <a:lnTo>
                    <a:pt x="73091" y="1062316"/>
                  </a:lnTo>
                  <a:lnTo>
                    <a:pt x="63954" y="1112903"/>
                  </a:lnTo>
                  <a:lnTo>
                    <a:pt x="54818" y="1163489"/>
                  </a:lnTo>
                  <a:lnTo>
                    <a:pt x="45681" y="1214076"/>
                  </a:lnTo>
                  <a:lnTo>
                    <a:pt x="36545" y="1264662"/>
                  </a:lnTo>
                  <a:lnTo>
                    <a:pt x="27409" y="1315249"/>
                  </a:lnTo>
                  <a:lnTo>
                    <a:pt x="18272" y="1365835"/>
                  </a:lnTo>
                  <a:lnTo>
                    <a:pt x="9136" y="1416422"/>
                  </a:lnTo>
                  <a:lnTo>
                    <a:pt x="0" y="1467008"/>
                  </a:lnTo>
                  <a:lnTo>
                    <a:pt x="51973" y="1475450"/>
                  </a:lnTo>
                  <a:lnTo>
                    <a:pt x="104212" y="1482052"/>
                  </a:lnTo>
                  <a:lnTo>
                    <a:pt x="156652" y="1486804"/>
                  </a:lnTo>
                  <a:lnTo>
                    <a:pt x="209227" y="1489701"/>
                  </a:lnTo>
                  <a:lnTo>
                    <a:pt x="261872" y="1490740"/>
                  </a:lnTo>
                  <a:lnTo>
                    <a:pt x="314520" y="1489919"/>
                  </a:lnTo>
                  <a:lnTo>
                    <a:pt x="367107" y="1487239"/>
                  </a:lnTo>
                  <a:lnTo>
                    <a:pt x="419566" y="1482704"/>
                  </a:lnTo>
                  <a:lnTo>
                    <a:pt x="471832" y="1476319"/>
                  </a:lnTo>
                  <a:lnTo>
                    <a:pt x="523840" y="1468092"/>
                  </a:lnTo>
                  <a:lnTo>
                    <a:pt x="514913" y="1417468"/>
                  </a:lnTo>
                  <a:lnTo>
                    <a:pt x="505986" y="1366844"/>
                  </a:lnTo>
                  <a:lnTo>
                    <a:pt x="497059" y="1316220"/>
                  </a:lnTo>
                  <a:lnTo>
                    <a:pt x="488132" y="1265596"/>
                  </a:lnTo>
                  <a:lnTo>
                    <a:pt x="479205" y="1214972"/>
                  </a:lnTo>
                  <a:lnTo>
                    <a:pt x="470277" y="1164348"/>
                  </a:lnTo>
                  <a:lnTo>
                    <a:pt x="461350" y="1113725"/>
                  </a:lnTo>
                  <a:lnTo>
                    <a:pt x="452423" y="1063101"/>
                  </a:lnTo>
                  <a:lnTo>
                    <a:pt x="443496" y="1012477"/>
                  </a:lnTo>
                  <a:lnTo>
                    <a:pt x="434569" y="961853"/>
                  </a:lnTo>
                  <a:lnTo>
                    <a:pt x="425642" y="911229"/>
                  </a:lnTo>
                  <a:lnTo>
                    <a:pt x="416715" y="860605"/>
                  </a:lnTo>
                  <a:lnTo>
                    <a:pt x="407788" y="809981"/>
                  </a:lnTo>
                  <a:lnTo>
                    <a:pt x="398861" y="759357"/>
                  </a:lnTo>
                  <a:lnTo>
                    <a:pt x="389934" y="708734"/>
                  </a:lnTo>
                  <a:lnTo>
                    <a:pt x="381007" y="658110"/>
                  </a:lnTo>
                  <a:lnTo>
                    <a:pt x="372079" y="607486"/>
                  </a:lnTo>
                  <a:lnTo>
                    <a:pt x="363152" y="556862"/>
                  </a:lnTo>
                  <a:lnTo>
                    <a:pt x="354225" y="506238"/>
                  </a:lnTo>
                  <a:lnTo>
                    <a:pt x="345298" y="455614"/>
                  </a:lnTo>
                  <a:lnTo>
                    <a:pt x="336371" y="404990"/>
                  </a:lnTo>
                  <a:lnTo>
                    <a:pt x="327444" y="354367"/>
                  </a:lnTo>
                  <a:lnTo>
                    <a:pt x="318517" y="303743"/>
                  </a:lnTo>
                  <a:lnTo>
                    <a:pt x="309590" y="253119"/>
                  </a:lnTo>
                  <a:lnTo>
                    <a:pt x="300663" y="202495"/>
                  </a:lnTo>
                  <a:lnTo>
                    <a:pt x="291736" y="151871"/>
                  </a:lnTo>
                  <a:lnTo>
                    <a:pt x="282809" y="101247"/>
                  </a:lnTo>
                  <a:lnTo>
                    <a:pt x="273881" y="50623"/>
                  </a:lnTo>
                  <a:close/>
                </a:path>
              </a:pathLst>
            </a:custGeom>
            <a:solidFill>
              <a:srgbClr val="1C7F93">
                <a:alpha val="100000"/>
              </a:srgbClr>
            </a:solidFill>
            <a:ln w="13550" cap="flat">
              <a:solidFill>
                <a:srgbClr val="000000">
                  <a:alpha val="100000"/>
                </a:srgbClr>
              </a:solidFill>
              <a:prstDash val="solid"/>
              <a:miter/>
            </a:ln>
          </p:spPr>
          <p:txBody>
            <a:bodyPr/>
            <a:lstStyle/>
            <a:p/>
          </p:txBody>
        </p:sp>
        <p:sp>
          <p:nvSpPr>
            <p:cNvPr id="8" name="pg8"/>
            <p:cNvSpPr/>
            <p:nvPr/>
          </p:nvSpPr>
          <p:spPr>
            <a:xfrm>
              <a:off x="1397872" y="3410988"/>
              <a:ext cx="739876" cy="1467008"/>
            </a:xfrm>
            <a:custGeom>
              <a:avLst/>
              <a:pathLst>
                <a:path w="739876" h="1467008">
                  <a:moveTo>
                    <a:pt x="739876" y="0"/>
                  </a:moveTo>
                  <a:lnTo>
                    <a:pt x="714363" y="44626"/>
                  </a:lnTo>
                  <a:lnTo>
                    <a:pt x="688850" y="89253"/>
                  </a:lnTo>
                  <a:lnTo>
                    <a:pt x="663337" y="133880"/>
                  </a:lnTo>
                  <a:lnTo>
                    <a:pt x="637824" y="178507"/>
                  </a:lnTo>
                  <a:lnTo>
                    <a:pt x="612311" y="223134"/>
                  </a:lnTo>
                  <a:lnTo>
                    <a:pt x="586798" y="267761"/>
                  </a:lnTo>
                  <a:lnTo>
                    <a:pt x="561285" y="312387"/>
                  </a:lnTo>
                  <a:lnTo>
                    <a:pt x="535772" y="357014"/>
                  </a:lnTo>
                  <a:lnTo>
                    <a:pt x="510259" y="401641"/>
                  </a:lnTo>
                  <a:lnTo>
                    <a:pt x="484746" y="446268"/>
                  </a:lnTo>
                  <a:lnTo>
                    <a:pt x="459233" y="490895"/>
                  </a:lnTo>
                  <a:lnTo>
                    <a:pt x="433720" y="535522"/>
                  </a:lnTo>
                  <a:lnTo>
                    <a:pt x="408207" y="580149"/>
                  </a:lnTo>
                  <a:lnTo>
                    <a:pt x="382694" y="624775"/>
                  </a:lnTo>
                  <a:lnTo>
                    <a:pt x="357181" y="669402"/>
                  </a:lnTo>
                  <a:lnTo>
                    <a:pt x="331668" y="714029"/>
                  </a:lnTo>
                  <a:lnTo>
                    <a:pt x="306155" y="758656"/>
                  </a:lnTo>
                  <a:lnTo>
                    <a:pt x="280642" y="803283"/>
                  </a:lnTo>
                  <a:lnTo>
                    <a:pt x="255129" y="847910"/>
                  </a:lnTo>
                  <a:lnTo>
                    <a:pt x="229616" y="892537"/>
                  </a:lnTo>
                  <a:lnTo>
                    <a:pt x="204103" y="937163"/>
                  </a:lnTo>
                  <a:lnTo>
                    <a:pt x="178590" y="981790"/>
                  </a:lnTo>
                  <a:lnTo>
                    <a:pt x="153077" y="1026417"/>
                  </a:lnTo>
                  <a:lnTo>
                    <a:pt x="127564" y="1071044"/>
                  </a:lnTo>
                  <a:lnTo>
                    <a:pt x="102051" y="1115671"/>
                  </a:lnTo>
                  <a:lnTo>
                    <a:pt x="76538" y="1160298"/>
                  </a:lnTo>
                  <a:lnTo>
                    <a:pt x="51025" y="1204925"/>
                  </a:lnTo>
                  <a:lnTo>
                    <a:pt x="25512" y="1249551"/>
                  </a:lnTo>
                  <a:lnTo>
                    <a:pt x="0" y="1294178"/>
                  </a:lnTo>
                  <a:lnTo>
                    <a:pt x="44508" y="1318628"/>
                  </a:lnTo>
                  <a:lnTo>
                    <a:pt x="89824" y="1341547"/>
                  </a:lnTo>
                  <a:lnTo>
                    <a:pt x="135894" y="1362909"/>
                  </a:lnTo>
                  <a:lnTo>
                    <a:pt x="182665" y="1382690"/>
                  </a:lnTo>
                  <a:lnTo>
                    <a:pt x="230083" y="1400866"/>
                  </a:lnTo>
                  <a:lnTo>
                    <a:pt x="278092" y="1417417"/>
                  </a:lnTo>
                  <a:lnTo>
                    <a:pt x="326637" y="1432323"/>
                  </a:lnTo>
                  <a:lnTo>
                    <a:pt x="375662" y="1445567"/>
                  </a:lnTo>
                  <a:lnTo>
                    <a:pt x="425109" y="1457133"/>
                  </a:lnTo>
                  <a:lnTo>
                    <a:pt x="474921" y="1467008"/>
                  </a:lnTo>
                  <a:lnTo>
                    <a:pt x="484058" y="1416422"/>
                  </a:lnTo>
                  <a:lnTo>
                    <a:pt x="493194" y="1365835"/>
                  </a:lnTo>
                  <a:lnTo>
                    <a:pt x="502330" y="1315249"/>
                  </a:lnTo>
                  <a:lnTo>
                    <a:pt x="511467" y="1264662"/>
                  </a:lnTo>
                  <a:lnTo>
                    <a:pt x="520603" y="1214076"/>
                  </a:lnTo>
                  <a:lnTo>
                    <a:pt x="529739" y="1163489"/>
                  </a:lnTo>
                  <a:lnTo>
                    <a:pt x="538876" y="1112903"/>
                  </a:lnTo>
                  <a:lnTo>
                    <a:pt x="548012" y="1062316"/>
                  </a:lnTo>
                  <a:lnTo>
                    <a:pt x="557149" y="1011730"/>
                  </a:lnTo>
                  <a:lnTo>
                    <a:pt x="566285" y="961143"/>
                  </a:lnTo>
                  <a:lnTo>
                    <a:pt x="575421" y="910557"/>
                  </a:lnTo>
                  <a:lnTo>
                    <a:pt x="584558" y="859970"/>
                  </a:lnTo>
                  <a:lnTo>
                    <a:pt x="593694" y="809384"/>
                  </a:lnTo>
                  <a:lnTo>
                    <a:pt x="602830" y="758797"/>
                  </a:lnTo>
                  <a:lnTo>
                    <a:pt x="611967" y="708211"/>
                  </a:lnTo>
                  <a:lnTo>
                    <a:pt x="621103" y="657624"/>
                  </a:lnTo>
                  <a:lnTo>
                    <a:pt x="630240" y="607038"/>
                  </a:lnTo>
                  <a:lnTo>
                    <a:pt x="639376" y="556451"/>
                  </a:lnTo>
                  <a:lnTo>
                    <a:pt x="648512" y="505865"/>
                  </a:lnTo>
                  <a:lnTo>
                    <a:pt x="657649" y="455278"/>
                  </a:lnTo>
                  <a:lnTo>
                    <a:pt x="666785" y="404692"/>
                  </a:lnTo>
                  <a:lnTo>
                    <a:pt x="675921" y="354105"/>
                  </a:lnTo>
                  <a:lnTo>
                    <a:pt x="685058" y="303519"/>
                  </a:lnTo>
                  <a:lnTo>
                    <a:pt x="694194" y="252932"/>
                  </a:lnTo>
                  <a:lnTo>
                    <a:pt x="703331" y="202346"/>
                  </a:lnTo>
                  <a:lnTo>
                    <a:pt x="712467" y="151759"/>
                  </a:lnTo>
                  <a:lnTo>
                    <a:pt x="721603" y="101173"/>
                  </a:lnTo>
                  <a:lnTo>
                    <a:pt x="730740" y="50586"/>
                  </a:lnTo>
                  <a:close/>
                </a:path>
              </a:pathLst>
            </a:custGeom>
            <a:solidFill>
              <a:srgbClr val="AAF400">
                <a:alpha val="100000"/>
              </a:srgbClr>
            </a:solidFill>
            <a:ln w="13550" cap="flat">
              <a:solidFill>
                <a:srgbClr val="000000">
                  <a:alpha val="100000"/>
                </a:srgbClr>
              </a:solidFill>
              <a:prstDash val="solid"/>
              <a:miter/>
            </a:ln>
          </p:spPr>
          <p:txBody>
            <a:bodyPr/>
            <a:lstStyle/>
            <a:p/>
          </p:txBody>
        </p:sp>
        <p:sp>
          <p:nvSpPr>
            <p:cNvPr id="9" name="pg9"/>
            <p:cNvSpPr/>
            <p:nvPr/>
          </p:nvSpPr>
          <p:spPr>
            <a:xfrm>
              <a:off x="1101039" y="3410988"/>
              <a:ext cx="1036710" cy="1294178"/>
            </a:xfrm>
            <a:custGeom>
              <a:avLst/>
              <a:pathLst>
                <a:path w="1036710" h="1294178">
                  <a:moveTo>
                    <a:pt x="1036710" y="0"/>
                  </a:moveTo>
                  <a:lnTo>
                    <a:pt x="1000961" y="36939"/>
                  </a:lnTo>
                  <a:lnTo>
                    <a:pt x="965212" y="73878"/>
                  </a:lnTo>
                  <a:lnTo>
                    <a:pt x="929464" y="110817"/>
                  </a:lnTo>
                  <a:lnTo>
                    <a:pt x="893715" y="147756"/>
                  </a:lnTo>
                  <a:lnTo>
                    <a:pt x="857967" y="184695"/>
                  </a:lnTo>
                  <a:lnTo>
                    <a:pt x="822218" y="221635"/>
                  </a:lnTo>
                  <a:lnTo>
                    <a:pt x="786469" y="258574"/>
                  </a:lnTo>
                  <a:lnTo>
                    <a:pt x="750721" y="295513"/>
                  </a:lnTo>
                  <a:lnTo>
                    <a:pt x="714972" y="332452"/>
                  </a:lnTo>
                  <a:lnTo>
                    <a:pt x="679223" y="369391"/>
                  </a:lnTo>
                  <a:lnTo>
                    <a:pt x="643475" y="406331"/>
                  </a:lnTo>
                  <a:lnTo>
                    <a:pt x="607726" y="443270"/>
                  </a:lnTo>
                  <a:lnTo>
                    <a:pt x="571978" y="480209"/>
                  </a:lnTo>
                  <a:lnTo>
                    <a:pt x="536229" y="517148"/>
                  </a:lnTo>
                  <a:lnTo>
                    <a:pt x="500480" y="554087"/>
                  </a:lnTo>
                  <a:lnTo>
                    <a:pt x="464732" y="591027"/>
                  </a:lnTo>
                  <a:lnTo>
                    <a:pt x="428983" y="627966"/>
                  </a:lnTo>
                  <a:lnTo>
                    <a:pt x="393234" y="664905"/>
                  </a:lnTo>
                  <a:lnTo>
                    <a:pt x="357486" y="701844"/>
                  </a:lnTo>
                  <a:lnTo>
                    <a:pt x="321737" y="738783"/>
                  </a:lnTo>
                  <a:lnTo>
                    <a:pt x="285989" y="775723"/>
                  </a:lnTo>
                  <a:lnTo>
                    <a:pt x="250240" y="812662"/>
                  </a:lnTo>
                  <a:lnTo>
                    <a:pt x="214491" y="849601"/>
                  </a:lnTo>
                  <a:lnTo>
                    <a:pt x="178743" y="886540"/>
                  </a:lnTo>
                  <a:lnTo>
                    <a:pt x="142994" y="923479"/>
                  </a:lnTo>
                  <a:lnTo>
                    <a:pt x="107245" y="960419"/>
                  </a:lnTo>
                  <a:lnTo>
                    <a:pt x="71497" y="997358"/>
                  </a:lnTo>
                  <a:lnTo>
                    <a:pt x="35748" y="1034297"/>
                  </a:lnTo>
                  <a:lnTo>
                    <a:pt x="0" y="1071236"/>
                  </a:lnTo>
                  <a:lnTo>
                    <a:pt x="38859" y="1107524"/>
                  </a:lnTo>
                  <a:lnTo>
                    <a:pt x="78988" y="1142403"/>
                  </a:lnTo>
                  <a:lnTo>
                    <a:pt x="120335" y="1175829"/>
                  </a:lnTo>
                  <a:lnTo>
                    <a:pt x="162848" y="1207759"/>
                  </a:lnTo>
                  <a:lnTo>
                    <a:pt x="206473" y="1238152"/>
                  </a:lnTo>
                  <a:lnTo>
                    <a:pt x="251153" y="1266971"/>
                  </a:lnTo>
                  <a:lnTo>
                    <a:pt x="296833" y="1294178"/>
                  </a:lnTo>
                  <a:lnTo>
                    <a:pt x="322346" y="1249551"/>
                  </a:lnTo>
                  <a:lnTo>
                    <a:pt x="347859" y="1204925"/>
                  </a:lnTo>
                  <a:lnTo>
                    <a:pt x="373372" y="1160298"/>
                  </a:lnTo>
                  <a:lnTo>
                    <a:pt x="398885" y="1115671"/>
                  </a:lnTo>
                  <a:lnTo>
                    <a:pt x="424398" y="1071044"/>
                  </a:lnTo>
                  <a:lnTo>
                    <a:pt x="449911" y="1026417"/>
                  </a:lnTo>
                  <a:lnTo>
                    <a:pt x="475424" y="981790"/>
                  </a:lnTo>
                  <a:lnTo>
                    <a:pt x="500937" y="937163"/>
                  </a:lnTo>
                  <a:lnTo>
                    <a:pt x="526450" y="892537"/>
                  </a:lnTo>
                  <a:lnTo>
                    <a:pt x="551963" y="847910"/>
                  </a:lnTo>
                  <a:lnTo>
                    <a:pt x="577476" y="803283"/>
                  </a:lnTo>
                  <a:lnTo>
                    <a:pt x="602989" y="758656"/>
                  </a:lnTo>
                  <a:lnTo>
                    <a:pt x="628502" y="714029"/>
                  </a:lnTo>
                  <a:lnTo>
                    <a:pt x="654015" y="669402"/>
                  </a:lnTo>
                  <a:lnTo>
                    <a:pt x="679528" y="624775"/>
                  </a:lnTo>
                  <a:lnTo>
                    <a:pt x="705041" y="580149"/>
                  </a:lnTo>
                  <a:lnTo>
                    <a:pt x="730554" y="535522"/>
                  </a:lnTo>
                  <a:lnTo>
                    <a:pt x="756067" y="490895"/>
                  </a:lnTo>
                  <a:lnTo>
                    <a:pt x="781580" y="446268"/>
                  </a:lnTo>
                  <a:lnTo>
                    <a:pt x="807093" y="401641"/>
                  </a:lnTo>
                  <a:lnTo>
                    <a:pt x="832606" y="357014"/>
                  </a:lnTo>
                  <a:lnTo>
                    <a:pt x="858119" y="312387"/>
                  </a:lnTo>
                  <a:lnTo>
                    <a:pt x="883632" y="267761"/>
                  </a:lnTo>
                  <a:lnTo>
                    <a:pt x="909145" y="223134"/>
                  </a:lnTo>
                  <a:lnTo>
                    <a:pt x="934658" y="178507"/>
                  </a:lnTo>
                  <a:lnTo>
                    <a:pt x="960171" y="133880"/>
                  </a:lnTo>
                  <a:lnTo>
                    <a:pt x="985684" y="89253"/>
                  </a:lnTo>
                  <a:lnTo>
                    <a:pt x="1011197" y="44626"/>
                  </a:lnTo>
                  <a:close/>
                </a:path>
              </a:pathLst>
            </a:custGeom>
            <a:solidFill>
              <a:srgbClr val="DEA0FD">
                <a:alpha val="100000"/>
              </a:srgbClr>
            </a:solidFill>
            <a:ln w="13550" cap="flat">
              <a:solidFill>
                <a:srgbClr val="000000">
                  <a:alpha val="100000"/>
                </a:srgbClr>
              </a:solidFill>
              <a:prstDash val="solid"/>
              <a:miter/>
            </a:ln>
          </p:spPr>
          <p:txBody>
            <a:bodyPr/>
            <a:lstStyle/>
            <a:p/>
          </p:txBody>
        </p:sp>
        <p:sp>
          <p:nvSpPr>
            <p:cNvPr id="10" name="pg10"/>
            <p:cNvSpPr/>
            <p:nvPr/>
          </p:nvSpPr>
          <p:spPr>
            <a:xfrm>
              <a:off x="889214" y="3410988"/>
              <a:ext cx="1248535" cy="1071236"/>
            </a:xfrm>
            <a:custGeom>
              <a:avLst/>
              <a:pathLst>
                <a:path w="1248535" h="1071236">
                  <a:moveTo>
                    <a:pt x="1248535" y="0"/>
                  </a:moveTo>
                  <a:lnTo>
                    <a:pt x="1205482" y="28087"/>
                  </a:lnTo>
                  <a:lnTo>
                    <a:pt x="1162429" y="56175"/>
                  </a:lnTo>
                  <a:lnTo>
                    <a:pt x="1119376" y="84262"/>
                  </a:lnTo>
                  <a:lnTo>
                    <a:pt x="1076323" y="112350"/>
                  </a:lnTo>
                  <a:lnTo>
                    <a:pt x="1033270" y="140437"/>
                  </a:lnTo>
                  <a:lnTo>
                    <a:pt x="990217" y="168525"/>
                  </a:lnTo>
                  <a:lnTo>
                    <a:pt x="947164" y="196613"/>
                  </a:lnTo>
                  <a:lnTo>
                    <a:pt x="904111" y="224700"/>
                  </a:lnTo>
                  <a:lnTo>
                    <a:pt x="861058" y="252788"/>
                  </a:lnTo>
                  <a:lnTo>
                    <a:pt x="818005" y="280875"/>
                  </a:lnTo>
                  <a:lnTo>
                    <a:pt x="774952" y="308963"/>
                  </a:lnTo>
                  <a:lnTo>
                    <a:pt x="731899" y="337051"/>
                  </a:lnTo>
                  <a:lnTo>
                    <a:pt x="688847" y="365138"/>
                  </a:lnTo>
                  <a:lnTo>
                    <a:pt x="645794" y="393226"/>
                  </a:lnTo>
                  <a:lnTo>
                    <a:pt x="602741" y="421313"/>
                  </a:lnTo>
                  <a:lnTo>
                    <a:pt x="559688" y="449401"/>
                  </a:lnTo>
                  <a:lnTo>
                    <a:pt x="516635" y="477489"/>
                  </a:lnTo>
                  <a:lnTo>
                    <a:pt x="473582" y="505576"/>
                  </a:lnTo>
                  <a:lnTo>
                    <a:pt x="430529" y="533664"/>
                  </a:lnTo>
                  <a:lnTo>
                    <a:pt x="387476" y="561751"/>
                  </a:lnTo>
                  <a:lnTo>
                    <a:pt x="344423" y="589839"/>
                  </a:lnTo>
                  <a:lnTo>
                    <a:pt x="301370" y="617927"/>
                  </a:lnTo>
                  <a:lnTo>
                    <a:pt x="258317" y="646014"/>
                  </a:lnTo>
                  <a:lnTo>
                    <a:pt x="215264" y="674102"/>
                  </a:lnTo>
                  <a:lnTo>
                    <a:pt x="172211" y="702189"/>
                  </a:lnTo>
                  <a:lnTo>
                    <a:pt x="129158" y="730277"/>
                  </a:lnTo>
                  <a:lnTo>
                    <a:pt x="86105" y="758365"/>
                  </a:lnTo>
                  <a:lnTo>
                    <a:pt x="43052" y="786452"/>
                  </a:lnTo>
                  <a:lnTo>
                    <a:pt x="0" y="814540"/>
                  </a:lnTo>
                  <a:lnTo>
                    <a:pt x="31231" y="860516"/>
                  </a:lnTo>
                  <a:lnTo>
                    <a:pt x="64156" y="905296"/>
                  </a:lnTo>
                  <a:lnTo>
                    <a:pt x="98726" y="948818"/>
                  </a:lnTo>
                  <a:lnTo>
                    <a:pt x="134895" y="991021"/>
                  </a:lnTo>
                  <a:lnTo>
                    <a:pt x="172612" y="1031846"/>
                  </a:lnTo>
                  <a:lnTo>
                    <a:pt x="211825" y="1071236"/>
                  </a:lnTo>
                  <a:lnTo>
                    <a:pt x="247573" y="1034297"/>
                  </a:lnTo>
                  <a:lnTo>
                    <a:pt x="283322" y="997358"/>
                  </a:lnTo>
                  <a:lnTo>
                    <a:pt x="319070" y="960419"/>
                  </a:lnTo>
                  <a:lnTo>
                    <a:pt x="354819" y="923479"/>
                  </a:lnTo>
                  <a:lnTo>
                    <a:pt x="390568" y="886540"/>
                  </a:lnTo>
                  <a:lnTo>
                    <a:pt x="426316" y="849601"/>
                  </a:lnTo>
                  <a:lnTo>
                    <a:pt x="462065" y="812662"/>
                  </a:lnTo>
                  <a:lnTo>
                    <a:pt x="497814" y="775723"/>
                  </a:lnTo>
                  <a:lnTo>
                    <a:pt x="533562" y="738783"/>
                  </a:lnTo>
                  <a:lnTo>
                    <a:pt x="569311" y="701844"/>
                  </a:lnTo>
                  <a:lnTo>
                    <a:pt x="605059" y="664905"/>
                  </a:lnTo>
                  <a:lnTo>
                    <a:pt x="640808" y="627966"/>
                  </a:lnTo>
                  <a:lnTo>
                    <a:pt x="676557" y="591027"/>
                  </a:lnTo>
                  <a:lnTo>
                    <a:pt x="712305" y="554087"/>
                  </a:lnTo>
                  <a:lnTo>
                    <a:pt x="748054" y="517148"/>
                  </a:lnTo>
                  <a:lnTo>
                    <a:pt x="783803" y="480209"/>
                  </a:lnTo>
                  <a:lnTo>
                    <a:pt x="819551" y="443270"/>
                  </a:lnTo>
                  <a:lnTo>
                    <a:pt x="855300" y="406331"/>
                  </a:lnTo>
                  <a:lnTo>
                    <a:pt x="891049" y="369391"/>
                  </a:lnTo>
                  <a:lnTo>
                    <a:pt x="926797" y="332452"/>
                  </a:lnTo>
                  <a:lnTo>
                    <a:pt x="962546" y="295513"/>
                  </a:lnTo>
                  <a:lnTo>
                    <a:pt x="998294" y="258574"/>
                  </a:lnTo>
                  <a:lnTo>
                    <a:pt x="1034043" y="221635"/>
                  </a:lnTo>
                  <a:lnTo>
                    <a:pt x="1069792" y="184695"/>
                  </a:lnTo>
                  <a:lnTo>
                    <a:pt x="1105540" y="147756"/>
                  </a:lnTo>
                  <a:lnTo>
                    <a:pt x="1141289" y="110817"/>
                  </a:lnTo>
                  <a:lnTo>
                    <a:pt x="1177038" y="73878"/>
                  </a:lnTo>
                  <a:lnTo>
                    <a:pt x="1212786" y="36939"/>
                  </a:lnTo>
                  <a:close/>
                </a:path>
              </a:pathLst>
            </a:custGeom>
            <a:solidFill>
              <a:srgbClr val="C075A6">
                <a:alpha val="100000"/>
              </a:srgbClr>
            </a:solidFill>
            <a:ln w="13550" cap="flat">
              <a:solidFill>
                <a:srgbClr val="000000">
                  <a:alpha val="100000"/>
                </a:srgbClr>
              </a:solidFill>
              <a:prstDash val="solid"/>
              <a:miter/>
            </a:ln>
          </p:spPr>
          <p:txBody>
            <a:bodyPr/>
            <a:lstStyle/>
            <a:p/>
          </p:txBody>
        </p:sp>
        <p:sp>
          <p:nvSpPr>
            <p:cNvPr id="11" name="pg11"/>
            <p:cNvSpPr/>
            <p:nvPr/>
          </p:nvSpPr>
          <p:spPr>
            <a:xfrm>
              <a:off x="746301" y="3410988"/>
              <a:ext cx="1391447" cy="814540"/>
            </a:xfrm>
            <a:custGeom>
              <a:avLst/>
              <a:pathLst>
                <a:path w="1391447" h="814540">
                  <a:moveTo>
                    <a:pt x="1391447" y="0"/>
                  </a:moveTo>
                  <a:lnTo>
                    <a:pt x="1343466" y="18447"/>
                  </a:lnTo>
                  <a:lnTo>
                    <a:pt x="1295485" y="36894"/>
                  </a:lnTo>
                  <a:lnTo>
                    <a:pt x="1247504" y="55341"/>
                  </a:lnTo>
                  <a:lnTo>
                    <a:pt x="1199523" y="73788"/>
                  </a:lnTo>
                  <a:lnTo>
                    <a:pt x="1151542" y="92235"/>
                  </a:lnTo>
                  <a:lnTo>
                    <a:pt x="1103561" y="110682"/>
                  </a:lnTo>
                  <a:lnTo>
                    <a:pt x="1055580" y="129130"/>
                  </a:lnTo>
                  <a:lnTo>
                    <a:pt x="1007599" y="147577"/>
                  </a:lnTo>
                  <a:lnTo>
                    <a:pt x="959618" y="166024"/>
                  </a:lnTo>
                  <a:lnTo>
                    <a:pt x="911637" y="184471"/>
                  </a:lnTo>
                  <a:lnTo>
                    <a:pt x="863657" y="202918"/>
                  </a:lnTo>
                  <a:lnTo>
                    <a:pt x="815676" y="221365"/>
                  </a:lnTo>
                  <a:lnTo>
                    <a:pt x="767695" y="239813"/>
                  </a:lnTo>
                  <a:lnTo>
                    <a:pt x="719714" y="258260"/>
                  </a:lnTo>
                  <a:lnTo>
                    <a:pt x="671733" y="276707"/>
                  </a:lnTo>
                  <a:lnTo>
                    <a:pt x="623752" y="295154"/>
                  </a:lnTo>
                  <a:lnTo>
                    <a:pt x="575771" y="313601"/>
                  </a:lnTo>
                  <a:lnTo>
                    <a:pt x="527790" y="332048"/>
                  </a:lnTo>
                  <a:lnTo>
                    <a:pt x="479809" y="350496"/>
                  </a:lnTo>
                  <a:lnTo>
                    <a:pt x="431828" y="368943"/>
                  </a:lnTo>
                  <a:lnTo>
                    <a:pt x="383847" y="387390"/>
                  </a:lnTo>
                  <a:lnTo>
                    <a:pt x="335866" y="405837"/>
                  </a:lnTo>
                  <a:lnTo>
                    <a:pt x="287885" y="424284"/>
                  </a:lnTo>
                  <a:lnTo>
                    <a:pt x="239904" y="442731"/>
                  </a:lnTo>
                  <a:lnTo>
                    <a:pt x="191923" y="461178"/>
                  </a:lnTo>
                  <a:lnTo>
                    <a:pt x="143942" y="479626"/>
                  </a:lnTo>
                  <a:lnTo>
                    <a:pt x="95961" y="498073"/>
                  </a:lnTo>
                  <a:lnTo>
                    <a:pt x="47980" y="516520"/>
                  </a:lnTo>
                  <a:lnTo>
                    <a:pt x="0" y="534967"/>
                  </a:lnTo>
                  <a:lnTo>
                    <a:pt x="19670" y="583562"/>
                  </a:lnTo>
                  <a:lnTo>
                    <a:pt x="41037" y="631435"/>
                  </a:lnTo>
                  <a:lnTo>
                    <a:pt x="64075" y="678526"/>
                  </a:lnTo>
                  <a:lnTo>
                    <a:pt x="88753" y="724779"/>
                  </a:lnTo>
                  <a:lnTo>
                    <a:pt x="115043" y="770136"/>
                  </a:lnTo>
                  <a:lnTo>
                    <a:pt x="142912" y="814540"/>
                  </a:lnTo>
                  <a:lnTo>
                    <a:pt x="185965" y="786452"/>
                  </a:lnTo>
                  <a:lnTo>
                    <a:pt x="229017" y="758365"/>
                  </a:lnTo>
                  <a:lnTo>
                    <a:pt x="272070" y="730277"/>
                  </a:lnTo>
                  <a:lnTo>
                    <a:pt x="315123" y="702189"/>
                  </a:lnTo>
                  <a:lnTo>
                    <a:pt x="358176" y="674102"/>
                  </a:lnTo>
                  <a:lnTo>
                    <a:pt x="401229" y="646014"/>
                  </a:lnTo>
                  <a:lnTo>
                    <a:pt x="444282" y="617927"/>
                  </a:lnTo>
                  <a:lnTo>
                    <a:pt x="487335" y="589839"/>
                  </a:lnTo>
                  <a:lnTo>
                    <a:pt x="530388" y="561751"/>
                  </a:lnTo>
                  <a:lnTo>
                    <a:pt x="573441" y="533664"/>
                  </a:lnTo>
                  <a:lnTo>
                    <a:pt x="616494" y="505576"/>
                  </a:lnTo>
                  <a:lnTo>
                    <a:pt x="659547" y="477489"/>
                  </a:lnTo>
                  <a:lnTo>
                    <a:pt x="702600" y="449401"/>
                  </a:lnTo>
                  <a:lnTo>
                    <a:pt x="745653" y="421313"/>
                  </a:lnTo>
                  <a:lnTo>
                    <a:pt x="788706" y="393226"/>
                  </a:lnTo>
                  <a:lnTo>
                    <a:pt x="831759" y="365138"/>
                  </a:lnTo>
                  <a:lnTo>
                    <a:pt x="874812" y="337051"/>
                  </a:lnTo>
                  <a:lnTo>
                    <a:pt x="917865" y="308963"/>
                  </a:lnTo>
                  <a:lnTo>
                    <a:pt x="960917" y="280875"/>
                  </a:lnTo>
                  <a:lnTo>
                    <a:pt x="1003970" y="252788"/>
                  </a:lnTo>
                  <a:lnTo>
                    <a:pt x="1047023" y="224700"/>
                  </a:lnTo>
                  <a:lnTo>
                    <a:pt x="1090076" y="196613"/>
                  </a:lnTo>
                  <a:lnTo>
                    <a:pt x="1133129" y="168525"/>
                  </a:lnTo>
                  <a:lnTo>
                    <a:pt x="1176182" y="140437"/>
                  </a:lnTo>
                  <a:lnTo>
                    <a:pt x="1219235" y="112350"/>
                  </a:lnTo>
                  <a:lnTo>
                    <a:pt x="1262288" y="84262"/>
                  </a:lnTo>
                  <a:lnTo>
                    <a:pt x="1305341" y="56175"/>
                  </a:lnTo>
                  <a:lnTo>
                    <a:pt x="1348394" y="28087"/>
                  </a:lnTo>
                  <a:close/>
                </a:path>
              </a:pathLst>
            </a:custGeom>
            <a:solidFill>
              <a:srgbClr val="F7E1A0">
                <a:alpha val="100000"/>
              </a:srgbClr>
            </a:solidFill>
            <a:ln w="13550" cap="flat">
              <a:solidFill>
                <a:srgbClr val="000000">
                  <a:alpha val="100000"/>
                </a:srgbClr>
              </a:solidFill>
              <a:prstDash val="solid"/>
              <a:miter/>
            </a:ln>
          </p:spPr>
          <p:txBody>
            <a:bodyPr/>
            <a:lstStyle/>
            <a:p/>
          </p:txBody>
        </p:sp>
        <p:sp>
          <p:nvSpPr>
            <p:cNvPr id="12" name="pg12"/>
            <p:cNvSpPr/>
            <p:nvPr/>
          </p:nvSpPr>
          <p:spPr>
            <a:xfrm>
              <a:off x="666153" y="3410988"/>
              <a:ext cx="1471595" cy="534967"/>
            </a:xfrm>
            <a:custGeom>
              <a:avLst/>
              <a:pathLst>
                <a:path w="1471595" h="534967">
                  <a:moveTo>
                    <a:pt x="1471595" y="0"/>
                  </a:moveTo>
                  <a:lnTo>
                    <a:pt x="1420850" y="8212"/>
                  </a:lnTo>
                  <a:lnTo>
                    <a:pt x="1370106" y="16425"/>
                  </a:lnTo>
                  <a:lnTo>
                    <a:pt x="1319361" y="24637"/>
                  </a:lnTo>
                  <a:lnTo>
                    <a:pt x="1268616" y="32850"/>
                  </a:lnTo>
                  <a:lnTo>
                    <a:pt x="1217872" y="41062"/>
                  </a:lnTo>
                  <a:lnTo>
                    <a:pt x="1167127" y="49275"/>
                  </a:lnTo>
                  <a:lnTo>
                    <a:pt x="1116382" y="57488"/>
                  </a:lnTo>
                  <a:lnTo>
                    <a:pt x="1065638" y="65700"/>
                  </a:lnTo>
                  <a:lnTo>
                    <a:pt x="1014893" y="73913"/>
                  </a:lnTo>
                  <a:lnTo>
                    <a:pt x="964148" y="82125"/>
                  </a:lnTo>
                  <a:lnTo>
                    <a:pt x="913404" y="90338"/>
                  </a:lnTo>
                  <a:lnTo>
                    <a:pt x="862659" y="98550"/>
                  </a:lnTo>
                  <a:lnTo>
                    <a:pt x="811914" y="106763"/>
                  </a:lnTo>
                  <a:lnTo>
                    <a:pt x="761170" y="114976"/>
                  </a:lnTo>
                  <a:lnTo>
                    <a:pt x="710425" y="123188"/>
                  </a:lnTo>
                  <a:lnTo>
                    <a:pt x="659680" y="131401"/>
                  </a:lnTo>
                  <a:lnTo>
                    <a:pt x="608936" y="139613"/>
                  </a:lnTo>
                  <a:lnTo>
                    <a:pt x="558191" y="147826"/>
                  </a:lnTo>
                  <a:lnTo>
                    <a:pt x="507446" y="156039"/>
                  </a:lnTo>
                  <a:lnTo>
                    <a:pt x="456702" y="164251"/>
                  </a:lnTo>
                  <a:lnTo>
                    <a:pt x="405957" y="172464"/>
                  </a:lnTo>
                  <a:lnTo>
                    <a:pt x="355212" y="180676"/>
                  </a:lnTo>
                  <a:lnTo>
                    <a:pt x="304468" y="188889"/>
                  </a:lnTo>
                  <a:lnTo>
                    <a:pt x="253723" y="197101"/>
                  </a:lnTo>
                  <a:lnTo>
                    <a:pt x="202978" y="205314"/>
                  </a:lnTo>
                  <a:lnTo>
                    <a:pt x="152234" y="213527"/>
                  </a:lnTo>
                  <a:lnTo>
                    <a:pt x="101489" y="221739"/>
                  </a:lnTo>
                  <a:lnTo>
                    <a:pt x="50744" y="229952"/>
                  </a:lnTo>
                  <a:lnTo>
                    <a:pt x="0" y="238164"/>
                  </a:lnTo>
                  <a:lnTo>
                    <a:pt x="9071" y="288684"/>
                  </a:lnTo>
                  <a:lnTo>
                    <a:pt x="19876" y="338862"/>
                  </a:lnTo>
                  <a:lnTo>
                    <a:pt x="32402" y="388637"/>
                  </a:lnTo>
                  <a:lnTo>
                    <a:pt x="46634" y="437952"/>
                  </a:lnTo>
                  <a:lnTo>
                    <a:pt x="62556" y="486748"/>
                  </a:lnTo>
                  <a:lnTo>
                    <a:pt x="80148" y="534967"/>
                  </a:lnTo>
                  <a:lnTo>
                    <a:pt x="128129" y="516520"/>
                  </a:lnTo>
                  <a:lnTo>
                    <a:pt x="176110" y="498073"/>
                  </a:lnTo>
                  <a:lnTo>
                    <a:pt x="224091" y="479626"/>
                  </a:lnTo>
                  <a:lnTo>
                    <a:pt x="272072" y="461178"/>
                  </a:lnTo>
                  <a:lnTo>
                    <a:pt x="320052" y="442731"/>
                  </a:lnTo>
                  <a:lnTo>
                    <a:pt x="368033" y="424284"/>
                  </a:lnTo>
                  <a:lnTo>
                    <a:pt x="416014" y="405837"/>
                  </a:lnTo>
                  <a:lnTo>
                    <a:pt x="463995" y="387390"/>
                  </a:lnTo>
                  <a:lnTo>
                    <a:pt x="511976" y="368943"/>
                  </a:lnTo>
                  <a:lnTo>
                    <a:pt x="559957" y="350496"/>
                  </a:lnTo>
                  <a:lnTo>
                    <a:pt x="607938" y="332048"/>
                  </a:lnTo>
                  <a:lnTo>
                    <a:pt x="655919" y="313601"/>
                  </a:lnTo>
                  <a:lnTo>
                    <a:pt x="703900" y="295154"/>
                  </a:lnTo>
                  <a:lnTo>
                    <a:pt x="751881" y="276707"/>
                  </a:lnTo>
                  <a:lnTo>
                    <a:pt x="799862" y="258260"/>
                  </a:lnTo>
                  <a:lnTo>
                    <a:pt x="847843" y="239813"/>
                  </a:lnTo>
                  <a:lnTo>
                    <a:pt x="895824" y="221365"/>
                  </a:lnTo>
                  <a:lnTo>
                    <a:pt x="943805" y="202918"/>
                  </a:lnTo>
                  <a:lnTo>
                    <a:pt x="991786" y="184471"/>
                  </a:lnTo>
                  <a:lnTo>
                    <a:pt x="1039767" y="166024"/>
                  </a:lnTo>
                  <a:lnTo>
                    <a:pt x="1087748" y="147577"/>
                  </a:lnTo>
                  <a:lnTo>
                    <a:pt x="1135729" y="129130"/>
                  </a:lnTo>
                  <a:lnTo>
                    <a:pt x="1183709" y="110682"/>
                  </a:lnTo>
                  <a:lnTo>
                    <a:pt x="1231690" y="92235"/>
                  </a:lnTo>
                  <a:lnTo>
                    <a:pt x="1279671" y="73788"/>
                  </a:lnTo>
                  <a:lnTo>
                    <a:pt x="1327652" y="55341"/>
                  </a:lnTo>
                  <a:lnTo>
                    <a:pt x="1375633" y="36894"/>
                  </a:lnTo>
                  <a:lnTo>
                    <a:pt x="1423614" y="18447"/>
                  </a:lnTo>
                  <a:close/>
                </a:path>
              </a:pathLst>
            </a:custGeom>
            <a:solidFill>
              <a:srgbClr val="FC1CBF">
                <a:alpha val="100000"/>
              </a:srgbClr>
            </a:solidFill>
            <a:ln w="13550" cap="flat">
              <a:solidFill>
                <a:srgbClr val="000000">
                  <a:alpha val="100000"/>
                </a:srgbClr>
              </a:solidFill>
              <a:prstDash val="solid"/>
              <a:miter/>
            </a:ln>
          </p:spPr>
          <p:txBody>
            <a:bodyPr/>
            <a:lstStyle/>
            <a:p/>
          </p:txBody>
        </p:sp>
        <p:sp>
          <p:nvSpPr>
            <p:cNvPr id="13" name="pg13"/>
            <p:cNvSpPr/>
            <p:nvPr/>
          </p:nvSpPr>
          <p:spPr>
            <a:xfrm>
              <a:off x="647054" y="3398940"/>
              <a:ext cx="1490694" cy="250213"/>
            </a:xfrm>
            <a:custGeom>
              <a:avLst/>
              <a:pathLst>
                <a:path w="1490694" h="250213">
                  <a:moveTo>
                    <a:pt x="1490694" y="12048"/>
                  </a:moveTo>
                  <a:lnTo>
                    <a:pt x="1439291" y="11633"/>
                  </a:lnTo>
                  <a:lnTo>
                    <a:pt x="1387888" y="11217"/>
                  </a:lnTo>
                  <a:lnTo>
                    <a:pt x="1336485" y="10802"/>
                  </a:lnTo>
                  <a:lnTo>
                    <a:pt x="1285081" y="10386"/>
                  </a:lnTo>
                  <a:lnTo>
                    <a:pt x="1233678" y="9971"/>
                  </a:lnTo>
                  <a:lnTo>
                    <a:pt x="1182275" y="9555"/>
                  </a:lnTo>
                  <a:lnTo>
                    <a:pt x="1130871" y="9140"/>
                  </a:lnTo>
                  <a:lnTo>
                    <a:pt x="1079468" y="8724"/>
                  </a:lnTo>
                  <a:lnTo>
                    <a:pt x="1028065" y="8309"/>
                  </a:lnTo>
                  <a:lnTo>
                    <a:pt x="976662" y="7893"/>
                  </a:lnTo>
                  <a:lnTo>
                    <a:pt x="925258" y="7478"/>
                  </a:lnTo>
                  <a:lnTo>
                    <a:pt x="873855" y="7063"/>
                  </a:lnTo>
                  <a:lnTo>
                    <a:pt x="822452" y="6647"/>
                  </a:lnTo>
                  <a:lnTo>
                    <a:pt x="771049" y="6232"/>
                  </a:lnTo>
                  <a:lnTo>
                    <a:pt x="719645" y="5816"/>
                  </a:lnTo>
                  <a:lnTo>
                    <a:pt x="668242" y="5401"/>
                  </a:lnTo>
                  <a:lnTo>
                    <a:pt x="616839" y="4985"/>
                  </a:lnTo>
                  <a:lnTo>
                    <a:pt x="565435" y="4570"/>
                  </a:lnTo>
                  <a:lnTo>
                    <a:pt x="514032" y="4154"/>
                  </a:lnTo>
                  <a:lnTo>
                    <a:pt x="462629" y="3739"/>
                  </a:lnTo>
                  <a:lnTo>
                    <a:pt x="411226" y="3323"/>
                  </a:lnTo>
                  <a:lnTo>
                    <a:pt x="359822" y="2908"/>
                  </a:lnTo>
                  <a:lnTo>
                    <a:pt x="308419" y="2492"/>
                  </a:lnTo>
                  <a:lnTo>
                    <a:pt x="257016" y="2077"/>
                  </a:lnTo>
                  <a:lnTo>
                    <a:pt x="205613" y="1661"/>
                  </a:lnTo>
                  <a:lnTo>
                    <a:pt x="154209" y="1246"/>
                  </a:lnTo>
                  <a:lnTo>
                    <a:pt x="102806" y="830"/>
                  </a:lnTo>
                  <a:lnTo>
                    <a:pt x="51403" y="415"/>
                  </a:lnTo>
                  <a:lnTo>
                    <a:pt x="0" y="0"/>
                  </a:lnTo>
                  <a:lnTo>
                    <a:pt x="815" y="62799"/>
                  </a:lnTo>
                  <a:lnTo>
                    <a:pt x="4275" y="125509"/>
                  </a:lnTo>
                  <a:lnTo>
                    <a:pt x="10373" y="188017"/>
                  </a:lnTo>
                  <a:lnTo>
                    <a:pt x="19099" y="250213"/>
                  </a:lnTo>
                  <a:lnTo>
                    <a:pt x="69843" y="242000"/>
                  </a:lnTo>
                  <a:lnTo>
                    <a:pt x="120588" y="233788"/>
                  </a:lnTo>
                  <a:lnTo>
                    <a:pt x="171333" y="225575"/>
                  </a:lnTo>
                  <a:lnTo>
                    <a:pt x="222077" y="217363"/>
                  </a:lnTo>
                  <a:lnTo>
                    <a:pt x="272822" y="209150"/>
                  </a:lnTo>
                  <a:lnTo>
                    <a:pt x="323567" y="200938"/>
                  </a:lnTo>
                  <a:lnTo>
                    <a:pt x="374311" y="192725"/>
                  </a:lnTo>
                  <a:lnTo>
                    <a:pt x="425056" y="184512"/>
                  </a:lnTo>
                  <a:lnTo>
                    <a:pt x="475801" y="176300"/>
                  </a:lnTo>
                  <a:lnTo>
                    <a:pt x="526545" y="168087"/>
                  </a:lnTo>
                  <a:lnTo>
                    <a:pt x="577290" y="159875"/>
                  </a:lnTo>
                  <a:lnTo>
                    <a:pt x="628035" y="151662"/>
                  </a:lnTo>
                  <a:lnTo>
                    <a:pt x="678779" y="143449"/>
                  </a:lnTo>
                  <a:lnTo>
                    <a:pt x="729524" y="135237"/>
                  </a:lnTo>
                  <a:lnTo>
                    <a:pt x="780269" y="127024"/>
                  </a:lnTo>
                  <a:lnTo>
                    <a:pt x="831014" y="118812"/>
                  </a:lnTo>
                  <a:lnTo>
                    <a:pt x="881758" y="110599"/>
                  </a:lnTo>
                  <a:lnTo>
                    <a:pt x="932503" y="102387"/>
                  </a:lnTo>
                  <a:lnTo>
                    <a:pt x="983248" y="94174"/>
                  </a:lnTo>
                  <a:lnTo>
                    <a:pt x="1033992" y="85961"/>
                  </a:lnTo>
                  <a:lnTo>
                    <a:pt x="1084737" y="77749"/>
                  </a:lnTo>
                  <a:lnTo>
                    <a:pt x="1135482" y="69536"/>
                  </a:lnTo>
                  <a:lnTo>
                    <a:pt x="1186226" y="61324"/>
                  </a:lnTo>
                  <a:lnTo>
                    <a:pt x="1236971" y="53111"/>
                  </a:lnTo>
                  <a:lnTo>
                    <a:pt x="1287716" y="44899"/>
                  </a:lnTo>
                  <a:lnTo>
                    <a:pt x="1338460" y="36686"/>
                  </a:lnTo>
                  <a:lnTo>
                    <a:pt x="1389205" y="28473"/>
                  </a:lnTo>
                  <a:lnTo>
                    <a:pt x="1439950" y="20261"/>
                  </a:lnTo>
                  <a:close/>
                </a:path>
              </a:pathLst>
            </a:custGeom>
            <a:solidFill>
              <a:srgbClr val="FA0087">
                <a:alpha val="100000"/>
              </a:srgbClr>
            </a:solidFill>
            <a:ln w="13550" cap="flat">
              <a:solidFill>
                <a:srgbClr val="000000">
                  <a:alpha val="100000"/>
                </a:srgbClr>
              </a:solidFill>
              <a:prstDash val="solid"/>
              <a:miter/>
            </a:ln>
          </p:spPr>
          <p:txBody>
            <a:bodyPr/>
            <a:lstStyle/>
            <a:p/>
          </p:txBody>
        </p:sp>
        <p:sp>
          <p:nvSpPr>
            <p:cNvPr id="14" name="pg14"/>
            <p:cNvSpPr/>
            <p:nvPr/>
          </p:nvSpPr>
          <p:spPr>
            <a:xfrm>
              <a:off x="647054" y="3151271"/>
              <a:ext cx="1490694" cy="259717"/>
            </a:xfrm>
            <a:custGeom>
              <a:avLst/>
              <a:pathLst>
                <a:path w="1490694" h="259717">
                  <a:moveTo>
                    <a:pt x="1490694" y="259717"/>
                  </a:moveTo>
                  <a:lnTo>
                    <a:pt x="1440076" y="250761"/>
                  </a:lnTo>
                  <a:lnTo>
                    <a:pt x="1389457" y="241805"/>
                  </a:lnTo>
                  <a:lnTo>
                    <a:pt x="1338838" y="232849"/>
                  </a:lnTo>
                  <a:lnTo>
                    <a:pt x="1288219" y="223894"/>
                  </a:lnTo>
                  <a:lnTo>
                    <a:pt x="1237600" y="214938"/>
                  </a:lnTo>
                  <a:lnTo>
                    <a:pt x="1186982" y="205982"/>
                  </a:lnTo>
                  <a:lnTo>
                    <a:pt x="1136363" y="197026"/>
                  </a:lnTo>
                  <a:lnTo>
                    <a:pt x="1085744" y="188070"/>
                  </a:lnTo>
                  <a:lnTo>
                    <a:pt x="1035125" y="179115"/>
                  </a:lnTo>
                  <a:lnTo>
                    <a:pt x="984506" y="170159"/>
                  </a:lnTo>
                  <a:lnTo>
                    <a:pt x="933887" y="161203"/>
                  </a:lnTo>
                  <a:lnTo>
                    <a:pt x="883269" y="152247"/>
                  </a:lnTo>
                  <a:lnTo>
                    <a:pt x="832650" y="143292"/>
                  </a:lnTo>
                  <a:lnTo>
                    <a:pt x="782031" y="134336"/>
                  </a:lnTo>
                  <a:lnTo>
                    <a:pt x="731412" y="125380"/>
                  </a:lnTo>
                  <a:lnTo>
                    <a:pt x="680793" y="116424"/>
                  </a:lnTo>
                  <a:lnTo>
                    <a:pt x="630175" y="107469"/>
                  </a:lnTo>
                  <a:lnTo>
                    <a:pt x="579556" y="98513"/>
                  </a:lnTo>
                  <a:lnTo>
                    <a:pt x="528937" y="89557"/>
                  </a:lnTo>
                  <a:lnTo>
                    <a:pt x="478318" y="80601"/>
                  </a:lnTo>
                  <a:lnTo>
                    <a:pt x="427699" y="71646"/>
                  </a:lnTo>
                  <a:lnTo>
                    <a:pt x="377081" y="62690"/>
                  </a:lnTo>
                  <a:lnTo>
                    <a:pt x="326462" y="53734"/>
                  </a:lnTo>
                  <a:lnTo>
                    <a:pt x="275843" y="44778"/>
                  </a:lnTo>
                  <a:lnTo>
                    <a:pt x="225224" y="35823"/>
                  </a:lnTo>
                  <a:lnTo>
                    <a:pt x="174605" y="26867"/>
                  </a:lnTo>
                  <a:lnTo>
                    <a:pt x="123987" y="17911"/>
                  </a:lnTo>
                  <a:lnTo>
                    <a:pt x="73368" y="8955"/>
                  </a:lnTo>
                  <a:lnTo>
                    <a:pt x="22749" y="0"/>
                  </a:lnTo>
                  <a:lnTo>
                    <a:pt x="13187" y="61506"/>
                  </a:lnTo>
                  <a:lnTo>
                    <a:pt x="6200" y="123358"/>
                  </a:lnTo>
                  <a:lnTo>
                    <a:pt x="1802" y="185448"/>
                  </a:lnTo>
                  <a:lnTo>
                    <a:pt x="0" y="247668"/>
                  </a:lnTo>
                  <a:lnTo>
                    <a:pt x="51403" y="248083"/>
                  </a:lnTo>
                  <a:lnTo>
                    <a:pt x="102806" y="248499"/>
                  </a:lnTo>
                  <a:lnTo>
                    <a:pt x="154209" y="248914"/>
                  </a:lnTo>
                  <a:lnTo>
                    <a:pt x="205613" y="249330"/>
                  </a:lnTo>
                  <a:lnTo>
                    <a:pt x="257016" y="249745"/>
                  </a:lnTo>
                  <a:lnTo>
                    <a:pt x="308419" y="250161"/>
                  </a:lnTo>
                  <a:lnTo>
                    <a:pt x="359822" y="250576"/>
                  </a:lnTo>
                  <a:lnTo>
                    <a:pt x="411226" y="250992"/>
                  </a:lnTo>
                  <a:lnTo>
                    <a:pt x="462629" y="251407"/>
                  </a:lnTo>
                  <a:lnTo>
                    <a:pt x="514032" y="251823"/>
                  </a:lnTo>
                  <a:lnTo>
                    <a:pt x="565435" y="252238"/>
                  </a:lnTo>
                  <a:lnTo>
                    <a:pt x="616839" y="252654"/>
                  </a:lnTo>
                  <a:lnTo>
                    <a:pt x="668242" y="253069"/>
                  </a:lnTo>
                  <a:lnTo>
                    <a:pt x="719645" y="253484"/>
                  </a:lnTo>
                  <a:lnTo>
                    <a:pt x="771049" y="253900"/>
                  </a:lnTo>
                  <a:lnTo>
                    <a:pt x="822452" y="254315"/>
                  </a:lnTo>
                  <a:lnTo>
                    <a:pt x="873855" y="254731"/>
                  </a:lnTo>
                  <a:lnTo>
                    <a:pt x="925258" y="255146"/>
                  </a:lnTo>
                  <a:lnTo>
                    <a:pt x="976662" y="255562"/>
                  </a:lnTo>
                  <a:lnTo>
                    <a:pt x="1028065" y="255977"/>
                  </a:lnTo>
                  <a:lnTo>
                    <a:pt x="1079468" y="256393"/>
                  </a:lnTo>
                  <a:lnTo>
                    <a:pt x="1130871" y="256808"/>
                  </a:lnTo>
                  <a:lnTo>
                    <a:pt x="1182275" y="257224"/>
                  </a:lnTo>
                  <a:lnTo>
                    <a:pt x="1233678" y="257639"/>
                  </a:lnTo>
                  <a:lnTo>
                    <a:pt x="1285081" y="258055"/>
                  </a:lnTo>
                  <a:lnTo>
                    <a:pt x="1336485" y="258470"/>
                  </a:lnTo>
                  <a:lnTo>
                    <a:pt x="1387888" y="258886"/>
                  </a:lnTo>
                  <a:lnTo>
                    <a:pt x="1439291" y="259301"/>
                  </a:lnTo>
                  <a:close/>
                </a:path>
              </a:pathLst>
            </a:custGeom>
            <a:solidFill>
              <a:srgbClr val="1CBE4F">
                <a:alpha val="100000"/>
              </a:srgbClr>
            </a:solidFill>
            <a:ln w="13550" cap="flat">
              <a:solidFill>
                <a:srgbClr val="000000">
                  <a:alpha val="100000"/>
                </a:srgbClr>
              </a:solidFill>
              <a:prstDash val="solid"/>
              <a:miter/>
            </a:ln>
          </p:spPr>
          <p:txBody>
            <a:bodyPr/>
            <a:lstStyle/>
            <a:p/>
          </p:txBody>
        </p:sp>
        <p:sp>
          <p:nvSpPr>
            <p:cNvPr id="15" name="pg15"/>
            <p:cNvSpPr/>
            <p:nvPr/>
          </p:nvSpPr>
          <p:spPr>
            <a:xfrm>
              <a:off x="669804" y="2920870"/>
              <a:ext cx="1467945" cy="490118"/>
            </a:xfrm>
            <a:custGeom>
              <a:avLst/>
              <a:pathLst>
                <a:path w="1467945" h="490118">
                  <a:moveTo>
                    <a:pt x="1467945" y="490118"/>
                  </a:moveTo>
                  <a:lnTo>
                    <a:pt x="1419397" y="473218"/>
                  </a:lnTo>
                  <a:lnTo>
                    <a:pt x="1370850" y="456317"/>
                  </a:lnTo>
                  <a:lnTo>
                    <a:pt x="1322303" y="439416"/>
                  </a:lnTo>
                  <a:lnTo>
                    <a:pt x="1273756" y="422516"/>
                  </a:lnTo>
                  <a:lnTo>
                    <a:pt x="1225208" y="405615"/>
                  </a:lnTo>
                  <a:lnTo>
                    <a:pt x="1176661" y="388714"/>
                  </a:lnTo>
                  <a:lnTo>
                    <a:pt x="1128114" y="371814"/>
                  </a:lnTo>
                  <a:lnTo>
                    <a:pt x="1079567" y="354913"/>
                  </a:lnTo>
                  <a:lnTo>
                    <a:pt x="1031019" y="338012"/>
                  </a:lnTo>
                  <a:lnTo>
                    <a:pt x="982472" y="321112"/>
                  </a:lnTo>
                  <a:lnTo>
                    <a:pt x="933925" y="304211"/>
                  </a:lnTo>
                  <a:lnTo>
                    <a:pt x="885378" y="287311"/>
                  </a:lnTo>
                  <a:lnTo>
                    <a:pt x="836830" y="270410"/>
                  </a:lnTo>
                  <a:lnTo>
                    <a:pt x="788283" y="253509"/>
                  </a:lnTo>
                  <a:lnTo>
                    <a:pt x="739736" y="236609"/>
                  </a:lnTo>
                  <a:lnTo>
                    <a:pt x="691189" y="219708"/>
                  </a:lnTo>
                  <a:lnTo>
                    <a:pt x="642641" y="202807"/>
                  </a:lnTo>
                  <a:lnTo>
                    <a:pt x="594094" y="185907"/>
                  </a:lnTo>
                  <a:lnTo>
                    <a:pt x="545547" y="169006"/>
                  </a:lnTo>
                  <a:lnTo>
                    <a:pt x="496999" y="152105"/>
                  </a:lnTo>
                  <a:lnTo>
                    <a:pt x="448452" y="135205"/>
                  </a:lnTo>
                  <a:lnTo>
                    <a:pt x="399905" y="118304"/>
                  </a:lnTo>
                  <a:lnTo>
                    <a:pt x="351358" y="101403"/>
                  </a:lnTo>
                  <a:lnTo>
                    <a:pt x="302810" y="84503"/>
                  </a:lnTo>
                  <a:lnTo>
                    <a:pt x="254263" y="67602"/>
                  </a:lnTo>
                  <a:lnTo>
                    <a:pt x="205716" y="50701"/>
                  </a:lnTo>
                  <a:lnTo>
                    <a:pt x="157169" y="33801"/>
                  </a:lnTo>
                  <a:lnTo>
                    <a:pt x="108621" y="16900"/>
                  </a:lnTo>
                  <a:lnTo>
                    <a:pt x="60074" y="0"/>
                  </a:lnTo>
                  <a:lnTo>
                    <a:pt x="41612" y="56653"/>
                  </a:lnTo>
                  <a:lnTo>
                    <a:pt x="25429" y="113999"/>
                  </a:lnTo>
                  <a:lnTo>
                    <a:pt x="11551" y="171946"/>
                  </a:lnTo>
                  <a:lnTo>
                    <a:pt x="0" y="230401"/>
                  </a:lnTo>
                  <a:lnTo>
                    <a:pt x="50618" y="239357"/>
                  </a:lnTo>
                  <a:lnTo>
                    <a:pt x="101237" y="248313"/>
                  </a:lnTo>
                  <a:lnTo>
                    <a:pt x="151856" y="257268"/>
                  </a:lnTo>
                  <a:lnTo>
                    <a:pt x="202475" y="266224"/>
                  </a:lnTo>
                  <a:lnTo>
                    <a:pt x="253094" y="275180"/>
                  </a:lnTo>
                  <a:lnTo>
                    <a:pt x="303712" y="284136"/>
                  </a:lnTo>
                  <a:lnTo>
                    <a:pt x="354331" y="293092"/>
                  </a:lnTo>
                  <a:lnTo>
                    <a:pt x="404950" y="302047"/>
                  </a:lnTo>
                  <a:lnTo>
                    <a:pt x="455569" y="311003"/>
                  </a:lnTo>
                  <a:lnTo>
                    <a:pt x="506188" y="319959"/>
                  </a:lnTo>
                  <a:lnTo>
                    <a:pt x="556806" y="328915"/>
                  </a:lnTo>
                  <a:lnTo>
                    <a:pt x="607425" y="337870"/>
                  </a:lnTo>
                  <a:lnTo>
                    <a:pt x="658044" y="346826"/>
                  </a:lnTo>
                  <a:lnTo>
                    <a:pt x="708663" y="355782"/>
                  </a:lnTo>
                  <a:lnTo>
                    <a:pt x="759282" y="364738"/>
                  </a:lnTo>
                  <a:lnTo>
                    <a:pt x="809900" y="373693"/>
                  </a:lnTo>
                  <a:lnTo>
                    <a:pt x="860519" y="382649"/>
                  </a:lnTo>
                  <a:lnTo>
                    <a:pt x="911138" y="391605"/>
                  </a:lnTo>
                  <a:lnTo>
                    <a:pt x="961757" y="400561"/>
                  </a:lnTo>
                  <a:lnTo>
                    <a:pt x="1012376" y="409516"/>
                  </a:lnTo>
                  <a:lnTo>
                    <a:pt x="1062994" y="418472"/>
                  </a:lnTo>
                  <a:lnTo>
                    <a:pt x="1113613" y="427428"/>
                  </a:lnTo>
                  <a:lnTo>
                    <a:pt x="1164232" y="436384"/>
                  </a:lnTo>
                  <a:lnTo>
                    <a:pt x="1214851" y="445339"/>
                  </a:lnTo>
                  <a:lnTo>
                    <a:pt x="1265470" y="454295"/>
                  </a:lnTo>
                  <a:lnTo>
                    <a:pt x="1316088" y="463251"/>
                  </a:lnTo>
                  <a:lnTo>
                    <a:pt x="1366707" y="472207"/>
                  </a:lnTo>
                  <a:lnTo>
                    <a:pt x="1417326" y="481163"/>
                  </a:lnTo>
                  <a:close/>
                </a:path>
              </a:pathLst>
            </a:custGeom>
            <a:solidFill>
              <a:srgbClr val="FBE426">
                <a:alpha val="100000"/>
              </a:srgbClr>
            </a:solidFill>
            <a:ln w="13550" cap="flat">
              <a:solidFill>
                <a:srgbClr val="000000">
                  <a:alpha val="100000"/>
                </a:srgbClr>
              </a:solidFill>
              <a:prstDash val="solid"/>
              <a:miter/>
            </a:ln>
          </p:spPr>
          <p:txBody>
            <a:bodyPr/>
            <a:lstStyle/>
            <a:p/>
          </p:txBody>
        </p:sp>
        <p:sp>
          <p:nvSpPr>
            <p:cNvPr id="16" name="pg16"/>
            <p:cNvSpPr/>
            <p:nvPr/>
          </p:nvSpPr>
          <p:spPr>
            <a:xfrm>
              <a:off x="729878" y="2724955"/>
              <a:ext cx="1407870" cy="686033"/>
            </a:xfrm>
            <a:custGeom>
              <a:avLst/>
              <a:pathLst>
                <a:path w="1407870" h="686033">
                  <a:moveTo>
                    <a:pt x="1407870" y="686033"/>
                  </a:moveTo>
                  <a:lnTo>
                    <a:pt x="1362232" y="662377"/>
                  </a:lnTo>
                  <a:lnTo>
                    <a:pt x="1316594" y="638720"/>
                  </a:lnTo>
                  <a:lnTo>
                    <a:pt x="1270956" y="615064"/>
                  </a:lnTo>
                  <a:lnTo>
                    <a:pt x="1225317" y="591408"/>
                  </a:lnTo>
                  <a:lnTo>
                    <a:pt x="1179679" y="567751"/>
                  </a:lnTo>
                  <a:lnTo>
                    <a:pt x="1134041" y="544095"/>
                  </a:lnTo>
                  <a:lnTo>
                    <a:pt x="1088403" y="520439"/>
                  </a:lnTo>
                  <a:lnTo>
                    <a:pt x="1042764" y="496782"/>
                  </a:lnTo>
                  <a:lnTo>
                    <a:pt x="997126" y="473126"/>
                  </a:lnTo>
                  <a:lnTo>
                    <a:pt x="951488" y="449470"/>
                  </a:lnTo>
                  <a:lnTo>
                    <a:pt x="905850" y="425813"/>
                  </a:lnTo>
                  <a:lnTo>
                    <a:pt x="860212" y="402157"/>
                  </a:lnTo>
                  <a:lnTo>
                    <a:pt x="814573" y="378501"/>
                  </a:lnTo>
                  <a:lnTo>
                    <a:pt x="768935" y="354844"/>
                  </a:lnTo>
                  <a:lnTo>
                    <a:pt x="723297" y="331188"/>
                  </a:lnTo>
                  <a:lnTo>
                    <a:pt x="677659" y="307532"/>
                  </a:lnTo>
                  <a:lnTo>
                    <a:pt x="632020" y="283875"/>
                  </a:lnTo>
                  <a:lnTo>
                    <a:pt x="586382" y="260219"/>
                  </a:lnTo>
                  <a:lnTo>
                    <a:pt x="540744" y="236563"/>
                  </a:lnTo>
                  <a:lnTo>
                    <a:pt x="495106" y="212906"/>
                  </a:lnTo>
                  <a:lnTo>
                    <a:pt x="449468" y="189250"/>
                  </a:lnTo>
                  <a:lnTo>
                    <a:pt x="403829" y="165594"/>
                  </a:lnTo>
                  <a:lnTo>
                    <a:pt x="358191" y="141937"/>
                  </a:lnTo>
                  <a:lnTo>
                    <a:pt x="312553" y="118281"/>
                  </a:lnTo>
                  <a:lnTo>
                    <a:pt x="266915" y="94625"/>
                  </a:lnTo>
                  <a:lnTo>
                    <a:pt x="221277" y="70968"/>
                  </a:lnTo>
                  <a:lnTo>
                    <a:pt x="175638" y="47312"/>
                  </a:lnTo>
                  <a:lnTo>
                    <a:pt x="130000" y="23656"/>
                  </a:lnTo>
                  <a:lnTo>
                    <a:pt x="84362" y="0"/>
                  </a:lnTo>
                  <a:lnTo>
                    <a:pt x="60654" y="47814"/>
                  </a:lnTo>
                  <a:lnTo>
                    <a:pt x="38672" y="96446"/>
                  </a:lnTo>
                  <a:lnTo>
                    <a:pt x="18445" y="145834"/>
                  </a:lnTo>
                  <a:lnTo>
                    <a:pt x="0" y="195914"/>
                  </a:lnTo>
                  <a:lnTo>
                    <a:pt x="48547" y="212815"/>
                  </a:lnTo>
                  <a:lnTo>
                    <a:pt x="97094" y="229716"/>
                  </a:lnTo>
                  <a:lnTo>
                    <a:pt x="145641" y="246616"/>
                  </a:lnTo>
                  <a:lnTo>
                    <a:pt x="194189" y="263517"/>
                  </a:lnTo>
                  <a:lnTo>
                    <a:pt x="242736" y="280417"/>
                  </a:lnTo>
                  <a:lnTo>
                    <a:pt x="291283" y="297318"/>
                  </a:lnTo>
                  <a:lnTo>
                    <a:pt x="339830" y="314219"/>
                  </a:lnTo>
                  <a:lnTo>
                    <a:pt x="388378" y="331119"/>
                  </a:lnTo>
                  <a:lnTo>
                    <a:pt x="436925" y="348020"/>
                  </a:lnTo>
                  <a:lnTo>
                    <a:pt x="485472" y="364921"/>
                  </a:lnTo>
                  <a:lnTo>
                    <a:pt x="534019" y="381821"/>
                  </a:lnTo>
                  <a:lnTo>
                    <a:pt x="582567" y="398722"/>
                  </a:lnTo>
                  <a:lnTo>
                    <a:pt x="631114" y="415623"/>
                  </a:lnTo>
                  <a:lnTo>
                    <a:pt x="679661" y="432523"/>
                  </a:lnTo>
                  <a:lnTo>
                    <a:pt x="728208" y="449424"/>
                  </a:lnTo>
                  <a:lnTo>
                    <a:pt x="776756" y="466325"/>
                  </a:lnTo>
                  <a:lnTo>
                    <a:pt x="825303" y="483225"/>
                  </a:lnTo>
                  <a:lnTo>
                    <a:pt x="873850" y="500126"/>
                  </a:lnTo>
                  <a:lnTo>
                    <a:pt x="922398" y="517027"/>
                  </a:lnTo>
                  <a:lnTo>
                    <a:pt x="970945" y="533927"/>
                  </a:lnTo>
                  <a:lnTo>
                    <a:pt x="1019492" y="550828"/>
                  </a:lnTo>
                  <a:lnTo>
                    <a:pt x="1068039" y="567728"/>
                  </a:lnTo>
                  <a:lnTo>
                    <a:pt x="1116587" y="584629"/>
                  </a:lnTo>
                  <a:lnTo>
                    <a:pt x="1165134" y="601530"/>
                  </a:lnTo>
                  <a:lnTo>
                    <a:pt x="1213681" y="618430"/>
                  </a:lnTo>
                  <a:lnTo>
                    <a:pt x="1262228" y="635331"/>
                  </a:lnTo>
                  <a:lnTo>
                    <a:pt x="1310776" y="652232"/>
                  </a:lnTo>
                  <a:lnTo>
                    <a:pt x="1359323" y="669132"/>
                  </a:lnTo>
                  <a:close/>
                </a:path>
              </a:pathLst>
            </a:custGeom>
            <a:solidFill>
              <a:srgbClr val="B10DA1">
                <a:alpha val="100000"/>
              </a:srgbClr>
            </a:solidFill>
            <a:ln w="13550" cap="flat">
              <a:solidFill>
                <a:srgbClr val="000000">
                  <a:alpha val="100000"/>
                </a:srgbClr>
              </a:solidFill>
              <a:prstDash val="solid"/>
              <a:miter/>
            </a:ln>
          </p:spPr>
          <p:txBody>
            <a:bodyPr/>
            <a:lstStyle/>
            <a:p/>
          </p:txBody>
        </p:sp>
        <p:sp>
          <p:nvSpPr>
            <p:cNvPr id="17" name="pg17"/>
            <p:cNvSpPr/>
            <p:nvPr/>
          </p:nvSpPr>
          <p:spPr>
            <a:xfrm>
              <a:off x="814241" y="2557331"/>
              <a:ext cx="1323508" cy="853657"/>
            </a:xfrm>
            <a:custGeom>
              <a:avLst/>
              <a:pathLst>
                <a:path w="1323508" h="853657">
                  <a:moveTo>
                    <a:pt x="1323508" y="853657"/>
                  </a:moveTo>
                  <a:lnTo>
                    <a:pt x="1281366" y="824220"/>
                  </a:lnTo>
                  <a:lnTo>
                    <a:pt x="1239223" y="794784"/>
                  </a:lnTo>
                  <a:lnTo>
                    <a:pt x="1197081" y="765347"/>
                  </a:lnTo>
                  <a:lnTo>
                    <a:pt x="1154939" y="735911"/>
                  </a:lnTo>
                  <a:lnTo>
                    <a:pt x="1112797" y="706474"/>
                  </a:lnTo>
                  <a:lnTo>
                    <a:pt x="1070655" y="677038"/>
                  </a:lnTo>
                  <a:lnTo>
                    <a:pt x="1028512" y="647601"/>
                  </a:lnTo>
                  <a:lnTo>
                    <a:pt x="986370" y="618165"/>
                  </a:lnTo>
                  <a:lnTo>
                    <a:pt x="944228" y="588728"/>
                  </a:lnTo>
                  <a:lnTo>
                    <a:pt x="902086" y="559292"/>
                  </a:lnTo>
                  <a:lnTo>
                    <a:pt x="859944" y="529856"/>
                  </a:lnTo>
                  <a:lnTo>
                    <a:pt x="817802" y="500419"/>
                  </a:lnTo>
                  <a:lnTo>
                    <a:pt x="775659" y="470983"/>
                  </a:lnTo>
                  <a:lnTo>
                    <a:pt x="733517" y="441546"/>
                  </a:lnTo>
                  <a:lnTo>
                    <a:pt x="691375" y="412110"/>
                  </a:lnTo>
                  <a:lnTo>
                    <a:pt x="649233" y="382673"/>
                  </a:lnTo>
                  <a:lnTo>
                    <a:pt x="607091" y="353237"/>
                  </a:lnTo>
                  <a:lnTo>
                    <a:pt x="564948" y="323800"/>
                  </a:lnTo>
                  <a:lnTo>
                    <a:pt x="522806" y="294364"/>
                  </a:lnTo>
                  <a:lnTo>
                    <a:pt x="480664" y="264928"/>
                  </a:lnTo>
                  <a:lnTo>
                    <a:pt x="438522" y="235491"/>
                  </a:lnTo>
                  <a:lnTo>
                    <a:pt x="396380" y="206055"/>
                  </a:lnTo>
                  <a:lnTo>
                    <a:pt x="354237" y="176618"/>
                  </a:lnTo>
                  <a:lnTo>
                    <a:pt x="312095" y="147182"/>
                  </a:lnTo>
                  <a:lnTo>
                    <a:pt x="269953" y="117745"/>
                  </a:lnTo>
                  <a:lnTo>
                    <a:pt x="227811" y="88309"/>
                  </a:lnTo>
                  <a:lnTo>
                    <a:pt x="185669" y="58872"/>
                  </a:lnTo>
                  <a:lnTo>
                    <a:pt x="143526" y="29436"/>
                  </a:lnTo>
                  <a:lnTo>
                    <a:pt x="101384" y="0"/>
                  </a:lnTo>
                  <a:lnTo>
                    <a:pt x="65150" y="54374"/>
                  </a:lnTo>
                  <a:lnTo>
                    <a:pt x="31334" y="110285"/>
                  </a:lnTo>
                  <a:lnTo>
                    <a:pt x="0" y="167623"/>
                  </a:lnTo>
                  <a:lnTo>
                    <a:pt x="45638" y="191279"/>
                  </a:lnTo>
                  <a:lnTo>
                    <a:pt x="91276" y="214936"/>
                  </a:lnTo>
                  <a:lnTo>
                    <a:pt x="136914" y="238592"/>
                  </a:lnTo>
                  <a:lnTo>
                    <a:pt x="182552" y="262248"/>
                  </a:lnTo>
                  <a:lnTo>
                    <a:pt x="228191" y="285905"/>
                  </a:lnTo>
                  <a:lnTo>
                    <a:pt x="273829" y="309561"/>
                  </a:lnTo>
                  <a:lnTo>
                    <a:pt x="319467" y="333217"/>
                  </a:lnTo>
                  <a:lnTo>
                    <a:pt x="365105" y="356874"/>
                  </a:lnTo>
                  <a:lnTo>
                    <a:pt x="410743" y="380530"/>
                  </a:lnTo>
                  <a:lnTo>
                    <a:pt x="456382" y="404186"/>
                  </a:lnTo>
                  <a:lnTo>
                    <a:pt x="502020" y="427843"/>
                  </a:lnTo>
                  <a:lnTo>
                    <a:pt x="547658" y="451499"/>
                  </a:lnTo>
                  <a:lnTo>
                    <a:pt x="593296" y="475155"/>
                  </a:lnTo>
                  <a:lnTo>
                    <a:pt x="638935" y="498812"/>
                  </a:lnTo>
                  <a:lnTo>
                    <a:pt x="684573" y="522468"/>
                  </a:lnTo>
                  <a:lnTo>
                    <a:pt x="730211" y="546124"/>
                  </a:lnTo>
                  <a:lnTo>
                    <a:pt x="775849" y="569781"/>
                  </a:lnTo>
                  <a:lnTo>
                    <a:pt x="821487" y="593437"/>
                  </a:lnTo>
                  <a:lnTo>
                    <a:pt x="867126" y="617093"/>
                  </a:lnTo>
                  <a:lnTo>
                    <a:pt x="912764" y="640750"/>
                  </a:lnTo>
                  <a:lnTo>
                    <a:pt x="958402" y="664406"/>
                  </a:lnTo>
                  <a:lnTo>
                    <a:pt x="1004040" y="688062"/>
                  </a:lnTo>
                  <a:lnTo>
                    <a:pt x="1049679" y="711719"/>
                  </a:lnTo>
                  <a:lnTo>
                    <a:pt x="1095317" y="735375"/>
                  </a:lnTo>
                  <a:lnTo>
                    <a:pt x="1140955" y="759031"/>
                  </a:lnTo>
                  <a:lnTo>
                    <a:pt x="1186593" y="782688"/>
                  </a:lnTo>
                  <a:lnTo>
                    <a:pt x="1232231" y="806344"/>
                  </a:lnTo>
                  <a:lnTo>
                    <a:pt x="1277870" y="830000"/>
                  </a:lnTo>
                  <a:close/>
                </a:path>
              </a:pathLst>
            </a:custGeom>
            <a:solidFill>
              <a:srgbClr val="85660D">
                <a:alpha val="100000"/>
              </a:srgbClr>
            </a:solidFill>
            <a:ln w="13550" cap="flat">
              <a:solidFill>
                <a:srgbClr val="000000">
                  <a:alpha val="100000"/>
                </a:srgbClr>
              </a:solidFill>
              <a:prstDash val="solid"/>
              <a:miter/>
            </a:ln>
          </p:spPr>
          <p:txBody>
            <a:bodyPr/>
            <a:lstStyle/>
            <a:p/>
          </p:txBody>
        </p:sp>
        <p:sp>
          <p:nvSpPr>
            <p:cNvPr id="18" name="pg18"/>
            <p:cNvSpPr/>
            <p:nvPr/>
          </p:nvSpPr>
          <p:spPr>
            <a:xfrm>
              <a:off x="915625" y="2419889"/>
              <a:ext cx="1222123" cy="991099"/>
            </a:xfrm>
            <a:custGeom>
              <a:avLst/>
              <a:pathLst>
                <a:path w="1222123" h="991099">
                  <a:moveTo>
                    <a:pt x="1222123" y="991099"/>
                  </a:moveTo>
                  <a:lnTo>
                    <a:pt x="1183724" y="956923"/>
                  </a:lnTo>
                  <a:lnTo>
                    <a:pt x="1145325" y="922747"/>
                  </a:lnTo>
                  <a:lnTo>
                    <a:pt x="1106926" y="888571"/>
                  </a:lnTo>
                  <a:lnTo>
                    <a:pt x="1068527" y="854395"/>
                  </a:lnTo>
                  <a:lnTo>
                    <a:pt x="1030128" y="820220"/>
                  </a:lnTo>
                  <a:lnTo>
                    <a:pt x="991729" y="786044"/>
                  </a:lnTo>
                  <a:lnTo>
                    <a:pt x="953330" y="751868"/>
                  </a:lnTo>
                  <a:lnTo>
                    <a:pt x="914931" y="717692"/>
                  </a:lnTo>
                  <a:lnTo>
                    <a:pt x="876532" y="683516"/>
                  </a:lnTo>
                  <a:lnTo>
                    <a:pt x="838133" y="649340"/>
                  </a:lnTo>
                  <a:lnTo>
                    <a:pt x="799734" y="615165"/>
                  </a:lnTo>
                  <a:lnTo>
                    <a:pt x="761335" y="580989"/>
                  </a:lnTo>
                  <a:lnTo>
                    <a:pt x="722936" y="546813"/>
                  </a:lnTo>
                  <a:lnTo>
                    <a:pt x="684537" y="512637"/>
                  </a:lnTo>
                  <a:lnTo>
                    <a:pt x="646138" y="478461"/>
                  </a:lnTo>
                  <a:lnTo>
                    <a:pt x="607739" y="444285"/>
                  </a:lnTo>
                  <a:lnTo>
                    <a:pt x="569341" y="410110"/>
                  </a:lnTo>
                  <a:lnTo>
                    <a:pt x="530942" y="375934"/>
                  </a:lnTo>
                  <a:lnTo>
                    <a:pt x="492543" y="341758"/>
                  </a:lnTo>
                  <a:lnTo>
                    <a:pt x="454144" y="307582"/>
                  </a:lnTo>
                  <a:lnTo>
                    <a:pt x="415745" y="273406"/>
                  </a:lnTo>
                  <a:lnTo>
                    <a:pt x="377346" y="239230"/>
                  </a:lnTo>
                  <a:lnTo>
                    <a:pt x="338947" y="205055"/>
                  </a:lnTo>
                  <a:lnTo>
                    <a:pt x="300548" y="170879"/>
                  </a:lnTo>
                  <a:lnTo>
                    <a:pt x="262149" y="136703"/>
                  </a:lnTo>
                  <a:lnTo>
                    <a:pt x="223750" y="102527"/>
                  </a:lnTo>
                  <a:lnTo>
                    <a:pt x="185351" y="68351"/>
                  </a:lnTo>
                  <a:lnTo>
                    <a:pt x="146952" y="34175"/>
                  </a:lnTo>
                  <a:lnTo>
                    <a:pt x="108553" y="0"/>
                  </a:lnTo>
                  <a:lnTo>
                    <a:pt x="70582" y="44384"/>
                  </a:lnTo>
                  <a:lnTo>
                    <a:pt x="34379" y="90221"/>
                  </a:lnTo>
                  <a:lnTo>
                    <a:pt x="0" y="137442"/>
                  </a:lnTo>
                  <a:lnTo>
                    <a:pt x="42142" y="166878"/>
                  </a:lnTo>
                  <a:lnTo>
                    <a:pt x="84284" y="196315"/>
                  </a:lnTo>
                  <a:lnTo>
                    <a:pt x="126426" y="225751"/>
                  </a:lnTo>
                  <a:lnTo>
                    <a:pt x="168568" y="255188"/>
                  </a:lnTo>
                  <a:lnTo>
                    <a:pt x="210710" y="284624"/>
                  </a:lnTo>
                  <a:lnTo>
                    <a:pt x="252853" y="314060"/>
                  </a:lnTo>
                  <a:lnTo>
                    <a:pt x="294995" y="343497"/>
                  </a:lnTo>
                  <a:lnTo>
                    <a:pt x="337137" y="372933"/>
                  </a:lnTo>
                  <a:lnTo>
                    <a:pt x="379279" y="402370"/>
                  </a:lnTo>
                  <a:lnTo>
                    <a:pt x="421421" y="431806"/>
                  </a:lnTo>
                  <a:lnTo>
                    <a:pt x="463564" y="461243"/>
                  </a:lnTo>
                  <a:lnTo>
                    <a:pt x="505706" y="490679"/>
                  </a:lnTo>
                  <a:lnTo>
                    <a:pt x="547848" y="520116"/>
                  </a:lnTo>
                  <a:lnTo>
                    <a:pt x="589990" y="549552"/>
                  </a:lnTo>
                  <a:lnTo>
                    <a:pt x="632132" y="578988"/>
                  </a:lnTo>
                  <a:lnTo>
                    <a:pt x="674275" y="608425"/>
                  </a:lnTo>
                  <a:lnTo>
                    <a:pt x="716417" y="637861"/>
                  </a:lnTo>
                  <a:lnTo>
                    <a:pt x="758559" y="667298"/>
                  </a:lnTo>
                  <a:lnTo>
                    <a:pt x="800701" y="696734"/>
                  </a:lnTo>
                  <a:lnTo>
                    <a:pt x="842843" y="726171"/>
                  </a:lnTo>
                  <a:lnTo>
                    <a:pt x="884985" y="755607"/>
                  </a:lnTo>
                  <a:lnTo>
                    <a:pt x="927128" y="785044"/>
                  </a:lnTo>
                  <a:lnTo>
                    <a:pt x="969270" y="814480"/>
                  </a:lnTo>
                  <a:lnTo>
                    <a:pt x="1011412" y="843916"/>
                  </a:lnTo>
                  <a:lnTo>
                    <a:pt x="1053554" y="873353"/>
                  </a:lnTo>
                  <a:lnTo>
                    <a:pt x="1095696" y="902789"/>
                  </a:lnTo>
                  <a:lnTo>
                    <a:pt x="1137839" y="932226"/>
                  </a:lnTo>
                  <a:lnTo>
                    <a:pt x="1179981" y="961662"/>
                  </a:lnTo>
                  <a:close/>
                </a:path>
              </a:pathLst>
            </a:custGeom>
            <a:solidFill>
              <a:srgbClr val="1C8356">
                <a:alpha val="100000"/>
              </a:srgbClr>
            </a:solidFill>
            <a:ln w="13550" cap="flat">
              <a:solidFill>
                <a:srgbClr val="000000">
                  <a:alpha val="100000"/>
                </a:srgbClr>
              </a:solidFill>
              <a:prstDash val="solid"/>
              <a:miter/>
            </a:ln>
          </p:spPr>
          <p:txBody>
            <a:bodyPr/>
            <a:lstStyle/>
            <a:p/>
          </p:txBody>
        </p:sp>
        <p:sp>
          <p:nvSpPr>
            <p:cNvPr id="19" name="pg19"/>
            <p:cNvSpPr/>
            <p:nvPr/>
          </p:nvSpPr>
          <p:spPr>
            <a:xfrm>
              <a:off x="1024179" y="2305632"/>
              <a:ext cx="1113570" cy="1105356"/>
            </a:xfrm>
            <a:custGeom>
              <a:avLst/>
              <a:pathLst>
                <a:path w="1113570" h="1105356">
                  <a:moveTo>
                    <a:pt x="1113570" y="1105356"/>
                  </a:moveTo>
                  <a:lnTo>
                    <a:pt x="1079078" y="1067240"/>
                  </a:lnTo>
                  <a:lnTo>
                    <a:pt x="1044587" y="1029125"/>
                  </a:lnTo>
                  <a:lnTo>
                    <a:pt x="1010095" y="991009"/>
                  </a:lnTo>
                  <a:lnTo>
                    <a:pt x="975604" y="952893"/>
                  </a:lnTo>
                  <a:lnTo>
                    <a:pt x="941112" y="914777"/>
                  </a:lnTo>
                  <a:lnTo>
                    <a:pt x="906621" y="876662"/>
                  </a:lnTo>
                  <a:lnTo>
                    <a:pt x="872130" y="838546"/>
                  </a:lnTo>
                  <a:lnTo>
                    <a:pt x="837638" y="800430"/>
                  </a:lnTo>
                  <a:lnTo>
                    <a:pt x="803147" y="762314"/>
                  </a:lnTo>
                  <a:lnTo>
                    <a:pt x="768655" y="724199"/>
                  </a:lnTo>
                  <a:lnTo>
                    <a:pt x="734164" y="686083"/>
                  </a:lnTo>
                  <a:lnTo>
                    <a:pt x="699672" y="647967"/>
                  </a:lnTo>
                  <a:lnTo>
                    <a:pt x="665181" y="609851"/>
                  </a:lnTo>
                  <a:lnTo>
                    <a:pt x="630690" y="571736"/>
                  </a:lnTo>
                  <a:lnTo>
                    <a:pt x="596198" y="533620"/>
                  </a:lnTo>
                  <a:lnTo>
                    <a:pt x="561707" y="495504"/>
                  </a:lnTo>
                  <a:lnTo>
                    <a:pt x="527215" y="457388"/>
                  </a:lnTo>
                  <a:lnTo>
                    <a:pt x="492724" y="419273"/>
                  </a:lnTo>
                  <a:lnTo>
                    <a:pt x="458232" y="381157"/>
                  </a:lnTo>
                  <a:lnTo>
                    <a:pt x="423741" y="343041"/>
                  </a:lnTo>
                  <a:lnTo>
                    <a:pt x="389250" y="304925"/>
                  </a:lnTo>
                  <a:lnTo>
                    <a:pt x="354758" y="266810"/>
                  </a:lnTo>
                  <a:lnTo>
                    <a:pt x="320267" y="228694"/>
                  </a:lnTo>
                  <a:lnTo>
                    <a:pt x="285775" y="190578"/>
                  </a:lnTo>
                  <a:lnTo>
                    <a:pt x="251284" y="152462"/>
                  </a:lnTo>
                  <a:lnTo>
                    <a:pt x="216792" y="114347"/>
                  </a:lnTo>
                  <a:lnTo>
                    <a:pt x="182301" y="76231"/>
                  </a:lnTo>
                  <a:lnTo>
                    <a:pt x="147810" y="38115"/>
                  </a:lnTo>
                  <a:lnTo>
                    <a:pt x="113318" y="0"/>
                  </a:lnTo>
                  <a:lnTo>
                    <a:pt x="74182" y="36717"/>
                  </a:lnTo>
                  <a:lnTo>
                    <a:pt x="36393" y="74819"/>
                  </a:lnTo>
                  <a:lnTo>
                    <a:pt x="0" y="114257"/>
                  </a:lnTo>
                  <a:lnTo>
                    <a:pt x="38398" y="148433"/>
                  </a:lnTo>
                  <a:lnTo>
                    <a:pt x="76797" y="182608"/>
                  </a:lnTo>
                  <a:lnTo>
                    <a:pt x="115196" y="216784"/>
                  </a:lnTo>
                  <a:lnTo>
                    <a:pt x="153595" y="250960"/>
                  </a:lnTo>
                  <a:lnTo>
                    <a:pt x="191994" y="285136"/>
                  </a:lnTo>
                  <a:lnTo>
                    <a:pt x="230393" y="319312"/>
                  </a:lnTo>
                  <a:lnTo>
                    <a:pt x="268792" y="353488"/>
                  </a:lnTo>
                  <a:lnTo>
                    <a:pt x="307191" y="387663"/>
                  </a:lnTo>
                  <a:lnTo>
                    <a:pt x="345590" y="421839"/>
                  </a:lnTo>
                  <a:lnTo>
                    <a:pt x="383989" y="456015"/>
                  </a:lnTo>
                  <a:lnTo>
                    <a:pt x="422388" y="490191"/>
                  </a:lnTo>
                  <a:lnTo>
                    <a:pt x="460787" y="524367"/>
                  </a:lnTo>
                  <a:lnTo>
                    <a:pt x="499186" y="558543"/>
                  </a:lnTo>
                  <a:lnTo>
                    <a:pt x="537585" y="592718"/>
                  </a:lnTo>
                  <a:lnTo>
                    <a:pt x="575984" y="626894"/>
                  </a:lnTo>
                  <a:lnTo>
                    <a:pt x="614383" y="661070"/>
                  </a:lnTo>
                  <a:lnTo>
                    <a:pt x="652782" y="695246"/>
                  </a:lnTo>
                  <a:lnTo>
                    <a:pt x="691181" y="729422"/>
                  </a:lnTo>
                  <a:lnTo>
                    <a:pt x="729580" y="763598"/>
                  </a:lnTo>
                  <a:lnTo>
                    <a:pt x="767979" y="797774"/>
                  </a:lnTo>
                  <a:lnTo>
                    <a:pt x="806378" y="831949"/>
                  </a:lnTo>
                  <a:lnTo>
                    <a:pt x="844777" y="866125"/>
                  </a:lnTo>
                  <a:lnTo>
                    <a:pt x="883176" y="900301"/>
                  </a:lnTo>
                  <a:lnTo>
                    <a:pt x="921575" y="934477"/>
                  </a:lnTo>
                  <a:lnTo>
                    <a:pt x="959974" y="968653"/>
                  </a:lnTo>
                  <a:lnTo>
                    <a:pt x="998373" y="1002829"/>
                  </a:lnTo>
                  <a:lnTo>
                    <a:pt x="1036772" y="1037004"/>
                  </a:lnTo>
                  <a:lnTo>
                    <a:pt x="1075171" y="1071180"/>
                  </a:lnTo>
                  <a:close/>
                </a:path>
              </a:pathLst>
            </a:custGeom>
            <a:solidFill>
              <a:srgbClr val="C4451C">
                <a:alpha val="100000"/>
              </a:srgbClr>
            </a:solidFill>
            <a:ln w="13550" cap="flat">
              <a:solidFill>
                <a:srgbClr val="000000">
                  <a:alpha val="100000"/>
                </a:srgbClr>
              </a:solidFill>
              <a:prstDash val="solid"/>
              <a:miter/>
            </a:ln>
          </p:spPr>
          <p:txBody>
            <a:bodyPr/>
            <a:lstStyle/>
            <a:p/>
          </p:txBody>
        </p:sp>
        <p:sp>
          <p:nvSpPr>
            <p:cNvPr id="20" name="pg20"/>
            <p:cNvSpPr/>
            <p:nvPr/>
          </p:nvSpPr>
          <p:spPr>
            <a:xfrm>
              <a:off x="1137497" y="2245609"/>
              <a:ext cx="1000251" cy="1165379"/>
            </a:xfrm>
            <a:custGeom>
              <a:avLst/>
              <a:pathLst>
                <a:path w="1000251" h="1165379">
                  <a:moveTo>
                    <a:pt x="1000251" y="1165379"/>
                  </a:moveTo>
                  <a:lnTo>
                    <a:pt x="968195" y="1125193"/>
                  </a:lnTo>
                  <a:lnTo>
                    <a:pt x="936139" y="1085008"/>
                  </a:lnTo>
                  <a:lnTo>
                    <a:pt x="904083" y="1044822"/>
                  </a:lnTo>
                  <a:lnTo>
                    <a:pt x="872027" y="1004637"/>
                  </a:lnTo>
                  <a:lnTo>
                    <a:pt x="839970" y="964451"/>
                  </a:lnTo>
                  <a:lnTo>
                    <a:pt x="807914" y="924266"/>
                  </a:lnTo>
                  <a:lnTo>
                    <a:pt x="775858" y="884080"/>
                  </a:lnTo>
                  <a:lnTo>
                    <a:pt x="743802" y="843895"/>
                  </a:lnTo>
                  <a:lnTo>
                    <a:pt x="711746" y="803709"/>
                  </a:lnTo>
                  <a:lnTo>
                    <a:pt x="679690" y="763524"/>
                  </a:lnTo>
                  <a:lnTo>
                    <a:pt x="647634" y="723338"/>
                  </a:lnTo>
                  <a:lnTo>
                    <a:pt x="615577" y="683153"/>
                  </a:lnTo>
                  <a:lnTo>
                    <a:pt x="583521" y="642967"/>
                  </a:lnTo>
                  <a:lnTo>
                    <a:pt x="551465" y="602782"/>
                  </a:lnTo>
                  <a:lnTo>
                    <a:pt x="519409" y="562596"/>
                  </a:lnTo>
                  <a:lnTo>
                    <a:pt x="487353" y="522411"/>
                  </a:lnTo>
                  <a:lnTo>
                    <a:pt x="455297" y="482225"/>
                  </a:lnTo>
                  <a:lnTo>
                    <a:pt x="423241" y="442040"/>
                  </a:lnTo>
                  <a:lnTo>
                    <a:pt x="391185" y="401854"/>
                  </a:lnTo>
                  <a:lnTo>
                    <a:pt x="359128" y="361669"/>
                  </a:lnTo>
                  <a:lnTo>
                    <a:pt x="327072" y="321483"/>
                  </a:lnTo>
                  <a:lnTo>
                    <a:pt x="295016" y="281298"/>
                  </a:lnTo>
                  <a:lnTo>
                    <a:pt x="262960" y="241112"/>
                  </a:lnTo>
                  <a:lnTo>
                    <a:pt x="230904" y="200927"/>
                  </a:lnTo>
                  <a:lnTo>
                    <a:pt x="198848" y="160741"/>
                  </a:lnTo>
                  <a:lnTo>
                    <a:pt x="166792" y="120556"/>
                  </a:lnTo>
                  <a:lnTo>
                    <a:pt x="134735" y="80370"/>
                  </a:lnTo>
                  <a:lnTo>
                    <a:pt x="102679" y="40185"/>
                  </a:lnTo>
                  <a:lnTo>
                    <a:pt x="70623" y="0"/>
                  </a:lnTo>
                  <a:lnTo>
                    <a:pt x="0" y="60022"/>
                  </a:lnTo>
                  <a:lnTo>
                    <a:pt x="34491" y="98138"/>
                  </a:lnTo>
                  <a:lnTo>
                    <a:pt x="68982" y="136253"/>
                  </a:lnTo>
                  <a:lnTo>
                    <a:pt x="103474" y="174369"/>
                  </a:lnTo>
                  <a:lnTo>
                    <a:pt x="137965" y="212485"/>
                  </a:lnTo>
                  <a:lnTo>
                    <a:pt x="172457" y="250601"/>
                  </a:lnTo>
                  <a:lnTo>
                    <a:pt x="206948" y="288716"/>
                  </a:lnTo>
                  <a:lnTo>
                    <a:pt x="241440" y="326832"/>
                  </a:lnTo>
                  <a:lnTo>
                    <a:pt x="275931" y="364948"/>
                  </a:lnTo>
                  <a:lnTo>
                    <a:pt x="310422" y="403064"/>
                  </a:lnTo>
                  <a:lnTo>
                    <a:pt x="344914" y="441179"/>
                  </a:lnTo>
                  <a:lnTo>
                    <a:pt x="379405" y="479295"/>
                  </a:lnTo>
                  <a:lnTo>
                    <a:pt x="413897" y="517411"/>
                  </a:lnTo>
                  <a:lnTo>
                    <a:pt x="448388" y="555527"/>
                  </a:lnTo>
                  <a:lnTo>
                    <a:pt x="482880" y="593642"/>
                  </a:lnTo>
                  <a:lnTo>
                    <a:pt x="517371" y="631758"/>
                  </a:lnTo>
                  <a:lnTo>
                    <a:pt x="551862" y="669874"/>
                  </a:lnTo>
                  <a:lnTo>
                    <a:pt x="586354" y="707990"/>
                  </a:lnTo>
                  <a:lnTo>
                    <a:pt x="620845" y="746105"/>
                  </a:lnTo>
                  <a:lnTo>
                    <a:pt x="655337" y="784221"/>
                  </a:lnTo>
                  <a:lnTo>
                    <a:pt x="689828" y="822337"/>
                  </a:lnTo>
                  <a:lnTo>
                    <a:pt x="724320" y="860453"/>
                  </a:lnTo>
                  <a:lnTo>
                    <a:pt x="758811" y="898568"/>
                  </a:lnTo>
                  <a:lnTo>
                    <a:pt x="793302" y="936684"/>
                  </a:lnTo>
                  <a:lnTo>
                    <a:pt x="827794" y="974800"/>
                  </a:lnTo>
                  <a:lnTo>
                    <a:pt x="862285" y="1012916"/>
                  </a:lnTo>
                  <a:lnTo>
                    <a:pt x="896777" y="1051031"/>
                  </a:lnTo>
                  <a:lnTo>
                    <a:pt x="931268" y="1089147"/>
                  </a:lnTo>
                  <a:lnTo>
                    <a:pt x="965760" y="1127263"/>
                  </a:lnTo>
                  <a:close/>
                </a:path>
              </a:pathLst>
            </a:custGeom>
            <a:solidFill>
              <a:srgbClr val="325A9B">
                <a:alpha val="100000"/>
              </a:srgbClr>
            </a:solidFill>
            <a:ln w="13550" cap="flat">
              <a:solidFill>
                <a:srgbClr val="000000">
                  <a:alpha val="100000"/>
                </a:srgbClr>
              </a:solidFill>
              <a:prstDash val="solid"/>
              <a:miter/>
            </a:ln>
          </p:spPr>
          <p:txBody>
            <a:bodyPr/>
            <a:lstStyle/>
            <a:p/>
          </p:txBody>
        </p:sp>
        <p:sp>
          <p:nvSpPr>
            <p:cNvPr id="21" name="pg21"/>
            <p:cNvSpPr/>
            <p:nvPr/>
          </p:nvSpPr>
          <p:spPr>
            <a:xfrm>
              <a:off x="1208121" y="2190535"/>
              <a:ext cx="929627" cy="1220453"/>
            </a:xfrm>
            <a:custGeom>
              <a:avLst/>
              <a:pathLst>
                <a:path w="929627" h="1220453">
                  <a:moveTo>
                    <a:pt x="929627" y="1220453"/>
                  </a:moveTo>
                  <a:lnTo>
                    <a:pt x="900109" y="1178368"/>
                  </a:lnTo>
                  <a:lnTo>
                    <a:pt x="870590" y="1136284"/>
                  </a:lnTo>
                  <a:lnTo>
                    <a:pt x="841071" y="1094199"/>
                  </a:lnTo>
                  <a:lnTo>
                    <a:pt x="811552" y="1052115"/>
                  </a:lnTo>
                  <a:lnTo>
                    <a:pt x="782034" y="1010030"/>
                  </a:lnTo>
                  <a:lnTo>
                    <a:pt x="752515" y="967945"/>
                  </a:lnTo>
                  <a:lnTo>
                    <a:pt x="722996" y="925861"/>
                  </a:lnTo>
                  <a:lnTo>
                    <a:pt x="693478" y="883776"/>
                  </a:lnTo>
                  <a:lnTo>
                    <a:pt x="663959" y="841692"/>
                  </a:lnTo>
                  <a:lnTo>
                    <a:pt x="634440" y="799607"/>
                  </a:lnTo>
                  <a:lnTo>
                    <a:pt x="604921" y="757522"/>
                  </a:lnTo>
                  <a:lnTo>
                    <a:pt x="575403" y="715438"/>
                  </a:lnTo>
                  <a:lnTo>
                    <a:pt x="545884" y="673353"/>
                  </a:lnTo>
                  <a:lnTo>
                    <a:pt x="516365" y="631269"/>
                  </a:lnTo>
                  <a:lnTo>
                    <a:pt x="486846" y="589184"/>
                  </a:lnTo>
                  <a:lnTo>
                    <a:pt x="457328" y="547099"/>
                  </a:lnTo>
                  <a:lnTo>
                    <a:pt x="427809" y="505015"/>
                  </a:lnTo>
                  <a:lnTo>
                    <a:pt x="398290" y="462930"/>
                  </a:lnTo>
                  <a:lnTo>
                    <a:pt x="368772" y="420846"/>
                  </a:lnTo>
                  <a:lnTo>
                    <a:pt x="339253" y="378761"/>
                  </a:lnTo>
                  <a:lnTo>
                    <a:pt x="309734" y="336676"/>
                  </a:lnTo>
                  <a:lnTo>
                    <a:pt x="280215" y="294592"/>
                  </a:lnTo>
                  <a:lnTo>
                    <a:pt x="250697" y="252507"/>
                  </a:lnTo>
                  <a:lnTo>
                    <a:pt x="221178" y="210423"/>
                  </a:lnTo>
                  <a:lnTo>
                    <a:pt x="191659" y="168338"/>
                  </a:lnTo>
                  <a:lnTo>
                    <a:pt x="162141" y="126253"/>
                  </a:lnTo>
                  <a:lnTo>
                    <a:pt x="132622" y="84169"/>
                  </a:lnTo>
                  <a:lnTo>
                    <a:pt x="103103" y="42084"/>
                  </a:lnTo>
                  <a:lnTo>
                    <a:pt x="73584" y="0"/>
                  </a:lnTo>
                  <a:lnTo>
                    <a:pt x="0" y="55074"/>
                  </a:lnTo>
                  <a:lnTo>
                    <a:pt x="32056" y="95259"/>
                  </a:lnTo>
                  <a:lnTo>
                    <a:pt x="64112" y="135445"/>
                  </a:lnTo>
                  <a:lnTo>
                    <a:pt x="96168" y="175630"/>
                  </a:lnTo>
                  <a:lnTo>
                    <a:pt x="128224" y="215816"/>
                  </a:lnTo>
                  <a:lnTo>
                    <a:pt x="160280" y="256001"/>
                  </a:lnTo>
                  <a:lnTo>
                    <a:pt x="192336" y="296187"/>
                  </a:lnTo>
                  <a:lnTo>
                    <a:pt x="224392" y="336372"/>
                  </a:lnTo>
                  <a:lnTo>
                    <a:pt x="256449" y="376558"/>
                  </a:lnTo>
                  <a:lnTo>
                    <a:pt x="288505" y="416743"/>
                  </a:lnTo>
                  <a:lnTo>
                    <a:pt x="320561" y="456929"/>
                  </a:lnTo>
                  <a:lnTo>
                    <a:pt x="352617" y="497114"/>
                  </a:lnTo>
                  <a:lnTo>
                    <a:pt x="384673" y="537300"/>
                  </a:lnTo>
                  <a:lnTo>
                    <a:pt x="416729" y="577485"/>
                  </a:lnTo>
                  <a:lnTo>
                    <a:pt x="448785" y="617671"/>
                  </a:lnTo>
                  <a:lnTo>
                    <a:pt x="480841" y="657856"/>
                  </a:lnTo>
                  <a:lnTo>
                    <a:pt x="512898" y="698042"/>
                  </a:lnTo>
                  <a:lnTo>
                    <a:pt x="544954" y="738227"/>
                  </a:lnTo>
                  <a:lnTo>
                    <a:pt x="577010" y="778413"/>
                  </a:lnTo>
                  <a:lnTo>
                    <a:pt x="609066" y="818598"/>
                  </a:lnTo>
                  <a:lnTo>
                    <a:pt x="641122" y="858784"/>
                  </a:lnTo>
                  <a:lnTo>
                    <a:pt x="673178" y="898969"/>
                  </a:lnTo>
                  <a:lnTo>
                    <a:pt x="705234" y="939155"/>
                  </a:lnTo>
                  <a:lnTo>
                    <a:pt x="737291" y="979340"/>
                  </a:lnTo>
                  <a:lnTo>
                    <a:pt x="769347" y="1019526"/>
                  </a:lnTo>
                  <a:lnTo>
                    <a:pt x="801403" y="1059711"/>
                  </a:lnTo>
                  <a:lnTo>
                    <a:pt x="833459" y="1099896"/>
                  </a:lnTo>
                  <a:lnTo>
                    <a:pt x="865515" y="1140082"/>
                  </a:lnTo>
                  <a:lnTo>
                    <a:pt x="897571" y="1180267"/>
                  </a:lnTo>
                  <a:close/>
                </a:path>
              </a:pathLst>
            </a:custGeom>
            <a:solidFill>
              <a:srgbClr val="F8A19F">
                <a:alpha val="100000"/>
              </a:srgbClr>
            </a:solidFill>
            <a:ln w="13550" cap="flat">
              <a:solidFill>
                <a:srgbClr val="000000">
                  <a:alpha val="100000"/>
                </a:srgbClr>
              </a:solidFill>
              <a:prstDash val="solid"/>
              <a:miter/>
            </a:ln>
          </p:spPr>
          <p:txBody>
            <a:bodyPr/>
            <a:lstStyle/>
            <a:p/>
          </p:txBody>
        </p:sp>
        <p:sp>
          <p:nvSpPr>
            <p:cNvPr id="22" name="pg22"/>
            <p:cNvSpPr/>
            <p:nvPr/>
          </p:nvSpPr>
          <p:spPr>
            <a:xfrm>
              <a:off x="1281706" y="2148081"/>
              <a:ext cx="856043" cy="1262907"/>
            </a:xfrm>
            <a:custGeom>
              <a:avLst/>
              <a:pathLst>
                <a:path w="856043" h="1262907">
                  <a:moveTo>
                    <a:pt x="856043" y="1262907"/>
                  </a:moveTo>
                  <a:lnTo>
                    <a:pt x="828730" y="1219358"/>
                  </a:lnTo>
                  <a:lnTo>
                    <a:pt x="801417" y="1175809"/>
                  </a:lnTo>
                  <a:lnTo>
                    <a:pt x="774104" y="1132261"/>
                  </a:lnTo>
                  <a:lnTo>
                    <a:pt x="746791" y="1088712"/>
                  </a:lnTo>
                  <a:lnTo>
                    <a:pt x="719478" y="1045164"/>
                  </a:lnTo>
                  <a:lnTo>
                    <a:pt x="692165" y="1001615"/>
                  </a:lnTo>
                  <a:lnTo>
                    <a:pt x="664852" y="958067"/>
                  </a:lnTo>
                  <a:lnTo>
                    <a:pt x="637539" y="914518"/>
                  </a:lnTo>
                  <a:lnTo>
                    <a:pt x="610226" y="870970"/>
                  </a:lnTo>
                  <a:lnTo>
                    <a:pt x="582913" y="827421"/>
                  </a:lnTo>
                  <a:lnTo>
                    <a:pt x="555600" y="783873"/>
                  </a:lnTo>
                  <a:lnTo>
                    <a:pt x="528288" y="740324"/>
                  </a:lnTo>
                  <a:lnTo>
                    <a:pt x="500975" y="696776"/>
                  </a:lnTo>
                  <a:lnTo>
                    <a:pt x="473662" y="653227"/>
                  </a:lnTo>
                  <a:lnTo>
                    <a:pt x="446349" y="609679"/>
                  </a:lnTo>
                  <a:lnTo>
                    <a:pt x="419036" y="566130"/>
                  </a:lnTo>
                  <a:lnTo>
                    <a:pt x="391723" y="522582"/>
                  </a:lnTo>
                  <a:lnTo>
                    <a:pt x="364410" y="479033"/>
                  </a:lnTo>
                  <a:lnTo>
                    <a:pt x="337097" y="435485"/>
                  </a:lnTo>
                  <a:lnTo>
                    <a:pt x="309784" y="391936"/>
                  </a:lnTo>
                  <a:lnTo>
                    <a:pt x="282471" y="348388"/>
                  </a:lnTo>
                  <a:lnTo>
                    <a:pt x="255158" y="304839"/>
                  </a:lnTo>
                  <a:lnTo>
                    <a:pt x="227845" y="261291"/>
                  </a:lnTo>
                  <a:lnTo>
                    <a:pt x="200533" y="217742"/>
                  </a:lnTo>
                  <a:lnTo>
                    <a:pt x="173220" y="174194"/>
                  </a:lnTo>
                  <a:lnTo>
                    <a:pt x="145907" y="130645"/>
                  </a:lnTo>
                  <a:lnTo>
                    <a:pt x="118594" y="87097"/>
                  </a:lnTo>
                  <a:lnTo>
                    <a:pt x="91281" y="43548"/>
                  </a:lnTo>
                  <a:lnTo>
                    <a:pt x="63968" y="0"/>
                  </a:lnTo>
                  <a:lnTo>
                    <a:pt x="0" y="42453"/>
                  </a:lnTo>
                  <a:lnTo>
                    <a:pt x="29518" y="84538"/>
                  </a:lnTo>
                  <a:lnTo>
                    <a:pt x="59037" y="126622"/>
                  </a:lnTo>
                  <a:lnTo>
                    <a:pt x="88556" y="168707"/>
                  </a:lnTo>
                  <a:lnTo>
                    <a:pt x="118074" y="210791"/>
                  </a:lnTo>
                  <a:lnTo>
                    <a:pt x="147593" y="252876"/>
                  </a:lnTo>
                  <a:lnTo>
                    <a:pt x="177112" y="294961"/>
                  </a:lnTo>
                  <a:lnTo>
                    <a:pt x="206631" y="337045"/>
                  </a:lnTo>
                  <a:lnTo>
                    <a:pt x="236149" y="379130"/>
                  </a:lnTo>
                  <a:lnTo>
                    <a:pt x="265668" y="421214"/>
                  </a:lnTo>
                  <a:lnTo>
                    <a:pt x="295187" y="463299"/>
                  </a:lnTo>
                  <a:lnTo>
                    <a:pt x="324705" y="505384"/>
                  </a:lnTo>
                  <a:lnTo>
                    <a:pt x="354224" y="547468"/>
                  </a:lnTo>
                  <a:lnTo>
                    <a:pt x="383743" y="589553"/>
                  </a:lnTo>
                  <a:lnTo>
                    <a:pt x="413262" y="631637"/>
                  </a:lnTo>
                  <a:lnTo>
                    <a:pt x="442780" y="673722"/>
                  </a:lnTo>
                  <a:lnTo>
                    <a:pt x="472299" y="715807"/>
                  </a:lnTo>
                  <a:lnTo>
                    <a:pt x="501818" y="757891"/>
                  </a:lnTo>
                  <a:lnTo>
                    <a:pt x="531337" y="799976"/>
                  </a:lnTo>
                  <a:lnTo>
                    <a:pt x="560855" y="842060"/>
                  </a:lnTo>
                  <a:lnTo>
                    <a:pt x="590374" y="884145"/>
                  </a:lnTo>
                  <a:lnTo>
                    <a:pt x="619893" y="926230"/>
                  </a:lnTo>
                  <a:lnTo>
                    <a:pt x="649411" y="968314"/>
                  </a:lnTo>
                  <a:lnTo>
                    <a:pt x="678930" y="1010399"/>
                  </a:lnTo>
                  <a:lnTo>
                    <a:pt x="708449" y="1052484"/>
                  </a:lnTo>
                  <a:lnTo>
                    <a:pt x="737968" y="1094568"/>
                  </a:lnTo>
                  <a:lnTo>
                    <a:pt x="767486" y="1136653"/>
                  </a:lnTo>
                  <a:lnTo>
                    <a:pt x="797005" y="1178737"/>
                  </a:lnTo>
                  <a:lnTo>
                    <a:pt x="826524" y="1220822"/>
                  </a:lnTo>
                  <a:close/>
                </a:path>
              </a:pathLst>
            </a:custGeom>
            <a:solidFill>
              <a:srgbClr val="AA0DFE">
                <a:alpha val="100000"/>
              </a:srgbClr>
            </a:solidFill>
            <a:ln w="13550" cap="flat">
              <a:solidFill>
                <a:srgbClr val="000000">
                  <a:alpha val="100000"/>
                </a:srgbClr>
              </a:solidFill>
              <a:prstDash val="solid"/>
              <a:miter/>
            </a:ln>
          </p:spPr>
          <p:txBody>
            <a:bodyPr/>
            <a:lstStyle/>
            <a:p/>
          </p:txBody>
        </p:sp>
        <p:sp>
          <p:nvSpPr>
            <p:cNvPr id="23" name="pg23"/>
            <p:cNvSpPr/>
            <p:nvPr/>
          </p:nvSpPr>
          <p:spPr>
            <a:xfrm>
              <a:off x="1345674" y="2109111"/>
              <a:ext cx="792074" cy="1301877"/>
            </a:xfrm>
            <a:custGeom>
              <a:avLst/>
              <a:pathLst>
                <a:path w="792074" h="1301877">
                  <a:moveTo>
                    <a:pt x="792074" y="1301877"/>
                  </a:moveTo>
                  <a:lnTo>
                    <a:pt x="767031" y="1256984"/>
                  </a:lnTo>
                  <a:lnTo>
                    <a:pt x="741988" y="1212092"/>
                  </a:lnTo>
                  <a:lnTo>
                    <a:pt x="716945" y="1167200"/>
                  </a:lnTo>
                  <a:lnTo>
                    <a:pt x="691902" y="1122307"/>
                  </a:lnTo>
                  <a:lnTo>
                    <a:pt x="666859" y="1077415"/>
                  </a:lnTo>
                  <a:lnTo>
                    <a:pt x="641816" y="1032523"/>
                  </a:lnTo>
                  <a:lnTo>
                    <a:pt x="616773" y="987630"/>
                  </a:lnTo>
                  <a:lnTo>
                    <a:pt x="591731" y="942738"/>
                  </a:lnTo>
                  <a:lnTo>
                    <a:pt x="566688" y="897846"/>
                  </a:lnTo>
                  <a:lnTo>
                    <a:pt x="541645" y="852953"/>
                  </a:lnTo>
                  <a:lnTo>
                    <a:pt x="516602" y="808061"/>
                  </a:lnTo>
                  <a:lnTo>
                    <a:pt x="491559" y="763169"/>
                  </a:lnTo>
                  <a:lnTo>
                    <a:pt x="466516" y="718277"/>
                  </a:lnTo>
                  <a:lnTo>
                    <a:pt x="441473" y="673384"/>
                  </a:lnTo>
                  <a:lnTo>
                    <a:pt x="416430" y="628492"/>
                  </a:lnTo>
                  <a:lnTo>
                    <a:pt x="391387" y="583600"/>
                  </a:lnTo>
                  <a:lnTo>
                    <a:pt x="366344" y="538707"/>
                  </a:lnTo>
                  <a:lnTo>
                    <a:pt x="341301" y="493815"/>
                  </a:lnTo>
                  <a:lnTo>
                    <a:pt x="316258" y="448923"/>
                  </a:lnTo>
                  <a:lnTo>
                    <a:pt x="291215" y="404030"/>
                  </a:lnTo>
                  <a:lnTo>
                    <a:pt x="266172" y="359138"/>
                  </a:lnTo>
                  <a:lnTo>
                    <a:pt x="241129" y="314246"/>
                  </a:lnTo>
                  <a:lnTo>
                    <a:pt x="216086" y="269353"/>
                  </a:lnTo>
                  <a:lnTo>
                    <a:pt x="191043" y="224461"/>
                  </a:lnTo>
                  <a:lnTo>
                    <a:pt x="166000" y="179569"/>
                  </a:lnTo>
                  <a:lnTo>
                    <a:pt x="140958" y="134676"/>
                  </a:lnTo>
                  <a:lnTo>
                    <a:pt x="115915" y="89784"/>
                  </a:lnTo>
                  <a:lnTo>
                    <a:pt x="90872" y="44892"/>
                  </a:lnTo>
                  <a:lnTo>
                    <a:pt x="65829" y="0"/>
                  </a:lnTo>
                  <a:lnTo>
                    <a:pt x="0" y="38970"/>
                  </a:lnTo>
                  <a:lnTo>
                    <a:pt x="27312" y="82518"/>
                  </a:lnTo>
                  <a:lnTo>
                    <a:pt x="54625" y="126067"/>
                  </a:lnTo>
                  <a:lnTo>
                    <a:pt x="81938" y="169615"/>
                  </a:lnTo>
                  <a:lnTo>
                    <a:pt x="109251" y="213164"/>
                  </a:lnTo>
                  <a:lnTo>
                    <a:pt x="136564" y="256712"/>
                  </a:lnTo>
                  <a:lnTo>
                    <a:pt x="163877" y="300261"/>
                  </a:lnTo>
                  <a:lnTo>
                    <a:pt x="191190" y="343809"/>
                  </a:lnTo>
                  <a:lnTo>
                    <a:pt x="218503" y="387358"/>
                  </a:lnTo>
                  <a:lnTo>
                    <a:pt x="245816" y="430906"/>
                  </a:lnTo>
                  <a:lnTo>
                    <a:pt x="273129" y="474455"/>
                  </a:lnTo>
                  <a:lnTo>
                    <a:pt x="300442" y="518003"/>
                  </a:lnTo>
                  <a:lnTo>
                    <a:pt x="327754" y="561552"/>
                  </a:lnTo>
                  <a:lnTo>
                    <a:pt x="355067" y="605100"/>
                  </a:lnTo>
                  <a:lnTo>
                    <a:pt x="382380" y="648649"/>
                  </a:lnTo>
                  <a:lnTo>
                    <a:pt x="409693" y="692197"/>
                  </a:lnTo>
                  <a:lnTo>
                    <a:pt x="437006" y="735746"/>
                  </a:lnTo>
                  <a:lnTo>
                    <a:pt x="464319" y="779294"/>
                  </a:lnTo>
                  <a:lnTo>
                    <a:pt x="491632" y="822843"/>
                  </a:lnTo>
                  <a:lnTo>
                    <a:pt x="518945" y="866391"/>
                  </a:lnTo>
                  <a:lnTo>
                    <a:pt x="546258" y="909940"/>
                  </a:lnTo>
                  <a:lnTo>
                    <a:pt x="573571" y="953488"/>
                  </a:lnTo>
                  <a:lnTo>
                    <a:pt x="600884" y="997037"/>
                  </a:lnTo>
                  <a:lnTo>
                    <a:pt x="628197" y="1040585"/>
                  </a:lnTo>
                  <a:lnTo>
                    <a:pt x="655509" y="1084134"/>
                  </a:lnTo>
                  <a:lnTo>
                    <a:pt x="682822" y="1127683"/>
                  </a:lnTo>
                  <a:lnTo>
                    <a:pt x="710135" y="1171231"/>
                  </a:lnTo>
                  <a:lnTo>
                    <a:pt x="737448" y="1214780"/>
                  </a:lnTo>
                  <a:lnTo>
                    <a:pt x="764761" y="1258328"/>
                  </a:lnTo>
                  <a:close/>
                </a:path>
              </a:pathLst>
            </a:custGeom>
            <a:solidFill>
              <a:srgbClr val="F6222E">
                <a:alpha val="100000"/>
              </a:srgbClr>
            </a:solidFill>
            <a:ln w="13550" cap="flat">
              <a:solidFill>
                <a:srgbClr val="000000">
                  <a:alpha val="100000"/>
                </a:srgbClr>
              </a:solidFill>
              <a:prstDash val="solid"/>
              <a:miter/>
            </a:ln>
          </p:spPr>
          <p:txBody>
            <a:bodyPr/>
            <a:lstStyle/>
            <a:p/>
          </p:txBody>
        </p:sp>
        <p:sp>
          <p:nvSpPr>
            <p:cNvPr id="24" name="pg24"/>
            <p:cNvSpPr/>
            <p:nvPr/>
          </p:nvSpPr>
          <p:spPr>
            <a:xfrm>
              <a:off x="1411504" y="2075570"/>
              <a:ext cx="726245" cy="1335417"/>
            </a:xfrm>
            <a:custGeom>
              <a:avLst/>
              <a:pathLst>
                <a:path w="726245" h="1335417">
                  <a:moveTo>
                    <a:pt x="726245" y="1335417"/>
                  </a:moveTo>
                  <a:lnTo>
                    <a:pt x="703398" y="1289369"/>
                  </a:lnTo>
                  <a:lnTo>
                    <a:pt x="680552" y="1243320"/>
                  </a:lnTo>
                  <a:lnTo>
                    <a:pt x="657705" y="1197271"/>
                  </a:lnTo>
                  <a:lnTo>
                    <a:pt x="634858" y="1151222"/>
                  </a:lnTo>
                  <a:lnTo>
                    <a:pt x="612012" y="1105173"/>
                  </a:lnTo>
                  <a:lnTo>
                    <a:pt x="589165" y="1059124"/>
                  </a:lnTo>
                  <a:lnTo>
                    <a:pt x="566318" y="1013075"/>
                  </a:lnTo>
                  <a:lnTo>
                    <a:pt x="543472" y="967026"/>
                  </a:lnTo>
                  <a:lnTo>
                    <a:pt x="520625" y="920977"/>
                  </a:lnTo>
                  <a:lnTo>
                    <a:pt x="497779" y="874928"/>
                  </a:lnTo>
                  <a:lnTo>
                    <a:pt x="474932" y="828880"/>
                  </a:lnTo>
                  <a:lnTo>
                    <a:pt x="452085" y="782831"/>
                  </a:lnTo>
                  <a:lnTo>
                    <a:pt x="429239" y="736782"/>
                  </a:lnTo>
                  <a:lnTo>
                    <a:pt x="406392" y="690733"/>
                  </a:lnTo>
                  <a:lnTo>
                    <a:pt x="383546" y="644684"/>
                  </a:lnTo>
                  <a:lnTo>
                    <a:pt x="360699" y="598635"/>
                  </a:lnTo>
                  <a:lnTo>
                    <a:pt x="337852" y="552586"/>
                  </a:lnTo>
                  <a:lnTo>
                    <a:pt x="315006" y="506537"/>
                  </a:lnTo>
                  <a:lnTo>
                    <a:pt x="292159" y="460488"/>
                  </a:lnTo>
                  <a:lnTo>
                    <a:pt x="269312" y="414440"/>
                  </a:lnTo>
                  <a:lnTo>
                    <a:pt x="246466" y="368391"/>
                  </a:lnTo>
                  <a:lnTo>
                    <a:pt x="223619" y="322342"/>
                  </a:lnTo>
                  <a:lnTo>
                    <a:pt x="200773" y="276293"/>
                  </a:lnTo>
                  <a:lnTo>
                    <a:pt x="177926" y="230244"/>
                  </a:lnTo>
                  <a:lnTo>
                    <a:pt x="155079" y="184195"/>
                  </a:lnTo>
                  <a:lnTo>
                    <a:pt x="132233" y="138146"/>
                  </a:lnTo>
                  <a:lnTo>
                    <a:pt x="109386" y="92097"/>
                  </a:lnTo>
                  <a:lnTo>
                    <a:pt x="86539" y="46048"/>
                  </a:lnTo>
                  <a:lnTo>
                    <a:pt x="63693" y="0"/>
                  </a:lnTo>
                  <a:lnTo>
                    <a:pt x="0" y="33540"/>
                  </a:lnTo>
                  <a:lnTo>
                    <a:pt x="25042" y="78433"/>
                  </a:lnTo>
                  <a:lnTo>
                    <a:pt x="50085" y="123325"/>
                  </a:lnTo>
                  <a:lnTo>
                    <a:pt x="75128" y="168217"/>
                  </a:lnTo>
                  <a:lnTo>
                    <a:pt x="100171" y="213110"/>
                  </a:lnTo>
                  <a:lnTo>
                    <a:pt x="125214" y="258002"/>
                  </a:lnTo>
                  <a:lnTo>
                    <a:pt x="150257" y="302894"/>
                  </a:lnTo>
                  <a:lnTo>
                    <a:pt x="175300" y="347787"/>
                  </a:lnTo>
                  <a:lnTo>
                    <a:pt x="200343" y="392679"/>
                  </a:lnTo>
                  <a:lnTo>
                    <a:pt x="225386" y="437571"/>
                  </a:lnTo>
                  <a:lnTo>
                    <a:pt x="250429" y="482463"/>
                  </a:lnTo>
                  <a:lnTo>
                    <a:pt x="275472" y="527356"/>
                  </a:lnTo>
                  <a:lnTo>
                    <a:pt x="300515" y="572248"/>
                  </a:lnTo>
                  <a:lnTo>
                    <a:pt x="325558" y="617140"/>
                  </a:lnTo>
                  <a:lnTo>
                    <a:pt x="350601" y="662033"/>
                  </a:lnTo>
                  <a:lnTo>
                    <a:pt x="375644" y="706925"/>
                  </a:lnTo>
                  <a:lnTo>
                    <a:pt x="400687" y="751817"/>
                  </a:lnTo>
                  <a:lnTo>
                    <a:pt x="425730" y="796710"/>
                  </a:lnTo>
                  <a:lnTo>
                    <a:pt x="450772" y="841602"/>
                  </a:lnTo>
                  <a:lnTo>
                    <a:pt x="475815" y="886494"/>
                  </a:lnTo>
                  <a:lnTo>
                    <a:pt x="500858" y="931387"/>
                  </a:lnTo>
                  <a:lnTo>
                    <a:pt x="525901" y="976279"/>
                  </a:lnTo>
                  <a:lnTo>
                    <a:pt x="550944" y="1021171"/>
                  </a:lnTo>
                  <a:lnTo>
                    <a:pt x="575987" y="1066064"/>
                  </a:lnTo>
                  <a:lnTo>
                    <a:pt x="601030" y="1110956"/>
                  </a:lnTo>
                  <a:lnTo>
                    <a:pt x="626073" y="1155848"/>
                  </a:lnTo>
                  <a:lnTo>
                    <a:pt x="651116" y="1200740"/>
                  </a:lnTo>
                  <a:lnTo>
                    <a:pt x="676159" y="1245633"/>
                  </a:lnTo>
                  <a:lnTo>
                    <a:pt x="701202" y="1290525"/>
                  </a:lnTo>
                  <a:close/>
                </a:path>
              </a:pathLst>
            </a:custGeom>
            <a:solidFill>
              <a:srgbClr val="2ED9FF">
                <a:alpha val="100000"/>
              </a:srgbClr>
            </a:solidFill>
            <a:ln w="13550" cap="flat">
              <a:solidFill>
                <a:srgbClr val="000000">
                  <a:alpha val="100000"/>
                </a:srgbClr>
              </a:solidFill>
              <a:prstDash val="solid"/>
              <a:miter/>
            </a:ln>
          </p:spPr>
          <p:txBody>
            <a:bodyPr/>
            <a:lstStyle/>
            <a:p/>
          </p:txBody>
        </p:sp>
        <p:sp>
          <p:nvSpPr>
            <p:cNvPr id="25" name="pg25"/>
            <p:cNvSpPr/>
            <p:nvPr/>
          </p:nvSpPr>
          <p:spPr>
            <a:xfrm>
              <a:off x="1475197" y="2047827"/>
              <a:ext cx="662552" cy="1363161"/>
            </a:xfrm>
            <a:custGeom>
              <a:avLst/>
              <a:pathLst>
                <a:path w="662552" h="1363161">
                  <a:moveTo>
                    <a:pt x="662552" y="1363161"/>
                  </a:moveTo>
                  <a:lnTo>
                    <a:pt x="641744" y="1316156"/>
                  </a:lnTo>
                  <a:lnTo>
                    <a:pt x="620937" y="1269150"/>
                  </a:lnTo>
                  <a:lnTo>
                    <a:pt x="600130" y="1222145"/>
                  </a:lnTo>
                  <a:lnTo>
                    <a:pt x="579322" y="1175139"/>
                  </a:lnTo>
                  <a:lnTo>
                    <a:pt x="558515" y="1128133"/>
                  </a:lnTo>
                  <a:lnTo>
                    <a:pt x="537708" y="1081128"/>
                  </a:lnTo>
                  <a:lnTo>
                    <a:pt x="516900" y="1034122"/>
                  </a:lnTo>
                  <a:lnTo>
                    <a:pt x="496093" y="987117"/>
                  </a:lnTo>
                  <a:lnTo>
                    <a:pt x="475286" y="940111"/>
                  </a:lnTo>
                  <a:lnTo>
                    <a:pt x="454478" y="893105"/>
                  </a:lnTo>
                  <a:lnTo>
                    <a:pt x="433671" y="846100"/>
                  </a:lnTo>
                  <a:lnTo>
                    <a:pt x="412864" y="799094"/>
                  </a:lnTo>
                  <a:lnTo>
                    <a:pt x="392056" y="752089"/>
                  </a:lnTo>
                  <a:lnTo>
                    <a:pt x="371249" y="705083"/>
                  </a:lnTo>
                  <a:lnTo>
                    <a:pt x="350442" y="658078"/>
                  </a:lnTo>
                  <a:lnTo>
                    <a:pt x="329634" y="611072"/>
                  </a:lnTo>
                  <a:lnTo>
                    <a:pt x="308827" y="564066"/>
                  </a:lnTo>
                  <a:lnTo>
                    <a:pt x="288020" y="517061"/>
                  </a:lnTo>
                  <a:lnTo>
                    <a:pt x="267213" y="470055"/>
                  </a:lnTo>
                  <a:lnTo>
                    <a:pt x="246405" y="423050"/>
                  </a:lnTo>
                  <a:lnTo>
                    <a:pt x="225598" y="376044"/>
                  </a:lnTo>
                  <a:lnTo>
                    <a:pt x="204791" y="329039"/>
                  </a:lnTo>
                  <a:lnTo>
                    <a:pt x="183983" y="282033"/>
                  </a:lnTo>
                  <a:lnTo>
                    <a:pt x="163176" y="235027"/>
                  </a:lnTo>
                  <a:lnTo>
                    <a:pt x="142369" y="188022"/>
                  </a:lnTo>
                  <a:lnTo>
                    <a:pt x="121561" y="141016"/>
                  </a:lnTo>
                  <a:lnTo>
                    <a:pt x="100754" y="94011"/>
                  </a:lnTo>
                  <a:lnTo>
                    <a:pt x="79947" y="47005"/>
                  </a:lnTo>
                  <a:lnTo>
                    <a:pt x="59139" y="0"/>
                  </a:lnTo>
                  <a:lnTo>
                    <a:pt x="0" y="27743"/>
                  </a:lnTo>
                  <a:lnTo>
                    <a:pt x="22846" y="73792"/>
                  </a:lnTo>
                  <a:lnTo>
                    <a:pt x="45693" y="119841"/>
                  </a:lnTo>
                  <a:lnTo>
                    <a:pt x="68539" y="165890"/>
                  </a:lnTo>
                  <a:lnTo>
                    <a:pt x="91386" y="211939"/>
                  </a:lnTo>
                  <a:lnTo>
                    <a:pt x="114233" y="257988"/>
                  </a:lnTo>
                  <a:lnTo>
                    <a:pt x="137079" y="304037"/>
                  </a:lnTo>
                  <a:lnTo>
                    <a:pt x="159926" y="350086"/>
                  </a:lnTo>
                  <a:lnTo>
                    <a:pt x="182772" y="396134"/>
                  </a:lnTo>
                  <a:lnTo>
                    <a:pt x="205619" y="442183"/>
                  </a:lnTo>
                  <a:lnTo>
                    <a:pt x="228466" y="488232"/>
                  </a:lnTo>
                  <a:lnTo>
                    <a:pt x="251312" y="534281"/>
                  </a:lnTo>
                  <a:lnTo>
                    <a:pt x="274159" y="580330"/>
                  </a:lnTo>
                  <a:lnTo>
                    <a:pt x="297006" y="626379"/>
                  </a:lnTo>
                  <a:lnTo>
                    <a:pt x="319852" y="672428"/>
                  </a:lnTo>
                  <a:lnTo>
                    <a:pt x="342699" y="718477"/>
                  </a:lnTo>
                  <a:lnTo>
                    <a:pt x="365545" y="764526"/>
                  </a:lnTo>
                  <a:lnTo>
                    <a:pt x="388392" y="810575"/>
                  </a:lnTo>
                  <a:lnTo>
                    <a:pt x="411239" y="856623"/>
                  </a:lnTo>
                  <a:lnTo>
                    <a:pt x="434085" y="902672"/>
                  </a:lnTo>
                  <a:lnTo>
                    <a:pt x="456932" y="948721"/>
                  </a:lnTo>
                  <a:lnTo>
                    <a:pt x="479779" y="994770"/>
                  </a:lnTo>
                  <a:lnTo>
                    <a:pt x="502625" y="1040819"/>
                  </a:lnTo>
                  <a:lnTo>
                    <a:pt x="525472" y="1086868"/>
                  </a:lnTo>
                  <a:lnTo>
                    <a:pt x="548318" y="1132917"/>
                  </a:lnTo>
                  <a:lnTo>
                    <a:pt x="571165" y="1178966"/>
                  </a:lnTo>
                  <a:lnTo>
                    <a:pt x="594012" y="1225015"/>
                  </a:lnTo>
                  <a:lnTo>
                    <a:pt x="616858" y="1271063"/>
                  </a:lnTo>
                  <a:lnTo>
                    <a:pt x="639705" y="1317112"/>
                  </a:lnTo>
                  <a:close/>
                </a:path>
              </a:pathLst>
            </a:custGeom>
            <a:solidFill>
              <a:srgbClr val="782AB6">
                <a:alpha val="100000"/>
              </a:srgbClr>
            </a:solidFill>
            <a:ln w="13550" cap="flat">
              <a:solidFill>
                <a:srgbClr val="000000">
                  <a:alpha val="100000"/>
                </a:srgbClr>
              </a:solidFill>
              <a:prstDash val="solid"/>
              <a:miter/>
            </a:ln>
          </p:spPr>
          <p:txBody>
            <a:bodyPr/>
            <a:lstStyle/>
            <a:p/>
          </p:txBody>
        </p:sp>
        <p:sp>
          <p:nvSpPr>
            <p:cNvPr id="26" name="pg26"/>
            <p:cNvSpPr/>
            <p:nvPr/>
          </p:nvSpPr>
          <p:spPr>
            <a:xfrm>
              <a:off x="1534337" y="2024001"/>
              <a:ext cx="603412" cy="1386987"/>
            </a:xfrm>
            <a:custGeom>
              <a:avLst/>
              <a:pathLst>
                <a:path w="603412" h="1386987">
                  <a:moveTo>
                    <a:pt x="603412" y="1386987"/>
                  </a:moveTo>
                  <a:lnTo>
                    <a:pt x="584569" y="1339159"/>
                  </a:lnTo>
                  <a:lnTo>
                    <a:pt x="565727" y="1291332"/>
                  </a:lnTo>
                  <a:lnTo>
                    <a:pt x="546885" y="1243505"/>
                  </a:lnTo>
                  <a:lnTo>
                    <a:pt x="528042" y="1195678"/>
                  </a:lnTo>
                  <a:lnTo>
                    <a:pt x="509200" y="1147851"/>
                  </a:lnTo>
                  <a:lnTo>
                    <a:pt x="490358" y="1100024"/>
                  </a:lnTo>
                  <a:lnTo>
                    <a:pt x="471515" y="1052197"/>
                  </a:lnTo>
                  <a:lnTo>
                    <a:pt x="452673" y="1004369"/>
                  </a:lnTo>
                  <a:lnTo>
                    <a:pt x="433831" y="956542"/>
                  </a:lnTo>
                  <a:lnTo>
                    <a:pt x="414988" y="908715"/>
                  </a:lnTo>
                  <a:lnTo>
                    <a:pt x="396146" y="860888"/>
                  </a:lnTo>
                  <a:lnTo>
                    <a:pt x="377304" y="813061"/>
                  </a:lnTo>
                  <a:lnTo>
                    <a:pt x="358461" y="765234"/>
                  </a:lnTo>
                  <a:lnTo>
                    <a:pt x="339619" y="717407"/>
                  </a:lnTo>
                  <a:lnTo>
                    <a:pt x="320777" y="669579"/>
                  </a:lnTo>
                  <a:lnTo>
                    <a:pt x="301934" y="621752"/>
                  </a:lnTo>
                  <a:lnTo>
                    <a:pt x="283092" y="573925"/>
                  </a:lnTo>
                  <a:lnTo>
                    <a:pt x="264250" y="526098"/>
                  </a:lnTo>
                  <a:lnTo>
                    <a:pt x="245407" y="478271"/>
                  </a:lnTo>
                  <a:lnTo>
                    <a:pt x="226565" y="430444"/>
                  </a:lnTo>
                  <a:lnTo>
                    <a:pt x="207723" y="382617"/>
                  </a:lnTo>
                  <a:lnTo>
                    <a:pt x="188880" y="334789"/>
                  </a:lnTo>
                  <a:lnTo>
                    <a:pt x="170038" y="286962"/>
                  </a:lnTo>
                  <a:lnTo>
                    <a:pt x="151196" y="239135"/>
                  </a:lnTo>
                  <a:lnTo>
                    <a:pt x="132353" y="191308"/>
                  </a:lnTo>
                  <a:lnTo>
                    <a:pt x="113511" y="143481"/>
                  </a:lnTo>
                  <a:lnTo>
                    <a:pt x="94669" y="95654"/>
                  </a:lnTo>
                  <a:lnTo>
                    <a:pt x="75826" y="47827"/>
                  </a:lnTo>
                  <a:lnTo>
                    <a:pt x="56984" y="0"/>
                  </a:lnTo>
                  <a:lnTo>
                    <a:pt x="0" y="23825"/>
                  </a:lnTo>
                  <a:lnTo>
                    <a:pt x="20807" y="70830"/>
                  </a:lnTo>
                  <a:lnTo>
                    <a:pt x="41614" y="117836"/>
                  </a:lnTo>
                  <a:lnTo>
                    <a:pt x="62421" y="164841"/>
                  </a:lnTo>
                  <a:lnTo>
                    <a:pt x="83229" y="211847"/>
                  </a:lnTo>
                  <a:lnTo>
                    <a:pt x="104036" y="258853"/>
                  </a:lnTo>
                  <a:lnTo>
                    <a:pt x="124843" y="305858"/>
                  </a:lnTo>
                  <a:lnTo>
                    <a:pt x="145651" y="352864"/>
                  </a:lnTo>
                  <a:lnTo>
                    <a:pt x="166458" y="399869"/>
                  </a:lnTo>
                  <a:lnTo>
                    <a:pt x="187265" y="446875"/>
                  </a:lnTo>
                  <a:lnTo>
                    <a:pt x="208073" y="493881"/>
                  </a:lnTo>
                  <a:lnTo>
                    <a:pt x="228880" y="540886"/>
                  </a:lnTo>
                  <a:lnTo>
                    <a:pt x="249687" y="587892"/>
                  </a:lnTo>
                  <a:lnTo>
                    <a:pt x="270495" y="634897"/>
                  </a:lnTo>
                  <a:lnTo>
                    <a:pt x="291302" y="681903"/>
                  </a:lnTo>
                  <a:lnTo>
                    <a:pt x="312109" y="728908"/>
                  </a:lnTo>
                  <a:lnTo>
                    <a:pt x="332917" y="775914"/>
                  </a:lnTo>
                  <a:lnTo>
                    <a:pt x="353724" y="822920"/>
                  </a:lnTo>
                  <a:lnTo>
                    <a:pt x="374531" y="869925"/>
                  </a:lnTo>
                  <a:lnTo>
                    <a:pt x="395338" y="916931"/>
                  </a:lnTo>
                  <a:lnTo>
                    <a:pt x="416146" y="963936"/>
                  </a:lnTo>
                  <a:lnTo>
                    <a:pt x="436953" y="1010942"/>
                  </a:lnTo>
                  <a:lnTo>
                    <a:pt x="457760" y="1057947"/>
                  </a:lnTo>
                  <a:lnTo>
                    <a:pt x="478568" y="1104953"/>
                  </a:lnTo>
                  <a:lnTo>
                    <a:pt x="499375" y="1151959"/>
                  </a:lnTo>
                  <a:lnTo>
                    <a:pt x="520182" y="1198964"/>
                  </a:lnTo>
                  <a:lnTo>
                    <a:pt x="540990" y="1245970"/>
                  </a:lnTo>
                  <a:lnTo>
                    <a:pt x="561797" y="1292975"/>
                  </a:lnTo>
                  <a:lnTo>
                    <a:pt x="582604" y="1339981"/>
                  </a:lnTo>
                  <a:close/>
                </a:path>
              </a:pathLst>
            </a:custGeom>
            <a:solidFill>
              <a:srgbClr val="90AD1C">
                <a:alpha val="100000"/>
              </a:srgbClr>
            </a:solidFill>
            <a:ln w="13550" cap="flat">
              <a:solidFill>
                <a:srgbClr val="000000">
                  <a:alpha val="100000"/>
                </a:srgbClr>
              </a:solidFill>
              <a:prstDash val="solid"/>
              <a:miter/>
            </a:ln>
          </p:spPr>
          <p:txBody>
            <a:bodyPr/>
            <a:lstStyle/>
            <a:p/>
          </p:txBody>
        </p:sp>
        <p:sp>
          <p:nvSpPr>
            <p:cNvPr id="27" name="pg27"/>
            <p:cNvSpPr/>
            <p:nvPr/>
          </p:nvSpPr>
          <p:spPr>
            <a:xfrm>
              <a:off x="1591321" y="2004911"/>
              <a:ext cx="546427" cy="1406077"/>
            </a:xfrm>
            <a:custGeom>
              <a:avLst/>
              <a:pathLst>
                <a:path w="546427" h="1406077">
                  <a:moveTo>
                    <a:pt x="546427" y="1406077"/>
                  </a:moveTo>
                  <a:lnTo>
                    <a:pt x="529350" y="1357592"/>
                  </a:lnTo>
                  <a:lnTo>
                    <a:pt x="512273" y="1309106"/>
                  </a:lnTo>
                  <a:lnTo>
                    <a:pt x="495196" y="1260621"/>
                  </a:lnTo>
                  <a:lnTo>
                    <a:pt x="478118" y="1212135"/>
                  </a:lnTo>
                  <a:lnTo>
                    <a:pt x="461041" y="1163650"/>
                  </a:lnTo>
                  <a:lnTo>
                    <a:pt x="443964" y="1115164"/>
                  </a:lnTo>
                  <a:lnTo>
                    <a:pt x="426887" y="1066679"/>
                  </a:lnTo>
                  <a:lnTo>
                    <a:pt x="409809" y="1018194"/>
                  </a:lnTo>
                  <a:lnTo>
                    <a:pt x="392732" y="969708"/>
                  </a:lnTo>
                  <a:lnTo>
                    <a:pt x="375655" y="921223"/>
                  </a:lnTo>
                  <a:lnTo>
                    <a:pt x="358578" y="872737"/>
                  </a:lnTo>
                  <a:lnTo>
                    <a:pt x="341501" y="824252"/>
                  </a:lnTo>
                  <a:lnTo>
                    <a:pt x="324423" y="775766"/>
                  </a:lnTo>
                  <a:lnTo>
                    <a:pt x="307346" y="727281"/>
                  </a:lnTo>
                  <a:lnTo>
                    <a:pt x="290269" y="678796"/>
                  </a:lnTo>
                  <a:lnTo>
                    <a:pt x="273192" y="630310"/>
                  </a:lnTo>
                  <a:lnTo>
                    <a:pt x="256114" y="581825"/>
                  </a:lnTo>
                  <a:lnTo>
                    <a:pt x="239037" y="533339"/>
                  </a:lnTo>
                  <a:lnTo>
                    <a:pt x="221960" y="484854"/>
                  </a:lnTo>
                  <a:lnTo>
                    <a:pt x="204883" y="436368"/>
                  </a:lnTo>
                  <a:lnTo>
                    <a:pt x="187806" y="387883"/>
                  </a:lnTo>
                  <a:lnTo>
                    <a:pt x="170728" y="339398"/>
                  </a:lnTo>
                  <a:lnTo>
                    <a:pt x="153651" y="290912"/>
                  </a:lnTo>
                  <a:lnTo>
                    <a:pt x="136574" y="242427"/>
                  </a:lnTo>
                  <a:lnTo>
                    <a:pt x="119497" y="193941"/>
                  </a:lnTo>
                  <a:lnTo>
                    <a:pt x="102419" y="145456"/>
                  </a:lnTo>
                  <a:lnTo>
                    <a:pt x="85342" y="96970"/>
                  </a:lnTo>
                  <a:lnTo>
                    <a:pt x="68265" y="48485"/>
                  </a:lnTo>
                  <a:lnTo>
                    <a:pt x="51188" y="0"/>
                  </a:lnTo>
                  <a:lnTo>
                    <a:pt x="0" y="19090"/>
                  </a:lnTo>
                  <a:lnTo>
                    <a:pt x="18842" y="66917"/>
                  </a:lnTo>
                  <a:lnTo>
                    <a:pt x="37684" y="114744"/>
                  </a:lnTo>
                  <a:lnTo>
                    <a:pt x="56527" y="162571"/>
                  </a:lnTo>
                  <a:lnTo>
                    <a:pt x="75369" y="210399"/>
                  </a:lnTo>
                  <a:lnTo>
                    <a:pt x="94211" y="258226"/>
                  </a:lnTo>
                  <a:lnTo>
                    <a:pt x="113054" y="306053"/>
                  </a:lnTo>
                  <a:lnTo>
                    <a:pt x="131896" y="353880"/>
                  </a:lnTo>
                  <a:lnTo>
                    <a:pt x="150738" y="401707"/>
                  </a:lnTo>
                  <a:lnTo>
                    <a:pt x="169581" y="449534"/>
                  </a:lnTo>
                  <a:lnTo>
                    <a:pt x="188423" y="497361"/>
                  </a:lnTo>
                  <a:lnTo>
                    <a:pt x="207265" y="545189"/>
                  </a:lnTo>
                  <a:lnTo>
                    <a:pt x="226108" y="593016"/>
                  </a:lnTo>
                  <a:lnTo>
                    <a:pt x="244950" y="640843"/>
                  </a:lnTo>
                  <a:lnTo>
                    <a:pt x="263792" y="688670"/>
                  </a:lnTo>
                  <a:lnTo>
                    <a:pt x="282635" y="736497"/>
                  </a:lnTo>
                  <a:lnTo>
                    <a:pt x="301477" y="784324"/>
                  </a:lnTo>
                  <a:lnTo>
                    <a:pt x="320319" y="832151"/>
                  </a:lnTo>
                  <a:lnTo>
                    <a:pt x="339162" y="879979"/>
                  </a:lnTo>
                  <a:lnTo>
                    <a:pt x="358004" y="927806"/>
                  </a:lnTo>
                  <a:lnTo>
                    <a:pt x="376846" y="975633"/>
                  </a:lnTo>
                  <a:lnTo>
                    <a:pt x="395689" y="1023460"/>
                  </a:lnTo>
                  <a:lnTo>
                    <a:pt x="414531" y="1071287"/>
                  </a:lnTo>
                  <a:lnTo>
                    <a:pt x="433373" y="1119114"/>
                  </a:lnTo>
                  <a:lnTo>
                    <a:pt x="452216" y="1166941"/>
                  </a:lnTo>
                  <a:lnTo>
                    <a:pt x="471058" y="1214768"/>
                  </a:lnTo>
                  <a:lnTo>
                    <a:pt x="489900" y="1262596"/>
                  </a:lnTo>
                  <a:lnTo>
                    <a:pt x="508743" y="1310423"/>
                  </a:lnTo>
                  <a:lnTo>
                    <a:pt x="527585" y="1358250"/>
                  </a:lnTo>
                  <a:close/>
                </a:path>
              </a:pathLst>
            </a:custGeom>
            <a:solidFill>
              <a:srgbClr val="B00068">
                <a:alpha val="100000"/>
              </a:srgbClr>
            </a:solidFill>
            <a:ln w="13550" cap="flat">
              <a:solidFill>
                <a:srgbClr val="000000">
                  <a:alpha val="100000"/>
                </a:srgbClr>
              </a:solidFill>
              <a:prstDash val="solid"/>
              <a:miter/>
            </a:ln>
          </p:spPr>
          <p:txBody>
            <a:bodyPr/>
            <a:lstStyle/>
            <a:p/>
          </p:txBody>
        </p:sp>
        <p:sp>
          <p:nvSpPr>
            <p:cNvPr id="28" name="pg28"/>
            <p:cNvSpPr/>
            <p:nvPr/>
          </p:nvSpPr>
          <p:spPr>
            <a:xfrm>
              <a:off x="1642509" y="1987829"/>
              <a:ext cx="495239" cy="1423158"/>
            </a:xfrm>
            <a:custGeom>
              <a:avLst/>
              <a:pathLst>
                <a:path w="495239" h="1423158">
                  <a:moveTo>
                    <a:pt x="495239" y="1423158"/>
                  </a:moveTo>
                  <a:lnTo>
                    <a:pt x="479936" y="1374084"/>
                  </a:lnTo>
                  <a:lnTo>
                    <a:pt x="464634" y="1325010"/>
                  </a:lnTo>
                  <a:lnTo>
                    <a:pt x="449331" y="1275935"/>
                  </a:lnTo>
                  <a:lnTo>
                    <a:pt x="434029" y="1226861"/>
                  </a:lnTo>
                  <a:lnTo>
                    <a:pt x="418726" y="1177786"/>
                  </a:lnTo>
                  <a:lnTo>
                    <a:pt x="403424" y="1128712"/>
                  </a:lnTo>
                  <a:lnTo>
                    <a:pt x="388121" y="1079637"/>
                  </a:lnTo>
                  <a:lnTo>
                    <a:pt x="372819" y="1030563"/>
                  </a:lnTo>
                  <a:lnTo>
                    <a:pt x="357516" y="981488"/>
                  </a:lnTo>
                  <a:lnTo>
                    <a:pt x="342214" y="932414"/>
                  </a:lnTo>
                  <a:lnTo>
                    <a:pt x="326911" y="883340"/>
                  </a:lnTo>
                  <a:lnTo>
                    <a:pt x="311609" y="834265"/>
                  </a:lnTo>
                  <a:lnTo>
                    <a:pt x="296306" y="785191"/>
                  </a:lnTo>
                  <a:lnTo>
                    <a:pt x="281003" y="736116"/>
                  </a:lnTo>
                  <a:lnTo>
                    <a:pt x="265701" y="687042"/>
                  </a:lnTo>
                  <a:lnTo>
                    <a:pt x="250398" y="637967"/>
                  </a:lnTo>
                  <a:lnTo>
                    <a:pt x="235096" y="588893"/>
                  </a:lnTo>
                  <a:lnTo>
                    <a:pt x="219793" y="539818"/>
                  </a:lnTo>
                  <a:lnTo>
                    <a:pt x="204491" y="490744"/>
                  </a:lnTo>
                  <a:lnTo>
                    <a:pt x="189188" y="441670"/>
                  </a:lnTo>
                  <a:lnTo>
                    <a:pt x="173886" y="392595"/>
                  </a:lnTo>
                  <a:lnTo>
                    <a:pt x="158583" y="343521"/>
                  </a:lnTo>
                  <a:lnTo>
                    <a:pt x="143281" y="294446"/>
                  </a:lnTo>
                  <a:lnTo>
                    <a:pt x="127978" y="245372"/>
                  </a:lnTo>
                  <a:lnTo>
                    <a:pt x="112676" y="196297"/>
                  </a:lnTo>
                  <a:lnTo>
                    <a:pt x="97373" y="147223"/>
                  </a:lnTo>
                  <a:lnTo>
                    <a:pt x="82071" y="98148"/>
                  </a:lnTo>
                  <a:lnTo>
                    <a:pt x="66768" y="49074"/>
                  </a:lnTo>
                  <a:lnTo>
                    <a:pt x="51465" y="0"/>
                  </a:lnTo>
                  <a:lnTo>
                    <a:pt x="0" y="17081"/>
                  </a:lnTo>
                  <a:lnTo>
                    <a:pt x="17077" y="65566"/>
                  </a:lnTo>
                  <a:lnTo>
                    <a:pt x="34154" y="114052"/>
                  </a:lnTo>
                  <a:lnTo>
                    <a:pt x="51231" y="162537"/>
                  </a:lnTo>
                  <a:lnTo>
                    <a:pt x="68308" y="211023"/>
                  </a:lnTo>
                  <a:lnTo>
                    <a:pt x="85386" y="259508"/>
                  </a:lnTo>
                  <a:lnTo>
                    <a:pt x="102463" y="307993"/>
                  </a:lnTo>
                  <a:lnTo>
                    <a:pt x="119540" y="356479"/>
                  </a:lnTo>
                  <a:lnTo>
                    <a:pt x="136617" y="404964"/>
                  </a:lnTo>
                  <a:lnTo>
                    <a:pt x="153695" y="453450"/>
                  </a:lnTo>
                  <a:lnTo>
                    <a:pt x="170772" y="501935"/>
                  </a:lnTo>
                  <a:lnTo>
                    <a:pt x="187849" y="550421"/>
                  </a:lnTo>
                  <a:lnTo>
                    <a:pt x="204926" y="598906"/>
                  </a:lnTo>
                  <a:lnTo>
                    <a:pt x="222003" y="647391"/>
                  </a:lnTo>
                  <a:lnTo>
                    <a:pt x="239081" y="695877"/>
                  </a:lnTo>
                  <a:lnTo>
                    <a:pt x="256158" y="744362"/>
                  </a:lnTo>
                  <a:lnTo>
                    <a:pt x="273235" y="792848"/>
                  </a:lnTo>
                  <a:lnTo>
                    <a:pt x="290312" y="841333"/>
                  </a:lnTo>
                  <a:lnTo>
                    <a:pt x="307390" y="889819"/>
                  </a:lnTo>
                  <a:lnTo>
                    <a:pt x="324467" y="938304"/>
                  </a:lnTo>
                  <a:lnTo>
                    <a:pt x="341544" y="986790"/>
                  </a:lnTo>
                  <a:lnTo>
                    <a:pt x="358621" y="1035275"/>
                  </a:lnTo>
                  <a:lnTo>
                    <a:pt x="375698" y="1083760"/>
                  </a:lnTo>
                  <a:lnTo>
                    <a:pt x="392776" y="1132246"/>
                  </a:lnTo>
                  <a:lnTo>
                    <a:pt x="409853" y="1180731"/>
                  </a:lnTo>
                  <a:lnTo>
                    <a:pt x="426930" y="1229217"/>
                  </a:lnTo>
                  <a:lnTo>
                    <a:pt x="444007" y="1277702"/>
                  </a:lnTo>
                  <a:lnTo>
                    <a:pt x="461085" y="1326188"/>
                  </a:lnTo>
                  <a:lnTo>
                    <a:pt x="478162" y="1374673"/>
                  </a:lnTo>
                  <a:close/>
                </a:path>
              </a:pathLst>
            </a:custGeom>
            <a:solidFill>
              <a:srgbClr val="FEAF16">
                <a:alpha val="100000"/>
              </a:srgbClr>
            </a:solidFill>
            <a:ln w="13550" cap="flat">
              <a:solidFill>
                <a:srgbClr val="000000">
                  <a:alpha val="100000"/>
                </a:srgbClr>
              </a:solidFill>
              <a:prstDash val="solid"/>
              <a:miter/>
            </a:ln>
          </p:spPr>
          <p:txBody>
            <a:bodyPr/>
            <a:lstStyle/>
            <a:p/>
          </p:txBody>
        </p:sp>
        <p:sp>
          <p:nvSpPr>
            <p:cNvPr id="29" name="pg29"/>
            <p:cNvSpPr/>
            <p:nvPr/>
          </p:nvSpPr>
          <p:spPr>
            <a:xfrm>
              <a:off x="1693975" y="1973422"/>
              <a:ext cx="443773" cy="1437566"/>
            </a:xfrm>
            <a:custGeom>
              <a:avLst/>
              <a:pathLst>
                <a:path w="443773" h="1437566">
                  <a:moveTo>
                    <a:pt x="443773" y="1437566"/>
                  </a:moveTo>
                  <a:lnTo>
                    <a:pt x="430166" y="1387995"/>
                  </a:lnTo>
                  <a:lnTo>
                    <a:pt x="416558" y="1338424"/>
                  </a:lnTo>
                  <a:lnTo>
                    <a:pt x="402951" y="1288852"/>
                  </a:lnTo>
                  <a:lnTo>
                    <a:pt x="389344" y="1239281"/>
                  </a:lnTo>
                  <a:lnTo>
                    <a:pt x="375737" y="1189710"/>
                  </a:lnTo>
                  <a:lnTo>
                    <a:pt x="362129" y="1140139"/>
                  </a:lnTo>
                  <a:lnTo>
                    <a:pt x="348522" y="1090567"/>
                  </a:lnTo>
                  <a:lnTo>
                    <a:pt x="334915" y="1040996"/>
                  </a:lnTo>
                  <a:lnTo>
                    <a:pt x="321307" y="991425"/>
                  </a:lnTo>
                  <a:lnTo>
                    <a:pt x="307700" y="941853"/>
                  </a:lnTo>
                  <a:lnTo>
                    <a:pt x="294093" y="892282"/>
                  </a:lnTo>
                  <a:lnTo>
                    <a:pt x="280485" y="842711"/>
                  </a:lnTo>
                  <a:lnTo>
                    <a:pt x="266878" y="793140"/>
                  </a:lnTo>
                  <a:lnTo>
                    <a:pt x="253271" y="743568"/>
                  </a:lnTo>
                  <a:lnTo>
                    <a:pt x="239664" y="693997"/>
                  </a:lnTo>
                  <a:lnTo>
                    <a:pt x="226056" y="644426"/>
                  </a:lnTo>
                  <a:lnTo>
                    <a:pt x="212449" y="594855"/>
                  </a:lnTo>
                  <a:lnTo>
                    <a:pt x="198842" y="545283"/>
                  </a:lnTo>
                  <a:lnTo>
                    <a:pt x="185234" y="495712"/>
                  </a:lnTo>
                  <a:lnTo>
                    <a:pt x="171627" y="446141"/>
                  </a:lnTo>
                  <a:lnTo>
                    <a:pt x="158020" y="396570"/>
                  </a:lnTo>
                  <a:lnTo>
                    <a:pt x="144412" y="346998"/>
                  </a:lnTo>
                  <a:lnTo>
                    <a:pt x="130805" y="297427"/>
                  </a:lnTo>
                  <a:lnTo>
                    <a:pt x="117198" y="247856"/>
                  </a:lnTo>
                  <a:lnTo>
                    <a:pt x="103591" y="198285"/>
                  </a:lnTo>
                  <a:lnTo>
                    <a:pt x="89983" y="148713"/>
                  </a:lnTo>
                  <a:lnTo>
                    <a:pt x="76376" y="99142"/>
                  </a:lnTo>
                  <a:lnTo>
                    <a:pt x="62769" y="49571"/>
                  </a:lnTo>
                  <a:lnTo>
                    <a:pt x="49161" y="0"/>
                  </a:lnTo>
                  <a:lnTo>
                    <a:pt x="0" y="14407"/>
                  </a:lnTo>
                  <a:lnTo>
                    <a:pt x="15302" y="63482"/>
                  </a:lnTo>
                  <a:lnTo>
                    <a:pt x="30605" y="112556"/>
                  </a:lnTo>
                  <a:lnTo>
                    <a:pt x="45907" y="161631"/>
                  </a:lnTo>
                  <a:lnTo>
                    <a:pt x="61210" y="210705"/>
                  </a:lnTo>
                  <a:lnTo>
                    <a:pt x="76512" y="259779"/>
                  </a:lnTo>
                  <a:lnTo>
                    <a:pt x="91815" y="308854"/>
                  </a:lnTo>
                  <a:lnTo>
                    <a:pt x="107117" y="357928"/>
                  </a:lnTo>
                  <a:lnTo>
                    <a:pt x="122420" y="407003"/>
                  </a:lnTo>
                  <a:lnTo>
                    <a:pt x="137722" y="456077"/>
                  </a:lnTo>
                  <a:lnTo>
                    <a:pt x="153025" y="505152"/>
                  </a:lnTo>
                  <a:lnTo>
                    <a:pt x="168327" y="554226"/>
                  </a:lnTo>
                  <a:lnTo>
                    <a:pt x="183630" y="603301"/>
                  </a:lnTo>
                  <a:lnTo>
                    <a:pt x="198932" y="652375"/>
                  </a:lnTo>
                  <a:lnTo>
                    <a:pt x="214235" y="701449"/>
                  </a:lnTo>
                  <a:lnTo>
                    <a:pt x="229538" y="750524"/>
                  </a:lnTo>
                  <a:lnTo>
                    <a:pt x="244840" y="799598"/>
                  </a:lnTo>
                  <a:lnTo>
                    <a:pt x="260143" y="848673"/>
                  </a:lnTo>
                  <a:lnTo>
                    <a:pt x="275445" y="897747"/>
                  </a:lnTo>
                  <a:lnTo>
                    <a:pt x="290748" y="946822"/>
                  </a:lnTo>
                  <a:lnTo>
                    <a:pt x="306050" y="995896"/>
                  </a:lnTo>
                  <a:lnTo>
                    <a:pt x="321353" y="1044971"/>
                  </a:lnTo>
                  <a:lnTo>
                    <a:pt x="336655" y="1094045"/>
                  </a:lnTo>
                  <a:lnTo>
                    <a:pt x="351958" y="1143119"/>
                  </a:lnTo>
                  <a:lnTo>
                    <a:pt x="367260" y="1192194"/>
                  </a:lnTo>
                  <a:lnTo>
                    <a:pt x="382563" y="1241268"/>
                  </a:lnTo>
                  <a:lnTo>
                    <a:pt x="397865" y="1290343"/>
                  </a:lnTo>
                  <a:lnTo>
                    <a:pt x="413168" y="1339417"/>
                  </a:lnTo>
                  <a:lnTo>
                    <a:pt x="428470" y="1388492"/>
                  </a:lnTo>
                  <a:close/>
                </a:path>
              </a:pathLst>
            </a:custGeom>
            <a:solidFill>
              <a:srgbClr val="3283FE">
                <a:alpha val="100000"/>
              </a:srgbClr>
            </a:solidFill>
            <a:ln w="13550" cap="flat">
              <a:solidFill>
                <a:srgbClr val="000000">
                  <a:alpha val="100000"/>
                </a:srgbClr>
              </a:solidFill>
              <a:prstDash val="solid"/>
              <a:miter/>
            </a:ln>
          </p:spPr>
          <p:txBody>
            <a:bodyPr/>
            <a:lstStyle/>
            <a:p/>
          </p:txBody>
        </p:sp>
        <p:sp>
          <p:nvSpPr>
            <p:cNvPr id="30" name="pg30"/>
            <p:cNvSpPr/>
            <p:nvPr/>
          </p:nvSpPr>
          <p:spPr>
            <a:xfrm>
              <a:off x="1743137" y="1962166"/>
              <a:ext cx="394611" cy="1448822"/>
            </a:xfrm>
            <a:custGeom>
              <a:avLst/>
              <a:pathLst>
                <a:path w="394611" h="1448822">
                  <a:moveTo>
                    <a:pt x="394611" y="1448822"/>
                  </a:moveTo>
                  <a:lnTo>
                    <a:pt x="382506" y="1398862"/>
                  </a:lnTo>
                  <a:lnTo>
                    <a:pt x="370401" y="1348903"/>
                  </a:lnTo>
                  <a:lnTo>
                    <a:pt x="358296" y="1298943"/>
                  </a:lnTo>
                  <a:lnTo>
                    <a:pt x="346192" y="1248984"/>
                  </a:lnTo>
                  <a:lnTo>
                    <a:pt x="334087" y="1199025"/>
                  </a:lnTo>
                  <a:lnTo>
                    <a:pt x="321982" y="1149065"/>
                  </a:lnTo>
                  <a:lnTo>
                    <a:pt x="309877" y="1099106"/>
                  </a:lnTo>
                  <a:lnTo>
                    <a:pt x="297772" y="1049147"/>
                  </a:lnTo>
                  <a:lnTo>
                    <a:pt x="285667" y="999187"/>
                  </a:lnTo>
                  <a:lnTo>
                    <a:pt x="273562" y="949228"/>
                  </a:lnTo>
                  <a:lnTo>
                    <a:pt x="261457" y="899268"/>
                  </a:lnTo>
                  <a:lnTo>
                    <a:pt x="249352" y="849309"/>
                  </a:lnTo>
                  <a:lnTo>
                    <a:pt x="237247" y="799350"/>
                  </a:lnTo>
                  <a:lnTo>
                    <a:pt x="225143" y="749390"/>
                  </a:lnTo>
                  <a:lnTo>
                    <a:pt x="213038" y="699431"/>
                  </a:lnTo>
                  <a:lnTo>
                    <a:pt x="200933" y="649471"/>
                  </a:lnTo>
                  <a:lnTo>
                    <a:pt x="188828" y="599512"/>
                  </a:lnTo>
                  <a:lnTo>
                    <a:pt x="176723" y="549553"/>
                  </a:lnTo>
                  <a:lnTo>
                    <a:pt x="164618" y="499593"/>
                  </a:lnTo>
                  <a:lnTo>
                    <a:pt x="152513" y="449634"/>
                  </a:lnTo>
                  <a:lnTo>
                    <a:pt x="140408" y="399675"/>
                  </a:lnTo>
                  <a:lnTo>
                    <a:pt x="128303" y="349715"/>
                  </a:lnTo>
                  <a:lnTo>
                    <a:pt x="116198" y="299756"/>
                  </a:lnTo>
                  <a:lnTo>
                    <a:pt x="104093" y="249796"/>
                  </a:lnTo>
                  <a:lnTo>
                    <a:pt x="91989" y="199837"/>
                  </a:lnTo>
                  <a:lnTo>
                    <a:pt x="79884" y="149878"/>
                  </a:lnTo>
                  <a:lnTo>
                    <a:pt x="67779" y="99918"/>
                  </a:lnTo>
                  <a:lnTo>
                    <a:pt x="55674" y="49959"/>
                  </a:lnTo>
                  <a:lnTo>
                    <a:pt x="43569" y="0"/>
                  </a:lnTo>
                  <a:lnTo>
                    <a:pt x="0" y="11255"/>
                  </a:lnTo>
                  <a:lnTo>
                    <a:pt x="13607" y="60826"/>
                  </a:lnTo>
                  <a:lnTo>
                    <a:pt x="27214" y="110398"/>
                  </a:lnTo>
                  <a:lnTo>
                    <a:pt x="40821" y="159969"/>
                  </a:lnTo>
                  <a:lnTo>
                    <a:pt x="54429" y="209540"/>
                  </a:lnTo>
                  <a:lnTo>
                    <a:pt x="68036" y="259111"/>
                  </a:lnTo>
                  <a:lnTo>
                    <a:pt x="81643" y="308683"/>
                  </a:lnTo>
                  <a:lnTo>
                    <a:pt x="95251" y="358254"/>
                  </a:lnTo>
                  <a:lnTo>
                    <a:pt x="108858" y="407825"/>
                  </a:lnTo>
                  <a:lnTo>
                    <a:pt x="122465" y="457396"/>
                  </a:lnTo>
                  <a:lnTo>
                    <a:pt x="136073" y="506968"/>
                  </a:lnTo>
                  <a:lnTo>
                    <a:pt x="149680" y="556539"/>
                  </a:lnTo>
                  <a:lnTo>
                    <a:pt x="163287" y="606110"/>
                  </a:lnTo>
                  <a:lnTo>
                    <a:pt x="176894" y="655681"/>
                  </a:lnTo>
                  <a:lnTo>
                    <a:pt x="190502" y="705253"/>
                  </a:lnTo>
                  <a:lnTo>
                    <a:pt x="204109" y="754824"/>
                  </a:lnTo>
                  <a:lnTo>
                    <a:pt x="217716" y="804395"/>
                  </a:lnTo>
                  <a:lnTo>
                    <a:pt x="231324" y="853966"/>
                  </a:lnTo>
                  <a:lnTo>
                    <a:pt x="244931" y="903538"/>
                  </a:lnTo>
                  <a:lnTo>
                    <a:pt x="258538" y="953109"/>
                  </a:lnTo>
                  <a:lnTo>
                    <a:pt x="272146" y="1002680"/>
                  </a:lnTo>
                  <a:lnTo>
                    <a:pt x="285753" y="1052252"/>
                  </a:lnTo>
                  <a:lnTo>
                    <a:pt x="299360" y="1101823"/>
                  </a:lnTo>
                  <a:lnTo>
                    <a:pt x="312967" y="1151394"/>
                  </a:lnTo>
                  <a:lnTo>
                    <a:pt x="326575" y="1200965"/>
                  </a:lnTo>
                  <a:lnTo>
                    <a:pt x="340182" y="1250537"/>
                  </a:lnTo>
                  <a:lnTo>
                    <a:pt x="353789" y="1300108"/>
                  </a:lnTo>
                  <a:lnTo>
                    <a:pt x="367397" y="1349679"/>
                  </a:lnTo>
                  <a:lnTo>
                    <a:pt x="381004" y="1399250"/>
                  </a:lnTo>
                  <a:close/>
                </a:path>
              </a:pathLst>
            </a:custGeom>
            <a:solidFill>
              <a:srgbClr val="00CC99">
                <a:alpha val="100000"/>
              </a:srgbClr>
            </a:solidFill>
            <a:ln w="13550" cap="flat">
              <a:solidFill>
                <a:srgbClr val="000000">
                  <a:alpha val="100000"/>
                </a:srgbClr>
              </a:solidFill>
              <a:prstDash val="solid"/>
              <a:miter/>
            </a:ln>
          </p:spPr>
          <p:txBody>
            <a:bodyPr/>
            <a:lstStyle/>
            <a:p/>
          </p:txBody>
        </p:sp>
        <p:sp>
          <p:nvSpPr>
            <p:cNvPr id="31" name="pg31"/>
            <p:cNvSpPr/>
            <p:nvPr/>
          </p:nvSpPr>
          <p:spPr>
            <a:xfrm>
              <a:off x="1786707" y="1955670"/>
              <a:ext cx="351042" cy="1455318"/>
            </a:xfrm>
            <a:custGeom>
              <a:avLst/>
              <a:pathLst>
                <a:path w="351042" h="1455318">
                  <a:moveTo>
                    <a:pt x="351042" y="1455318"/>
                  </a:moveTo>
                  <a:lnTo>
                    <a:pt x="339902" y="1405134"/>
                  </a:lnTo>
                  <a:lnTo>
                    <a:pt x="328762" y="1354951"/>
                  </a:lnTo>
                  <a:lnTo>
                    <a:pt x="317622" y="1304768"/>
                  </a:lnTo>
                  <a:lnTo>
                    <a:pt x="306482" y="1254584"/>
                  </a:lnTo>
                  <a:lnTo>
                    <a:pt x="295343" y="1204401"/>
                  </a:lnTo>
                  <a:lnTo>
                    <a:pt x="284203" y="1154217"/>
                  </a:lnTo>
                  <a:lnTo>
                    <a:pt x="273063" y="1104034"/>
                  </a:lnTo>
                  <a:lnTo>
                    <a:pt x="261923" y="1053851"/>
                  </a:lnTo>
                  <a:lnTo>
                    <a:pt x="250783" y="1003667"/>
                  </a:lnTo>
                  <a:lnTo>
                    <a:pt x="239643" y="953484"/>
                  </a:lnTo>
                  <a:lnTo>
                    <a:pt x="228504" y="903301"/>
                  </a:lnTo>
                  <a:lnTo>
                    <a:pt x="217364" y="853117"/>
                  </a:lnTo>
                  <a:lnTo>
                    <a:pt x="206224" y="802934"/>
                  </a:lnTo>
                  <a:lnTo>
                    <a:pt x="195084" y="752750"/>
                  </a:lnTo>
                  <a:lnTo>
                    <a:pt x="183944" y="702567"/>
                  </a:lnTo>
                  <a:lnTo>
                    <a:pt x="172804" y="652384"/>
                  </a:lnTo>
                  <a:lnTo>
                    <a:pt x="161664" y="602200"/>
                  </a:lnTo>
                  <a:lnTo>
                    <a:pt x="150525" y="552017"/>
                  </a:lnTo>
                  <a:lnTo>
                    <a:pt x="139385" y="501833"/>
                  </a:lnTo>
                  <a:lnTo>
                    <a:pt x="128245" y="451650"/>
                  </a:lnTo>
                  <a:lnTo>
                    <a:pt x="117105" y="401467"/>
                  </a:lnTo>
                  <a:lnTo>
                    <a:pt x="105965" y="351283"/>
                  </a:lnTo>
                  <a:lnTo>
                    <a:pt x="94825" y="301100"/>
                  </a:lnTo>
                  <a:lnTo>
                    <a:pt x="83686" y="250916"/>
                  </a:lnTo>
                  <a:lnTo>
                    <a:pt x="72546" y="200733"/>
                  </a:lnTo>
                  <a:lnTo>
                    <a:pt x="61406" y="150550"/>
                  </a:lnTo>
                  <a:lnTo>
                    <a:pt x="50266" y="100366"/>
                  </a:lnTo>
                  <a:lnTo>
                    <a:pt x="39126" y="50183"/>
                  </a:lnTo>
                  <a:lnTo>
                    <a:pt x="27986" y="0"/>
                  </a:lnTo>
                  <a:lnTo>
                    <a:pt x="0" y="6496"/>
                  </a:lnTo>
                  <a:lnTo>
                    <a:pt x="12104" y="56455"/>
                  </a:lnTo>
                  <a:lnTo>
                    <a:pt x="24209" y="106414"/>
                  </a:lnTo>
                  <a:lnTo>
                    <a:pt x="36314" y="156374"/>
                  </a:lnTo>
                  <a:lnTo>
                    <a:pt x="48419" y="206333"/>
                  </a:lnTo>
                  <a:lnTo>
                    <a:pt x="60524" y="256293"/>
                  </a:lnTo>
                  <a:lnTo>
                    <a:pt x="72629" y="306252"/>
                  </a:lnTo>
                  <a:lnTo>
                    <a:pt x="84734" y="356211"/>
                  </a:lnTo>
                  <a:lnTo>
                    <a:pt x="96839" y="406171"/>
                  </a:lnTo>
                  <a:lnTo>
                    <a:pt x="108944" y="456130"/>
                  </a:lnTo>
                  <a:lnTo>
                    <a:pt x="121049" y="506090"/>
                  </a:lnTo>
                  <a:lnTo>
                    <a:pt x="133153" y="556049"/>
                  </a:lnTo>
                  <a:lnTo>
                    <a:pt x="145258" y="606008"/>
                  </a:lnTo>
                  <a:lnTo>
                    <a:pt x="157363" y="655968"/>
                  </a:lnTo>
                  <a:lnTo>
                    <a:pt x="169468" y="705927"/>
                  </a:lnTo>
                  <a:lnTo>
                    <a:pt x="181573" y="755886"/>
                  </a:lnTo>
                  <a:lnTo>
                    <a:pt x="193678" y="805846"/>
                  </a:lnTo>
                  <a:lnTo>
                    <a:pt x="205783" y="855805"/>
                  </a:lnTo>
                  <a:lnTo>
                    <a:pt x="217888" y="905765"/>
                  </a:lnTo>
                  <a:lnTo>
                    <a:pt x="229993" y="955724"/>
                  </a:lnTo>
                  <a:lnTo>
                    <a:pt x="242098" y="1005683"/>
                  </a:lnTo>
                  <a:lnTo>
                    <a:pt x="254203" y="1055643"/>
                  </a:lnTo>
                  <a:lnTo>
                    <a:pt x="266307" y="1105602"/>
                  </a:lnTo>
                  <a:lnTo>
                    <a:pt x="278412" y="1155562"/>
                  </a:lnTo>
                  <a:lnTo>
                    <a:pt x="290517" y="1205521"/>
                  </a:lnTo>
                  <a:lnTo>
                    <a:pt x="302622" y="1255480"/>
                  </a:lnTo>
                  <a:lnTo>
                    <a:pt x="314727" y="1305440"/>
                  </a:lnTo>
                  <a:lnTo>
                    <a:pt x="326832" y="1355399"/>
                  </a:lnTo>
                  <a:lnTo>
                    <a:pt x="338937" y="1405358"/>
                  </a:lnTo>
                  <a:close/>
                </a:path>
              </a:pathLst>
            </a:custGeom>
            <a:solidFill>
              <a:srgbClr val="FE00FA">
                <a:alpha val="100000"/>
              </a:srgbClr>
            </a:solidFill>
            <a:ln w="13550" cap="flat">
              <a:solidFill>
                <a:srgbClr val="000000">
                  <a:alpha val="100000"/>
                </a:srgbClr>
              </a:solidFill>
              <a:prstDash val="solid"/>
              <a:miter/>
            </a:ln>
          </p:spPr>
          <p:txBody>
            <a:bodyPr/>
            <a:lstStyle/>
            <a:p/>
          </p:txBody>
        </p:sp>
        <p:sp>
          <p:nvSpPr>
            <p:cNvPr id="32" name="pg32"/>
            <p:cNvSpPr/>
            <p:nvPr/>
          </p:nvSpPr>
          <p:spPr>
            <a:xfrm>
              <a:off x="1814693" y="1949862"/>
              <a:ext cx="323055" cy="1461126"/>
            </a:xfrm>
            <a:custGeom>
              <a:avLst/>
              <a:pathLst>
                <a:path w="323055" h="1461126">
                  <a:moveTo>
                    <a:pt x="323055" y="1461126"/>
                  </a:moveTo>
                  <a:lnTo>
                    <a:pt x="312859" y="1410742"/>
                  </a:lnTo>
                  <a:lnTo>
                    <a:pt x="302663" y="1360358"/>
                  </a:lnTo>
                  <a:lnTo>
                    <a:pt x="292467" y="1309975"/>
                  </a:lnTo>
                  <a:lnTo>
                    <a:pt x="282272" y="1259591"/>
                  </a:lnTo>
                  <a:lnTo>
                    <a:pt x="272076" y="1209207"/>
                  </a:lnTo>
                  <a:lnTo>
                    <a:pt x="261880" y="1158824"/>
                  </a:lnTo>
                  <a:lnTo>
                    <a:pt x="251684" y="1108440"/>
                  </a:lnTo>
                  <a:lnTo>
                    <a:pt x="241488" y="1058056"/>
                  </a:lnTo>
                  <a:lnTo>
                    <a:pt x="231292" y="1007673"/>
                  </a:lnTo>
                  <a:lnTo>
                    <a:pt x="221096" y="957289"/>
                  </a:lnTo>
                  <a:lnTo>
                    <a:pt x="210900" y="906905"/>
                  </a:lnTo>
                  <a:lnTo>
                    <a:pt x="200705" y="856522"/>
                  </a:lnTo>
                  <a:lnTo>
                    <a:pt x="190509" y="806138"/>
                  </a:lnTo>
                  <a:lnTo>
                    <a:pt x="180313" y="755754"/>
                  </a:lnTo>
                  <a:lnTo>
                    <a:pt x="170117" y="705371"/>
                  </a:lnTo>
                  <a:lnTo>
                    <a:pt x="159921" y="654987"/>
                  </a:lnTo>
                  <a:lnTo>
                    <a:pt x="149725" y="604603"/>
                  </a:lnTo>
                  <a:lnTo>
                    <a:pt x="139529" y="554220"/>
                  </a:lnTo>
                  <a:lnTo>
                    <a:pt x="129334" y="503836"/>
                  </a:lnTo>
                  <a:lnTo>
                    <a:pt x="119138" y="453452"/>
                  </a:lnTo>
                  <a:lnTo>
                    <a:pt x="108942" y="403069"/>
                  </a:lnTo>
                  <a:lnTo>
                    <a:pt x="98746" y="352685"/>
                  </a:lnTo>
                  <a:lnTo>
                    <a:pt x="88550" y="302301"/>
                  </a:lnTo>
                  <a:lnTo>
                    <a:pt x="78354" y="251918"/>
                  </a:lnTo>
                  <a:lnTo>
                    <a:pt x="68158" y="201534"/>
                  </a:lnTo>
                  <a:lnTo>
                    <a:pt x="57963" y="151150"/>
                  </a:lnTo>
                  <a:lnTo>
                    <a:pt x="47767" y="100767"/>
                  </a:lnTo>
                  <a:lnTo>
                    <a:pt x="37571" y="50383"/>
                  </a:lnTo>
                  <a:lnTo>
                    <a:pt x="27375" y="0"/>
                  </a:lnTo>
                  <a:lnTo>
                    <a:pt x="0" y="5807"/>
                  </a:lnTo>
                  <a:lnTo>
                    <a:pt x="11139" y="55991"/>
                  </a:lnTo>
                  <a:lnTo>
                    <a:pt x="22279" y="106174"/>
                  </a:lnTo>
                  <a:lnTo>
                    <a:pt x="33419" y="156357"/>
                  </a:lnTo>
                  <a:lnTo>
                    <a:pt x="44559" y="206541"/>
                  </a:lnTo>
                  <a:lnTo>
                    <a:pt x="55699" y="256724"/>
                  </a:lnTo>
                  <a:lnTo>
                    <a:pt x="66839" y="306908"/>
                  </a:lnTo>
                  <a:lnTo>
                    <a:pt x="77978" y="357091"/>
                  </a:lnTo>
                  <a:lnTo>
                    <a:pt x="89118" y="407274"/>
                  </a:lnTo>
                  <a:lnTo>
                    <a:pt x="100258" y="457458"/>
                  </a:lnTo>
                  <a:lnTo>
                    <a:pt x="111398" y="507641"/>
                  </a:lnTo>
                  <a:lnTo>
                    <a:pt x="122538" y="557825"/>
                  </a:lnTo>
                  <a:lnTo>
                    <a:pt x="133678" y="608008"/>
                  </a:lnTo>
                  <a:lnTo>
                    <a:pt x="144817" y="658191"/>
                  </a:lnTo>
                  <a:lnTo>
                    <a:pt x="155957" y="708375"/>
                  </a:lnTo>
                  <a:lnTo>
                    <a:pt x="167097" y="758558"/>
                  </a:lnTo>
                  <a:lnTo>
                    <a:pt x="178237" y="808742"/>
                  </a:lnTo>
                  <a:lnTo>
                    <a:pt x="189377" y="858925"/>
                  </a:lnTo>
                  <a:lnTo>
                    <a:pt x="200517" y="909108"/>
                  </a:lnTo>
                  <a:lnTo>
                    <a:pt x="211657" y="959292"/>
                  </a:lnTo>
                  <a:lnTo>
                    <a:pt x="222796" y="1009475"/>
                  </a:lnTo>
                  <a:lnTo>
                    <a:pt x="233936" y="1059659"/>
                  </a:lnTo>
                  <a:lnTo>
                    <a:pt x="245076" y="1109842"/>
                  </a:lnTo>
                  <a:lnTo>
                    <a:pt x="256216" y="1160025"/>
                  </a:lnTo>
                  <a:lnTo>
                    <a:pt x="267356" y="1210209"/>
                  </a:lnTo>
                  <a:lnTo>
                    <a:pt x="278496" y="1260392"/>
                  </a:lnTo>
                  <a:lnTo>
                    <a:pt x="289635" y="1310575"/>
                  </a:lnTo>
                  <a:lnTo>
                    <a:pt x="300775" y="1360759"/>
                  </a:lnTo>
                  <a:lnTo>
                    <a:pt x="311915" y="1410942"/>
                  </a:lnTo>
                  <a:close/>
                </a:path>
              </a:pathLst>
            </a:custGeom>
            <a:solidFill>
              <a:srgbClr val="3B00FB">
                <a:alpha val="100000"/>
              </a:srgbClr>
            </a:solidFill>
            <a:ln w="13550" cap="flat">
              <a:solidFill>
                <a:srgbClr val="000000">
                  <a:alpha val="100000"/>
                </a:srgbClr>
              </a:solidFill>
              <a:prstDash val="solid"/>
              <a:miter/>
            </a:ln>
          </p:spPr>
          <p:txBody>
            <a:bodyPr/>
            <a:lstStyle/>
            <a:p/>
          </p:txBody>
        </p:sp>
        <p:sp>
          <p:nvSpPr>
            <p:cNvPr id="33" name="pg33"/>
            <p:cNvSpPr/>
            <p:nvPr/>
          </p:nvSpPr>
          <p:spPr>
            <a:xfrm>
              <a:off x="1842069" y="1944699"/>
              <a:ext cx="295679" cy="1466289"/>
            </a:xfrm>
            <a:custGeom>
              <a:avLst/>
              <a:pathLst>
                <a:path w="295679" h="1466289">
                  <a:moveTo>
                    <a:pt x="295679" y="1466289"/>
                  </a:moveTo>
                  <a:lnTo>
                    <a:pt x="286407" y="1415727"/>
                  </a:lnTo>
                  <a:lnTo>
                    <a:pt x="277134" y="1365165"/>
                  </a:lnTo>
                  <a:lnTo>
                    <a:pt x="267861" y="1314604"/>
                  </a:lnTo>
                  <a:lnTo>
                    <a:pt x="258589" y="1264042"/>
                  </a:lnTo>
                  <a:lnTo>
                    <a:pt x="249316" y="1213480"/>
                  </a:lnTo>
                  <a:lnTo>
                    <a:pt x="240043" y="1162919"/>
                  </a:lnTo>
                  <a:lnTo>
                    <a:pt x="230771" y="1112357"/>
                  </a:lnTo>
                  <a:lnTo>
                    <a:pt x="221498" y="1061795"/>
                  </a:lnTo>
                  <a:lnTo>
                    <a:pt x="212225" y="1011234"/>
                  </a:lnTo>
                  <a:lnTo>
                    <a:pt x="202952" y="960672"/>
                  </a:lnTo>
                  <a:lnTo>
                    <a:pt x="193680" y="910110"/>
                  </a:lnTo>
                  <a:lnTo>
                    <a:pt x="184407" y="859548"/>
                  </a:lnTo>
                  <a:lnTo>
                    <a:pt x="175134" y="808987"/>
                  </a:lnTo>
                  <a:lnTo>
                    <a:pt x="165862" y="758425"/>
                  </a:lnTo>
                  <a:lnTo>
                    <a:pt x="156589" y="707863"/>
                  </a:lnTo>
                  <a:lnTo>
                    <a:pt x="147316" y="657302"/>
                  </a:lnTo>
                  <a:lnTo>
                    <a:pt x="138044" y="606740"/>
                  </a:lnTo>
                  <a:lnTo>
                    <a:pt x="128771" y="556178"/>
                  </a:lnTo>
                  <a:lnTo>
                    <a:pt x="119498" y="505617"/>
                  </a:lnTo>
                  <a:lnTo>
                    <a:pt x="110225" y="455055"/>
                  </a:lnTo>
                  <a:lnTo>
                    <a:pt x="100953" y="404493"/>
                  </a:lnTo>
                  <a:lnTo>
                    <a:pt x="91680" y="353931"/>
                  </a:lnTo>
                  <a:lnTo>
                    <a:pt x="82407" y="303370"/>
                  </a:lnTo>
                  <a:lnTo>
                    <a:pt x="73135" y="252808"/>
                  </a:lnTo>
                  <a:lnTo>
                    <a:pt x="63862" y="202246"/>
                  </a:lnTo>
                  <a:lnTo>
                    <a:pt x="54589" y="151685"/>
                  </a:lnTo>
                  <a:lnTo>
                    <a:pt x="45316" y="101123"/>
                  </a:lnTo>
                  <a:lnTo>
                    <a:pt x="36044" y="50561"/>
                  </a:lnTo>
                  <a:lnTo>
                    <a:pt x="26771" y="0"/>
                  </a:lnTo>
                  <a:lnTo>
                    <a:pt x="0" y="5163"/>
                  </a:lnTo>
                  <a:lnTo>
                    <a:pt x="10195" y="55546"/>
                  </a:lnTo>
                  <a:lnTo>
                    <a:pt x="20391" y="105930"/>
                  </a:lnTo>
                  <a:lnTo>
                    <a:pt x="30587" y="156314"/>
                  </a:lnTo>
                  <a:lnTo>
                    <a:pt x="40783" y="206697"/>
                  </a:lnTo>
                  <a:lnTo>
                    <a:pt x="50979" y="257081"/>
                  </a:lnTo>
                  <a:lnTo>
                    <a:pt x="61175" y="307465"/>
                  </a:lnTo>
                  <a:lnTo>
                    <a:pt x="71371" y="357848"/>
                  </a:lnTo>
                  <a:lnTo>
                    <a:pt x="81566" y="408232"/>
                  </a:lnTo>
                  <a:lnTo>
                    <a:pt x="91762" y="458616"/>
                  </a:lnTo>
                  <a:lnTo>
                    <a:pt x="101958" y="508999"/>
                  </a:lnTo>
                  <a:lnTo>
                    <a:pt x="112154" y="559383"/>
                  </a:lnTo>
                  <a:lnTo>
                    <a:pt x="122350" y="609767"/>
                  </a:lnTo>
                  <a:lnTo>
                    <a:pt x="132546" y="660150"/>
                  </a:lnTo>
                  <a:lnTo>
                    <a:pt x="142742" y="710534"/>
                  </a:lnTo>
                  <a:lnTo>
                    <a:pt x="152937" y="760918"/>
                  </a:lnTo>
                  <a:lnTo>
                    <a:pt x="163133" y="811301"/>
                  </a:lnTo>
                  <a:lnTo>
                    <a:pt x="173329" y="861685"/>
                  </a:lnTo>
                  <a:lnTo>
                    <a:pt x="183525" y="912069"/>
                  </a:lnTo>
                  <a:lnTo>
                    <a:pt x="193721" y="962452"/>
                  </a:lnTo>
                  <a:lnTo>
                    <a:pt x="203917" y="1012836"/>
                  </a:lnTo>
                  <a:lnTo>
                    <a:pt x="214113" y="1063220"/>
                  </a:lnTo>
                  <a:lnTo>
                    <a:pt x="224308" y="1113603"/>
                  </a:lnTo>
                  <a:lnTo>
                    <a:pt x="234504" y="1163987"/>
                  </a:lnTo>
                  <a:lnTo>
                    <a:pt x="244700" y="1214371"/>
                  </a:lnTo>
                  <a:lnTo>
                    <a:pt x="254896" y="1264754"/>
                  </a:lnTo>
                  <a:lnTo>
                    <a:pt x="265092" y="1315138"/>
                  </a:lnTo>
                  <a:lnTo>
                    <a:pt x="275288" y="1365522"/>
                  </a:lnTo>
                  <a:lnTo>
                    <a:pt x="285484" y="1415905"/>
                  </a:lnTo>
                  <a:close/>
                </a:path>
              </a:pathLst>
            </a:custGeom>
            <a:solidFill>
              <a:srgbClr val="F26A21">
                <a:alpha val="100000"/>
              </a:srgbClr>
            </a:solidFill>
            <a:ln w="13550" cap="flat">
              <a:solidFill>
                <a:srgbClr val="000000">
                  <a:alpha val="100000"/>
                </a:srgbClr>
              </a:solidFill>
              <a:prstDash val="solid"/>
              <a:miter/>
            </a:ln>
          </p:spPr>
          <p:txBody>
            <a:bodyPr/>
            <a:lstStyle/>
            <a:p/>
          </p:txBody>
        </p:sp>
        <p:sp>
          <p:nvSpPr>
            <p:cNvPr id="34" name="pg34"/>
            <p:cNvSpPr/>
            <p:nvPr/>
          </p:nvSpPr>
          <p:spPr>
            <a:xfrm>
              <a:off x="1868840" y="1920245"/>
              <a:ext cx="268908" cy="1490743"/>
            </a:xfrm>
            <a:custGeom>
              <a:avLst/>
              <a:pathLst>
                <a:path w="268908" h="1490743">
                  <a:moveTo>
                    <a:pt x="268908" y="1490743"/>
                  </a:moveTo>
                  <a:lnTo>
                    <a:pt x="268908" y="1439338"/>
                  </a:lnTo>
                  <a:lnTo>
                    <a:pt x="268908" y="1387933"/>
                  </a:lnTo>
                  <a:lnTo>
                    <a:pt x="268908" y="1336528"/>
                  </a:lnTo>
                  <a:lnTo>
                    <a:pt x="268908" y="1285123"/>
                  </a:lnTo>
                  <a:lnTo>
                    <a:pt x="268908" y="1233718"/>
                  </a:lnTo>
                  <a:lnTo>
                    <a:pt x="268908" y="1182313"/>
                  </a:lnTo>
                  <a:lnTo>
                    <a:pt x="268908" y="1130908"/>
                  </a:lnTo>
                  <a:lnTo>
                    <a:pt x="268908" y="1079503"/>
                  </a:lnTo>
                  <a:lnTo>
                    <a:pt x="268908" y="1028098"/>
                  </a:lnTo>
                  <a:lnTo>
                    <a:pt x="268908" y="976694"/>
                  </a:lnTo>
                  <a:lnTo>
                    <a:pt x="268908" y="925289"/>
                  </a:lnTo>
                  <a:lnTo>
                    <a:pt x="268908" y="873884"/>
                  </a:lnTo>
                  <a:lnTo>
                    <a:pt x="268908" y="822479"/>
                  </a:lnTo>
                  <a:lnTo>
                    <a:pt x="268908" y="771074"/>
                  </a:lnTo>
                  <a:lnTo>
                    <a:pt x="268908" y="719669"/>
                  </a:lnTo>
                  <a:lnTo>
                    <a:pt x="268908" y="668264"/>
                  </a:lnTo>
                  <a:lnTo>
                    <a:pt x="268908" y="616859"/>
                  </a:lnTo>
                  <a:lnTo>
                    <a:pt x="268908" y="565454"/>
                  </a:lnTo>
                  <a:lnTo>
                    <a:pt x="268908" y="514049"/>
                  </a:lnTo>
                  <a:lnTo>
                    <a:pt x="268908" y="462644"/>
                  </a:lnTo>
                  <a:lnTo>
                    <a:pt x="268908" y="411239"/>
                  </a:lnTo>
                  <a:lnTo>
                    <a:pt x="268908" y="359834"/>
                  </a:lnTo>
                  <a:lnTo>
                    <a:pt x="268908" y="308429"/>
                  </a:lnTo>
                  <a:lnTo>
                    <a:pt x="268908" y="257024"/>
                  </a:lnTo>
                  <a:lnTo>
                    <a:pt x="268908" y="205619"/>
                  </a:lnTo>
                  <a:lnTo>
                    <a:pt x="268908" y="154214"/>
                  </a:lnTo>
                  <a:lnTo>
                    <a:pt x="268908" y="102809"/>
                  </a:lnTo>
                  <a:lnTo>
                    <a:pt x="268908" y="51404"/>
                  </a:lnTo>
                  <a:lnTo>
                    <a:pt x="268908" y="0"/>
                  </a:lnTo>
                  <a:lnTo>
                    <a:pt x="214842" y="980"/>
                  </a:lnTo>
                  <a:lnTo>
                    <a:pt x="160847" y="3921"/>
                  </a:lnTo>
                  <a:lnTo>
                    <a:pt x="106995" y="8818"/>
                  </a:lnTo>
                  <a:lnTo>
                    <a:pt x="53355" y="15666"/>
                  </a:lnTo>
                  <a:lnTo>
                    <a:pt x="0" y="24454"/>
                  </a:lnTo>
                  <a:lnTo>
                    <a:pt x="9272" y="75015"/>
                  </a:lnTo>
                  <a:lnTo>
                    <a:pt x="18545" y="125577"/>
                  </a:lnTo>
                  <a:lnTo>
                    <a:pt x="27818" y="176139"/>
                  </a:lnTo>
                  <a:lnTo>
                    <a:pt x="37090" y="226700"/>
                  </a:lnTo>
                  <a:lnTo>
                    <a:pt x="46363" y="277262"/>
                  </a:lnTo>
                  <a:lnTo>
                    <a:pt x="55636" y="327824"/>
                  </a:lnTo>
                  <a:lnTo>
                    <a:pt x="64908" y="378386"/>
                  </a:lnTo>
                  <a:lnTo>
                    <a:pt x="74181" y="428947"/>
                  </a:lnTo>
                  <a:lnTo>
                    <a:pt x="83454" y="479509"/>
                  </a:lnTo>
                  <a:lnTo>
                    <a:pt x="92727" y="530071"/>
                  </a:lnTo>
                  <a:lnTo>
                    <a:pt x="101999" y="580632"/>
                  </a:lnTo>
                  <a:lnTo>
                    <a:pt x="111272" y="631194"/>
                  </a:lnTo>
                  <a:lnTo>
                    <a:pt x="120545" y="681756"/>
                  </a:lnTo>
                  <a:lnTo>
                    <a:pt x="129817" y="732317"/>
                  </a:lnTo>
                  <a:lnTo>
                    <a:pt x="139090" y="782879"/>
                  </a:lnTo>
                  <a:lnTo>
                    <a:pt x="148363" y="833441"/>
                  </a:lnTo>
                  <a:lnTo>
                    <a:pt x="157635" y="884003"/>
                  </a:lnTo>
                  <a:lnTo>
                    <a:pt x="166908" y="934564"/>
                  </a:lnTo>
                  <a:lnTo>
                    <a:pt x="176181" y="985126"/>
                  </a:lnTo>
                  <a:lnTo>
                    <a:pt x="185454" y="1035688"/>
                  </a:lnTo>
                  <a:lnTo>
                    <a:pt x="194726" y="1086249"/>
                  </a:lnTo>
                  <a:lnTo>
                    <a:pt x="203999" y="1136811"/>
                  </a:lnTo>
                  <a:lnTo>
                    <a:pt x="213272" y="1187373"/>
                  </a:lnTo>
                  <a:lnTo>
                    <a:pt x="222544" y="1237934"/>
                  </a:lnTo>
                  <a:lnTo>
                    <a:pt x="231817" y="1288496"/>
                  </a:lnTo>
                  <a:lnTo>
                    <a:pt x="241090" y="1339058"/>
                  </a:lnTo>
                  <a:lnTo>
                    <a:pt x="250362" y="1389620"/>
                  </a:lnTo>
                  <a:lnTo>
                    <a:pt x="259635" y="1440181"/>
                  </a:lnTo>
                  <a:close/>
                </a:path>
              </a:pathLst>
            </a:custGeom>
            <a:solidFill>
              <a:srgbClr val="D3D3D3">
                <a:alpha val="100000"/>
              </a:srgbClr>
            </a:solidFill>
            <a:ln w="13550" cap="flat">
              <a:solidFill>
                <a:srgbClr val="000000">
                  <a:alpha val="100000"/>
                </a:srgbClr>
              </a:solidFill>
              <a:prstDash val="solid"/>
              <a:miter/>
            </a:ln>
          </p:spPr>
          <p:txBody>
            <a:bodyPr/>
            <a:lstStyle/>
            <a:p/>
          </p:txBody>
        </p:sp>
        <p:sp>
          <p:nvSpPr>
            <p:cNvPr id="35" name="tx35"/>
            <p:cNvSpPr/>
            <p:nvPr/>
          </p:nvSpPr>
          <p:spPr>
            <a:xfrm>
              <a:off x="4073178" y="1539441"/>
              <a:ext cx="2912008"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 DTP3 unvaccinated (% of total unvaccinated)</a:t>
              </a:r>
            </a:p>
          </p:txBody>
        </p:sp>
        <p:sp>
          <p:nvSpPr>
            <p:cNvPr id="36" name="rc36"/>
            <p:cNvSpPr/>
            <p:nvPr/>
          </p:nvSpPr>
          <p:spPr>
            <a:xfrm>
              <a:off x="4082178" y="1763835"/>
              <a:ext cx="201456" cy="201456"/>
            </a:xfrm>
            <a:prstGeom prst="rect">
              <a:avLst/>
            </a:prstGeom>
            <a:solidFill>
              <a:srgbClr val="7ED7D1">
                <a:alpha val="100000"/>
              </a:srgbClr>
            </a:solidFill>
            <a:ln w="13550" cap="flat">
              <a:solidFill>
                <a:srgbClr val="000000">
                  <a:alpha val="100000"/>
                </a:srgbClr>
              </a:solidFill>
              <a:prstDash val="solid"/>
              <a:miter/>
            </a:ln>
          </p:spPr>
          <p:txBody>
            <a:bodyPr/>
            <a:lstStyle/>
            <a:p/>
          </p:txBody>
        </p:sp>
        <p:sp>
          <p:nvSpPr>
            <p:cNvPr id="37" name="rc37"/>
            <p:cNvSpPr/>
            <p:nvPr/>
          </p:nvSpPr>
          <p:spPr>
            <a:xfrm>
              <a:off x="4082178" y="1983291"/>
              <a:ext cx="201456" cy="201456"/>
            </a:xfrm>
            <a:prstGeom prst="rect">
              <a:avLst/>
            </a:prstGeom>
            <a:solidFill>
              <a:srgbClr val="66B0FF">
                <a:alpha val="100000"/>
              </a:srgbClr>
            </a:solidFill>
            <a:ln w="13550" cap="flat">
              <a:solidFill>
                <a:srgbClr val="000000">
                  <a:alpha val="100000"/>
                </a:srgbClr>
              </a:solidFill>
              <a:prstDash val="solid"/>
              <a:miter/>
            </a:ln>
          </p:spPr>
          <p:txBody>
            <a:bodyPr/>
            <a:lstStyle/>
            <a:p/>
          </p:txBody>
        </p:sp>
        <p:sp>
          <p:nvSpPr>
            <p:cNvPr id="38" name="rc38"/>
            <p:cNvSpPr/>
            <p:nvPr/>
          </p:nvSpPr>
          <p:spPr>
            <a:xfrm>
              <a:off x="4082178" y="2202747"/>
              <a:ext cx="201456" cy="201456"/>
            </a:xfrm>
            <a:prstGeom prst="rect">
              <a:avLst/>
            </a:prstGeom>
            <a:solidFill>
              <a:srgbClr val="822E1C">
                <a:alpha val="100000"/>
              </a:srgbClr>
            </a:solidFill>
            <a:ln w="13550" cap="flat">
              <a:solidFill>
                <a:srgbClr val="000000">
                  <a:alpha val="100000"/>
                </a:srgbClr>
              </a:solidFill>
              <a:prstDash val="solid"/>
              <a:miter/>
            </a:ln>
          </p:spPr>
          <p:txBody>
            <a:bodyPr/>
            <a:lstStyle/>
            <a:p/>
          </p:txBody>
        </p:sp>
        <p:sp>
          <p:nvSpPr>
            <p:cNvPr id="39" name="rc39"/>
            <p:cNvSpPr/>
            <p:nvPr/>
          </p:nvSpPr>
          <p:spPr>
            <a:xfrm>
              <a:off x="4082178" y="2422203"/>
              <a:ext cx="201456" cy="201456"/>
            </a:xfrm>
            <a:prstGeom prst="rect">
              <a:avLst/>
            </a:prstGeom>
            <a:solidFill>
              <a:srgbClr val="1C7F93">
                <a:alpha val="100000"/>
              </a:srgbClr>
            </a:solidFill>
            <a:ln w="13550" cap="flat">
              <a:solidFill>
                <a:srgbClr val="000000">
                  <a:alpha val="100000"/>
                </a:srgbClr>
              </a:solidFill>
              <a:prstDash val="solid"/>
              <a:miter/>
            </a:ln>
          </p:spPr>
          <p:txBody>
            <a:bodyPr/>
            <a:lstStyle/>
            <a:p/>
          </p:txBody>
        </p:sp>
        <p:sp>
          <p:nvSpPr>
            <p:cNvPr id="40" name="rc40"/>
            <p:cNvSpPr/>
            <p:nvPr/>
          </p:nvSpPr>
          <p:spPr>
            <a:xfrm>
              <a:off x="4082178" y="2641659"/>
              <a:ext cx="201456" cy="201456"/>
            </a:xfrm>
            <a:prstGeom prst="rect">
              <a:avLst/>
            </a:prstGeom>
            <a:solidFill>
              <a:srgbClr val="AAF400">
                <a:alpha val="100000"/>
              </a:srgbClr>
            </a:solidFill>
            <a:ln w="13550" cap="flat">
              <a:solidFill>
                <a:srgbClr val="000000">
                  <a:alpha val="100000"/>
                </a:srgbClr>
              </a:solidFill>
              <a:prstDash val="solid"/>
              <a:miter/>
            </a:ln>
          </p:spPr>
          <p:txBody>
            <a:bodyPr/>
            <a:lstStyle/>
            <a:p/>
          </p:txBody>
        </p:sp>
        <p:sp>
          <p:nvSpPr>
            <p:cNvPr id="41" name="rc41"/>
            <p:cNvSpPr/>
            <p:nvPr/>
          </p:nvSpPr>
          <p:spPr>
            <a:xfrm>
              <a:off x="4082178" y="2861115"/>
              <a:ext cx="201456" cy="201456"/>
            </a:xfrm>
            <a:prstGeom prst="rect">
              <a:avLst/>
            </a:prstGeom>
            <a:solidFill>
              <a:srgbClr val="DEA0FD">
                <a:alpha val="100000"/>
              </a:srgbClr>
            </a:solidFill>
            <a:ln w="13550" cap="flat">
              <a:solidFill>
                <a:srgbClr val="000000">
                  <a:alpha val="100000"/>
                </a:srgbClr>
              </a:solidFill>
              <a:prstDash val="solid"/>
              <a:miter/>
            </a:ln>
          </p:spPr>
          <p:txBody>
            <a:bodyPr/>
            <a:lstStyle/>
            <a:p/>
          </p:txBody>
        </p:sp>
        <p:sp>
          <p:nvSpPr>
            <p:cNvPr id="42" name="rc42"/>
            <p:cNvSpPr/>
            <p:nvPr/>
          </p:nvSpPr>
          <p:spPr>
            <a:xfrm>
              <a:off x="4082178" y="3080571"/>
              <a:ext cx="201456" cy="201456"/>
            </a:xfrm>
            <a:prstGeom prst="rect">
              <a:avLst/>
            </a:prstGeom>
            <a:solidFill>
              <a:srgbClr val="C075A6">
                <a:alpha val="100000"/>
              </a:srgbClr>
            </a:solidFill>
            <a:ln w="13550" cap="flat">
              <a:solidFill>
                <a:srgbClr val="000000">
                  <a:alpha val="100000"/>
                </a:srgbClr>
              </a:solidFill>
              <a:prstDash val="solid"/>
              <a:miter/>
            </a:ln>
          </p:spPr>
          <p:txBody>
            <a:bodyPr/>
            <a:lstStyle/>
            <a:p/>
          </p:txBody>
        </p:sp>
        <p:sp>
          <p:nvSpPr>
            <p:cNvPr id="43" name="rc43"/>
            <p:cNvSpPr/>
            <p:nvPr/>
          </p:nvSpPr>
          <p:spPr>
            <a:xfrm>
              <a:off x="4082178" y="3300027"/>
              <a:ext cx="201456" cy="201456"/>
            </a:xfrm>
            <a:prstGeom prst="rect">
              <a:avLst/>
            </a:prstGeom>
            <a:solidFill>
              <a:srgbClr val="F7E1A0">
                <a:alpha val="100000"/>
              </a:srgbClr>
            </a:solidFill>
            <a:ln w="13550" cap="flat">
              <a:solidFill>
                <a:srgbClr val="000000">
                  <a:alpha val="100000"/>
                </a:srgbClr>
              </a:solidFill>
              <a:prstDash val="solid"/>
              <a:miter/>
            </a:ln>
          </p:spPr>
          <p:txBody>
            <a:bodyPr/>
            <a:lstStyle/>
            <a:p/>
          </p:txBody>
        </p:sp>
        <p:sp>
          <p:nvSpPr>
            <p:cNvPr id="44" name="rc44"/>
            <p:cNvSpPr/>
            <p:nvPr/>
          </p:nvSpPr>
          <p:spPr>
            <a:xfrm>
              <a:off x="4082178" y="3519483"/>
              <a:ext cx="201456" cy="201456"/>
            </a:xfrm>
            <a:prstGeom prst="rect">
              <a:avLst/>
            </a:prstGeom>
            <a:solidFill>
              <a:srgbClr val="FC1CBF">
                <a:alpha val="100000"/>
              </a:srgbClr>
            </a:solidFill>
            <a:ln w="13550" cap="flat">
              <a:solidFill>
                <a:srgbClr val="000000">
                  <a:alpha val="100000"/>
                </a:srgbClr>
              </a:solidFill>
              <a:prstDash val="solid"/>
              <a:miter/>
            </a:ln>
          </p:spPr>
          <p:txBody>
            <a:bodyPr/>
            <a:lstStyle/>
            <a:p/>
          </p:txBody>
        </p:sp>
        <p:sp>
          <p:nvSpPr>
            <p:cNvPr id="45" name="rc45"/>
            <p:cNvSpPr/>
            <p:nvPr/>
          </p:nvSpPr>
          <p:spPr>
            <a:xfrm>
              <a:off x="4082178" y="3738939"/>
              <a:ext cx="201456" cy="201456"/>
            </a:xfrm>
            <a:prstGeom prst="rect">
              <a:avLst/>
            </a:prstGeom>
            <a:solidFill>
              <a:srgbClr val="FA0087">
                <a:alpha val="100000"/>
              </a:srgbClr>
            </a:solidFill>
            <a:ln w="13550" cap="flat">
              <a:solidFill>
                <a:srgbClr val="000000">
                  <a:alpha val="100000"/>
                </a:srgbClr>
              </a:solidFill>
              <a:prstDash val="solid"/>
              <a:miter/>
            </a:ln>
          </p:spPr>
          <p:txBody>
            <a:bodyPr/>
            <a:lstStyle/>
            <a:p/>
          </p:txBody>
        </p:sp>
        <p:sp>
          <p:nvSpPr>
            <p:cNvPr id="46" name="rc46"/>
            <p:cNvSpPr/>
            <p:nvPr/>
          </p:nvSpPr>
          <p:spPr>
            <a:xfrm>
              <a:off x="4082178" y="3958395"/>
              <a:ext cx="201456" cy="201456"/>
            </a:xfrm>
            <a:prstGeom prst="rect">
              <a:avLst/>
            </a:prstGeom>
            <a:solidFill>
              <a:srgbClr val="1CBE4F">
                <a:alpha val="100000"/>
              </a:srgbClr>
            </a:solidFill>
            <a:ln w="13550" cap="flat">
              <a:solidFill>
                <a:srgbClr val="000000">
                  <a:alpha val="100000"/>
                </a:srgbClr>
              </a:solidFill>
              <a:prstDash val="solid"/>
              <a:miter/>
            </a:ln>
          </p:spPr>
          <p:txBody>
            <a:bodyPr/>
            <a:lstStyle/>
            <a:p/>
          </p:txBody>
        </p:sp>
        <p:sp>
          <p:nvSpPr>
            <p:cNvPr id="47" name="rc47"/>
            <p:cNvSpPr/>
            <p:nvPr/>
          </p:nvSpPr>
          <p:spPr>
            <a:xfrm>
              <a:off x="4082178" y="4177851"/>
              <a:ext cx="201456" cy="201456"/>
            </a:xfrm>
            <a:prstGeom prst="rect">
              <a:avLst/>
            </a:prstGeom>
            <a:solidFill>
              <a:srgbClr val="FBE426">
                <a:alpha val="100000"/>
              </a:srgbClr>
            </a:solidFill>
            <a:ln w="13550" cap="flat">
              <a:solidFill>
                <a:srgbClr val="000000">
                  <a:alpha val="100000"/>
                </a:srgbClr>
              </a:solidFill>
              <a:prstDash val="solid"/>
              <a:miter/>
            </a:ln>
          </p:spPr>
          <p:txBody>
            <a:bodyPr/>
            <a:lstStyle/>
            <a:p/>
          </p:txBody>
        </p:sp>
        <p:sp>
          <p:nvSpPr>
            <p:cNvPr id="48" name="rc48"/>
            <p:cNvSpPr/>
            <p:nvPr/>
          </p:nvSpPr>
          <p:spPr>
            <a:xfrm>
              <a:off x="4082178" y="4397307"/>
              <a:ext cx="201456" cy="201456"/>
            </a:xfrm>
            <a:prstGeom prst="rect">
              <a:avLst/>
            </a:prstGeom>
            <a:solidFill>
              <a:srgbClr val="B10DA1">
                <a:alpha val="100000"/>
              </a:srgbClr>
            </a:solidFill>
            <a:ln w="13550" cap="flat">
              <a:solidFill>
                <a:srgbClr val="000000">
                  <a:alpha val="100000"/>
                </a:srgbClr>
              </a:solidFill>
              <a:prstDash val="solid"/>
              <a:miter/>
            </a:ln>
          </p:spPr>
          <p:txBody>
            <a:bodyPr/>
            <a:lstStyle/>
            <a:p/>
          </p:txBody>
        </p:sp>
        <p:sp>
          <p:nvSpPr>
            <p:cNvPr id="49" name="rc49"/>
            <p:cNvSpPr/>
            <p:nvPr/>
          </p:nvSpPr>
          <p:spPr>
            <a:xfrm>
              <a:off x="4082178" y="4616763"/>
              <a:ext cx="201456" cy="201456"/>
            </a:xfrm>
            <a:prstGeom prst="rect">
              <a:avLst/>
            </a:prstGeom>
            <a:solidFill>
              <a:srgbClr val="85660D">
                <a:alpha val="100000"/>
              </a:srgbClr>
            </a:solidFill>
            <a:ln w="13550" cap="flat">
              <a:solidFill>
                <a:srgbClr val="000000">
                  <a:alpha val="100000"/>
                </a:srgbClr>
              </a:solidFill>
              <a:prstDash val="solid"/>
              <a:miter/>
            </a:ln>
          </p:spPr>
          <p:txBody>
            <a:bodyPr/>
            <a:lstStyle/>
            <a:p/>
          </p:txBody>
        </p:sp>
        <p:sp>
          <p:nvSpPr>
            <p:cNvPr id="50" name="rc50"/>
            <p:cNvSpPr/>
            <p:nvPr/>
          </p:nvSpPr>
          <p:spPr>
            <a:xfrm>
              <a:off x="4082178" y="4836219"/>
              <a:ext cx="201456" cy="201456"/>
            </a:xfrm>
            <a:prstGeom prst="rect">
              <a:avLst/>
            </a:prstGeom>
            <a:solidFill>
              <a:srgbClr val="1C8356">
                <a:alpha val="100000"/>
              </a:srgbClr>
            </a:solidFill>
            <a:ln w="13550" cap="flat">
              <a:solidFill>
                <a:srgbClr val="000000">
                  <a:alpha val="100000"/>
                </a:srgbClr>
              </a:solidFill>
              <a:prstDash val="solid"/>
              <a:miter/>
            </a:ln>
          </p:spPr>
          <p:txBody>
            <a:bodyPr/>
            <a:lstStyle/>
            <a:p/>
          </p:txBody>
        </p:sp>
        <p:sp>
          <p:nvSpPr>
            <p:cNvPr id="51" name="rc51"/>
            <p:cNvSpPr/>
            <p:nvPr/>
          </p:nvSpPr>
          <p:spPr>
            <a:xfrm>
              <a:off x="4082178" y="5055675"/>
              <a:ext cx="201456" cy="201456"/>
            </a:xfrm>
            <a:prstGeom prst="rect">
              <a:avLst/>
            </a:prstGeom>
            <a:solidFill>
              <a:srgbClr val="C4451C">
                <a:alpha val="100000"/>
              </a:srgbClr>
            </a:solidFill>
            <a:ln w="13550" cap="flat">
              <a:solidFill>
                <a:srgbClr val="000000">
                  <a:alpha val="100000"/>
                </a:srgbClr>
              </a:solidFill>
              <a:prstDash val="solid"/>
              <a:miter/>
            </a:ln>
          </p:spPr>
          <p:txBody>
            <a:bodyPr/>
            <a:lstStyle/>
            <a:p/>
          </p:txBody>
        </p:sp>
        <p:sp>
          <p:nvSpPr>
            <p:cNvPr id="52" name="rc52"/>
            <p:cNvSpPr/>
            <p:nvPr/>
          </p:nvSpPr>
          <p:spPr>
            <a:xfrm>
              <a:off x="6795248" y="1763835"/>
              <a:ext cx="201455" cy="201456"/>
            </a:xfrm>
            <a:prstGeom prst="rect">
              <a:avLst/>
            </a:prstGeom>
            <a:solidFill>
              <a:srgbClr val="325A9B">
                <a:alpha val="100000"/>
              </a:srgbClr>
            </a:solidFill>
            <a:ln w="13550" cap="flat">
              <a:solidFill>
                <a:srgbClr val="000000">
                  <a:alpha val="100000"/>
                </a:srgbClr>
              </a:solidFill>
              <a:prstDash val="solid"/>
              <a:miter/>
            </a:ln>
          </p:spPr>
          <p:txBody>
            <a:bodyPr/>
            <a:lstStyle/>
            <a:p/>
          </p:txBody>
        </p:sp>
        <p:sp>
          <p:nvSpPr>
            <p:cNvPr id="53" name="rc53"/>
            <p:cNvSpPr/>
            <p:nvPr/>
          </p:nvSpPr>
          <p:spPr>
            <a:xfrm>
              <a:off x="6795248" y="1983291"/>
              <a:ext cx="201455" cy="201456"/>
            </a:xfrm>
            <a:prstGeom prst="rect">
              <a:avLst/>
            </a:prstGeom>
            <a:solidFill>
              <a:srgbClr val="F8A19F">
                <a:alpha val="100000"/>
              </a:srgbClr>
            </a:solidFill>
            <a:ln w="13550" cap="flat">
              <a:solidFill>
                <a:srgbClr val="000000">
                  <a:alpha val="100000"/>
                </a:srgbClr>
              </a:solidFill>
              <a:prstDash val="solid"/>
              <a:miter/>
            </a:ln>
          </p:spPr>
          <p:txBody>
            <a:bodyPr/>
            <a:lstStyle/>
            <a:p/>
          </p:txBody>
        </p:sp>
        <p:sp>
          <p:nvSpPr>
            <p:cNvPr id="54" name="rc54"/>
            <p:cNvSpPr/>
            <p:nvPr/>
          </p:nvSpPr>
          <p:spPr>
            <a:xfrm>
              <a:off x="6795248" y="2202747"/>
              <a:ext cx="201455" cy="201456"/>
            </a:xfrm>
            <a:prstGeom prst="rect">
              <a:avLst/>
            </a:prstGeom>
            <a:solidFill>
              <a:srgbClr val="AA0DFE">
                <a:alpha val="100000"/>
              </a:srgbClr>
            </a:solidFill>
            <a:ln w="13550" cap="flat">
              <a:solidFill>
                <a:srgbClr val="000000">
                  <a:alpha val="100000"/>
                </a:srgbClr>
              </a:solidFill>
              <a:prstDash val="solid"/>
              <a:miter/>
            </a:ln>
          </p:spPr>
          <p:txBody>
            <a:bodyPr/>
            <a:lstStyle/>
            <a:p/>
          </p:txBody>
        </p:sp>
        <p:sp>
          <p:nvSpPr>
            <p:cNvPr id="55" name="rc55"/>
            <p:cNvSpPr/>
            <p:nvPr/>
          </p:nvSpPr>
          <p:spPr>
            <a:xfrm>
              <a:off x="6795248" y="2422203"/>
              <a:ext cx="201455" cy="201456"/>
            </a:xfrm>
            <a:prstGeom prst="rect">
              <a:avLst/>
            </a:prstGeom>
            <a:solidFill>
              <a:srgbClr val="F6222E">
                <a:alpha val="100000"/>
              </a:srgbClr>
            </a:solidFill>
            <a:ln w="13550" cap="flat">
              <a:solidFill>
                <a:srgbClr val="000000">
                  <a:alpha val="100000"/>
                </a:srgbClr>
              </a:solidFill>
              <a:prstDash val="solid"/>
              <a:miter/>
            </a:ln>
          </p:spPr>
          <p:txBody>
            <a:bodyPr/>
            <a:lstStyle/>
            <a:p/>
          </p:txBody>
        </p:sp>
        <p:sp>
          <p:nvSpPr>
            <p:cNvPr id="56" name="rc56"/>
            <p:cNvSpPr/>
            <p:nvPr/>
          </p:nvSpPr>
          <p:spPr>
            <a:xfrm>
              <a:off x="6795248" y="2641659"/>
              <a:ext cx="201455" cy="201456"/>
            </a:xfrm>
            <a:prstGeom prst="rect">
              <a:avLst/>
            </a:prstGeom>
            <a:solidFill>
              <a:srgbClr val="2ED9FF">
                <a:alpha val="100000"/>
              </a:srgbClr>
            </a:solidFill>
            <a:ln w="13550" cap="flat">
              <a:solidFill>
                <a:srgbClr val="000000">
                  <a:alpha val="100000"/>
                </a:srgbClr>
              </a:solidFill>
              <a:prstDash val="solid"/>
              <a:miter/>
            </a:ln>
          </p:spPr>
          <p:txBody>
            <a:bodyPr/>
            <a:lstStyle/>
            <a:p/>
          </p:txBody>
        </p:sp>
        <p:sp>
          <p:nvSpPr>
            <p:cNvPr id="57" name="rc57"/>
            <p:cNvSpPr/>
            <p:nvPr/>
          </p:nvSpPr>
          <p:spPr>
            <a:xfrm>
              <a:off x="6795248" y="2861115"/>
              <a:ext cx="201455" cy="201456"/>
            </a:xfrm>
            <a:prstGeom prst="rect">
              <a:avLst/>
            </a:prstGeom>
            <a:solidFill>
              <a:srgbClr val="782AB6">
                <a:alpha val="100000"/>
              </a:srgbClr>
            </a:solidFill>
            <a:ln w="13550" cap="flat">
              <a:solidFill>
                <a:srgbClr val="000000">
                  <a:alpha val="100000"/>
                </a:srgbClr>
              </a:solidFill>
              <a:prstDash val="solid"/>
              <a:miter/>
            </a:ln>
          </p:spPr>
          <p:txBody>
            <a:bodyPr/>
            <a:lstStyle/>
            <a:p/>
          </p:txBody>
        </p:sp>
        <p:sp>
          <p:nvSpPr>
            <p:cNvPr id="58" name="rc58"/>
            <p:cNvSpPr/>
            <p:nvPr/>
          </p:nvSpPr>
          <p:spPr>
            <a:xfrm>
              <a:off x="6795248" y="3080571"/>
              <a:ext cx="201455" cy="201456"/>
            </a:xfrm>
            <a:prstGeom prst="rect">
              <a:avLst/>
            </a:prstGeom>
            <a:solidFill>
              <a:srgbClr val="90AD1C">
                <a:alpha val="100000"/>
              </a:srgbClr>
            </a:solidFill>
            <a:ln w="13550" cap="flat">
              <a:solidFill>
                <a:srgbClr val="000000">
                  <a:alpha val="100000"/>
                </a:srgbClr>
              </a:solidFill>
              <a:prstDash val="solid"/>
              <a:miter/>
            </a:ln>
          </p:spPr>
          <p:txBody>
            <a:bodyPr/>
            <a:lstStyle/>
            <a:p/>
          </p:txBody>
        </p:sp>
        <p:sp>
          <p:nvSpPr>
            <p:cNvPr id="59" name="rc59"/>
            <p:cNvSpPr/>
            <p:nvPr/>
          </p:nvSpPr>
          <p:spPr>
            <a:xfrm>
              <a:off x="6795248" y="3300027"/>
              <a:ext cx="201455" cy="201456"/>
            </a:xfrm>
            <a:prstGeom prst="rect">
              <a:avLst/>
            </a:prstGeom>
            <a:solidFill>
              <a:srgbClr val="B00068">
                <a:alpha val="100000"/>
              </a:srgbClr>
            </a:solidFill>
            <a:ln w="13550" cap="flat">
              <a:solidFill>
                <a:srgbClr val="000000">
                  <a:alpha val="100000"/>
                </a:srgbClr>
              </a:solidFill>
              <a:prstDash val="solid"/>
              <a:miter/>
            </a:ln>
          </p:spPr>
          <p:txBody>
            <a:bodyPr/>
            <a:lstStyle/>
            <a:p/>
          </p:txBody>
        </p:sp>
        <p:sp>
          <p:nvSpPr>
            <p:cNvPr id="60" name="rc60"/>
            <p:cNvSpPr/>
            <p:nvPr/>
          </p:nvSpPr>
          <p:spPr>
            <a:xfrm>
              <a:off x="6795248" y="3519483"/>
              <a:ext cx="201455" cy="201456"/>
            </a:xfrm>
            <a:prstGeom prst="rect">
              <a:avLst/>
            </a:prstGeom>
            <a:solidFill>
              <a:srgbClr val="FEAF16">
                <a:alpha val="100000"/>
              </a:srgbClr>
            </a:solidFill>
            <a:ln w="13550" cap="flat">
              <a:solidFill>
                <a:srgbClr val="000000">
                  <a:alpha val="100000"/>
                </a:srgbClr>
              </a:solidFill>
              <a:prstDash val="solid"/>
              <a:miter/>
            </a:ln>
          </p:spPr>
          <p:txBody>
            <a:bodyPr/>
            <a:lstStyle/>
            <a:p/>
          </p:txBody>
        </p:sp>
        <p:sp>
          <p:nvSpPr>
            <p:cNvPr id="61" name="rc61"/>
            <p:cNvSpPr/>
            <p:nvPr/>
          </p:nvSpPr>
          <p:spPr>
            <a:xfrm>
              <a:off x="6795248" y="3738939"/>
              <a:ext cx="201455" cy="201456"/>
            </a:xfrm>
            <a:prstGeom prst="rect">
              <a:avLst/>
            </a:prstGeom>
            <a:solidFill>
              <a:srgbClr val="3283FE">
                <a:alpha val="100000"/>
              </a:srgbClr>
            </a:solidFill>
            <a:ln w="13550" cap="flat">
              <a:solidFill>
                <a:srgbClr val="000000">
                  <a:alpha val="100000"/>
                </a:srgbClr>
              </a:solidFill>
              <a:prstDash val="solid"/>
              <a:miter/>
            </a:ln>
          </p:spPr>
          <p:txBody>
            <a:bodyPr/>
            <a:lstStyle/>
            <a:p/>
          </p:txBody>
        </p:sp>
        <p:sp>
          <p:nvSpPr>
            <p:cNvPr id="62" name="rc62"/>
            <p:cNvSpPr/>
            <p:nvPr/>
          </p:nvSpPr>
          <p:spPr>
            <a:xfrm>
              <a:off x="6795248" y="3958395"/>
              <a:ext cx="201455" cy="201456"/>
            </a:xfrm>
            <a:prstGeom prst="rect">
              <a:avLst/>
            </a:prstGeom>
            <a:solidFill>
              <a:srgbClr val="00CC99">
                <a:alpha val="100000"/>
              </a:srgbClr>
            </a:solidFill>
            <a:ln w="13550" cap="flat">
              <a:solidFill>
                <a:srgbClr val="000000">
                  <a:alpha val="100000"/>
                </a:srgbClr>
              </a:solidFill>
              <a:prstDash val="solid"/>
              <a:miter/>
            </a:ln>
          </p:spPr>
          <p:txBody>
            <a:bodyPr/>
            <a:lstStyle/>
            <a:p/>
          </p:txBody>
        </p:sp>
        <p:sp>
          <p:nvSpPr>
            <p:cNvPr id="63" name="rc63"/>
            <p:cNvSpPr/>
            <p:nvPr/>
          </p:nvSpPr>
          <p:spPr>
            <a:xfrm>
              <a:off x="6795248" y="4177851"/>
              <a:ext cx="201455" cy="201456"/>
            </a:xfrm>
            <a:prstGeom prst="rect">
              <a:avLst/>
            </a:prstGeom>
            <a:solidFill>
              <a:srgbClr val="FE00FA">
                <a:alpha val="100000"/>
              </a:srgbClr>
            </a:solidFill>
            <a:ln w="13550" cap="flat">
              <a:solidFill>
                <a:srgbClr val="000000">
                  <a:alpha val="100000"/>
                </a:srgbClr>
              </a:solidFill>
              <a:prstDash val="solid"/>
              <a:miter/>
            </a:ln>
          </p:spPr>
          <p:txBody>
            <a:bodyPr/>
            <a:lstStyle/>
            <a:p/>
          </p:txBody>
        </p:sp>
        <p:sp>
          <p:nvSpPr>
            <p:cNvPr id="64" name="rc64"/>
            <p:cNvSpPr/>
            <p:nvPr/>
          </p:nvSpPr>
          <p:spPr>
            <a:xfrm>
              <a:off x="6795248" y="4397307"/>
              <a:ext cx="201455" cy="201456"/>
            </a:xfrm>
            <a:prstGeom prst="rect">
              <a:avLst/>
            </a:prstGeom>
            <a:solidFill>
              <a:srgbClr val="3B00FB">
                <a:alpha val="100000"/>
              </a:srgbClr>
            </a:solidFill>
            <a:ln w="13550" cap="flat">
              <a:solidFill>
                <a:srgbClr val="000000">
                  <a:alpha val="100000"/>
                </a:srgbClr>
              </a:solidFill>
              <a:prstDash val="solid"/>
              <a:miter/>
            </a:ln>
          </p:spPr>
          <p:txBody>
            <a:bodyPr/>
            <a:lstStyle/>
            <a:p/>
          </p:txBody>
        </p:sp>
        <p:sp>
          <p:nvSpPr>
            <p:cNvPr id="65" name="rc65"/>
            <p:cNvSpPr/>
            <p:nvPr/>
          </p:nvSpPr>
          <p:spPr>
            <a:xfrm>
              <a:off x="6795248" y="4616763"/>
              <a:ext cx="201455" cy="201456"/>
            </a:xfrm>
            <a:prstGeom prst="rect">
              <a:avLst/>
            </a:prstGeom>
            <a:solidFill>
              <a:srgbClr val="F26A21">
                <a:alpha val="100000"/>
              </a:srgbClr>
            </a:solidFill>
            <a:ln w="13550" cap="flat">
              <a:solidFill>
                <a:srgbClr val="000000">
                  <a:alpha val="100000"/>
                </a:srgbClr>
              </a:solidFill>
              <a:prstDash val="solid"/>
              <a:miter/>
            </a:ln>
          </p:spPr>
          <p:txBody>
            <a:bodyPr/>
            <a:lstStyle/>
            <a:p/>
          </p:txBody>
        </p:sp>
        <p:sp>
          <p:nvSpPr>
            <p:cNvPr id="66" name="rc66"/>
            <p:cNvSpPr/>
            <p:nvPr/>
          </p:nvSpPr>
          <p:spPr>
            <a:xfrm>
              <a:off x="6795248" y="4836219"/>
              <a:ext cx="201455" cy="201456"/>
            </a:xfrm>
            <a:prstGeom prst="rect">
              <a:avLst/>
            </a:prstGeom>
            <a:solidFill>
              <a:srgbClr val="D3D3D3">
                <a:alpha val="100000"/>
              </a:srgbClr>
            </a:solidFill>
            <a:ln w="13550" cap="flat">
              <a:solidFill>
                <a:srgbClr val="000000">
                  <a:alpha val="100000"/>
                </a:srgbClr>
              </a:solidFill>
              <a:prstDash val="solid"/>
              <a:miter/>
            </a:ln>
          </p:spPr>
          <p:txBody>
            <a:bodyPr/>
            <a:lstStyle/>
            <a:p/>
          </p:txBody>
        </p:sp>
        <p:sp>
          <p:nvSpPr>
            <p:cNvPr id="67" name="tx67"/>
            <p:cNvSpPr/>
            <p:nvPr/>
          </p:nvSpPr>
          <p:spPr>
            <a:xfrm>
              <a:off x="4362223" y="1799679"/>
              <a:ext cx="1627668"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 United States: 218,000 (31%) </a:t>
              </a:r>
            </a:p>
          </p:txBody>
        </p:sp>
        <p:sp>
          <p:nvSpPr>
            <p:cNvPr id="68" name="tx68"/>
            <p:cNvSpPr/>
            <p:nvPr/>
          </p:nvSpPr>
          <p:spPr>
            <a:xfrm>
              <a:off x="4362223" y="2019135"/>
              <a:ext cx="129200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 Germany: 65,000 (9%) </a:t>
              </a:r>
            </a:p>
          </p:txBody>
        </p:sp>
        <p:sp>
          <p:nvSpPr>
            <p:cNvPr id="69" name="tx69"/>
            <p:cNvSpPr/>
            <p:nvPr/>
          </p:nvSpPr>
          <p:spPr>
            <a:xfrm>
              <a:off x="4362223" y="2238591"/>
              <a:ext cx="162761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3) United Kingdom: 55,000 (8%) </a:t>
              </a:r>
            </a:p>
          </p:txBody>
        </p:sp>
        <p:sp>
          <p:nvSpPr>
            <p:cNvPr id="70" name="tx70"/>
            <p:cNvSpPr/>
            <p:nvPr/>
          </p:nvSpPr>
          <p:spPr>
            <a:xfrm>
              <a:off x="4362223" y="2458047"/>
              <a:ext cx="127967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4) Romania: 40,000 (6%) </a:t>
              </a:r>
            </a:p>
          </p:txBody>
        </p:sp>
        <p:sp>
          <p:nvSpPr>
            <p:cNvPr id="71" name="tx71"/>
            <p:cNvSpPr/>
            <p:nvPr/>
          </p:nvSpPr>
          <p:spPr>
            <a:xfrm>
              <a:off x="4362223" y="2677503"/>
              <a:ext cx="180152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5) Russian Federation: 39,000 (5%) </a:t>
              </a:r>
            </a:p>
          </p:txBody>
        </p:sp>
        <p:sp>
          <p:nvSpPr>
            <p:cNvPr id="72" name="tx72"/>
            <p:cNvSpPr/>
            <p:nvPr/>
          </p:nvSpPr>
          <p:spPr>
            <a:xfrm>
              <a:off x="4362223" y="2896959"/>
              <a:ext cx="122390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6) Canada: 28,000 (4%) </a:t>
              </a:r>
            </a:p>
          </p:txBody>
        </p:sp>
        <p:sp>
          <p:nvSpPr>
            <p:cNvPr id="73" name="tx73"/>
            <p:cNvSpPr/>
            <p:nvPr/>
          </p:nvSpPr>
          <p:spPr>
            <a:xfrm>
              <a:off x="4362223" y="3116415"/>
              <a:ext cx="118024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7) France: 25,000 (4%) </a:t>
              </a:r>
            </a:p>
          </p:txBody>
        </p:sp>
        <p:sp>
          <p:nvSpPr>
            <p:cNvPr id="74" name="tx74"/>
            <p:cNvSpPr/>
            <p:nvPr/>
          </p:nvSpPr>
          <p:spPr>
            <a:xfrm>
              <a:off x="4362223" y="3335871"/>
              <a:ext cx="124867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8) Panama: 24,000 (3%) </a:t>
              </a:r>
            </a:p>
          </p:txBody>
        </p:sp>
        <p:sp>
          <p:nvSpPr>
            <p:cNvPr id="75" name="tx75"/>
            <p:cNvSpPr/>
            <p:nvPr/>
          </p:nvSpPr>
          <p:spPr>
            <a:xfrm>
              <a:off x="4362223" y="3555327"/>
              <a:ext cx="111825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9) Spain: 24,000 (3%) </a:t>
              </a:r>
            </a:p>
          </p:txBody>
        </p:sp>
        <p:sp>
          <p:nvSpPr>
            <p:cNvPr id="76" name="tx76"/>
            <p:cNvSpPr/>
            <p:nvPr/>
          </p:nvSpPr>
          <p:spPr>
            <a:xfrm>
              <a:off x="4362223" y="3774783"/>
              <a:ext cx="109953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10) Italy: 19,000 (3%) </a:t>
              </a:r>
            </a:p>
          </p:txBody>
        </p:sp>
        <p:sp>
          <p:nvSpPr>
            <p:cNvPr id="77" name="tx77"/>
            <p:cNvSpPr/>
            <p:nvPr/>
          </p:nvSpPr>
          <p:spPr>
            <a:xfrm>
              <a:off x="4362223" y="3994239"/>
              <a:ext cx="124256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11) Poland: 19,000 (3%) </a:t>
              </a:r>
            </a:p>
          </p:txBody>
        </p:sp>
        <p:sp>
          <p:nvSpPr>
            <p:cNvPr id="78" name="tx78"/>
            <p:cNvSpPr/>
            <p:nvPr/>
          </p:nvSpPr>
          <p:spPr>
            <a:xfrm>
              <a:off x="4362223" y="4213695"/>
              <a:ext cx="132938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12) Australia: 18,000 (3%) </a:t>
              </a:r>
            </a:p>
          </p:txBody>
        </p:sp>
        <p:sp>
          <p:nvSpPr>
            <p:cNvPr id="79" name="tx79"/>
            <p:cNvSpPr/>
            <p:nvPr/>
          </p:nvSpPr>
          <p:spPr>
            <a:xfrm>
              <a:off x="4362223" y="4433151"/>
              <a:ext cx="153451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13) Saudi Arabia: 16,000 (2%) </a:t>
              </a:r>
            </a:p>
          </p:txBody>
        </p:sp>
        <p:sp>
          <p:nvSpPr>
            <p:cNvPr id="80" name="tx80"/>
            <p:cNvSpPr/>
            <p:nvPr/>
          </p:nvSpPr>
          <p:spPr>
            <a:xfrm>
              <a:off x="4362223" y="4652607"/>
              <a:ext cx="119907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14) Japan: 15,000 (2%) </a:t>
              </a:r>
            </a:p>
          </p:txBody>
        </p:sp>
        <p:sp>
          <p:nvSpPr>
            <p:cNvPr id="81" name="tx81"/>
            <p:cNvSpPr/>
            <p:nvPr/>
          </p:nvSpPr>
          <p:spPr>
            <a:xfrm>
              <a:off x="4362223" y="4872063"/>
              <a:ext cx="235443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15) Netherlands (Kingdom of the): 13,000 (2%) </a:t>
              </a:r>
            </a:p>
          </p:txBody>
        </p:sp>
        <p:sp>
          <p:nvSpPr>
            <p:cNvPr id="82" name="tx82"/>
            <p:cNvSpPr/>
            <p:nvPr/>
          </p:nvSpPr>
          <p:spPr>
            <a:xfrm>
              <a:off x="4362223" y="5091519"/>
              <a:ext cx="124240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16) Austria: 12,000 (2%) </a:t>
              </a:r>
            </a:p>
          </p:txBody>
        </p:sp>
        <p:sp>
          <p:nvSpPr>
            <p:cNvPr id="83" name="tx83"/>
            <p:cNvSpPr/>
            <p:nvPr/>
          </p:nvSpPr>
          <p:spPr>
            <a:xfrm>
              <a:off x="7075294" y="1799679"/>
              <a:ext cx="149091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17) New Zealand: 7,000 (1%) </a:t>
              </a:r>
            </a:p>
          </p:txBody>
        </p:sp>
        <p:sp>
          <p:nvSpPr>
            <p:cNvPr id="84" name="tx84"/>
            <p:cNvSpPr/>
            <p:nvPr/>
          </p:nvSpPr>
          <p:spPr>
            <a:xfrm>
              <a:off x="7075294" y="2019135"/>
              <a:ext cx="108709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18) Chile: 7,000 (1%) </a:t>
              </a:r>
            </a:p>
          </p:txBody>
        </p:sp>
        <p:sp>
          <p:nvSpPr>
            <p:cNvPr id="85" name="tx85"/>
            <p:cNvSpPr/>
            <p:nvPr/>
          </p:nvSpPr>
          <p:spPr>
            <a:xfrm>
              <a:off x="7075294" y="2238591"/>
              <a:ext cx="123629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19) Sweden: 6,000 (1%) </a:t>
              </a:r>
            </a:p>
          </p:txBody>
        </p:sp>
        <p:sp>
          <p:nvSpPr>
            <p:cNvPr id="86" name="tx86"/>
            <p:cNvSpPr/>
            <p:nvPr/>
          </p:nvSpPr>
          <p:spPr>
            <a:xfrm>
              <a:off x="7075294" y="2458047"/>
              <a:ext cx="117413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 Ireland: 6,000 (1%) </a:t>
              </a:r>
            </a:p>
          </p:txBody>
        </p:sp>
        <p:sp>
          <p:nvSpPr>
            <p:cNvPr id="87" name="tx87"/>
            <p:cNvSpPr/>
            <p:nvPr/>
          </p:nvSpPr>
          <p:spPr>
            <a:xfrm>
              <a:off x="7075294" y="2677503"/>
              <a:ext cx="123618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21) Czechia: 6,000 (1%) </a:t>
              </a:r>
            </a:p>
          </p:txBody>
        </p:sp>
        <p:sp>
          <p:nvSpPr>
            <p:cNvPr id="88" name="tx88"/>
            <p:cNvSpPr/>
            <p:nvPr/>
          </p:nvSpPr>
          <p:spPr>
            <a:xfrm>
              <a:off x="7075294" y="2896959"/>
              <a:ext cx="124245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22) Bulgaria: 5,000 (1%) </a:t>
              </a:r>
            </a:p>
          </p:txBody>
        </p:sp>
        <p:sp>
          <p:nvSpPr>
            <p:cNvPr id="89" name="tx89"/>
            <p:cNvSpPr/>
            <p:nvPr/>
          </p:nvSpPr>
          <p:spPr>
            <a:xfrm>
              <a:off x="7075294" y="3116415"/>
              <a:ext cx="172082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23) Republic of Korea: 5,000 (1%) </a:t>
              </a:r>
            </a:p>
          </p:txBody>
        </p:sp>
        <p:sp>
          <p:nvSpPr>
            <p:cNvPr id="90" name="tx90"/>
            <p:cNvSpPr/>
            <p:nvPr/>
          </p:nvSpPr>
          <p:spPr>
            <a:xfrm>
              <a:off x="7075294" y="3335871"/>
              <a:ext cx="141009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24) Switzerland: 4,000 (1%) </a:t>
              </a:r>
            </a:p>
          </p:txBody>
        </p:sp>
        <p:sp>
          <p:nvSpPr>
            <p:cNvPr id="91" name="tx91"/>
            <p:cNvSpPr/>
            <p:nvPr/>
          </p:nvSpPr>
          <p:spPr>
            <a:xfrm>
              <a:off x="7075294" y="3555327"/>
              <a:ext cx="189457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25) United Arab Emirates: 4,000 (1%) </a:t>
              </a:r>
            </a:p>
          </p:txBody>
        </p:sp>
        <p:sp>
          <p:nvSpPr>
            <p:cNvPr id="92" name="tx92"/>
            <p:cNvSpPr/>
            <p:nvPr/>
          </p:nvSpPr>
          <p:spPr>
            <a:xfrm>
              <a:off x="7075294" y="3774783"/>
              <a:ext cx="119896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26) Finland: 4,000 (1%) </a:t>
              </a:r>
            </a:p>
          </p:txBody>
        </p:sp>
        <p:sp>
          <p:nvSpPr>
            <p:cNvPr id="93" name="tx93"/>
            <p:cNvSpPr/>
            <p:nvPr/>
          </p:nvSpPr>
          <p:spPr>
            <a:xfrm>
              <a:off x="7075294" y="3994239"/>
              <a:ext cx="117096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27) Israel: 3,000 (&lt;1%) </a:t>
              </a:r>
            </a:p>
          </p:txBody>
        </p:sp>
        <p:sp>
          <p:nvSpPr>
            <p:cNvPr id="94" name="tx94"/>
            <p:cNvSpPr/>
            <p:nvPr/>
          </p:nvSpPr>
          <p:spPr>
            <a:xfrm>
              <a:off x="7075294" y="4213695"/>
              <a:ext cx="125795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28) Croatia: 2,000 (&lt;1%) </a:t>
              </a:r>
            </a:p>
          </p:txBody>
        </p:sp>
        <p:sp>
          <p:nvSpPr>
            <p:cNvPr id="95" name="tx95"/>
            <p:cNvSpPr/>
            <p:nvPr/>
          </p:nvSpPr>
          <p:spPr>
            <a:xfrm>
              <a:off x="7075294" y="4433151"/>
              <a:ext cx="135132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29) Lithuania: 2,000 (&lt;1%) </a:t>
              </a:r>
            </a:p>
          </p:txBody>
        </p:sp>
        <p:sp>
          <p:nvSpPr>
            <p:cNvPr id="96" name="tx96"/>
            <p:cNvSpPr/>
            <p:nvPr/>
          </p:nvSpPr>
          <p:spPr>
            <a:xfrm>
              <a:off x="7075294" y="4652607"/>
              <a:ext cx="132011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30) Slovakia: 2,000 (&lt;1%) </a:t>
              </a:r>
            </a:p>
          </p:txBody>
        </p:sp>
        <p:sp>
          <p:nvSpPr>
            <p:cNvPr id="97" name="tx97"/>
            <p:cNvSpPr/>
            <p:nvPr/>
          </p:nvSpPr>
          <p:spPr>
            <a:xfrm>
              <a:off x="7075294" y="4872063"/>
              <a:ext cx="206870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31) Remaining 32 countries: 21,000 (3%) </a:t>
              </a:r>
            </a:p>
          </p:txBody>
        </p:sp>
        <p:sp>
          <p:nvSpPr>
            <p:cNvPr id="98" name="tx98"/>
            <p:cNvSpPr/>
            <p:nvPr/>
          </p:nvSpPr>
          <p:spPr>
            <a:xfrm>
              <a:off x="274320" y="1354953"/>
              <a:ext cx="6830675"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Rank, number and percentage of un- and under-vaccinated children, by country, HICs, 2023</a:t>
              </a:r>
            </a:p>
          </p:txBody>
        </p:sp>
        <p:sp>
          <p:nvSpPr>
            <p:cNvPr id="99" name="tx99"/>
            <p:cNvSpPr/>
            <p:nvPr/>
          </p:nvSpPr>
          <p:spPr>
            <a:xfrm>
              <a:off x="-160407" y="5319068"/>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00" name="tx100"/>
            <p:cNvSpPr/>
            <p:nvPr/>
          </p:nvSpPr>
          <p:spPr>
            <a:xfrm>
              <a:off x="-99070" y="5441188"/>
              <a:ext cx="4100249"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Number in legend corresponds to country ranking based on highest to lowest</a:t>
              </a:r>
            </a:p>
          </p:txBody>
        </p:sp>
        <p:sp>
          <p:nvSpPr>
            <p:cNvPr id="101" name="tx101"/>
            <p:cNvSpPr/>
            <p:nvPr/>
          </p:nvSpPr>
          <p:spPr>
            <a:xfrm>
              <a:off x="385568" y="5561834"/>
              <a:ext cx="3615610" cy="10357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absolute number of unvaccinated children and reflects order of pie slices.</a:t>
              </a:r>
            </a:p>
          </p:txBody>
        </p:sp>
        <p:sp>
          <p:nvSpPr>
            <p:cNvPr id="102" name="tx102"/>
            <p:cNvSpPr/>
            <p:nvPr/>
          </p:nvSpPr>
          <p:spPr>
            <a:xfrm>
              <a:off x="1600030" y="5688919"/>
              <a:ext cx="2401148" cy="9718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Total children unvaccinated for DTP3 = 716,000.</a:t>
              </a:r>
            </a:p>
          </p:txBody>
        </p:sp>
      </p:grpSp>
      <p:sp>
        <p:nvSpPr>
          <p:cNvPr id="10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4 (13%) countries accounted for over half (54%) of all un- and under-vaccinated children in HICs.
United States had the highest number of children who did not receive DTP3 (n = 218,000), which is approximately 31% of all un- and under-vaccinated children in HICs (n = 716,000).</a:t>
            </a: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6616823" y="4733590"/>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 name="rc5"/>
            <p:cNvSpPr/>
            <p:nvPr/>
          </p:nvSpPr>
          <p:spPr>
            <a:xfrm>
              <a:off x="6920229" y="4733590"/>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 name="rc6"/>
            <p:cNvSpPr/>
            <p:nvPr/>
          </p:nvSpPr>
          <p:spPr>
            <a:xfrm>
              <a:off x="7223635" y="4733590"/>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 name="rc7"/>
            <p:cNvSpPr/>
            <p:nvPr/>
          </p:nvSpPr>
          <p:spPr>
            <a:xfrm>
              <a:off x="7527041" y="4733590"/>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 name="rc8"/>
            <p:cNvSpPr/>
            <p:nvPr/>
          </p:nvSpPr>
          <p:spPr>
            <a:xfrm>
              <a:off x="7830447" y="4733590"/>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 name="rc9"/>
            <p:cNvSpPr/>
            <p:nvPr/>
          </p:nvSpPr>
          <p:spPr>
            <a:xfrm>
              <a:off x="8133852" y="4733590"/>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 name="rc10"/>
            <p:cNvSpPr/>
            <p:nvPr/>
          </p:nvSpPr>
          <p:spPr>
            <a:xfrm>
              <a:off x="8437258" y="4733590"/>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 name="rc11"/>
            <p:cNvSpPr/>
            <p:nvPr/>
          </p:nvSpPr>
          <p:spPr>
            <a:xfrm>
              <a:off x="8740664" y="4733590"/>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 name="rc12"/>
            <p:cNvSpPr/>
            <p:nvPr/>
          </p:nvSpPr>
          <p:spPr>
            <a:xfrm>
              <a:off x="8437258" y="1303116"/>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 name="rc13"/>
            <p:cNvSpPr/>
            <p:nvPr/>
          </p:nvSpPr>
          <p:spPr>
            <a:xfrm>
              <a:off x="8740664" y="130311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 name="rc14"/>
            <p:cNvSpPr/>
            <p:nvPr/>
          </p:nvSpPr>
          <p:spPr>
            <a:xfrm>
              <a:off x="1762330" y="145558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5" name="rc15"/>
            <p:cNvSpPr/>
            <p:nvPr/>
          </p:nvSpPr>
          <p:spPr>
            <a:xfrm>
              <a:off x="2065736" y="1455582"/>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6" name="rc16"/>
            <p:cNvSpPr/>
            <p:nvPr/>
          </p:nvSpPr>
          <p:spPr>
            <a:xfrm>
              <a:off x="2369142" y="145558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 name="rc17"/>
            <p:cNvSpPr/>
            <p:nvPr/>
          </p:nvSpPr>
          <p:spPr>
            <a:xfrm>
              <a:off x="2672547" y="145558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8" name="rc18"/>
            <p:cNvSpPr/>
            <p:nvPr/>
          </p:nvSpPr>
          <p:spPr>
            <a:xfrm>
              <a:off x="2975953" y="145558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9" name="rc19"/>
            <p:cNvSpPr/>
            <p:nvPr/>
          </p:nvSpPr>
          <p:spPr>
            <a:xfrm>
              <a:off x="3279359" y="145558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0" name="rc20"/>
            <p:cNvSpPr/>
            <p:nvPr/>
          </p:nvSpPr>
          <p:spPr>
            <a:xfrm>
              <a:off x="3582765" y="1455582"/>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1" name="rc21"/>
            <p:cNvSpPr/>
            <p:nvPr/>
          </p:nvSpPr>
          <p:spPr>
            <a:xfrm>
              <a:off x="3886171" y="1455582"/>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2" name="rc22"/>
            <p:cNvSpPr/>
            <p:nvPr/>
          </p:nvSpPr>
          <p:spPr>
            <a:xfrm>
              <a:off x="4189577" y="145558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 name="rc23"/>
            <p:cNvSpPr/>
            <p:nvPr/>
          </p:nvSpPr>
          <p:spPr>
            <a:xfrm>
              <a:off x="4492982" y="145558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4" name="rc24"/>
            <p:cNvSpPr/>
            <p:nvPr/>
          </p:nvSpPr>
          <p:spPr>
            <a:xfrm>
              <a:off x="4796388" y="145558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5" name="rc25"/>
            <p:cNvSpPr/>
            <p:nvPr/>
          </p:nvSpPr>
          <p:spPr>
            <a:xfrm>
              <a:off x="5099794" y="145558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6" name="rc26"/>
            <p:cNvSpPr/>
            <p:nvPr/>
          </p:nvSpPr>
          <p:spPr>
            <a:xfrm>
              <a:off x="5403200" y="145558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7" name="rc27"/>
            <p:cNvSpPr/>
            <p:nvPr/>
          </p:nvSpPr>
          <p:spPr>
            <a:xfrm>
              <a:off x="5706606" y="1455582"/>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8" name="rc28"/>
            <p:cNvSpPr/>
            <p:nvPr/>
          </p:nvSpPr>
          <p:spPr>
            <a:xfrm>
              <a:off x="6010012" y="145558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9" name="rc29"/>
            <p:cNvSpPr/>
            <p:nvPr/>
          </p:nvSpPr>
          <p:spPr>
            <a:xfrm>
              <a:off x="6313417" y="145558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0" name="rc30"/>
            <p:cNvSpPr/>
            <p:nvPr/>
          </p:nvSpPr>
          <p:spPr>
            <a:xfrm>
              <a:off x="6616823" y="145558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1" name="rc31"/>
            <p:cNvSpPr/>
            <p:nvPr/>
          </p:nvSpPr>
          <p:spPr>
            <a:xfrm>
              <a:off x="6920229" y="145558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2" name="rc32"/>
            <p:cNvSpPr/>
            <p:nvPr/>
          </p:nvSpPr>
          <p:spPr>
            <a:xfrm>
              <a:off x="7223635" y="145558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3" name="rc33"/>
            <p:cNvSpPr/>
            <p:nvPr/>
          </p:nvSpPr>
          <p:spPr>
            <a:xfrm>
              <a:off x="7527041" y="145558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4" name="rc34"/>
            <p:cNvSpPr/>
            <p:nvPr/>
          </p:nvSpPr>
          <p:spPr>
            <a:xfrm>
              <a:off x="7830447" y="145558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5" name="rc35"/>
            <p:cNvSpPr/>
            <p:nvPr/>
          </p:nvSpPr>
          <p:spPr>
            <a:xfrm>
              <a:off x="8133852" y="145558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6" name="rc36"/>
            <p:cNvSpPr/>
            <p:nvPr/>
          </p:nvSpPr>
          <p:spPr>
            <a:xfrm>
              <a:off x="8437258" y="145558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7" name="rc37"/>
            <p:cNvSpPr/>
            <p:nvPr/>
          </p:nvSpPr>
          <p:spPr>
            <a:xfrm>
              <a:off x="8740664" y="145558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8" name="rc38"/>
            <p:cNvSpPr/>
            <p:nvPr/>
          </p:nvSpPr>
          <p:spPr>
            <a:xfrm>
              <a:off x="1762330" y="3208935"/>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9" name="rc39"/>
            <p:cNvSpPr/>
            <p:nvPr/>
          </p:nvSpPr>
          <p:spPr>
            <a:xfrm>
              <a:off x="2065736" y="3208935"/>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0" name="rc40"/>
            <p:cNvSpPr/>
            <p:nvPr/>
          </p:nvSpPr>
          <p:spPr>
            <a:xfrm>
              <a:off x="2369142" y="3208935"/>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1" name="rc41"/>
            <p:cNvSpPr/>
            <p:nvPr/>
          </p:nvSpPr>
          <p:spPr>
            <a:xfrm>
              <a:off x="2672547" y="3208935"/>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2" name="rc42"/>
            <p:cNvSpPr/>
            <p:nvPr/>
          </p:nvSpPr>
          <p:spPr>
            <a:xfrm>
              <a:off x="2975953" y="3208935"/>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3" name="rc43"/>
            <p:cNvSpPr/>
            <p:nvPr/>
          </p:nvSpPr>
          <p:spPr>
            <a:xfrm>
              <a:off x="3279359" y="3208935"/>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4" name="rc44"/>
            <p:cNvSpPr/>
            <p:nvPr/>
          </p:nvSpPr>
          <p:spPr>
            <a:xfrm>
              <a:off x="3582765" y="3208935"/>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5" name="rc45"/>
            <p:cNvSpPr/>
            <p:nvPr/>
          </p:nvSpPr>
          <p:spPr>
            <a:xfrm>
              <a:off x="3886171" y="3208935"/>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6" name="rc46"/>
            <p:cNvSpPr/>
            <p:nvPr/>
          </p:nvSpPr>
          <p:spPr>
            <a:xfrm>
              <a:off x="4189577" y="3208935"/>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7" name="rc47"/>
            <p:cNvSpPr/>
            <p:nvPr/>
          </p:nvSpPr>
          <p:spPr>
            <a:xfrm>
              <a:off x="4492982" y="3208935"/>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8" name="rc48"/>
            <p:cNvSpPr/>
            <p:nvPr/>
          </p:nvSpPr>
          <p:spPr>
            <a:xfrm>
              <a:off x="4796388" y="3208935"/>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9" name="rc49"/>
            <p:cNvSpPr/>
            <p:nvPr/>
          </p:nvSpPr>
          <p:spPr>
            <a:xfrm>
              <a:off x="5099794" y="3208935"/>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0" name="rc50"/>
            <p:cNvSpPr/>
            <p:nvPr/>
          </p:nvSpPr>
          <p:spPr>
            <a:xfrm>
              <a:off x="5403200" y="3208935"/>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1" name="rc51"/>
            <p:cNvSpPr/>
            <p:nvPr/>
          </p:nvSpPr>
          <p:spPr>
            <a:xfrm>
              <a:off x="5706606" y="3208935"/>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2" name="rc52"/>
            <p:cNvSpPr/>
            <p:nvPr/>
          </p:nvSpPr>
          <p:spPr>
            <a:xfrm>
              <a:off x="6010012" y="320893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3" name="rc53"/>
            <p:cNvSpPr/>
            <p:nvPr/>
          </p:nvSpPr>
          <p:spPr>
            <a:xfrm>
              <a:off x="6313417" y="320893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 name="rc54"/>
            <p:cNvSpPr/>
            <p:nvPr/>
          </p:nvSpPr>
          <p:spPr>
            <a:xfrm>
              <a:off x="6616823" y="320893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5" name="rc55"/>
            <p:cNvSpPr/>
            <p:nvPr/>
          </p:nvSpPr>
          <p:spPr>
            <a:xfrm>
              <a:off x="6920229" y="3208935"/>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6" name="rc56"/>
            <p:cNvSpPr/>
            <p:nvPr/>
          </p:nvSpPr>
          <p:spPr>
            <a:xfrm>
              <a:off x="7223635" y="320893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7" name="rc57"/>
            <p:cNvSpPr/>
            <p:nvPr/>
          </p:nvSpPr>
          <p:spPr>
            <a:xfrm>
              <a:off x="7527041" y="320893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8" name="rc58"/>
            <p:cNvSpPr/>
            <p:nvPr/>
          </p:nvSpPr>
          <p:spPr>
            <a:xfrm>
              <a:off x="7830447" y="3208935"/>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9" name="rc59"/>
            <p:cNvSpPr/>
            <p:nvPr/>
          </p:nvSpPr>
          <p:spPr>
            <a:xfrm>
              <a:off x="8133852" y="3208935"/>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0" name="rc60"/>
            <p:cNvSpPr/>
            <p:nvPr/>
          </p:nvSpPr>
          <p:spPr>
            <a:xfrm>
              <a:off x="8437258" y="3208935"/>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1" name="rc61"/>
            <p:cNvSpPr/>
            <p:nvPr/>
          </p:nvSpPr>
          <p:spPr>
            <a:xfrm>
              <a:off x="8740664" y="3208935"/>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2" name="rc62"/>
            <p:cNvSpPr/>
            <p:nvPr/>
          </p:nvSpPr>
          <p:spPr>
            <a:xfrm>
              <a:off x="1762330" y="2370375"/>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3" name="rc63"/>
            <p:cNvSpPr/>
            <p:nvPr/>
          </p:nvSpPr>
          <p:spPr>
            <a:xfrm>
              <a:off x="2065736" y="2370375"/>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4" name="rc64"/>
            <p:cNvSpPr/>
            <p:nvPr/>
          </p:nvSpPr>
          <p:spPr>
            <a:xfrm>
              <a:off x="2369142" y="2370375"/>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5" name="rc65"/>
            <p:cNvSpPr/>
            <p:nvPr/>
          </p:nvSpPr>
          <p:spPr>
            <a:xfrm>
              <a:off x="2672547" y="237037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 name="rc66"/>
            <p:cNvSpPr/>
            <p:nvPr/>
          </p:nvSpPr>
          <p:spPr>
            <a:xfrm>
              <a:off x="2975953" y="2370375"/>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7" name="rc67"/>
            <p:cNvSpPr/>
            <p:nvPr/>
          </p:nvSpPr>
          <p:spPr>
            <a:xfrm>
              <a:off x="3279359" y="237037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 name="rc68"/>
            <p:cNvSpPr/>
            <p:nvPr/>
          </p:nvSpPr>
          <p:spPr>
            <a:xfrm>
              <a:off x="3582765" y="237037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9" name="rc69"/>
            <p:cNvSpPr/>
            <p:nvPr/>
          </p:nvSpPr>
          <p:spPr>
            <a:xfrm>
              <a:off x="3886171" y="237037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0" name="rc70"/>
            <p:cNvSpPr/>
            <p:nvPr/>
          </p:nvSpPr>
          <p:spPr>
            <a:xfrm>
              <a:off x="4189577" y="237037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1" name="rc71"/>
            <p:cNvSpPr/>
            <p:nvPr/>
          </p:nvSpPr>
          <p:spPr>
            <a:xfrm>
              <a:off x="4492982" y="237037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2" name="rc72"/>
            <p:cNvSpPr/>
            <p:nvPr/>
          </p:nvSpPr>
          <p:spPr>
            <a:xfrm>
              <a:off x="4796388" y="2370375"/>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3" name="rc73"/>
            <p:cNvSpPr/>
            <p:nvPr/>
          </p:nvSpPr>
          <p:spPr>
            <a:xfrm>
              <a:off x="5099794" y="237037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4" name="rc74"/>
            <p:cNvSpPr/>
            <p:nvPr/>
          </p:nvSpPr>
          <p:spPr>
            <a:xfrm>
              <a:off x="5403200" y="2370375"/>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5" name="rc75"/>
            <p:cNvSpPr/>
            <p:nvPr/>
          </p:nvSpPr>
          <p:spPr>
            <a:xfrm>
              <a:off x="5706606" y="237037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 name="rc76"/>
            <p:cNvSpPr/>
            <p:nvPr/>
          </p:nvSpPr>
          <p:spPr>
            <a:xfrm>
              <a:off x="6010012" y="237037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 name="rc77"/>
            <p:cNvSpPr/>
            <p:nvPr/>
          </p:nvSpPr>
          <p:spPr>
            <a:xfrm>
              <a:off x="6313417" y="237037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8" name="rc78"/>
            <p:cNvSpPr/>
            <p:nvPr/>
          </p:nvSpPr>
          <p:spPr>
            <a:xfrm>
              <a:off x="6616823" y="2370375"/>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79" name="rc79"/>
            <p:cNvSpPr/>
            <p:nvPr/>
          </p:nvSpPr>
          <p:spPr>
            <a:xfrm>
              <a:off x="6920229" y="2370375"/>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0" name="rc80"/>
            <p:cNvSpPr/>
            <p:nvPr/>
          </p:nvSpPr>
          <p:spPr>
            <a:xfrm>
              <a:off x="7223635" y="2370375"/>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1" name="rc81"/>
            <p:cNvSpPr/>
            <p:nvPr/>
          </p:nvSpPr>
          <p:spPr>
            <a:xfrm>
              <a:off x="7527041" y="2370375"/>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2" name="rc82"/>
            <p:cNvSpPr/>
            <p:nvPr/>
          </p:nvSpPr>
          <p:spPr>
            <a:xfrm>
              <a:off x="7830447" y="2370375"/>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3" name="rc83"/>
            <p:cNvSpPr/>
            <p:nvPr/>
          </p:nvSpPr>
          <p:spPr>
            <a:xfrm>
              <a:off x="8133852" y="2370375"/>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4" name="rc84"/>
            <p:cNvSpPr/>
            <p:nvPr/>
          </p:nvSpPr>
          <p:spPr>
            <a:xfrm>
              <a:off x="8437258" y="237037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5" name="rc85"/>
            <p:cNvSpPr/>
            <p:nvPr/>
          </p:nvSpPr>
          <p:spPr>
            <a:xfrm>
              <a:off x="8740664" y="2370375"/>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6" name="rc86"/>
            <p:cNvSpPr/>
            <p:nvPr/>
          </p:nvSpPr>
          <p:spPr>
            <a:xfrm>
              <a:off x="1762330" y="4733590"/>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7" name="rc87"/>
            <p:cNvSpPr/>
            <p:nvPr/>
          </p:nvSpPr>
          <p:spPr>
            <a:xfrm>
              <a:off x="2065736" y="4733590"/>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8" name="rc88"/>
            <p:cNvSpPr/>
            <p:nvPr/>
          </p:nvSpPr>
          <p:spPr>
            <a:xfrm>
              <a:off x="2369142" y="4733590"/>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9" name="rc89"/>
            <p:cNvSpPr/>
            <p:nvPr/>
          </p:nvSpPr>
          <p:spPr>
            <a:xfrm>
              <a:off x="2672547" y="4733590"/>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0" name="rc90"/>
            <p:cNvSpPr/>
            <p:nvPr/>
          </p:nvSpPr>
          <p:spPr>
            <a:xfrm>
              <a:off x="2975953" y="4733590"/>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1" name="rc91"/>
            <p:cNvSpPr/>
            <p:nvPr/>
          </p:nvSpPr>
          <p:spPr>
            <a:xfrm>
              <a:off x="3279359" y="4733590"/>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2" name="rc92"/>
            <p:cNvSpPr/>
            <p:nvPr/>
          </p:nvSpPr>
          <p:spPr>
            <a:xfrm>
              <a:off x="3582765" y="4733590"/>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3" name="rc93"/>
            <p:cNvSpPr/>
            <p:nvPr/>
          </p:nvSpPr>
          <p:spPr>
            <a:xfrm>
              <a:off x="3886171" y="4733590"/>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4" name="rc94"/>
            <p:cNvSpPr/>
            <p:nvPr/>
          </p:nvSpPr>
          <p:spPr>
            <a:xfrm>
              <a:off x="4189577" y="4733590"/>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5" name="rc95"/>
            <p:cNvSpPr/>
            <p:nvPr/>
          </p:nvSpPr>
          <p:spPr>
            <a:xfrm>
              <a:off x="4492982" y="4733590"/>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6" name="rc96"/>
            <p:cNvSpPr/>
            <p:nvPr/>
          </p:nvSpPr>
          <p:spPr>
            <a:xfrm>
              <a:off x="4796388" y="4733590"/>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7" name="rc97"/>
            <p:cNvSpPr/>
            <p:nvPr/>
          </p:nvSpPr>
          <p:spPr>
            <a:xfrm>
              <a:off x="5099794" y="4733590"/>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8" name="rc98"/>
            <p:cNvSpPr/>
            <p:nvPr/>
          </p:nvSpPr>
          <p:spPr>
            <a:xfrm>
              <a:off x="5403200" y="4733590"/>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9" name="rc99"/>
            <p:cNvSpPr/>
            <p:nvPr/>
          </p:nvSpPr>
          <p:spPr>
            <a:xfrm>
              <a:off x="5706606" y="4733590"/>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0" name="rc100"/>
            <p:cNvSpPr/>
            <p:nvPr/>
          </p:nvSpPr>
          <p:spPr>
            <a:xfrm>
              <a:off x="6010012" y="4733590"/>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1" name="rc101"/>
            <p:cNvSpPr/>
            <p:nvPr/>
          </p:nvSpPr>
          <p:spPr>
            <a:xfrm>
              <a:off x="6313417" y="4733590"/>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2" name="rc102"/>
            <p:cNvSpPr/>
            <p:nvPr/>
          </p:nvSpPr>
          <p:spPr>
            <a:xfrm>
              <a:off x="1762330" y="5648384"/>
              <a:ext cx="303405" cy="76232"/>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03" name="rc103"/>
            <p:cNvSpPr/>
            <p:nvPr/>
          </p:nvSpPr>
          <p:spPr>
            <a:xfrm>
              <a:off x="2065736" y="5648384"/>
              <a:ext cx="303405" cy="76232"/>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04" name="rc104"/>
            <p:cNvSpPr/>
            <p:nvPr/>
          </p:nvSpPr>
          <p:spPr>
            <a:xfrm>
              <a:off x="2369142" y="5648384"/>
              <a:ext cx="303405" cy="76232"/>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05" name="rc105"/>
            <p:cNvSpPr/>
            <p:nvPr/>
          </p:nvSpPr>
          <p:spPr>
            <a:xfrm>
              <a:off x="2672547" y="5648384"/>
              <a:ext cx="303405" cy="76232"/>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06" name="rc106"/>
            <p:cNvSpPr/>
            <p:nvPr/>
          </p:nvSpPr>
          <p:spPr>
            <a:xfrm>
              <a:off x="2975953" y="5648384"/>
              <a:ext cx="303405" cy="76232"/>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07" name="rc107"/>
            <p:cNvSpPr/>
            <p:nvPr/>
          </p:nvSpPr>
          <p:spPr>
            <a:xfrm>
              <a:off x="3279359" y="5648384"/>
              <a:ext cx="303405" cy="76232"/>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08" name="rc108"/>
            <p:cNvSpPr/>
            <p:nvPr/>
          </p:nvSpPr>
          <p:spPr>
            <a:xfrm>
              <a:off x="3582765" y="5648384"/>
              <a:ext cx="303405" cy="76232"/>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09" name="rc109"/>
            <p:cNvSpPr/>
            <p:nvPr/>
          </p:nvSpPr>
          <p:spPr>
            <a:xfrm>
              <a:off x="3886171" y="5648384"/>
              <a:ext cx="303405" cy="76232"/>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10" name="rc110"/>
            <p:cNvSpPr/>
            <p:nvPr/>
          </p:nvSpPr>
          <p:spPr>
            <a:xfrm>
              <a:off x="4189577" y="5648384"/>
              <a:ext cx="303405" cy="76232"/>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11" name="rc111"/>
            <p:cNvSpPr/>
            <p:nvPr/>
          </p:nvSpPr>
          <p:spPr>
            <a:xfrm>
              <a:off x="4492982" y="5648384"/>
              <a:ext cx="303405" cy="76232"/>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12" name="rc112"/>
            <p:cNvSpPr/>
            <p:nvPr/>
          </p:nvSpPr>
          <p:spPr>
            <a:xfrm>
              <a:off x="4796388" y="5648384"/>
              <a:ext cx="303405" cy="76232"/>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13" name="rc113"/>
            <p:cNvSpPr/>
            <p:nvPr/>
          </p:nvSpPr>
          <p:spPr>
            <a:xfrm>
              <a:off x="5099794" y="5648384"/>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4" name="rc114"/>
            <p:cNvSpPr/>
            <p:nvPr/>
          </p:nvSpPr>
          <p:spPr>
            <a:xfrm>
              <a:off x="5403200" y="5648384"/>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15" name="rc115"/>
            <p:cNvSpPr/>
            <p:nvPr/>
          </p:nvSpPr>
          <p:spPr>
            <a:xfrm>
              <a:off x="5706606" y="5648384"/>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6" name="rc116"/>
            <p:cNvSpPr/>
            <p:nvPr/>
          </p:nvSpPr>
          <p:spPr>
            <a:xfrm>
              <a:off x="6010012" y="5648384"/>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7" name="rc117"/>
            <p:cNvSpPr/>
            <p:nvPr/>
          </p:nvSpPr>
          <p:spPr>
            <a:xfrm>
              <a:off x="6313417" y="5648384"/>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8" name="rc118"/>
            <p:cNvSpPr/>
            <p:nvPr/>
          </p:nvSpPr>
          <p:spPr>
            <a:xfrm>
              <a:off x="6616823" y="5648384"/>
              <a:ext cx="303405" cy="76232"/>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19" name="rc119"/>
            <p:cNvSpPr/>
            <p:nvPr/>
          </p:nvSpPr>
          <p:spPr>
            <a:xfrm>
              <a:off x="6920229" y="5648384"/>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20" name="rc120"/>
            <p:cNvSpPr/>
            <p:nvPr/>
          </p:nvSpPr>
          <p:spPr>
            <a:xfrm>
              <a:off x="7223635" y="5648384"/>
              <a:ext cx="303405" cy="76232"/>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21" name="rc121"/>
            <p:cNvSpPr/>
            <p:nvPr/>
          </p:nvSpPr>
          <p:spPr>
            <a:xfrm>
              <a:off x="7527041" y="5648384"/>
              <a:ext cx="303405" cy="76232"/>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22" name="rc122"/>
            <p:cNvSpPr/>
            <p:nvPr/>
          </p:nvSpPr>
          <p:spPr>
            <a:xfrm>
              <a:off x="7830447" y="5648384"/>
              <a:ext cx="303405" cy="76232"/>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23" name="rc123"/>
            <p:cNvSpPr/>
            <p:nvPr/>
          </p:nvSpPr>
          <p:spPr>
            <a:xfrm>
              <a:off x="8133852" y="5648384"/>
              <a:ext cx="303405" cy="76232"/>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24" name="rc124"/>
            <p:cNvSpPr/>
            <p:nvPr/>
          </p:nvSpPr>
          <p:spPr>
            <a:xfrm>
              <a:off x="8437258" y="5648384"/>
              <a:ext cx="303405" cy="76232"/>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25" name="rc125"/>
            <p:cNvSpPr/>
            <p:nvPr/>
          </p:nvSpPr>
          <p:spPr>
            <a:xfrm>
              <a:off x="8740664" y="5648384"/>
              <a:ext cx="303405" cy="76232"/>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26" name="rc126"/>
            <p:cNvSpPr/>
            <p:nvPr/>
          </p:nvSpPr>
          <p:spPr>
            <a:xfrm>
              <a:off x="1762330" y="1912978"/>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7" name="rc127"/>
            <p:cNvSpPr/>
            <p:nvPr/>
          </p:nvSpPr>
          <p:spPr>
            <a:xfrm>
              <a:off x="2065736" y="1912978"/>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8" name="rc128"/>
            <p:cNvSpPr/>
            <p:nvPr/>
          </p:nvSpPr>
          <p:spPr>
            <a:xfrm>
              <a:off x="2369142" y="1912978"/>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9" name="rc129"/>
            <p:cNvSpPr/>
            <p:nvPr/>
          </p:nvSpPr>
          <p:spPr>
            <a:xfrm>
              <a:off x="2672547" y="1912978"/>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0" name="rc130"/>
            <p:cNvSpPr/>
            <p:nvPr/>
          </p:nvSpPr>
          <p:spPr>
            <a:xfrm>
              <a:off x="2975953" y="1912978"/>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1" name="rc131"/>
            <p:cNvSpPr/>
            <p:nvPr/>
          </p:nvSpPr>
          <p:spPr>
            <a:xfrm>
              <a:off x="3279359" y="1912978"/>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2" name="rc132"/>
            <p:cNvSpPr/>
            <p:nvPr/>
          </p:nvSpPr>
          <p:spPr>
            <a:xfrm>
              <a:off x="3582765" y="191297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3" name="rc133"/>
            <p:cNvSpPr/>
            <p:nvPr/>
          </p:nvSpPr>
          <p:spPr>
            <a:xfrm>
              <a:off x="3886171" y="191297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4" name="rc134"/>
            <p:cNvSpPr/>
            <p:nvPr/>
          </p:nvSpPr>
          <p:spPr>
            <a:xfrm>
              <a:off x="4189577" y="191297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5" name="rc135"/>
            <p:cNvSpPr/>
            <p:nvPr/>
          </p:nvSpPr>
          <p:spPr>
            <a:xfrm>
              <a:off x="4492982" y="191297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6" name="rc136"/>
            <p:cNvSpPr/>
            <p:nvPr/>
          </p:nvSpPr>
          <p:spPr>
            <a:xfrm>
              <a:off x="4796388" y="191297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7" name="rc137"/>
            <p:cNvSpPr/>
            <p:nvPr/>
          </p:nvSpPr>
          <p:spPr>
            <a:xfrm>
              <a:off x="5099794" y="191297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8" name="rc138"/>
            <p:cNvSpPr/>
            <p:nvPr/>
          </p:nvSpPr>
          <p:spPr>
            <a:xfrm>
              <a:off x="5403200" y="191297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9" name="rc139"/>
            <p:cNvSpPr/>
            <p:nvPr/>
          </p:nvSpPr>
          <p:spPr>
            <a:xfrm>
              <a:off x="5706606" y="191297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0" name="rc140"/>
            <p:cNvSpPr/>
            <p:nvPr/>
          </p:nvSpPr>
          <p:spPr>
            <a:xfrm>
              <a:off x="6010012" y="191297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1" name="rc141"/>
            <p:cNvSpPr/>
            <p:nvPr/>
          </p:nvSpPr>
          <p:spPr>
            <a:xfrm>
              <a:off x="6313417" y="191297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2" name="rc142"/>
            <p:cNvSpPr/>
            <p:nvPr/>
          </p:nvSpPr>
          <p:spPr>
            <a:xfrm>
              <a:off x="6616823" y="191297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3" name="rc143"/>
            <p:cNvSpPr/>
            <p:nvPr/>
          </p:nvSpPr>
          <p:spPr>
            <a:xfrm>
              <a:off x="6920229" y="191297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4" name="rc144"/>
            <p:cNvSpPr/>
            <p:nvPr/>
          </p:nvSpPr>
          <p:spPr>
            <a:xfrm>
              <a:off x="7223635" y="191297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5" name="rc145"/>
            <p:cNvSpPr/>
            <p:nvPr/>
          </p:nvSpPr>
          <p:spPr>
            <a:xfrm>
              <a:off x="7527041" y="1912978"/>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6" name="rc146"/>
            <p:cNvSpPr/>
            <p:nvPr/>
          </p:nvSpPr>
          <p:spPr>
            <a:xfrm>
              <a:off x="7830447" y="1912978"/>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7" name="rc147"/>
            <p:cNvSpPr/>
            <p:nvPr/>
          </p:nvSpPr>
          <p:spPr>
            <a:xfrm>
              <a:off x="8133852" y="191297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8" name="rc148"/>
            <p:cNvSpPr/>
            <p:nvPr/>
          </p:nvSpPr>
          <p:spPr>
            <a:xfrm>
              <a:off x="8437258" y="191297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9" name="rc149"/>
            <p:cNvSpPr/>
            <p:nvPr/>
          </p:nvSpPr>
          <p:spPr>
            <a:xfrm>
              <a:off x="8740664" y="191297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50" name="rc150"/>
            <p:cNvSpPr/>
            <p:nvPr/>
          </p:nvSpPr>
          <p:spPr>
            <a:xfrm>
              <a:off x="1762330" y="1303116"/>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1" name="rc151"/>
            <p:cNvSpPr/>
            <p:nvPr/>
          </p:nvSpPr>
          <p:spPr>
            <a:xfrm>
              <a:off x="2065736" y="130311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52" name="rc152"/>
            <p:cNvSpPr/>
            <p:nvPr/>
          </p:nvSpPr>
          <p:spPr>
            <a:xfrm>
              <a:off x="2369142" y="130311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53" name="rc153"/>
            <p:cNvSpPr/>
            <p:nvPr/>
          </p:nvSpPr>
          <p:spPr>
            <a:xfrm>
              <a:off x="1762330" y="221790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54" name="rc154"/>
            <p:cNvSpPr/>
            <p:nvPr/>
          </p:nvSpPr>
          <p:spPr>
            <a:xfrm>
              <a:off x="2065736" y="2217909"/>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5" name="rc155"/>
            <p:cNvSpPr/>
            <p:nvPr/>
          </p:nvSpPr>
          <p:spPr>
            <a:xfrm>
              <a:off x="2369142" y="2217909"/>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6" name="rc156"/>
            <p:cNvSpPr/>
            <p:nvPr/>
          </p:nvSpPr>
          <p:spPr>
            <a:xfrm>
              <a:off x="2672547" y="2217909"/>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57" name="rc157"/>
            <p:cNvSpPr/>
            <p:nvPr/>
          </p:nvSpPr>
          <p:spPr>
            <a:xfrm>
              <a:off x="2975953" y="2217909"/>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58" name="rc158"/>
            <p:cNvSpPr/>
            <p:nvPr/>
          </p:nvSpPr>
          <p:spPr>
            <a:xfrm>
              <a:off x="3279359" y="2217909"/>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9" name="rc159"/>
            <p:cNvSpPr/>
            <p:nvPr/>
          </p:nvSpPr>
          <p:spPr>
            <a:xfrm>
              <a:off x="3582765" y="2217909"/>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0" name="rc160"/>
            <p:cNvSpPr/>
            <p:nvPr/>
          </p:nvSpPr>
          <p:spPr>
            <a:xfrm>
              <a:off x="3886171" y="221790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61" name="rc161"/>
            <p:cNvSpPr/>
            <p:nvPr/>
          </p:nvSpPr>
          <p:spPr>
            <a:xfrm>
              <a:off x="4189577" y="2217909"/>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62" name="rc162"/>
            <p:cNvSpPr/>
            <p:nvPr/>
          </p:nvSpPr>
          <p:spPr>
            <a:xfrm>
              <a:off x="4492982" y="221790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63" name="rc163"/>
            <p:cNvSpPr/>
            <p:nvPr/>
          </p:nvSpPr>
          <p:spPr>
            <a:xfrm>
              <a:off x="4796388" y="2217909"/>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64" name="rc164"/>
            <p:cNvSpPr/>
            <p:nvPr/>
          </p:nvSpPr>
          <p:spPr>
            <a:xfrm>
              <a:off x="5099794" y="2217909"/>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5" name="rc165"/>
            <p:cNvSpPr/>
            <p:nvPr/>
          </p:nvSpPr>
          <p:spPr>
            <a:xfrm>
              <a:off x="5403200" y="2217909"/>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66" name="rc166"/>
            <p:cNvSpPr/>
            <p:nvPr/>
          </p:nvSpPr>
          <p:spPr>
            <a:xfrm>
              <a:off x="5706606" y="221790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67" name="rc167"/>
            <p:cNvSpPr/>
            <p:nvPr/>
          </p:nvSpPr>
          <p:spPr>
            <a:xfrm>
              <a:off x="1762330" y="4504892"/>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68" name="rc168"/>
            <p:cNvSpPr/>
            <p:nvPr/>
          </p:nvSpPr>
          <p:spPr>
            <a:xfrm>
              <a:off x="2065736" y="4504892"/>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69" name="rc169"/>
            <p:cNvSpPr/>
            <p:nvPr/>
          </p:nvSpPr>
          <p:spPr>
            <a:xfrm>
              <a:off x="2369142" y="4504892"/>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70" name="rc170"/>
            <p:cNvSpPr/>
            <p:nvPr/>
          </p:nvSpPr>
          <p:spPr>
            <a:xfrm>
              <a:off x="2672547" y="4504892"/>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71" name="rc171"/>
            <p:cNvSpPr/>
            <p:nvPr/>
          </p:nvSpPr>
          <p:spPr>
            <a:xfrm>
              <a:off x="2975953" y="4504892"/>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72" name="rc172"/>
            <p:cNvSpPr/>
            <p:nvPr/>
          </p:nvSpPr>
          <p:spPr>
            <a:xfrm>
              <a:off x="3279359" y="4504892"/>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73" name="rc173"/>
            <p:cNvSpPr/>
            <p:nvPr/>
          </p:nvSpPr>
          <p:spPr>
            <a:xfrm>
              <a:off x="3582765" y="4504892"/>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74" name="rc174"/>
            <p:cNvSpPr/>
            <p:nvPr/>
          </p:nvSpPr>
          <p:spPr>
            <a:xfrm>
              <a:off x="3886171" y="4504892"/>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75" name="rc175"/>
            <p:cNvSpPr/>
            <p:nvPr/>
          </p:nvSpPr>
          <p:spPr>
            <a:xfrm>
              <a:off x="4189577" y="4504892"/>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76" name="rc176"/>
            <p:cNvSpPr/>
            <p:nvPr/>
          </p:nvSpPr>
          <p:spPr>
            <a:xfrm>
              <a:off x="4492982" y="4504892"/>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77" name="rc177"/>
            <p:cNvSpPr/>
            <p:nvPr/>
          </p:nvSpPr>
          <p:spPr>
            <a:xfrm>
              <a:off x="4796388" y="4504892"/>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78" name="rc178"/>
            <p:cNvSpPr/>
            <p:nvPr/>
          </p:nvSpPr>
          <p:spPr>
            <a:xfrm>
              <a:off x="5099794" y="4504892"/>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79" name="rc179"/>
            <p:cNvSpPr/>
            <p:nvPr/>
          </p:nvSpPr>
          <p:spPr>
            <a:xfrm>
              <a:off x="5403200" y="4504892"/>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80" name="rc180"/>
            <p:cNvSpPr/>
            <p:nvPr/>
          </p:nvSpPr>
          <p:spPr>
            <a:xfrm>
              <a:off x="5706606" y="4504892"/>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81" name="rc181"/>
            <p:cNvSpPr/>
            <p:nvPr/>
          </p:nvSpPr>
          <p:spPr>
            <a:xfrm>
              <a:off x="6010012" y="4504892"/>
              <a:ext cx="303405" cy="76232"/>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82" name="rc182"/>
            <p:cNvSpPr/>
            <p:nvPr/>
          </p:nvSpPr>
          <p:spPr>
            <a:xfrm>
              <a:off x="6313417" y="4504892"/>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83" name="rc183"/>
            <p:cNvSpPr/>
            <p:nvPr/>
          </p:nvSpPr>
          <p:spPr>
            <a:xfrm>
              <a:off x="6616823" y="4504892"/>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84" name="rc184"/>
            <p:cNvSpPr/>
            <p:nvPr/>
          </p:nvSpPr>
          <p:spPr>
            <a:xfrm>
              <a:off x="6920229" y="4504892"/>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85" name="rc185"/>
            <p:cNvSpPr/>
            <p:nvPr/>
          </p:nvSpPr>
          <p:spPr>
            <a:xfrm>
              <a:off x="7223635" y="4504892"/>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86" name="rc186"/>
            <p:cNvSpPr/>
            <p:nvPr/>
          </p:nvSpPr>
          <p:spPr>
            <a:xfrm>
              <a:off x="7527041" y="4504892"/>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87" name="rc187"/>
            <p:cNvSpPr/>
            <p:nvPr/>
          </p:nvSpPr>
          <p:spPr>
            <a:xfrm>
              <a:off x="7830447" y="4504892"/>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88" name="rc188"/>
            <p:cNvSpPr/>
            <p:nvPr/>
          </p:nvSpPr>
          <p:spPr>
            <a:xfrm>
              <a:off x="8133852" y="4504892"/>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89" name="rc189"/>
            <p:cNvSpPr/>
            <p:nvPr/>
          </p:nvSpPr>
          <p:spPr>
            <a:xfrm>
              <a:off x="8437258" y="4504892"/>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90" name="rc190"/>
            <p:cNvSpPr/>
            <p:nvPr/>
          </p:nvSpPr>
          <p:spPr>
            <a:xfrm>
              <a:off x="8740664" y="4504892"/>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91" name="rc191"/>
            <p:cNvSpPr/>
            <p:nvPr/>
          </p:nvSpPr>
          <p:spPr>
            <a:xfrm>
              <a:off x="1762330" y="427619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92" name="rc192"/>
            <p:cNvSpPr/>
            <p:nvPr/>
          </p:nvSpPr>
          <p:spPr>
            <a:xfrm>
              <a:off x="2065736" y="427619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93" name="rc193"/>
            <p:cNvSpPr/>
            <p:nvPr/>
          </p:nvSpPr>
          <p:spPr>
            <a:xfrm>
              <a:off x="2369142" y="4276194"/>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94" name="rc194"/>
            <p:cNvSpPr/>
            <p:nvPr/>
          </p:nvSpPr>
          <p:spPr>
            <a:xfrm>
              <a:off x="2672547" y="4276194"/>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95" name="rc195"/>
            <p:cNvSpPr/>
            <p:nvPr/>
          </p:nvSpPr>
          <p:spPr>
            <a:xfrm>
              <a:off x="2975953" y="4276194"/>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96" name="rc196"/>
            <p:cNvSpPr/>
            <p:nvPr/>
          </p:nvSpPr>
          <p:spPr>
            <a:xfrm>
              <a:off x="3279359" y="4276194"/>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97" name="rc197"/>
            <p:cNvSpPr/>
            <p:nvPr/>
          </p:nvSpPr>
          <p:spPr>
            <a:xfrm>
              <a:off x="3582765" y="4276194"/>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98" name="rc198"/>
            <p:cNvSpPr/>
            <p:nvPr/>
          </p:nvSpPr>
          <p:spPr>
            <a:xfrm>
              <a:off x="3886171" y="4276194"/>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99" name="rc199"/>
            <p:cNvSpPr/>
            <p:nvPr/>
          </p:nvSpPr>
          <p:spPr>
            <a:xfrm>
              <a:off x="4189577" y="4276194"/>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00" name="rc200"/>
            <p:cNvSpPr/>
            <p:nvPr/>
          </p:nvSpPr>
          <p:spPr>
            <a:xfrm>
              <a:off x="4492982" y="4276194"/>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01" name="rc201"/>
            <p:cNvSpPr/>
            <p:nvPr/>
          </p:nvSpPr>
          <p:spPr>
            <a:xfrm>
              <a:off x="4796388" y="427619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02" name="rc202"/>
            <p:cNvSpPr/>
            <p:nvPr/>
          </p:nvSpPr>
          <p:spPr>
            <a:xfrm>
              <a:off x="5099794" y="4276194"/>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03" name="rc203"/>
            <p:cNvSpPr/>
            <p:nvPr/>
          </p:nvSpPr>
          <p:spPr>
            <a:xfrm>
              <a:off x="5403200" y="4276194"/>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04" name="rc204"/>
            <p:cNvSpPr/>
            <p:nvPr/>
          </p:nvSpPr>
          <p:spPr>
            <a:xfrm>
              <a:off x="5706606" y="4276194"/>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05" name="rc205"/>
            <p:cNvSpPr/>
            <p:nvPr/>
          </p:nvSpPr>
          <p:spPr>
            <a:xfrm>
              <a:off x="6010012" y="4276194"/>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06" name="rc206"/>
            <p:cNvSpPr/>
            <p:nvPr/>
          </p:nvSpPr>
          <p:spPr>
            <a:xfrm>
              <a:off x="6313417" y="4276194"/>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07" name="rc207"/>
            <p:cNvSpPr/>
            <p:nvPr/>
          </p:nvSpPr>
          <p:spPr>
            <a:xfrm>
              <a:off x="6616823" y="4276194"/>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08" name="rc208"/>
            <p:cNvSpPr/>
            <p:nvPr/>
          </p:nvSpPr>
          <p:spPr>
            <a:xfrm>
              <a:off x="6920229" y="4276194"/>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09" name="rc209"/>
            <p:cNvSpPr/>
            <p:nvPr/>
          </p:nvSpPr>
          <p:spPr>
            <a:xfrm>
              <a:off x="7223635" y="4276194"/>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10" name="rc210"/>
            <p:cNvSpPr/>
            <p:nvPr/>
          </p:nvSpPr>
          <p:spPr>
            <a:xfrm>
              <a:off x="7527041" y="4276194"/>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11" name="rc211"/>
            <p:cNvSpPr/>
            <p:nvPr/>
          </p:nvSpPr>
          <p:spPr>
            <a:xfrm>
              <a:off x="7830447" y="4276194"/>
              <a:ext cx="303405" cy="76232"/>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212" name="rc212"/>
            <p:cNvSpPr/>
            <p:nvPr/>
          </p:nvSpPr>
          <p:spPr>
            <a:xfrm>
              <a:off x="8133852" y="4276194"/>
              <a:ext cx="303405" cy="76232"/>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13" name="rc213"/>
            <p:cNvSpPr/>
            <p:nvPr/>
          </p:nvSpPr>
          <p:spPr>
            <a:xfrm>
              <a:off x="8437258" y="4276194"/>
              <a:ext cx="303405" cy="76232"/>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214" name="rc214"/>
            <p:cNvSpPr/>
            <p:nvPr/>
          </p:nvSpPr>
          <p:spPr>
            <a:xfrm>
              <a:off x="8740664" y="4276194"/>
              <a:ext cx="303405" cy="76232"/>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215" name="rc215"/>
            <p:cNvSpPr/>
            <p:nvPr/>
          </p:nvSpPr>
          <p:spPr>
            <a:xfrm>
              <a:off x="2672547" y="1303116"/>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16" name="rc216"/>
            <p:cNvSpPr/>
            <p:nvPr/>
          </p:nvSpPr>
          <p:spPr>
            <a:xfrm>
              <a:off x="2975953" y="130311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17" name="rc217"/>
            <p:cNvSpPr/>
            <p:nvPr/>
          </p:nvSpPr>
          <p:spPr>
            <a:xfrm>
              <a:off x="3279359" y="130311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18" name="rc218"/>
            <p:cNvSpPr/>
            <p:nvPr/>
          </p:nvSpPr>
          <p:spPr>
            <a:xfrm>
              <a:off x="3582765" y="130311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19" name="rc219"/>
            <p:cNvSpPr/>
            <p:nvPr/>
          </p:nvSpPr>
          <p:spPr>
            <a:xfrm>
              <a:off x="3886171" y="1303116"/>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0" name="rc220"/>
            <p:cNvSpPr/>
            <p:nvPr/>
          </p:nvSpPr>
          <p:spPr>
            <a:xfrm>
              <a:off x="4189577" y="1303116"/>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1" name="rc221"/>
            <p:cNvSpPr/>
            <p:nvPr/>
          </p:nvSpPr>
          <p:spPr>
            <a:xfrm>
              <a:off x="4492982" y="130311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22" name="rc222"/>
            <p:cNvSpPr/>
            <p:nvPr/>
          </p:nvSpPr>
          <p:spPr>
            <a:xfrm>
              <a:off x="4796388" y="130311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23" name="rc223"/>
            <p:cNvSpPr/>
            <p:nvPr/>
          </p:nvSpPr>
          <p:spPr>
            <a:xfrm>
              <a:off x="5099794" y="130311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24" name="rc224"/>
            <p:cNvSpPr/>
            <p:nvPr/>
          </p:nvSpPr>
          <p:spPr>
            <a:xfrm>
              <a:off x="5403200" y="130311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25" name="rc225"/>
            <p:cNvSpPr/>
            <p:nvPr/>
          </p:nvSpPr>
          <p:spPr>
            <a:xfrm>
              <a:off x="5706606" y="130311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26" name="rc226"/>
            <p:cNvSpPr/>
            <p:nvPr/>
          </p:nvSpPr>
          <p:spPr>
            <a:xfrm>
              <a:off x="6010012" y="130311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27" name="rc227"/>
            <p:cNvSpPr/>
            <p:nvPr/>
          </p:nvSpPr>
          <p:spPr>
            <a:xfrm>
              <a:off x="6313417" y="130311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28" name="rc228"/>
            <p:cNvSpPr/>
            <p:nvPr/>
          </p:nvSpPr>
          <p:spPr>
            <a:xfrm>
              <a:off x="6616823" y="130311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29" name="rc229"/>
            <p:cNvSpPr/>
            <p:nvPr/>
          </p:nvSpPr>
          <p:spPr>
            <a:xfrm>
              <a:off x="6920229" y="1303116"/>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30" name="rc230"/>
            <p:cNvSpPr/>
            <p:nvPr/>
          </p:nvSpPr>
          <p:spPr>
            <a:xfrm>
              <a:off x="7223635" y="130311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1" name="rc231"/>
            <p:cNvSpPr/>
            <p:nvPr/>
          </p:nvSpPr>
          <p:spPr>
            <a:xfrm>
              <a:off x="7527041" y="130311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2" name="rc232"/>
            <p:cNvSpPr/>
            <p:nvPr/>
          </p:nvSpPr>
          <p:spPr>
            <a:xfrm>
              <a:off x="7830447" y="130311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33" name="rc233"/>
            <p:cNvSpPr/>
            <p:nvPr/>
          </p:nvSpPr>
          <p:spPr>
            <a:xfrm>
              <a:off x="8133852" y="130311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34" name="rc234"/>
            <p:cNvSpPr/>
            <p:nvPr/>
          </p:nvSpPr>
          <p:spPr>
            <a:xfrm>
              <a:off x="6010012" y="221790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5" name="rc235"/>
            <p:cNvSpPr/>
            <p:nvPr/>
          </p:nvSpPr>
          <p:spPr>
            <a:xfrm>
              <a:off x="6313417" y="221790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6" name="rc236"/>
            <p:cNvSpPr/>
            <p:nvPr/>
          </p:nvSpPr>
          <p:spPr>
            <a:xfrm>
              <a:off x="6616823" y="221790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7" name="rc237"/>
            <p:cNvSpPr/>
            <p:nvPr/>
          </p:nvSpPr>
          <p:spPr>
            <a:xfrm>
              <a:off x="6920229" y="221790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8" name="rc238"/>
            <p:cNvSpPr/>
            <p:nvPr/>
          </p:nvSpPr>
          <p:spPr>
            <a:xfrm>
              <a:off x="7223635" y="221790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9" name="rc239"/>
            <p:cNvSpPr/>
            <p:nvPr/>
          </p:nvSpPr>
          <p:spPr>
            <a:xfrm>
              <a:off x="7527041" y="221790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40" name="rc240"/>
            <p:cNvSpPr/>
            <p:nvPr/>
          </p:nvSpPr>
          <p:spPr>
            <a:xfrm>
              <a:off x="7830447" y="221790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41" name="rc241"/>
            <p:cNvSpPr/>
            <p:nvPr/>
          </p:nvSpPr>
          <p:spPr>
            <a:xfrm>
              <a:off x="8133852" y="221790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42" name="rc242"/>
            <p:cNvSpPr/>
            <p:nvPr/>
          </p:nvSpPr>
          <p:spPr>
            <a:xfrm>
              <a:off x="8437258" y="221790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43" name="rc243"/>
            <p:cNvSpPr/>
            <p:nvPr/>
          </p:nvSpPr>
          <p:spPr>
            <a:xfrm>
              <a:off x="8740664" y="221790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44" name="rc244"/>
            <p:cNvSpPr/>
            <p:nvPr/>
          </p:nvSpPr>
          <p:spPr>
            <a:xfrm>
              <a:off x="1762330" y="5419685"/>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45" name="rc245"/>
            <p:cNvSpPr/>
            <p:nvPr/>
          </p:nvSpPr>
          <p:spPr>
            <a:xfrm>
              <a:off x="2065736" y="5419685"/>
              <a:ext cx="303405" cy="76232"/>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246" name="rc246"/>
            <p:cNvSpPr/>
            <p:nvPr/>
          </p:nvSpPr>
          <p:spPr>
            <a:xfrm>
              <a:off x="2369142" y="5419685"/>
              <a:ext cx="303405" cy="76232"/>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247" name="rc247"/>
            <p:cNvSpPr/>
            <p:nvPr/>
          </p:nvSpPr>
          <p:spPr>
            <a:xfrm>
              <a:off x="2672547" y="5419685"/>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48" name="rc248"/>
            <p:cNvSpPr/>
            <p:nvPr/>
          </p:nvSpPr>
          <p:spPr>
            <a:xfrm>
              <a:off x="2975953" y="5419685"/>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49" name="rc249"/>
            <p:cNvSpPr/>
            <p:nvPr/>
          </p:nvSpPr>
          <p:spPr>
            <a:xfrm>
              <a:off x="3279359" y="5419685"/>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50" name="rc250"/>
            <p:cNvSpPr/>
            <p:nvPr/>
          </p:nvSpPr>
          <p:spPr>
            <a:xfrm>
              <a:off x="3582765" y="5419685"/>
              <a:ext cx="303405" cy="76232"/>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251" name="rc251"/>
            <p:cNvSpPr/>
            <p:nvPr/>
          </p:nvSpPr>
          <p:spPr>
            <a:xfrm>
              <a:off x="3886171" y="5419685"/>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52" name="rc252"/>
            <p:cNvSpPr/>
            <p:nvPr/>
          </p:nvSpPr>
          <p:spPr>
            <a:xfrm>
              <a:off x="4189577" y="5419685"/>
              <a:ext cx="303405" cy="76232"/>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53" name="rc253"/>
            <p:cNvSpPr/>
            <p:nvPr/>
          </p:nvSpPr>
          <p:spPr>
            <a:xfrm>
              <a:off x="4492982" y="5419685"/>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54" name="rc254"/>
            <p:cNvSpPr/>
            <p:nvPr/>
          </p:nvSpPr>
          <p:spPr>
            <a:xfrm>
              <a:off x="4796388" y="5419685"/>
              <a:ext cx="303405" cy="76232"/>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55" name="rc255"/>
            <p:cNvSpPr/>
            <p:nvPr/>
          </p:nvSpPr>
          <p:spPr>
            <a:xfrm>
              <a:off x="5099794" y="5419685"/>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56" name="rc256"/>
            <p:cNvSpPr/>
            <p:nvPr/>
          </p:nvSpPr>
          <p:spPr>
            <a:xfrm>
              <a:off x="5403200" y="5419685"/>
              <a:ext cx="303405" cy="76232"/>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257" name="rc257"/>
            <p:cNvSpPr/>
            <p:nvPr/>
          </p:nvSpPr>
          <p:spPr>
            <a:xfrm>
              <a:off x="5706606" y="5419685"/>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58" name="rc258"/>
            <p:cNvSpPr/>
            <p:nvPr/>
          </p:nvSpPr>
          <p:spPr>
            <a:xfrm>
              <a:off x="6010012" y="5419685"/>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59" name="rc259"/>
            <p:cNvSpPr/>
            <p:nvPr/>
          </p:nvSpPr>
          <p:spPr>
            <a:xfrm>
              <a:off x="6313417" y="5419685"/>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60" name="rc260"/>
            <p:cNvSpPr/>
            <p:nvPr/>
          </p:nvSpPr>
          <p:spPr>
            <a:xfrm>
              <a:off x="6616823" y="5419685"/>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61" name="rc261"/>
            <p:cNvSpPr/>
            <p:nvPr/>
          </p:nvSpPr>
          <p:spPr>
            <a:xfrm>
              <a:off x="6920229" y="5419685"/>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62" name="rc262"/>
            <p:cNvSpPr/>
            <p:nvPr/>
          </p:nvSpPr>
          <p:spPr>
            <a:xfrm>
              <a:off x="7223635" y="5419685"/>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63" name="rc263"/>
            <p:cNvSpPr/>
            <p:nvPr/>
          </p:nvSpPr>
          <p:spPr>
            <a:xfrm>
              <a:off x="7527041" y="5419685"/>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64" name="rc264"/>
            <p:cNvSpPr/>
            <p:nvPr/>
          </p:nvSpPr>
          <p:spPr>
            <a:xfrm>
              <a:off x="7830447" y="5419685"/>
              <a:ext cx="303405" cy="76232"/>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65" name="rc265"/>
            <p:cNvSpPr/>
            <p:nvPr/>
          </p:nvSpPr>
          <p:spPr>
            <a:xfrm>
              <a:off x="8133852" y="5419685"/>
              <a:ext cx="303405" cy="76232"/>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266" name="rc266"/>
            <p:cNvSpPr/>
            <p:nvPr/>
          </p:nvSpPr>
          <p:spPr>
            <a:xfrm>
              <a:off x="8437258" y="5419685"/>
              <a:ext cx="303405" cy="76232"/>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67" name="rc267"/>
            <p:cNvSpPr/>
            <p:nvPr/>
          </p:nvSpPr>
          <p:spPr>
            <a:xfrm>
              <a:off x="8740664" y="5419685"/>
              <a:ext cx="303405" cy="76232"/>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68" name="rc268"/>
            <p:cNvSpPr/>
            <p:nvPr/>
          </p:nvSpPr>
          <p:spPr>
            <a:xfrm>
              <a:off x="1762330" y="5190987"/>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69" name="rc269"/>
            <p:cNvSpPr/>
            <p:nvPr/>
          </p:nvSpPr>
          <p:spPr>
            <a:xfrm>
              <a:off x="2065736" y="5190987"/>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70" name="rc270"/>
            <p:cNvSpPr/>
            <p:nvPr/>
          </p:nvSpPr>
          <p:spPr>
            <a:xfrm>
              <a:off x="2369142" y="5190987"/>
              <a:ext cx="303405" cy="76232"/>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71" name="rc271"/>
            <p:cNvSpPr/>
            <p:nvPr/>
          </p:nvSpPr>
          <p:spPr>
            <a:xfrm>
              <a:off x="2672547" y="5190987"/>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72" name="rc272"/>
            <p:cNvSpPr/>
            <p:nvPr/>
          </p:nvSpPr>
          <p:spPr>
            <a:xfrm>
              <a:off x="2975953" y="5190987"/>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73" name="rc273"/>
            <p:cNvSpPr/>
            <p:nvPr/>
          </p:nvSpPr>
          <p:spPr>
            <a:xfrm>
              <a:off x="3279359" y="5190987"/>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74" name="rc274"/>
            <p:cNvSpPr/>
            <p:nvPr/>
          </p:nvSpPr>
          <p:spPr>
            <a:xfrm>
              <a:off x="3582765" y="5190987"/>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75" name="rc275"/>
            <p:cNvSpPr/>
            <p:nvPr/>
          </p:nvSpPr>
          <p:spPr>
            <a:xfrm>
              <a:off x="3886171" y="5190987"/>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76" name="rc276"/>
            <p:cNvSpPr/>
            <p:nvPr/>
          </p:nvSpPr>
          <p:spPr>
            <a:xfrm>
              <a:off x="4189577" y="5190987"/>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77" name="rc277"/>
            <p:cNvSpPr/>
            <p:nvPr/>
          </p:nvSpPr>
          <p:spPr>
            <a:xfrm>
              <a:off x="4492982" y="5190987"/>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78" name="rc278"/>
            <p:cNvSpPr/>
            <p:nvPr/>
          </p:nvSpPr>
          <p:spPr>
            <a:xfrm>
              <a:off x="4796388" y="5190987"/>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79" name="rc279"/>
            <p:cNvSpPr/>
            <p:nvPr/>
          </p:nvSpPr>
          <p:spPr>
            <a:xfrm>
              <a:off x="5099794" y="5190987"/>
              <a:ext cx="303405" cy="76232"/>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280" name="rc280"/>
            <p:cNvSpPr/>
            <p:nvPr/>
          </p:nvSpPr>
          <p:spPr>
            <a:xfrm>
              <a:off x="5403200" y="5190987"/>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81" name="rc281"/>
            <p:cNvSpPr/>
            <p:nvPr/>
          </p:nvSpPr>
          <p:spPr>
            <a:xfrm>
              <a:off x="5706606" y="5190987"/>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82" name="rc282"/>
            <p:cNvSpPr/>
            <p:nvPr/>
          </p:nvSpPr>
          <p:spPr>
            <a:xfrm>
              <a:off x="6010012" y="5190987"/>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83" name="rc283"/>
            <p:cNvSpPr/>
            <p:nvPr/>
          </p:nvSpPr>
          <p:spPr>
            <a:xfrm>
              <a:off x="6313417" y="5190987"/>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84" name="rc284"/>
            <p:cNvSpPr/>
            <p:nvPr/>
          </p:nvSpPr>
          <p:spPr>
            <a:xfrm>
              <a:off x="6616823" y="5190987"/>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85" name="rc285"/>
            <p:cNvSpPr/>
            <p:nvPr/>
          </p:nvSpPr>
          <p:spPr>
            <a:xfrm>
              <a:off x="6920229" y="5190987"/>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86" name="rc286"/>
            <p:cNvSpPr/>
            <p:nvPr/>
          </p:nvSpPr>
          <p:spPr>
            <a:xfrm>
              <a:off x="7223635" y="5190987"/>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87" name="rc287"/>
            <p:cNvSpPr/>
            <p:nvPr/>
          </p:nvSpPr>
          <p:spPr>
            <a:xfrm>
              <a:off x="7527041" y="5190987"/>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88" name="rc288"/>
            <p:cNvSpPr/>
            <p:nvPr/>
          </p:nvSpPr>
          <p:spPr>
            <a:xfrm>
              <a:off x="7830447" y="5190987"/>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89" name="rc289"/>
            <p:cNvSpPr/>
            <p:nvPr/>
          </p:nvSpPr>
          <p:spPr>
            <a:xfrm>
              <a:off x="8133852" y="5190987"/>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90" name="rc290"/>
            <p:cNvSpPr/>
            <p:nvPr/>
          </p:nvSpPr>
          <p:spPr>
            <a:xfrm>
              <a:off x="8437258" y="5190987"/>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91" name="rc291"/>
            <p:cNvSpPr/>
            <p:nvPr/>
          </p:nvSpPr>
          <p:spPr>
            <a:xfrm>
              <a:off x="8740664" y="5190987"/>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92" name="rc292"/>
            <p:cNvSpPr/>
            <p:nvPr/>
          </p:nvSpPr>
          <p:spPr>
            <a:xfrm>
              <a:off x="2975953" y="3895030"/>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93" name="rc293"/>
            <p:cNvSpPr/>
            <p:nvPr/>
          </p:nvSpPr>
          <p:spPr>
            <a:xfrm>
              <a:off x="3279359" y="3895030"/>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94" name="rc294"/>
            <p:cNvSpPr/>
            <p:nvPr/>
          </p:nvSpPr>
          <p:spPr>
            <a:xfrm>
              <a:off x="3582765" y="3895030"/>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95" name="rc295"/>
            <p:cNvSpPr/>
            <p:nvPr/>
          </p:nvSpPr>
          <p:spPr>
            <a:xfrm>
              <a:off x="3886171" y="3895030"/>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96" name="rc296"/>
            <p:cNvSpPr/>
            <p:nvPr/>
          </p:nvSpPr>
          <p:spPr>
            <a:xfrm>
              <a:off x="4189577" y="3895030"/>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97" name="rc297"/>
            <p:cNvSpPr/>
            <p:nvPr/>
          </p:nvSpPr>
          <p:spPr>
            <a:xfrm>
              <a:off x="4492982" y="3895030"/>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98" name="rc298"/>
            <p:cNvSpPr/>
            <p:nvPr/>
          </p:nvSpPr>
          <p:spPr>
            <a:xfrm>
              <a:off x="4796388" y="3895030"/>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99" name="rc299"/>
            <p:cNvSpPr/>
            <p:nvPr/>
          </p:nvSpPr>
          <p:spPr>
            <a:xfrm>
              <a:off x="5099794" y="3895030"/>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00" name="rc300"/>
            <p:cNvSpPr/>
            <p:nvPr/>
          </p:nvSpPr>
          <p:spPr>
            <a:xfrm>
              <a:off x="5403200" y="3895030"/>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301" name="rc301"/>
            <p:cNvSpPr/>
            <p:nvPr/>
          </p:nvSpPr>
          <p:spPr>
            <a:xfrm>
              <a:off x="5706606" y="3895030"/>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02" name="rc302"/>
            <p:cNvSpPr/>
            <p:nvPr/>
          </p:nvSpPr>
          <p:spPr>
            <a:xfrm>
              <a:off x="6010012" y="3895030"/>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03" name="rc303"/>
            <p:cNvSpPr/>
            <p:nvPr/>
          </p:nvSpPr>
          <p:spPr>
            <a:xfrm>
              <a:off x="6313417" y="3895030"/>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04" name="rc304"/>
            <p:cNvSpPr/>
            <p:nvPr/>
          </p:nvSpPr>
          <p:spPr>
            <a:xfrm>
              <a:off x="6616823" y="3895030"/>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05" name="rc305"/>
            <p:cNvSpPr/>
            <p:nvPr/>
          </p:nvSpPr>
          <p:spPr>
            <a:xfrm>
              <a:off x="6920229" y="3895030"/>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06" name="rc306"/>
            <p:cNvSpPr/>
            <p:nvPr/>
          </p:nvSpPr>
          <p:spPr>
            <a:xfrm>
              <a:off x="7223635" y="3895030"/>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07" name="rc307"/>
            <p:cNvSpPr/>
            <p:nvPr/>
          </p:nvSpPr>
          <p:spPr>
            <a:xfrm>
              <a:off x="7527041" y="3895030"/>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08" name="rc308"/>
            <p:cNvSpPr/>
            <p:nvPr/>
          </p:nvSpPr>
          <p:spPr>
            <a:xfrm>
              <a:off x="7830447" y="3895030"/>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09" name="rc309"/>
            <p:cNvSpPr/>
            <p:nvPr/>
          </p:nvSpPr>
          <p:spPr>
            <a:xfrm>
              <a:off x="8133852" y="3895030"/>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10" name="rc310"/>
            <p:cNvSpPr/>
            <p:nvPr/>
          </p:nvSpPr>
          <p:spPr>
            <a:xfrm>
              <a:off x="8437258" y="3895030"/>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11" name="rc311"/>
            <p:cNvSpPr/>
            <p:nvPr/>
          </p:nvSpPr>
          <p:spPr>
            <a:xfrm>
              <a:off x="8740664" y="3895030"/>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12" name="rc312"/>
            <p:cNvSpPr/>
            <p:nvPr/>
          </p:nvSpPr>
          <p:spPr>
            <a:xfrm>
              <a:off x="1762330" y="229414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13" name="rc313"/>
            <p:cNvSpPr/>
            <p:nvPr/>
          </p:nvSpPr>
          <p:spPr>
            <a:xfrm>
              <a:off x="2065736" y="229414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14" name="rc314"/>
            <p:cNvSpPr/>
            <p:nvPr/>
          </p:nvSpPr>
          <p:spPr>
            <a:xfrm>
              <a:off x="2369142" y="229414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15" name="rc315"/>
            <p:cNvSpPr/>
            <p:nvPr/>
          </p:nvSpPr>
          <p:spPr>
            <a:xfrm>
              <a:off x="2672547" y="229414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16" name="rc316"/>
            <p:cNvSpPr/>
            <p:nvPr/>
          </p:nvSpPr>
          <p:spPr>
            <a:xfrm>
              <a:off x="2975953" y="229414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17" name="rc317"/>
            <p:cNvSpPr/>
            <p:nvPr/>
          </p:nvSpPr>
          <p:spPr>
            <a:xfrm>
              <a:off x="3279359" y="229414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18" name="rc318"/>
            <p:cNvSpPr/>
            <p:nvPr/>
          </p:nvSpPr>
          <p:spPr>
            <a:xfrm>
              <a:off x="3582765" y="229414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19" name="rc319"/>
            <p:cNvSpPr/>
            <p:nvPr/>
          </p:nvSpPr>
          <p:spPr>
            <a:xfrm>
              <a:off x="3886171" y="229414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20" name="rc320"/>
            <p:cNvSpPr/>
            <p:nvPr/>
          </p:nvSpPr>
          <p:spPr>
            <a:xfrm>
              <a:off x="4189577" y="229414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21" name="rc321"/>
            <p:cNvSpPr/>
            <p:nvPr/>
          </p:nvSpPr>
          <p:spPr>
            <a:xfrm>
              <a:off x="4492982" y="229414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22" name="rc322"/>
            <p:cNvSpPr/>
            <p:nvPr/>
          </p:nvSpPr>
          <p:spPr>
            <a:xfrm>
              <a:off x="4796388" y="229414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23" name="rc323"/>
            <p:cNvSpPr/>
            <p:nvPr/>
          </p:nvSpPr>
          <p:spPr>
            <a:xfrm>
              <a:off x="5099794" y="229414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24" name="rc324"/>
            <p:cNvSpPr/>
            <p:nvPr/>
          </p:nvSpPr>
          <p:spPr>
            <a:xfrm>
              <a:off x="5403200" y="229414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25" name="rc325"/>
            <p:cNvSpPr/>
            <p:nvPr/>
          </p:nvSpPr>
          <p:spPr>
            <a:xfrm>
              <a:off x="5706606" y="229414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26" name="rc326"/>
            <p:cNvSpPr/>
            <p:nvPr/>
          </p:nvSpPr>
          <p:spPr>
            <a:xfrm>
              <a:off x="6010012" y="229414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27" name="rc327"/>
            <p:cNvSpPr/>
            <p:nvPr/>
          </p:nvSpPr>
          <p:spPr>
            <a:xfrm>
              <a:off x="6313417" y="229414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28" name="rc328"/>
            <p:cNvSpPr/>
            <p:nvPr/>
          </p:nvSpPr>
          <p:spPr>
            <a:xfrm>
              <a:off x="6616823" y="2294142"/>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29" name="rc329"/>
            <p:cNvSpPr/>
            <p:nvPr/>
          </p:nvSpPr>
          <p:spPr>
            <a:xfrm>
              <a:off x="6920229" y="2294142"/>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30" name="rc330"/>
            <p:cNvSpPr/>
            <p:nvPr/>
          </p:nvSpPr>
          <p:spPr>
            <a:xfrm>
              <a:off x="7223635" y="229414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1" name="rc331"/>
            <p:cNvSpPr/>
            <p:nvPr/>
          </p:nvSpPr>
          <p:spPr>
            <a:xfrm>
              <a:off x="7527041" y="229414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2" name="rc332"/>
            <p:cNvSpPr/>
            <p:nvPr/>
          </p:nvSpPr>
          <p:spPr>
            <a:xfrm>
              <a:off x="7830447" y="229414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3" name="rc333"/>
            <p:cNvSpPr/>
            <p:nvPr/>
          </p:nvSpPr>
          <p:spPr>
            <a:xfrm>
              <a:off x="8133852" y="2294142"/>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34" name="rc334"/>
            <p:cNvSpPr/>
            <p:nvPr/>
          </p:nvSpPr>
          <p:spPr>
            <a:xfrm>
              <a:off x="8437258" y="2294142"/>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35" name="rc335"/>
            <p:cNvSpPr/>
            <p:nvPr/>
          </p:nvSpPr>
          <p:spPr>
            <a:xfrm>
              <a:off x="8740664" y="2294142"/>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36" name="rc336"/>
            <p:cNvSpPr/>
            <p:nvPr/>
          </p:nvSpPr>
          <p:spPr>
            <a:xfrm>
              <a:off x="1762330" y="3361401"/>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37" name="rc337"/>
            <p:cNvSpPr/>
            <p:nvPr/>
          </p:nvSpPr>
          <p:spPr>
            <a:xfrm>
              <a:off x="2065736" y="3361401"/>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38" name="rc338"/>
            <p:cNvSpPr/>
            <p:nvPr/>
          </p:nvSpPr>
          <p:spPr>
            <a:xfrm>
              <a:off x="2369142" y="3361401"/>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39" name="rc339"/>
            <p:cNvSpPr/>
            <p:nvPr/>
          </p:nvSpPr>
          <p:spPr>
            <a:xfrm>
              <a:off x="2672547" y="3361401"/>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40" name="rc340"/>
            <p:cNvSpPr/>
            <p:nvPr/>
          </p:nvSpPr>
          <p:spPr>
            <a:xfrm>
              <a:off x="2975953" y="3361401"/>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41" name="rc341"/>
            <p:cNvSpPr/>
            <p:nvPr/>
          </p:nvSpPr>
          <p:spPr>
            <a:xfrm>
              <a:off x="3279359" y="3361401"/>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42" name="rc342"/>
            <p:cNvSpPr/>
            <p:nvPr/>
          </p:nvSpPr>
          <p:spPr>
            <a:xfrm>
              <a:off x="3582765" y="3361401"/>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43" name="rc343"/>
            <p:cNvSpPr/>
            <p:nvPr/>
          </p:nvSpPr>
          <p:spPr>
            <a:xfrm>
              <a:off x="3886171" y="3361401"/>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44" name="rc344"/>
            <p:cNvSpPr/>
            <p:nvPr/>
          </p:nvSpPr>
          <p:spPr>
            <a:xfrm>
              <a:off x="4189577" y="3361401"/>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45" name="rc345"/>
            <p:cNvSpPr/>
            <p:nvPr/>
          </p:nvSpPr>
          <p:spPr>
            <a:xfrm>
              <a:off x="4492982" y="3361401"/>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46" name="rc346"/>
            <p:cNvSpPr/>
            <p:nvPr/>
          </p:nvSpPr>
          <p:spPr>
            <a:xfrm>
              <a:off x="4796388" y="3361401"/>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47" name="rc347"/>
            <p:cNvSpPr/>
            <p:nvPr/>
          </p:nvSpPr>
          <p:spPr>
            <a:xfrm>
              <a:off x="5099794" y="3361401"/>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48" name="rc348"/>
            <p:cNvSpPr/>
            <p:nvPr/>
          </p:nvSpPr>
          <p:spPr>
            <a:xfrm>
              <a:off x="5403200" y="3361401"/>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49" name="rc349"/>
            <p:cNvSpPr/>
            <p:nvPr/>
          </p:nvSpPr>
          <p:spPr>
            <a:xfrm>
              <a:off x="5706606" y="3361401"/>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50" name="rc350"/>
            <p:cNvSpPr/>
            <p:nvPr/>
          </p:nvSpPr>
          <p:spPr>
            <a:xfrm>
              <a:off x="6010012" y="3361401"/>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51" name="rc351"/>
            <p:cNvSpPr/>
            <p:nvPr/>
          </p:nvSpPr>
          <p:spPr>
            <a:xfrm>
              <a:off x="6313417" y="3361401"/>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52" name="rc352"/>
            <p:cNvSpPr/>
            <p:nvPr/>
          </p:nvSpPr>
          <p:spPr>
            <a:xfrm>
              <a:off x="6616823" y="3361401"/>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53" name="rc353"/>
            <p:cNvSpPr/>
            <p:nvPr/>
          </p:nvSpPr>
          <p:spPr>
            <a:xfrm>
              <a:off x="6920229" y="3361401"/>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54" name="rc354"/>
            <p:cNvSpPr/>
            <p:nvPr/>
          </p:nvSpPr>
          <p:spPr>
            <a:xfrm>
              <a:off x="7223635" y="3361401"/>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55" name="rc355"/>
            <p:cNvSpPr/>
            <p:nvPr/>
          </p:nvSpPr>
          <p:spPr>
            <a:xfrm>
              <a:off x="7527041" y="3361401"/>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56" name="rc356"/>
            <p:cNvSpPr/>
            <p:nvPr/>
          </p:nvSpPr>
          <p:spPr>
            <a:xfrm>
              <a:off x="7830447" y="3361401"/>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57" name="rc357"/>
            <p:cNvSpPr/>
            <p:nvPr/>
          </p:nvSpPr>
          <p:spPr>
            <a:xfrm>
              <a:off x="8133852" y="3361401"/>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58" name="rc358"/>
            <p:cNvSpPr/>
            <p:nvPr/>
          </p:nvSpPr>
          <p:spPr>
            <a:xfrm>
              <a:off x="8437258" y="3361401"/>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59" name="rc359"/>
            <p:cNvSpPr/>
            <p:nvPr/>
          </p:nvSpPr>
          <p:spPr>
            <a:xfrm>
              <a:off x="8740664" y="3361401"/>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60" name="rc360"/>
            <p:cNvSpPr/>
            <p:nvPr/>
          </p:nvSpPr>
          <p:spPr>
            <a:xfrm>
              <a:off x="1762330" y="3895030"/>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61" name="rc361"/>
            <p:cNvSpPr/>
            <p:nvPr/>
          </p:nvSpPr>
          <p:spPr>
            <a:xfrm>
              <a:off x="2065736" y="3895030"/>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62" name="rc362"/>
            <p:cNvSpPr/>
            <p:nvPr/>
          </p:nvSpPr>
          <p:spPr>
            <a:xfrm>
              <a:off x="2369142" y="3895030"/>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63" name="rc363"/>
            <p:cNvSpPr/>
            <p:nvPr/>
          </p:nvSpPr>
          <p:spPr>
            <a:xfrm>
              <a:off x="2672547" y="3895030"/>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64" name="rc364"/>
            <p:cNvSpPr/>
            <p:nvPr/>
          </p:nvSpPr>
          <p:spPr>
            <a:xfrm>
              <a:off x="1762330" y="4581125"/>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65" name="rc365"/>
            <p:cNvSpPr/>
            <p:nvPr/>
          </p:nvSpPr>
          <p:spPr>
            <a:xfrm>
              <a:off x="2065736" y="4581125"/>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66" name="rc366"/>
            <p:cNvSpPr/>
            <p:nvPr/>
          </p:nvSpPr>
          <p:spPr>
            <a:xfrm>
              <a:off x="2369142" y="4581125"/>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67" name="rc367"/>
            <p:cNvSpPr/>
            <p:nvPr/>
          </p:nvSpPr>
          <p:spPr>
            <a:xfrm>
              <a:off x="2672547" y="4581125"/>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68" name="rc368"/>
            <p:cNvSpPr/>
            <p:nvPr/>
          </p:nvSpPr>
          <p:spPr>
            <a:xfrm>
              <a:off x="2975953" y="4581125"/>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69" name="rc369"/>
            <p:cNvSpPr/>
            <p:nvPr/>
          </p:nvSpPr>
          <p:spPr>
            <a:xfrm>
              <a:off x="3279359" y="4581125"/>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70" name="rc370"/>
            <p:cNvSpPr/>
            <p:nvPr/>
          </p:nvSpPr>
          <p:spPr>
            <a:xfrm>
              <a:off x="3582765" y="4581125"/>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71" name="rc371"/>
            <p:cNvSpPr/>
            <p:nvPr/>
          </p:nvSpPr>
          <p:spPr>
            <a:xfrm>
              <a:off x="3886171" y="4581125"/>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72" name="rc372"/>
            <p:cNvSpPr/>
            <p:nvPr/>
          </p:nvSpPr>
          <p:spPr>
            <a:xfrm>
              <a:off x="4189577" y="4581125"/>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73" name="rc373"/>
            <p:cNvSpPr/>
            <p:nvPr/>
          </p:nvSpPr>
          <p:spPr>
            <a:xfrm>
              <a:off x="1762330" y="2522840"/>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74" name="rc374"/>
            <p:cNvSpPr/>
            <p:nvPr/>
          </p:nvSpPr>
          <p:spPr>
            <a:xfrm>
              <a:off x="2065736" y="2522840"/>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75" name="rc375"/>
            <p:cNvSpPr/>
            <p:nvPr/>
          </p:nvSpPr>
          <p:spPr>
            <a:xfrm>
              <a:off x="2369142" y="2522840"/>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76" name="rc376"/>
            <p:cNvSpPr/>
            <p:nvPr/>
          </p:nvSpPr>
          <p:spPr>
            <a:xfrm>
              <a:off x="2672547" y="2522840"/>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77" name="rc377"/>
            <p:cNvSpPr/>
            <p:nvPr/>
          </p:nvSpPr>
          <p:spPr>
            <a:xfrm>
              <a:off x="2975953" y="252284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78" name="rc378"/>
            <p:cNvSpPr/>
            <p:nvPr/>
          </p:nvSpPr>
          <p:spPr>
            <a:xfrm>
              <a:off x="3279359" y="252284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79" name="rc379"/>
            <p:cNvSpPr/>
            <p:nvPr/>
          </p:nvSpPr>
          <p:spPr>
            <a:xfrm>
              <a:off x="3582765" y="2522840"/>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80" name="rc380"/>
            <p:cNvSpPr/>
            <p:nvPr/>
          </p:nvSpPr>
          <p:spPr>
            <a:xfrm>
              <a:off x="3886171" y="2522840"/>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81" name="rc381"/>
            <p:cNvSpPr/>
            <p:nvPr/>
          </p:nvSpPr>
          <p:spPr>
            <a:xfrm>
              <a:off x="4189577" y="2522840"/>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82" name="rc382"/>
            <p:cNvSpPr/>
            <p:nvPr/>
          </p:nvSpPr>
          <p:spPr>
            <a:xfrm>
              <a:off x="4492982" y="252284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83" name="rc383"/>
            <p:cNvSpPr/>
            <p:nvPr/>
          </p:nvSpPr>
          <p:spPr>
            <a:xfrm>
              <a:off x="4796388" y="252284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84" name="rc384"/>
            <p:cNvSpPr/>
            <p:nvPr/>
          </p:nvSpPr>
          <p:spPr>
            <a:xfrm>
              <a:off x="5099794" y="252284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85" name="rc385"/>
            <p:cNvSpPr/>
            <p:nvPr/>
          </p:nvSpPr>
          <p:spPr>
            <a:xfrm>
              <a:off x="5403200" y="252284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86" name="rc386"/>
            <p:cNvSpPr/>
            <p:nvPr/>
          </p:nvSpPr>
          <p:spPr>
            <a:xfrm>
              <a:off x="5706606" y="252284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87" name="rc387"/>
            <p:cNvSpPr/>
            <p:nvPr/>
          </p:nvSpPr>
          <p:spPr>
            <a:xfrm>
              <a:off x="6010012" y="252284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88" name="rc388"/>
            <p:cNvSpPr/>
            <p:nvPr/>
          </p:nvSpPr>
          <p:spPr>
            <a:xfrm>
              <a:off x="6313417" y="2522840"/>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89" name="rc389"/>
            <p:cNvSpPr/>
            <p:nvPr/>
          </p:nvSpPr>
          <p:spPr>
            <a:xfrm>
              <a:off x="6616823" y="2522840"/>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90" name="rc390"/>
            <p:cNvSpPr/>
            <p:nvPr/>
          </p:nvSpPr>
          <p:spPr>
            <a:xfrm>
              <a:off x="6920229" y="2522840"/>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91" name="rc391"/>
            <p:cNvSpPr/>
            <p:nvPr/>
          </p:nvSpPr>
          <p:spPr>
            <a:xfrm>
              <a:off x="7223635" y="252284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92" name="rc392"/>
            <p:cNvSpPr/>
            <p:nvPr/>
          </p:nvSpPr>
          <p:spPr>
            <a:xfrm>
              <a:off x="7527041" y="2522840"/>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93" name="rc393"/>
            <p:cNvSpPr/>
            <p:nvPr/>
          </p:nvSpPr>
          <p:spPr>
            <a:xfrm>
              <a:off x="7830447" y="2522840"/>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94" name="rc394"/>
            <p:cNvSpPr/>
            <p:nvPr/>
          </p:nvSpPr>
          <p:spPr>
            <a:xfrm>
              <a:off x="8133852" y="2522840"/>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95" name="rc395"/>
            <p:cNvSpPr/>
            <p:nvPr/>
          </p:nvSpPr>
          <p:spPr>
            <a:xfrm>
              <a:off x="8437258" y="2522840"/>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96" name="rc396"/>
            <p:cNvSpPr/>
            <p:nvPr/>
          </p:nvSpPr>
          <p:spPr>
            <a:xfrm>
              <a:off x="8740664" y="2522840"/>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97" name="rc397"/>
            <p:cNvSpPr/>
            <p:nvPr/>
          </p:nvSpPr>
          <p:spPr>
            <a:xfrm>
              <a:off x="1762330" y="381879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98" name="rc398"/>
            <p:cNvSpPr/>
            <p:nvPr/>
          </p:nvSpPr>
          <p:spPr>
            <a:xfrm>
              <a:off x="2065736" y="381879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99" name="rc399"/>
            <p:cNvSpPr/>
            <p:nvPr/>
          </p:nvSpPr>
          <p:spPr>
            <a:xfrm>
              <a:off x="2369142" y="381879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00" name="rc400"/>
            <p:cNvSpPr/>
            <p:nvPr/>
          </p:nvSpPr>
          <p:spPr>
            <a:xfrm>
              <a:off x="2672547" y="3818797"/>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01" name="rc401"/>
            <p:cNvSpPr/>
            <p:nvPr/>
          </p:nvSpPr>
          <p:spPr>
            <a:xfrm>
              <a:off x="2975953" y="3818797"/>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02" name="rc402"/>
            <p:cNvSpPr/>
            <p:nvPr/>
          </p:nvSpPr>
          <p:spPr>
            <a:xfrm>
              <a:off x="3279359" y="3818797"/>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03" name="rc403"/>
            <p:cNvSpPr/>
            <p:nvPr/>
          </p:nvSpPr>
          <p:spPr>
            <a:xfrm>
              <a:off x="3582765" y="3818797"/>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04" name="rc404"/>
            <p:cNvSpPr/>
            <p:nvPr/>
          </p:nvSpPr>
          <p:spPr>
            <a:xfrm>
              <a:off x="3886171" y="3818797"/>
              <a:ext cx="303405" cy="76232"/>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05" name="rc405"/>
            <p:cNvSpPr/>
            <p:nvPr/>
          </p:nvSpPr>
          <p:spPr>
            <a:xfrm>
              <a:off x="4189577" y="3818797"/>
              <a:ext cx="303405" cy="76232"/>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06" name="rc406"/>
            <p:cNvSpPr/>
            <p:nvPr/>
          </p:nvSpPr>
          <p:spPr>
            <a:xfrm>
              <a:off x="4492982" y="3818797"/>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07" name="rc407"/>
            <p:cNvSpPr/>
            <p:nvPr/>
          </p:nvSpPr>
          <p:spPr>
            <a:xfrm>
              <a:off x="1762330" y="4352427"/>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408" name="rc408"/>
            <p:cNvSpPr/>
            <p:nvPr/>
          </p:nvSpPr>
          <p:spPr>
            <a:xfrm>
              <a:off x="2065736" y="4352427"/>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09" name="rc409"/>
            <p:cNvSpPr/>
            <p:nvPr/>
          </p:nvSpPr>
          <p:spPr>
            <a:xfrm>
              <a:off x="2369142" y="4352427"/>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10" name="rc410"/>
            <p:cNvSpPr/>
            <p:nvPr/>
          </p:nvSpPr>
          <p:spPr>
            <a:xfrm>
              <a:off x="2672547" y="435242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1" name="rc411"/>
            <p:cNvSpPr/>
            <p:nvPr/>
          </p:nvSpPr>
          <p:spPr>
            <a:xfrm>
              <a:off x="2975953" y="4352427"/>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12" name="rc412"/>
            <p:cNvSpPr/>
            <p:nvPr/>
          </p:nvSpPr>
          <p:spPr>
            <a:xfrm>
              <a:off x="3279359" y="4352427"/>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13" name="rc413"/>
            <p:cNvSpPr/>
            <p:nvPr/>
          </p:nvSpPr>
          <p:spPr>
            <a:xfrm>
              <a:off x="3582765" y="4352427"/>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14" name="rc414"/>
            <p:cNvSpPr/>
            <p:nvPr/>
          </p:nvSpPr>
          <p:spPr>
            <a:xfrm>
              <a:off x="3886171" y="4352427"/>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15" name="rc415"/>
            <p:cNvSpPr/>
            <p:nvPr/>
          </p:nvSpPr>
          <p:spPr>
            <a:xfrm>
              <a:off x="4189577" y="4352427"/>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16" name="rc416"/>
            <p:cNvSpPr/>
            <p:nvPr/>
          </p:nvSpPr>
          <p:spPr>
            <a:xfrm>
              <a:off x="4492982" y="4352427"/>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17" name="rc417"/>
            <p:cNvSpPr/>
            <p:nvPr/>
          </p:nvSpPr>
          <p:spPr>
            <a:xfrm>
              <a:off x="4796388" y="4352427"/>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18" name="rc418"/>
            <p:cNvSpPr/>
            <p:nvPr/>
          </p:nvSpPr>
          <p:spPr>
            <a:xfrm>
              <a:off x="5099794" y="4352427"/>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19" name="rc419"/>
            <p:cNvSpPr/>
            <p:nvPr/>
          </p:nvSpPr>
          <p:spPr>
            <a:xfrm>
              <a:off x="5403200" y="4352427"/>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20" name="rc420"/>
            <p:cNvSpPr/>
            <p:nvPr/>
          </p:nvSpPr>
          <p:spPr>
            <a:xfrm>
              <a:off x="5706606" y="4352427"/>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21" name="rc421"/>
            <p:cNvSpPr/>
            <p:nvPr/>
          </p:nvSpPr>
          <p:spPr>
            <a:xfrm>
              <a:off x="6010012" y="4352427"/>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22" name="rc422"/>
            <p:cNvSpPr/>
            <p:nvPr/>
          </p:nvSpPr>
          <p:spPr>
            <a:xfrm>
              <a:off x="6313417" y="4352427"/>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23" name="rc423"/>
            <p:cNvSpPr/>
            <p:nvPr/>
          </p:nvSpPr>
          <p:spPr>
            <a:xfrm>
              <a:off x="6616823" y="4352427"/>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24" name="rc424"/>
            <p:cNvSpPr/>
            <p:nvPr/>
          </p:nvSpPr>
          <p:spPr>
            <a:xfrm>
              <a:off x="6920229" y="4352427"/>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25" name="rc425"/>
            <p:cNvSpPr/>
            <p:nvPr/>
          </p:nvSpPr>
          <p:spPr>
            <a:xfrm>
              <a:off x="7223635" y="4352427"/>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26" name="rc426"/>
            <p:cNvSpPr/>
            <p:nvPr/>
          </p:nvSpPr>
          <p:spPr>
            <a:xfrm>
              <a:off x="7527041" y="4352427"/>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27" name="rc427"/>
            <p:cNvSpPr/>
            <p:nvPr/>
          </p:nvSpPr>
          <p:spPr>
            <a:xfrm>
              <a:off x="7830447" y="4352427"/>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28" name="rc428"/>
            <p:cNvSpPr/>
            <p:nvPr/>
          </p:nvSpPr>
          <p:spPr>
            <a:xfrm>
              <a:off x="8133852" y="4352427"/>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29" name="rc429"/>
            <p:cNvSpPr/>
            <p:nvPr/>
          </p:nvSpPr>
          <p:spPr>
            <a:xfrm>
              <a:off x="8437258" y="4352427"/>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30" name="rc430"/>
            <p:cNvSpPr/>
            <p:nvPr/>
          </p:nvSpPr>
          <p:spPr>
            <a:xfrm>
              <a:off x="8740664" y="4352427"/>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31" name="rc431"/>
            <p:cNvSpPr/>
            <p:nvPr/>
          </p:nvSpPr>
          <p:spPr>
            <a:xfrm>
              <a:off x="4796388" y="3818797"/>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432" name="rc432"/>
            <p:cNvSpPr/>
            <p:nvPr/>
          </p:nvSpPr>
          <p:spPr>
            <a:xfrm>
              <a:off x="5099794" y="3818797"/>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33" name="rc433"/>
            <p:cNvSpPr/>
            <p:nvPr/>
          </p:nvSpPr>
          <p:spPr>
            <a:xfrm>
              <a:off x="5403200" y="3818797"/>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34" name="rc434"/>
            <p:cNvSpPr/>
            <p:nvPr/>
          </p:nvSpPr>
          <p:spPr>
            <a:xfrm>
              <a:off x="5706606" y="3818797"/>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35" name="rc435"/>
            <p:cNvSpPr/>
            <p:nvPr/>
          </p:nvSpPr>
          <p:spPr>
            <a:xfrm>
              <a:off x="6010012" y="3818797"/>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36" name="rc436"/>
            <p:cNvSpPr/>
            <p:nvPr/>
          </p:nvSpPr>
          <p:spPr>
            <a:xfrm>
              <a:off x="6313417" y="3818797"/>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37" name="rc437"/>
            <p:cNvSpPr/>
            <p:nvPr/>
          </p:nvSpPr>
          <p:spPr>
            <a:xfrm>
              <a:off x="6616823" y="3818797"/>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38" name="rc438"/>
            <p:cNvSpPr/>
            <p:nvPr/>
          </p:nvSpPr>
          <p:spPr>
            <a:xfrm>
              <a:off x="6920229" y="381879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39" name="rc439"/>
            <p:cNvSpPr/>
            <p:nvPr/>
          </p:nvSpPr>
          <p:spPr>
            <a:xfrm>
              <a:off x="7223635" y="381879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0" name="rc440"/>
            <p:cNvSpPr/>
            <p:nvPr/>
          </p:nvSpPr>
          <p:spPr>
            <a:xfrm>
              <a:off x="7527041" y="381879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1" name="rc441"/>
            <p:cNvSpPr/>
            <p:nvPr/>
          </p:nvSpPr>
          <p:spPr>
            <a:xfrm>
              <a:off x="7830447" y="381879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2" name="rc442"/>
            <p:cNvSpPr/>
            <p:nvPr/>
          </p:nvSpPr>
          <p:spPr>
            <a:xfrm>
              <a:off x="8133852" y="381879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3" name="rc443"/>
            <p:cNvSpPr/>
            <p:nvPr/>
          </p:nvSpPr>
          <p:spPr>
            <a:xfrm>
              <a:off x="8437258" y="381879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4" name="rc444"/>
            <p:cNvSpPr/>
            <p:nvPr/>
          </p:nvSpPr>
          <p:spPr>
            <a:xfrm>
              <a:off x="8740664" y="381879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5" name="rc445"/>
            <p:cNvSpPr/>
            <p:nvPr/>
          </p:nvSpPr>
          <p:spPr>
            <a:xfrm>
              <a:off x="3582765" y="2904004"/>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46" name="rc446"/>
            <p:cNvSpPr/>
            <p:nvPr/>
          </p:nvSpPr>
          <p:spPr>
            <a:xfrm>
              <a:off x="3886171" y="2904004"/>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47" name="rc447"/>
            <p:cNvSpPr/>
            <p:nvPr/>
          </p:nvSpPr>
          <p:spPr>
            <a:xfrm>
              <a:off x="4189577" y="2904004"/>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8" name="rc448"/>
            <p:cNvSpPr/>
            <p:nvPr/>
          </p:nvSpPr>
          <p:spPr>
            <a:xfrm>
              <a:off x="4492982" y="2904004"/>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49" name="rc449"/>
            <p:cNvSpPr/>
            <p:nvPr/>
          </p:nvSpPr>
          <p:spPr>
            <a:xfrm>
              <a:off x="4796388" y="2904004"/>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0" name="rc450"/>
            <p:cNvSpPr/>
            <p:nvPr/>
          </p:nvSpPr>
          <p:spPr>
            <a:xfrm>
              <a:off x="5099794" y="2904004"/>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1" name="rc451"/>
            <p:cNvSpPr/>
            <p:nvPr/>
          </p:nvSpPr>
          <p:spPr>
            <a:xfrm>
              <a:off x="5403200" y="2904004"/>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52" name="rc452"/>
            <p:cNvSpPr/>
            <p:nvPr/>
          </p:nvSpPr>
          <p:spPr>
            <a:xfrm>
              <a:off x="5706606" y="2904004"/>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53" name="rc453"/>
            <p:cNvSpPr/>
            <p:nvPr/>
          </p:nvSpPr>
          <p:spPr>
            <a:xfrm>
              <a:off x="6010012" y="2904004"/>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4" name="rc454"/>
            <p:cNvSpPr/>
            <p:nvPr/>
          </p:nvSpPr>
          <p:spPr>
            <a:xfrm>
              <a:off x="6313417" y="2904004"/>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5" name="rc455"/>
            <p:cNvSpPr/>
            <p:nvPr/>
          </p:nvSpPr>
          <p:spPr>
            <a:xfrm>
              <a:off x="6616823" y="2904004"/>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6" name="rc456"/>
            <p:cNvSpPr/>
            <p:nvPr/>
          </p:nvSpPr>
          <p:spPr>
            <a:xfrm>
              <a:off x="6920229" y="2904004"/>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57" name="rc457"/>
            <p:cNvSpPr/>
            <p:nvPr/>
          </p:nvSpPr>
          <p:spPr>
            <a:xfrm>
              <a:off x="7223635" y="2904004"/>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58" name="rc458"/>
            <p:cNvSpPr/>
            <p:nvPr/>
          </p:nvSpPr>
          <p:spPr>
            <a:xfrm>
              <a:off x="7527041" y="2904004"/>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59" name="rc459"/>
            <p:cNvSpPr/>
            <p:nvPr/>
          </p:nvSpPr>
          <p:spPr>
            <a:xfrm>
              <a:off x="7830447" y="2904004"/>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60" name="rc460"/>
            <p:cNvSpPr/>
            <p:nvPr/>
          </p:nvSpPr>
          <p:spPr>
            <a:xfrm>
              <a:off x="8133852" y="2904004"/>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61" name="rc461"/>
            <p:cNvSpPr/>
            <p:nvPr/>
          </p:nvSpPr>
          <p:spPr>
            <a:xfrm>
              <a:off x="8437258" y="2904004"/>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62" name="rc462"/>
            <p:cNvSpPr/>
            <p:nvPr/>
          </p:nvSpPr>
          <p:spPr>
            <a:xfrm>
              <a:off x="8740664" y="2904004"/>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63" name="rc463"/>
            <p:cNvSpPr/>
            <p:nvPr/>
          </p:nvSpPr>
          <p:spPr>
            <a:xfrm>
              <a:off x="1762330" y="2904004"/>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64" name="rc464"/>
            <p:cNvSpPr/>
            <p:nvPr/>
          </p:nvSpPr>
          <p:spPr>
            <a:xfrm>
              <a:off x="2065736" y="2904004"/>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65" name="rc465"/>
            <p:cNvSpPr/>
            <p:nvPr/>
          </p:nvSpPr>
          <p:spPr>
            <a:xfrm>
              <a:off x="2369142" y="2904004"/>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66" name="rc466"/>
            <p:cNvSpPr/>
            <p:nvPr/>
          </p:nvSpPr>
          <p:spPr>
            <a:xfrm>
              <a:off x="2672547" y="2904004"/>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67" name="rc467"/>
            <p:cNvSpPr/>
            <p:nvPr/>
          </p:nvSpPr>
          <p:spPr>
            <a:xfrm>
              <a:off x="2975953" y="2904004"/>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68" name="rc468"/>
            <p:cNvSpPr/>
            <p:nvPr/>
          </p:nvSpPr>
          <p:spPr>
            <a:xfrm>
              <a:off x="3279359" y="2904004"/>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69" name="rc469"/>
            <p:cNvSpPr/>
            <p:nvPr/>
          </p:nvSpPr>
          <p:spPr>
            <a:xfrm>
              <a:off x="4492982" y="4581125"/>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70" name="rc470"/>
            <p:cNvSpPr/>
            <p:nvPr/>
          </p:nvSpPr>
          <p:spPr>
            <a:xfrm>
              <a:off x="4796388" y="4581125"/>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71" name="rc471"/>
            <p:cNvSpPr/>
            <p:nvPr/>
          </p:nvSpPr>
          <p:spPr>
            <a:xfrm>
              <a:off x="5099794" y="4581125"/>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72" name="rc472"/>
            <p:cNvSpPr/>
            <p:nvPr/>
          </p:nvSpPr>
          <p:spPr>
            <a:xfrm>
              <a:off x="5403200" y="4581125"/>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73" name="rc473"/>
            <p:cNvSpPr/>
            <p:nvPr/>
          </p:nvSpPr>
          <p:spPr>
            <a:xfrm>
              <a:off x="5706606" y="4581125"/>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74" name="rc474"/>
            <p:cNvSpPr/>
            <p:nvPr/>
          </p:nvSpPr>
          <p:spPr>
            <a:xfrm>
              <a:off x="6010012" y="4581125"/>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75" name="rc475"/>
            <p:cNvSpPr/>
            <p:nvPr/>
          </p:nvSpPr>
          <p:spPr>
            <a:xfrm>
              <a:off x="6313417" y="4581125"/>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76" name="rc476"/>
            <p:cNvSpPr/>
            <p:nvPr/>
          </p:nvSpPr>
          <p:spPr>
            <a:xfrm>
              <a:off x="6616823" y="4581125"/>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77" name="rc477"/>
            <p:cNvSpPr/>
            <p:nvPr/>
          </p:nvSpPr>
          <p:spPr>
            <a:xfrm>
              <a:off x="6920229" y="4581125"/>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78" name="rc478"/>
            <p:cNvSpPr/>
            <p:nvPr/>
          </p:nvSpPr>
          <p:spPr>
            <a:xfrm>
              <a:off x="7223635" y="4581125"/>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79" name="rc479"/>
            <p:cNvSpPr/>
            <p:nvPr/>
          </p:nvSpPr>
          <p:spPr>
            <a:xfrm>
              <a:off x="7527041" y="4581125"/>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80" name="rc480"/>
            <p:cNvSpPr/>
            <p:nvPr/>
          </p:nvSpPr>
          <p:spPr>
            <a:xfrm>
              <a:off x="7830447" y="4581125"/>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81" name="rc481"/>
            <p:cNvSpPr/>
            <p:nvPr/>
          </p:nvSpPr>
          <p:spPr>
            <a:xfrm>
              <a:off x="8133852" y="4581125"/>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482" name="rc482"/>
            <p:cNvSpPr/>
            <p:nvPr/>
          </p:nvSpPr>
          <p:spPr>
            <a:xfrm>
              <a:off x="8437258" y="4581125"/>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483" name="rc483"/>
            <p:cNvSpPr/>
            <p:nvPr/>
          </p:nvSpPr>
          <p:spPr>
            <a:xfrm>
              <a:off x="8740664" y="4581125"/>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484" name="rc484"/>
            <p:cNvSpPr/>
            <p:nvPr/>
          </p:nvSpPr>
          <p:spPr>
            <a:xfrm>
              <a:off x="1762330" y="305647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85" name="rc485"/>
            <p:cNvSpPr/>
            <p:nvPr/>
          </p:nvSpPr>
          <p:spPr>
            <a:xfrm>
              <a:off x="2065736" y="305647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86" name="rc486"/>
            <p:cNvSpPr/>
            <p:nvPr/>
          </p:nvSpPr>
          <p:spPr>
            <a:xfrm>
              <a:off x="2369142" y="305647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87" name="rc487"/>
            <p:cNvSpPr/>
            <p:nvPr/>
          </p:nvSpPr>
          <p:spPr>
            <a:xfrm>
              <a:off x="2672547" y="305647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88" name="rc488"/>
            <p:cNvSpPr/>
            <p:nvPr/>
          </p:nvSpPr>
          <p:spPr>
            <a:xfrm>
              <a:off x="2975953" y="305647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89" name="rc489"/>
            <p:cNvSpPr/>
            <p:nvPr/>
          </p:nvSpPr>
          <p:spPr>
            <a:xfrm>
              <a:off x="3279359" y="3056470"/>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90" name="rc490"/>
            <p:cNvSpPr/>
            <p:nvPr/>
          </p:nvSpPr>
          <p:spPr>
            <a:xfrm>
              <a:off x="3582765" y="3056470"/>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91" name="rc491"/>
            <p:cNvSpPr/>
            <p:nvPr/>
          </p:nvSpPr>
          <p:spPr>
            <a:xfrm>
              <a:off x="3886171" y="305647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92" name="rc492"/>
            <p:cNvSpPr/>
            <p:nvPr/>
          </p:nvSpPr>
          <p:spPr>
            <a:xfrm>
              <a:off x="4189577" y="305647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93" name="rc493"/>
            <p:cNvSpPr/>
            <p:nvPr/>
          </p:nvSpPr>
          <p:spPr>
            <a:xfrm>
              <a:off x="4492982" y="305647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94" name="rc494"/>
            <p:cNvSpPr/>
            <p:nvPr/>
          </p:nvSpPr>
          <p:spPr>
            <a:xfrm>
              <a:off x="4796388" y="305647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95" name="rc495"/>
            <p:cNvSpPr/>
            <p:nvPr/>
          </p:nvSpPr>
          <p:spPr>
            <a:xfrm>
              <a:off x="5099794" y="305647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96" name="rc496"/>
            <p:cNvSpPr/>
            <p:nvPr/>
          </p:nvSpPr>
          <p:spPr>
            <a:xfrm>
              <a:off x="5403200" y="305647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97" name="rc497"/>
            <p:cNvSpPr/>
            <p:nvPr/>
          </p:nvSpPr>
          <p:spPr>
            <a:xfrm>
              <a:off x="5706606" y="305647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98" name="rc498"/>
            <p:cNvSpPr/>
            <p:nvPr/>
          </p:nvSpPr>
          <p:spPr>
            <a:xfrm>
              <a:off x="6010012" y="305647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99" name="rc499"/>
            <p:cNvSpPr/>
            <p:nvPr/>
          </p:nvSpPr>
          <p:spPr>
            <a:xfrm>
              <a:off x="6313417" y="3056470"/>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00" name="rc500"/>
            <p:cNvSpPr/>
            <p:nvPr/>
          </p:nvSpPr>
          <p:spPr>
            <a:xfrm>
              <a:off x="6616823" y="3056470"/>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01" name="rc501"/>
            <p:cNvSpPr/>
            <p:nvPr/>
          </p:nvSpPr>
          <p:spPr>
            <a:xfrm>
              <a:off x="6920229" y="3056470"/>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02" name="rc502"/>
            <p:cNvSpPr/>
            <p:nvPr/>
          </p:nvSpPr>
          <p:spPr>
            <a:xfrm>
              <a:off x="7223635" y="3056470"/>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03" name="rc503"/>
            <p:cNvSpPr/>
            <p:nvPr/>
          </p:nvSpPr>
          <p:spPr>
            <a:xfrm>
              <a:off x="7527041" y="3056470"/>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04" name="rc504"/>
            <p:cNvSpPr/>
            <p:nvPr/>
          </p:nvSpPr>
          <p:spPr>
            <a:xfrm>
              <a:off x="7830447" y="3056470"/>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05" name="rc505"/>
            <p:cNvSpPr/>
            <p:nvPr/>
          </p:nvSpPr>
          <p:spPr>
            <a:xfrm>
              <a:off x="8133852" y="3056470"/>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06" name="rc506"/>
            <p:cNvSpPr/>
            <p:nvPr/>
          </p:nvSpPr>
          <p:spPr>
            <a:xfrm>
              <a:off x="8437258" y="3056470"/>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07" name="rc507"/>
            <p:cNvSpPr/>
            <p:nvPr/>
          </p:nvSpPr>
          <p:spPr>
            <a:xfrm>
              <a:off x="8740664" y="3056470"/>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08" name="rc508"/>
            <p:cNvSpPr/>
            <p:nvPr/>
          </p:nvSpPr>
          <p:spPr>
            <a:xfrm>
              <a:off x="1762330" y="2065444"/>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09" name="rc509"/>
            <p:cNvSpPr/>
            <p:nvPr/>
          </p:nvSpPr>
          <p:spPr>
            <a:xfrm>
              <a:off x="2065736" y="2065444"/>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10" name="rc510"/>
            <p:cNvSpPr/>
            <p:nvPr/>
          </p:nvSpPr>
          <p:spPr>
            <a:xfrm>
              <a:off x="2369142" y="2065444"/>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11" name="rc511"/>
            <p:cNvSpPr/>
            <p:nvPr/>
          </p:nvSpPr>
          <p:spPr>
            <a:xfrm>
              <a:off x="2672547" y="2065444"/>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12" name="rc512"/>
            <p:cNvSpPr/>
            <p:nvPr/>
          </p:nvSpPr>
          <p:spPr>
            <a:xfrm>
              <a:off x="2975953" y="2065444"/>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13" name="rc513"/>
            <p:cNvSpPr/>
            <p:nvPr/>
          </p:nvSpPr>
          <p:spPr>
            <a:xfrm>
              <a:off x="3279359" y="2065444"/>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14" name="rc514"/>
            <p:cNvSpPr/>
            <p:nvPr/>
          </p:nvSpPr>
          <p:spPr>
            <a:xfrm>
              <a:off x="3582765" y="206544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15" name="rc515"/>
            <p:cNvSpPr/>
            <p:nvPr/>
          </p:nvSpPr>
          <p:spPr>
            <a:xfrm>
              <a:off x="3886171" y="206544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16" name="rc516"/>
            <p:cNvSpPr/>
            <p:nvPr/>
          </p:nvSpPr>
          <p:spPr>
            <a:xfrm>
              <a:off x="4189577" y="206544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17" name="rc517"/>
            <p:cNvSpPr/>
            <p:nvPr/>
          </p:nvSpPr>
          <p:spPr>
            <a:xfrm>
              <a:off x="4492982" y="2065444"/>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18" name="rc518"/>
            <p:cNvSpPr/>
            <p:nvPr/>
          </p:nvSpPr>
          <p:spPr>
            <a:xfrm>
              <a:off x="4796388" y="206544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19" name="rc519"/>
            <p:cNvSpPr/>
            <p:nvPr/>
          </p:nvSpPr>
          <p:spPr>
            <a:xfrm>
              <a:off x="5099794" y="206544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20" name="rc520"/>
            <p:cNvSpPr/>
            <p:nvPr/>
          </p:nvSpPr>
          <p:spPr>
            <a:xfrm>
              <a:off x="5403200" y="206544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21" name="rc521"/>
            <p:cNvSpPr/>
            <p:nvPr/>
          </p:nvSpPr>
          <p:spPr>
            <a:xfrm>
              <a:off x="5706606" y="206544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22" name="rc522"/>
            <p:cNvSpPr/>
            <p:nvPr/>
          </p:nvSpPr>
          <p:spPr>
            <a:xfrm>
              <a:off x="6010012" y="2065444"/>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23" name="rc523"/>
            <p:cNvSpPr/>
            <p:nvPr/>
          </p:nvSpPr>
          <p:spPr>
            <a:xfrm>
              <a:off x="6313417" y="2065444"/>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24" name="rc524"/>
            <p:cNvSpPr/>
            <p:nvPr/>
          </p:nvSpPr>
          <p:spPr>
            <a:xfrm>
              <a:off x="6616823" y="2065444"/>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25" name="rc525"/>
            <p:cNvSpPr/>
            <p:nvPr/>
          </p:nvSpPr>
          <p:spPr>
            <a:xfrm>
              <a:off x="6920229" y="2065444"/>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26" name="rc526"/>
            <p:cNvSpPr/>
            <p:nvPr/>
          </p:nvSpPr>
          <p:spPr>
            <a:xfrm>
              <a:off x="7223635" y="2065444"/>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27" name="rc527"/>
            <p:cNvSpPr/>
            <p:nvPr/>
          </p:nvSpPr>
          <p:spPr>
            <a:xfrm>
              <a:off x="7527041" y="2065444"/>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28" name="rc528"/>
            <p:cNvSpPr/>
            <p:nvPr/>
          </p:nvSpPr>
          <p:spPr>
            <a:xfrm>
              <a:off x="7830447" y="2065444"/>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29" name="rc529"/>
            <p:cNvSpPr/>
            <p:nvPr/>
          </p:nvSpPr>
          <p:spPr>
            <a:xfrm>
              <a:off x="8133852" y="2065444"/>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30" name="rc530"/>
            <p:cNvSpPr/>
            <p:nvPr/>
          </p:nvSpPr>
          <p:spPr>
            <a:xfrm>
              <a:off x="8437258" y="2065444"/>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31" name="rc531"/>
            <p:cNvSpPr/>
            <p:nvPr/>
          </p:nvSpPr>
          <p:spPr>
            <a:xfrm>
              <a:off x="8740664" y="2065444"/>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32" name="rc532"/>
            <p:cNvSpPr/>
            <p:nvPr/>
          </p:nvSpPr>
          <p:spPr>
            <a:xfrm>
              <a:off x="1762330" y="3666332"/>
              <a:ext cx="303405" cy="76232"/>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533" name="rc533"/>
            <p:cNvSpPr/>
            <p:nvPr/>
          </p:nvSpPr>
          <p:spPr>
            <a:xfrm>
              <a:off x="2065736" y="3666332"/>
              <a:ext cx="303405" cy="76232"/>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34" name="rc534"/>
            <p:cNvSpPr/>
            <p:nvPr/>
          </p:nvSpPr>
          <p:spPr>
            <a:xfrm>
              <a:off x="2369142" y="3666332"/>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35" name="rc535"/>
            <p:cNvSpPr/>
            <p:nvPr/>
          </p:nvSpPr>
          <p:spPr>
            <a:xfrm>
              <a:off x="2672547" y="3666332"/>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36" name="rc536"/>
            <p:cNvSpPr/>
            <p:nvPr/>
          </p:nvSpPr>
          <p:spPr>
            <a:xfrm>
              <a:off x="2975953" y="3666332"/>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37" name="rc537"/>
            <p:cNvSpPr/>
            <p:nvPr/>
          </p:nvSpPr>
          <p:spPr>
            <a:xfrm>
              <a:off x="3279359" y="3666332"/>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38" name="rc538"/>
            <p:cNvSpPr/>
            <p:nvPr/>
          </p:nvSpPr>
          <p:spPr>
            <a:xfrm>
              <a:off x="3582765" y="3666332"/>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39" name="rc539"/>
            <p:cNvSpPr/>
            <p:nvPr/>
          </p:nvSpPr>
          <p:spPr>
            <a:xfrm>
              <a:off x="3886171" y="3666332"/>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40" name="rc540"/>
            <p:cNvSpPr/>
            <p:nvPr/>
          </p:nvSpPr>
          <p:spPr>
            <a:xfrm>
              <a:off x="4189577" y="3666332"/>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41" name="rc541"/>
            <p:cNvSpPr/>
            <p:nvPr/>
          </p:nvSpPr>
          <p:spPr>
            <a:xfrm>
              <a:off x="4492982" y="366633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42" name="rc542"/>
            <p:cNvSpPr/>
            <p:nvPr/>
          </p:nvSpPr>
          <p:spPr>
            <a:xfrm>
              <a:off x="4796388" y="3666332"/>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43" name="rc543"/>
            <p:cNvSpPr/>
            <p:nvPr/>
          </p:nvSpPr>
          <p:spPr>
            <a:xfrm>
              <a:off x="5099794" y="3666332"/>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44" name="rc544"/>
            <p:cNvSpPr/>
            <p:nvPr/>
          </p:nvSpPr>
          <p:spPr>
            <a:xfrm>
              <a:off x="1762330" y="4657358"/>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45" name="rc545"/>
            <p:cNvSpPr/>
            <p:nvPr/>
          </p:nvSpPr>
          <p:spPr>
            <a:xfrm>
              <a:off x="2065736" y="4657358"/>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46" name="rc546"/>
            <p:cNvSpPr/>
            <p:nvPr/>
          </p:nvSpPr>
          <p:spPr>
            <a:xfrm>
              <a:off x="2369142" y="4657358"/>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47" name="rc547"/>
            <p:cNvSpPr/>
            <p:nvPr/>
          </p:nvSpPr>
          <p:spPr>
            <a:xfrm>
              <a:off x="2672547" y="4657358"/>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48" name="rc548"/>
            <p:cNvSpPr/>
            <p:nvPr/>
          </p:nvSpPr>
          <p:spPr>
            <a:xfrm>
              <a:off x="2975953" y="4657358"/>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49" name="rc549"/>
            <p:cNvSpPr/>
            <p:nvPr/>
          </p:nvSpPr>
          <p:spPr>
            <a:xfrm>
              <a:off x="3279359" y="4657358"/>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50" name="rc550"/>
            <p:cNvSpPr/>
            <p:nvPr/>
          </p:nvSpPr>
          <p:spPr>
            <a:xfrm>
              <a:off x="3582765" y="4657358"/>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51" name="rc551"/>
            <p:cNvSpPr/>
            <p:nvPr/>
          </p:nvSpPr>
          <p:spPr>
            <a:xfrm>
              <a:off x="3886171" y="4657358"/>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52" name="rc552"/>
            <p:cNvSpPr/>
            <p:nvPr/>
          </p:nvSpPr>
          <p:spPr>
            <a:xfrm>
              <a:off x="4189577" y="4657358"/>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53" name="rc553"/>
            <p:cNvSpPr/>
            <p:nvPr/>
          </p:nvSpPr>
          <p:spPr>
            <a:xfrm>
              <a:off x="4492982" y="4657358"/>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54" name="rc554"/>
            <p:cNvSpPr/>
            <p:nvPr/>
          </p:nvSpPr>
          <p:spPr>
            <a:xfrm>
              <a:off x="4796388" y="4657358"/>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55" name="rc555"/>
            <p:cNvSpPr/>
            <p:nvPr/>
          </p:nvSpPr>
          <p:spPr>
            <a:xfrm>
              <a:off x="5099794" y="4657358"/>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56" name="rc556"/>
            <p:cNvSpPr/>
            <p:nvPr/>
          </p:nvSpPr>
          <p:spPr>
            <a:xfrm>
              <a:off x="5403200" y="4657358"/>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57" name="rc557"/>
            <p:cNvSpPr/>
            <p:nvPr/>
          </p:nvSpPr>
          <p:spPr>
            <a:xfrm>
              <a:off x="5706606" y="4657358"/>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58" name="rc558"/>
            <p:cNvSpPr/>
            <p:nvPr/>
          </p:nvSpPr>
          <p:spPr>
            <a:xfrm>
              <a:off x="6010012" y="4657358"/>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59" name="rc559"/>
            <p:cNvSpPr/>
            <p:nvPr/>
          </p:nvSpPr>
          <p:spPr>
            <a:xfrm>
              <a:off x="6313417" y="4657358"/>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60" name="rc560"/>
            <p:cNvSpPr/>
            <p:nvPr/>
          </p:nvSpPr>
          <p:spPr>
            <a:xfrm>
              <a:off x="6616823" y="4657358"/>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61" name="rc561"/>
            <p:cNvSpPr/>
            <p:nvPr/>
          </p:nvSpPr>
          <p:spPr>
            <a:xfrm>
              <a:off x="6920229" y="4657358"/>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62" name="rc562"/>
            <p:cNvSpPr/>
            <p:nvPr/>
          </p:nvSpPr>
          <p:spPr>
            <a:xfrm>
              <a:off x="7223635" y="4657358"/>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63" name="rc563"/>
            <p:cNvSpPr/>
            <p:nvPr/>
          </p:nvSpPr>
          <p:spPr>
            <a:xfrm>
              <a:off x="7527041" y="4657358"/>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64" name="rc564"/>
            <p:cNvSpPr/>
            <p:nvPr/>
          </p:nvSpPr>
          <p:spPr>
            <a:xfrm>
              <a:off x="7830447" y="4657358"/>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65" name="rc565"/>
            <p:cNvSpPr/>
            <p:nvPr/>
          </p:nvSpPr>
          <p:spPr>
            <a:xfrm>
              <a:off x="8133852" y="4657358"/>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66" name="rc566"/>
            <p:cNvSpPr/>
            <p:nvPr/>
          </p:nvSpPr>
          <p:spPr>
            <a:xfrm>
              <a:off x="8437258" y="4657358"/>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67" name="rc567"/>
            <p:cNvSpPr/>
            <p:nvPr/>
          </p:nvSpPr>
          <p:spPr>
            <a:xfrm>
              <a:off x="8740664" y="4657358"/>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68" name="rc568"/>
            <p:cNvSpPr/>
            <p:nvPr/>
          </p:nvSpPr>
          <p:spPr>
            <a:xfrm>
              <a:off x="1762330" y="3742565"/>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69" name="rc569"/>
            <p:cNvSpPr/>
            <p:nvPr/>
          </p:nvSpPr>
          <p:spPr>
            <a:xfrm>
              <a:off x="2065736" y="3742565"/>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70" name="rc570"/>
            <p:cNvSpPr/>
            <p:nvPr/>
          </p:nvSpPr>
          <p:spPr>
            <a:xfrm>
              <a:off x="2369142" y="3742565"/>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71" name="rc571"/>
            <p:cNvSpPr/>
            <p:nvPr/>
          </p:nvSpPr>
          <p:spPr>
            <a:xfrm>
              <a:off x="2672547" y="3742565"/>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72" name="rc572"/>
            <p:cNvSpPr/>
            <p:nvPr/>
          </p:nvSpPr>
          <p:spPr>
            <a:xfrm>
              <a:off x="2975953" y="3742565"/>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73" name="rc573"/>
            <p:cNvSpPr/>
            <p:nvPr/>
          </p:nvSpPr>
          <p:spPr>
            <a:xfrm>
              <a:off x="3279359" y="3742565"/>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74" name="rc574"/>
            <p:cNvSpPr/>
            <p:nvPr/>
          </p:nvSpPr>
          <p:spPr>
            <a:xfrm>
              <a:off x="3582765" y="3742565"/>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75" name="rc575"/>
            <p:cNvSpPr/>
            <p:nvPr/>
          </p:nvSpPr>
          <p:spPr>
            <a:xfrm>
              <a:off x="3886171" y="3742565"/>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76" name="rc576"/>
            <p:cNvSpPr/>
            <p:nvPr/>
          </p:nvSpPr>
          <p:spPr>
            <a:xfrm>
              <a:off x="4189577" y="3742565"/>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77" name="rc577"/>
            <p:cNvSpPr/>
            <p:nvPr/>
          </p:nvSpPr>
          <p:spPr>
            <a:xfrm>
              <a:off x="4492982" y="3742565"/>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78" name="rc578"/>
            <p:cNvSpPr/>
            <p:nvPr/>
          </p:nvSpPr>
          <p:spPr>
            <a:xfrm>
              <a:off x="4796388" y="3742565"/>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79" name="rc579"/>
            <p:cNvSpPr/>
            <p:nvPr/>
          </p:nvSpPr>
          <p:spPr>
            <a:xfrm>
              <a:off x="5099794" y="3742565"/>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80" name="rc580"/>
            <p:cNvSpPr/>
            <p:nvPr/>
          </p:nvSpPr>
          <p:spPr>
            <a:xfrm>
              <a:off x="5403200" y="3742565"/>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81" name="rc581"/>
            <p:cNvSpPr/>
            <p:nvPr/>
          </p:nvSpPr>
          <p:spPr>
            <a:xfrm>
              <a:off x="5706606" y="3742565"/>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82" name="rc582"/>
            <p:cNvSpPr/>
            <p:nvPr/>
          </p:nvSpPr>
          <p:spPr>
            <a:xfrm>
              <a:off x="6010012" y="3742565"/>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83" name="rc583"/>
            <p:cNvSpPr/>
            <p:nvPr/>
          </p:nvSpPr>
          <p:spPr>
            <a:xfrm>
              <a:off x="6313417" y="3742565"/>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84" name="rc584"/>
            <p:cNvSpPr/>
            <p:nvPr/>
          </p:nvSpPr>
          <p:spPr>
            <a:xfrm>
              <a:off x="6616823" y="3742565"/>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85" name="rc585"/>
            <p:cNvSpPr/>
            <p:nvPr/>
          </p:nvSpPr>
          <p:spPr>
            <a:xfrm>
              <a:off x="1762330" y="2141677"/>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86" name="rc586"/>
            <p:cNvSpPr/>
            <p:nvPr/>
          </p:nvSpPr>
          <p:spPr>
            <a:xfrm>
              <a:off x="2065736" y="2141677"/>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87" name="rc587"/>
            <p:cNvSpPr/>
            <p:nvPr/>
          </p:nvSpPr>
          <p:spPr>
            <a:xfrm>
              <a:off x="2369142" y="2141677"/>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88" name="rc588"/>
            <p:cNvSpPr/>
            <p:nvPr/>
          </p:nvSpPr>
          <p:spPr>
            <a:xfrm>
              <a:off x="2672547" y="2141677"/>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89" name="rc589"/>
            <p:cNvSpPr/>
            <p:nvPr/>
          </p:nvSpPr>
          <p:spPr>
            <a:xfrm>
              <a:off x="2975953" y="2141677"/>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90" name="rc590"/>
            <p:cNvSpPr/>
            <p:nvPr/>
          </p:nvSpPr>
          <p:spPr>
            <a:xfrm>
              <a:off x="3279359" y="2141677"/>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91" name="rc591"/>
            <p:cNvSpPr/>
            <p:nvPr/>
          </p:nvSpPr>
          <p:spPr>
            <a:xfrm>
              <a:off x="3582765" y="214167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92" name="rc592"/>
            <p:cNvSpPr/>
            <p:nvPr/>
          </p:nvSpPr>
          <p:spPr>
            <a:xfrm>
              <a:off x="3886171" y="214167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93" name="rc593"/>
            <p:cNvSpPr/>
            <p:nvPr/>
          </p:nvSpPr>
          <p:spPr>
            <a:xfrm>
              <a:off x="4189577" y="214167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94" name="rc594"/>
            <p:cNvSpPr/>
            <p:nvPr/>
          </p:nvSpPr>
          <p:spPr>
            <a:xfrm>
              <a:off x="4492982" y="214167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95" name="rc595"/>
            <p:cNvSpPr/>
            <p:nvPr/>
          </p:nvSpPr>
          <p:spPr>
            <a:xfrm>
              <a:off x="4796388" y="214167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96" name="rc596"/>
            <p:cNvSpPr/>
            <p:nvPr/>
          </p:nvSpPr>
          <p:spPr>
            <a:xfrm>
              <a:off x="5099794" y="214167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97" name="rc597"/>
            <p:cNvSpPr/>
            <p:nvPr/>
          </p:nvSpPr>
          <p:spPr>
            <a:xfrm>
              <a:off x="5403200" y="214167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98" name="rc598"/>
            <p:cNvSpPr/>
            <p:nvPr/>
          </p:nvSpPr>
          <p:spPr>
            <a:xfrm>
              <a:off x="5706606" y="214167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99" name="rc599"/>
            <p:cNvSpPr/>
            <p:nvPr/>
          </p:nvSpPr>
          <p:spPr>
            <a:xfrm>
              <a:off x="6010012" y="214167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0" name="rc600"/>
            <p:cNvSpPr/>
            <p:nvPr/>
          </p:nvSpPr>
          <p:spPr>
            <a:xfrm>
              <a:off x="6313417" y="214167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1" name="rc601"/>
            <p:cNvSpPr/>
            <p:nvPr/>
          </p:nvSpPr>
          <p:spPr>
            <a:xfrm>
              <a:off x="6616823" y="214167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2" name="rc602"/>
            <p:cNvSpPr/>
            <p:nvPr/>
          </p:nvSpPr>
          <p:spPr>
            <a:xfrm>
              <a:off x="6920229" y="214167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3" name="rc603"/>
            <p:cNvSpPr/>
            <p:nvPr/>
          </p:nvSpPr>
          <p:spPr>
            <a:xfrm>
              <a:off x="7223635" y="214167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4" name="rc604"/>
            <p:cNvSpPr/>
            <p:nvPr/>
          </p:nvSpPr>
          <p:spPr>
            <a:xfrm>
              <a:off x="7527041" y="214167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5" name="rc605"/>
            <p:cNvSpPr/>
            <p:nvPr/>
          </p:nvSpPr>
          <p:spPr>
            <a:xfrm>
              <a:off x="7830447" y="214167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6" name="rc606"/>
            <p:cNvSpPr/>
            <p:nvPr/>
          </p:nvSpPr>
          <p:spPr>
            <a:xfrm>
              <a:off x="8133852" y="214167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7" name="rc607"/>
            <p:cNvSpPr/>
            <p:nvPr/>
          </p:nvSpPr>
          <p:spPr>
            <a:xfrm>
              <a:off x="8437258" y="214167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8" name="rc608"/>
            <p:cNvSpPr/>
            <p:nvPr/>
          </p:nvSpPr>
          <p:spPr>
            <a:xfrm>
              <a:off x="8740664" y="214167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9" name="rc609"/>
            <p:cNvSpPr/>
            <p:nvPr/>
          </p:nvSpPr>
          <p:spPr>
            <a:xfrm>
              <a:off x="5403200" y="366633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10" name="rc610"/>
            <p:cNvSpPr/>
            <p:nvPr/>
          </p:nvSpPr>
          <p:spPr>
            <a:xfrm>
              <a:off x="5706606" y="366633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11" name="rc611"/>
            <p:cNvSpPr/>
            <p:nvPr/>
          </p:nvSpPr>
          <p:spPr>
            <a:xfrm>
              <a:off x="6010012" y="366633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12" name="rc612"/>
            <p:cNvSpPr/>
            <p:nvPr/>
          </p:nvSpPr>
          <p:spPr>
            <a:xfrm>
              <a:off x="6313417" y="3666332"/>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13" name="rc613"/>
            <p:cNvSpPr/>
            <p:nvPr/>
          </p:nvSpPr>
          <p:spPr>
            <a:xfrm>
              <a:off x="6616823" y="366633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14" name="rc614"/>
            <p:cNvSpPr/>
            <p:nvPr/>
          </p:nvSpPr>
          <p:spPr>
            <a:xfrm>
              <a:off x="6920229" y="366633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15" name="rc615"/>
            <p:cNvSpPr/>
            <p:nvPr/>
          </p:nvSpPr>
          <p:spPr>
            <a:xfrm>
              <a:off x="7223635" y="3666332"/>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16" name="rc616"/>
            <p:cNvSpPr/>
            <p:nvPr/>
          </p:nvSpPr>
          <p:spPr>
            <a:xfrm>
              <a:off x="7527041" y="366633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17" name="rc617"/>
            <p:cNvSpPr/>
            <p:nvPr/>
          </p:nvSpPr>
          <p:spPr>
            <a:xfrm>
              <a:off x="7830447" y="366633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18" name="rc618"/>
            <p:cNvSpPr/>
            <p:nvPr/>
          </p:nvSpPr>
          <p:spPr>
            <a:xfrm>
              <a:off x="8133852" y="366633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19" name="rc619"/>
            <p:cNvSpPr/>
            <p:nvPr/>
          </p:nvSpPr>
          <p:spPr>
            <a:xfrm>
              <a:off x="8437258" y="366633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20" name="rc620"/>
            <p:cNvSpPr/>
            <p:nvPr/>
          </p:nvSpPr>
          <p:spPr>
            <a:xfrm>
              <a:off x="8740664" y="366633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21" name="rc621"/>
            <p:cNvSpPr/>
            <p:nvPr/>
          </p:nvSpPr>
          <p:spPr>
            <a:xfrm>
              <a:off x="6920229" y="3742565"/>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22" name="rc622"/>
            <p:cNvSpPr/>
            <p:nvPr/>
          </p:nvSpPr>
          <p:spPr>
            <a:xfrm>
              <a:off x="7223635" y="3742565"/>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23" name="rc623"/>
            <p:cNvSpPr/>
            <p:nvPr/>
          </p:nvSpPr>
          <p:spPr>
            <a:xfrm>
              <a:off x="7527041" y="3742565"/>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24" name="rc624"/>
            <p:cNvSpPr/>
            <p:nvPr/>
          </p:nvSpPr>
          <p:spPr>
            <a:xfrm>
              <a:off x="7830447" y="3742565"/>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25" name="rc625"/>
            <p:cNvSpPr/>
            <p:nvPr/>
          </p:nvSpPr>
          <p:spPr>
            <a:xfrm>
              <a:off x="8133852" y="3742565"/>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26" name="rc626"/>
            <p:cNvSpPr/>
            <p:nvPr/>
          </p:nvSpPr>
          <p:spPr>
            <a:xfrm>
              <a:off x="8437258" y="3742565"/>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27" name="rc627"/>
            <p:cNvSpPr/>
            <p:nvPr/>
          </p:nvSpPr>
          <p:spPr>
            <a:xfrm>
              <a:off x="8740664" y="3742565"/>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28" name="rc628"/>
            <p:cNvSpPr/>
            <p:nvPr/>
          </p:nvSpPr>
          <p:spPr>
            <a:xfrm>
              <a:off x="1762330"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9" name="rc629"/>
            <p:cNvSpPr/>
            <p:nvPr/>
          </p:nvSpPr>
          <p:spPr>
            <a:xfrm>
              <a:off x="2065736"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30" name="rc630"/>
            <p:cNvSpPr/>
            <p:nvPr/>
          </p:nvSpPr>
          <p:spPr>
            <a:xfrm>
              <a:off x="2369142"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31" name="rc631"/>
            <p:cNvSpPr/>
            <p:nvPr/>
          </p:nvSpPr>
          <p:spPr>
            <a:xfrm>
              <a:off x="2672547"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32" name="rc632"/>
            <p:cNvSpPr/>
            <p:nvPr/>
          </p:nvSpPr>
          <p:spPr>
            <a:xfrm>
              <a:off x="2975953"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33" name="rc633"/>
            <p:cNvSpPr/>
            <p:nvPr/>
          </p:nvSpPr>
          <p:spPr>
            <a:xfrm>
              <a:off x="3279359"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34" name="rc634"/>
            <p:cNvSpPr/>
            <p:nvPr/>
          </p:nvSpPr>
          <p:spPr>
            <a:xfrm>
              <a:off x="3582765"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35" name="rc635"/>
            <p:cNvSpPr/>
            <p:nvPr/>
          </p:nvSpPr>
          <p:spPr>
            <a:xfrm>
              <a:off x="3886171"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36" name="rc636"/>
            <p:cNvSpPr/>
            <p:nvPr/>
          </p:nvSpPr>
          <p:spPr>
            <a:xfrm>
              <a:off x="4189577"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37" name="rc637"/>
            <p:cNvSpPr/>
            <p:nvPr/>
          </p:nvSpPr>
          <p:spPr>
            <a:xfrm>
              <a:off x="4492982"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38" name="rc638"/>
            <p:cNvSpPr/>
            <p:nvPr/>
          </p:nvSpPr>
          <p:spPr>
            <a:xfrm>
              <a:off x="4796388"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39" name="rc639"/>
            <p:cNvSpPr/>
            <p:nvPr/>
          </p:nvSpPr>
          <p:spPr>
            <a:xfrm>
              <a:off x="5099794"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40" name="rc640"/>
            <p:cNvSpPr/>
            <p:nvPr/>
          </p:nvSpPr>
          <p:spPr>
            <a:xfrm>
              <a:off x="5403200"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41" name="rc641"/>
            <p:cNvSpPr/>
            <p:nvPr/>
          </p:nvSpPr>
          <p:spPr>
            <a:xfrm>
              <a:off x="5706606"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42" name="rc642"/>
            <p:cNvSpPr/>
            <p:nvPr/>
          </p:nvSpPr>
          <p:spPr>
            <a:xfrm>
              <a:off x="6010012"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43" name="rc643"/>
            <p:cNvSpPr/>
            <p:nvPr/>
          </p:nvSpPr>
          <p:spPr>
            <a:xfrm>
              <a:off x="6313417"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44" name="rc644"/>
            <p:cNvSpPr/>
            <p:nvPr/>
          </p:nvSpPr>
          <p:spPr>
            <a:xfrm>
              <a:off x="6616823"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45" name="rc645"/>
            <p:cNvSpPr/>
            <p:nvPr/>
          </p:nvSpPr>
          <p:spPr>
            <a:xfrm>
              <a:off x="6920229"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46" name="rc646"/>
            <p:cNvSpPr/>
            <p:nvPr/>
          </p:nvSpPr>
          <p:spPr>
            <a:xfrm>
              <a:off x="7223635"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47" name="rc647"/>
            <p:cNvSpPr/>
            <p:nvPr/>
          </p:nvSpPr>
          <p:spPr>
            <a:xfrm>
              <a:off x="7527041"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48" name="rc648"/>
            <p:cNvSpPr/>
            <p:nvPr/>
          </p:nvSpPr>
          <p:spPr>
            <a:xfrm>
              <a:off x="7830447"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49" name="rc649"/>
            <p:cNvSpPr/>
            <p:nvPr/>
          </p:nvSpPr>
          <p:spPr>
            <a:xfrm>
              <a:off x="8133852"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50" name="rc650"/>
            <p:cNvSpPr/>
            <p:nvPr/>
          </p:nvSpPr>
          <p:spPr>
            <a:xfrm>
              <a:off x="8437258"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51" name="rc651"/>
            <p:cNvSpPr/>
            <p:nvPr/>
          </p:nvSpPr>
          <p:spPr>
            <a:xfrm>
              <a:off x="8740664"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52" name="rc652"/>
            <p:cNvSpPr/>
            <p:nvPr/>
          </p:nvSpPr>
          <p:spPr>
            <a:xfrm>
              <a:off x="1762330" y="5038522"/>
              <a:ext cx="303405" cy="76232"/>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653" name="rc653"/>
            <p:cNvSpPr/>
            <p:nvPr/>
          </p:nvSpPr>
          <p:spPr>
            <a:xfrm>
              <a:off x="2065736" y="5038522"/>
              <a:ext cx="303405" cy="76232"/>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654" name="rc654"/>
            <p:cNvSpPr/>
            <p:nvPr/>
          </p:nvSpPr>
          <p:spPr>
            <a:xfrm>
              <a:off x="2369142" y="5038522"/>
              <a:ext cx="303405" cy="76232"/>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655" name="rc655"/>
            <p:cNvSpPr/>
            <p:nvPr/>
          </p:nvSpPr>
          <p:spPr>
            <a:xfrm>
              <a:off x="2672547" y="5038522"/>
              <a:ext cx="303405" cy="76232"/>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656" name="rc656"/>
            <p:cNvSpPr/>
            <p:nvPr/>
          </p:nvSpPr>
          <p:spPr>
            <a:xfrm>
              <a:off x="2975953" y="5038522"/>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57" name="rc657"/>
            <p:cNvSpPr/>
            <p:nvPr/>
          </p:nvSpPr>
          <p:spPr>
            <a:xfrm>
              <a:off x="3279359" y="5038522"/>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58" name="rc658"/>
            <p:cNvSpPr/>
            <p:nvPr/>
          </p:nvSpPr>
          <p:spPr>
            <a:xfrm>
              <a:off x="3582765" y="5038522"/>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659" name="rc659"/>
            <p:cNvSpPr/>
            <p:nvPr/>
          </p:nvSpPr>
          <p:spPr>
            <a:xfrm>
              <a:off x="3886171" y="5038522"/>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60" name="rc660"/>
            <p:cNvSpPr/>
            <p:nvPr/>
          </p:nvSpPr>
          <p:spPr>
            <a:xfrm>
              <a:off x="4189577" y="5038522"/>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61" name="rc661"/>
            <p:cNvSpPr/>
            <p:nvPr/>
          </p:nvSpPr>
          <p:spPr>
            <a:xfrm>
              <a:off x="4492982" y="5038522"/>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62" name="rc662"/>
            <p:cNvSpPr/>
            <p:nvPr/>
          </p:nvSpPr>
          <p:spPr>
            <a:xfrm>
              <a:off x="4796388" y="5038522"/>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63" name="rc663"/>
            <p:cNvSpPr/>
            <p:nvPr/>
          </p:nvSpPr>
          <p:spPr>
            <a:xfrm>
              <a:off x="5099794" y="5038522"/>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64" name="rc664"/>
            <p:cNvSpPr/>
            <p:nvPr/>
          </p:nvSpPr>
          <p:spPr>
            <a:xfrm>
              <a:off x="5403200" y="5038522"/>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65" name="rc665"/>
            <p:cNvSpPr/>
            <p:nvPr/>
          </p:nvSpPr>
          <p:spPr>
            <a:xfrm>
              <a:off x="5706606" y="5038522"/>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66" name="rc666"/>
            <p:cNvSpPr/>
            <p:nvPr/>
          </p:nvSpPr>
          <p:spPr>
            <a:xfrm>
              <a:off x="6010012" y="5038522"/>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67" name="rc667"/>
            <p:cNvSpPr/>
            <p:nvPr/>
          </p:nvSpPr>
          <p:spPr>
            <a:xfrm>
              <a:off x="6313417" y="5038522"/>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68" name="rc668"/>
            <p:cNvSpPr/>
            <p:nvPr/>
          </p:nvSpPr>
          <p:spPr>
            <a:xfrm>
              <a:off x="6616823" y="5038522"/>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69" name="rc669"/>
            <p:cNvSpPr/>
            <p:nvPr/>
          </p:nvSpPr>
          <p:spPr>
            <a:xfrm>
              <a:off x="6920229" y="5038522"/>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70" name="rc670"/>
            <p:cNvSpPr/>
            <p:nvPr/>
          </p:nvSpPr>
          <p:spPr>
            <a:xfrm>
              <a:off x="7223635" y="5038522"/>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71" name="rc671"/>
            <p:cNvSpPr/>
            <p:nvPr/>
          </p:nvSpPr>
          <p:spPr>
            <a:xfrm>
              <a:off x="7527041" y="5038522"/>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72" name="rc672"/>
            <p:cNvSpPr/>
            <p:nvPr/>
          </p:nvSpPr>
          <p:spPr>
            <a:xfrm>
              <a:off x="7830447" y="5038522"/>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73" name="rc673"/>
            <p:cNvSpPr/>
            <p:nvPr/>
          </p:nvSpPr>
          <p:spPr>
            <a:xfrm>
              <a:off x="8133852" y="5038522"/>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74" name="rc674"/>
            <p:cNvSpPr/>
            <p:nvPr/>
          </p:nvSpPr>
          <p:spPr>
            <a:xfrm>
              <a:off x="8437258" y="5038522"/>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75" name="rc675"/>
            <p:cNvSpPr/>
            <p:nvPr/>
          </p:nvSpPr>
          <p:spPr>
            <a:xfrm>
              <a:off x="8740664" y="5038522"/>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76" name="rc676"/>
            <p:cNvSpPr/>
            <p:nvPr/>
          </p:nvSpPr>
          <p:spPr>
            <a:xfrm>
              <a:off x="1762330" y="419996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77" name="rc677"/>
            <p:cNvSpPr/>
            <p:nvPr/>
          </p:nvSpPr>
          <p:spPr>
            <a:xfrm>
              <a:off x="2065736" y="4199961"/>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78" name="rc678"/>
            <p:cNvSpPr/>
            <p:nvPr/>
          </p:nvSpPr>
          <p:spPr>
            <a:xfrm>
              <a:off x="2369142" y="4199961"/>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79" name="rc679"/>
            <p:cNvSpPr/>
            <p:nvPr/>
          </p:nvSpPr>
          <p:spPr>
            <a:xfrm>
              <a:off x="2672547" y="4199961"/>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80" name="rc680"/>
            <p:cNvSpPr/>
            <p:nvPr/>
          </p:nvSpPr>
          <p:spPr>
            <a:xfrm>
              <a:off x="2975953" y="419996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1" name="rc681"/>
            <p:cNvSpPr/>
            <p:nvPr/>
          </p:nvSpPr>
          <p:spPr>
            <a:xfrm>
              <a:off x="3279359" y="4199961"/>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82" name="rc682"/>
            <p:cNvSpPr/>
            <p:nvPr/>
          </p:nvSpPr>
          <p:spPr>
            <a:xfrm>
              <a:off x="3582765" y="4199961"/>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83" name="rc683"/>
            <p:cNvSpPr/>
            <p:nvPr/>
          </p:nvSpPr>
          <p:spPr>
            <a:xfrm>
              <a:off x="3886171" y="4199961"/>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84" name="rc684"/>
            <p:cNvSpPr/>
            <p:nvPr/>
          </p:nvSpPr>
          <p:spPr>
            <a:xfrm>
              <a:off x="4189577" y="419996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85" name="rc685"/>
            <p:cNvSpPr/>
            <p:nvPr/>
          </p:nvSpPr>
          <p:spPr>
            <a:xfrm>
              <a:off x="4492982" y="4199961"/>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86" name="rc686"/>
            <p:cNvSpPr/>
            <p:nvPr/>
          </p:nvSpPr>
          <p:spPr>
            <a:xfrm>
              <a:off x="4796388" y="4199961"/>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87" name="rc687"/>
            <p:cNvSpPr/>
            <p:nvPr/>
          </p:nvSpPr>
          <p:spPr>
            <a:xfrm>
              <a:off x="5099794" y="4199961"/>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88" name="rc688"/>
            <p:cNvSpPr/>
            <p:nvPr/>
          </p:nvSpPr>
          <p:spPr>
            <a:xfrm>
              <a:off x="5403200" y="4199961"/>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89" name="rc689"/>
            <p:cNvSpPr/>
            <p:nvPr/>
          </p:nvSpPr>
          <p:spPr>
            <a:xfrm>
              <a:off x="5706606" y="4199961"/>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690" name="rc690"/>
            <p:cNvSpPr/>
            <p:nvPr/>
          </p:nvSpPr>
          <p:spPr>
            <a:xfrm>
              <a:off x="6010012" y="4199961"/>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91" name="rc691"/>
            <p:cNvSpPr/>
            <p:nvPr/>
          </p:nvSpPr>
          <p:spPr>
            <a:xfrm>
              <a:off x="6313417" y="4199961"/>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92" name="rc692"/>
            <p:cNvSpPr/>
            <p:nvPr/>
          </p:nvSpPr>
          <p:spPr>
            <a:xfrm>
              <a:off x="6616823" y="4199961"/>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693" name="rc693"/>
            <p:cNvSpPr/>
            <p:nvPr/>
          </p:nvSpPr>
          <p:spPr>
            <a:xfrm>
              <a:off x="6920229" y="4199961"/>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94" name="rc694"/>
            <p:cNvSpPr/>
            <p:nvPr/>
          </p:nvSpPr>
          <p:spPr>
            <a:xfrm>
              <a:off x="7223635" y="4199961"/>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695" name="rc695"/>
            <p:cNvSpPr/>
            <p:nvPr/>
          </p:nvSpPr>
          <p:spPr>
            <a:xfrm>
              <a:off x="7527041" y="4199961"/>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96" name="rc696"/>
            <p:cNvSpPr/>
            <p:nvPr/>
          </p:nvSpPr>
          <p:spPr>
            <a:xfrm>
              <a:off x="7830447" y="4199961"/>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97" name="rc697"/>
            <p:cNvSpPr/>
            <p:nvPr/>
          </p:nvSpPr>
          <p:spPr>
            <a:xfrm>
              <a:off x="8133852" y="4199961"/>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98" name="rc698"/>
            <p:cNvSpPr/>
            <p:nvPr/>
          </p:nvSpPr>
          <p:spPr>
            <a:xfrm>
              <a:off x="8437258" y="4199961"/>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99" name="rc699"/>
            <p:cNvSpPr/>
            <p:nvPr/>
          </p:nvSpPr>
          <p:spPr>
            <a:xfrm>
              <a:off x="8740664" y="4199961"/>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700" name="rc700"/>
            <p:cNvSpPr/>
            <p:nvPr/>
          </p:nvSpPr>
          <p:spPr>
            <a:xfrm>
              <a:off x="1762330" y="3285168"/>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01" name="rc701"/>
            <p:cNvSpPr/>
            <p:nvPr/>
          </p:nvSpPr>
          <p:spPr>
            <a:xfrm>
              <a:off x="2065736" y="3285168"/>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702" name="rc702"/>
            <p:cNvSpPr/>
            <p:nvPr/>
          </p:nvSpPr>
          <p:spPr>
            <a:xfrm>
              <a:off x="2369142" y="3285168"/>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703" name="rc703"/>
            <p:cNvSpPr/>
            <p:nvPr/>
          </p:nvSpPr>
          <p:spPr>
            <a:xfrm>
              <a:off x="2672547" y="3285168"/>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04" name="rc704"/>
            <p:cNvSpPr/>
            <p:nvPr/>
          </p:nvSpPr>
          <p:spPr>
            <a:xfrm>
              <a:off x="2975953" y="3285168"/>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05" name="rc705"/>
            <p:cNvSpPr/>
            <p:nvPr/>
          </p:nvSpPr>
          <p:spPr>
            <a:xfrm>
              <a:off x="3279359" y="3285168"/>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06" name="rc706"/>
            <p:cNvSpPr/>
            <p:nvPr/>
          </p:nvSpPr>
          <p:spPr>
            <a:xfrm>
              <a:off x="3582765" y="3285168"/>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07" name="rc707"/>
            <p:cNvSpPr/>
            <p:nvPr/>
          </p:nvSpPr>
          <p:spPr>
            <a:xfrm>
              <a:off x="3886171" y="3285168"/>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08" name="rc708"/>
            <p:cNvSpPr/>
            <p:nvPr/>
          </p:nvSpPr>
          <p:spPr>
            <a:xfrm>
              <a:off x="4189577" y="3285168"/>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09" name="rc709"/>
            <p:cNvSpPr/>
            <p:nvPr/>
          </p:nvSpPr>
          <p:spPr>
            <a:xfrm>
              <a:off x="4492982" y="3285168"/>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10" name="rc710"/>
            <p:cNvSpPr/>
            <p:nvPr/>
          </p:nvSpPr>
          <p:spPr>
            <a:xfrm>
              <a:off x="4796388" y="3285168"/>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11" name="rc711"/>
            <p:cNvSpPr/>
            <p:nvPr/>
          </p:nvSpPr>
          <p:spPr>
            <a:xfrm>
              <a:off x="5099794" y="3285168"/>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12" name="rc712"/>
            <p:cNvSpPr/>
            <p:nvPr/>
          </p:nvSpPr>
          <p:spPr>
            <a:xfrm>
              <a:off x="5403200" y="3285168"/>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13" name="rc713"/>
            <p:cNvSpPr/>
            <p:nvPr/>
          </p:nvSpPr>
          <p:spPr>
            <a:xfrm>
              <a:off x="5706606" y="3285168"/>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14" name="rc714"/>
            <p:cNvSpPr/>
            <p:nvPr/>
          </p:nvSpPr>
          <p:spPr>
            <a:xfrm>
              <a:off x="6010012" y="3285168"/>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15" name="rc715"/>
            <p:cNvSpPr/>
            <p:nvPr/>
          </p:nvSpPr>
          <p:spPr>
            <a:xfrm>
              <a:off x="6313417" y="3285168"/>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16" name="rc716"/>
            <p:cNvSpPr/>
            <p:nvPr/>
          </p:nvSpPr>
          <p:spPr>
            <a:xfrm>
              <a:off x="6616823" y="3285168"/>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17" name="rc717"/>
            <p:cNvSpPr/>
            <p:nvPr/>
          </p:nvSpPr>
          <p:spPr>
            <a:xfrm>
              <a:off x="6920229" y="328516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18" name="rc718"/>
            <p:cNvSpPr/>
            <p:nvPr/>
          </p:nvSpPr>
          <p:spPr>
            <a:xfrm>
              <a:off x="7223635" y="328516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19" name="rc719"/>
            <p:cNvSpPr/>
            <p:nvPr/>
          </p:nvSpPr>
          <p:spPr>
            <a:xfrm>
              <a:off x="7527041" y="328516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20" name="rc720"/>
            <p:cNvSpPr/>
            <p:nvPr/>
          </p:nvSpPr>
          <p:spPr>
            <a:xfrm>
              <a:off x="7830447" y="328516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21" name="rc721"/>
            <p:cNvSpPr/>
            <p:nvPr/>
          </p:nvSpPr>
          <p:spPr>
            <a:xfrm>
              <a:off x="8133852" y="328516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22" name="rc722"/>
            <p:cNvSpPr/>
            <p:nvPr/>
          </p:nvSpPr>
          <p:spPr>
            <a:xfrm>
              <a:off x="8437258" y="328516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23" name="rc723"/>
            <p:cNvSpPr/>
            <p:nvPr/>
          </p:nvSpPr>
          <p:spPr>
            <a:xfrm>
              <a:off x="8740664" y="328516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24" name="rc724"/>
            <p:cNvSpPr/>
            <p:nvPr/>
          </p:nvSpPr>
          <p:spPr>
            <a:xfrm>
              <a:off x="1762330" y="3513866"/>
              <a:ext cx="303405" cy="76232"/>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725" name="rc725"/>
            <p:cNvSpPr/>
            <p:nvPr/>
          </p:nvSpPr>
          <p:spPr>
            <a:xfrm>
              <a:off x="2065736" y="3513866"/>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26" name="rc726"/>
            <p:cNvSpPr/>
            <p:nvPr/>
          </p:nvSpPr>
          <p:spPr>
            <a:xfrm>
              <a:off x="2369142" y="3513866"/>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27" name="rc727"/>
            <p:cNvSpPr/>
            <p:nvPr/>
          </p:nvSpPr>
          <p:spPr>
            <a:xfrm>
              <a:off x="2672547" y="3513866"/>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28" name="rc728"/>
            <p:cNvSpPr/>
            <p:nvPr/>
          </p:nvSpPr>
          <p:spPr>
            <a:xfrm>
              <a:off x="2975953" y="3513866"/>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29" name="rc729"/>
            <p:cNvSpPr/>
            <p:nvPr/>
          </p:nvSpPr>
          <p:spPr>
            <a:xfrm>
              <a:off x="3279359" y="3513866"/>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30" name="rc730"/>
            <p:cNvSpPr/>
            <p:nvPr/>
          </p:nvSpPr>
          <p:spPr>
            <a:xfrm>
              <a:off x="3582765" y="3513866"/>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31" name="rc731"/>
            <p:cNvSpPr/>
            <p:nvPr/>
          </p:nvSpPr>
          <p:spPr>
            <a:xfrm>
              <a:off x="3886171" y="3513866"/>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32" name="rc732"/>
            <p:cNvSpPr/>
            <p:nvPr/>
          </p:nvSpPr>
          <p:spPr>
            <a:xfrm>
              <a:off x="4189577" y="3513866"/>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33" name="rc733"/>
            <p:cNvSpPr/>
            <p:nvPr/>
          </p:nvSpPr>
          <p:spPr>
            <a:xfrm>
              <a:off x="4492982" y="3513866"/>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34" name="rc734"/>
            <p:cNvSpPr/>
            <p:nvPr/>
          </p:nvSpPr>
          <p:spPr>
            <a:xfrm>
              <a:off x="4796388" y="3513866"/>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35" name="rc735"/>
            <p:cNvSpPr/>
            <p:nvPr/>
          </p:nvSpPr>
          <p:spPr>
            <a:xfrm>
              <a:off x="5099794" y="3513866"/>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36" name="rc736"/>
            <p:cNvSpPr/>
            <p:nvPr/>
          </p:nvSpPr>
          <p:spPr>
            <a:xfrm>
              <a:off x="5403200" y="3513866"/>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37" name="rc737"/>
            <p:cNvSpPr/>
            <p:nvPr/>
          </p:nvSpPr>
          <p:spPr>
            <a:xfrm>
              <a:off x="5706606" y="3513866"/>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38" name="rc738"/>
            <p:cNvSpPr/>
            <p:nvPr/>
          </p:nvSpPr>
          <p:spPr>
            <a:xfrm>
              <a:off x="6010012" y="3513866"/>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39" name="rc739"/>
            <p:cNvSpPr/>
            <p:nvPr/>
          </p:nvSpPr>
          <p:spPr>
            <a:xfrm>
              <a:off x="6313417" y="3513866"/>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40" name="rc740"/>
            <p:cNvSpPr/>
            <p:nvPr/>
          </p:nvSpPr>
          <p:spPr>
            <a:xfrm>
              <a:off x="6616823" y="3513866"/>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41" name="rc741"/>
            <p:cNvSpPr/>
            <p:nvPr/>
          </p:nvSpPr>
          <p:spPr>
            <a:xfrm>
              <a:off x="6920229" y="3513866"/>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42" name="rc742"/>
            <p:cNvSpPr/>
            <p:nvPr/>
          </p:nvSpPr>
          <p:spPr>
            <a:xfrm>
              <a:off x="7223635" y="3513866"/>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43" name="rc743"/>
            <p:cNvSpPr/>
            <p:nvPr/>
          </p:nvSpPr>
          <p:spPr>
            <a:xfrm>
              <a:off x="7527041" y="3513866"/>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44" name="rc744"/>
            <p:cNvSpPr/>
            <p:nvPr/>
          </p:nvSpPr>
          <p:spPr>
            <a:xfrm>
              <a:off x="7830447" y="3513866"/>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45" name="rc745"/>
            <p:cNvSpPr/>
            <p:nvPr/>
          </p:nvSpPr>
          <p:spPr>
            <a:xfrm>
              <a:off x="8133852" y="3513866"/>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46" name="rc746"/>
            <p:cNvSpPr/>
            <p:nvPr/>
          </p:nvSpPr>
          <p:spPr>
            <a:xfrm>
              <a:off x="8437258" y="3513866"/>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47" name="rc747"/>
            <p:cNvSpPr/>
            <p:nvPr/>
          </p:nvSpPr>
          <p:spPr>
            <a:xfrm>
              <a:off x="8740664" y="3513866"/>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48" name="rc748"/>
            <p:cNvSpPr/>
            <p:nvPr/>
          </p:nvSpPr>
          <p:spPr>
            <a:xfrm>
              <a:off x="1762330" y="2599073"/>
              <a:ext cx="303405" cy="76232"/>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749" name="rc749"/>
            <p:cNvSpPr/>
            <p:nvPr/>
          </p:nvSpPr>
          <p:spPr>
            <a:xfrm>
              <a:off x="2065736" y="2599073"/>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50" name="rc750"/>
            <p:cNvSpPr/>
            <p:nvPr/>
          </p:nvSpPr>
          <p:spPr>
            <a:xfrm>
              <a:off x="2369142" y="2599073"/>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51" name="rc751"/>
            <p:cNvSpPr/>
            <p:nvPr/>
          </p:nvSpPr>
          <p:spPr>
            <a:xfrm>
              <a:off x="2672547" y="2599073"/>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52" name="rc752"/>
            <p:cNvSpPr/>
            <p:nvPr/>
          </p:nvSpPr>
          <p:spPr>
            <a:xfrm>
              <a:off x="2975953" y="259907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53" name="rc753"/>
            <p:cNvSpPr/>
            <p:nvPr/>
          </p:nvSpPr>
          <p:spPr>
            <a:xfrm>
              <a:off x="3279359" y="259907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54" name="rc754"/>
            <p:cNvSpPr/>
            <p:nvPr/>
          </p:nvSpPr>
          <p:spPr>
            <a:xfrm>
              <a:off x="3582765" y="259907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55" name="rc755"/>
            <p:cNvSpPr/>
            <p:nvPr/>
          </p:nvSpPr>
          <p:spPr>
            <a:xfrm>
              <a:off x="3886171" y="259907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56" name="rc756"/>
            <p:cNvSpPr/>
            <p:nvPr/>
          </p:nvSpPr>
          <p:spPr>
            <a:xfrm>
              <a:off x="4189577" y="259907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57" name="rc757"/>
            <p:cNvSpPr/>
            <p:nvPr/>
          </p:nvSpPr>
          <p:spPr>
            <a:xfrm>
              <a:off x="4492982" y="2599073"/>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58" name="rc758"/>
            <p:cNvSpPr/>
            <p:nvPr/>
          </p:nvSpPr>
          <p:spPr>
            <a:xfrm>
              <a:off x="4796388" y="2599073"/>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59" name="rc759"/>
            <p:cNvSpPr/>
            <p:nvPr/>
          </p:nvSpPr>
          <p:spPr>
            <a:xfrm>
              <a:off x="5099794" y="2599073"/>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60" name="rc760"/>
            <p:cNvSpPr/>
            <p:nvPr/>
          </p:nvSpPr>
          <p:spPr>
            <a:xfrm>
              <a:off x="5403200" y="2599073"/>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61" name="rc761"/>
            <p:cNvSpPr/>
            <p:nvPr/>
          </p:nvSpPr>
          <p:spPr>
            <a:xfrm>
              <a:off x="5706606" y="2599073"/>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62" name="rc762"/>
            <p:cNvSpPr/>
            <p:nvPr/>
          </p:nvSpPr>
          <p:spPr>
            <a:xfrm>
              <a:off x="6010012" y="2599073"/>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63" name="rc763"/>
            <p:cNvSpPr/>
            <p:nvPr/>
          </p:nvSpPr>
          <p:spPr>
            <a:xfrm>
              <a:off x="6313417" y="2599073"/>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64" name="rc764"/>
            <p:cNvSpPr/>
            <p:nvPr/>
          </p:nvSpPr>
          <p:spPr>
            <a:xfrm>
              <a:off x="6616823" y="259907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5" name="rc765"/>
            <p:cNvSpPr/>
            <p:nvPr/>
          </p:nvSpPr>
          <p:spPr>
            <a:xfrm>
              <a:off x="6920229" y="259907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6" name="rc766"/>
            <p:cNvSpPr/>
            <p:nvPr/>
          </p:nvSpPr>
          <p:spPr>
            <a:xfrm>
              <a:off x="7223635" y="259907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67" name="rc767"/>
            <p:cNvSpPr/>
            <p:nvPr/>
          </p:nvSpPr>
          <p:spPr>
            <a:xfrm>
              <a:off x="7527041" y="259907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68" name="rc768"/>
            <p:cNvSpPr/>
            <p:nvPr/>
          </p:nvSpPr>
          <p:spPr>
            <a:xfrm>
              <a:off x="7830447" y="2599073"/>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69" name="rc769"/>
            <p:cNvSpPr/>
            <p:nvPr/>
          </p:nvSpPr>
          <p:spPr>
            <a:xfrm>
              <a:off x="8133852" y="259907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0" name="rc770"/>
            <p:cNvSpPr/>
            <p:nvPr/>
          </p:nvSpPr>
          <p:spPr>
            <a:xfrm>
              <a:off x="8437258" y="259907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1" name="rc771"/>
            <p:cNvSpPr/>
            <p:nvPr/>
          </p:nvSpPr>
          <p:spPr>
            <a:xfrm>
              <a:off x="8740664" y="259907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72" name="rc772"/>
            <p:cNvSpPr/>
            <p:nvPr/>
          </p:nvSpPr>
          <p:spPr>
            <a:xfrm>
              <a:off x="2369142" y="198921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3" name="rc773"/>
            <p:cNvSpPr/>
            <p:nvPr/>
          </p:nvSpPr>
          <p:spPr>
            <a:xfrm>
              <a:off x="2672547" y="198921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4" name="rc774"/>
            <p:cNvSpPr/>
            <p:nvPr/>
          </p:nvSpPr>
          <p:spPr>
            <a:xfrm>
              <a:off x="2975953" y="198921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75" name="rc775"/>
            <p:cNvSpPr/>
            <p:nvPr/>
          </p:nvSpPr>
          <p:spPr>
            <a:xfrm>
              <a:off x="3279359" y="198921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6" name="rc776"/>
            <p:cNvSpPr/>
            <p:nvPr/>
          </p:nvSpPr>
          <p:spPr>
            <a:xfrm>
              <a:off x="3582765" y="198921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7" name="rc777"/>
            <p:cNvSpPr/>
            <p:nvPr/>
          </p:nvSpPr>
          <p:spPr>
            <a:xfrm>
              <a:off x="3886171" y="198921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8" name="rc778"/>
            <p:cNvSpPr/>
            <p:nvPr/>
          </p:nvSpPr>
          <p:spPr>
            <a:xfrm>
              <a:off x="4189577" y="198921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9" name="rc779"/>
            <p:cNvSpPr/>
            <p:nvPr/>
          </p:nvSpPr>
          <p:spPr>
            <a:xfrm>
              <a:off x="4492982" y="198921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80" name="rc780"/>
            <p:cNvSpPr/>
            <p:nvPr/>
          </p:nvSpPr>
          <p:spPr>
            <a:xfrm>
              <a:off x="4796388" y="198921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81" name="rc781"/>
            <p:cNvSpPr/>
            <p:nvPr/>
          </p:nvSpPr>
          <p:spPr>
            <a:xfrm>
              <a:off x="5099794" y="198921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82" name="rc782"/>
            <p:cNvSpPr/>
            <p:nvPr/>
          </p:nvSpPr>
          <p:spPr>
            <a:xfrm>
              <a:off x="5403200" y="198921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83" name="rc783"/>
            <p:cNvSpPr/>
            <p:nvPr/>
          </p:nvSpPr>
          <p:spPr>
            <a:xfrm>
              <a:off x="5706606" y="198921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84" name="rc784"/>
            <p:cNvSpPr/>
            <p:nvPr/>
          </p:nvSpPr>
          <p:spPr>
            <a:xfrm>
              <a:off x="6010012" y="1989211"/>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85" name="rc785"/>
            <p:cNvSpPr/>
            <p:nvPr/>
          </p:nvSpPr>
          <p:spPr>
            <a:xfrm>
              <a:off x="6313417" y="198921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86" name="rc786"/>
            <p:cNvSpPr/>
            <p:nvPr/>
          </p:nvSpPr>
          <p:spPr>
            <a:xfrm>
              <a:off x="6616823" y="198921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87" name="rc787"/>
            <p:cNvSpPr/>
            <p:nvPr/>
          </p:nvSpPr>
          <p:spPr>
            <a:xfrm>
              <a:off x="6920229" y="198921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88" name="rc788"/>
            <p:cNvSpPr/>
            <p:nvPr/>
          </p:nvSpPr>
          <p:spPr>
            <a:xfrm>
              <a:off x="7223635" y="1989211"/>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789" name="rc789"/>
            <p:cNvSpPr/>
            <p:nvPr/>
          </p:nvSpPr>
          <p:spPr>
            <a:xfrm>
              <a:off x="7527041" y="1989211"/>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790" name="rc790"/>
            <p:cNvSpPr/>
            <p:nvPr/>
          </p:nvSpPr>
          <p:spPr>
            <a:xfrm>
              <a:off x="7830447" y="1989211"/>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91" name="rc791"/>
            <p:cNvSpPr/>
            <p:nvPr/>
          </p:nvSpPr>
          <p:spPr>
            <a:xfrm>
              <a:off x="8133852" y="1989211"/>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92" name="rc792"/>
            <p:cNvSpPr/>
            <p:nvPr/>
          </p:nvSpPr>
          <p:spPr>
            <a:xfrm>
              <a:off x="8437258" y="1989211"/>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93" name="rc793"/>
            <p:cNvSpPr/>
            <p:nvPr/>
          </p:nvSpPr>
          <p:spPr>
            <a:xfrm>
              <a:off x="8740664" y="198921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4" name="rc794"/>
            <p:cNvSpPr/>
            <p:nvPr/>
          </p:nvSpPr>
          <p:spPr>
            <a:xfrm>
              <a:off x="1762330" y="168428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5" name="rc795"/>
            <p:cNvSpPr/>
            <p:nvPr/>
          </p:nvSpPr>
          <p:spPr>
            <a:xfrm>
              <a:off x="2065736" y="168428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6" name="rc796"/>
            <p:cNvSpPr/>
            <p:nvPr/>
          </p:nvSpPr>
          <p:spPr>
            <a:xfrm>
              <a:off x="2369142" y="1684280"/>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97" name="rc797"/>
            <p:cNvSpPr/>
            <p:nvPr/>
          </p:nvSpPr>
          <p:spPr>
            <a:xfrm>
              <a:off x="2672547" y="168428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8" name="rc798"/>
            <p:cNvSpPr/>
            <p:nvPr/>
          </p:nvSpPr>
          <p:spPr>
            <a:xfrm>
              <a:off x="2975953" y="1684280"/>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99" name="rc799"/>
            <p:cNvSpPr/>
            <p:nvPr/>
          </p:nvSpPr>
          <p:spPr>
            <a:xfrm>
              <a:off x="3279359" y="168428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00" name="rc800"/>
            <p:cNvSpPr/>
            <p:nvPr/>
          </p:nvSpPr>
          <p:spPr>
            <a:xfrm>
              <a:off x="3582765" y="168428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01" name="rc801"/>
            <p:cNvSpPr/>
            <p:nvPr/>
          </p:nvSpPr>
          <p:spPr>
            <a:xfrm>
              <a:off x="3886171" y="168428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02" name="rc802"/>
            <p:cNvSpPr/>
            <p:nvPr/>
          </p:nvSpPr>
          <p:spPr>
            <a:xfrm>
              <a:off x="4189577" y="168428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03" name="rc803"/>
            <p:cNvSpPr/>
            <p:nvPr/>
          </p:nvSpPr>
          <p:spPr>
            <a:xfrm>
              <a:off x="4492982" y="168428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04" name="rc804"/>
            <p:cNvSpPr/>
            <p:nvPr/>
          </p:nvSpPr>
          <p:spPr>
            <a:xfrm>
              <a:off x="4796388" y="1684280"/>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05" name="rc805"/>
            <p:cNvSpPr/>
            <p:nvPr/>
          </p:nvSpPr>
          <p:spPr>
            <a:xfrm>
              <a:off x="5099794" y="168428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06" name="rc806"/>
            <p:cNvSpPr/>
            <p:nvPr/>
          </p:nvSpPr>
          <p:spPr>
            <a:xfrm>
              <a:off x="5403200" y="168428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07" name="rc807"/>
            <p:cNvSpPr/>
            <p:nvPr/>
          </p:nvSpPr>
          <p:spPr>
            <a:xfrm>
              <a:off x="5706606" y="1684280"/>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08" name="rc808"/>
            <p:cNvSpPr/>
            <p:nvPr/>
          </p:nvSpPr>
          <p:spPr>
            <a:xfrm>
              <a:off x="6010012" y="168428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09" name="rc809"/>
            <p:cNvSpPr/>
            <p:nvPr/>
          </p:nvSpPr>
          <p:spPr>
            <a:xfrm>
              <a:off x="6313417" y="1684280"/>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10" name="rc810"/>
            <p:cNvSpPr/>
            <p:nvPr/>
          </p:nvSpPr>
          <p:spPr>
            <a:xfrm>
              <a:off x="6616823" y="168428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11" name="rc811"/>
            <p:cNvSpPr/>
            <p:nvPr/>
          </p:nvSpPr>
          <p:spPr>
            <a:xfrm>
              <a:off x="6920229" y="168428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12" name="rc812"/>
            <p:cNvSpPr/>
            <p:nvPr/>
          </p:nvSpPr>
          <p:spPr>
            <a:xfrm>
              <a:off x="7223635" y="168428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13" name="rc813"/>
            <p:cNvSpPr/>
            <p:nvPr/>
          </p:nvSpPr>
          <p:spPr>
            <a:xfrm>
              <a:off x="7527041" y="1684280"/>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14" name="rc814"/>
            <p:cNvSpPr/>
            <p:nvPr/>
          </p:nvSpPr>
          <p:spPr>
            <a:xfrm>
              <a:off x="7830447" y="168428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15" name="rc815"/>
            <p:cNvSpPr/>
            <p:nvPr/>
          </p:nvSpPr>
          <p:spPr>
            <a:xfrm>
              <a:off x="8133852" y="1684280"/>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16" name="rc816"/>
            <p:cNvSpPr/>
            <p:nvPr/>
          </p:nvSpPr>
          <p:spPr>
            <a:xfrm>
              <a:off x="8437258" y="1684280"/>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17" name="rc817"/>
            <p:cNvSpPr/>
            <p:nvPr/>
          </p:nvSpPr>
          <p:spPr>
            <a:xfrm>
              <a:off x="8740664" y="1684280"/>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18" name="rc818"/>
            <p:cNvSpPr/>
            <p:nvPr/>
          </p:nvSpPr>
          <p:spPr>
            <a:xfrm>
              <a:off x="1762330" y="2751539"/>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19" name="rc819"/>
            <p:cNvSpPr/>
            <p:nvPr/>
          </p:nvSpPr>
          <p:spPr>
            <a:xfrm>
              <a:off x="2065736" y="2751539"/>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20" name="rc820"/>
            <p:cNvSpPr/>
            <p:nvPr/>
          </p:nvSpPr>
          <p:spPr>
            <a:xfrm>
              <a:off x="2369142" y="2751539"/>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21" name="rc821"/>
            <p:cNvSpPr/>
            <p:nvPr/>
          </p:nvSpPr>
          <p:spPr>
            <a:xfrm>
              <a:off x="2672547" y="2751539"/>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22" name="rc822"/>
            <p:cNvSpPr/>
            <p:nvPr/>
          </p:nvSpPr>
          <p:spPr>
            <a:xfrm>
              <a:off x="2975953" y="2751539"/>
              <a:ext cx="303405" cy="76232"/>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823" name="rc823"/>
            <p:cNvSpPr/>
            <p:nvPr/>
          </p:nvSpPr>
          <p:spPr>
            <a:xfrm>
              <a:off x="3279359" y="2751539"/>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24" name="rc824"/>
            <p:cNvSpPr/>
            <p:nvPr/>
          </p:nvSpPr>
          <p:spPr>
            <a:xfrm>
              <a:off x="3582765" y="2751539"/>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25" name="rc825"/>
            <p:cNvSpPr/>
            <p:nvPr/>
          </p:nvSpPr>
          <p:spPr>
            <a:xfrm>
              <a:off x="3886171" y="2751539"/>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826" name="rc826"/>
            <p:cNvSpPr/>
            <p:nvPr/>
          </p:nvSpPr>
          <p:spPr>
            <a:xfrm>
              <a:off x="4189577" y="2751539"/>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27" name="rc827"/>
            <p:cNvSpPr/>
            <p:nvPr/>
          </p:nvSpPr>
          <p:spPr>
            <a:xfrm>
              <a:off x="4492982" y="2751539"/>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28" name="rc828"/>
            <p:cNvSpPr/>
            <p:nvPr/>
          </p:nvSpPr>
          <p:spPr>
            <a:xfrm>
              <a:off x="4796388" y="2751539"/>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29" name="rc829"/>
            <p:cNvSpPr/>
            <p:nvPr/>
          </p:nvSpPr>
          <p:spPr>
            <a:xfrm>
              <a:off x="5099794" y="275153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30" name="rc830"/>
            <p:cNvSpPr/>
            <p:nvPr/>
          </p:nvSpPr>
          <p:spPr>
            <a:xfrm>
              <a:off x="5403200" y="275153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31" name="rc831"/>
            <p:cNvSpPr/>
            <p:nvPr/>
          </p:nvSpPr>
          <p:spPr>
            <a:xfrm>
              <a:off x="5706606" y="275153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32" name="rc832"/>
            <p:cNvSpPr/>
            <p:nvPr/>
          </p:nvSpPr>
          <p:spPr>
            <a:xfrm>
              <a:off x="6010012" y="275153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33" name="rc833"/>
            <p:cNvSpPr/>
            <p:nvPr/>
          </p:nvSpPr>
          <p:spPr>
            <a:xfrm>
              <a:off x="6313417" y="2751539"/>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34" name="rc834"/>
            <p:cNvSpPr/>
            <p:nvPr/>
          </p:nvSpPr>
          <p:spPr>
            <a:xfrm>
              <a:off x="6616823" y="2751539"/>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35" name="rc835"/>
            <p:cNvSpPr/>
            <p:nvPr/>
          </p:nvSpPr>
          <p:spPr>
            <a:xfrm>
              <a:off x="6920229" y="2751539"/>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36" name="rc836"/>
            <p:cNvSpPr/>
            <p:nvPr/>
          </p:nvSpPr>
          <p:spPr>
            <a:xfrm>
              <a:off x="7223635" y="2751539"/>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37" name="rc837"/>
            <p:cNvSpPr/>
            <p:nvPr/>
          </p:nvSpPr>
          <p:spPr>
            <a:xfrm>
              <a:off x="7527041" y="2751539"/>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38" name="rc838"/>
            <p:cNvSpPr/>
            <p:nvPr/>
          </p:nvSpPr>
          <p:spPr>
            <a:xfrm>
              <a:off x="7830447" y="2751539"/>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39" name="rc839"/>
            <p:cNvSpPr/>
            <p:nvPr/>
          </p:nvSpPr>
          <p:spPr>
            <a:xfrm>
              <a:off x="8133852" y="2751539"/>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40" name="rc840"/>
            <p:cNvSpPr/>
            <p:nvPr/>
          </p:nvSpPr>
          <p:spPr>
            <a:xfrm>
              <a:off x="8437258" y="2751539"/>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41" name="rc841"/>
            <p:cNvSpPr/>
            <p:nvPr/>
          </p:nvSpPr>
          <p:spPr>
            <a:xfrm>
              <a:off x="8740664" y="2751539"/>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42" name="rc842"/>
            <p:cNvSpPr/>
            <p:nvPr/>
          </p:nvSpPr>
          <p:spPr>
            <a:xfrm>
              <a:off x="1762330" y="198921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43" name="rc843"/>
            <p:cNvSpPr/>
            <p:nvPr/>
          </p:nvSpPr>
          <p:spPr>
            <a:xfrm>
              <a:off x="2065736" y="198921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44" name="rc844"/>
            <p:cNvSpPr/>
            <p:nvPr/>
          </p:nvSpPr>
          <p:spPr>
            <a:xfrm>
              <a:off x="1762330" y="11506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45" name="rc845"/>
            <p:cNvSpPr/>
            <p:nvPr/>
          </p:nvSpPr>
          <p:spPr>
            <a:xfrm>
              <a:off x="2065736" y="11506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46" name="rc846"/>
            <p:cNvSpPr/>
            <p:nvPr/>
          </p:nvSpPr>
          <p:spPr>
            <a:xfrm>
              <a:off x="2369142" y="11506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47" name="rc847"/>
            <p:cNvSpPr/>
            <p:nvPr/>
          </p:nvSpPr>
          <p:spPr>
            <a:xfrm>
              <a:off x="2672547" y="115065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48" name="rc848"/>
            <p:cNvSpPr/>
            <p:nvPr/>
          </p:nvSpPr>
          <p:spPr>
            <a:xfrm>
              <a:off x="2975953" y="11506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49" name="rc849"/>
            <p:cNvSpPr/>
            <p:nvPr/>
          </p:nvSpPr>
          <p:spPr>
            <a:xfrm>
              <a:off x="3279359" y="11506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50" name="rc850"/>
            <p:cNvSpPr/>
            <p:nvPr/>
          </p:nvSpPr>
          <p:spPr>
            <a:xfrm>
              <a:off x="3582765" y="11506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51" name="rc851"/>
            <p:cNvSpPr/>
            <p:nvPr/>
          </p:nvSpPr>
          <p:spPr>
            <a:xfrm>
              <a:off x="3886171" y="11506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52" name="rc852"/>
            <p:cNvSpPr/>
            <p:nvPr/>
          </p:nvSpPr>
          <p:spPr>
            <a:xfrm>
              <a:off x="4189577" y="11506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53" name="rc853"/>
            <p:cNvSpPr/>
            <p:nvPr/>
          </p:nvSpPr>
          <p:spPr>
            <a:xfrm>
              <a:off x="4492982" y="11506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54" name="rc854"/>
            <p:cNvSpPr/>
            <p:nvPr/>
          </p:nvSpPr>
          <p:spPr>
            <a:xfrm>
              <a:off x="4796388" y="11506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55" name="rc855"/>
            <p:cNvSpPr/>
            <p:nvPr/>
          </p:nvSpPr>
          <p:spPr>
            <a:xfrm>
              <a:off x="5099794" y="11506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56" name="rc856"/>
            <p:cNvSpPr/>
            <p:nvPr/>
          </p:nvSpPr>
          <p:spPr>
            <a:xfrm>
              <a:off x="5403200" y="11506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57" name="rc857"/>
            <p:cNvSpPr/>
            <p:nvPr/>
          </p:nvSpPr>
          <p:spPr>
            <a:xfrm>
              <a:off x="5706606" y="11506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58" name="rc858"/>
            <p:cNvSpPr/>
            <p:nvPr/>
          </p:nvSpPr>
          <p:spPr>
            <a:xfrm>
              <a:off x="6010012" y="11506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59" name="rc859"/>
            <p:cNvSpPr/>
            <p:nvPr/>
          </p:nvSpPr>
          <p:spPr>
            <a:xfrm>
              <a:off x="6313417" y="11506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60" name="rc860"/>
            <p:cNvSpPr/>
            <p:nvPr/>
          </p:nvSpPr>
          <p:spPr>
            <a:xfrm>
              <a:off x="6616823" y="11506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61" name="rc861"/>
            <p:cNvSpPr/>
            <p:nvPr/>
          </p:nvSpPr>
          <p:spPr>
            <a:xfrm>
              <a:off x="6920229" y="11506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62" name="rc862"/>
            <p:cNvSpPr/>
            <p:nvPr/>
          </p:nvSpPr>
          <p:spPr>
            <a:xfrm>
              <a:off x="7223635" y="11506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63" name="rc863"/>
            <p:cNvSpPr/>
            <p:nvPr/>
          </p:nvSpPr>
          <p:spPr>
            <a:xfrm>
              <a:off x="7527041" y="11506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64" name="rc864"/>
            <p:cNvSpPr/>
            <p:nvPr/>
          </p:nvSpPr>
          <p:spPr>
            <a:xfrm>
              <a:off x="7830447" y="11506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65" name="rc865"/>
            <p:cNvSpPr/>
            <p:nvPr/>
          </p:nvSpPr>
          <p:spPr>
            <a:xfrm>
              <a:off x="1762330" y="4428659"/>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66" name="rc866"/>
            <p:cNvSpPr/>
            <p:nvPr/>
          </p:nvSpPr>
          <p:spPr>
            <a:xfrm>
              <a:off x="2065736" y="4428659"/>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67" name="rc867"/>
            <p:cNvSpPr/>
            <p:nvPr/>
          </p:nvSpPr>
          <p:spPr>
            <a:xfrm>
              <a:off x="2369142" y="4428659"/>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68" name="rc868"/>
            <p:cNvSpPr/>
            <p:nvPr/>
          </p:nvSpPr>
          <p:spPr>
            <a:xfrm>
              <a:off x="2672547" y="4428659"/>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69" name="rc869"/>
            <p:cNvSpPr/>
            <p:nvPr/>
          </p:nvSpPr>
          <p:spPr>
            <a:xfrm>
              <a:off x="2975953" y="4428659"/>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70" name="rc870"/>
            <p:cNvSpPr/>
            <p:nvPr/>
          </p:nvSpPr>
          <p:spPr>
            <a:xfrm>
              <a:off x="3279359" y="4428659"/>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71" name="rc871"/>
            <p:cNvSpPr/>
            <p:nvPr/>
          </p:nvSpPr>
          <p:spPr>
            <a:xfrm>
              <a:off x="3582765" y="4428659"/>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72" name="rc872"/>
            <p:cNvSpPr/>
            <p:nvPr/>
          </p:nvSpPr>
          <p:spPr>
            <a:xfrm>
              <a:off x="3886171" y="4428659"/>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73" name="rc873"/>
            <p:cNvSpPr/>
            <p:nvPr/>
          </p:nvSpPr>
          <p:spPr>
            <a:xfrm>
              <a:off x="4189577" y="4428659"/>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74" name="rc874"/>
            <p:cNvSpPr/>
            <p:nvPr/>
          </p:nvSpPr>
          <p:spPr>
            <a:xfrm>
              <a:off x="4492982" y="4428659"/>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75" name="rc875"/>
            <p:cNvSpPr/>
            <p:nvPr/>
          </p:nvSpPr>
          <p:spPr>
            <a:xfrm>
              <a:off x="4796388" y="4428659"/>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76" name="rc876"/>
            <p:cNvSpPr/>
            <p:nvPr/>
          </p:nvSpPr>
          <p:spPr>
            <a:xfrm>
              <a:off x="5099794" y="4428659"/>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77" name="rc877"/>
            <p:cNvSpPr/>
            <p:nvPr/>
          </p:nvSpPr>
          <p:spPr>
            <a:xfrm>
              <a:off x="5403200" y="4428659"/>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78" name="rc878"/>
            <p:cNvSpPr/>
            <p:nvPr/>
          </p:nvSpPr>
          <p:spPr>
            <a:xfrm>
              <a:off x="5706606" y="4428659"/>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79" name="rc879"/>
            <p:cNvSpPr/>
            <p:nvPr/>
          </p:nvSpPr>
          <p:spPr>
            <a:xfrm>
              <a:off x="6010012" y="4428659"/>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80" name="rc880"/>
            <p:cNvSpPr/>
            <p:nvPr/>
          </p:nvSpPr>
          <p:spPr>
            <a:xfrm>
              <a:off x="6313417" y="4428659"/>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81" name="rc881"/>
            <p:cNvSpPr/>
            <p:nvPr/>
          </p:nvSpPr>
          <p:spPr>
            <a:xfrm>
              <a:off x="6616823" y="4428659"/>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82" name="rc882"/>
            <p:cNvSpPr/>
            <p:nvPr/>
          </p:nvSpPr>
          <p:spPr>
            <a:xfrm>
              <a:off x="6920229" y="4428659"/>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83" name="rc883"/>
            <p:cNvSpPr/>
            <p:nvPr/>
          </p:nvSpPr>
          <p:spPr>
            <a:xfrm>
              <a:off x="7223635" y="4428659"/>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84" name="rc884"/>
            <p:cNvSpPr/>
            <p:nvPr/>
          </p:nvSpPr>
          <p:spPr>
            <a:xfrm>
              <a:off x="7527041" y="4428659"/>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85" name="rc885"/>
            <p:cNvSpPr/>
            <p:nvPr/>
          </p:nvSpPr>
          <p:spPr>
            <a:xfrm>
              <a:off x="7830447" y="4428659"/>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886" name="rc886"/>
            <p:cNvSpPr/>
            <p:nvPr/>
          </p:nvSpPr>
          <p:spPr>
            <a:xfrm>
              <a:off x="8133852" y="4428659"/>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87" name="rc887"/>
            <p:cNvSpPr/>
            <p:nvPr/>
          </p:nvSpPr>
          <p:spPr>
            <a:xfrm>
              <a:off x="8437258" y="4428659"/>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88" name="rc888"/>
            <p:cNvSpPr/>
            <p:nvPr/>
          </p:nvSpPr>
          <p:spPr>
            <a:xfrm>
              <a:off x="8740664" y="4428659"/>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89" name="rc889"/>
            <p:cNvSpPr/>
            <p:nvPr/>
          </p:nvSpPr>
          <p:spPr>
            <a:xfrm>
              <a:off x="8133852" y="11506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0" name="rc890"/>
            <p:cNvSpPr/>
            <p:nvPr/>
          </p:nvSpPr>
          <p:spPr>
            <a:xfrm>
              <a:off x="8437258" y="11506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1" name="rc891"/>
            <p:cNvSpPr/>
            <p:nvPr/>
          </p:nvSpPr>
          <p:spPr>
            <a:xfrm>
              <a:off x="8740664" y="11506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2" name="rc892"/>
            <p:cNvSpPr/>
            <p:nvPr/>
          </p:nvSpPr>
          <p:spPr>
            <a:xfrm>
              <a:off x="1762330" y="3132702"/>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93" name="rc893"/>
            <p:cNvSpPr/>
            <p:nvPr/>
          </p:nvSpPr>
          <p:spPr>
            <a:xfrm>
              <a:off x="2065736" y="313270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94" name="rc894"/>
            <p:cNvSpPr/>
            <p:nvPr/>
          </p:nvSpPr>
          <p:spPr>
            <a:xfrm>
              <a:off x="2369142" y="313270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95" name="rc895"/>
            <p:cNvSpPr/>
            <p:nvPr/>
          </p:nvSpPr>
          <p:spPr>
            <a:xfrm>
              <a:off x="2672547" y="313270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96" name="rc896"/>
            <p:cNvSpPr/>
            <p:nvPr/>
          </p:nvSpPr>
          <p:spPr>
            <a:xfrm>
              <a:off x="2975953" y="313270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7" name="rc897"/>
            <p:cNvSpPr/>
            <p:nvPr/>
          </p:nvSpPr>
          <p:spPr>
            <a:xfrm>
              <a:off x="3279359" y="313270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8" name="rc898"/>
            <p:cNvSpPr/>
            <p:nvPr/>
          </p:nvSpPr>
          <p:spPr>
            <a:xfrm>
              <a:off x="3582765" y="3132702"/>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99" name="rc899"/>
            <p:cNvSpPr/>
            <p:nvPr/>
          </p:nvSpPr>
          <p:spPr>
            <a:xfrm>
              <a:off x="3886171" y="3132702"/>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00" name="rc900"/>
            <p:cNvSpPr/>
            <p:nvPr/>
          </p:nvSpPr>
          <p:spPr>
            <a:xfrm>
              <a:off x="4189577" y="3132702"/>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01" name="rc901"/>
            <p:cNvSpPr/>
            <p:nvPr/>
          </p:nvSpPr>
          <p:spPr>
            <a:xfrm>
              <a:off x="4492982" y="3132702"/>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02" name="rc902"/>
            <p:cNvSpPr/>
            <p:nvPr/>
          </p:nvSpPr>
          <p:spPr>
            <a:xfrm>
              <a:off x="4796388" y="3132702"/>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03" name="rc903"/>
            <p:cNvSpPr/>
            <p:nvPr/>
          </p:nvSpPr>
          <p:spPr>
            <a:xfrm>
              <a:off x="5099794" y="3132702"/>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04" name="rc904"/>
            <p:cNvSpPr/>
            <p:nvPr/>
          </p:nvSpPr>
          <p:spPr>
            <a:xfrm>
              <a:off x="5403200" y="3132702"/>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905" name="rc905"/>
            <p:cNvSpPr/>
            <p:nvPr/>
          </p:nvSpPr>
          <p:spPr>
            <a:xfrm>
              <a:off x="5706606" y="3132702"/>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06" name="rc906"/>
            <p:cNvSpPr/>
            <p:nvPr/>
          </p:nvSpPr>
          <p:spPr>
            <a:xfrm>
              <a:off x="6010012" y="3132702"/>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07" name="rc907"/>
            <p:cNvSpPr/>
            <p:nvPr/>
          </p:nvSpPr>
          <p:spPr>
            <a:xfrm>
              <a:off x="6313417" y="3132702"/>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08" name="rc908"/>
            <p:cNvSpPr/>
            <p:nvPr/>
          </p:nvSpPr>
          <p:spPr>
            <a:xfrm>
              <a:off x="6616823" y="313270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09" name="rc909"/>
            <p:cNvSpPr/>
            <p:nvPr/>
          </p:nvSpPr>
          <p:spPr>
            <a:xfrm>
              <a:off x="6920229" y="313270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10" name="rc910"/>
            <p:cNvSpPr/>
            <p:nvPr/>
          </p:nvSpPr>
          <p:spPr>
            <a:xfrm>
              <a:off x="7223635" y="3132702"/>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11" name="rc911"/>
            <p:cNvSpPr/>
            <p:nvPr/>
          </p:nvSpPr>
          <p:spPr>
            <a:xfrm>
              <a:off x="7527041" y="313270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12" name="rc912"/>
            <p:cNvSpPr/>
            <p:nvPr/>
          </p:nvSpPr>
          <p:spPr>
            <a:xfrm>
              <a:off x="7830447" y="313270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13" name="rc913"/>
            <p:cNvSpPr/>
            <p:nvPr/>
          </p:nvSpPr>
          <p:spPr>
            <a:xfrm>
              <a:off x="8133852" y="3132702"/>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14" name="rc914"/>
            <p:cNvSpPr/>
            <p:nvPr/>
          </p:nvSpPr>
          <p:spPr>
            <a:xfrm>
              <a:off x="8437258" y="3132702"/>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15" name="rc915"/>
            <p:cNvSpPr/>
            <p:nvPr/>
          </p:nvSpPr>
          <p:spPr>
            <a:xfrm>
              <a:off x="8740664" y="313270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16" name="rc916"/>
            <p:cNvSpPr/>
            <p:nvPr/>
          </p:nvSpPr>
          <p:spPr>
            <a:xfrm>
              <a:off x="8437258" y="4962289"/>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17" name="rc917"/>
            <p:cNvSpPr/>
            <p:nvPr/>
          </p:nvSpPr>
          <p:spPr>
            <a:xfrm>
              <a:off x="8740664" y="4962289"/>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18" name="rc918"/>
            <p:cNvSpPr/>
            <p:nvPr/>
          </p:nvSpPr>
          <p:spPr>
            <a:xfrm>
              <a:off x="1762330"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19" name="rc919"/>
            <p:cNvSpPr/>
            <p:nvPr/>
          </p:nvSpPr>
          <p:spPr>
            <a:xfrm>
              <a:off x="2065736"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20" name="rc920"/>
            <p:cNvSpPr/>
            <p:nvPr/>
          </p:nvSpPr>
          <p:spPr>
            <a:xfrm>
              <a:off x="2369142"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21" name="rc921"/>
            <p:cNvSpPr/>
            <p:nvPr/>
          </p:nvSpPr>
          <p:spPr>
            <a:xfrm>
              <a:off x="2672547"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22" name="rc922"/>
            <p:cNvSpPr/>
            <p:nvPr/>
          </p:nvSpPr>
          <p:spPr>
            <a:xfrm>
              <a:off x="2975953"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23" name="rc923"/>
            <p:cNvSpPr/>
            <p:nvPr/>
          </p:nvSpPr>
          <p:spPr>
            <a:xfrm>
              <a:off x="3279359"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24" name="rc924"/>
            <p:cNvSpPr/>
            <p:nvPr/>
          </p:nvSpPr>
          <p:spPr>
            <a:xfrm>
              <a:off x="3582765"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25" name="rc925"/>
            <p:cNvSpPr/>
            <p:nvPr/>
          </p:nvSpPr>
          <p:spPr>
            <a:xfrm>
              <a:off x="3886171"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26" name="rc926"/>
            <p:cNvSpPr/>
            <p:nvPr/>
          </p:nvSpPr>
          <p:spPr>
            <a:xfrm>
              <a:off x="4189577"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27" name="rc927"/>
            <p:cNvSpPr/>
            <p:nvPr/>
          </p:nvSpPr>
          <p:spPr>
            <a:xfrm>
              <a:off x="4492982"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28" name="rc928"/>
            <p:cNvSpPr/>
            <p:nvPr/>
          </p:nvSpPr>
          <p:spPr>
            <a:xfrm>
              <a:off x="4796388"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29" name="rc929"/>
            <p:cNvSpPr/>
            <p:nvPr/>
          </p:nvSpPr>
          <p:spPr>
            <a:xfrm>
              <a:off x="5099794"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30" name="rc930"/>
            <p:cNvSpPr/>
            <p:nvPr/>
          </p:nvSpPr>
          <p:spPr>
            <a:xfrm>
              <a:off x="5403200"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31" name="rc931"/>
            <p:cNvSpPr/>
            <p:nvPr/>
          </p:nvSpPr>
          <p:spPr>
            <a:xfrm>
              <a:off x="5706606"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32" name="rc932"/>
            <p:cNvSpPr/>
            <p:nvPr/>
          </p:nvSpPr>
          <p:spPr>
            <a:xfrm>
              <a:off x="6010012"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33" name="rc933"/>
            <p:cNvSpPr/>
            <p:nvPr/>
          </p:nvSpPr>
          <p:spPr>
            <a:xfrm>
              <a:off x="6313417"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34" name="rc934"/>
            <p:cNvSpPr/>
            <p:nvPr/>
          </p:nvSpPr>
          <p:spPr>
            <a:xfrm>
              <a:off x="6616823"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35" name="rc935"/>
            <p:cNvSpPr/>
            <p:nvPr/>
          </p:nvSpPr>
          <p:spPr>
            <a:xfrm>
              <a:off x="6920229"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36" name="rc936"/>
            <p:cNvSpPr/>
            <p:nvPr/>
          </p:nvSpPr>
          <p:spPr>
            <a:xfrm>
              <a:off x="7223635"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37" name="rc937"/>
            <p:cNvSpPr/>
            <p:nvPr/>
          </p:nvSpPr>
          <p:spPr>
            <a:xfrm>
              <a:off x="7527041"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38" name="rc938"/>
            <p:cNvSpPr/>
            <p:nvPr/>
          </p:nvSpPr>
          <p:spPr>
            <a:xfrm>
              <a:off x="7830447"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39" name="rc939"/>
            <p:cNvSpPr/>
            <p:nvPr/>
          </p:nvSpPr>
          <p:spPr>
            <a:xfrm>
              <a:off x="8133852"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40" name="rc940"/>
            <p:cNvSpPr/>
            <p:nvPr/>
          </p:nvSpPr>
          <p:spPr>
            <a:xfrm>
              <a:off x="8437258"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41" name="rc941"/>
            <p:cNvSpPr/>
            <p:nvPr/>
          </p:nvSpPr>
          <p:spPr>
            <a:xfrm>
              <a:off x="8740664"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42" name="rc942"/>
            <p:cNvSpPr/>
            <p:nvPr/>
          </p:nvSpPr>
          <p:spPr>
            <a:xfrm>
              <a:off x="1762330" y="4962289"/>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43" name="rc943"/>
            <p:cNvSpPr/>
            <p:nvPr/>
          </p:nvSpPr>
          <p:spPr>
            <a:xfrm>
              <a:off x="2065736" y="4962289"/>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44" name="rc944"/>
            <p:cNvSpPr/>
            <p:nvPr/>
          </p:nvSpPr>
          <p:spPr>
            <a:xfrm>
              <a:off x="2369142" y="4962289"/>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45" name="rc945"/>
            <p:cNvSpPr/>
            <p:nvPr/>
          </p:nvSpPr>
          <p:spPr>
            <a:xfrm>
              <a:off x="2672547" y="4962289"/>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46" name="rc946"/>
            <p:cNvSpPr/>
            <p:nvPr/>
          </p:nvSpPr>
          <p:spPr>
            <a:xfrm>
              <a:off x="2975953" y="4962289"/>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47" name="rc947"/>
            <p:cNvSpPr/>
            <p:nvPr/>
          </p:nvSpPr>
          <p:spPr>
            <a:xfrm>
              <a:off x="3279359" y="4962289"/>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48" name="rc948"/>
            <p:cNvSpPr/>
            <p:nvPr/>
          </p:nvSpPr>
          <p:spPr>
            <a:xfrm>
              <a:off x="3582765" y="4962289"/>
              <a:ext cx="303405" cy="76232"/>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949" name="rc949"/>
            <p:cNvSpPr/>
            <p:nvPr/>
          </p:nvSpPr>
          <p:spPr>
            <a:xfrm>
              <a:off x="3886171" y="4962289"/>
              <a:ext cx="303405" cy="76232"/>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950" name="rc950"/>
            <p:cNvSpPr/>
            <p:nvPr/>
          </p:nvSpPr>
          <p:spPr>
            <a:xfrm>
              <a:off x="4189577" y="4962289"/>
              <a:ext cx="303405" cy="76232"/>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951" name="rc951"/>
            <p:cNvSpPr/>
            <p:nvPr/>
          </p:nvSpPr>
          <p:spPr>
            <a:xfrm>
              <a:off x="4492982" y="4962289"/>
              <a:ext cx="303405" cy="76232"/>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952" name="rc952"/>
            <p:cNvSpPr/>
            <p:nvPr/>
          </p:nvSpPr>
          <p:spPr>
            <a:xfrm>
              <a:off x="4796388" y="4962289"/>
              <a:ext cx="303405" cy="76232"/>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953" name="rc953"/>
            <p:cNvSpPr/>
            <p:nvPr/>
          </p:nvSpPr>
          <p:spPr>
            <a:xfrm>
              <a:off x="5099794" y="4962289"/>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54" name="rc954"/>
            <p:cNvSpPr/>
            <p:nvPr/>
          </p:nvSpPr>
          <p:spPr>
            <a:xfrm>
              <a:off x="5403200" y="496228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55" name="rc955"/>
            <p:cNvSpPr/>
            <p:nvPr/>
          </p:nvSpPr>
          <p:spPr>
            <a:xfrm>
              <a:off x="5706606" y="496228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56" name="rc956"/>
            <p:cNvSpPr/>
            <p:nvPr/>
          </p:nvSpPr>
          <p:spPr>
            <a:xfrm>
              <a:off x="6010012" y="496228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57" name="rc957"/>
            <p:cNvSpPr/>
            <p:nvPr/>
          </p:nvSpPr>
          <p:spPr>
            <a:xfrm>
              <a:off x="6313417" y="4962289"/>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58" name="rc958"/>
            <p:cNvSpPr/>
            <p:nvPr/>
          </p:nvSpPr>
          <p:spPr>
            <a:xfrm>
              <a:off x="6616823" y="4962289"/>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59" name="rc959"/>
            <p:cNvSpPr/>
            <p:nvPr/>
          </p:nvSpPr>
          <p:spPr>
            <a:xfrm>
              <a:off x="6920229" y="4962289"/>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60" name="rc960"/>
            <p:cNvSpPr/>
            <p:nvPr/>
          </p:nvSpPr>
          <p:spPr>
            <a:xfrm>
              <a:off x="7223635" y="4962289"/>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61" name="rc961"/>
            <p:cNvSpPr/>
            <p:nvPr/>
          </p:nvSpPr>
          <p:spPr>
            <a:xfrm>
              <a:off x="7527041" y="4962289"/>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62" name="rc962"/>
            <p:cNvSpPr/>
            <p:nvPr/>
          </p:nvSpPr>
          <p:spPr>
            <a:xfrm>
              <a:off x="7830447" y="4962289"/>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63" name="rc963"/>
            <p:cNvSpPr/>
            <p:nvPr/>
          </p:nvSpPr>
          <p:spPr>
            <a:xfrm>
              <a:off x="8133852" y="496228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64" name="rc964"/>
            <p:cNvSpPr/>
            <p:nvPr/>
          </p:nvSpPr>
          <p:spPr>
            <a:xfrm>
              <a:off x="1762330" y="3971263"/>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965" name="rc965"/>
            <p:cNvSpPr/>
            <p:nvPr/>
          </p:nvSpPr>
          <p:spPr>
            <a:xfrm>
              <a:off x="2065736" y="3971263"/>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966" name="rc966"/>
            <p:cNvSpPr/>
            <p:nvPr/>
          </p:nvSpPr>
          <p:spPr>
            <a:xfrm>
              <a:off x="2369142" y="3971263"/>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67" name="rc967"/>
            <p:cNvSpPr/>
            <p:nvPr/>
          </p:nvSpPr>
          <p:spPr>
            <a:xfrm>
              <a:off x="2672547" y="3971263"/>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68" name="rc968"/>
            <p:cNvSpPr/>
            <p:nvPr/>
          </p:nvSpPr>
          <p:spPr>
            <a:xfrm>
              <a:off x="2975953" y="3971263"/>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69" name="rc969"/>
            <p:cNvSpPr/>
            <p:nvPr/>
          </p:nvSpPr>
          <p:spPr>
            <a:xfrm>
              <a:off x="3279359" y="3971263"/>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970" name="rc970"/>
            <p:cNvSpPr/>
            <p:nvPr/>
          </p:nvSpPr>
          <p:spPr>
            <a:xfrm>
              <a:off x="3582765" y="3971263"/>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71" name="rc971"/>
            <p:cNvSpPr/>
            <p:nvPr/>
          </p:nvSpPr>
          <p:spPr>
            <a:xfrm>
              <a:off x="3886171" y="3971263"/>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72" name="rc972"/>
            <p:cNvSpPr/>
            <p:nvPr/>
          </p:nvSpPr>
          <p:spPr>
            <a:xfrm>
              <a:off x="4189577" y="3971263"/>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73" name="rc973"/>
            <p:cNvSpPr/>
            <p:nvPr/>
          </p:nvSpPr>
          <p:spPr>
            <a:xfrm>
              <a:off x="4492982" y="3971263"/>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74" name="rc974"/>
            <p:cNvSpPr/>
            <p:nvPr/>
          </p:nvSpPr>
          <p:spPr>
            <a:xfrm>
              <a:off x="4796388" y="3971263"/>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75" name="rc975"/>
            <p:cNvSpPr/>
            <p:nvPr/>
          </p:nvSpPr>
          <p:spPr>
            <a:xfrm>
              <a:off x="5099794" y="3971263"/>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76" name="rc976"/>
            <p:cNvSpPr/>
            <p:nvPr/>
          </p:nvSpPr>
          <p:spPr>
            <a:xfrm>
              <a:off x="5403200" y="3971263"/>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77" name="rc977"/>
            <p:cNvSpPr/>
            <p:nvPr/>
          </p:nvSpPr>
          <p:spPr>
            <a:xfrm>
              <a:off x="5706606" y="3971263"/>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78" name="rc978"/>
            <p:cNvSpPr/>
            <p:nvPr/>
          </p:nvSpPr>
          <p:spPr>
            <a:xfrm>
              <a:off x="6010012" y="3971263"/>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79" name="rc979"/>
            <p:cNvSpPr/>
            <p:nvPr/>
          </p:nvSpPr>
          <p:spPr>
            <a:xfrm>
              <a:off x="6313417" y="3971263"/>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80" name="rc980"/>
            <p:cNvSpPr/>
            <p:nvPr/>
          </p:nvSpPr>
          <p:spPr>
            <a:xfrm>
              <a:off x="6616823" y="3971263"/>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81" name="rc981"/>
            <p:cNvSpPr/>
            <p:nvPr/>
          </p:nvSpPr>
          <p:spPr>
            <a:xfrm>
              <a:off x="6920229" y="3971263"/>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82" name="rc982"/>
            <p:cNvSpPr/>
            <p:nvPr/>
          </p:nvSpPr>
          <p:spPr>
            <a:xfrm>
              <a:off x="7223635" y="3971263"/>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83" name="rc983"/>
            <p:cNvSpPr/>
            <p:nvPr/>
          </p:nvSpPr>
          <p:spPr>
            <a:xfrm>
              <a:off x="7527041" y="3971263"/>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84" name="rc984"/>
            <p:cNvSpPr/>
            <p:nvPr/>
          </p:nvSpPr>
          <p:spPr>
            <a:xfrm>
              <a:off x="7830447" y="3971263"/>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85" name="rc985"/>
            <p:cNvSpPr/>
            <p:nvPr/>
          </p:nvSpPr>
          <p:spPr>
            <a:xfrm>
              <a:off x="8133852" y="3971263"/>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86" name="rc986"/>
            <p:cNvSpPr/>
            <p:nvPr/>
          </p:nvSpPr>
          <p:spPr>
            <a:xfrm>
              <a:off x="8437258" y="3971263"/>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87" name="rc987"/>
            <p:cNvSpPr/>
            <p:nvPr/>
          </p:nvSpPr>
          <p:spPr>
            <a:xfrm>
              <a:off x="8740664" y="3971263"/>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88" name="rc988"/>
            <p:cNvSpPr/>
            <p:nvPr/>
          </p:nvSpPr>
          <p:spPr>
            <a:xfrm>
              <a:off x="1762330" y="5495918"/>
              <a:ext cx="303405" cy="76232"/>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989" name="rc989"/>
            <p:cNvSpPr/>
            <p:nvPr/>
          </p:nvSpPr>
          <p:spPr>
            <a:xfrm>
              <a:off x="2065736" y="5495918"/>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90" name="rc990"/>
            <p:cNvSpPr/>
            <p:nvPr/>
          </p:nvSpPr>
          <p:spPr>
            <a:xfrm>
              <a:off x="2369142" y="5495918"/>
              <a:ext cx="303405" cy="76232"/>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991" name="rc991"/>
            <p:cNvSpPr/>
            <p:nvPr/>
          </p:nvSpPr>
          <p:spPr>
            <a:xfrm>
              <a:off x="2672547" y="5495918"/>
              <a:ext cx="303405" cy="76232"/>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992" name="rc992"/>
            <p:cNvSpPr/>
            <p:nvPr/>
          </p:nvSpPr>
          <p:spPr>
            <a:xfrm>
              <a:off x="2975953" y="5495918"/>
              <a:ext cx="303405" cy="76232"/>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993" name="rc993"/>
            <p:cNvSpPr/>
            <p:nvPr/>
          </p:nvSpPr>
          <p:spPr>
            <a:xfrm>
              <a:off x="3279359" y="5495918"/>
              <a:ext cx="303405" cy="76232"/>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994" name="rc994"/>
            <p:cNvSpPr/>
            <p:nvPr/>
          </p:nvSpPr>
          <p:spPr>
            <a:xfrm>
              <a:off x="3582765" y="5495918"/>
              <a:ext cx="303405" cy="76232"/>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995" name="rc995"/>
            <p:cNvSpPr/>
            <p:nvPr/>
          </p:nvSpPr>
          <p:spPr>
            <a:xfrm>
              <a:off x="3886171" y="54959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96" name="rc996"/>
            <p:cNvSpPr/>
            <p:nvPr/>
          </p:nvSpPr>
          <p:spPr>
            <a:xfrm>
              <a:off x="4189577" y="54959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97" name="rc997"/>
            <p:cNvSpPr/>
            <p:nvPr/>
          </p:nvSpPr>
          <p:spPr>
            <a:xfrm>
              <a:off x="4492982" y="54959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98" name="rc998"/>
            <p:cNvSpPr/>
            <p:nvPr/>
          </p:nvSpPr>
          <p:spPr>
            <a:xfrm>
              <a:off x="4796388" y="54959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99" name="rc999"/>
            <p:cNvSpPr/>
            <p:nvPr/>
          </p:nvSpPr>
          <p:spPr>
            <a:xfrm>
              <a:off x="5099794" y="54959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00" name="rc1000"/>
            <p:cNvSpPr/>
            <p:nvPr/>
          </p:nvSpPr>
          <p:spPr>
            <a:xfrm>
              <a:off x="5403200" y="5495918"/>
              <a:ext cx="303405" cy="76232"/>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001" name="rc1001"/>
            <p:cNvSpPr/>
            <p:nvPr/>
          </p:nvSpPr>
          <p:spPr>
            <a:xfrm>
              <a:off x="7830447" y="4886056"/>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02" name="rc1002"/>
            <p:cNvSpPr/>
            <p:nvPr/>
          </p:nvSpPr>
          <p:spPr>
            <a:xfrm>
              <a:off x="8133852" y="4886056"/>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03" name="rc1003"/>
            <p:cNvSpPr/>
            <p:nvPr/>
          </p:nvSpPr>
          <p:spPr>
            <a:xfrm>
              <a:off x="8437258" y="4886056"/>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04" name="rc1004"/>
            <p:cNvSpPr/>
            <p:nvPr/>
          </p:nvSpPr>
          <p:spPr>
            <a:xfrm>
              <a:off x="8740664" y="4886056"/>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05" name="rc1005"/>
            <p:cNvSpPr/>
            <p:nvPr/>
          </p:nvSpPr>
          <p:spPr>
            <a:xfrm>
              <a:off x="1762330" y="298023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06" name="rc1006"/>
            <p:cNvSpPr/>
            <p:nvPr/>
          </p:nvSpPr>
          <p:spPr>
            <a:xfrm>
              <a:off x="2065736" y="298023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07" name="rc1007"/>
            <p:cNvSpPr/>
            <p:nvPr/>
          </p:nvSpPr>
          <p:spPr>
            <a:xfrm>
              <a:off x="2369142" y="298023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08" name="rc1008"/>
            <p:cNvSpPr/>
            <p:nvPr/>
          </p:nvSpPr>
          <p:spPr>
            <a:xfrm>
              <a:off x="2672547" y="298023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09" name="rc1009"/>
            <p:cNvSpPr/>
            <p:nvPr/>
          </p:nvSpPr>
          <p:spPr>
            <a:xfrm>
              <a:off x="2975953" y="298023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10" name="rc1010"/>
            <p:cNvSpPr/>
            <p:nvPr/>
          </p:nvSpPr>
          <p:spPr>
            <a:xfrm>
              <a:off x="3279359" y="2980237"/>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11" name="rc1011"/>
            <p:cNvSpPr/>
            <p:nvPr/>
          </p:nvSpPr>
          <p:spPr>
            <a:xfrm>
              <a:off x="3582765" y="2980237"/>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12" name="rc1012"/>
            <p:cNvSpPr/>
            <p:nvPr/>
          </p:nvSpPr>
          <p:spPr>
            <a:xfrm>
              <a:off x="3886171" y="298023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13" name="rc1013"/>
            <p:cNvSpPr/>
            <p:nvPr/>
          </p:nvSpPr>
          <p:spPr>
            <a:xfrm>
              <a:off x="4189577" y="298023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14" name="rc1014"/>
            <p:cNvSpPr/>
            <p:nvPr/>
          </p:nvSpPr>
          <p:spPr>
            <a:xfrm>
              <a:off x="4492982" y="298023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15" name="rc1015"/>
            <p:cNvSpPr/>
            <p:nvPr/>
          </p:nvSpPr>
          <p:spPr>
            <a:xfrm>
              <a:off x="4796388" y="298023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16" name="rc1016"/>
            <p:cNvSpPr/>
            <p:nvPr/>
          </p:nvSpPr>
          <p:spPr>
            <a:xfrm>
              <a:off x="5099794" y="298023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17" name="rc1017"/>
            <p:cNvSpPr/>
            <p:nvPr/>
          </p:nvSpPr>
          <p:spPr>
            <a:xfrm>
              <a:off x="5403200" y="298023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18" name="rc1018"/>
            <p:cNvSpPr/>
            <p:nvPr/>
          </p:nvSpPr>
          <p:spPr>
            <a:xfrm>
              <a:off x="5706606" y="298023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19" name="rc1019"/>
            <p:cNvSpPr/>
            <p:nvPr/>
          </p:nvSpPr>
          <p:spPr>
            <a:xfrm>
              <a:off x="6010012" y="2980237"/>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20" name="rc1020"/>
            <p:cNvSpPr/>
            <p:nvPr/>
          </p:nvSpPr>
          <p:spPr>
            <a:xfrm>
              <a:off x="6313417" y="2980237"/>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21" name="rc1021"/>
            <p:cNvSpPr/>
            <p:nvPr/>
          </p:nvSpPr>
          <p:spPr>
            <a:xfrm>
              <a:off x="6616823" y="2980237"/>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22" name="rc1022"/>
            <p:cNvSpPr/>
            <p:nvPr/>
          </p:nvSpPr>
          <p:spPr>
            <a:xfrm>
              <a:off x="6920229" y="2980237"/>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23" name="rc1023"/>
            <p:cNvSpPr/>
            <p:nvPr/>
          </p:nvSpPr>
          <p:spPr>
            <a:xfrm>
              <a:off x="7223635" y="2980237"/>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24" name="rc1024"/>
            <p:cNvSpPr/>
            <p:nvPr/>
          </p:nvSpPr>
          <p:spPr>
            <a:xfrm>
              <a:off x="7527041" y="2980237"/>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25" name="rc1025"/>
            <p:cNvSpPr/>
            <p:nvPr/>
          </p:nvSpPr>
          <p:spPr>
            <a:xfrm>
              <a:off x="7830447" y="2980237"/>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26" name="rc1026"/>
            <p:cNvSpPr/>
            <p:nvPr/>
          </p:nvSpPr>
          <p:spPr>
            <a:xfrm>
              <a:off x="8133852" y="2980237"/>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27" name="rc1027"/>
            <p:cNvSpPr/>
            <p:nvPr/>
          </p:nvSpPr>
          <p:spPr>
            <a:xfrm>
              <a:off x="8437258" y="2980237"/>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28" name="rc1028"/>
            <p:cNvSpPr/>
            <p:nvPr/>
          </p:nvSpPr>
          <p:spPr>
            <a:xfrm>
              <a:off x="8740664" y="2980237"/>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29" name="rc1029"/>
            <p:cNvSpPr/>
            <p:nvPr/>
          </p:nvSpPr>
          <p:spPr>
            <a:xfrm>
              <a:off x="5706606" y="5495918"/>
              <a:ext cx="303405" cy="76232"/>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030" name="rc1030"/>
            <p:cNvSpPr/>
            <p:nvPr/>
          </p:nvSpPr>
          <p:spPr>
            <a:xfrm>
              <a:off x="6010012" y="5495918"/>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31" name="rc1031"/>
            <p:cNvSpPr/>
            <p:nvPr/>
          </p:nvSpPr>
          <p:spPr>
            <a:xfrm>
              <a:off x="6313417" y="5495918"/>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32" name="rc1032"/>
            <p:cNvSpPr/>
            <p:nvPr/>
          </p:nvSpPr>
          <p:spPr>
            <a:xfrm>
              <a:off x="6616823" y="5495918"/>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33" name="rc1033"/>
            <p:cNvSpPr/>
            <p:nvPr/>
          </p:nvSpPr>
          <p:spPr>
            <a:xfrm>
              <a:off x="6920229" y="5495918"/>
              <a:ext cx="303405" cy="76232"/>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034" name="rc1034"/>
            <p:cNvSpPr/>
            <p:nvPr/>
          </p:nvSpPr>
          <p:spPr>
            <a:xfrm>
              <a:off x="7223635" y="5495918"/>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35" name="rc1035"/>
            <p:cNvSpPr/>
            <p:nvPr/>
          </p:nvSpPr>
          <p:spPr>
            <a:xfrm>
              <a:off x="7527041" y="5495918"/>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36" name="rc1036"/>
            <p:cNvSpPr/>
            <p:nvPr/>
          </p:nvSpPr>
          <p:spPr>
            <a:xfrm>
              <a:off x="7830447" y="5495918"/>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37" name="rc1037"/>
            <p:cNvSpPr/>
            <p:nvPr/>
          </p:nvSpPr>
          <p:spPr>
            <a:xfrm>
              <a:off x="8133852" y="549591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38" name="rc1038"/>
            <p:cNvSpPr/>
            <p:nvPr/>
          </p:nvSpPr>
          <p:spPr>
            <a:xfrm>
              <a:off x="8437258" y="54959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39" name="rc1039"/>
            <p:cNvSpPr/>
            <p:nvPr/>
          </p:nvSpPr>
          <p:spPr>
            <a:xfrm>
              <a:off x="8740664" y="54959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40" name="rc1040"/>
            <p:cNvSpPr/>
            <p:nvPr/>
          </p:nvSpPr>
          <p:spPr>
            <a:xfrm>
              <a:off x="1762330" y="5267220"/>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41" name="rc1041"/>
            <p:cNvSpPr/>
            <p:nvPr/>
          </p:nvSpPr>
          <p:spPr>
            <a:xfrm>
              <a:off x="2065736" y="5267220"/>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42" name="rc1042"/>
            <p:cNvSpPr/>
            <p:nvPr/>
          </p:nvSpPr>
          <p:spPr>
            <a:xfrm>
              <a:off x="2369142" y="5267220"/>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43" name="rc1043"/>
            <p:cNvSpPr/>
            <p:nvPr/>
          </p:nvSpPr>
          <p:spPr>
            <a:xfrm>
              <a:off x="2672547" y="5267220"/>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44" name="rc1044"/>
            <p:cNvSpPr/>
            <p:nvPr/>
          </p:nvSpPr>
          <p:spPr>
            <a:xfrm>
              <a:off x="2975953" y="5267220"/>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45" name="rc1045"/>
            <p:cNvSpPr/>
            <p:nvPr/>
          </p:nvSpPr>
          <p:spPr>
            <a:xfrm>
              <a:off x="3279359" y="5267220"/>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46" name="rc1046"/>
            <p:cNvSpPr/>
            <p:nvPr/>
          </p:nvSpPr>
          <p:spPr>
            <a:xfrm>
              <a:off x="3582765" y="5267220"/>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47" name="rc1047"/>
            <p:cNvSpPr/>
            <p:nvPr/>
          </p:nvSpPr>
          <p:spPr>
            <a:xfrm>
              <a:off x="3886171" y="5267220"/>
              <a:ext cx="303405" cy="76232"/>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048" name="rc1048"/>
            <p:cNvSpPr/>
            <p:nvPr/>
          </p:nvSpPr>
          <p:spPr>
            <a:xfrm>
              <a:off x="4189577" y="5267220"/>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49" name="rc1049"/>
            <p:cNvSpPr/>
            <p:nvPr/>
          </p:nvSpPr>
          <p:spPr>
            <a:xfrm>
              <a:off x="4492982" y="5267220"/>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50" name="rc1050"/>
            <p:cNvSpPr/>
            <p:nvPr/>
          </p:nvSpPr>
          <p:spPr>
            <a:xfrm>
              <a:off x="4796388" y="5267220"/>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51" name="rc1051"/>
            <p:cNvSpPr/>
            <p:nvPr/>
          </p:nvSpPr>
          <p:spPr>
            <a:xfrm>
              <a:off x="5099794" y="5267220"/>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52" name="rc1052"/>
            <p:cNvSpPr/>
            <p:nvPr/>
          </p:nvSpPr>
          <p:spPr>
            <a:xfrm>
              <a:off x="5403200" y="5267220"/>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53" name="rc1053"/>
            <p:cNvSpPr/>
            <p:nvPr/>
          </p:nvSpPr>
          <p:spPr>
            <a:xfrm>
              <a:off x="5706606" y="5267220"/>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54" name="rc1054"/>
            <p:cNvSpPr/>
            <p:nvPr/>
          </p:nvSpPr>
          <p:spPr>
            <a:xfrm>
              <a:off x="6010012" y="5267220"/>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55" name="rc1055"/>
            <p:cNvSpPr/>
            <p:nvPr/>
          </p:nvSpPr>
          <p:spPr>
            <a:xfrm>
              <a:off x="6313417" y="5267220"/>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56" name="rc1056"/>
            <p:cNvSpPr/>
            <p:nvPr/>
          </p:nvSpPr>
          <p:spPr>
            <a:xfrm>
              <a:off x="6616823" y="5267220"/>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57" name="rc1057"/>
            <p:cNvSpPr/>
            <p:nvPr/>
          </p:nvSpPr>
          <p:spPr>
            <a:xfrm>
              <a:off x="6920229" y="5267220"/>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58" name="rc1058"/>
            <p:cNvSpPr/>
            <p:nvPr/>
          </p:nvSpPr>
          <p:spPr>
            <a:xfrm>
              <a:off x="7223635" y="5267220"/>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59" name="rc1059"/>
            <p:cNvSpPr/>
            <p:nvPr/>
          </p:nvSpPr>
          <p:spPr>
            <a:xfrm>
              <a:off x="7527041" y="5267220"/>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60" name="rc1060"/>
            <p:cNvSpPr/>
            <p:nvPr/>
          </p:nvSpPr>
          <p:spPr>
            <a:xfrm>
              <a:off x="7830447" y="5267220"/>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61" name="rc1061"/>
            <p:cNvSpPr/>
            <p:nvPr/>
          </p:nvSpPr>
          <p:spPr>
            <a:xfrm>
              <a:off x="8133852" y="5267220"/>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62" name="rc1062"/>
            <p:cNvSpPr/>
            <p:nvPr/>
          </p:nvSpPr>
          <p:spPr>
            <a:xfrm>
              <a:off x="8437258" y="5267220"/>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63" name="rc1063"/>
            <p:cNvSpPr/>
            <p:nvPr/>
          </p:nvSpPr>
          <p:spPr>
            <a:xfrm>
              <a:off x="8740664" y="5267220"/>
              <a:ext cx="303405" cy="76232"/>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064" name="rc1064"/>
            <p:cNvSpPr/>
            <p:nvPr/>
          </p:nvSpPr>
          <p:spPr>
            <a:xfrm>
              <a:off x="1762330" y="4886056"/>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65" name="rc1065"/>
            <p:cNvSpPr/>
            <p:nvPr/>
          </p:nvSpPr>
          <p:spPr>
            <a:xfrm>
              <a:off x="2065736" y="488605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66" name="rc1066"/>
            <p:cNvSpPr/>
            <p:nvPr/>
          </p:nvSpPr>
          <p:spPr>
            <a:xfrm>
              <a:off x="2369142" y="488605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67" name="rc1067"/>
            <p:cNvSpPr/>
            <p:nvPr/>
          </p:nvSpPr>
          <p:spPr>
            <a:xfrm>
              <a:off x="2672547" y="488605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68" name="rc1068"/>
            <p:cNvSpPr/>
            <p:nvPr/>
          </p:nvSpPr>
          <p:spPr>
            <a:xfrm>
              <a:off x="2975953" y="488605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69" name="rc1069"/>
            <p:cNvSpPr/>
            <p:nvPr/>
          </p:nvSpPr>
          <p:spPr>
            <a:xfrm>
              <a:off x="3279359" y="488605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70" name="rc1070"/>
            <p:cNvSpPr/>
            <p:nvPr/>
          </p:nvSpPr>
          <p:spPr>
            <a:xfrm>
              <a:off x="3582765" y="488605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71" name="rc1071"/>
            <p:cNvSpPr/>
            <p:nvPr/>
          </p:nvSpPr>
          <p:spPr>
            <a:xfrm>
              <a:off x="3886171" y="4886056"/>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72" name="rc1072"/>
            <p:cNvSpPr/>
            <p:nvPr/>
          </p:nvSpPr>
          <p:spPr>
            <a:xfrm>
              <a:off x="4189577" y="4886056"/>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73" name="rc1073"/>
            <p:cNvSpPr/>
            <p:nvPr/>
          </p:nvSpPr>
          <p:spPr>
            <a:xfrm>
              <a:off x="4492982" y="4886056"/>
              <a:ext cx="303405" cy="76232"/>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1074" name="rc1074"/>
            <p:cNvSpPr/>
            <p:nvPr/>
          </p:nvSpPr>
          <p:spPr>
            <a:xfrm>
              <a:off x="4796388" y="4886056"/>
              <a:ext cx="303405" cy="76232"/>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075" name="rc1075"/>
            <p:cNvSpPr/>
            <p:nvPr/>
          </p:nvSpPr>
          <p:spPr>
            <a:xfrm>
              <a:off x="5099794" y="4886056"/>
              <a:ext cx="303405" cy="76232"/>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076" name="rc1076"/>
            <p:cNvSpPr/>
            <p:nvPr/>
          </p:nvSpPr>
          <p:spPr>
            <a:xfrm>
              <a:off x="5403200" y="4886056"/>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77" name="rc1077"/>
            <p:cNvSpPr/>
            <p:nvPr/>
          </p:nvSpPr>
          <p:spPr>
            <a:xfrm>
              <a:off x="5706606" y="488605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78" name="rc1078"/>
            <p:cNvSpPr/>
            <p:nvPr/>
          </p:nvSpPr>
          <p:spPr>
            <a:xfrm>
              <a:off x="6010012" y="4886056"/>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79" name="rc1079"/>
            <p:cNvSpPr/>
            <p:nvPr/>
          </p:nvSpPr>
          <p:spPr>
            <a:xfrm>
              <a:off x="6313417" y="4886056"/>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80" name="rc1080"/>
            <p:cNvSpPr/>
            <p:nvPr/>
          </p:nvSpPr>
          <p:spPr>
            <a:xfrm>
              <a:off x="6616823" y="488605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81" name="rc1081"/>
            <p:cNvSpPr/>
            <p:nvPr/>
          </p:nvSpPr>
          <p:spPr>
            <a:xfrm>
              <a:off x="6920229" y="4886056"/>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82" name="rc1082"/>
            <p:cNvSpPr/>
            <p:nvPr/>
          </p:nvSpPr>
          <p:spPr>
            <a:xfrm>
              <a:off x="7223635" y="4886056"/>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83" name="rc1083"/>
            <p:cNvSpPr/>
            <p:nvPr/>
          </p:nvSpPr>
          <p:spPr>
            <a:xfrm>
              <a:off x="7527041" y="4886056"/>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84" name="rc1084"/>
            <p:cNvSpPr/>
            <p:nvPr/>
          </p:nvSpPr>
          <p:spPr>
            <a:xfrm>
              <a:off x="1762330" y="122688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85" name="rc1085"/>
            <p:cNvSpPr/>
            <p:nvPr/>
          </p:nvSpPr>
          <p:spPr>
            <a:xfrm>
              <a:off x="2065736" y="122688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86" name="rc1086"/>
            <p:cNvSpPr/>
            <p:nvPr/>
          </p:nvSpPr>
          <p:spPr>
            <a:xfrm>
              <a:off x="2369142" y="122688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87" name="rc1087"/>
            <p:cNvSpPr/>
            <p:nvPr/>
          </p:nvSpPr>
          <p:spPr>
            <a:xfrm>
              <a:off x="2672547" y="122688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88" name="rc1088"/>
            <p:cNvSpPr/>
            <p:nvPr/>
          </p:nvSpPr>
          <p:spPr>
            <a:xfrm>
              <a:off x="2975953" y="122688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89" name="rc1089"/>
            <p:cNvSpPr/>
            <p:nvPr/>
          </p:nvSpPr>
          <p:spPr>
            <a:xfrm>
              <a:off x="3279359" y="122688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0" name="rc1090"/>
            <p:cNvSpPr/>
            <p:nvPr/>
          </p:nvSpPr>
          <p:spPr>
            <a:xfrm>
              <a:off x="3582765" y="122688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91" name="rc1091"/>
            <p:cNvSpPr/>
            <p:nvPr/>
          </p:nvSpPr>
          <p:spPr>
            <a:xfrm>
              <a:off x="3886171" y="122688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2" name="rc1092"/>
            <p:cNvSpPr/>
            <p:nvPr/>
          </p:nvSpPr>
          <p:spPr>
            <a:xfrm>
              <a:off x="4189577" y="122688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3" name="rc1093"/>
            <p:cNvSpPr/>
            <p:nvPr/>
          </p:nvSpPr>
          <p:spPr>
            <a:xfrm>
              <a:off x="4492982" y="122688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94" name="rc1094"/>
            <p:cNvSpPr/>
            <p:nvPr/>
          </p:nvSpPr>
          <p:spPr>
            <a:xfrm>
              <a:off x="4796388" y="122688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5" name="rc1095"/>
            <p:cNvSpPr/>
            <p:nvPr/>
          </p:nvSpPr>
          <p:spPr>
            <a:xfrm>
              <a:off x="5099794" y="122688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6" name="rc1096"/>
            <p:cNvSpPr/>
            <p:nvPr/>
          </p:nvSpPr>
          <p:spPr>
            <a:xfrm>
              <a:off x="5403200" y="122688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97" name="rc1097"/>
            <p:cNvSpPr/>
            <p:nvPr/>
          </p:nvSpPr>
          <p:spPr>
            <a:xfrm>
              <a:off x="5706606" y="122688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98" name="rc1098"/>
            <p:cNvSpPr/>
            <p:nvPr/>
          </p:nvSpPr>
          <p:spPr>
            <a:xfrm>
              <a:off x="6010012" y="122688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9" name="rc1099"/>
            <p:cNvSpPr/>
            <p:nvPr/>
          </p:nvSpPr>
          <p:spPr>
            <a:xfrm>
              <a:off x="6313417" y="122688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00" name="rc1100"/>
            <p:cNvSpPr/>
            <p:nvPr/>
          </p:nvSpPr>
          <p:spPr>
            <a:xfrm>
              <a:off x="6616823" y="122688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01" name="rc1101"/>
            <p:cNvSpPr/>
            <p:nvPr/>
          </p:nvSpPr>
          <p:spPr>
            <a:xfrm>
              <a:off x="6920229" y="122688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02" name="rc1102"/>
            <p:cNvSpPr/>
            <p:nvPr/>
          </p:nvSpPr>
          <p:spPr>
            <a:xfrm>
              <a:off x="7223635" y="122688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03" name="rc1103"/>
            <p:cNvSpPr/>
            <p:nvPr/>
          </p:nvSpPr>
          <p:spPr>
            <a:xfrm>
              <a:off x="7527041" y="122688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04" name="rc1104"/>
            <p:cNvSpPr/>
            <p:nvPr/>
          </p:nvSpPr>
          <p:spPr>
            <a:xfrm>
              <a:off x="7830447" y="122688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05" name="rc1105"/>
            <p:cNvSpPr/>
            <p:nvPr/>
          </p:nvSpPr>
          <p:spPr>
            <a:xfrm>
              <a:off x="8133852" y="122688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06" name="rc1106"/>
            <p:cNvSpPr/>
            <p:nvPr/>
          </p:nvSpPr>
          <p:spPr>
            <a:xfrm>
              <a:off x="8437258" y="122688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07" name="rc1107"/>
            <p:cNvSpPr/>
            <p:nvPr/>
          </p:nvSpPr>
          <p:spPr>
            <a:xfrm>
              <a:off x="8740664" y="122688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08" name="rc1108"/>
            <p:cNvSpPr/>
            <p:nvPr/>
          </p:nvSpPr>
          <p:spPr>
            <a:xfrm>
              <a:off x="1762330" y="557215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09" name="rc1109"/>
            <p:cNvSpPr/>
            <p:nvPr/>
          </p:nvSpPr>
          <p:spPr>
            <a:xfrm>
              <a:off x="2065736" y="55721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0" name="rc1110"/>
            <p:cNvSpPr/>
            <p:nvPr/>
          </p:nvSpPr>
          <p:spPr>
            <a:xfrm>
              <a:off x="2369142" y="55721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1" name="rc1111"/>
            <p:cNvSpPr/>
            <p:nvPr/>
          </p:nvSpPr>
          <p:spPr>
            <a:xfrm>
              <a:off x="2672547" y="557215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12" name="rc1112"/>
            <p:cNvSpPr/>
            <p:nvPr/>
          </p:nvSpPr>
          <p:spPr>
            <a:xfrm>
              <a:off x="2975953" y="5572151"/>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13" name="rc1113"/>
            <p:cNvSpPr/>
            <p:nvPr/>
          </p:nvSpPr>
          <p:spPr>
            <a:xfrm>
              <a:off x="3279359" y="5572151"/>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114" name="rc1114"/>
            <p:cNvSpPr/>
            <p:nvPr/>
          </p:nvSpPr>
          <p:spPr>
            <a:xfrm>
              <a:off x="3582765" y="5572151"/>
              <a:ext cx="303405" cy="76232"/>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115" name="rc1115"/>
            <p:cNvSpPr/>
            <p:nvPr/>
          </p:nvSpPr>
          <p:spPr>
            <a:xfrm>
              <a:off x="3886171" y="5572151"/>
              <a:ext cx="303405" cy="76232"/>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116" name="rc1116"/>
            <p:cNvSpPr/>
            <p:nvPr/>
          </p:nvSpPr>
          <p:spPr>
            <a:xfrm>
              <a:off x="4189577" y="5572151"/>
              <a:ext cx="303405" cy="76232"/>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117" name="rc1117"/>
            <p:cNvSpPr/>
            <p:nvPr/>
          </p:nvSpPr>
          <p:spPr>
            <a:xfrm>
              <a:off x="4492982" y="5572151"/>
              <a:ext cx="303405" cy="76232"/>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118" name="rc1118"/>
            <p:cNvSpPr/>
            <p:nvPr/>
          </p:nvSpPr>
          <p:spPr>
            <a:xfrm>
              <a:off x="4796388" y="5572151"/>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19" name="rc1119"/>
            <p:cNvSpPr/>
            <p:nvPr/>
          </p:nvSpPr>
          <p:spPr>
            <a:xfrm>
              <a:off x="5099794" y="5572151"/>
              <a:ext cx="303405" cy="76232"/>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120" name="rc1120"/>
            <p:cNvSpPr/>
            <p:nvPr/>
          </p:nvSpPr>
          <p:spPr>
            <a:xfrm>
              <a:off x="5403200" y="5572151"/>
              <a:ext cx="303405" cy="76232"/>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121" name="rc1121"/>
            <p:cNvSpPr/>
            <p:nvPr/>
          </p:nvSpPr>
          <p:spPr>
            <a:xfrm>
              <a:off x="5706606" y="5572151"/>
              <a:ext cx="303405" cy="76232"/>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122" name="rc1122"/>
            <p:cNvSpPr/>
            <p:nvPr/>
          </p:nvSpPr>
          <p:spPr>
            <a:xfrm>
              <a:off x="6010012" y="5572151"/>
              <a:ext cx="303405" cy="76232"/>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123" name="rc1123"/>
            <p:cNvSpPr/>
            <p:nvPr/>
          </p:nvSpPr>
          <p:spPr>
            <a:xfrm>
              <a:off x="6313417" y="5572151"/>
              <a:ext cx="303405" cy="76232"/>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124" name="rc1124"/>
            <p:cNvSpPr/>
            <p:nvPr/>
          </p:nvSpPr>
          <p:spPr>
            <a:xfrm>
              <a:off x="6616823" y="5572151"/>
              <a:ext cx="303405" cy="76232"/>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125" name="rc1125"/>
            <p:cNvSpPr/>
            <p:nvPr/>
          </p:nvSpPr>
          <p:spPr>
            <a:xfrm>
              <a:off x="6920229" y="5572151"/>
              <a:ext cx="303405" cy="76232"/>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126" name="rc1126"/>
            <p:cNvSpPr/>
            <p:nvPr/>
          </p:nvSpPr>
          <p:spPr>
            <a:xfrm>
              <a:off x="7223635" y="5572151"/>
              <a:ext cx="303405" cy="76232"/>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127" name="rc1127"/>
            <p:cNvSpPr/>
            <p:nvPr/>
          </p:nvSpPr>
          <p:spPr>
            <a:xfrm>
              <a:off x="7527041" y="5572151"/>
              <a:ext cx="303405" cy="76232"/>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128" name="rc1128"/>
            <p:cNvSpPr/>
            <p:nvPr/>
          </p:nvSpPr>
          <p:spPr>
            <a:xfrm>
              <a:off x="7830447" y="5572151"/>
              <a:ext cx="303405" cy="76232"/>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129" name="rc1129"/>
            <p:cNvSpPr/>
            <p:nvPr/>
          </p:nvSpPr>
          <p:spPr>
            <a:xfrm>
              <a:off x="8133852" y="5572151"/>
              <a:ext cx="303405" cy="76232"/>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130" name="rc1130"/>
            <p:cNvSpPr/>
            <p:nvPr/>
          </p:nvSpPr>
          <p:spPr>
            <a:xfrm>
              <a:off x="8437258" y="5572151"/>
              <a:ext cx="303405" cy="76232"/>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131" name="rc1131"/>
            <p:cNvSpPr/>
            <p:nvPr/>
          </p:nvSpPr>
          <p:spPr>
            <a:xfrm>
              <a:off x="8740664" y="5572151"/>
              <a:ext cx="303405" cy="76232"/>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132" name="rc1132"/>
            <p:cNvSpPr/>
            <p:nvPr/>
          </p:nvSpPr>
          <p:spPr>
            <a:xfrm>
              <a:off x="4189577" y="1760513"/>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33" name="rc1133"/>
            <p:cNvSpPr/>
            <p:nvPr/>
          </p:nvSpPr>
          <p:spPr>
            <a:xfrm>
              <a:off x="4492982" y="1760513"/>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34" name="rc1134"/>
            <p:cNvSpPr/>
            <p:nvPr/>
          </p:nvSpPr>
          <p:spPr>
            <a:xfrm>
              <a:off x="4796388" y="176051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35" name="rc1135"/>
            <p:cNvSpPr/>
            <p:nvPr/>
          </p:nvSpPr>
          <p:spPr>
            <a:xfrm>
              <a:off x="5099794" y="1760513"/>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36" name="rc1136"/>
            <p:cNvSpPr/>
            <p:nvPr/>
          </p:nvSpPr>
          <p:spPr>
            <a:xfrm>
              <a:off x="5403200" y="176051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37" name="rc1137"/>
            <p:cNvSpPr/>
            <p:nvPr/>
          </p:nvSpPr>
          <p:spPr>
            <a:xfrm>
              <a:off x="5706606" y="176051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38" name="rc1138"/>
            <p:cNvSpPr/>
            <p:nvPr/>
          </p:nvSpPr>
          <p:spPr>
            <a:xfrm>
              <a:off x="6010012" y="176051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39" name="rc1139"/>
            <p:cNvSpPr/>
            <p:nvPr/>
          </p:nvSpPr>
          <p:spPr>
            <a:xfrm>
              <a:off x="6313417" y="176051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40" name="rc1140"/>
            <p:cNvSpPr/>
            <p:nvPr/>
          </p:nvSpPr>
          <p:spPr>
            <a:xfrm>
              <a:off x="6616823" y="176051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41" name="rc1141"/>
            <p:cNvSpPr/>
            <p:nvPr/>
          </p:nvSpPr>
          <p:spPr>
            <a:xfrm>
              <a:off x="6920229" y="176051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42" name="rc1142"/>
            <p:cNvSpPr/>
            <p:nvPr/>
          </p:nvSpPr>
          <p:spPr>
            <a:xfrm>
              <a:off x="7223635" y="176051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43" name="rc1143"/>
            <p:cNvSpPr/>
            <p:nvPr/>
          </p:nvSpPr>
          <p:spPr>
            <a:xfrm>
              <a:off x="7527041" y="176051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44" name="rc1144"/>
            <p:cNvSpPr/>
            <p:nvPr/>
          </p:nvSpPr>
          <p:spPr>
            <a:xfrm>
              <a:off x="7830447" y="176051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45" name="rc1145"/>
            <p:cNvSpPr/>
            <p:nvPr/>
          </p:nvSpPr>
          <p:spPr>
            <a:xfrm>
              <a:off x="8133852" y="176051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46" name="rc1146"/>
            <p:cNvSpPr/>
            <p:nvPr/>
          </p:nvSpPr>
          <p:spPr>
            <a:xfrm>
              <a:off x="8437258" y="176051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47" name="rc1147"/>
            <p:cNvSpPr/>
            <p:nvPr/>
          </p:nvSpPr>
          <p:spPr>
            <a:xfrm>
              <a:off x="8740664" y="176051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48" name="rc1148"/>
            <p:cNvSpPr/>
            <p:nvPr/>
          </p:nvSpPr>
          <p:spPr>
            <a:xfrm>
              <a:off x="1762330" y="1836745"/>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49" name="rc1149"/>
            <p:cNvSpPr/>
            <p:nvPr/>
          </p:nvSpPr>
          <p:spPr>
            <a:xfrm>
              <a:off x="2065736" y="1836745"/>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50" name="rc1150"/>
            <p:cNvSpPr/>
            <p:nvPr/>
          </p:nvSpPr>
          <p:spPr>
            <a:xfrm>
              <a:off x="2369142" y="183674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51" name="rc1151"/>
            <p:cNvSpPr/>
            <p:nvPr/>
          </p:nvSpPr>
          <p:spPr>
            <a:xfrm>
              <a:off x="2672547" y="183674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52" name="rc1152"/>
            <p:cNvSpPr/>
            <p:nvPr/>
          </p:nvSpPr>
          <p:spPr>
            <a:xfrm>
              <a:off x="2975953" y="183674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53" name="rc1153"/>
            <p:cNvSpPr/>
            <p:nvPr/>
          </p:nvSpPr>
          <p:spPr>
            <a:xfrm>
              <a:off x="3279359" y="183674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54" name="rc1154"/>
            <p:cNvSpPr/>
            <p:nvPr/>
          </p:nvSpPr>
          <p:spPr>
            <a:xfrm>
              <a:off x="3582765" y="183674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55" name="rc1155"/>
            <p:cNvSpPr/>
            <p:nvPr/>
          </p:nvSpPr>
          <p:spPr>
            <a:xfrm>
              <a:off x="3886171" y="183674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56" name="rc1156"/>
            <p:cNvSpPr/>
            <p:nvPr/>
          </p:nvSpPr>
          <p:spPr>
            <a:xfrm>
              <a:off x="4189577" y="183674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57" name="rc1157"/>
            <p:cNvSpPr/>
            <p:nvPr/>
          </p:nvSpPr>
          <p:spPr>
            <a:xfrm>
              <a:off x="4492982" y="183674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58" name="rc1158"/>
            <p:cNvSpPr/>
            <p:nvPr/>
          </p:nvSpPr>
          <p:spPr>
            <a:xfrm>
              <a:off x="4796388" y="183674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59" name="rc1159"/>
            <p:cNvSpPr/>
            <p:nvPr/>
          </p:nvSpPr>
          <p:spPr>
            <a:xfrm>
              <a:off x="5099794" y="183674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60" name="rc1160"/>
            <p:cNvSpPr/>
            <p:nvPr/>
          </p:nvSpPr>
          <p:spPr>
            <a:xfrm>
              <a:off x="5403200" y="183674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61" name="rc1161"/>
            <p:cNvSpPr/>
            <p:nvPr/>
          </p:nvSpPr>
          <p:spPr>
            <a:xfrm>
              <a:off x="5706606" y="183674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62" name="rc1162"/>
            <p:cNvSpPr/>
            <p:nvPr/>
          </p:nvSpPr>
          <p:spPr>
            <a:xfrm>
              <a:off x="6010012" y="1836745"/>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63" name="rc1163"/>
            <p:cNvSpPr/>
            <p:nvPr/>
          </p:nvSpPr>
          <p:spPr>
            <a:xfrm>
              <a:off x="6313417" y="1836745"/>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64" name="rc1164"/>
            <p:cNvSpPr/>
            <p:nvPr/>
          </p:nvSpPr>
          <p:spPr>
            <a:xfrm>
              <a:off x="6616823" y="1836745"/>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65" name="rc1165"/>
            <p:cNvSpPr/>
            <p:nvPr/>
          </p:nvSpPr>
          <p:spPr>
            <a:xfrm>
              <a:off x="6920229" y="1836745"/>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66" name="rc1166"/>
            <p:cNvSpPr/>
            <p:nvPr/>
          </p:nvSpPr>
          <p:spPr>
            <a:xfrm>
              <a:off x="7223635" y="1836745"/>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67" name="rc1167"/>
            <p:cNvSpPr/>
            <p:nvPr/>
          </p:nvSpPr>
          <p:spPr>
            <a:xfrm>
              <a:off x="7527041" y="1836745"/>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68" name="rc1168"/>
            <p:cNvSpPr/>
            <p:nvPr/>
          </p:nvSpPr>
          <p:spPr>
            <a:xfrm>
              <a:off x="7830447" y="1836745"/>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69" name="rc1169"/>
            <p:cNvSpPr/>
            <p:nvPr/>
          </p:nvSpPr>
          <p:spPr>
            <a:xfrm>
              <a:off x="8133852" y="1836745"/>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70" name="rc1170"/>
            <p:cNvSpPr/>
            <p:nvPr/>
          </p:nvSpPr>
          <p:spPr>
            <a:xfrm>
              <a:off x="8437258" y="1836745"/>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71" name="rc1171"/>
            <p:cNvSpPr/>
            <p:nvPr/>
          </p:nvSpPr>
          <p:spPr>
            <a:xfrm>
              <a:off x="8740664" y="1836745"/>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72" name="rc1172"/>
            <p:cNvSpPr/>
            <p:nvPr/>
          </p:nvSpPr>
          <p:spPr>
            <a:xfrm>
              <a:off x="1762330" y="1760513"/>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73" name="rc1173"/>
            <p:cNvSpPr/>
            <p:nvPr/>
          </p:nvSpPr>
          <p:spPr>
            <a:xfrm>
              <a:off x="2065736" y="1760513"/>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74" name="rc1174"/>
            <p:cNvSpPr/>
            <p:nvPr/>
          </p:nvSpPr>
          <p:spPr>
            <a:xfrm>
              <a:off x="2369142" y="176051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75" name="rc1175"/>
            <p:cNvSpPr/>
            <p:nvPr/>
          </p:nvSpPr>
          <p:spPr>
            <a:xfrm>
              <a:off x="2672547" y="176051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76" name="rc1176"/>
            <p:cNvSpPr/>
            <p:nvPr/>
          </p:nvSpPr>
          <p:spPr>
            <a:xfrm>
              <a:off x="2975953" y="1760513"/>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77" name="rc1177"/>
            <p:cNvSpPr/>
            <p:nvPr/>
          </p:nvSpPr>
          <p:spPr>
            <a:xfrm>
              <a:off x="3279359" y="1760513"/>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78" name="rc1178"/>
            <p:cNvSpPr/>
            <p:nvPr/>
          </p:nvSpPr>
          <p:spPr>
            <a:xfrm>
              <a:off x="3582765" y="1760513"/>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79" name="rc1179"/>
            <p:cNvSpPr/>
            <p:nvPr/>
          </p:nvSpPr>
          <p:spPr>
            <a:xfrm>
              <a:off x="3886171" y="1760513"/>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80" name="rc1180"/>
            <p:cNvSpPr/>
            <p:nvPr/>
          </p:nvSpPr>
          <p:spPr>
            <a:xfrm>
              <a:off x="5099794" y="2827771"/>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81" name="rc1181"/>
            <p:cNvSpPr/>
            <p:nvPr/>
          </p:nvSpPr>
          <p:spPr>
            <a:xfrm>
              <a:off x="5403200" y="2827771"/>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82" name="rc1182"/>
            <p:cNvSpPr/>
            <p:nvPr/>
          </p:nvSpPr>
          <p:spPr>
            <a:xfrm>
              <a:off x="5706606" y="2827771"/>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83" name="rc1183"/>
            <p:cNvSpPr/>
            <p:nvPr/>
          </p:nvSpPr>
          <p:spPr>
            <a:xfrm>
              <a:off x="6010012" y="2827771"/>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84" name="rc1184"/>
            <p:cNvSpPr/>
            <p:nvPr/>
          </p:nvSpPr>
          <p:spPr>
            <a:xfrm>
              <a:off x="6313417" y="2827771"/>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85" name="rc1185"/>
            <p:cNvSpPr/>
            <p:nvPr/>
          </p:nvSpPr>
          <p:spPr>
            <a:xfrm>
              <a:off x="6616823" y="2827771"/>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86" name="rc1186"/>
            <p:cNvSpPr/>
            <p:nvPr/>
          </p:nvSpPr>
          <p:spPr>
            <a:xfrm>
              <a:off x="6920229" y="2827771"/>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87" name="rc1187"/>
            <p:cNvSpPr/>
            <p:nvPr/>
          </p:nvSpPr>
          <p:spPr>
            <a:xfrm>
              <a:off x="7223635" y="2827771"/>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88" name="rc1188"/>
            <p:cNvSpPr/>
            <p:nvPr/>
          </p:nvSpPr>
          <p:spPr>
            <a:xfrm>
              <a:off x="7527041" y="2827771"/>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89" name="rc1189"/>
            <p:cNvSpPr/>
            <p:nvPr/>
          </p:nvSpPr>
          <p:spPr>
            <a:xfrm>
              <a:off x="7830447" y="282777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90" name="rc1190"/>
            <p:cNvSpPr/>
            <p:nvPr/>
          </p:nvSpPr>
          <p:spPr>
            <a:xfrm>
              <a:off x="8133852" y="282777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91" name="rc1191"/>
            <p:cNvSpPr/>
            <p:nvPr/>
          </p:nvSpPr>
          <p:spPr>
            <a:xfrm>
              <a:off x="8437258" y="2827771"/>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92" name="rc1192"/>
            <p:cNvSpPr/>
            <p:nvPr/>
          </p:nvSpPr>
          <p:spPr>
            <a:xfrm>
              <a:off x="8740664" y="282777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93" name="rc1193"/>
            <p:cNvSpPr/>
            <p:nvPr/>
          </p:nvSpPr>
          <p:spPr>
            <a:xfrm>
              <a:off x="1762330" y="3437633"/>
              <a:ext cx="303405" cy="76232"/>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194" name="rc1194"/>
            <p:cNvSpPr/>
            <p:nvPr/>
          </p:nvSpPr>
          <p:spPr>
            <a:xfrm>
              <a:off x="2065736" y="3437633"/>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95" name="rc1195"/>
            <p:cNvSpPr/>
            <p:nvPr/>
          </p:nvSpPr>
          <p:spPr>
            <a:xfrm>
              <a:off x="2369142" y="3437633"/>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96" name="rc1196"/>
            <p:cNvSpPr/>
            <p:nvPr/>
          </p:nvSpPr>
          <p:spPr>
            <a:xfrm>
              <a:off x="2672547" y="3437633"/>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197" name="rc1197"/>
            <p:cNvSpPr/>
            <p:nvPr/>
          </p:nvSpPr>
          <p:spPr>
            <a:xfrm>
              <a:off x="2975953" y="3437633"/>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98" name="rc1198"/>
            <p:cNvSpPr/>
            <p:nvPr/>
          </p:nvSpPr>
          <p:spPr>
            <a:xfrm>
              <a:off x="3279359" y="3437633"/>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99" name="rc1199"/>
            <p:cNvSpPr/>
            <p:nvPr/>
          </p:nvSpPr>
          <p:spPr>
            <a:xfrm>
              <a:off x="3582765" y="3437633"/>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00" name="rc1200"/>
            <p:cNvSpPr/>
            <p:nvPr/>
          </p:nvSpPr>
          <p:spPr>
            <a:xfrm>
              <a:off x="3886171" y="3437633"/>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01" name="rc1201"/>
            <p:cNvSpPr/>
            <p:nvPr/>
          </p:nvSpPr>
          <p:spPr>
            <a:xfrm>
              <a:off x="4189577" y="3437633"/>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02" name="rc1202"/>
            <p:cNvSpPr/>
            <p:nvPr/>
          </p:nvSpPr>
          <p:spPr>
            <a:xfrm>
              <a:off x="4492982" y="343763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03" name="rc1203"/>
            <p:cNvSpPr/>
            <p:nvPr/>
          </p:nvSpPr>
          <p:spPr>
            <a:xfrm>
              <a:off x="4796388" y="3437633"/>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04" name="rc1204"/>
            <p:cNvSpPr/>
            <p:nvPr/>
          </p:nvSpPr>
          <p:spPr>
            <a:xfrm>
              <a:off x="5099794" y="3437633"/>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205" name="rc1205"/>
            <p:cNvSpPr/>
            <p:nvPr/>
          </p:nvSpPr>
          <p:spPr>
            <a:xfrm>
              <a:off x="5403200" y="3437633"/>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206" name="rc1206"/>
            <p:cNvSpPr/>
            <p:nvPr/>
          </p:nvSpPr>
          <p:spPr>
            <a:xfrm>
              <a:off x="5706606" y="3437633"/>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07" name="rc1207"/>
            <p:cNvSpPr/>
            <p:nvPr/>
          </p:nvSpPr>
          <p:spPr>
            <a:xfrm>
              <a:off x="6010012" y="3437633"/>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08" name="rc1208"/>
            <p:cNvSpPr/>
            <p:nvPr/>
          </p:nvSpPr>
          <p:spPr>
            <a:xfrm>
              <a:off x="6313417" y="343763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09" name="rc1209"/>
            <p:cNvSpPr/>
            <p:nvPr/>
          </p:nvSpPr>
          <p:spPr>
            <a:xfrm>
              <a:off x="6616823" y="343763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10" name="rc1210"/>
            <p:cNvSpPr/>
            <p:nvPr/>
          </p:nvSpPr>
          <p:spPr>
            <a:xfrm>
              <a:off x="6920229" y="3437633"/>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11" name="rc1211"/>
            <p:cNvSpPr/>
            <p:nvPr/>
          </p:nvSpPr>
          <p:spPr>
            <a:xfrm>
              <a:off x="7223635" y="343763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12" name="rc1212"/>
            <p:cNvSpPr/>
            <p:nvPr/>
          </p:nvSpPr>
          <p:spPr>
            <a:xfrm>
              <a:off x="7527041" y="343763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13" name="rc1213"/>
            <p:cNvSpPr/>
            <p:nvPr/>
          </p:nvSpPr>
          <p:spPr>
            <a:xfrm>
              <a:off x="7830447" y="3437633"/>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14" name="rc1214"/>
            <p:cNvSpPr/>
            <p:nvPr/>
          </p:nvSpPr>
          <p:spPr>
            <a:xfrm>
              <a:off x="8133852" y="343763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15" name="rc1215"/>
            <p:cNvSpPr/>
            <p:nvPr/>
          </p:nvSpPr>
          <p:spPr>
            <a:xfrm>
              <a:off x="8437258" y="343763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16" name="rc1216"/>
            <p:cNvSpPr/>
            <p:nvPr/>
          </p:nvSpPr>
          <p:spPr>
            <a:xfrm>
              <a:off x="8740664" y="3437633"/>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17" name="rc1217"/>
            <p:cNvSpPr/>
            <p:nvPr/>
          </p:nvSpPr>
          <p:spPr>
            <a:xfrm>
              <a:off x="1762330" y="511475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18" name="rc1218"/>
            <p:cNvSpPr/>
            <p:nvPr/>
          </p:nvSpPr>
          <p:spPr>
            <a:xfrm>
              <a:off x="2065736" y="511475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19" name="rc1219"/>
            <p:cNvSpPr/>
            <p:nvPr/>
          </p:nvSpPr>
          <p:spPr>
            <a:xfrm>
              <a:off x="2369142" y="5114754"/>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20" name="rc1220"/>
            <p:cNvSpPr/>
            <p:nvPr/>
          </p:nvSpPr>
          <p:spPr>
            <a:xfrm>
              <a:off x="2672547" y="5114754"/>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21" name="rc1221"/>
            <p:cNvSpPr/>
            <p:nvPr/>
          </p:nvSpPr>
          <p:spPr>
            <a:xfrm>
              <a:off x="2975953" y="5114754"/>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22" name="rc1222"/>
            <p:cNvSpPr/>
            <p:nvPr/>
          </p:nvSpPr>
          <p:spPr>
            <a:xfrm>
              <a:off x="3279359" y="5114754"/>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23" name="rc1223"/>
            <p:cNvSpPr/>
            <p:nvPr/>
          </p:nvSpPr>
          <p:spPr>
            <a:xfrm>
              <a:off x="3582765" y="5114754"/>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24" name="rc1224"/>
            <p:cNvSpPr/>
            <p:nvPr/>
          </p:nvSpPr>
          <p:spPr>
            <a:xfrm>
              <a:off x="3886171" y="5114754"/>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25" name="rc1225"/>
            <p:cNvSpPr/>
            <p:nvPr/>
          </p:nvSpPr>
          <p:spPr>
            <a:xfrm>
              <a:off x="4189577" y="5114754"/>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26" name="rc1226"/>
            <p:cNvSpPr/>
            <p:nvPr/>
          </p:nvSpPr>
          <p:spPr>
            <a:xfrm>
              <a:off x="4492982" y="5114754"/>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27" name="rc1227"/>
            <p:cNvSpPr/>
            <p:nvPr/>
          </p:nvSpPr>
          <p:spPr>
            <a:xfrm>
              <a:off x="4796388" y="5114754"/>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28" name="rc1228"/>
            <p:cNvSpPr/>
            <p:nvPr/>
          </p:nvSpPr>
          <p:spPr>
            <a:xfrm>
              <a:off x="5099794" y="5114754"/>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29" name="rc1229"/>
            <p:cNvSpPr/>
            <p:nvPr/>
          </p:nvSpPr>
          <p:spPr>
            <a:xfrm>
              <a:off x="5403200" y="5114754"/>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230" name="rc1230"/>
            <p:cNvSpPr/>
            <p:nvPr/>
          </p:nvSpPr>
          <p:spPr>
            <a:xfrm>
              <a:off x="5706606" y="5114754"/>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231" name="rc1231"/>
            <p:cNvSpPr/>
            <p:nvPr/>
          </p:nvSpPr>
          <p:spPr>
            <a:xfrm>
              <a:off x="6010012" y="5114754"/>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32" name="rc1232"/>
            <p:cNvSpPr/>
            <p:nvPr/>
          </p:nvSpPr>
          <p:spPr>
            <a:xfrm>
              <a:off x="6313417" y="5114754"/>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33" name="rc1233"/>
            <p:cNvSpPr/>
            <p:nvPr/>
          </p:nvSpPr>
          <p:spPr>
            <a:xfrm>
              <a:off x="6616823" y="5114754"/>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34" name="rc1234"/>
            <p:cNvSpPr/>
            <p:nvPr/>
          </p:nvSpPr>
          <p:spPr>
            <a:xfrm>
              <a:off x="6920229" y="5114754"/>
              <a:ext cx="303405" cy="76232"/>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235" name="rc1235"/>
            <p:cNvSpPr/>
            <p:nvPr/>
          </p:nvSpPr>
          <p:spPr>
            <a:xfrm>
              <a:off x="7223635" y="5114754"/>
              <a:ext cx="303405" cy="76232"/>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236" name="rc1236"/>
            <p:cNvSpPr/>
            <p:nvPr/>
          </p:nvSpPr>
          <p:spPr>
            <a:xfrm>
              <a:off x="7527041" y="5114754"/>
              <a:ext cx="303405" cy="76232"/>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237" name="rc1237"/>
            <p:cNvSpPr/>
            <p:nvPr/>
          </p:nvSpPr>
          <p:spPr>
            <a:xfrm>
              <a:off x="7830447" y="5114754"/>
              <a:ext cx="303405" cy="76232"/>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238" name="rc1238"/>
            <p:cNvSpPr/>
            <p:nvPr/>
          </p:nvSpPr>
          <p:spPr>
            <a:xfrm>
              <a:off x="8133852" y="5114754"/>
              <a:ext cx="303405" cy="76232"/>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239" name="rc1239"/>
            <p:cNvSpPr/>
            <p:nvPr/>
          </p:nvSpPr>
          <p:spPr>
            <a:xfrm>
              <a:off x="8437258" y="5114754"/>
              <a:ext cx="303405" cy="76232"/>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240" name="rc1240"/>
            <p:cNvSpPr/>
            <p:nvPr/>
          </p:nvSpPr>
          <p:spPr>
            <a:xfrm>
              <a:off x="8740664" y="5114754"/>
              <a:ext cx="303405" cy="76232"/>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241" name="rc1241"/>
            <p:cNvSpPr/>
            <p:nvPr/>
          </p:nvSpPr>
          <p:spPr>
            <a:xfrm>
              <a:off x="1762330" y="2446608"/>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42" name="rc1242"/>
            <p:cNvSpPr/>
            <p:nvPr/>
          </p:nvSpPr>
          <p:spPr>
            <a:xfrm>
              <a:off x="2065736" y="2446608"/>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43" name="rc1243"/>
            <p:cNvSpPr/>
            <p:nvPr/>
          </p:nvSpPr>
          <p:spPr>
            <a:xfrm>
              <a:off x="2369142" y="2446608"/>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44" name="rc1244"/>
            <p:cNvSpPr/>
            <p:nvPr/>
          </p:nvSpPr>
          <p:spPr>
            <a:xfrm>
              <a:off x="2672547" y="2446608"/>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45" name="rc1245"/>
            <p:cNvSpPr/>
            <p:nvPr/>
          </p:nvSpPr>
          <p:spPr>
            <a:xfrm>
              <a:off x="2975953" y="2446608"/>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46" name="rc1246"/>
            <p:cNvSpPr/>
            <p:nvPr/>
          </p:nvSpPr>
          <p:spPr>
            <a:xfrm>
              <a:off x="3279359" y="244660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47" name="rc1247"/>
            <p:cNvSpPr/>
            <p:nvPr/>
          </p:nvSpPr>
          <p:spPr>
            <a:xfrm>
              <a:off x="3582765" y="244660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48" name="rc1248"/>
            <p:cNvSpPr/>
            <p:nvPr/>
          </p:nvSpPr>
          <p:spPr>
            <a:xfrm>
              <a:off x="3886171" y="244660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49" name="rc1249"/>
            <p:cNvSpPr/>
            <p:nvPr/>
          </p:nvSpPr>
          <p:spPr>
            <a:xfrm>
              <a:off x="4189577" y="244660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50" name="rc1250"/>
            <p:cNvSpPr/>
            <p:nvPr/>
          </p:nvSpPr>
          <p:spPr>
            <a:xfrm>
              <a:off x="4492982" y="244660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51" name="rc1251"/>
            <p:cNvSpPr/>
            <p:nvPr/>
          </p:nvSpPr>
          <p:spPr>
            <a:xfrm>
              <a:off x="4796388" y="2446608"/>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52" name="rc1252"/>
            <p:cNvSpPr/>
            <p:nvPr/>
          </p:nvSpPr>
          <p:spPr>
            <a:xfrm>
              <a:off x="5099794" y="2446608"/>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53" name="rc1253"/>
            <p:cNvSpPr/>
            <p:nvPr/>
          </p:nvSpPr>
          <p:spPr>
            <a:xfrm>
              <a:off x="5403200" y="2446608"/>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54" name="rc1254"/>
            <p:cNvSpPr/>
            <p:nvPr/>
          </p:nvSpPr>
          <p:spPr>
            <a:xfrm>
              <a:off x="5706606" y="2446608"/>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55" name="rc1255"/>
            <p:cNvSpPr/>
            <p:nvPr/>
          </p:nvSpPr>
          <p:spPr>
            <a:xfrm>
              <a:off x="6010012" y="2446608"/>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56" name="rc1256"/>
            <p:cNvSpPr/>
            <p:nvPr/>
          </p:nvSpPr>
          <p:spPr>
            <a:xfrm>
              <a:off x="6313417" y="2446608"/>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57" name="rc1257"/>
            <p:cNvSpPr/>
            <p:nvPr/>
          </p:nvSpPr>
          <p:spPr>
            <a:xfrm>
              <a:off x="6616823" y="2446608"/>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58" name="rc1258"/>
            <p:cNvSpPr/>
            <p:nvPr/>
          </p:nvSpPr>
          <p:spPr>
            <a:xfrm>
              <a:off x="6920229" y="2446608"/>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59" name="rc1259"/>
            <p:cNvSpPr/>
            <p:nvPr/>
          </p:nvSpPr>
          <p:spPr>
            <a:xfrm>
              <a:off x="7223635" y="2446608"/>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60" name="rc1260"/>
            <p:cNvSpPr/>
            <p:nvPr/>
          </p:nvSpPr>
          <p:spPr>
            <a:xfrm>
              <a:off x="7527041" y="2446608"/>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61" name="rc1261"/>
            <p:cNvSpPr/>
            <p:nvPr/>
          </p:nvSpPr>
          <p:spPr>
            <a:xfrm>
              <a:off x="7830447" y="2446608"/>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62" name="rc1262"/>
            <p:cNvSpPr/>
            <p:nvPr/>
          </p:nvSpPr>
          <p:spPr>
            <a:xfrm>
              <a:off x="8133852" y="2446608"/>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63" name="rc1263"/>
            <p:cNvSpPr/>
            <p:nvPr/>
          </p:nvSpPr>
          <p:spPr>
            <a:xfrm>
              <a:off x="8437258" y="2446608"/>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64" name="rc1264"/>
            <p:cNvSpPr/>
            <p:nvPr/>
          </p:nvSpPr>
          <p:spPr>
            <a:xfrm>
              <a:off x="8740664" y="2446608"/>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65" name="rc1265"/>
            <p:cNvSpPr/>
            <p:nvPr/>
          </p:nvSpPr>
          <p:spPr>
            <a:xfrm>
              <a:off x="1762330" y="2675306"/>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66" name="rc1266"/>
            <p:cNvSpPr/>
            <p:nvPr/>
          </p:nvSpPr>
          <p:spPr>
            <a:xfrm>
              <a:off x="2065736" y="2675306"/>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67" name="rc1267"/>
            <p:cNvSpPr/>
            <p:nvPr/>
          </p:nvSpPr>
          <p:spPr>
            <a:xfrm>
              <a:off x="2369142" y="2675306"/>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68" name="rc1268"/>
            <p:cNvSpPr/>
            <p:nvPr/>
          </p:nvSpPr>
          <p:spPr>
            <a:xfrm>
              <a:off x="2672547" y="2675306"/>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69" name="rc1269"/>
            <p:cNvSpPr/>
            <p:nvPr/>
          </p:nvSpPr>
          <p:spPr>
            <a:xfrm>
              <a:off x="2975953" y="2675306"/>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70" name="rc1270"/>
            <p:cNvSpPr/>
            <p:nvPr/>
          </p:nvSpPr>
          <p:spPr>
            <a:xfrm>
              <a:off x="3279359" y="2675306"/>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71" name="rc1271"/>
            <p:cNvSpPr/>
            <p:nvPr/>
          </p:nvSpPr>
          <p:spPr>
            <a:xfrm>
              <a:off x="3582765" y="2675306"/>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72" name="rc1272"/>
            <p:cNvSpPr/>
            <p:nvPr/>
          </p:nvSpPr>
          <p:spPr>
            <a:xfrm>
              <a:off x="3886171" y="2675306"/>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73" name="rc1273"/>
            <p:cNvSpPr/>
            <p:nvPr/>
          </p:nvSpPr>
          <p:spPr>
            <a:xfrm>
              <a:off x="4189577" y="267530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74" name="rc1274"/>
            <p:cNvSpPr/>
            <p:nvPr/>
          </p:nvSpPr>
          <p:spPr>
            <a:xfrm>
              <a:off x="4492982" y="267530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75" name="rc1275"/>
            <p:cNvSpPr/>
            <p:nvPr/>
          </p:nvSpPr>
          <p:spPr>
            <a:xfrm>
              <a:off x="4796388" y="267530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76" name="rc1276"/>
            <p:cNvSpPr/>
            <p:nvPr/>
          </p:nvSpPr>
          <p:spPr>
            <a:xfrm>
              <a:off x="5099794" y="267530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77" name="rc1277"/>
            <p:cNvSpPr/>
            <p:nvPr/>
          </p:nvSpPr>
          <p:spPr>
            <a:xfrm>
              <a:off x="5403200" y="267530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78" name="rc1278"/>
            <p:cNvSpPr/>
            <p:nvPr/>
          </p:nvSpPr>
          <p:spPr>
            <a:xfrm>
              <a:off x="5706606" y="267530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79" name="rc1279"/>
            <p:cNvSpPr/>
            <p:nvPr/>
          </p:nvSpPr>
          <p:spPr>
            <a:xfrm>
              <a:off x="6010012" y="267530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80" name="rc1280"/>
            <p:cNvSpPr/>
            <p:nvPr/>
          </p:nvSpPr>
          <p:spPr>
            <a:xfrm>
              <a:off x="6313417" y="267530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81" name="rc1281"/>
            <p:cNvSpPr/>
            <p:nvPr/>
          </p:nvSpPr>
          <p:spPr>
            <a:xfrm>
              <a:off x="6616823" y="267530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82" name="rc1282"/>
            <p:cNvSpPr/>
            <p:nvPr/>
          </p:nvSpPr>
          <p:spPr>
            <a:xfrm>
              <a:off x="6920229" y="267530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83" name="rc1283"/>
            <p:cNvSpPr/>
            <p:nvPr/>
          </p:nvSpPr>
          <p:spPr>
            <a:xfrm>
              <a:off x="7223635" y="2675306"/>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84" name="rc1284"/>
            <p:cNvSpPr/>
            <p:nvPr/>
          </p:nvSpPr>
          <p:spPr>
            <a:xfrm>
              <a:off x="7527041" y="2675306"/>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85" name="rc1285"/>
            <p:cNvSpPr/>
            <p:nvPr/>
          </p:nvSpPr>
          <p:spPr>
            <a:xfrm>
              <a:off x="7830447" y="2675306"/>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86" name="rc1286"/>
            <p:cNvSpPr/>
            <p:nvPr/>
          </p:nvSpPr>
          <p:spPr>
            <a:xfrm>
              <a:off x="8133852" y="2675306"/>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87" name="rc1287"/>
            <p:cNvSpPr/>
            <p:nvPr/>
          </p:nvSpPr>
          <p:spPr>
            <a:xfrm>
              <a:off x="8437258" y="267530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88" name="rc1288"/>
            <p:cNvSpPr/>
            <p:nvPr/>
          </p:nvSpPr>
          <p:spPr>
            <a:xfrm>
              <a:off x="8740664" y="2675306"/>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89" name="rc1289"/>
            <p:cNvSpPr/>
            <p:nvPr/>
          </p:nvSpPr>
          <p:spPr>
            <a:xfrm>
              <a:off x="2672547" y="4047496"/>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90" name="rc1290"/>
            <p:cNvSpPr/>
            <p:nvPr/>
          </p:nvSpPr>
          <p:spPr>
            <a:xfrm>
              <a:off x="2975953" y="4047496"/>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91" name="rc1291"/>
            <p:cNvSpPr/>
            <p:nvPr/>
          </p:nvSpPr>
          <p:spPr>
            <a:xfrm>
              <a:off x="3279359" y="4047496"/>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92" name="rc1292"/>
            <p:cNvSpPr/>
            <p:nvPr/>
          </p:nvSpPr>
          <p:spPr>
            <a:xfrm>
              <a:off x="3582765" y="4047496"/>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93" name="rc1293"/>
            <p:cNvSpPr/>
            <p:nvPr/>
          </p:nvSpPr>
          <p:spPr>
            <a:xfrm>
              <a:off x="3886171" y="4047496"/>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94" name="rc1294"/>
            <p:cNvSpPr/>
            <p:nvPr/>
          </p:nvSpPr>
          <p:spPr>
            <a:xfrm>
              <a:off x="4189577" y="4047496"/>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95" name="rc1295"/>
            <p:cNvSpPr/>
            <p:nvPr/>
          </p:nvSpPr>
          <p:spPr>
            <a:xfrm>
              <a:off x="4492982" y="4047496"/>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96" name="rc1296"/>
            <p:cNvSpPr/>
            <p:nvPr/>
          </p:nvSpPr>
          <p:spPr>
            <a:xfrm>
              <a:off x="4796388" y="4047496"/>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97" name="rc1297"/>
            <p:cNvSpPr/>
            <p:nvPr/>
          </p:nvSpPr>
          <p:spPr>
            <a:xfrm>
              <a:off x="5099794" y="4047496"/>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98" name="rc1298"/>
            <p:cNvSpPr/>
            <p:nvPr/>
          </p:nvSpPr>
          <p:spPr>
            <a:xfrm>
              <a:off x="5403200" y="4047496"/>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99" name="rc1299"/>
            <p:cNvSpPr/>
            <p:nvPr/>
          </p:nvSpPr>
          <p:spPr>
            <a:xfrm>
              <a:off x="5706606" y="4047496"/>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00" name="rc1300"/>
            <p:cNvSpPr/>
            <p:nvPr/>
          </p:nvSpPr>
          <p:spPr>
            <a:xfrm>
              <a:off x="6010012" y="4047496"/>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01" name="rc1301"/>
            <p:cNvSpPr/>
            <p:nvPr/>
          </p:nvSpPr>
          <p:spPr>
            <a:xfrm>
              <a:off x="6313417" y="4047496"/>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02" name="rc1302"/>
            <p:cNvSpPr/>
            <p:nvPr/>
          </p:nvSpPr>
          <p:spPr>
            <a:xfrm>
              <a:off x="6616823" y="4047496"/>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03" name="rc1303"/>
            <p:cNvSpPr/>
            <p:nvPr/>
          </p:nvSpPr>
          <p:spPr>
            <a:xfrm>
              <a:off x="6920229" y="4047496"/>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04" name="rc1304"/>
            <p:cNvSpPr/>
            <p:nvPr/>
          </p:nvSpPr>
          <p:spPr>
            <a:xfrm>
              <a:off x="7223635" y="4047496"/>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305" name="rc1305"/>
            <p:cNvSpPr/>
            <p:nvPr/>
          </p:nvSpPr>
          <p:spPr>
            <a:xfrm>
              <a:off x="7527041" y="4047496"/>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06" name="rc1306"/>
            <p:cNvSpPr/>
            <p:nvPr/>
          </p:nvSpPr>
          <p:spPr>
            <a:xfrm>
              <a:off x="7830447" y="4047496"/>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07" name="rc1307"/>
            <p:cNvSpPr/>
            <p:nvPr/>
          </p:nvSpPr>
          <p:spPr>
            <a:xfrm>
              <a:off x="8133852" y="4047496"/>
              <a:ext cx="303405" cy="76232"/>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308" name="rc1308"/>
            <p:cNvSpPr/>
            <p:nvPr/>
          </p:nvSpPr>
          <p:spPr>
            <a:xfrm>
              <a:off x="8437258" y="4047496"/>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309" name="rc1309"/>
            <p:cNvSpPr/>
            <p:nvPr/>
          </p:nvSpPr>
          <p:spPr>
            <a:xfrm>
              <a:off x="8740664" y="4047496"/>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310" name="rc1310"/>
            <p:cNvSpPr/>
            <p:nvPr/>
          </p:nvSpPr>
          <p:spPr>
            <a:xfrm>
              <a:off x="1762330" y="282777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11" name="rc1311"/>
            <p:cNvSpPr/>
            <p:nvPr/>
          </p:nvSpPr>
          <p:spPr>
            <a:xfrm>
              <a:off x="2065736" y="2827771"/>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12" name="rc1312"/>
            <p:cNvSpPr/>
            <p:nvPr/>
          </p:nvSpPr>
          <p:spPr>
            <a:xfrm>
              <a:off x="2369142" y="2827771"/>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13" name="rc1313"/>
            <p:cNvSpPr/>
            <p:nvPr/>
          </p:nvSpPr>
          <p:spPr>
            <a:xfrm>
              <a:off x="2672547" y="2827771"/>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14" name="rc1314"/>
            <p:cNvSpPr/>
            <p:nvPr/>
          </p:nvSpPr>
          <p:spPr>
            <a:xfrm>
              <a:off x="2975953" y="2827771"/>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15" name="rc1315"/>
            <p:cNvSpPr/>
            <p:nvPr/>
          </p:nvSpPr>
          <p:spPr>
            <a:xfrm>
              <a:off x="3279359" y="2827771"/>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16" name="rc1316"/>
            <p:cNvSpPr/>
            <p:nvPr/>
          </p:nvSpPr>
          <p:spPr>
            <a:xfrm>
              <a:off x="3582765" y="2827771"/>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17" name="rc1317"/>
            <p:cNvSpPr/>
            <p:nvPr/>
          </p:nvSpPr>
          <p:spPr>
            <a:xfrm>
              <a:off x="3886171" y="2827771"/>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18" name="rc1318"/>
            <p:cNvSpPr/>
            <p:nvPr/>
          </p:nvSpPr>
          <p:spPr>
            <a:xfrm>
              <a:off x="4189577" y="2827771"/>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19" name="rc1319"/>
            <p:cNvSpPr/>
            <p:nvPr/>
          </p:nvSpPr>
          <p:spPr>
            <a:xfrm>
              <a:off x="4492982" y="2827771"/>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20" name="rc1320"/>
            <p:cNvSpPr/>
            <p:nvPr/>
          </p:nvSpPr>
          <p:spPr>
            <a:xfrm>
              <a:off x="4796388" y="2827771"/>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21" name="rc1321"/>
            <p:cNvSpPr/>
            <p:nvPr/>
          </p:nvSpPr>
          <p:spPr>
            <a:xfrm>
              <a:off x="1762330" y="534345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22" name="rc1322"/>
            <p:cNvSpPr/>
            <p:nvPr/>
          </p:nvSpPr>
          <p:spPr>
            <a:xfrm>
              <a:off x="2065736" y="5343453"/>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23" name="rc1323"/>
            <p:cNvSpPr/>
            <p:nvPr/>
          </p:nvSpPr>
          <p:spPr>
            <a:xfrm>
              <a:off x="2369142" y="5343453"/>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24" name="rc1324"/>
            <p:cNvSpPr/>
            <p:nvPr/>
          </p:nvSpPr>
          <p:spPr>
            <a:xfrm>
              <a:off x="2672547" y="5343453"/>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25" name="rc1325"/>
            <p:cNvSpPr/>
            <p:nvPr/>
          </p:nvSpPr>
          <p:spPr>
            <a:xfrm>
              <a:off x="2975953" y="5343453"/>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26" name="rc1326"/>
            <p:cNvSpPr/>
            <p:nvPr/>
          </p:nvSpPr>
          <p:spPr>
            <a:xfrm>
              <a:off x="3279359" y="5343453"/>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27" name="rc1327"/>
            <p:cNvSpPr/>
            <p:nvPr/>
          </p:nvSpPr>
          <p:spPr>
            <a:xfrm>
              <a:off x="3582765" y="5343453"/>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328" name="rc1328"/>
            <p:cNvSpPr/>
            <p:nvPr/>
          </p:nvSpPr>
          <p:spPr>
            <a:xfrm>
              <a:off x="3886171" y="5343453"/>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329" name="rc1329"/>
            <p:cNvSpPr/>
            <p:nvPr/>
          </p:nvSpPr>
          <p:spPr>
            <a:xfrm>
              <a:off x="4189577" y="5343453"/>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330" name="rc1330"/>
            <p:cNvSpPr/>
            <p:nvPr/>
          </p:nvSpPr>
          <p:spPr>
            <a:xfrm>
              <a:off x="4492982" y="5343453"/>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331" name="rc1331"/>
            <p:cNvSpPr/>
            <p:nvPr/>
          </p:nvSpPr>
          <p:spPr>
            <a:xfrm>
              <a:off x="4796388" y="5343453"/>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332" name="rc1332"/>
            <p:cNvSpPr/>
            <p:nvPr/>
          </p:nvSpPr>
          <p:spPr>
            <a:xfrm>
              <a:off x="5099794" y="5343453"/>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333" name="rc1333"/>
            <p:cNvSpPr/>
            <p:nvPr/>
          </p:nvSpPr>
          <p:spPr>
            <a:xfrm>
              <a:off x="5403200" y="5343453"/>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334" name="rc1334"/>
            <p:cNvSpPr/>
            <p:nvPr/>
          </p:nvSpPr>
          <p:spPr>
            <a:xfrm>
              <a:off x="5706606" y="5343453"/>
              <a:ext cx="303405" cy="76232"/>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335" name="rc1335"/>
            <p:cNvSpPr/>
            <p:nvPr/>
          </p:nvSpPr>
          <p:spPr>
            <a:xfrm>
              <a:off x="6010012" y="5343453"/>
              <a:ext cx="303405" cy="76232"/>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336" name="rc1336"/>
            <p:cNvSpPr/>
            <p:nvPr/>
          </p:nvSpPr>
          <p:spPr>
            <a:xfrm>
              <a:off x="6313417" y="5343453"/>
              <a:ext cx="303405" cy="76232"/>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337" name="rc1337"/>
            <p:cNvSpPr/>
            <p:nvPr/>
          </p:nvSpPr>
          <p:spPr>
            <a:xfrm>
              <a:off x="6616823" y="5343453"/>
              <a:ext cx="303405" cy="76232"/>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338" name="rc1338"/>
            <p:cNvSpPr/>
            <p:nvPr/>
          </p:nvSpPr>
          <p:spPr>
            <a:xfrm>
              <a:off x="6920229" y="5343453"/>
              <a:ext cx="303405" cy="76232"/>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339" name="rc1339"/>
            <p:cNvSpPr/>
            <p:nvPr/>
          </p:nvSpPr>
          <p:spPr>
            <a:xfrm>
              <a:off x="7223635" y="5343453"/>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340" name="rc1340"/>
            <p:cNvSpPr/>
            <p:nvPr/>
          </p:nvSpPr>
          <p:spPr>
            <a:xfrm>
              <a:off x="7527041" y="5343453"/>
              <a:ext cx="303405" cy="76232"/>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341" name="rc1341"/>
            <p:cNvSpPr/>
            <p:nvPr/>
          </p:nvSpPr>
          <p:spPr>
            <a:xfrm>
              <a:off x="7830447" y="5343453"/>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342" name="rc1342"/>
            <p:cNvSpPr/>
            <p:nvPr/>
          </p:nvSpPr>
          <p:spPr>
            <a:xfrm>
              <a:off x="8133852" y="5343453"/>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343" name="rc1343"/>
            <p:cNvSpPr/>
            <p:nvPr/>
          </p:nvSpPr>
          <p:spPr>
            <a:xfrm>
              <a:off x="8437258" y="5343453"/>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344" name="rc1344"/>
            <p:cNvSpPr/>
            <p:nvPr/>
          </p:nvSpPr>
          <p:spPr>
            <a:xfrm>
              <a:off x="8740664" y="5343453"/>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345" name="rc1345"/>
            <p:cNvSpPr/>
            <p:nvPr/>
          </p:nvSpPr>
          <p:spPr>
            <a:xfrm>
              <a:off x="1762330" y="153181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46" name="rc1346"/>
            <p:cNvSpPr/>
            <p:nvPr/>
          </p:nvSpPr>
          <p:spPr>
            <a:xfrm>
              <a:off x="2065736" y="153181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47" name="rc1347"/>
            <p:cNvSpPr/>
            <p:nvPr/>
          </p:nvSpPr>
          <p:spPr>
            <a:xfrm>
              <a:off x="2369142" y="153181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48" name="rc1348"/>
            <p:cNvSpPr/>
            <p:nvPr/>
          </p:nvSpPr>
          <p:spPr>
            <a:xfrm>
              <a:off x="2672547" y="153181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49" name="rc1349"/>
            <p:cNvSpPr/>
            <p:nvPr/>
          </p:nvSpPr>
          <p:spPr>
            <a:xfrm>
              <a:off x="2975953" y="153181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50" name="rc1350"/>
            <p:cNvSpPr/>
            <p:nvPr/>
          </p:nvSpPr>
          <p:spPr>
            <a:xfrm>
              <a:off x="3279359" y="153181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51" name="rc1351"/>
            <p:cNvSpPr/>
            <p:nvPr/>
          </p:nvSpPr>
          <p:spPr>
            <a:xfrm>
              <a:off x="3582765" y="153181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52" name="rc1352"/>
            <p:cNvSpPr/>
            <p:nvPr/>
          </p:nvSpPr>
          <p:spPr>
            <a:xfrm>
              <a:off x="3886171" y="153181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53" name="rc1353"/>
            <p:cNvSpPr/>
            <p:nvPr/>
          </p:nvSpPr>
          <p:spPr>
            <a:xfrm>
              <a:off x="4189577" y="153181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54" name="rc1354"/>
            <p:cNvSpPr/>
            <p:nvPr/>
          </p:nvSpPr>
          <p:spPr>
            <a:xfrm>
              <a:off x="4492982" y="153181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55" name="rc1355"/>
            <p:cNvSpPr/>
            <p:nvPr/>
          </p:nvSpPr>
          <p:spPr>
            <a:xfrm>
              <a:off x="4796388" y="153181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56" name="rc1356"/>
            <p:cNvSpPr/>
            <p:nvPr/>
          </p:nvSpPr>
          <p:spPr>
            <a:xfrm>
              <a:off x="5099794" y="153181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57" name="rc1357"/>
            <p:cNvSpPr/>
            <p:nvPr/>
          </p:nvSpPr>
          <p:spPr>
            <a:xfrm>
              <a:off x="5403200" y="153181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58" name="rc1358"/>
            <p:cNvSpPr/>
            <p:nvPr/>
          </p:nvSpPr>
          <p:spPr>
            <a:xfrm>
              <a:off x="5706606" y="1531814"/>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59" name="rc1359"/>
            <p:cNvSpPr/>
            <p:nvPr/>
          </p:nvSpPr>
          <p:spPr>
            <a:xfrm>
              <a:off x="6010012" y="1531814"/>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60" name="rc1360"/>
            <p:cNvSpPr/>
            <p:nvPr/>
          </p:nvSpPr>
          <p:spPr>
            <a:xfrm>
              <a:off x="6313417" y="1531814"/>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61" name="rc1361"/>
            <p:cNvSpPr/>
            <p:nvPr/>
          </p:nvSpPr>
          <p:spPr>
            <a:xfrm>
              <a:off x="6616823" y="1531814"/>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62" name="rc1362"/>
            <p:cNvSpPr/>
            <p:nvPr/>
          </p:nvSpPr>
          <p:spPr>
            <a:xfrm>
              <a:off x="6920229" y="1531814"/>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63" name="rc1363"/>
            <p:cNvSpPr/>
            <p:nvPr/>
          </p:nvSpPr>
          <p:spPr>
            <a:xfrm>
              <a:off x="7223635" y="1531814"/>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64" name="rc1364"/>
            <p:cNvSpPr/>
            <p:nvPr/>
          </p:nvSpPr>
          <p:spPr>
            <a:xfrm>
              <a:off x="7527041" y="1531814"/>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65" name="rc1365"/>
            <p:cNvSpPr/>
            <p:nvPr/>
          </p:nvSpPr>
          <p:spPr>
            <a:xfrm>
              <a:off x="7830447" y="1531814"/>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66" name="rc1366"/>
            <p:cNvSpPr/>
            <p:nvPr/>
          </p:nvSpPr>
          <p:spPr>
            <a:xfrm>
              <a:off x="8133852" y="1531814"/>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67" name="rc1367"/>
            <p:cNvSpPr/>
            <p:nvPr/>
          </p:nvSpPr>
          <p:spPr>
            <a:xfrm>
              <a:off x="8437258" y="1531814"/>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68" name="rc1368"/>
            <p:cNvSpPr/>
            <p:nvPr/>
          </p:nvSpPr>
          <p:spPr>
            <a:xfrm>
              <a:off x="8740664" y="1531814"/>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69" name="rc1369"/>
            <p:cNvSpPr/>
            <p:nvPr/>
          </p:nvSpPr>
          <p:spPr>
            <a:xfrm>
              <a:off x="1762330" y="160804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70" name="rc1370"/>
            <p:cNvSpPr/>
            <p:nvPr/>
          </p:nvSpPr>
          <p:spPr>
            <a:xfrm>
              <a:off x="2065736" y="160804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71" name="rc1371"/>
            <p:cNvSpPr/>
            <p:nvPr/>
          </p:nvSpPr>
          <p:spPr>
            <a:xfrm>
              <a:off x="2369142" y="160804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72" name="rc1372"/>
            <p:cNvSpPr/>
            <p:nvPr/>
          </p:nvSpPr>
          <p:spPr>
            <a:xfrm>
              <a:off x="2672547" y="160804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73" name="rc1373"/>
            <p:cNvSpPr/>
            <p:nvPr/>
          </p:nvSpPr>
          <p:spPr>
            <a:xfrm>
              <a:off x="2975953" y="160804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74" name="rc1374"/>
            <p:cNvSpPr/>
            <p:nvPr/>
          </p:nvSpPr>
          <p:spPr>
            <a:xfrm>
              <a:off x="3279359" y="160804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75" name="rc1375"/>
            <p:cNvSpPr/>
            <p:nvPr/>
          </p:nvSpPr>
          <p:spPr>
            <a:xfrm>
              <a:off x="3582765" y="160804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76" name="rc1376"/>
            <p:cNvSpPr/>
            <p:nvPr/>
          </p:nvSpPr>
          <p:spPr>
            <a:xfrm>
              <a:off x="3886171" y="160804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77" name="rc1377"/>
            <p:cNvSpPr/>
            <p:nvPr/>
          </p:nvSpPr>
          <p:spPr>
            <a:xfrm>
              <a:off x="4189577" y="160804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78" name="rc1378"/>
            <p:cNvSpPr/>
            <p:nvPr/>
          </p:nvSpPr>
          <p:spPr>
            <a:xfrm>
              <a:off x="4492982" y="160804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79" name="rc1379"/>
            <p:cNvSpPr/>
            <p:nvPr/>
          </p:nvSpPr>
          <p:spPr>
            <a:xfrm>
              <a:off x="4796388" y="160804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80" name="rc1380"/>
            <p:cNvSpPr/>
            <p:nvPr/>
          </p:nvSpPr>
          <p:spPr>
            <a:xfrm>
              <a:off x="5099794" y="160804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81" name="rc1381"/>
            <p:cNvSpPr/>
            <p:nvPr/>
          </p:nvSpPr>
          <p:spPr>
            <a:xfrm>
              <a:off x="5403200" y="160804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82" name="rc1382"/>
            <p:cNvSpPr/>
            <p:nvPr/>
          </p:nvSpPr>
          <p:spPr>
            <a:xfrm>
              <a:off x="5706606" y="160804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83" name="rc1383"/>
            <p:cNvSpPr/>
            <p:nvPr/>
          </p:nvSpPr>
          <p:spPr>
            <a:xfrm>
              <a:off x="6010012" y="160804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84" name="rc1384"/>
            <p:cNvSpPr/>
            <p:nvPr/>
          </p:nvSpPr>
          <p:spPr>
            <a:xfrm>
              <a:off x="6313417" y="160804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85" name="rc1385"/>
            <p:cNvSpPr/>
            <p:nvPr/>
          </p:nvSpPr>
          <p:spPr>
            <a:xfrm>
              <a:off x="6616823" y="160804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86" name="rc1386"/>
            <p:cNvSpPr/>
            <p:nvPr/>
          </p:nvSpPr>
          <p:spPr>
            <a:xfrm>
              <a:off x="6920229" y="160804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87" name="rc1387"/>
            <p:cNvSpPr/>
            <p:nvPr/>
          </p:nvSpPr>
          <p:spPr>
            <a:xfrm>
              <a:off x="7223635" y="160804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88" name="rc1388"/>
            <p:cNvSpPr/>
            <p:nvPr/>
          </p:nvSpPr>
          <p:spPr>
            <a:xfrm>
              <a:off x="7527041" y="160804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89" name="rc1389"/>
            <p:cNvSpPr/>
            <p:nvPr/>
          </p:nvSpPr>
          <p:spPr>
            <a:xfrm>
              <a:off x="7830447" y="160804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90" name="rc1390"/>
            <p:cNvSpPr/>
            <p:nvPr/>
          </p:nvSpPr>
          <p:spPr>
            <a:xfrm>
              <a:off x="8133852" y="160804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91" name="rc1391"/>
            <p:cNvSpPr/>
            <p:nvPr/>
          </p:nvSpPr>
          <p:spPr>
            <a:xfrm>
              <a:off x="8437258" y="1608047"/>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92" name="rc1392"/>
            <p:cNvSpPr/>
            <p:nvPr/>
          </p:nvSpPr>
          <p:spPr>
            <a:xfrm>
              <a:off x="8740664" y="1608047"/>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93" name="rc1393"/>
            <p:cNvSpPr/>
            <p:nvPr/>
          </p:nvSpPr>
          <p:spPr>
            <a:xfrm>
              <a:off x="1762330" y="4047496"/>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394" name="rc1394"/>
            <p:cNvSpPr/>
            <p:nvPr/>
          </p:nvSpPr>
          <p:spPr>
            <a:xfrm>
              <a:off x="2065736" y="4047496"/>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395" name="rc1395"/>
            <p:cNvSpPr/>
            <p:nvPr/>
          </p:nvSpPr>
          <p:spPr>
            <a:xfrm>
              <a:off x="2369142" y="4047496"/>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396" name="rc1396"/>
            <p:cNvSpPr/>
            <p:nvPr/>
          </p:nvSpPr>
          <p:spPr>
            <a:xfrm>
              <a:off x="1762330" y="3590099"/>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97" name="rc1397"/>
            <p:cNvSpPr/>
            <p:nvPr/>
          </p:nvSpPr>
          <p:spPr>
            <a:xfrm>
              <a:off x="2065736" y="3590099"/>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98" name="rc1398"/>
            <p:cNvSpPr/>
            <p:nvPr/>
          </p:nvSpPr>
          <p:spPr>
            <a:xfrm>
              <a:off x="2369142" y="3590099"/>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99" name="rc1399"/>
            <p:cNvSpPr/>
            <p:nvPr/>
          </p:nvSpPr>
          <p:spPr>
            <a:xfrm>
              <a:off x="2672547" y="3590099"/>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00" name="rc1400"/>
            <p:cNvSpPr/>
            <p:nvPr/>
          </p:nvSpPr>
          <p:spPr>
            <a:xfrm>
              <a:off x="2975953" y="3590099"/>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01" name="rc1401"/>
            <p:cNvSpPr/>
            <p:nvPr/>
          </p:nvSpPr>
          <p:spPr>
            <a:xfrm>
              <a:off x="3279359" y="3590099"/>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02" name="rc1402"/>
            <p:cNvSpPr/>
            <p:nvPr/>
          </p:nvSpPr>
          <p:spPr>
            <a:xfrm>
              <a:off x="3582765" y="3590099"/>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03" name="rc1403"/>
            <p:cNvSpPr/>
            <p:nvPr/>
          </p:nvSpPr>
          <p:spPr>
            <a:xfrm>
              <a:off x="3886171" y="3590099"/>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04" name="rc1404"/>
            <p:cNvSpPr/>
            <p:nvPr/>
          </p:nvSpPr>
          <p:spPr>
            <a:xfrm>
              <a:off x="4189577" y="3590099"/>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05" name="rc1405"/>
            <p:cNvSpPr/>
            <p:nvPr/>
          </p:nvSpPr>
          <p:spPr>
            <a:xfrm>
              <a:off x="4492982" y="3590099"/>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06" name="rc1406"/>
            <p:cNvSpPr/>
            <p:nvPr/>
          </p:nvSpPr>
          <p:spPr>
            <a:xfrm>
              <a:off x="4796388" y="3590099"/>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07" name="rc1407"/>
            <p:cNvSpPr/>
            <p:nvPr/>
          </p:nvSpPr>
          <p:spPr>
            <a:xfrm>
              <a:off x="5099794" y="3590099"/>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08" name="rc1408"/>
            <p:cNvSpPr/>
            <p:nvPr/>
          </p:nvSpPr>
          <p:spPr>
            <a:xfrm>
              <a:off x="5403200" y="3590099"/>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09" name="rc1409"/>
            <p:cNvSpPr/>
            <p:nvPr/>
          </p:nvSpPr>
          <p:spPr>
            <a:xfrm>
              <a:off x="5706606" y="3590099"/>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10" name="rc1410"/>
            <p:cNvSpPr/>
            <p:nvPr/>
          </p:nvSpPr>
          <p:spPr>
            <a:xfrm>
              <a:off x="6010012" y="3590099"/>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11" name="rc1411"/>
            <p:cNvSpPr/>
            <p:nvPr/>
          </p:nvSpPr>
          <p:spPr>
            <a:xfrm>
              <a:off x="6313417" y="3590099"/>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12" name="rc1412"/>
            <p:cNvSpPr/>
            <p:nvPr/>
          </p:nvSpPr>
          <p:spPr>
            <a:xfrm>
              <a:off x="6616823" y="3590099"/>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13" name="rc1413"/>
            <p:cNvSpPr/>
            <p:nvPr/>
          </p:nvSpPr>
          <p:spPr>
            <a:xfrm>
              <a:off x="6920229" y="3590099"/>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14" name="rc1414"/>
            <p:cNvSpPr/>
            <p:nvPr/>
          </p:nvSpPr>
          <p:spPr>
            <a:xfrm>
              <a:off x="7223635" y="3590099"/>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15" name="rc1415"/>
            <p:cNvSpPr/>
            <p:nvPr/>
          </p:nvSpPr>
          <p:spPr>
            <a:xfrm>
              <a:off x="7527041" y="3590099"/>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16" name="rc1416"/>
            <p:cNvSpPr/>
            <p:nvPr/>
          </p:nvSpPr>
          <p:spPr>
            <a:xfrm>
              <a:off x="7830447" y="3590099"/>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417" name="rc1417"/>
            <p:cNvSpPr/>
            <p:nvPr/>
          </p:nvSpPr>
          <p:spPr>
            <a:xfrm>
              <a:off x="8133852" y="3590099"/>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18" name="rc1418"/>
            <p:cNvSpPr/>
            <p:nvPr/>
          </p:nvSpPr>
          <p:spPr>
            <a:xfrm>
              <a:off x="8437258" y="3590099"/>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19" name="rc1419"/>
            <p:cNvSpPr/>
            <p:nvPr/>
          </p:nvSpPr>
          <p:spPr>
            <a:xfrm>
              <a:off x="8740664" y="3590099"/>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20" name="rc1420"/>
            <p:cNvSpPr/>
            <p:nvPr/>
          </p:nvSpPr>
          <p:spPr>
            <a:xfrm>
              <a:off x="1762330" y="1379349"/>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21" name="rc1421"/>
            <p:cNvSpPr/>
            <p:nvPr/>
          </p:nvSpPr>
          <p:spPr>
            <a:xfrm>
              <a:off x="2065736" y="1379349"/>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22" name="rc1422"/>
            <p:cNvSpPr/>
            <p:nvPr/>
          </p:nvSpPr>
          <p:spPr>
            <a:xfrm>
              <a:off x="2369142" y="137934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23" name="rc1423"/>
            <p:cNvSpPr/>
            <p:nvPr/>
          </p:nvSpPr>
          <p:spPr>
            <a:xfrm>
              <a:off x="2672547" y="137934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24" name="rc1424"/>
            <p:cNvSpPr/>
            <p:nvPr/>
          </p:nvSpPr>
          <p:spPr>
            <a:xfrm>
              <a:off x="2975953" y="137934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25" name="rc1425"/>
            <p:cNvSpPr/>
            <p:nvPr/>
          </p:nvSpPr>
          <p:spPr>
            <a:xfrm>
              <a:off x="3279359" y="137934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26" name="rc1426"/>
            <p:cNvSpPr/>
            <p:nvPr/>
          </p:nvSpPr>
          <p:spPr>
            <a:xfrm>
              <a:off x="3582765" y="137934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27" name="rc1427"/>
            <p:cNvSpPr/>
            <p:nvPr/>
          </p:nvSpPr>
          <p:spPr>
            <a:xfrm>
              <a:off x="3886171" y="137934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28" name="rc1428"/>
            <p:cNvSpPr/>
            <p:nvPr/>
          </p:nvSpPr>
          <p:spPr>
            <a:xfrm>
              <a:off x="4189577" y="137934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29" name="rc1429"/>
            <p:cNvSpPr/>
            <p:nvPr/>
          </p:nvSpPr>
          <p:spPr>
            <a:xfrm>
              <a:off x="4492982" y="137934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30" name="rc1430"/>
            <p:cNvSpPr/>
            <p:nvPr/>
          </p:nvSpPr>
          <p:spPr>
            <a:xfrm>
              <a:off x="4796388" y="137934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31" name="rc1431"/>
            <p:cNvSpPr/>
            <p:nvPr/>
          </p:nvSpPr>
          <p:spPr>
            <a:xfrm>
              <a:off x="5099794" y="137934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32" name="rc1432"/>
            <p:cNvSpPr/>
            <p:nvPr/>
          </p:nvSpPr>
          <p:spPr>
            <a:xfrm>
              <a:off x="5403200" y="1379349"/>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33" name="rc1433"/>
            <p:cNvSpPr/>
            <p:nvPr/>
          </p:nvSpPr>
          <p:spPr>
            <a:xfrm>
              <a:off x="5706606" y="1379349"/>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34" name="rc1434"/>
            <p:cNvSpPr/>
            <p:nvPr/>
          </p:nvSpPr>
          <p:spPr>
            <a:xfrm>
              <a:off x="6010012" y="137934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35" name="rc1435"/>
            <p:cNvSpPr/>
            <p:nvPr/>
          </p:nvSpPr>
          <p:spPr>
            <a:xfrm>
              <a:off x="6313417" y="1379349"/>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36" name="rc1436"/>
            <p:cNvSpPr/>
            <p:nvPr/>
          </p:nvSpPr>
          <p:spPr>
            <a:xfrm>
              <a:off x="6616823" y="1379349"/>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37" name="rc1437"/>
            <p:cNvSpPr/>
            <p:nvPr/>
          </p:nvSpPr>
          <p:spPr>
            <a:xfrm>
              <a:off x="6920229" y="1379349"/>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38" name="rc1438"/>
            <p:cNvSpPr/>
            <p:nvPr/>
          </p:nvSpPr>
          <p:spPr>
            <a:xfrm>
              <a:off x="7223635" y="137934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39" name="rc1439"/>
            <p:cNvSpPr/>
            <p:nvPr/>
          </p:nvSpPr>
          <p:spPr>
            <a:xfrm>
              <a:off x="7527041" y="137934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40" name="rc1440"/>
            <p:cNvSpPr/>
            <p:nvPr/>
          </p:nvSpPr>
          <p:spPr>
            <a:xfrm>
              <a:off x="7830447" y="1379349"/>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41" name="rc1441"/>
            <p:cNvSpPr/>
            <p:nvPr/>
          </p:nvSpPr>
          <p:spPr>
            <a:xfrm>
              <a:off x="8133852" y="1379349"/>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42" name="rc1442"/>
            <p:cNvSpPr/>
            <p:nvPr/>
          </p:nvSpPr>
          <p:spPr>
            <a:xfrm>
              <a:off x="8437258" y="1379349"/>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43" name="rc1443"/>
            <p:cNvSpPr/>
            <p:nvPr/>
          </p:nvSpPr>
          <p:spPr>
            <a:xfrm>
              <a:off x="8740664" y="1379349"/>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44" name="rc1444"/>
            <p:cNvSpPr/>
            <p:nvPr/>
          </p:nvSpPr>
          <p:spPr>
            <a:xfrm>
              <a:off x="1762330" y="4809823"/>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445" name="rc1445"/>
            <p:cNvSpPr/>
            <p:nvPr/>
          </p:nvSpPr>
          <p:spPr>
            <a:xfrm>
              <a:off x="2065736" y="4809823"/>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446" name="rc1446"/>
            <p:cNvSpPr/>
            <p:nvPr/>
          </p:nvSpPr>
          <p:spPr>
            <a:xfrm>
              <a:off x="2369142" y="4809823"/>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47" name="rc1447"/>
            <p:cNvSpPr/>
            <p:nvPr/>
          </p:nvSpPr>
          <p:spPr>
            <a:xfrm>
              <a:off x="2672547" y="4809823"/>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448" name="rc1448"/>
            <p:cNvSpPr/>
            <p:nvPr/>
          </p:nvSpPr>
          <p:spPr>
            <a:xfrm>
              <a:off x="2975953" y="4809823"/>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49" name="rc1449"/>
            <p:cNvSpPr/>
            <p:nvPr/>
          </p:nvSpPr>
          <p:spPr>
            <a:xfrm>
              <a:off x="3279359" y="4809823"/>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50" name="rc1450"/>
            <p:cNvSpPr/>
            <p:nvPr/>
          </p:nvSpPr>
          <p:spPr>
            <a:xfrm>
              <a:off x="3582765" y="4809823"/>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451" name="rc1451"/>
            <p:cNvSpPr/>
            <p:nvPr/>
          </p:nvSpPr>
          <p:spPr>
            <a:xfrm>
              <a:off x="3886171" y="4809823"/>
              <a:ext cx="303405" cy="76232"/>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452" name="rc1452"/>
            <p:cNvSpPr/>
            <p:nvPr/>
          </p:nvSpPr>
          <p:spPr>
            <a:xfrm>
              <a:off x="4189577" y="4809823"/>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453" name="rc1453"/>
            <p:cNvSpPr/>
            <p:nvPr/>
          </p:nvSpPr>
          <p:spPr>
            <a:xfrm>
              <a:off x="4492982" y="4809823"/>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454" name="rc1454"/>
            <p:cNvSpPr/>
            <p:nvPr/>
          </p:nvSpPr>
          <p:spPr>
            <a:xfrm>
              <a:off x="4796388" y="4809823"/>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455" name="rc1455"/>
            <p:cNvSpPr/>
            <p:nvPr/>
          </p:nvSpPr>
          <p:spPr>
            <a:xfrm>
              <a:off x="5099794" y="4809823"/>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456" name="rc1456"/>
            <p:cNvSpPr/>
            <p:nvPr/>
          </p:nvSpPr>
          <p:spPr>
            <a:xfrm>
              <a:off x="5403200" y="4809823"/>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457" name="rc1457"/>
            <p:cNvSpPr/>
            <p:nvPr/>
          </p:nvSpPr>
          <p:spPr>
            <a:xfrm>
              <a:off x="5706606" y="4809823"/>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458" name="rc1458"/>
            <p:cNvSpPr/>
            <p:nvPr/>
          </p:nvSpPr>
          <p:spPr>
            <a:xfrm>
              <a:off x="6010012" y="4809823"/>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459" name="rc1459"/>
            <p:cNvSpPr/>
            <p:nvPr/>
          </p:nvSpPr>
          <p:spPr>
            <a:xfrm>
              <a:off x="6313417" y="4809823"/>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60" name="rc1460"/>
            <p:cNvSpPr/>
            <p:nvPr/>
          </p:nvSpPr>
          <p:spPr>
            <a:xfrm>
              <a:off x="6616823" y="4809823"/>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61" name="rc1461"/>
            <p:cNvSpPr/>
            <p:nvPr/>
          </p:nvSpPr>
          <p:spPr>
            <a:xfrm>
              <a:off x="6920229" y="4809823"/>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462" name="rc1462"/>
            <p:cNvSpPr/>
            <p:nvPr/>
          </p:nvSpPr>
          <p:spPr>
            <a:xfrm>
              <a:off x="7223635" y="480982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63" name="rc1463"/>
            <p:cNvSpPr/>
            <p:nvPr/>
          </p:nvSpPr>
          <p:spPr>
            <a:xfrm>
              <a:off x="7527041" y="4809823"/>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464" name="rc1464"/>
            <p:cNvSpPr/>
            <p:nvPr/>
          </p:nvSpPr>
          <p:spPr>
            <a:xfrm>
              <a:off x="7830447" y="4809823"/>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65" name="rc1465"/>
            <p:cNvSpPr/>
            <p:nvPr/>
          </p:nvSpPr>
          <p:spPr>
            <a:xfrm>
              <a:off x="8133852" y="4809823"/>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66" name="rc1466"/>
            <p:cNvSpPr/>
            <p:nvPr/>
          </p:nvSpPr>
          <p:spPr>
            <a:xfrm>
              <a:off x="8437258" y="4809823"/>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467" name="rc1467"/>
            <p:cNvSpPr/>
            <p:nvPr/>
          </p:nvSpPr>
          <p:spPr>
            <a:xfrm>
              <a:off x="8740664" y="4809823"/>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68" name="rc1468"/>
            <p:cNvSpPr/>
            <p:nvPr/>
          </p:nvSpPr>
          <p:spPr>
            <a:xfrm>
              <a:off x="1762330" y="4123728"/>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469" name="rc1469"/>
            <p:cNvSpPr/>
            <p:nvPr/>
          </p:nvSpPr>
          <p:spPr>
            <a:xfrm>
              <a:off x="2065736" y="4123728"/>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70" name="rc1470"/>
            <p:cNvSpPr/>
            <p:nvPr/>
          </p:nvSpPr>
          <p:spPr>
            <a:xfrm>
              <a:off x="2369142" y="4123728"/>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71" name="rc1471"/>
            <p:cNvSpPr/>
            <p:nvPr/>
          </p:nvSpPr>
          <p:spPr>
            <a:xfrm>
              <a:off x="2672547" y="4123728"/>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472" name="rc1472"/>
            <p:cNvSpPr/>
            <p:nvPr/>
          </p:nvSpPr>
          <p:spPr>
            <a:xfrm>
              <a:off x="2975953" y="4123728"/>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73" name="rc1473"/>
            <p:cNvSpPr/>
            <p:nvPr/>
          </p:nvSpPr>
          <p:spPr>
            <a:xfrm>
              <a:off x="3279359" y="4123728"/>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74" name="rc1474"/>
            <p:cNvSpPr/>
            <p:nvPr/>
          </p:nvSpPr>
          <p:spPr>
            <a:xfrm>
              <a:off x="3582765" y="4123728"/>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75" name="rc1475"/>
            <p:cNvSpPr/>
            <p:nvPr/>
          </p:nvSpPr>
          <p:spPr>
            <a:xfrm>
              <a:off x="3886171" y="4123728"/>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76" name="rc1476"/>
            <p:cNvSpPr/>
            <p:nvPr/>
          </p:nvSpPr>
          <p:spPr>
            <a:xfrm>
              <a:off x="4189577" y="4123728"/>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77" name="rc1477"/>
            <p:cNvSpPr/>
            <p:nvPr/>
          </p:nvSpPr>
          <p:spPr>
            <a:xfrm>
              <a:off x="4492982" y="4123728"/>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78" name="rc1478"/>
            <p:cNvSpPr/>
            <p:nvPr/>
          </p:nvSpPr>
          <p:spPr>
            <a:xfrm>
              <a:off x="4796388" y="4123728"/>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79" name="rc1479"/>
            <p:cNvSpPr/>
            <p:nvPr/>
          </p:nvSpPr>
          <p:spPr>
            <a:xfrm>
              <a:off x="5099794" y="4123728"/>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80" name="rc1480"/>
            <p:cNvSpPr/>
            <p:nvPr/>
          </p:nvSpPr>
          <p:spPr>
            <a:xfrm>
              <a:off x="5403200" y="4123728"/>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81" name="rc1481"/>
            <p:cNvSpPr/>
            <p:nvPr/>
          </p:nvSpPr>
          <p:spPr>
            <a:xfrm>
              <a:off x="5706606" y="4123728"/>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82" name="rc1482"/>
            <p:cNvSpPr/>
            <p:nvPr/>
          </p:nvSpPr>
          <p:spPr>
            <a:xfrm>
              <a:off x="6010012" y="4123728"/>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83" name="rc1483"/>
            <p:cNvSpPr/>
            <p:nvPr/>
          </p:nvSpPr>
          <p:spPr>
            <a:xfrm>
              <a:off x="6313417" y="4123728"/>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84" name="rc1484"/>
            <p:cNvSpPr/>
            <p:nvPr/>
          </p:nvSpPr>
          <p:spPr>
            <a:xfrm>
              <a:off x="6616823" y="4123728"/>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85" name="rc1485"/>
            <p:cNvSpPr/>
            <p:nvPr/>
          </p:nvSpPr>
          <p:spPr>
            <a:xfrm>
              <a:off x="6920229" y="4123728"/>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486" name="rc1486"/>
            <p:cNvSpPr/>
            <p:nvPr/>
          </p:nvSpPr>
          <p:spPr>
            <a:xfrm>
              <a:off x="7223635" y="4123728"/>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487" name="rc1487"/>
            <p:cNvSpPr/>
            <p:nvPr/>
          </p:nvSpPr>
          <p:spPr>
            <a:xfrm>
              <a:off x="7527041" y="4123728"/>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88" name="rc1488"/>
            <p:cNvSpPr/>
            <p:nvPr/>
          </p:nvSpPr>
          <p:spPr>
            <a:xfrm>
              <a:off x="7830447" y="4123728"/>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489" name="rc1489"/>
            <p:cNvSpPr/>
            <p:nvPr/>
          </p:nvSpPr>
          <p:spPr>
            <a:xfrm>
              <a:off x="8133852" y="4123728"/>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490" name="rc1490"/>
            <p:cNvSpPr/>
            <p:nvPr/>
          </p:nvSpPr>
          <p:spPr>
            <a:xfrm>
              <a:off x="8437258" y="4123728"/>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91" name="rc1491"/>
            <p:cNvSpPr/>
            <p:nvPr/>
          </p:nvSpPr>
          <p:spPr>
            <a:xfrm>
              <a:off x="8740664" y="4123728"/>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92" name="tx1492"/>
            <p:cNvSpPr/>
            <p:nvPr/>
          </p:nvSpPr>
          <p:spPr>
            <a:xfrm>
              <a:off x="6728333"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93" name="tx1493"/>
            <p:cNvSpPr/>
            <p:nvPr/>
          </p:nvSpPr>
          <p:spPr>
            <a:xfrm>
              <a:off x="7031739"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94" name="tx1494"/>
            <p:cNvSpPr/>
            <p:nvPr/>
          </p:nvSpPr>
          <p:spPr>
            <a:xfrm>
              <a:off x="7335145"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95" name="tx1495"/>
            <p:cNvSpPr/>
            <p:nvPr/>
          </p:nvSpPr>
          <p:spPr>
            <a:xfrm>
              <a:off x="7638550"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96" name="tx1496"/>
            <p:cNvSpPr/>
            <p:nvPr/>
          </p:nvSpPr>
          <p:spPr>
            <a:xfrm>
              <a:off x="7941956"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97" name="tx1497"/>
            <p:cNvSpPr/>
            <p:nvPr/>
          </p:nvSpPr>
          <p:spPr>
            <a:xfrm>
              <a:off x="8245362"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98" name="tx1498"/>
            <p:cNvSpPr/>
            <p:nvPr/>
          </p:nvSpPr>
          <p:spPr>
            <a:xfrm>
              <a:off x="8548768"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99" name="tx1499"/>
            <p:cNvSpPr/>
            <p:nvPr/>
          </p:nvSpPr>
          <p:spPr>
            <a:xfrm>
              <a:off x="8852174"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00" name="tx1500"/>
            <p:cNvSpPr/>
            <p:nvPr/>
          </p:nvSpPr>
          <p:spPr>
            <a:xfrm>
              <a:off x="8548768"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01" name="tx1501"/>
            <p:cNvSpPr/>
            <p:nvPr/>
          </p:nvSpPr>
          <p:spPr>
            <a:xfrm>
              <a:off x="8852174"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02" name="tx1502"/>
            <p:cNvSpPr/>
            <p:nvPr/>
          </p:nvSpPr>
          <p:spPr>
            <a:xfrm>
              <a:off x="1873840"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03" name="tx1503"/>
            <p:cNvSpPr/>
            <p:nvPr/>
          </p:nvSpPr>
          <p:spPr>
            <a:xfrm>
              <a:off x="2177246"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04" name="tx1504"/>
            <p:cNvSpPr/>
            <p:nvPr/>
          </p:nvSpPr>
          <p:spPr>
            <a:xfrm>
              <a:off x="2480651"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05" name="tx1505"/>
            <p:cNvSpPr/>
            <p:nvPr/>
          </p:nvSpPr>
          <p:spPr>
            <a:xfrm>
              <a:off x="2784057"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06" name="tx1506"/>
            <p:cNvSpPr/>
            <p:nvPr/>
          </p:nvSpPr>
          <p:spPr>
            <a:xfrm>
              <a:off x="3087463"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07" name="tx1507"/>
            <p:cNvSpPr/>
            <p:nvPr/>
          </p:nvSpPr>
          <p:spPr>
            <a:xfrm>
              <a:off x="3390869"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08" name="tx1508"/>
            <p:cNvSpPr/>
            <p:nvPr/>
          </p:nvSpPr>
          <p:spPr>
            <a:xfrm>
              <a:off x="3694275" y="146670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09" name="tx1509"/>
            <p:cNvSpPr/>
            <p:nvPr/>
          </p:nvSpPr>
          <p:spPr>
            <a:xfrm>
              <a:off x="3997681"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10" name="tx1510"/>
            <p:cNvSpPr/>
            <p:nvPr/>
          </p:nvSpPr>
          <p:spPr>
            <a:xfrm>
              <a:off x="4301086"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11" name="tx1511"/>
            <p:cNvSpPr/>
            <p:nvPr/>
          </p:nvSpPr>
          <p:spPr>
            <a:xfrm>
              <a:off x="4604492"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12" name="tx1512"/>
            <p:cNvSpPr/>
            <p:nvPr/>
          </p:nvSpPr>
          <p:spPr>
            <a:xfrm>
              <a:off x="4907898"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13" name="tx1513"/>
            <p:cNvSpPr/>
            <p:nvPr/>
          </p:nvSpPr>
          <p:spPr>
            <a:xfrm>
              <a:off x="5211304"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14" name="tx1514"/>
            <p:cNvSpPr/>
            <p:nvPr/>
          </p:nvSpPr>
          <p:spPr>
            <a:xfrm>
              <a:off x="5514710"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15" name="tx1515"/>
            <p:cNvSpPr/>
            <p:nvPr/>
          </p:nvSpPr>
          <p:spPr>
            <a:xfrm>
              <a:off x="5818116"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16" name="tx1516"/>
            <p:cNvSpPr/>
            <p:nvPr/>
          </p:nvSpPr>
          <p:spPr>
            <a:xfrm>
              <a:off x="6121521"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17" name="tx1517"/>
            <p:cNvSpPr/>
            <p:nvPr/>
          </p:nvSpPr>
          <p:spPr>
            <a:xfrm>
              <a:off x="6424927"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18" name="tx1518"/>
            <p:cNvSpPr/>
            <p:nvPr/>
          </p:nvSpPr>
          <p:spPr>
            <a:xfrm>
              <a:off x="6728333"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19" name="tx1519"/>
            <p:cNvSpPr/>
            <p:nvPr/>
          </p:nvSpPr>
          <p:spPr>
            <a:xfrm>
              <a:off x="7031739"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20" name="tx1520"/>
            <p:cNvSpPr/>
            <p:nvPr/>
          </p:nvSpPr>
          <p:spPr>
            <a:xfrm>
              <a:off x="7335145"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21" name="tx1521"/>
            <p:cNvSpPr/>
            <p:nvPr/>
          </p:nvSpPr>
          <p:spPr>
            <a:xfrm>
              <a:off x="7638550"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22" name="tx1522"/>
            <p:cNvSpPr/>
            <p:nvPr/>
          </p:nvSpPr>
          <p:spPr>
            <a:xfrm>
              <a:off x="7941956"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23" name="tx1523"/>
            <p:cNvSpPr/>
            <p:nvPr/>
          </p:nvSpPr>
          <p:spPr>
            <a:xfrm>
              <a:off x="8245362"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24" name="tx1524"/>
            <p:cNvSpPr/>
            <p:nvPr/>
          </p:nvSpPr>
          <p:spPr>
            <a:xfrm>
              <a:off x="8548768"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25" name="tx1525"/>
            <p:cNvSpPr/>
            <p:nvPr/>
          </p:nvSpPr>
          <p:spPr>
            <a:xfrm>
              <a:off x="8852174"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26" name="tx1526"/>
            <p:cNvSpPr/>
            <p:nvPr/>
          </p:nvSpPr>
          <p:spPr>
            <a:xfrm>
              <a:off x="1873840"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27" name="tx1527"/>
            <p:cNvSpPr/>
            <p:nvPr/>
          </p:nvSpPr>
          <p:spPr>
            <a:xfrm>
              <a:off x="2177246"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28" name="tx1528"/>
            <p:cNvSpPr/>
            <p:nvPr/>
          </p:nvSpPr>
          <p:spPr>
            <a:xfrm>
              <a:off x="2480651"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29" name="tx1529"/>
            <p:cNvSpPr/>
            <p:nvPr/>
          </p:nvSpPr>
          <p:spPr>
            <a:xfrm>
              <a:off x="2784057"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30" name="tx1530"/>
            <p:cNvSpPr/>
            <p:nvPr/>
          </p:nvSpPr>
          <p:spPr>
            <a:xfrm>
              <a:off x="3087463"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31" name="tx1531"/>
            <p:cNvSpPr/>
            <p:nvPr/>
          </p:nvSpPr>
          <p:spPr>
            <a:xfrm>
              <a:off x="3390869"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32" name="tx1532"/>
            <p:cNvSpPr/>
            <p:nvPr/>
          </p:nvSpPr>
          <p:spPr>
            <a:xfrm>
              <a:off x="3694275"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33" name="tx1533"/>
            <p:cNvSpPr/>
            <p:nvPr/>
          </p:nvSpPr>
          <p:spPr>
            <a:xfrm>
              <a:off x="3997681"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34" name="tx1534"/>
            <p:cNvSpPr/>
            <p:nvPr/>
          </p:nvSpPr>
          <p:spPr>
            <a:xfrm>
              <a:off x="4301086"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35" name="tx1535"/>
            <p:cNvSpPr/>
            <p:nvPr/>
          </p:nvSpPr>
          <p:spPr>
            <a:xfrm>
              <a:off x="4604492" y="322005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36" name="tx1536"/>
            <p:cNvSpPr/>
            <p:nvPr/>
          </p:nvSpPr>
          <p:spPr>
            <a:xfrm>
              <a:off x="4907898"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37" name="tx1537"/>
            <p:cNvSpPr/>
            <p:nvPr/>
          </p:nvSpPr>
          <p:spPr>
            <a:xfrm>
              <a:off x="5211304"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38" name="tx1538"/>
            <p:cNvSpPr/>
            <p:nvPr/>
          </p:nvSpPr>
          <p:spPr>
            <a:xfrm>
              <a:off x="5514710"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39" name="tx1539"/>
            <p:cNvSpPr/>
            <p:nvPr/>
          </p:nvSpPr>
          <p:spPr>
            <a:xfrm>
              <a:off x="5818116"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40" name="tx1540"/>
            <p:cNvSpPr/>
            <p:nvPr/>
          </p:nvSpPr>
          <p:spPr>
            <a:xfrm>
              <a:off x="6121521"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41" name="tx1541"/>
            <p:cNvSpPr/>
            <p:nvPr/>
          </p:nvSpPr>
          <p:spPr>
            <a:xfrm>
              <a:off x="6424927"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42" name="tx1542"/>
            <p:cNvSpPr/>
            <p:nvPr/>
          </p:nvSpPr>
          <p:spPr>
            <a:xfrm>
              <a:off x="6728333"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43" name="tx1543"/>
            <p:cNvSpPr/>
            <p:nvPr/>
          </p:nvSpPr>
          <p:spPr>
            <a:xfrm>
              <a:off x="7031739"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44" name="tx1544"/>
            <p:cNvSpPr/>
            <p:nvPr/>
          </p:nvSpPr>
          <p:spPr>
            <a:xfrm>
              <a:off x="7335145"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45" name="tx1545"/>
            <p:cNvSpPr/>
            <p:nvPr/>
          </p:nvSpPr>
          <p:spPr>
            <a:xfrm>
              <a:off x="7638550"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46" name="tx1546"/>
            <p:cNvSpPr/>
            <p:nvPr/>
          </p:nvSpPr>
          <p:spPr>
            <a:xfrm>
              <a:off x="7941956"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547" name="tx1547"/>
            <p:cNvSpPr/>
            <p:nvPr/>
          </p:nvSpPr>
          <p:spPr>
            <a:xfrm>
              <a:off x="8245362"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48" name="tx1548"/>
            <p:cNvSpPr/>
            <p:nvPr/>
          </p:nvSpPr>
          <p:spPr>
            <a:xfrm>
              <a:off x="8548768"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49" name="tx1549"/>
            <p:cNvSpPr/>
            <p:nvPr/>
          </p:nvSpPr>
          <p:spPr>
            <a:xfrm>
              <a:off x="8852174"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50" name="tx1550"/>
            <p:cNvSpPr/>
            <p:nvPr/>
          </p:nvSpPr>
          <p:spPr>
            <a:xfrm>
              <a:off x="1873840"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51" name="tx1551"/>
            <p:cNvSpPr/>
            <p:nvPr/>
          </p:nvSpPr>
          <p:spPr>
            <a:xfrm>
              <a:off x="2177246"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52" name="tx1552"/>
            <p:cNvSpPr/>
            <p:nvPr/>
          </p:nvSpPr>
          <p:spPr>
            <a:xfrm>
              <a:off x="2480651"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53" name="tx1553"/>
            <p:cNvSpPr/>
            <p:nvPr/>
          </p:nvSpPr>
          <p:spPr>
            <a:xfrm>
              <a:off x="2784057"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54" name="tx1554"/>
            <p:cNvSpPr/>
            <p:nvPr/>
          </p:nvSpPr>
          <p:spPr>
            <a:xfrm>
              <a:off x="3087463"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55" name="tx1555"/>
            <p:cNvSpPr/>
            <p:nvPr/>
          </p:nvSpPr>
          <p:spPr>
            <a:xfrm>
              <a:off x="3390869"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56" name="tx1556"/>
            <p:cNvSpPr/>
            <p:nvPr/>
          </p:nvSpPr>
          <p:spPr>
            <a:xfrm>
              <a:off x="3694275"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57" name="tx1557"/>
            <p:cNvSpPr/>
            <p:nvPr/>
          </p:nvSpPr>
          <p:spPr>
            <a:xfrm>
              <a:off x="3997681"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58" name="tx1558"/>
            <p:cNvSpPr/>
            <p:nvPr/>
          </p:nvSpPr>
          <p:spPr>
            <a:xfrm>
              <a:off x="4301086"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59" name="tx1559"/>
            <p:cNvSpPr/>
            <p:nvPr/>
          </p:nvSpPr>
          <p:spPr>
            <a:xfrm>
              <a:off x="4604492"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60" name="tx1560"/>
            <p:cNvSpPr/>
            <p:nvPr/>
          </p:nvSpPr>
          <p:spPr>
            <a:xfrm>
              <a:off x="4907898"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61" name="tx1561"/>
            <p:cNvSpPr/>
            <p:nvPr/>
          </p:nvSpPr>
          <p:spPr>
            <a:xfrm>
              <a:off x="5211304"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62" name="tx1562"/>
            <p:cNvSpPr/>
            <p:nvPr/>
          </p:nvSpPr>
          <p:spPr>
            <a:xfrm>
              <a:off x="5514710"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63" name="tx1563"/>
            <p:cNvSpPr/>
            <p:nvPr/>
          </p:nvSpPr>
          <p:spPr>
            <a:xfrm>
              <a:off x="5818116"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64" name="tx1564"/>
            <p:cNvSpPr/>
            <p:nvPr/>
          </p:nvSpPr>
          <p:spPr>
            <a:xfrm>
              <a:off x="6121521"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65" name="tx1565"/>
            <p:cNvSpPr/>
            <p:nvPr/>
          </p:nvSpPr>
          <p:spPr>
            <a:xfrm>
              <a:off x="6424927"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66" name="tx1566"/>
            <p:cNvSpPr/>
            <p:nvPr/>
          </p:nvSpPr>
          <p:spPr>
            <a:xfrm>
              <a:off x="6728333"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67" name="tx1567"/>
            <p:cNvSpPr/>
            <p:nvPr/>
          </p:nvSpPr>
          <p:spPr>
            <a:xfrm>
              <a:off x="7031739"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68" name="tx1568"/>
            <p:cNvSpPr/>
            <p:nvPr/>
          </p:nvSpPr>
          <p:spPr>
            <a:xfrm>
              <a:off x="7335145"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69" name="tx1569"/>
            <p:cNvSpPr/>
            <p:nvPr/>
          </p:nvSpPr>
          <p:spPr>
            <a:xfrm>
              <a:off x="7638550"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70" name="tx1570"/>
            <p:cNvSpPr/>
            <p:nvPr/>
          </p:nvSpPr>
          <p:spPr>
            <a:xfrm>
              <a:off x="7941956"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71" name="tx1571"/>
            <p:cNvSpPr/>
            <p:nvPr/>
          </p:nvSpPr>
          <p:spPr>
            <a:xfrm>
              <a:off x="8245362"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72" name="tx1572"/>
            <p:cNvSpPr/>
            <p:nvPr/>
          </p:nvSpPr>
          <p:spPr>
            <a:xfrm>
              <a:off x="8548768"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73" name="tx1573"/>
            <p:cNvSpPr/>
            <p:nvPr/>
          </p:nvSpPr>
          <p:spPr>
            <a:xfrm>
              <a:off x="8852174"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74" name="tx1574"/>
            <p:cNvSpPr/>
            <p:nvPr/>
          </p:nvSpPr>
          <p:spPr>
            <a:xfrm>
              <a:off x="1873840"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575" name="tx1575"/>
            <p:cNvSpPr/>
            <p:nvPr/>
          </p:nvSpPr>
          <p:spPr>
            <a:xfrm>
              <a:off x="2177246"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76" name="tx1576"/>
            <p:cNvSpPr/>
            <p:nvPr/>
          </p:nvSpPr>
          <p:spPr>
            <a:xfrm>
              <a:off x="2480651"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77" name="tx1577"/>
            <p:cNvSpPr/>
            <p:nvPr/>
          </p:nvSpPr>
          <p:spPr>
            <a:xfrm>
              <a:off x="2784057" y="474471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78" name="tx1578"/>
            <p:cNvSpPr/>
            <p:nvPr/>
          </p:nvSpPr>
          <p:spPr>
            <a:xfrm>
              <a:off x="3087463"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79" name="tx1579"/>
            <p:cNvSpPr/>
            <p:nvPr/>
          </p:nvSpPr>
          <p:spPr>
            <a:xfrm>
              <a:off x="3390869"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80" name="tx1580"/>
            <p:cNvSpPr/>
            <p:nvPr/>
          </p:nvSpPr>
          <p:spPr>
            <a:xfrm>
              <a:off x="3694275"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81" name="tx1581"/>
            <p:cNvSpPr/>
            <p:nvPr/>
          </p:nvSpPr>
          <p:spPr>
            <a:xfrm>
              <a:off x="3997681"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82" name="tx1582"/>
            <p:cNvSpPr/>
            <p:nvPr/>
          </p:nvSpPr>
          <p:spPr>
            <a:xfrm>
              <a:off x="4301086"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83" name="tx1583"/>
            <p:cNvSpPr/>
            <p:nvPr/>
          </p:nvSpPr>
          <p:spPr>
            <a:xfrm>
              <a:off x="4604492"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84" name="tx1584"/>
            <p:cNvSpPr/>
            <p:nvPr/>
          </p:nvSpPr>
          <p:spPr>
            <a:xfrm>
              <a:off x="4907898"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85" name="tx1585"/>
            <p:cNvSpPr/>
            <p:nvPr/>
          </p:nvSpPr>
          <p:spPr>
            <a:xfrm>
              <a:off x="5211304"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86" name="tx1586"/>
            <p:cNvSpPr/>
            <p:nvPr/>
          </p:nvSpPr>
          <p:spPr>
            <a:xfrm>
              <a:off x="5514710"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87" name="tx1587"/>
            <p:cNvSpPr/>
            <p:nvPr/>
          </p:nvSpPr>
          <p:spPr>
            <a:xfrm>
              <a:off x="5818116"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588" name="tx1588"/>
            <p:cNvSpPr/>
            <p:nvPr/>
          </p:nvSpPr>
          <p:spPr>
            <a:xfrm>
              <a:off x="6121521"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89" name="tx1589"/>
            <p:cNvSpPr/>
            <p:nvPr/>
          </p:nvSpPr>
          <p:spPr>
            <a:xfrm>
              <a:off x="6424927" y="474471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90" name="tx1590"/>
            <p:cNvSpPr/>
            <p:nvPr/>
          </p:nvSpPr>
          <p:spPr>
            <a:xfrm>
              <a:off x="1873840" y="5659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591" name="tx1591"/>
            <p:cNvSpPr/>
            <p:nvPr/>
          </p:nvSpPr>
          <p:spPr>
            <a:xfrm>
              <a:off x="2177246" y="5659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592" name="tx1592"/>
            <p:cNvSpPr/>
            <p:nvPr/>
          </p:nvSpPr>
          <p:spPr>
            <a:xfrm>
              <a:off x="2480651" y="565950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593" name="tx1593"/>
            <p:cNvSpPr/>
            <p:nvPr/>
          </p:nvSpPr>
          <p:spPr>
            <a:xfrm>
              <a:off x="2784057" y="5659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594" name="tx1594"/>
            <p:cNvSpPr/>
            <p:nvPr/>
          </p:nvSpPr>
          <p:spPr>
            <a:xfrm>
              <a:off x="3087463" y="565950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595" name="tx1595"/>
            <p:cNvSpPr/>
            <p:nvPr/>
          </p:nvSpPr>
          <p:spPr>
            <a:xfrm>
              <a:off x="3390869" y="5659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596" name="tx1596"/>
            <p:cNvSpPr/>
            <p:nvPr/>
          </p:nvSpPr>
          <p:spPr>
            <a:xfrm>
              <a:off x="3694275" y="565950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597" name="tx1597"/>
            <p:cNvSpPr/>
            <p:nvPr/>
          </p:nvSpPr>
          <p:spPr>
            <a:xfrm>
              <a:off x="3997681" y="5659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598" name="tx1598"/>
            <p:cNvSpPr/>
            <p:nvPr/>
          </p:nvSpPr>
          <p:spPr>
            <a:xfrm>
              <a:off x="4301086" y="565950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599" name="tx1599"/>
            <p:cNvSpPr/>
            <p:nvPr/>
          </p:nvSpPr>
          <p:spPr>
            <a:xfrm>
              <a:off x="4604492" y="565950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600" name="tx1600"/>
            <p:cNvSpPr/>
            <p:nvPr/>
          </p:nvSpPr>
          <p:spPr>
            <a:xfrm>
              <a:off x="4907898" y="5659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601" name="tx1601"/>
            <p:cNvSpPr/>
            <p:nvPr/>
          </p:nvSpPr>
          <p:spPr>
            <a:xfrm>
              <a:off x="5211304" y="5659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602" name="tx1602"/>
            <p:cNvSpPr/>
            <p:nvPr/>
          </p:nvSpPr>
          <p:spPr>
            <a:xfrm>
              <a:off x="5514710" y="5659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03" name="tx1603"/>
            <p:cNvSpPr/>
            <p:nvPr/>
          </p:nvSpPr>
          <p:spPr>
            <a:xfrm>
              <a:off x="5818116" y="5659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04" name="tx1604"/>
            <p:cNvSpPr/>
            <p:nvPr/>
          </p:nvSpPr>
          <p:spPr>
            <a:xfrm>
              <a:off x="6121521" y="5659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05" name="tx1605"/>
            <p:cNvSpPr/>
            <p:nvPr/>
          </p:nvSpPr>
          <p:spPr>
            <a:xfrm>
              <a:off x="6424927" y="565950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06" name="tx1606"/>
            <p:cNvSpPr/>
            <p:nvPr/>
          </p:nvSpPr>
          <p:spPr>
            <a:xfrm>
              <a:off x="6728333" y="5659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607" name="tx1607"/>
            <p:cNvSpPr/>
            <p:nvPr/>
          </p:nvSpPr>
          <p:spPr>
            <a:xfrm>
              <a:off x="7031739" y="5659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08" name="tx1608"/>
            <p:cNvSpPr/>
            <p:nvPr/>
          </p:nvSpPr>
          <p:spPr>
            <a:xfrm>
              <a:off x="7335145" y="5659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609" name="tx1609"/>
            <p:cNvSpPr/>
            <p:nvPr/>
          </p:nvSpPr>
          <p:spPr>
            <a:xfrm>
              <a:off x="7638550" y="5659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610" name="tx1610"/>
            <p:cNvSpPr/>
            <p:nvPr/>
          </p:nvSpPr>
          <p:spPr>
            <a:xfrm>
              <a:off x="7941956" y="5659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611" name="tx1611"/>
            <p:cNvSpPr/>
            <p:nvPr/>
          </p:nvSpPr>
          <p:spPr>
            <a:xfrm>
              <a:off x="8245362" y="5659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612" name="tx1612"/>
            <p:cNvSpPr/>
            <p:nvPr/>
          </p:nvSpPr>
          <p:spPr>
            <a:xfrm>
              <a:off x="8548768" y="5659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613" name="tx1613"/>
            <p:cNvSpPr/>
            <p:nvPr/>
          </p:nvSpPr>
          <p:spPr>
            <a:xfrm>
              <a:off x="8852174" y="5659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614" name="tx1614"/>
            <p:cNvSpPr/>
            <p:nvPr/>
          </p:nvSpPr>
          <p:spPr>
            <a:xfrm>
              <a:off x="1873840"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15" name="tx1615"/>
            <p:cNvSpPr/>
            <p:nvPr/>
          </p:nvSpPr>
          <p:spPr>
            <a:xfrm>
              <a:off x="2177246"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16" name="tx1616"/>
            <p:cNvSpPr/>
            <p:nvPr/>
          </p:nvSpPr>
          <p:spPr>
            <a:xfrm>
              <a:off x="2480651"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17" name="tx1617"/>
            <p:cNvSpPr/>
            <p:nvPr/>
          </p:nvSpPr>
          <p:spPr>
            <a:xfrm>
              <a:off x="2784057"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18" name="tx1618"/>
            <p:cNvSpPr/>
            <p:nvPr/>
          </p:nvSpPr>
          <p:spPr>
            <a:xfrm>
              <a:off x="3087463"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19" name="tx1619"/>
            <p:cNvSpPr/>
            <p:nvPr/>
          </p:nvSpPr>
          <p:spPr>
            <a:xfrm>
              <a:off x="3390869"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20" name="tx1620"/>
            <p:cNvSpPr/>
            <p:nvPr/>
          </p:nvSpPr>
          <p:spPr>
            <a:xfrm>
              <a:off x="3694275"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21" name="tx1621"/>
            <p:cNvSpPr/>
            <p:nvPr/>
          </p:nvSpPr>
          <p:spPr>
            <a:xfrm>
              <a:off x="3997681"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22" name="tx1622"/>
            <p:cNvSpPr/>
            <p:nvPr/>
          </p:nvSpPr>
          <p:spPr>
            <a:xfrm>
              <a:off x="4301086"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23" name="tx1623"/>
            <p:cNvSpPr/>
            <p:nvPr/>
          </p:nvSpPr>
          <p:spPr>
            <a:xfrm>
              <a:off x="4604492"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24" name="tx1624"/>
            <p:cNvSpPr/>
            <p:nvPr/>
          </p:nvSpPr>
          <p:spPr>
            <a:xfrm>
              <a:off x="4907898"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25" name="tx1625"/>
            <p:cNvSpPr/>
            <p:nvPr/>
          </p:nvSpPr>
          <p:spPr>
            <a:xfrm>
              <a:off x="5211304"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26" name="tx1626"/>
            <p:cNvSpPr/>
            <p:nvPr/>
          </p:nvSpPr>
          <p:spPr>
            <a:xfrm>
              <a:off x="5514710"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27" name="tx1627"/>
            <p:cNvSpPr/>
            <p:nvPr/>
          </p:nvSpPr>
          <p:spPr>
            <a:xfrm>
              <a:off x="5818116"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28" name="tx1628"/>
            <p:cNvSpPr/>
            <p:nvPr/>
          </p:nvSpPr>
          <p:spPr>
            <a:xfrm>
              <a:off x="6121521"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29" name="tx1629"/>
            <p:cNvSpPr/>
            <p:nvPr/>
          </p:nvSpPr>
          <p:spPr>
            <a:xfrm>
              <a:off x="6424927"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30" name="tx1630"/>
            <p:cNvSpPr/>
            <p:nvPr/>
          </p:nvSpPr>
          <p:spPr>
            <a:xfrm>
              <a:off x="6728333"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31" name="tx1631"/>
            <p:cNvSpPr/>
            <p:nvPr/>
          </p:nvSpPr>
          <p:spPr>
            <a:xfrm>
              <a:off x="7031739"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32" name="tx1632"/>
            <p:cNvSpPr/>
            <p:nvPr/>
          </p:nvSpPr>
          <p:spPr>
            <a:xfrm>
              <a:off x="7335145"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33" name="tx1633"/>
            <p:cNvSpPr/>
            <p:nvPr/>
          </p:nvSpPr>
          <p:spPr>
            <a:xfrm>
              <a:off x="7638550"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34" name="tx1634"/>
            <p:cNvSpPr/>
            <p:nvPr/>
          </p:nvSpPr>
          <p:spPr>
            <a:xfrm>
              <a:off x="7941956"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35" name="tx1635"/>
            <p:cNvSpPr/>
            <p:nvPr/>
          </p:nvSpPr>
          <p:spPr>
            <a:xfrm>
              <a:off x="8245362"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36" name="tx1636"/>
            <p:cNvSpPr/>
            <p:nvPr/>
          </p:nvSpPr>
          <p:spPr>
            <a:xfrm>
              <a:off x="8548768"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37" name="tx1637"/>
            <p:cNvSpPr/>
            <p:nvPr/>
          </p:nvSpPr>
          <p:spPr>
            <a:xfrm>
              <a:off x="8852174"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38" name="tx1638"/>
            <p:cNvSpPr/>
            <p:nvPr/>
          </p:nvSpPr>
          <p:spPr>
            <a:xfrm>
              <a:off x="1873840"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39" name="tx1639"/>
            <p:cNvSpPr/>
            <p:nvPr/>
          </p:nvSpPr>
          <p:spPr>
            <a:xfrm>
              <a:off x="2177246"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40" name="tx1640"/>
            <p:cNvSpPr/>
            <p:nvPr/>
          </p:nvSpPr>
          <p:spPr>
            <a:xfrm>
              <a:off x="2480651"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41" name="tx1641"/>
            <p:cNvSpPr/>
            <p:nvPr/>
          </p:nvSpPr>
          <p:spPr>
            <a:xfrm>
              <a:off x="1873840"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42" name="tx1642"/>
            <p:cNvSpPr/>
            <p:nvPr/>
          </p:nvSpPr>
          <p:spPr>
            <a:xfrm>
              <a:off x="2177246"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43" name="tx1643"/>
            <p:cNvSpPr/>
            <p:nvPr/>
          </p:nvSpPr>
          <p:spPr>
            <a:xfrm>
              <a:off x="2480651"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44" name="tx1644"/>
            <p:cNvSpPr/>
            <p:nvPr/>
          </p:nvSpPr>
          <p:spPr>
            <a:xfrm>
              <a:off x="2784057"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45" name="tx1645"/>
            <p:cNvSpPr/>
            <p:nvPr/>
          </p:nvSpPr>
          <p:spPr>
            <a:xfrm>
              <a:off x="3087463"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46" name="tx1646"/>
            <p:cNvSpPr/>
            <p:nvPr/>
          </p:nvSpPr>
          <p:spPr>
            <a:xfrm>
              <a:off x="3390869"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47" name="tx1647"/>
            <p:cNvSpPr/>
            <p:nvPr/>
          </p:nvSpPr>
          <p:spPr>
            <a:xfrm>
              <a:off x="3694275"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48" name="tx1648"/>
            <p:cNvSpPr/>
            <p:nvPr/>
          </p:nvSpPr>
          <p:spPr>
            <a:xfrm>
              <a:off x="3997681"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49" name="tx1649"/>
            <p:cNvSpPr/>
            <p:nvPr/>
          </p:nvSpPr>
          <p:spPr>
            <a:xfrm>
              <a:off x="4301086"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50" name="tx1650"/>
            <p:cNvSpPr/>
            <p:nvPr/>
          </p:nvSpPr>
          <p:spPr>
            <a:xfrm>
              <a:off x="4604492"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51" name="tx1651"/>
            <p:cNvSpPr/>
            <p:nvPr/>
          </p:nvSpPr>
          <p:spPr>
            <a:xfrm>
              <a:off x="4907898"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52" name="tx1652"/>
            <p:cNvSpPr/>
            <p:nvPr/>
          </p:nvSpPr>
          <p:spPr>
            <a:xfrm>
              <a:off x="5211304"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53" name="tx1653"/>
            <p:cNvSpPr/>
            <p:nvPr/>
          </p:nvSpPr>
          <p:spPr>
            <a:xfrm>
              <a:off x="5514710"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54" name="tx1654"/>
            <p:cNvSpPr/>
            <p:nvPr/>
          </p:nvSpPr>
          <p:spPr>
            <a:xfrm>
              <a:off x="5818116"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55" name="tx1655"/>
            <p:cNvSpPr/>
            <p:nvPr/>
          </p:nvSpPr>
          <p:spPr>
            <a:xfrm>
              <a:off x="1873840" y="451601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56" name="tx1656"/>
            <p:cNvSpPr/>
            <p:nvPr/>
          </p:nvSpPr>
          <p:spPr>
            <a:xfrm>
              <a:off x="2177246"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57" name="tx1657"/>
            <p:cNvSpPr/>
            <p:nvPr/>
          </p:nvSpPr>
          <p:spPr>
            <a:xfrm>
              <a:off x="2480651" y="451601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58" name="tx1658"/>
            <p:cNvSpPr/>
            <p:nvPr/>
          </p:nvSpPr>
          <p:spPr>
            <a:xfrm>
              <a:off x="2784057"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59" name="tx1659"/>
            <p:cNvSpPr/>
            <p:nvPr/>
          </p:nvSpPr>
          <p:spPr>
            <a:xfrm>
              <a:off x="3087463"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60" name="tx1660"/>
            <p:cNvSpPr/>
            <p:nvPr/>
          </p:nvSpPr>
          <p:spPr>
            <a:xfrm>
              <a:off x="3390869"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61" name="tx1661"/>
            <p:cNvSpPr/>
            <p:nvPr/>
          </p:nvSpPr>
          <p:spPr>
            <a:xfrm>
              <a:off x="3694275"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62" name="tx1662"/>
            <p:cNvSpPr/>
            <p:nvPr/>
          </p:nvSpPr>
          <p:spPr>
            <a:xfrm>
              <a:off x="3997681"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63" name="tx1663"/>
            <p:cNvSpPr/>
            <p:nvPr/>
          </p:nvSpPr>
          <p:spPr>
            <a:xfrm>
              <a:off x="4301086"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64" name="tx1664"/>
            <p:cNvSpPr/>
            <p:nvPr/>
          </p:nvSpPr>
          <p:spPr>
            <a:xfrm>
              <a:off x="4604492"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65" name="tx1665"/>
            <p:cNvSpPr/>
            <p:nvPr/>
          </p:nvSpPr>
          <p:spPr>
            <a:xfrm>
              <a:off x="4907898"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66" name="tx1666"/>
            <p:cNvSpPr/>
            <p:nvPr/>
          </p:nvSpPr>
          <p:spPr>
            <a:xfrm>
              <a:off x="5211304"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67" name="tx1667"/>
            <p:cNvSpPr/>
            <p:nvPr/>
          </p:nvSpPr>
          <p:spPr>
            <a:xfrm>
              <a:off x="5514710"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68" name="tx1668"/>
            <p:cNvSpPr/>
            <p:nvPr/>
          </p:nvSpPr>
          <p:spPr>
            <a:xfrm>
              <a:off x="5818116"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69" name="tx1669"/>
            <p:cNvSpPr/>
            <p:nvPr/>
          </p:nvSpPr>
          <p:spPr>
            <a:xfrm>
              <a:off x="6121521"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670" name="tx1670"/>
            <p:cNvSpPr/>
            <p:nvPr/>
          </p:nvSpPr>
          <p:spPr>
            <a:xfrm>
              <a:off x="6424927"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71" name="tx1671"/>
            <p:cNvSpPr/>
            <p:nvPr/>
          </p:nvSpPr>
          <p:spPr>
            <a:xfrm>
              <a:off x="6728333"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72" name="tx1672"/>
            <p:cNvSpPr/>
            <p:nvPr/>
          </p:nvSpPr>
          <p:spPr>
            <a:xfrm>
              <a:off x="7031739"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73" name="tx1673"/>
            <p:cNvSpPr/>
            <p:nvPr/>
          </p:nvSpPr>
          <p:spPr>
            <a:xfrm>
              <a:off x="7335145"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74" name="tx1674"/>
            <p:cNvSpPr/>
            <p:nvPr/>
          </p:nvSpPr>
          <p:spPr>
            <a:xfrm>
              <a:off x="7638550" y="451601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75" name="tx1675"/>
            <p:cNvSpPr/>
            <p:nvPr/>
          </p:nvSpPr>
          <p:spPr>
            <a:xfrm>
              <a:off x="7941956"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76" name="tx1676"/>
            <p:cNvSpPr/>
            <p:nvPr/>
          </p:nvSpPr>
          <p:spPr>
            <a:xfrm>
              <a:off x="8245362"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677" name="tx1677"/>
            <p:cNvSpPr/>
            <p:nvPr/>
          </p:nvSpPr>
          <p:spPr>
            <a:xfrm>
              <a:off x="8548768"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78" name="tx1678"/>
            <p:cNvSpPr/>
            <p:nvPr/>
          </p:nvSpPr>
          <p:spPr>
            <a:xfrm>
              <a:off x="8852174"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79" name="tx1679"/>
            <p:cNvSpPr/>
            <p:nvPr/>
          </p:nvSpPr>
          <p:spPr>
            <a:xfrm>
              <a:off x="1873840"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80" name="tx1680"/>
            <p:cNvSpPr/>
            <p:nvPr/>
          </p:nvSpPr>
          <p:spPr>
            <a:xfrm>
              <a:off x="2177246"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81" name="tx1681"/>
            <p:cNvSpPr/>
            <p:nvPr/>
          </p:nvSpPr>
          <p:spPr>
            <a:xfrm>
              <a:off x="2480651"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82" name="tx1682"/>
            <p:cNvSpPr/>
            <p:nvPr/>
          </p:nvSpPr>
          <p:spPr>
            <a:xfrm>
              <a:off x="2784057"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83" name="tx1683"/>
            <p:cNvSpPr/>
            <p:nvPr/>
          </p:nvSpPr>
          <p:spPr>
            <a:xfrm>
              <a:off x="3087463" y="428731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84" name="tx1684"/>
            <p:cNvSpPr/>
            <p:nvPr/>
          </p:nvSpPr>
          <p:spPr>
            <a:xfrm>
              <a:off x="3390869" y="428731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85" name="tx1685"/>
            <p:cNvSpPr/>
            <p:nvPr/>
          </p:nvSpPr>
          <p:spPr>
            <a:xfrm>
              <a:off x="3694275"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86" name="tx1686"/>
            <p:cNvSpPr/>
            <p:nvPr/>
          </p:nvSpPr>
          <p:spPr>
            <a:xfrm>
              <a:off x="3997681"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87" name="tx1687"/>
            <p:cNvSpPr/>
            <p:nvPr/>
          </p:nvSpPr>
          <p:spPr>
            <a:xfrm>
              <a:off x="4301086" y="428731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88" name="tx1688"/>
            <p:cNvSpPr/>
            <p:nvPr/>
          </p:nvSpPr>
          <p:spPr>
            <a:xfrm>
              <a:off x="4604492"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89" name="tx1689"/>
            <p:cNvSpPr/>
            <p:nvPr/>
          </p:nvSpPr>
          <p:spPr>
            <a:xfrm>
              <a:off x="4907898"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90" name="tx1690"/>
            <p:cNvSpPr/>
            <p:nvPr/>
          </p:nvSpPr>
          <p:spPr>
            <a:xfrm>
              <a:off x="5211304"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91" name="tx1691"/>
            <p:cNvSpPr/>
            <p:nvPr/>
          </p:nvSpPr>
          <p:spPr>
            <a:xfrm>
              <a:off x="5514710"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92" name="tx1692"/>
            <p:cNvSpPr/>
            <p:nvPr/>
          </p:nvSpPr>
          <p:spPr>
            <a:xfrm>
              <a:off x="5818116"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93" name="tx1693"/>
            <p:cNvSpPr/>
            <p:nvPr/>
          </p:nvSpPr>
          <p:spPr>
            <a:xfrm>
              <a:off x="6121521"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94" name="tx1694"/>
            <p:cNvSpPr/>
            <p:nvPr/>
          </p:nvSpPr>
          <p:spPr>
            <a:xfrm>
              <a:off x="6424927"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95" name="tx1695"/>
            <p:cNvSpPr/>
            <p:nvPr/>
          </p:nvSpPr>
          <p:spPr>
            <a:xfrm>
              <a:off x="6728333"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96" name="tx1696"/>
            <p:cNvSpPr/>
            <p:nvPr/>
          </p:nvSpPr>
          <p:spPr>
            <a:xfrm>
              <a:off x="7031739"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97" name="tx1697"/>
            <p:cNvSpPr/>
            <p:nvPr/>
          </p:nvSpPr>
          <p:spPr>
            <a:xfrm>
              <a:off x="7335145"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98" name="tx1698"/>
            <p:cNvSpPr/>
            <p:nvPr/>
          </p:nvSpPr>
          <p:spPr>
            <a:xfrm>
              <a:off x="7638550"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699" name="tx1699"/>
            <p:cNvSpPr/>
            <p:nvPr/>
          </p:nvSpPr>
          <p:spPr>
            <a:xfrm>
              <a:off x="7941956" y="428731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700" name="tx1700"/>
            <p:cNvSpPr/>
            <p:nvPr/>
          </p:nvSpPr>
          <p:spPr>
            <a:xfrm>
              <a:off x="8245362"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701" name="tx1701"/>
            <p:cNvSpPr/>
            <p:nvPr/>
          </p:nvSpPr>
          <p:spPr>
            <a:xfrm>
              <a:off x="8548768"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702" name="tx1702"/>
            <p:cNvSpPr/>
            <p:nvPr/>
          </p:nvSpPr>
          <p:spPr>
            <a:xfrm>
              <a:off x="8852174"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703" name="tx1703"/>
            <p:cNvSpPr/>
            <p:nvPr/>
          </p:nvSpPr>
          <p:spPr>
            <a:xfrm>
              <a:off x="2784057"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04" name="tx1704"/>
            <p:cNvSpPr/>
            <p:nvPr/>
          </p:nvSpPr>
          <p:spPr>
            <a:xfrm>
              <a:off x="3087463"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05" name="tx1705"/>
            <p:cNvSpPr/>
            <p:nvPr/>
          </p:nvSpPr>
          <p:spPr>
            <a:xfrm>
              <a:off x="3390869"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06" name="tx1706"/>
            <p:cNvSpPr/>
            <p:nvPr/>
          </p:nvSpPr>
          <p:spPr>
            <a:xfrm>
              <a:off x="3694275"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07" name="tx1707"/>
            <p:cNvSpPr/>
            <p:nvPr/>
          </p:nvSpPr>
          <p:spPr>
            <a:xfrm>
              <a:off x="3997681"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08" name="tx1708"/>
            <p:cNvSpPr/>
            <p:nvPr/>
          </p:nvSpPr>
          <p:spPr>
            <a:xfrm>
              <a:off x="4301086"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09" name="tx1709"/>
            <p:cNvSpPr/>
            <p:nvPr/>
          </p:nvSpPr>
          <p:spPr>
            <a:xfrm>
              <a:off x="4604492"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10" name="tx1710"/>
            <p:cNvSpPr/>
            <p:nvPr/>
          </p:nvSpPr>
          <p:spPr>
            <a:xfrm>
              <a:off x="4907898"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11" name="tx1711"/>
            <p:cNvSpPr/>
            <p:nvPr/>
          </p:nvSpPr>
          <p:spPr>
            <a:xfrm>
              <a:off x="5211304"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12" name="tx1712"/>
            <p:cNvSpPr/>
            <p:nvPr/>
          </p:nvSpPr>
          <p:spPr>
            <a:xfrm>
              <a:off x="5514710"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13" name="tx1713"/>
            <p:cNvSpPr/>
            <p:nvPr/>
          </p:nvSpPr>
          <p:spPr>
            <a:xfrm>
              <a:off x="5818116"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14" name="tx1714"/>
            <p:cNvSpPr/>
            <p:nvPr/>
          </p:nvSpPr>
          <p:spPr>
            <a:xfrm>
              <a:off x="6121521"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15" name="tx1715"/>
            <p:cNvSpPr/>
            <p:nvPr/>
          </p:nvSpPr>
          <p:spPr>
            <a:xfrm>
              <a:off x="6424927"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16" name="tx1716"/>
            <p:cNvSpPr/>
            <p:nvPr/>
          </p:nvSpPr>
          <p:spPr>
            <a:xfrm>
              <a:off x="6728333"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17" name="tx1717"/>
            <p:cNvSpPr/>
            <p:nvPr/>
          </p:nvSpPr>
          <p:spPr>
            <a:xfrm>
              <a:off x="7031739"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18" name="tx1718"/>
            <p:cNvSpPr/>
            <p:nvPr/>
          </p:nvSpPr>
          <p:spPr>
            <a:xfrm>
              <a:off x="7335145"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19" name="tx1719"/>
            <p:cNvSpPr/>
            <p:nvPr/>
          </p:nvSpPr>
          <p:spPr>
            <a:xfrm>
              <a:off x="7638550"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20" name="tx1720"/>
            <p:cNvSpPr/>
            <p:nvPr/>
          </p:nvSpPr>
          <p:spPr>
            <a:xfrm>
              <a:off x="7941956"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21" name="tx1721"/>
            <p:cNvSpPr/>
            <p:nvPr/>
          </p:nvSpPr>
          <p:spPr>
            <a:xfrm>
              <a:off x="8245362"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22" name="tx1722"/>
            <p:cNvSpPr/>
            <p:nvPr/>
          </p:nvSpPr>
          <p:spPr>
            <a:xfrm>
              <a:off x="6121521"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23" name="tx1723"/>
            <p:cNvSpPr/>
            <p:nvPr/>
          </p:nvSpPr>
          <p:spPr>
            <a:xfrm>
              <a:off x="6424927"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24" name="tx1724"/>
            <p:cNvSpPr/>
            <p:nvPr/>
          </p:nvSpPr>
          <p:spPr>
            <a:xfrm>
              <a:off x="6728333"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25" name="tx1725"/>
            <p:cNvSpPr/>
            <p:nvPr/>
          </p:nvSpPr>
          <p:spPr>
            <a:xfrm>
              <a:off x="7031739"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26" name="tx1726"/>
            <p:cNvSpPr/>
            <p:nvPr/>
          </p:nvSpPr>
          <p:spPr>
            <a:xfrm>
              <a:off x="7335145"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27" name="tx1727"/>
            <p:cNvSpPr/>
            <p:nvPr/>
          </p:nvSpPr>
          <p:spPr>
            <a:xfrm>
              <a:off x="7638550"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28" name="tx1728"/>
            <p:cNvSpPr/>
            <p:nvPr/>
          </p:nvSpPr>
          <p:spPr>
            <a:xfrm>
              <a:off x="7941956"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29" name="tx1729"/>
            <p:cNvSpPr/>
            <p:nvPr/>
          </p:nvSpPr>
          <p:spPr>
            <a:xfrm>
              <a:off x="8245362"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30" name="tx1730"/>
            <p:cNvSpPr/>
            <p:nvPr/>
          </p:nvSpPr>
          <p:spPr>
            <a:xfrm>
              <a:off x="8548768"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31" name="tx1731"/>
            <p:cNvSpPr/>
            <p:nvPr/>
          </p:nvSpPr>
          <p:spPr>
            <a:xfrm>
              <a:off x="8852174"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32" name="tx1732"/>
            <p:cNvSpPr/>
            <p:nvPr/>
          </p:nvSpPr>
          <p:spPr>
            <a:xfrm>
              <a:off x="1873840" y="543080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33" name="tx1733"/>
            <p:cNvSpPr/>
            <p:nvPr/>
          </p:nvSpPr>
          <p:spPr>
            <a:xfrm>
              <a:off x="2177246" y="54308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734" name="tx1734"/>
            <p:cNvSpPr/>
            <p:nvPr/>
          </p:nvSpPr>
          <p:spPr>
            <a:xfrm>
              <a:off x="2480651" y="54308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735" name="tx1735"/>
            <p:cNvSpPr/>
            <p:nvPr/>
          </p:nvSpPr>
          <p:spPr>
            <a:xfrm>
              <a:off x="2784057" y="54308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736" name="tx1736"/>
            <p:cNvSpPr/>
            <p:nvPr/>
          </p:nvSpPr>
          <p:spPr>
            <a:xfrm>
              <a:off x="3087463" y="543080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37" name="tx1737"/>
            <p:cNvSpPr/>
            <p:nvPr/>
          </p:nvSpPr>
          <p:spPr>
            <a:xfrm>
              <a:off x="3390869" y="54308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38" name="tx1738"/>
            <p:cNvSpPr/>
            <p:nvPr/>
          </p:nvSpPr>
          <p:spPr>
            <a:xfrm>
              <a:off x="3694275" y="54308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739" name="tx1739"/>
            <p:cNvSpPr/>
            <p:nvPr/>
          </p:nvSpPr>
          <p:spPr>
            <a:xfrm>
              <a:off x="3997681" y="543080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40" name="tx1740"/>
            <p:cNvSpPr/>
            <p:nvPr/>
          </p:nvSpPr>
          <p:spPr>
            <a:xfrm>
              <a:off x="4301086" y="54308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741" name="tx1741"/>
            <p:cNvSpPr/>
            <p:nvPr/>
          </p:nvSpPr>
          <p:spPr>
            <a:xfrm>
              <a:off x="4604492" y="543080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42" name="tx1742"/>
            <p:cNvSpPr/>
            <p:nvPr/>
          </p:nvSpPr>
          <p:spPr>
            <a:xfrm>
              <a:off x="4907898" y="54308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743" name="tx1743"/>
            <p:cNvSpPr/>
            <p:nvPr/>
          </p:nvSpPr>
          <p:spPr>
            <a:xfrm>
              <a:off x="5211304" y="54308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44" name="tx1744"/>
            <p:cNvSpPr/>
            <p:nvPr/>
          </p:nvSpPr>
          <p:spPr>
            <a:xfrm>
              <a:off x="5514710" y="54308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745" name="tx1745"/>
            <p:cNvSpPr/>
            <p:nvPr/>
          </p:nvSpPr>
          <p:spPr>
            <a:xfrm>
              <a:off x="5818116" y="54308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46" name="tx1746"/>
            <p:cNvSpPr/>
            <p:nvPr/>
          </p:nvSpPr>
          <p:spPr>
            <a:xfrm>
              <a:off x="6121521" y="54308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47" name="tx1747"/>
            <p:cNvSpPr/>
            <p:nvPr/>
          </p:nvSpPr>
          <p:spPr>
            <a:xfrm>
              <a:off x="6424927" y="54308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48" name="tx1748"/>
            <p:cNvSpPr/>
            <p:nvPr/>
          </p:nvSpPr>
          <p:spPr>
            <a:xfrm>
              <a:off x="6728333" y="54308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49" name="tx1749"/>
            <p:cNvSpPr/>
            <p:nvPr/>
          </p:nvSpPr>
          <p:spPr>
            <a:xfrm>
              <a:off x="7031739" y="54308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50" name="tx1750"/>
            <p:cNvSpPr/>
            <p:nvPr/>
          </p:nvSpPr>
          <p:spPr>
            <a:xfrm>
              <a:off x="7335145" y="54308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51" name="tx1751"/>
            <p:cNvSpPr/>
            <p:nvPr/>
          </p:nvSpPr>
          <p:spPr>
            <a:xfrm>
              <a:off x="7638550" y="54308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52" name="tx1752"/>
            <p:cNvSpPr/>
            <p:nvPr/>
          </p:nvSpPr>
          <p:spPr>
            <a:xfrm>
              <a:off x="7941956" y="54308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753" name="tx1753"/>
            <p:cNvSpPr/>
            <p:nvPr/>
          </p:nvSpPr>
          <p:spPr>
            <a:xfrm>
              <a:off x="8245362" y="54308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754" name="tx1754"/>
            <p:cNvSpPr/>
            <p:nvPr/>
          </p:nvSpPr>
          <p:spPr>
            <a:xfrm>
              <a:off x="8548768" y="54308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755" name="tx1755"/>
            <p:cNvSpPr/>
            <p:nvPr/>
          </p:nvSpPr>
          <p:spPr>
            <a:xfrm>
              <a:off x="8852174" y="54308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756" name="tx1756"/>
            <p:cNvSpPr/>
            <p:nvPr/>
          </p:nvSpPr>
          <p:spPr>
            <a:xfrm>
              <a:off x="1873840"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757" name="tx1757"/>
            <p:cNvSpPr/>
            <p:nvPr/>
          </p:nvSpPr>
          <p:spPr>
            <a:xfrm>
              <a:off x="2177246"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758" name="tx1758"/>
            <p:cNvSpPr/>
            <p:nvPr/>
          </p:nvSpPr>
          <p:spPr>
            <a:xfrm>
              <a:off x="2480651"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759" name="tx1759"/>
            <p:cNvSpPr/>
            <p:nvPr/>
          </p:nvSpPr>
          <p:spPr>
            <a:xfrm>
              <a:off x="2784057"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60" name="tx1760"/>
            <p:cNvSpPr/>
            <p:nvPr/>
          </p:nvSpPr>
          <p:spPr>
            <a:xfrm>
              <a:off x="3087463"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61" name="tx1761"/>
            <p:cNvSpPr/>
            <p:nvPr/>
          </p:nvSpPr>
          <p:spPr>
            <a:xfrm>
              <a:off x="3390869" y="520210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62" name="tx1762"/>
            <p:cNvSpPr/>
            <p:nvPr/>
          </p:nvSpPr>
          <p:spPr>
            <a:xfrm>
              <a:off x="3694275"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63" name="tx1763"/>
            <p:cNvSpPr/>
            <p:nvPr/>
          </p:nvSpPr>
          <p:spPr>
            <a:xfrm>
              <a:off x="3997681"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64" name="tx1764"/>
            <p:cNvSpPr/>
            <p:nvPr/>
          </p:nvSpPr>
          <p:spPr>
            <a:xfrm>
              <a:off x="4301086"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65" name="tx1765"/>
            <p:cNvSpPr/>
            <p:nvPr/>
          </p:nvSpPr>
          <p:spPr>
            <a:xfrm>
              <a:off x="4604492"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66" name="tx1766"/>
            <p:cNvSpPr/>
            <p:nvPr/>
          </p:nvSpPr>
          <p:spPr>
            <a:xfrm>
              <a:off x="4907898"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767" name="tx1767"/>
            <p:cNvSpPr/>
            <p:nvPr/>
          </p:nvSpPr>
          <p:spPr>
            <a:xfrm>
              <a:off x="5211304"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768" name="tx1768"/>
            <p:cNvSpPr/>
            <p:nvPr/>
          </p:nvSpPr>
          <p:spPr>
            <a:xfrm>
              <a:off x="5514710"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69" name="tx1769"/>
            <p:cNvSpPr/>
            <p:nvPr/>
          </p:nvSpPr>
          <p:spPr>
            <a:xfrm>
              <a:off x="5818116"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70" name="tx1770"/>
            <p:cNvSpPr/>
            <p:nvPr/>
          </p:nvSpPr>
          <p:spPr>
            <a:xfrm>
              <a:off x="6121521"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71" name="tx1771"/>
            <p:cNvSpPr/>
            <p:nvPr/>
          </p:nvSpPr>
          <p:spPr>
            <a:xfrm>
              <a:off x="6424927"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72" name="tx1772"/>
            <p:cNvSpPr/>
            <p:nvPr/>
          </p:nvSpPr>
          <p:spPr>
            <a:xfrm>
              <a:off x="6728333"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73" name="tx1773"/>
            <p:cNvSpPr/>
            <p:nvPr/>
          </p:nvSpPr>
          <p:spPr>
            <a:xfrm>
              <a:off x="7031739"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74" name="tx1774"/>
            <p:cNvSpPr/>
            <p:nvPr/>
          </p:nvSpPr>
          <p:spPr>
            <a:xfrm>
              <a:off x="7335145"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75" name="tx1775"/>
            <p:cNvSpPr/>
            <p:nvPr/>
          </p:nvSpPr>
          <p:spPr>
            <a:xfrm>
              <a:off x="7638550"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76" name="tx1776"/>
            <p:cNvSpPr/>
            <p:nvPr/>
          </p:nvSpPr>
          <p:spPr>
            <a:xfrm>
              <a:off x="7941956"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77" name="tx1777"/>
            <p:cNvSpPr/>
            <p:nvPr/>
          </p:nvSpPr>
          <p:spPr>
            <a:xfrm>
              <a:off x="8245362"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78" name="tx1778"/>
            <p:cNvSpPr/>
            <p:nvPr/>
          </p:nvSpPr>
          <p:spPr>
            <a:xfrm>
              <a:off x="8548768"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79" name="tx1779"/>
            <p:cNvSpPr/>
            <p:nvPr/>
          </p:nvSpPr>
          <p:spPr>
            <a:xfrm>
              <a:off x="8852174"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80" name="tx1780"/>
            <p:cNvSpPr/>
            <p:nvPr/>
          </p:nvSpPr>
          <p:spPr>
            <a:xfrm>
              <a:off x="3087463" y="390615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81" name="tx1781"/>
            <p:cNvSpPr/>
            <p:nvPr/>
          </p:nvSpPr>
          <p:spPr>
            <a:xfrm>
              <a:off x="3390869" y="39061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82" name="tx1782"/>
            <p:cNvSpPr/>
            <p:nvPr/>
          </p:nvSpPr>
          <p:spPr>
            <a:xfrm>
              <a:off x="3694275" y="39061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83" name="tx1783"/>
            <p:cNvSpPr/>
            <p:nvPr/>
          </p:nvSpPr>
          <p:spPr>
            <a:xfrm>
              <a:off x="3997681" y="39061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84" name="tx1784"/>
            <p:cNvSpPr/>
            <p:nvPr/>
          </p:nvSpPr>
          <p:spPr>
            <a:xfrm>
              <a:off x="4301086" y="39061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85" name="tx1785"/>
            <p:cNvSpPr/>
            <p:nvPr/>
          </p:nvSpPr>
          <p:spPr>
            <a:xfrm>
              <a:off x="4604492" y="39061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86" name="tx1786"/>
            <p:cNvSpPr/>
            <p:nvPr/>
          </p:nvSpPr>
          <p:spPr>
            <a:xfrm>
              <a:off x="4907898" y="39061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87" name="tx1787"/>
            <p:cNvSpPr/>
            <p:nvPr/>
          </p:nvSpPr>
          <p:spPr>
            <a:xfrm>
              <a:off x="5211304" y="39061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88" name="tx1788"/>
            <p:cNvSpPr/>
            <p:nvPr/>
          </p:nvSpPr>
          <p:spPr>
            <a:xfrm>
              <a:off x="5514710" y="39061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89" name="tx1789"/>
            <p:cNvSpPr/>
            <p:nvPr/>
          </p:nvSpPr>
          <p:spPr>
            <a:xfrm>
              <a:off x="5818116" y="39061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90" name="tx1790"/>
            <p:cNvSpPr/>
            <p:nvPr/>
          </p:nvSpPr>
          <p:spPr>
            <a:xfrm>
              <a:off x="6121521" y="39061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91" name="tx1791"/>
            <p:cNvSpPr/>
            <p:nvPr/>
          </p:nvSpPr>
          <p:spPr>
            <a:xfrm>
              <a:off x="6424927" y="39061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92" name="tx1792"/>
            <p:cNvSpPr/>
            <p:nvPr/>
          </p:nvSpPr>
          <p:spPr>
            <a:xfrm>
              <a:off x="6728333" y="39061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93" name="tx1793"/>
            <p:cNvSpPr/>
            <p:nvPr/>
          </p:nvSpPr>
          <p:spPr>
            <a:xfrm>
              <a:off x="7031739" y="390615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94" name="tx1794"/>
            <p:cNvSpPr/>
            <p:nvPr/>
          </p:nvSpPr>
          <p:spPr>
            <a:xfrm>
              <a:off x="7335145" y="39061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95" name="tx1795"/>
            <p:cNvSpPr/>
            <p:nvPr/>
          </p:nvSpPr>
          <p:spPr>
            <a:xfrm>
              <a:off x="7638550" y="39061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96" name="tx1796"/>
            <p:cNvSpPr/>
            <p:nvPr/>
          </p:nvSpPr>
          <p:spPr>
            <a:xfrm>
              <a:off x="7941956" y="390615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97" name="tx1797"/>
            <p:cNvSpPr/>
            <p:nvPr/>
          </p:nvSpPr>
          <p:spPr>
            <a:xfrm>
              <a:off x="8245362" y="39061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98" name="tx1798"/>
            <p:cNvSpPr/>
            <p:nvPr/>
          </p:nvSpPr>
          <p:spPr>
            <a:xfrm>
              <a:off x="8548768" y="39061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99" name="tx1799"/>
            <p:cNvSpPr/>
            <p:nvPr/>
          </p:nvSpPr>
          <p:spPr>
            <a:xfrm>
              <a:off x="8852174" y="39061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00" name="tx1800"/>
            <p:cNvSpPr/>
            <p:nvPr/>
          </p:nvSpPr>
          <p:spPr>
            <a:xfrm>
              <a:off x="1873840"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01" name="tx1801"/>
            <p:cNvSpPr/>
            <p:nvPr/>
          </p:nvSpPr>
          <p:spPr>
            <a:xfrm>
              <a:off x="2177246"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02" name="tx1802"/>
            <p:cNvSpPr/>
            <p:nvPr/>
          </p:nvSpPr>
          <p:spPr>
            <a:xfrm>
              <a:off x="2480651"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03" name="tx1803"/>
            <p:cNvSpPr/>
            <p:nvPr/>
          </p:nvSpPr>
          <p:spPr>
            <a:xfrm>
              <a:off x="2784057"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04" name="tx1804"/>
            <p:cNvSpPr/>
            <p:nvPr/>
          </p:nvSpPr>
          <p:spPr>
            <a:xfrm>
              <a:off x="3087463"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05" name="tx1805"/>
            <p:cNvSpPr/>
            <p:nvPr/>
          </p:nvSpPr>
          <p:spPr>
            <a:xfrm>
              <a:off x="3390869"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06" name="tx1806"/>
            <p:cNvSpPr/>
            <p:nvPr/>
          </p:nvSpPr>
          <p:spPr>
            <a:xfrm>
              <a:off x="3694275"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07" name="tx1807"/>
            <p:cNvSpPr/>
            <p:nvPr/>
          </p:nvSpPr>
          <p:spPr>
            <a:xfrm>
              <a:off x="3997681"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08" name="tx1808"/>
            <p:cNvSpPr/>
            <p:nvPr/>
          </p:nvSpPr>
          <p:spPr>
            <a:xfrm>
              <a:off x="4301086"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09" name="tx1809"/>
            <p:cNvSpPr/>
            <p:nvPr/>
          </p:nvSpPr>
          <p:spPr>
            <a:xfrm>
              <a:off x="4604492"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0" name="tx1810"/>
            <p:cNvSpPr/>
            <p:nvPr/>
          </p:nvSpPr>
          <p:spPr>
            <a:xfrm>
              <a:off x="4907898"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1" name="tx1811"/>
            <p:cNvSpPr/>
            <p:nvPr/>
          </p:nvSpPr>
          <p:spPr>
            <a:xfrm>
              <a:off x="5211304"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2" name="tx1812"/>
            <p:cNvSpPr/>
            <p:nvPr/>
          </p:nvSpPr>
          <p:spPr>
            <a:xfrm>
              <a:off x="5514710"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3" name="tx1813"/>
            <p:cNvSpPr/>
            <p:nvPr/>
          </p:nvSpPr>
          <p:spPr>
            <a:xfrm>
              <a:off x="5818116"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14" name="tx1814"/>
            <p:cNvSpPr/>
            <p:nvPr/>
          </p:nvSpPr>
          <p:spPr>
            <a:xfrm>
              <a:off x="6121521"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15" name="tx1815"/>
            <p:cNvSpPr/>
            <p:nvPr/>
          </p:nvSpPr>
          <p:spPr>
            <a:xfrm>
              <a:off x="6424927"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16" name="tx1816"/>
            <p:cNvSpPr/>
            <p:nvPr/>
          </p:nvSpPr>
          <p:spPr>
            <a:xfrm>
              <a:off x="6728333"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17" name="tx1817"/>
            <p:cNvSpPr/>
            <p:nvPr/>
          </p:nvSpPr>
          <p:spPr>
            <a:xfrm>
              <a:off x="7031739"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18" name="tx1818"/>
            <p:cNvSpPr/>
            <p:nvPr/>
          </p:nvSpPr>
          <p:spPr>
            <a:xfrm>
              <a:off x="7335145"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19" name="tx1819"/>
            <p:cNvSpPr/>
            <p:nvPr/>
          </p:nvSpPr>
          <p:spPr>
            <a:xfrm>
              <a:off x="7638550"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20" name="tx1820"/>
            <p:cNvSpPr/>
            <p:nvPr/>
          </p:nvSpPr>
          <p:spPr>
            <a:xfrm>
              <a:off x="7941956"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21" name="tx1821"/>
            <p:cNvSpPr/>
            <p:nvPr/>
          </p:nvSpPr>
          <p:spPr>
            <a:xfrm>
              <a:off x="8245362"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22" name="tx1822"/>
            <p:cNvSpPr/>
            <p:nvPr/>
          </p:nvSpPr>
          <p:spPr>
            <a:xfrm>
              <a:off x="8548768"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23" name="tx1823"/>
            <p:cNvSpPr/>
            <p:nvPr/>
          </p:nvSpPr>
          <p:spPr>
            <a:xfrm>
              <a:off x="8852174"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24" name="tx1824"/>
            <p:cNvSpPr/>
            <p:nvPr/>
          </p:nvSpPr>
          <p:spPr>
            <a:xfrm>
              <a:off x="1873840" y="33725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25" name="tx1825"/>
            <p:cNvSpPr/>
            <p:nvPr/>
          </p:nvSpPr>
          <p:spPr>
            <a:xfrm>
              <a:off x="2177246" y="33725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26" name="tx1826"/>
            <p:cNvSpPr/>
            <p:nvPr/>
          </p:nvSpPr>
          <p:spPr>
            <a:xfrm>
              <a:off x="2480651" y="33725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27" name="tx1827"/>
            <p:cNvSpPr/>
            <p:nvPr/>
          </p:nvSpPr>
          <p:spPr>
            <a:xfrm>
              <a:off x="2784057" y="33725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28" name="tx1828"/>
            <p:cNvSpPr/>
            <p:nvPr/>
          </p:nvSpPr>
          <p:spPr>
            <a:xfrm>
              <a:off x="3087463" y="33725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29" name="tx1829"/>
            <p:cNvSpPr/>
            <p:nvPr/>
          </p:nvSpPr>
          <p:spPr>
            <a:xfrm>
              <a:off x="3390869" y="3372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30" name="tx1830"/>
            <p:cNvSpPr/>
            <p:nvPr/>
          </p:nvSpPr>
          <p:spPr>
            <a:xfrm>
              <a:off x="3694275" y="3372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31" name="tx1831"/>
            <p:cNvSpPr/>
            <p:nvPr/>
          </p:nvSpPr>
          <p:spPr>
            <a:xfrm>
              <a:off x="3997681" y="3372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32" name="tx1832"/>
            <p:cNvSpPr/>
            <p:nvPr/>
          </p:nvSpPr>
          <p:spPr>
            <a:xfrm>
              <a:off x="4301086" y="3372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33" name="tx1833"/>
            <p:cNvSpPr/>
            <p:nvPr/>
          </p:nvSpPr>
          <p:spPr>
            <a:xfrm>
              <a:off x="4604492" y="3372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34" name="tx1834"/>
            <p:cNvSpPr/>
            <p:nvPr/>
          </p:nvSpPr>
          <p:spPr>
            <a:xfrm>
              <a:off x="4907898" y="3372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35" name="tx1835"/>
            <p:cNvSpPr/>
            <p:nvPr/>
          </p:nvSpPr>
          <p:spPr>
            <a:xfrm>
              <a:off x="5211304" y="3372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36" name="tx1836"/>
            <p:cNvSpPr/>
            <p:nvPr/>
          </p:nvSpPr>
          <p:spPr>
            <a:xfrm>
              <a:off x="5514710" y="3372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37" name="tx1837"/>
            <p:cNvSpPr/>
            <p:nvPr/>
          </p:nvSpPr>
          <p:spPr>
            <a:xfrm>
              <a:off x="5818116" y="3372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38" name="tx1838"/>
            <p:cNvSpPr/>
            <p:nvPr/>
          </p:nvSpPr>
          <p:spPr>
            <a:xfrm>
              <a:off x="6121521" y="3372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39" name="tx1839"/>
            <p:cNvSpPr/>
            <p:nvPr/>
          </p:nvSpPr>
          <p:spPr>
            <a:xfrm>
              <a:off x="6424927" y="3372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40" name="tx1840"/>
            <p:cNvSpPr/>
            <p:nvPr/>
          </p:nvSpPr>
          <p:spPr>
            <a:xfrm>
              <a:off x="6728333" y="3372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41" name="tx1841"/>
            <p:cNvSpPr/>
            <p:nvPr/>
          </p:nvSpPr>
          <p:spPr>
            <a:xfrm>
              <a:off x="7031739" y="3372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42" name="tx1842"/>
            <p:cNvSpPr/>
            <p:nvPr/>
          </p:nvSpPr>
          <p:spPr>
            <a:xfrm>
              <a:off x="7335145" y="3372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43" name="tx1843"/>
            <p:cNvSpPr/>
            <p:nvPr/>
          </p:nvSpPr>
          <p:spPr>
            <a:xfrm>
              <a:off x="7638550" y="3372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44" name="tx1844"/>
            <p:cNvSpPr/>
            <p:nvPr/>
          </p:nvSpPr>
          <p:spPr>
            <a:xfrm>
              <a:off x="7941956" y="3372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45" name="tx1845"/>
            <p:cNvSpPr/>
            <p:nvPr/>
          </p:nvSpPr>
          <p:spPr>
            <a:xfrm>
              <a:off x="8245362" y="3372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46" name="tx1846"/>
            <p:cNvSpPr/>
            <p:nvPr/>
          </p:nvSpPr>
          <p:spPr>
            <a:xfrm>
              <a:off x="8548768" y="3372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47" name="tx1847"/>
            <p:cNvSpPr/>
            <p:nvPr/>
          </p:nvSpPr>
          <p:spPr>
            <a:xfrm>
              <a:off x="8852174" y="3372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48" name="tx1848"/>
            <p:cNvSpPr/>
            <p:nvPr/>
          </p:nvSpPr>
          <p:spPr>
            <a:xfrm>
              <a:off x="1873840" y="39061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849" name="tx1849"/>
            <p:cNvSpPr/>
            <p:nvPr/>
          </p:nvSpPr>
          <p:spPr>
            <a:xfrm>
              <a:off x="2177246" y="39061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50" name="tx1850"/>
            <p:cNvSpPr/>
            <p:nvPr/>
          </p:nvSpPr>
          <p:spPr>
            <a:xfrm>
              <a:off x="2480651" y="39061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51" name="tx1851"/>
            <p:cNvSpPr/>
            <p:nvPr/>
          </p:nvSpPr>
          <p:spPr>
            <a:xfrm>
              <a:off x="2784057" y="39061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52" name="tx1852"/>
            <p:cNvSpPr/>
            <p:nvPr/>
          </p:nvSpPr>
          <p:spPr>
            <a:xfrm>
              <a:off x="1873840" y="459224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53" name="tx1853"/>
            <p:cNvSpPr/>
            <p:nvPr/>
          </p:nvSpPr>
          <p:spPr>
            <a:xfrm>
              <a:off x="2177246" y="45922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54" name="tx1854"/>
            <p:cNvSpPr/>
            <p:nvPr/>
          </p:nvSpPr>
          <p:spPr>
            <a:xfrm>
              <a:off x="2480651" y="45922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55" name="tx1855"/>
            <p:cNvSpPr/>
            <p:nvPr/>
          </p:nvSpPr>
          <p:spPr>
            <a:xfrm>
              <a:off x="2784057" y="45922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56" name="tx1856"/>
            <p:cNvSpPr/>
            <p:nvPr/>
          </p:nvSpPr>
          <p:spPr>
            <a:xfrm>
              <a:off x="3087463" y="45922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57" name="tx1857"/>
            <p:cNvSpPr/>
            <p:nvPr/>
          </p:nvSpPr>
          <p:spPr>
            <a:xfrm>
              <a:off x="3390869" y="45922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58" name="tx1858"/>
            <p:cNvSpPr/>
            <p:nvPr/>
          </p:nvSpPr>
          <p:spPr>
            <a:xfrm>
              <a:off x="3694275" y="45922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59" name="tx1859"/>
            <p:cNvSpPr/>
            <p:nvPr/>
          </p:nvSpPr>
          <p:spPr>
            <a:xfrm>
              <a:off x="3997681" y="45922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60" name="tx1860"/>
            <p:cNvSpPr/>
            <p:nvPr/>
          </p:nvSpPr>
          <p:spPr>
            <a:xfrm>
              <a:off x="4301086" y="45922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61" name="tx1861"/>
            <p:cNvSpPr/>
            <p:nvPr/>
          </p:nvSpPr>
          <p:spPr>
            <a:xfrm>
              <a:off x="1873840"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62" name="tx1862"/>
            <p:cNvSpPr/>
            <p:nvPr/>
          </p:nvSpPr>
          <p:spPr>
            <a:xfrm>
              <a:off x="2177246"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63" name="tx1863"/>
            <p:cNvSpPr/>
            <p:nvPr/>
          </p:nvSpPr>
          <p:spPr>
            <a:xfrm>
              <a:off x="2480651"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64" name="tx1864"/>
            <p:cNvSpPr/>
            <p:nvPr/>
          </p:nvSpPr>
          <p:spPr>
            <a:xfrm>
              <a:off x="2784057"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65" name="tx1865"/>
            <p:cNvSpPr/>
            <p:nvPr/>
          </p:nvSpPr>
          <p:spPr>
            <a:xfrm>
              <a:off x="3087463"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66" name="tx1866"/>
            <p:cNvSpPr/>
            <p:nvPr/>
          </p:nvSpPr>
          <p:spPr>
            <a:xfrm>
              <a:off x="3390869"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67" name="tx1867"/>
            <p:cNvSpPr/>
            <p:nvPr/>
          </p:nvSpPr>
          <p:spPr>
            <a:xfrm>
              <a:off x="3694275"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68" name="tx1868"/>
            <p:cNvSpPr/>
            <p:nvPr/>
          </p:nvSpPr>
          <p:spPr>
            <a:xfrm>
              <a:off x="3997681"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69" name="tx1869"/>
            <p:cNvSpPr/>
            <p:nvPr/>
          </p:nvSpPr>
          <p:spPr>
            <a:xfrm>
              <a:off x="4301086"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70" name="tx1870"/>
            <p:cNvSpPr/>
            <p:nvPr/>
          </p:nvSpPr>
          <p:spPr>
            <a:xfrm>
              <a:off x="4604492"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71" name="tx1871"/>
            <p:cNvSpPr/>
            <p:nvPr/>
          </p:nvSpPr>
          <p:spPr>
            <a:xfrm>
              <a:off x="4907898"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72" name="tx1872"/>
            <p:cNvSpPr/>
            <p:nvPr/>
          </p:nvSpPr>
          <p:spPr>
            <a:xfrm>
              <a:off x="5211304"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73" name="tx1873"/>
            <p:cNvSpPr/>
            <p:nvPr/>
          </p:nvSpPr>
          <p:spPr>
            <a:xfrm>
              <a:off x="5514710"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74" name="tx1874"/>
            <p:cNvSpPr/>
            <p:nvPr/>
          </p:nvSpPr>
          <p:spPr>
            <a:xfrm>
              <a:off x="5818116"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75" name="tx1875"/>
            <p:cNvSpPr/>
            <p:nvPr/>
          </p:nvSpPr>
          <p:spPr>
            <a:xfrm>
              <a:off x="6121521"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76" name="tx1876"/>
            <p:cNvSpPr/>
            <p:nvPr/>
          </p:nvSpPr>
          <p:spPr>
            <a:xfrm>
              <a:off x="6424927"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77" name="tx1877"/>
            <p:cNvSpPr/>
            <p:nvPr/>
          </p:nvSpPr>
          <p:spPr>
            <a:xfrm>
              <a:off x="6728333"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78" name="tx1878"/>
            <p:cNvSpPr/>
            <p:nvPr/>
          </p:nvSpPr>
          <p:spPr>
            <a:xfrm>
              <a:off x="7031739"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79" name="tx1879"/>
            <p:cNvSpPr/>
            <p:nvPr/>
          </p:nvSpPr>
          <p:spPr>
            <a:xfrm>
              <a:off x="7335145"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80" name="tx1880"/>
            <p:cNvSpPr/>
            <p:nvPr/>
          </p:nvSpPr>
          <p:spPr>
            <a:xfrm>
              <a:off x="7638550"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81" name="tx1881"/>
            <p:cNvSpPr/>
            <p:nvPr/>
          </p:nvSpPr>
          <p:spPr>
            <a:xfrm>
              <a:off x="7941956"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82" name="tx1882"/>
            <p:cNvSpPr/>
            <p:nvPr/>
          </p:nvSpPr>
          <p:spPr>
            <a:xfrm>
              <a:off x="8245362"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83" name="tx1883"/>
            <p:cNvSpPr/>
            <p:nvPr/>
          </p:nvSpPr>
          <p:spPr>
            <a:xfrm>
              <a:off x="8548768"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84" name="tx1884"/>
            <p:cNvSpPr/>
            <p:nvPr/>
          </p:nvSpPr>
          <p:spPr>
            <a:xfrm>
              <a:off x="8852174"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85" name="tx1885"/>
            <p:cNvSpPr/>
            <p:nvPr/>
          </p:nvSpPr>
          <p:spPr>
            <a:xfrm>
              <a:off x="1873840" y="38299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86" name="tx1886"/>
            <p:cNvSpPr/>
            <p:nvPr/>
          </p:nvSpPr>
          <p:spPr>
            <a:xfrm>
              <a:off x="2177246" y="38299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87" name="tx1887"/>
            <p:cNvSpPr/>
            <p:nvPr/>
          </p:nvSpPr>
          <p:spPr>
            <a:xfrm>
              <a:off x="2480651" y="38299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88" name="tx1888"/>
            <p:cNvSpPr/>
            <p:nvPr/>
          </p:nvSpPr>
          <p:spPr>
            <a:xfrm>
              <a:off x="2784057" y="38299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89" name="tx1889"/>
            <p:cNvSpPr/>
            <p:nvPr/>
          </p:nvSpPr>
          <p:spPr>
            <a:xfrm>
              <a:off x="3087463" y="38299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90" name="tx1890"/>
            <p:cNvSpPr/>
            <p:nvPr/>
          </p:nvSpPr>
          <p:spPr>
            <a:xfrm>
              <a:off x="3390869" y="382991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91" name="tx1891"/>
            <p:cNvSpPr/>
            <p:nvPr/>
          </p:nvSpPr>
          <p:spPr>
            <a:xfrm>
              <a:off x="3694275" y="382991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92" name="tx1892"/>
            <p:cNvSpPr/>
            <p:nvPr/>
          </p:nvSpPr>
          <p:spPr>
            <a:xfrm>
              <a:off x="3997681" y="38299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893" name="tx1893"/>
            <p:cNvSpPr/>
            <p:nvPr/>
          </p:nvSpPr>
          <p:spPr>
            <a:xfrm>
              <a:off x="4301086" y="38299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894" name="tx1894"/>
            <p:cNvSpPr/>
            <p:nvPr/>
          </p:nvSpPr>
          <p:spPr>
            <a:xfrm>
              <a:off x="4604492" y="38299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895" name="tx1895"/>
            <p:cNvSpPr/>
            <p:nvPr/>
          </p:nvSpPr>
          <p:spPr>
            <a:xfrm>
              <a:off x="1873840" y="43635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96" name="tx1896"/>
            <p:cNvSpPr/>
            <p:nvPr/>
          </p:nvSpPr>
          <p:spPr>
            <a:xfrm>
              <a:off x="2177246" y="436354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97" name="tx1897"/>
            <p:cNvSpPr/>
            <p:nvPr/>
          </p:nvSpPr>
          <p:spPr>
            <a:xfrm>
              <a:off x="2480651" y="436354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98" name="tx1898"/>
            <p:cNvSpPr/>
            <p:nvPr/>
          </p:nvSpPr>
          <p:spPr>
            <a:xfrm>
              <a:off x="2784057" y="43635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99" name="tx1899"/>
            <p:cNvSpPr/>
            <p:nvPr/>
          </p:nvSpPr>
          <p:spPr>
            <a:xfrm>
              <a:off x="3087463" y="43635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00" name="tx1900"/>
            <p:cNvSpPr/>
            <p:nvPr/>
          </p:nvSpPr>
          <p:spPr>
            <a:xfrm>
              <a:off x="3390869" y="43635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01" name="tx1901"/>
            <p:cNvSpPr/>
            <p:nvPr/>
          </p:nvSpPr>
          <p:spPr>
            <a:xfrm>
              <a:off x="3694275" y="43635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02" name="tx1902"/>
            <p:cNvSpPr/>
            <p:nvPr/>
          </p:nvSpPr>
          <p:spPr>
            <a:xfrm>
              <a:off x="3997681" y="43635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03" name="tx1903"/>
            <p:cNvSpPr/>
            <p:nvPr/>
          </p:nvSpPr>
          <p:spPr>
            <a:xfrm>
              <a:off x="4301086" y="43635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04" name="tx1904"/>
            <p:cNvSpPr/>
            <p:nvPr/>
          </p:nvSpPr>
          <p:spPr>
            <a:xfrm>
              <a:off x="4604492" y="43635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05" name="tx1905"/>
            <p:cNvSpPr/>
            <p:nvPr/>
          </p:nvSpPr>
          <p:spPr>
            <a:xfrm>
              <a:off x="4907898" y="43635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06" name="tx1906"/>
            <p:cNvSpPr/>
            <p:nvPr/>
          </p:nvSpPr>
          <p:spPr>
            <a:xfrm>
              <a:off x="5211304" y="43635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07" name="tx1907"/>
            <p:cNvSpPr/>
            <p:nvPr/>
          </p:nvSpPr>
          <p:spPr>
            <a:xfrm>
              <a:off x="5514710" y="43635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08" name="tx1908"/>
            <p:cNvSpPr/>
            <p:nvPr/>
          </p:nvSpPr>
          <p:spPr>
            <a:xfrm>
              <a:off x="5818116" y="436354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09" name="tx1909"/>
            <p:cNvSpPr/>
            <p:nvPr/>
          </p:nvSpPr>
          <p:spPr>
            <a:xfrm>
              <a:off x="6121521" y="436354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10" name="tx1910"/>
            <p:cNvSpPr/>
            <p:nvPr/>
          </p:nvSpPr>
          <p:spPr>
            <a:xfrm>
              <a:off x="6424927" y="436354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11" name="tx1911"/>
            <p:cNvSpPr/>
            <p:nvPr/>
          </p:nvSpPr>
          <p:spPr>
            <a:xfrm>
              <a:off x="6728333" y="43635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912" name="tx1912"/>
            <p:cNvSpPr/>
            <p:nvPr/>
          </p:nvSpPr>
          <p:spPr>
            <a:xfrm>
              <a:off x="7031739" y="43635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913" name="tx1913"/>
            <p:cNvSpPr/>
            <p:nvPr/>
          </p:nvSpPr>
          <p:spPr>
            <a:xfrm>
              <a:off x="7335145" y="43635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914" name="tx1914"/>
            <p:cNvSpPr/>
            <p:nvPr/>
          </p:nvSpPr>
          <p:spPr>
            <a:xfrm>
              <a:off x="7638550" y="43635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915" name="tx1915"/>
            <p:cNvSpPr/>
            <p:nvPr/>
          </p:nvSpPr>
          <p:spPr>
            <a:xfrm>
              <a:off x="7941956" y="43635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916" name="tx1916"/>
            <p:cNvSpPr/>
            <p:nvPr/>
          </p:nvSpPr>
          <p:spPr>
            <a:xfrm>
              <a:off x="8245362" y="43635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917" name="tx1917"/>
            <p:cNvSpPr/>
            <p:nvPr/>
          </p:nvSpPr>
          <p:spPr>
            <a:xfrm>
              <a:off x="8548768" y="43635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918" name="tx1918"/>
            <p:cNvSpPr/>
            <p:nvPr/>
          </p:nvSpPr>
          <p:spPr>
            <a:xfrm>
              <a:off x="8852174" y="43635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919" name="tx1919"/>
            <p:cNvSpPr/>
            <p:nvPr/>
          </p:nvSpPr>
          <p:spPr>
            <a:xfrm>
              <a:off x="4907898" y="38299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20" name="tx1920"/>
            <p:cNvSpPr/>
            <p:nvPr/>
          </p:nvSpPr>
          <p:spPr>
            <a:xfrm>
              <a:off x="5211304" y="38299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921" name="tx1921"/>
            <p:cNvSpPr/>
            <p:nvPr/>
          </p:nvSpPr>
          <p:spPr>
            <a:xfrm>
              <a:off x="5514710" y="38299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22" name="tx1922"/>
            <p:cNvSpPr/>
            <p:nvPr/>
          </p:nvSpPr>
          <p:spPr>
            <a:xfrm>
              <a:off x="5818116" y="38299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23" name="tx1923"/>
            <p:cNvSpPr/>
            <p:nvPr/>
          </p:nvSpPr>
          <p:spPr>
            <a:xfrm>
              <a:off x="6121521" y="38299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24" name="tx1924"/>
            <p:cNvSpPr/>
            <p:nvPr/>
          </p:nvSpPr>
          <p:spPr>
            <a:xfrm>
              <a:off x="6424927" y="382991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25" name="tx1925"/>
            <p:cNvSpPr/>
            <p:nvPr/>
          </p:nvSpPr>
          <p:spPr>
            <a:xfrm>
              <a:off x="6728333" y="38299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26" name="tx1926"/>
            <p:cNvSpPr/>
            <p:nvPr/>
          </p:nvSpPr>
          <p:spPr>
            <a:xfrm>
              <a:off x="7031739" y="38299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27" name="tx1927"/>
            <p:cNvSpPr/>
            <p:nvPr/>
          </p:nvSpPr>
          <p:spPr>
            <a:xfrm>
              <a:off x="7335145" y="38299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28" name="tx1928"/>
            <p:cNvSpPr/>
            <p:nvPr/>
          </p:nvSpPr>
          <p:spPr>
            <a:xfrm>
              <a:off x="7638550" y="38299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29" name="tx1929"/>
            <p:cNvSpPr/>
            <p:nvPr/>
          </p:nvSpPr>
          <p:spPr>
            <a:xfrm>
              <a:off x="7941956" y="38299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30" name="tx1930"/>
            <p:cNvSpPr/>
            <p:nvPr/>
          </p:nvSpPr>
          <p:spPr>
            <a:xfrm>
              <a:off x="8245362" y="38299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31" name="tx1931"/>
            <p:cNvSpPr/>
            <p:nvPr/>
          </p:nvSpPr>
          <p:spPr>
            <a:xfrm>
              <a:off x="8548768" y="38299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32" name="tx1932"/>
            <p:cNvSpPr/>
            <p:nvPr/>
          </p:nvSpPr>
          <p:spPr>
            <a:xfrm>
              <a:off x="8852174" y="38299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33" name="tx1933"/>
            <p:cNvSpPr/>
            <p:nvPr/>
          </p:nvSpPr>
          <p:spPr>
            <a:xfrm>
              <a:off x="3694275"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34" name="tx1934"/>
            <p:cNvSpPr/>
            <p:nvPr/>
          </p:nvSpPr>
          <p:spPr>
            <a:xfrm>
              <a:off x="3997681"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35" name="tx1935"/>
            <p:cNvSpPr/>
            <p:nvPr/>
          </p:nvSpPr>
          <p:spPr>
            <a:xfrm>
              <a:off x="4301086"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36" name="tx1936"/>
            <p:cNvSpPr/>
            <p:nvPr/>
          </p:nvSpPr>
          <p:spPr>
            <a:xfrm>
              <a:off x="4604492"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37" name="tx1937"/>
            <p:cNvSpPr/>
            <p:nvPr/>
          </p:nvSpPr>
          <p:spPr>
            <a:xfrm>
              <a:off x="4907898"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38" name="tx1938"/>
            <p:cNvSpPr/>
            <p:nvPr/>
          </p:nvSpPr>
          <p:spPr>
            <a:xfrm>
              <a:off x="5211304"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39" name="tx1939"/>
            <p:cNvSpPr/>
            <p:nvPr/>
          </p:nvSpPr>
          <p:spPr>
            <a:xfrm>
              <a:off x="5514710"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40" name="tx1940"/>
            <p:cNvSpPr/>
            <p:nvPr/>
          </p:nvSpPr>
          <p:spPr>
            <a:xfrm>
              <a:off x="5818116"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41" name="tx1941"/>
            <p:cNvSpPr/>
            <p:nvPr/>
          </p:nvSpPr>
          <p:spPr>
            <a:xfrm>
              <a:off x="6121521"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42" name="tx1942"/>
            <p:cNvSpPr/>
            <p:nvPr/>
          </p:nvSpPr>
          <p:spPr>
            <a:xfrm>
              <a:off x="6424927"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43" name="tx1943"/>
            <p:cNvSpPr/>
            <p:nvPr/>
          </p:nvSpPr>
          <p:spPr>
            <a:xfrm>
              <a:off x="6728333"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44" name="tx1944"/>
            <p:cNvSpPr/>
            <p:nvPr/>
          </p:nvSpPr>
          <p:spPr>
            <a:xfrm>
              <a:off x="7031739"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45" name="tx1945"/>
            <p:cNvSpPr/>
            <p:nvPr/>
          </p:nvSpPr>
          <p:spPr>
            <a:xfrm>
              <a:off x="7335145"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46" name="tx1946"/>
            <p:cNvSpPr/>
            <p:nvPr/>
          </p:nvSpPr>
          <p:spPr>
            <a:xfrm>
              <a:off x="7638550"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47" name="tx1947"/>
            <p:cNvSpPr/>
            <p:nvPr/>
          </p:nvSpPr>
          <p:spPr>
            <a:xfrm>
              <a:off x="7941956"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48" name="tx1948"/>
            <p:cNvSpPr/>
            <p:nvPr/>
          </p:nvSpPr>
          <p:spPr>
            <a:xfrm>
              <a:off x="8245362"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949" name="tx1949"/>
            <p:cNvSpPr/>
            <p:nvPr/>
          </p:nvSpPr>
          <p:spPr>
            <a:xfrm>
              <a:off x="8548768" y="291512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50" name="tx1950"/>
            <p:cNvSpPr/>
            <p:nvPr/>
          </p:nvSpPr>
          <p:spPr>
            <a:xfrm>
              <a:off x="8852174" y="291512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51" name="tx1951"/>
            <p:cNvSpPr/>
            <p:nvPr/>
          </p:nvSpPr>
          <p:spPr>
            <a:xfrm>
              <a:off x="1873840"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52" name="tx1952"/>
            <p:cNvSpPr/>
            <p:nvPr/>
          </p:nvSpPr>
          <p:spPr>
            <a:xfrm>
              <a:off x="2177246"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53" name="tx1953"/>
            <p:cNvSpPr/>
            <p:nvPr/>
          </p:nvSpPr>
          <p:spPr>
            <a:xfrm>
              <a:off x="2480651"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54" name="tx1954"/>
            <p:cNvSpPr/>
            <p:nvPr/>
          </p:nvSpPr>
          <p:spPr>
            <a:xfrm>
              <a:off x="2784057"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55" name="tx1955"/>
            <p:cNvSpPr/>
            <p:nvPr/>
          </p:nvSpPr>
          <p:spPr>
            <a:xfrm>
              <a:off x="3087463"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56" name="tx1956"/>
            <p:cNvSpPr/>
            <p:nvPr/>
          </p:nvSpPr>
          <p:spPr>
            <a:xfrm>
              <a:off x="3390869"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57" name="tx1957"/>
            <p:cNvSpPr/>
            <p:nvPr/>
          </p:nvSpPr>
          <p:spPr>
            <a:xfrm>
              <a:off x="4604492" y="45922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58" name="tx1958"/>
            <p:cNvSpPr/>
            <p:nvPr/>
          </p:nvSpPr>
          <p:spPr>
            <a:xfrm>
              <a:off x="4907898" y="45922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59" name="tx1959"/>
            <p:cNvSpPr/>
            <p:nvPr/>
          </p:nvSpPr>
          <p:spPr>
            <a:xfrm>
              <a:off x="5211304" y="459224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60" name="tx1960"/>
            <p:cNvSpPr/>
            <p:nvPr/>
          </p:nvSpPr>
          <p:spPr>
            <a:xfrm>
              <a:off x="5514710" y="45922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61" name="tx1961"/>
            <p:cNvSpPr/>
            <p:nvPr/>
          </p:nvSpPr>
          <p:spPr>
            <a:xfrm>
              <a:off x="5818116" y="45922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62" name="tx1962"/>
            <p:cNvSpPr/>
            <p:nvPr/>
          </p:nvSpPr>
          <p:spPr>
            <a:xfrm>
              <a:off x="6121521" y="459224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63" name="tx1963"/>
            <p:cNvSpPr/>
            <p:nvPr/>
          </p:nvSpPr>
          <p:spPr>
            <a:xfrm>
              <a:off x="6424927" y="459224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64" name="tx1964"/>
            <p:cNvSpPr/>
            <p:nvPr/>
          </p:nvSpPr>
          <p:spPr>
            <a:xfrm>
              <a:off x="6728333" y="459224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65" name="tx1965"/>
            <p:cNvSpPr/>
            <p:nvPr/>
          </p:nvSpPr>
          <p:spPr>
            <a:xfrm>
              <a:off x="7031739" y="459224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66" name="tx1966"/>
            <p:cNvSpPr/>
            <p:nvPr/>
          </p:nvSpPr>
          <p:spPr>
            <a:xfrm>
              <a:off x="7335145" y="45922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967" name="tx1967"/>
            <p:cNvSpPr/>
            <p:nvPr/>
          </p:nvSpPr>
          <p:spPr>
            <a:xfrm>
              <a:off x="7638550" y="45922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968" name="tx1968"/>
            <p:cNvSpPr/>
            <p:nvPr/>
          </p:nvSpPr>
          <p:spPr>
            <a:xfrm>
              <a:off x="7941956" y="45922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969" name="tx1969"/>
            <p:cNvSpPr/>
            <p:nvPr/>
          </p:nvSpPr>
          <p:spPr>
            <a:xfrm>
              <a:off x="8245362" y="45922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70" name="tx1970"/>
            <p:cNvSpPr/>
            <p:nvPr/>
          </p:nvSpPr>
          <p:spPr>
            <a:xfrm>
              <a:off x="8548768" y="45922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71" name="tx1971"/>
            <p:cNvSpPr/>
            <p:nvPr/>
          </p:nvSpPr>
          <p:spPr>
            <a:xfrm>
              <a:off x="8852174" y="45922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72" name="tx1972"/>
            <p:cNvSpPr/>
            <p:nvPr/>
          </p:nvSpPr>
          <p:spPr>
            <a:xfrm>
              <a:off x="1873840"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73" name="tx1973"/>
            <p:cNvSpPr/>
            <p:nvPr/>
          </p:nvSpPr>
          <p:spPr>
            <a:xfrm>
              <a:off x="2177246"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74" name="tx1974"/>
            <p:cNvSpPr/>
            <p:nvPr/>
          </p:nvSpPr>
          <p:spPr>
            <a:xfrm>
              <a:off x="2480651"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75" name="tx1975"/>
            <p:cNvSpPr/>
            <p:nvPr/>
          </p:nvSpPr>
          <p:spPr>
            <a:xfrm>
              <a:off x="2784057"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76" name="tx1976"/>
            <p:cNvSpPr/>
            <p:nvPr/>
          </p:nvSpPr>
          <p:spPr>
            <a:xfrm>
              <a:off x="3087463"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77" name="tx1977"/>
            <p:cNvSpPr/>
            <p:nvPr/>
          </p:nvSpPr>
          <p:spPr>
            <a:xfrm>
              <a:off x="3390869"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78" name="tx1978"/>
            <p:cNvSpPr/>
            <p:nvPr/>
          </p:nvSpPr>
          <p:spPr>
            <a:xfrm>
              <a:off x="3694275"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79" name="tx1979"/>
            <p:cNvSpPr/>
            <p:nvPr/>
          </p:nvSpPr>
          <p:spPr>
            <a:xfrm>
              <a:off x="3997681"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80" name="tx1980"/>
            <p:cNvSpPr/>
            <p:nvPr/>
          </p:nvSpPr>
          <p:spPr>
            <a:xfrm>
              <a:off x="4301086"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81" name="tx1981"/>
            <p:cNvSpPr/>
            <p:nvPr/>
          </p:nvSpPr>
          <p:spPr>
            <a:xfrm>
              <a:off x="4604492"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82" name="tx1982"/>
            <p:cNvSpPr/>
            <p:nvPr/>
          </p:nvSpPr>
          <p:spPr>
            <a:xfrm>
              <a:off x="4907898"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83" name="tx1983"/>
            <p:cNvSpPr/>
            <p:nvPr/>
          </p:nvSpPr>
          <p:spPr>
            <a:xfrm>
              <a:off x="5211304"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84" name="tx1984"/>
            <p:cNvSpPr/>
            <p:nvPr/>
          </p:nvSpPr>
          <p:spPr>
            <a:xfrm>
              <a:off x="5514710"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85" name="tx1985"/>
            <p:cNvSpPr/>
            <p:nvPr/>
          </p:nvSpPr>
          <p:spPr>
            <a:xfrm>
              <a:off x="5818116"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86" name="tx1986"/>
            <p:cNvSpPr/>
            <p:nvPr/>
          </p:nvSpPr>
          <p:spPr>
            <a:xfrm>
              <a:off x="6121521"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87" name="tx1987"/>
            <p:cNvSpPr/>
            <p:nvPr/>
          </p:nvSpPr>
          <p:spPr>
            <a:xfrm>
              <a:off x="6424927"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88" name="tx1988"/>
            <p:cNvSpPr/>
            <p:nvPr/>
          </p:nvSpPr>
          <p:spPr>
            <a:xfrm>
              <a:off x="6728333"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989" name="tx1989"/>
            <p:cNvSpPr/>
            <p:nvPr/>
          </p:nvSpPr>
          <p:spPr>
            <a:xfrm>
              <a:off x="7031739"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990" name="tx1990"/>
            <p:cNvSpPr/>
            <p:nvPr/>
          </p:nvSpPr>
          <p:spPr>
            <a:xfrm>
              <a:off x="7335145"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991" name="tx1991"/>
            <p:cNvSpPr/>
            <p:nvPr/>
          </p:nvSpPr>
          <p:spPr>
            <a:xfrm>
              <a:off x="7638550"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992" name="tx1992"/>
            <p:cNvSpPr/>
            <p:nvPr/>
          </p:nvSpPr>
          <p:spPr>
            <a:xfrm>
              <a:off x="7941956"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93" name="tx1993"/>
            <p:cNvSpPr/>
            <p:nvPr/>
          </p:nvSpPr>
          <p:spPr>
            <a:xfrm>
              <a:off x="8245362"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994" name="tx1994"/>
            <p:cNvSpPr/>
            <p:nvPr/>
          </p:nvSpPr>
          <p:spPr>
            <a:xfrm>
              <a:off x="8548768"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995" name="tx1995"/>
            <p:cNvSpPr/>
            <p:nvPr/>
          </p:nvSpPr>
          <p:spPr>
            <a:xfrm>
              <a:off x="8852174"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996" name="tx1996"/>
            <p:cNvSpPr/>
            <p:nvPr/>
          </p:nvSpPr>
          <p:spPr>
            <a:xfrm>
              <a:off x="1873840"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97" name="tx1997"/>
            <p:cNvSpPr/>
            <p:nvPr/>
          </p:nvSpPr>
          <p:spPr>
            <a:xfrm>
              <a:off x="2177246"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98" name="tx1998"/>
            <p:cNvSpPr/>
            <p:nvPr/>
          </p:nvSpPr>
          <p:spPr>
            <a:xfrm>
              <a:off x="2480651"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99" name="tx1999"/>
            <p:cNvSpPr/>
            <p:nvPr/>
          </p:nvSpPr>
          <p:spPr>
            <a:xfrm>
              <a:off x="2784057"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00" name="tx2000"/>
            <p:cNvSpPr/>
            <p:nvPr/>
          </p:nvSpPr>
          <p:spPr>
            <a:xfrm>
              <a:off x="3087463"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01" name="tx2001"/>
            <p:cNvSpPr/>
            <p:nvPr/>
          </p:nvSpPr>
          <p:spPr>
            <a:xfrm>
              <a:off x="3390869"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02" name="tx2002"/>
            <p:cNvSpPr/>
            <p:nvPr/>
          </p:nvSpPr>
          <p:spPr>
            <a:xfrm>
              <a:off x="3694275"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03" name="tx2003"/>
            <p:cNvSpPr/>
            <p:nvPr/>
          </p:nvSpPr>
          <p:spPr>
            <a:xfrm>
              <a:off x="3997681"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04" name="tx2004"/>
            <p:cNvSpPr/>
            <p:nvPr/>
          </p:nvSpPr>
          <p:spPr>
            <a:xfrm>
              <a:off x="4301086"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05" name="tx2005"/>
            <p:cNvSpPr/>
            <p:nvPr/>
          </p:nvSpPr>
          <p:spPr>
            <a:xfrm>
              <a:off x="4604492"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06" name="tx2006"/>
            <p:cNvSpPr/>
            <p:nvPr/>
          </p:nvSpPr>
          <p:spPr>
            <a:xfrm>
              <a:off x="4907898"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07" name="tx2007"/>
            <p:cNvSpPr/>
            <p:nvPr/>
          </p:nvSpPr>
          <p:spPr>
            <a:xfrm>
              <a:off x="5211304"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08" name="tx2008"/>
            <p:cNvSpPr/>
            <p:nvPr/>
          </p:nvSpPr>
          <p:spPr>
            <a:xfrm>
              <a:off x="5514710"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09" name="tx2009"/>
            <p:cNvSpPr/>
            <p:nvPr/>
          </p:nvSpPr>
          <p:spPr>
            <a:xfrm>
              <a:off x="5818116"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10" name="tx2010"/>
            <p:cNvSpPr/>
            <p:nvPr/>
          </p:nvSpPr>
          <p:spPr>
            <a:xfrm>
              <a:off x="6121521"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11" name="tx2011"/>
            <p:cNvSpPr/>
            <p:nvPr/>
          </p:nvSpPr>
          <p:spPr>
            <a:xfrm>
              <a:off x="6424927"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12" name="tx2012"/>
            <p:cNvSpPr/>
            <p:nvPr/>
          </p:nvSpPr>
          <p:spPr>
            <a:xfrm>
              <a:off x="6728333"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13" name="tx2013"/>
            <p:cNvSpPr/>
            <p:nvPr/>
          </p:nvSpPr>
          <p:spPr>
            <a:xfrm>
              <a:off x="7031739"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14" name="tx2014"/>
            <p:cNvSpPr/>
            <p:nvPr/>
          </p:nvSpPr>
          <p:spPr>
            <a:xfrm>
              <a:off x="7335145"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15" name="tx2015"/>
            <p:cNvSpPr/>
            <p:nvPr/>
          </p:nvSpPr>
          <p:spPr>
            <a:xfrm>
              <a:off x="7638550"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16" name="tx2016"/>
            <p:cNvSpPr/>
            <p:nvPr/>
          </p:nvSpPr>
          <p:spPr>
            <a:xfrm>
              <a:off x="7941956"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17" name="tx2017"/>
            <p:cNvSpPr/>
            <p:nvPr/>
          </p:nvSpPr>
          <p:spPr>
            <a:xfrm>
              <a:off x="8245362"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18" name="tx2018"/>
            <p:cNvSpPr/>
            <p:nvPr/>
          </p:nvSpPr>
          <p:spPr>
            <a:xfrm>
              <a:off x="8548768"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19" name="tx2019"/>
            <p:cNvSpPr/>
            <p:nvPr/>
          </p:nvSpPr>
          <p:spPr>
            <a:xfrm>
              <a:off x="8852174"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20" name="tx2020"/>
            <p:cNvSpPr/>
            <p:nvPr/>
          </p:nvSpPr>
          <p:spPr>
            <a:xfrm>
              <a:off x="1873840" y="3677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021" name="tx2021"/>
            <p:cNvSpPr/>
            <p:nvPr/>
          </p:nvSpPr>
          <p:spPr>
            <a:xfrm>
              <a:off x="2177246" y="3677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022" name="tx2022"/>
            <p:cNvSpPr/>
            <p:nvPr/>
          </p:nvSpPr>
          <p:spPr>
            <a:xfrm>
              <a:off x="2480651" y="3677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23" name="tx2023"/>
            <p:cNvSpPr/>
            <p:nvPr/>
          </p:nvSpPr>
          <p:spPr>
            <a:xfrm>
              <a:off x="2784057" y="3677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24" name="tx2024"/>
            <p:cNvSpPr/>
            <p:nvPr/>
          </p:nvSpPr>
          <p:spPr>
            <a:xfrm>
              <a:off x="3087463" y="3677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25" name="tx2025"/>
            <p:cNvSpPr/>
            <p:nvPr/>
          </p:nvSpPr>
          <p:spPr>
            <a:xfrm>
              <a:off x="3390869" y="367745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26" name="tx2026"/>
            <p:cNvSpPr/>
            <p:nvPr/>
          </p:nvSpPr>
          <p:spPr>
            <a:xfrm>
              <a:off x="3694275" y="367745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27" name="tx2027"/>
            <p:cNvSpPr/>
            <p:nvPr/>
          </p:nvSpPr>
          <p:spPr>
            <a:xfrm>
              <a:off x="3997681" y="3677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28" name="tx2028"/>
            <p:cNvSpPr/>
            <p:nvPr/>
          </p:nvSpPr>
          <p:spPr>
            <a:xfrm>
              <a:off x="4301086" y="367745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29" name="tx2029"/>
            <p:cNvSpPr/>
            <p:nvPr/>
          </p:nvSpPr>
          <p:spPr>
            <a:xfrm>
              <a:off x="4604492" y="3677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30" name="tx2030"/>
            <p:cNvSpPr/>
            <p:nvPr/>
          </p:nvSpPr>
          <p:spPr>
            <a:xfrm>
              <a:off x="4907898" y="3677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31" name="tx2031"/>
            <p:cNvSpPr/>
            <p:nvPr/>
          </p:nvSpPr>
          <p:spPr>
            <a:xfrm>
              <a:off x="5211304" y="367745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32" name="tx2032"/>
            <p:cNvSpPr/>
            <p:nvPr/>
          </p:nvSpPr>
          <p:spPr>
            <a:xfrm>
              <a:off x="1873840" y="4668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33" name="tx2033"/>
            <p:cNvSpPr/>
            <p:nvPr/>
          </p:nvSpPr>
          <p:spPr>
            <a:xfrm>
              <a:off x="2177246" y="4668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34" name="tx2034"/>
            <p:cNvSpPr/>
            <p:nvPr/>
          </p:nvSpPr>
          <p:spPr>
            <a:xfrm>
              <a:off x="2480651" y="4668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35" name="tx2035"/>
            <p:cNvSpPr/>
            <p:nvPr/>
          </p:nvSpPr>
          <p:spPr>
            <a:xfrm>
              <a:off x="2784057" y="4668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36" name="tx2036"/>
            <p:cNvSpPr/>
            <p:nvPr/>
          </p:nvSpPr>
          <p:spPr>
            <a:xfrm>
              <a:off x="3087463" y="4668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37" name="tx2037"/>
            <p:cNvSpPr/>
            <p:nvPr/>
          </p:nvSpPr>
          <p:spPr>
            <a:xfrm>
              <a:off x="3390869" y="4668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38" name="tx2038"/>
            <p:cNvSpPr/>
            <p:nvPr/>
          </p:nvSpPr>
          <p:spPr>
            <a:xfrm>
              <a:off x="3694275" y="4668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39" name="tx2039"/>
            <p:cNvSpPr/>
            <p:nvPr/>
          </p:nvSpPr>
          <p:spPr>
            <a:xfrm>
              <a:off x="3997681" y="4668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40" name="tx2040"/>
            <p:cNvSpPr/>
            <p:nvPr/>
          </p:nvSpPr>
          <p:spPr>
            <a:xfrm>
              <a:off x="4301086" y="4668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41" name="tx2041"/>
            <p:cNvSpPr/>
            <p:nvPr/>
          </p:nvSpPr>
          <p:spPr>
            <a:xfrm>
              <a:off x="4604492" y="466847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42" name="tx2042"/>
            <p:cNvSpPr/>
            <p:nvPr/>
          </p:nvSpPr>
          <p:spPr>
            <a:xfrm>
              <a:off x="4907898" y="4668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43" name="tx2043"/>
            <p:cNvSpPr/>
            <p:nvPr/>
          </p:nvSpPr>
          <p:spPr>
            <a:xfrm>
              <a:off x="5211304" y="4668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44" name="tx2044"/>
            <p:cNvSpPr/>
            <p:nvPr/>
          </p:nvSpPr>
          <p:spPr>
            <a:xfrm>
              <a:off x="5514710" y="4668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45" name="tx2045"/>
            <p:cNvSpPr/>
            <p:nvPr/>
          </p:nvSpPr>
          <p:spPr>
            <a:xfrm>
              <a:off x="5818116" y="4668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46" name="tx2046"/>
            <p:cNvSpPr/>
            <p:nvPr/>
          </p:nvSpPr>
          <p:spPr>
            <a:xfrm>
              <a:off x="6121521" y="4668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47" name="tx2047"/>
            <p:cNvSpPr/>
            <p:nvPr/>
          </p:nvSpPr>
          <p:spPr>
            <a:xfrm>
              <a:off x="6424927" y="4668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48" name="tx2048"/>
            <p:cNvSpPr/>
            <p:nvPr/>
          </p:nvSpPr>
          <p:spPr>
            <a:xfrm>
              <a:off x="6728333" y="4668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49" name="tx2049"/>
            <p:cNvSpPr/>
            <p:nvPr/>
          </p:nvSpPr>
          <p:spPr>
            <a:xfrm>
              <a:off x="7031739" y="4668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50" name="tx2050"/>
            <p:cNvSpPr/>
            <p:nvPr/>
          </p:nvSpPr>
          <p:spPr>
            <a:xfrm>
              <a:off x="7335145" y="4668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51" name="tx2051"/>
            <p:cNvSpPr/>
            <p:nvPr/>
          </p:nvSpPr>
          <p:spPr>
            <a:xfrm>
              <a:off x="7638550" y="466847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52" name="tx2052"/>
            <p:cNvSpPr/>
            <p:nvPr/>
          </p:nvSpPr>
          <p:spPr>
            <a:xfrm>
              <a:off x="7941956" y="466847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53" name="tx2053"/>
            <p:cNvSpPr/>
            <p:nvPr/>
          </p:nvSpPr>
          <p:spPr>
            <a:xfrm>
              <a:off x="8245362" y="466847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54" name="tx2054"/>
            <p:cNvSpPr/>
            <p:nvPr/>
          </p:nvSpPr>
          <p:spPr>
            <a:xfrm>
              <a:off x="8548768" y="4668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55" name="tx2055"/>
            <p:cNvSpPr/>
            <p:nvPr/>
          </p:nvSpPr>
          <p:spPr>
            <a:xfrm>
              <a:off x="8852174" y="4668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56" name="tx2056"/>
            <p:cNvSpPr/>
            <p:nvPr/>
          </p:nvSpPr>
          <p:spPr>
            <a:xfrm>
              <a:off x="1873840" y="375368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57" name="tx2057"/>
            <p:cNvSpPr/>
            <p:nvPr/>
          </p:nvSpPr>
          <p:spPr>
            <a:xfrm>
              <a:off x="2177246"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58" name="tx2058"/>
            <p:cNvSpPr/>
            <p:nvPr/>
          </p:nvSpPr>
          <p:spPr>
            <a:xfrm>
              <a:off x="2480651"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59" name="tx2059"/>
            <p:cNvSpPr/>
            <p:nvPr/>
          </p:nvSpPr>
          <p:spPr>
            <a:xfrm>
              <a:off x="2784057"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60" name="tx2060"/>
            <p:cNvSpPr/>
            <p:nvPr/>
          </p:nvSpPr>
          <p:spPr>
            <a:xfrm>
              <a:off x="3087463"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61" name="tx2061"/>
            <p:cNvSpPr/>
            <p:nvPr/>
          </p:nvSpPr>
          <p:spPr>
            <a:xfrm>
              <a:off x="3390869"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62" name="tx2062"/>
            <p:cNvSpPr/>
            <p:nvPr/>
          </p:nvSpPr>
          <p:spPr>
            <a:xfrm>
              <a:off x="3694275"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63" name="tx2063"/>
            <p:cNvSpPr/>
            <p:nvPr/>
          </p:nvSpPr>
          <p:spPr>
            <a:xfrm>
              <a:off x="3997681"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64" name="tx2064"/>
            <p:cNvSpPr/>
            <p:nvPr/>
          </p:nvSpPr>
          <p:spPr>
            <a:xfrm>
              <a:off x="4301086"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65" name="tx2065"/>
            <p:cNvSpPr/>
            <p:nvPr/>
          </p:nvSpPr>
          <p:spPr>
            <a:xfrm>
              <a:off x="4604492"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66" name="tx2066"/>
            <p:cNvSpPr/>
            <p:nvPr/>
          </p:nvSpPr>
          <p:spPr>
            <a:xfrm>
              <a:off x="4907898"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67" name="tx2067"/>
            <p:cNvSpPr/>
            <p:nvPr/>
          </p:nvSpPr>
          <p:spPr>
            <a:xfrm>
              <a:off x="5211304"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68" name="tx2068"/>
            <p:cNvSpPr/>
            <p:nvPr/>
          </p:nvSpPr>
          <p:spPr>
            <a:xfrm>
              <a:off x="5514710"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69" name="tx2069"/>
            <p:cNvSpPr/>
            <p:nvPr/>
          </p:nvSpPr>
          <p:spPr>
            <a:xfrm>
              <a:off x="5818116"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70" name="tx2070"/>
            <p:cNvSpPr/>
            <p:nvPr/>
          </p:nvSpPr>
          <p:spPr>
            <a:xfrm>
              <a:off x="6121521"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71" name="tx2071"/>
            <p:cNvSpPr/>
            <p:nvPr/>
          </p:nvSpPr>
          <p:spPr>
            <a:xfrm>
              <a:off x="6424927"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72" name="tx2072"/>
            <p:cNvSpPr/>
            <p:nvPr/>
          </p:nvSpPr>
          <p:spPr>
            <a:xfrm>
              <a:off x="6728333" y="375368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73" name="tx2073"/>
            <p:cNvSpPr/>
            <p:nvPr/>
          </p:nvSpPr>
          <p:spPr>
            <a:xfrm>
              <a:off x="1873840"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074" name="tx2074"/>
            <p:cNvSpPr/>
            <p:nvPr/>
          </p:nvSpPr>
          <p:spPr>
            <a:xfrm>
              <a:off x="2177246"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75" name="tx2075"/>
            <p:cNvSpPr/>
            <p:nvPr/>
          </p:nvSpPr>
          <p:spPr>
            <a:xfrm>
              <a:off x="2480651"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76" name="tx2076"/>
            <p:cNvSpPr/>
            <p:nvPr/>
          </p:nvSpPr>
          <p:spPr>
            <a:xfrm>
              <a:off x="2784057"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77" name="tx2077"/>
            <p:cNvSpPr/>
            <p:nvPr/>
          </p:nvSpPr>
          <p:spPr>
            <a:xfrm>
              <a:off x="3087463"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78" name="tx2078"/>
            <p:cNvSpPr/>
            <p:nvPr/>
          </p:nvSpPr>
          <p:spPr>
            <a:xfrm>
              <a:off x="3390869"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79" name="tx2079"/>
            <p:cNvSpPr/>
            <p:nvPr/>
          </p:nvSpPr>
          <p:spPr>
            <a:xfrm>
              <a:off x="3694275"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80" name="tx2080"/>
            <p:cNvSpPr/>
            <p:nvPr/>
          </p:nvSpPr>
          <p:spPr>
            <a:xfrm>
              <a:off x="3997681"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81" name="tx2081"/>
            <p:cNvSpPr/>
            <p:nvPr/>
          </p:nvSpPr>
          <p:spPr>
            <a:xfrm>
              <a:off x="4301086"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82" name="tx2082"/>
            <p:cNvSpPr/>
            <p:nvPr/>
          </p:nvSpPr>
          <p:spPr>
            <a:xfrm>
              <a:off x="4604492"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83" name="tx2083"/>
            <p:cNvSpPr/>
            <p:nvPr/>
          </p:nvSpPr>
          <p:spPr>
            <a:xfrm>
              <a:off x="4907898"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84" name="tx2084"/>
            <p:cNvSpPr/>
            <p:nvPr/>
          </p:nvSpPr>
          <p:spPr>
            <a:xfrm>
              <a:off x="5211304"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85" name="tx2085"/>
            <p:cNvSpPr/>
            <p:nvPr/>
          </p:nvSpPr>
          <p:spPr>
            <a:xfrm>
              <a:off x="5514710"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86" name="tx2086"/>
            <p:cNvSpPr/>
            <p:nvPr/>
          </p:nvSpPr>
          <p:spPr>
            <a:xfrm>
              <a:off x="5818116"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87" name="tx2087"/>
            <p:cNvSpPr/>
            <p:nvPr/>
          </p:nvSpPr>
          <p:spPr>
            <a:xfrm>
              <a:off x="6121521"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88" name="tx2088"/>
            <p:cNvSpPr/>
            <p:nvPr/>
          </p:nvSpPr>
          <p:spPr>
            <a:xfrm>
              <a:off x="6424927"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89" name="tx2089"/>
            <p:cNvSpPr/>
            <p:nvPr/>
          </p:nvSpPr>
          <p:spPr>
            <a:xfrm>
              <a:off x="6728333"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90" name="tx2090"/>
            <p:cNvSpPr/>
            <p:nvPr/>
          </p:nvSpPr>
          <p:spPr>
            <a:xfrm>
              <a:off x="7031739"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91" name="tx2091"/>
            <p:cNvSpPr/>
            <p:nvPr/>
          </p:nvSpPr>
          <p:spPr>
            <a:xfrm>
              <a:off x="7335145"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92" name="tx2092"/>
            <p:cNvSpPr/>
            <p:nvPr/>
          </p:nvSpPr>
          <p:spPr>
            <a:xfrm>
              <a:off x="7638550"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93" name="tx2093"/>
            <p:cNvSpPr/>
            <p:nvPr/>
          </p:nvSpPr>
          <p:spPr>
            <a:xfrm>
              <a:off x="7941956"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94" name="tx2094"/>
            <p:cNvSpPr/>
            <p:nvPr/>
          </p:nvSpPr>
          <p:spPr>
            <a:xfrm>
              <a:off x="8245362"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95" name="tx2095"/>
            <p:cNvSpPr/>
            <p:nvPr/>
          </p:nvSpPr>
          <p:spPr>
            <a:xfrm>
              <a:off x="8548768"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96" name="tx2096"/>
            <p:cNvSpPr/>
            <p:nvPr/>
          </p:nvSpPr>
          <p:spPr>
            <a:xfrm>
              <a:off x="8852174"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97" name="tx2097"/>
            <p:cNvSpPr/>
            <p:nvPr/>
          </p:nvSpPr>
          <p:spPr>
            <a:xfrm>
              <a:off x="5514710" y="3677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98" name="tx2098"/>
            <p:cNvSpPr/>
            <p:nvPr/>
          </p:nvSpPr>
          <p:spPr>
            <a:xfrm>
              <a:off x="5818116" y="3677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99" name="tx2099"/>
            <p:cNvSpPr/>
            <p:nvPr/>
          </p:nvSpPr>
          <p:spPr>
            <a:xfrm>
              <a:off x="6121521" y="3677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00" name="tx2100"/>
            <p:cNvSpPr/>
            <p:nvPr/>
          </p:nvSpPr>
          <p:spPr>
            <a:xfrm>
              <a:off x="6424927" y="3677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01" name="tx2101"/>
            <p:cNvSpPr/>
            <p:nvPr/>
          </p:nvSpPr>
          <p:spPr>
            <a:xfrm>
              <a:off x="6728333" y="3677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02" name="tx2102"/>
            <p:cNvSpPr/>
            <p:nvPr/>
          </p:nvSpPr>
          <p:spPr>
            <a:xfrm>
              <a:off x="7031739" y="3677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03" name="tx2103"/>
            <p:cNvSpPr/>
            <p:nvPr/>
          </p:nvSpPr>
          <p:spPr>
            <a:xfrm>
              <a:off x="7335145" y="3677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04" name="tx2104"/>
            <p:cNvSpPr/>
            <p:nvPr/>
          </p:nvSpPr>
          <p:spPr>
            <a:xfrm>
              <a:off x="7638550" y="3677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05" name="tx2105"/>
            <p:cNvSpPr/>
            <p:nvPr/>
          </p:nvSpPr>
          <p:spPr>
            <a:xfrm>
              <a:off x="7941956" y="3677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06" name="tx2106"/>
            <p:cNvSpPr/>
            <p:nvPr/>
          </p:nvSpPr>
          <p:spPr>
            <a:xfrm>
              <a:off x="8245362" y="3677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07" name="tx2107"/>
            <p:cNvSpPr/>
            <p:nvPr/>
          </p:nvSpPr>
          <p:spPr>
            <a:xfrm>
              <a:off x="8548768" y="3677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08" name="tx2108"/>
            <p:cNvSpPr/>
            <p:nvPr/>
          </p:nvSpPr>
          <p:spPr>
            <a:xfrm>
              <a:off x="8852174" y="3677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09" name="tx2109"/>
            <p:cNvSpPr/>
            <p:nvPr/>
          </p:nvSpPr>
          <p:spPr>
            <a:xfrm>
              <a:off x="7031739"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10" name="tx2110"/>
            <p:cNvSpPr/>
            <p:nvPr/>
          </p:nvSpPr>
          <p:spPr>
            <a:xfrm>
              <a:off x="7335145" y="375368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11" name="tx2111"/>
            <p:cNvSpPr/>
            <p:nvPr/>
          </p:nvSpPr>
          <p:spPr>
            <a:xfrm>
              <a:off x="7638550"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12" name="tx2112"/>
            <p:cNvSpPr/>
            <p:nvPr/>
          </p:nvSpPr>
          <p:spPr>
            <a:xfrm>
              <a:off x="7941956"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13" name="tx2113"/>
            <p:cNvSpPr/>
            <p:nvPr/>
          </p:nvSpPr>
          <p:spPr>
            <a:xfrm>
              <a:off x="8245362"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14" name="tx2114"/>
            <p:cNvSpPr/>
            <p:nvPr/>
          </p:nvSpPr>
          <p:spPr>
            <a:xfrm>
              <a:off x="8548768"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15" name="tx2115"/>
            <p:cNvSpPr/>
            <p:nvPr/>
          </p:nvSpPr>
          <p:spPr>
            <a:xfrm>
              <a:off x="8852174" y="375368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16" name="tx2116"/>
            <p:cNvSpPr/>
            <p:nvPr/>
          </p:nvSpPr>
          <p:spPr>
            <a:xfrm>
              <a:off x="1873840"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17" name="tx2117"/>
            <p:cNvSpPr/>
            <p:nvPr/>
          </p:nvSpPr>
          <p:spPr>
            <a:xfrm>
              <a:off x="2177246"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18" name="tx2118"/>
            <p:cNvSpPr/>
            <p:nvPr/>
          </p:nvSpPr>
          <p:spPr>
            <a:xfrm>
              <a:off x="2480651"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19" name="tx2119"/>
            <p:cNvSpPr/>
            <p:nvPr/>
          </p:nvSpPr>
          <p:spPr>
            <a:xfrm>
              <a:off x="2784057"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20" name="tx2120"/>
            <p:cNvSpPr/>
            <p:nvPr/>
          </p:nvSpPr>
          <p:spPr>
            <a:xfrm>
              <a:off x="3087463"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21" name="tx2121"/>
            <p:cNvSpPr/>
            <p:nvPr/>
          </p:nvSpPr>
          <p:spPr>
            <a:xfrm>
              <a:off x="3390869"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22" name="tx2122"/>
            <p:cNvSpPr/>
            <p:nvPr/>
          </p:nvSpPr>
          <p:spPr>
            <a:xfrm>
              <a:off x="3694275"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23" name="tx2123"/>
            <p:cNvSpPr/>
            <p:nvPr/>
          </p:nvSpPr>
          <p:spPr>
            <a:xfrm>
              <a:off x="3997681"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24" name="tx2124"/>
            <p:cNvSpPr/>
            <p:nvPr/>
          </p:nvSpPr>
          <p:spPr>
            <a:xfrm>
              <a:off x="4301086"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25" name="tx2125"/>
            <p:cNvSpPr/>
            <p:nvPr/>
          </p:nvSpPr>
          <p:spPr>
            <a:xfrm>
              <a:off x="4604492"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26" name="tx2126"/>
            <p:cNvSpPr/>
            <p:nvPr/>
          </p:nvSpPr>
          <p:spPr>
            <a:xfrm>
              <a:off x="4907898"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27" name="tx2127"/>
            <p:cNvSpPr/>
            <p:nvPr/>
          </p:nvSpPr>
          <p:spPr>
            <a:xfrm>
              <a:off x="5211304"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28" name="tx2128"/>
            <p:cNvSpPr/>
            <p:nvPr/>
          </p:nvSpPr>
          <p:spPr>
            <a:xfrm>
              <a:off x="5514710"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29" name="tx2129"/>
            <p:cNvSpPr/>
            <p:nvPr/>
          </p:nvSpPr>
          <p:spPr>
            <a:xfrm>
              <a:off x="5818116"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30" name="tx2130"/>
            <p:cNvSpPr/>
            <p:nvPr/>
          </p:nvSpPr>
          <p:spPr>
            <a:xfrm>
              <a:off x="6121521"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31" name="tx2131"/>
            <p:cNvSpPr/>
            <p:nvPr/>
          </p:nvSpPr>
          <p:spPr>
            <a:xfrm>
              <a:off x="6424927"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32" name="tx2132"/>
            <p:cNvSpPr/>
            <p:nvPr/>
          </p:nvSpPr>
          <p:spPr>
            <a:xfrm>
              <a:off x="6728333"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33" name="tx2133"/>
            <p:cNvSpPr/>
            <p:nvPr/>
          </p:nvSpPr>
          <p:spPr>
            <a:xfrm>
              <a:off x="7031739"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34" name="tx2134"/>
            <p:cNvSpPr/>
            <p:nvPr/>
          </p:nvSpPr>
          <p:spPr>
            <a:xfrm>
              <a:off x="7335145"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35" name="tx2135"/>
            <p:cNvSpPr/>
            <p:nvPr/>
          </p:nvSpPr>
          <p:spPr>
            <a:xfrm>
              <a:off x="7638550"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36" name="tx2136"/>
            <p:cNvSpPr/>
            <p:nvPr/>
          </p:nvSpPr>
          <p:spPr>
            <a:xfrm>
              <a:off x="7941956"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37" name="tx2137"/>
            <p:cNvSpPr/>
            <p:nvPr/>
          </p:nvSpPr>
          <p:spPr>
            <a:xfrm>
              <a:off x="8245362"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38" name="tx2138"/>
            <p:cNvSpPr/>
            <p:nvPr/>
          </p:nvSpPr>
          <p:spPr>
            <a:xfrm>
              <a:off x="8548768"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39" name="tx2139"/>
            <p:cNvSpPr/>
            <p:nvPr/>
          </p:nvSpPr>
          <p:spPr>
            <a:xfrm>
              <a:off x="8852174"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40" name="tx2140"/>
            <p:cNvSpPr/>
            <p:nvPr/>
          </p:nvSpPr>
          <p:spPr>
            <a:xfrm>
              <a:off x="1873840"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141" name="tx2141"/>
            <p:cNvSpPr/>
            <p:nvPr/>
          </p:nvSpPr>
          <p:spPr>
            <a:xfrm>
              <a:off x="2177246"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142" name="tx2142"/>
            <p:cNvSpPr/>
            <p:nvPr/>
          </p:nvSpPr>
          <p:spPr>
            <a:xfrm>
              <a:off x="2480651" y="504964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143" name="tx2143"/>
            <p:cNvSpPr/>
            <p:nvPr/>
          </p:nvSpPr>
          <p:spPr>
            <a:xfrm>
              <a:off x="2784057"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144" name="tx2144"/>
            <p:cNvSpPr/>
            <p:nvPr/>
          </p:nvSpPr>
          <p:spPr>
            <a:xfrm>
              <a:off x="3087463"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145" name="tx2145"/>
            <p:cNvSpPr/>
            <p:nvPr/>
          </p:nvSpPr>
          <p:spPr>
            <a:xfrm>
              <a:off x="3390869"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146" name="tx2146"/>
            <p:cNvSpPr/>
            <p:nvPr/>
          </p:nvSpPr>
          <p:spPr>
            <a:xfrm>
              <a:off x="3694275"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147" name="tx2147"/>
            <p:cNvSpPr/>
            <p:nvPr/>
          </p:nvSpPr>
          <p:spPr>
            <a:xfrm>
              <a:off x="3997681"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48" name="tx2148"/>
            <p:cNvSpPr/>
            <p:nvPr/>
          </p:nvSpPr>
          <p:spPr>
            <a:xfrm>
              <a:off x="4301086" y="504964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49" name="tx2149"/>
            <p:cNvSpPr/>
            <p:nvPr/>
          </p:nvSpPr>
          <p:spPr>
            <a:xfrm>
              <a:off x="4604492"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50" name="tx2150"/>
            <p:cNvSpPr/>
            <p:nvPr/>
          </p:nvSpPr>
          <p:spPr>
            <a:xfrm>
              <a:off x="4907898"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51" name="tx2151"/>
            <p:cNvSpPr/>
            <p:nvPr/>
          </p:nvSpPr>
          <p:spPr>
            <a:xfrm>
              <a:off x="5211304"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52" name="tx2152"/>
            <p:cNvSpPr/>
            <p:nvPr/>
          </p:nvSpPr>
          <p:spPr>
            <a:xfrm>
              <a:off x="5514710"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53" name="tx2153"/>
            <p:cNvSpPr/>
            <p:nvPr/>
          </p:nvSpPr>
          <p:spPr>
            <a:xfrm>
              <a:off x="5818116"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54" name="tx2154"/>
            <p:cNvSpPr/>
            <p:nvPr/>
          </p:nvSpPr>
          <p:spPr>
            <a:xfrm>
              <a:off x="6121521"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55" name="tx2155"/>
            <p:cNvSpPr/>
            <p:nvPr/>
          </p:nvSpPr>
          <p:spPr>
            <a:xfrm>
              <a:off x="6424927"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56" name="tx2156"/>
            <p:cNvSpPr/>
            <p:nvPr/>
          </p:nvSpPr>
          <p:spPr>
            <a:xfrm>
              <a:off x="6728333"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57" name="tx2157"/>
            <p:cNvSpPr/>
            <p:nvPr/>
          </p:nvSpPr>
          <p:spPr>
            <a:xfrm>
              <a:off x="7031739"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58" name="tx2158"/>
            <p:cNvSpPr/>
            <p:nvPr/>
          </p:nvSpPr>
          <p:spPr>
            <a:xfrm>
              <a:off x="7335145"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59" name="tx2159"/>
            <p:cNvSpPr/>
            <p:nvPr/>
          </p:nvSpPr>
          <p:spPr>
            <a:xfrm>
              <a:off x="7638550"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60" name="tx2160"/>
            <p:cNvSpPr/>
            <p:nvPr/>
          </p:nvSpPr>
          <p:spPr>
            <a:xfrm>
              <a:off x="7941956"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61" name="tx2161"/>
            <p:cNvSpPr/>
            <p:nvPr/>
          </p:nvSpPr>
          <p:spPr>
            <a:xfrm>
              <a:off x="8245362"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62" name="tx2162"/>
            <p:cNvSpPr/>
            <p:nvPr/>
          </p:nvSpPr>
          <p:spPr>
            <a:xfrm>
              <a:off x="8548768" y="504964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63" name="tx2163"/>
            <p:cNvSpPr/>
            <p:nvPr/>
          </p:nvSpPr>
          <p:spPr>
            <a:xfrm>
              <a:off x="8852174"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164" name="tx2164"/>
            <p:cNvSpPr/>
            <p:nvPr/>
          </p:nvSpPr>
          <p:spPr>
            <a:xfrm>
              <a:off x="1873840" y="42111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65" name="tx2165"/>
            <p:cNvSpPr/>
            <p:nvPr/>
          </p:nvSpPr>
          <p:spPr>
            <a:xfrm>
              <a:off x="2177246" y="42111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66" name="tx2166"/>
            <p:cNvSpPr/>
            <p:nvPr/>
          </p:nvSpPr>
          <p:spPr>
            <a:xfrm>
              <a:off x="2480651" y="42111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67" name="tx2167"/>
            <p:cNvSpPr/>
            <p:nvPr/>
          </p:nvSpPr>
          <p:spPr>
            <a:xfrm>
              <a:off x="2784057" y="42111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68" name="tx2168"/>
            <p:cNvSpPr/>
            <p:nvPr/>
          </p:nvSpPr>
          <p:spPr>
            <a:xfrm>
              <a:off x="3087463" y="42111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69" name="tx2169"/>
            <p:cNvSpPr/>
            <p:nvPr/>
          </p:nvSpPr>
          <p:spPr>
            <a:xfrm>
              <a:off x="3390869" y="42111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70" name="tx2170"/>
            <p:cNvSpPr/>
            <p:nvPr/>
          </p:nvSpPr>
          <p:spPr>
            <a:xfrm>
              <a:off x="3694275" y="42111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71" name="tx2171"/>
            <p:cNvSpPr/>
            <p:nvPr/>
          </p:nvSpPr>
          <p:spPr>
            <a:xfrm>
              <a:off x="3997681" y="42111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72" name="tx2172"/>
            <p:cNvSpPr/>
            <p:nvPr/>
          </p:nvSpPr>
          <p:spPr>
            <a:xfrm>
              <a:off x="4301086" y="42111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73" name="tx2173"/>
            <p:cNvSpPr/>
            <p:nvPr/>
          </p:nvSpPr>
          <p:spPr>
            <a:xfrm>
              <a:off x="4604492" y="42111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74" name="tx2174"/>
            <p:cNvSpPr/>
            <p:nvPr/>
          </p:nvSpPr>
          <p:spPr>
            <a:xfrm>
              <a:off x="4907898" y="42111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75" name="tx2175"/>
            <p:cNvSpPr/>
            <p:nvPr/>
          </p:nvSpPr>
          <p:spPr>
            <a:xfrm>
              <a:off x="5211304" y="42111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76" name="tx2176"/>
            <p:cNvSpPr/>
            <p:nvPr/>
          </p:nvSpPr>
          <p:spPr>
            <a:xfrm>
              <a:off x="5514710" y="42111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177" name="tx2177"/>
            <p:cNvSpPr/>
            <p:nvPr/>
          </p:nvSpPr>
          <p:spPr>
            <a:xfrm>
              <a:off x="5818116" y="42111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178" name="tx2178"/>
            <p:cNvSpPr/>
            <p:nvPr/>
          </p:nvSpPr>
          <p:spPr>
            <a:xfrm>
              <a:off x="6121521" y="42111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179" name="tx2179"/>
            <p:cNvSpPr/>
            <p:nvPr/>
          </p:nvSpPr>
          <p:spPr>
            <a:xfrm>
              <a:off x="6424927" y="42111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80" name="tx2180"/>
            <p:cNvSpPr/>
            <p:nvPr/>
          </p:nvSpPr>
          <p:spPr>
            <a:xfrm>
              <a:off x="6728333" y="42111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181" name="tx2181"/>
            <p:cNvSpPr/>
            <p:nvPr/>
          </p:nvSpPr>
          <p:spPr>
            <a:xfrm>
              <a:off x="7031739" y="42111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182" name="tx2182"/>
            <p:cNvSpPr/>
            <p:nvPr/>
          </p:nvSpPr>
          <p:spPr>
            <a:xfrm>
              <a:off x="7335145" y="42111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183" name="tx2183"/>
            <p:cNvSpPr/>
            <p:nvPr/>
          </p:nvSpPr>
          <p:spPr>
            <a:xfrm>
              <a:off x="7638550" y="42111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84" name="tx2184"/>
            <p:cNvSpPr/>
            <p:nvPr/>
          </p:nvSpPr>
          <p:spPr>
            <a:xfrm>
              <a:off x="7941956" y="421108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85" name="tx2185"/>
            <p:cNvSpPr/>
            <p:nvPr/>
          </p:nvSpPr>
          <p:spPr>
            <a:xfrm>
              <a:off x="8245362" y="42111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86" name="tx2186"/>
            <p:cNvSpPr/>
            <p:nvPr/>
          </p:nvSpPr>
          <p:spPr>
            <a:xfrm>
              <a:off x="8548768" y="42111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87" name="tx2187"/>
            <p:cNvSpPr/>
            <p:nvPr/>
          </p:nvSpPr>
          <p:spPr>
            <a:xfrm>
              <a:off x="8852174" y="42111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88" name="tx2188"/>
            <p:cNvSpPr/>
            <p:nvPr/>
          </p:nvSpPr>
          <p:spPr>
            <a:xfrm>
              <a:off x="1873840" y="329628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89" name="tx2189"/>
            <p:cNvSpPr/>
            <p:nvPr/>
          </p:nvSpPr>
          <p:spPr>
            <a:xfrm>
              <a:off x="2177246" y="3296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90" name="tx2190"/>
            <p:cNvSpPr/>
            <p:nvPr/>
          </p:nvSpPr>
          <p:spPr>
            <a:xfrm>
              <a:off x="2480651" y="3296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191" name="tx2191"/>
            <p:cNvSpPr/>
            <p:nvPr/>
          </p:nvSpPr>
          <p:spPr>
            <a:xfrm>
              <a:off x="2784057" y="329628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92" name="tx2192"/>
            <p:cNvSpPr/>
            <p:nvPr/>
          </p:nvSpPr>
          <p:spPr>
            <a:xfrm>
              <a:off x="3087463" y="3296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93" name="tx2193"/>
            <p:cNvSpPr/>
            <p:nvPr/>
          </p:nvSpPr>
          <p:spPr>
            <a:xfrm>
              <a:off x="3390869" y="329628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94" name="tx2194"/>
            <p:cNvSpPr/>
            <p:nvPr/>
          </p:nvSpPr>
          <p:spPr>
            <a:xfrm>
              <a:off x="3694275" y="3296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95" name="tx2195"/>
            <p:cNvSpPr/>
            <p:nvPr/>
          </p:nvSpPr>
          <p:spPr>
            <a:xfrm>
              <a:off x="3997681" y="3296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96" name="tx2196"/>
            <p:cNvSpPr/>
            <p:nvPr/>
          </p:nvSpPr>
          <p:spPr>
            <a:xfrm>
              <a:off x="4301086" y="3296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97" name="tx2197"/>
            <p:cNvSpPr/>
            <p:nvPr/>
          </p:nvSpPr>
          <p:spPr>
            <a:xfrm>
              <a:off x="4604492" y="3296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98" name="tx2198"/>
            <p:cNvSpPr/>
            <p:nvPr/>
          </p:nvSpPr>
          <p:spPr>
            <a:xfrm>
              <a:off x="4907898" y="3296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99" name="tx2199"/>
            <p:cNvSpPr/>
            <p:nvPr/>
          </p:nvSpPr>
          <p:spPr>
            <a:xfrm>
              <a:off x="5211304" y="3296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00" name="tx2200"/>
            <p:cNvSpPr/>
            <p:nvPr/>
          </p:nvSpPr>
          <p:spPr>
            <a:xfrm>
              <a:off x="5514710" y="3296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01" name="tx2201"/>
            <p:cNvSpPr/>
            <p:nvPr/>
          </p:nvSpPr>
          <p:spPr>
            <a:xfrm>
              <a:off x="5818116" y="3296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02" name="tx2202"/>
            <p:cNvSpPr/>
            <p:nvPr/>
          </p:nvSpPr>
          <p:spPr>
            <a:xfrm>
              <a:off x="6121521" y="3296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03" name="tx2203"/>
            <p:cNvSpPr/>
            <p:nvPr/>
          </p:nvSpPr>
          <p:spPr>
            <a:xfrm>
              <a:off x="6424927" y="3296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04" name="tx2204"/>
            <p:cNvSpPr/>
            <p:nvPr/>
          </p:nvSpPr>
          <p:spPr>
            <a:xfrm>
              <a:off x="6728333" y="3296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05" name="tx2205"/>
            <p:cNvSpPr/>
            <p:nvPr/>
          </p:nvSpPr>
          <p:spPr>
            <a:xfrm>
              <a:off x="7031739" y="3296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06" name="tx2206"/>
            <p:cNvSpPr/>
            <p:nvPr/>
          </p:nvSpPr>
          <p:spPr>
            <a:xfrm>
              <a:off x="7335145" y="3296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07" name="tx2207"/>
            <p:cNvSpPr/>
            <p:nvPr/>
          </p:nvSpPr>
          <p:spPr>
            <a:xfrm>
              <a:off x="7638550" y="3296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08" name="tx2208"/>
            <p:cNvSpPr/>
            <p:nvPr/>
          </p:nvSpPr>
          <p:spPr>
            <a:xfrm>
              <a:off x="7941956" y="3296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09" name="tx2209"/>
            <p:cNvSpPr/>
            <p:nvPr/>
          </p:nvSpPr>
          <p:spPr>
            <a:xfrm>
              <a:off x="8245362" y="3296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10" name="tx2210"/>
            <p:cNvSpPr/>
            <p:nvPr/>
          </p:nvSpPr>
          <p:spPr>
            <a:xfrm>
              <a:off x="8548768" y="3296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11" name="tx2211"/>
            <p:cNvSpPr/>
            <p:nvPr/>
          </p:nvSpPr>
          <p:spPr>
            <a:xfrm>
              <a:off x="8852174" y="3296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12" name="tx2212"/>
            <p:cNvSpPr/>
            <p:nvPr/>
          </p:nvSpPr>
          <p:spPr>
            <a:xfrm>
              <a:off x="1873840"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213" name="tx2213"/>
            <p:cNvSpPr/>
            <p:nvPr/>
          </p:nvSpPr>
          <p:spPr>
            <a:xfrm>
              <a:off x="2177246" y="352498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214" name="tx2214"/>
            <p:cNvSpPr/>
            <p:nvPr/>
          </p:nvSpPr>
          <p:spPr>
            <a:xfrm>
              <a:off x="2480651" y="352498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215" name="tx2215"/>
            <p:cNvSpPr/>
            <p:nvPr/>
          </p:nvSpPr>
          <p:spPr>
            <a:xfrm>
              <a:off x="2784057"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16" name="tx2216"/>
            <p:cNvSpPr/>
            <p:nvPr/>
          </p:nvSpPr>
          <p:spPr>
            <a:xfrm>
              <a:off x="3087463"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17" name="tx2217"/>
            <p:cNvSpPr/>
            <p:nvPr/>
          </p:nvSpPr>
          <p:spPr>
            <a:xfrm>
              <a:off x="3390869"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18" name="tx2218"/>
            <p:cNvSpPr/>
            <p:nvPr/>
          </p:nvSpPr>
          <p:spPr>
            <a:xfrm>
              <a:off x="3694275"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19" name="tx2219"/>
            <p:cNvSpPr/>
            <p:nvPr/>
          </p:nvSpPr>
          <p:spPr>
            <a:xfrm>
              <a:off x="3997681"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20" name="tx2220"/>
            <p:cNvSpPr/>
            <p:nvPr/>
          </p:nvSpPr>
          <p:spPr>
            <a:xfrm>
              <a:off x="4301086"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21" name="tx2221"/>
            <p:cNvSpPr/>
            <p:nvPr/>
          </p:nvSpPr>
          <p:spPr>
            <a:xfrm>
              <a:off x="4604492"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22" name="tx2222"/>
            <p:cNvSpPr/>
            <p:nvPr/>
          </p:nvSpPr>
          <p:spPr>
            <a:xfrm>
              <a:off x="4907898"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23" name="tx2223"/>
            <p:cNvSpPr/>
            <p:nvPr/>
          </p:nvSpPr>
          <p:spPr>
            <a:xfrm>
              <a:off x="5211304"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24" name="tx2224"/>
            <p:cNvSpPr/>
            <p:nvPr/>
          </p:nvSpPr>
          <p:spPr>
            <a:xfrm>
              <a:off x="5514710"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25" name="tx2225"/>
            <p:cNvSpPr/>
            <p:nvPr/>
          </p:nvSpPr>
          <p:spPr>
            <a:xfrm>
              <a:off x="5818116"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26" name="tx2226"/>
            <p:cNvSpPr/>
            <p:nvPr/>
          </p:nvSpPr>
          <p:spPr>
            <a:xfrm>
              <a:off x="6121521"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27" name="tx2227"/>
            <p:cNvSpPr/>
            <p:nvPr/>
          </p:nvSpPr>
          <p:spPr>
            <a:xfrm>
              <a:off x="6424927" y="352498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228" name="tx2228"/>
            <p:cNvSpPr/>
            <p:nvPr/>
          </p:nvSpPr>
          <p:spPr>
            <a:xfrm>
              <a:off x="6728333"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29" name="tx2229"/>
            <p:cNvSpPr/>
            <p:nvPr/>
          </p:nvSpPr>
          <p:spPr>
            <a:xfrm>
              <a:off x="7031739"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30" name="tx2230"/>
            <p:cNvSpPr/>
            <p:nvPr/>
          </p:nvSpPr>
          <p:spPr>
            <a:xfrm>
              <a:off x="7335145"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31" name="tx2231"/>
            <p:cNvSpPr/>
            <p:nvPr/>
          </p:nvSpPr>
          <p:spPr>
            <a:xfrm>
              <a:off x="7638550"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32" name="tx2232"/>
            <p:cNvSpPr/>
            <p:nvPr/>
          </p:nvSpPr>
          <p:spPr>
            <a:xfrm>
              <a:off x="7941956"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33" name="tx2233"/>
            <p:cNvSpPr/>
            <p:nvPr/>
          </p:nvSpPr>
          <p:spPr>
            <a:xfrm>
              <a:off x="8245362"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34" name="tx2234"/>
            <p:cNvSpPr/>
            <p:nvPr/>
          </p:nvSpPr>
          <p:spPr>
            <a:xfrm>
              <a:off x="8548768"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35" name="tx2235"/>
            <p:cNvSpPr/>
            <p:nvPr/>
          </p:nvSpPr>
          <p:spPr>
            <a:xfrm>
              <a:off x="8852174"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36" name="tx2236"/>
            <p:cNvSpPr/>
            <p:nvPr/>
          </p:nvSpPr>
          <p:spPr>
            <a:xfrm>
              <a:off x="1873840"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237" name="tx2237"/>
            <p:cNvSpPr/>
            <p:nvPr/>
          </p:nvSpPr>
          <p:spPr>
            <a:xfrm>
              <a:off x="2177246"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38" name="tx2238"/>
            <p:cNvSpPr/>
            <p:nvPr/>
          </p:nvSpPr>
          <p:spPr>
            <a:xfrm>
              <a:off x="2480651"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39" name="tx2239"/>
            <p:cNvSpPr/>
            <p:nvPr/>
          </p:nvSpPr>
          <p:spPr>
            <a:xfrm>
              <a:off x="2784057"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40" name="tx2240"/>
            <p:cNvSpPr/>
            <p:nvPr/>
          </p:nvSpPr>
          <p:spPr>
            <a:xfrm>
              <a:off x="3087463"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41" name="tx2241"/>
            <p:cNvSpPr/>
            <p:nvPr/>
          </p:nvSpPr>
          <p:spPr>
            <a:xfrm>
              <a:off x="3390869"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42" name="tx2242"/>
            <p:cNvSpPr/>
            <p:nvPr/>
          </p:nvSpPr>
          <p:spPr>
            <a:xfrm>
              <a:off x="3694275"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43" name="tx2243"/>
            <p:cNvSpPr/>
            <p:nvPr/>
          </p:nvSpPr>
          <p:spPr>
            <a:xfrm>
              <a:off x="3997681"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44" name="tx2244"/>
            <p:cNvSpPr/>
            <p:nvPr/>
          </p:nvSpPr>
          <p:spPr>
            <a:xfrm>
              <a:off x="4301086"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45" name="tx2245"/>
            <p:cNvSpPr/>
            <p:nvPr/>
          </p:nvSpPr>
          <p:spPr>
            <a:xfrm>
              <a:off x="4604492"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46" name="tx2246"/>
            <p:cNvSpPr/>
            <p:nvPr/>
          </p:nvSpPr>
          <p:spPr>
            <a:xfrm>
              <a:off x="4907898"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47" name="tx2247"/>
            <p:cNvSpPr/>
            <p:nvPr/>
          </p:nvSpPr>
          <p:spPr>
            <a:xfrm>
              <a:off x="5211304"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48" name="tx2248"/>
            <p:cNvSpPr/>
            <p:nvPr/>
          </p:nvSpPr>
          <p:spPr>
            <a:xfrm>
              <a:off x="5514710"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49" name="tx2249"/>
            <p:cNvSpPr/>
            <p:nvPr/>
          </p:nvSpPr>
          <p:spPr>
            <a:xfrm>
              <a:off x="5818116"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50" name="tx2250"/>
            <p:cNvSpPr/>
            <p:nvPr/>
          </p:nvSpPr>
          <p:spPr>
            <a:xfrm>
              <a:off x="6121521"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51" name="tx2251"/>
            <p:cNvSpPr/>
            <p:nvPr/>
          </p:nvSpPr>
          <p:spPr>
            <a:xfrm>
              <a:off x="6424927"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52" name="tx2252"/>
            <p:cNvSpPr/>
            <p:nvPr/>
          </p:nvSpPr>
          <p:spPr>
            <a:xfrm>
              <a:off x="6728333"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53" name="tx2253"/>
            <p:cNvSpPr/>
            <p:nvPr/>
          </p:nvSpPr>
          <p:spPr>
            <a:xfrm>
              <a:off x="7031739"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54" name="tx2254"/>
            <p:cNvSpPr/>
            <p:nvPr/>
          </p:nvSpPr>
          <p:spPr>
            <a:xfrm>
              <a:off x="7335145"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55" name="tx2255"/>
            <p:cNvSpPr/>
            <p:nvPr/>
          </p:nvSpPr>
          <p:spPr>
            <a:xfrm>
              <a:off x="7638550"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56" name="tx2256"/>
            <p:cNvSpPr/>
            <p:nvPr/>
          </p:nvSpPr>
          <p:spPr>
            <a:xfrm>
              <a:off x="7941956"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57" name="tx2257"/>
            <p:cNvSpPr/>
            <p:nvPr/>
          </p:nvSpPr>
          <p:spPr>
            <a:xfrm>
              <a:off x="8245362"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58" name="tx2258"/>
            <p:cNvSpPr/>
            <p:nvPr/>
          </p:nvSpPr>
          <p:spPr>
            <a:xfrm>
              <a:off x="8548768"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59" name="tx2259"/>
            <p:cNvSpPr/>
            <p:nvPr/>
          </p:nvSpPr>
          <p:spPr>
            <a:xfrm>
              <a:off x="8852174"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60" name="tx2260"/>
            <p:cNvSpPr/>
            <p:nvPr/>
          </p:nvSpPr>
          <p:spPr>
            <a:xfrm>
              <a:off x="2480651"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61" name="tx2261"/>
            <p:cNvSpPr/>
            <p:nvPr/>
          </p:nvSpPr>
          <p:spPr>
            <a:xfrm>
              <a:off x="2784057"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62" name="tx2262"/>
            <p:cNvSpPr/>
            <p:nvPr/>
          </p:nvSpPr>
          <p:spPr>
            <a:xfrm>
              <a:off x="3087463"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63" name="tx2263"/>
            <p:cNvSpPr/>
            <p:nvPr/>
          </p:nvSpPr>
          <p:spPr>
            <a:xfrm>
              <a:off x="3390869"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64" name="tx2264"/>
            <p:cNvSpPr/>
            <p:nvPr/>
          </p:nvSpPr>
          <p:spPr>
            <a:xfrm>
              <a:off x="3694275"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65" name="tx2265"/>
            <p:cNvSpPr/>
            <p:nvPr/>
          </p:nvSpPr>
          <p:spPr>
            <a:xfrm>
              <a:off x="3997681"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66" name="tx2266"/>
            <p:cNvSpPr/>
            <p:nvPr/>
          </p:nvSpPr>
          <p:spPr>
            <a:xfrm>
              <a:off x="4301086"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67" name="tx2267"/>
            <p:cNvSpPr/>
            <p:nvPr/>
          </p:nvSpPr>
          <p:spPr>
            <a:xfrm>
              <a:off x="4604492"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68" name="tx2268"/>
            <p:cNvSpPr/>
            <p:nvPr/>
          </p:nvSpPr>
          <p:spPr>
            <a:xfrm>
              <a:off x="4907898"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69" name="tx2269"/>
            <p:cNvSpPr/>
            <p:nvPr/>
          </p:nvSpPr>
          <p:spPr>
            <a:xfrm>
              <a:off x="5211304"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70" name="tx2270"/>
            <p:cNvSpPr/>
            <p:nvPr/>
          </p:nvSpPr>
          <p:spPr>
            <a:xfrm>
              <a:off x="5514710"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71" name="tx2271"/>
            <p:cNvSpPr/>
            <p:nvPr/>
          </p:nvSpPr>
          <p:spPr>
            <a:xfrm>
              <a:off x="5818116"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72" name="tx2272"/>
            <p:cNvSpPr/>
            <p:nvPr/>
          </p:nvSpPr>
          <p:spPr>
            <a:xfrm>
              <a:off x="6121521"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73" name="tx2273"/>
            <p:cNvSpPr/>
            <p:nvPr/>
          </p:nvSpPr>
          <p:spPr>
            <a:xfrm>
              <a:off x="6424927"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74" name="tx2274"/>
            <p:cNvSpPr/>
            <p:nvPr/>
          </p:nvSpPr>
          <p:spPr>
            <a:xfrm>
              <a:off x="6728333"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75" name="tx2275"/>
            <p:cNvSpPr/>
            <p:nvPr/>
          </p:nvSpPr>
          <p:spPr>
            <a:xfrm>
              <a:off x="7031739"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76" name="tx2276"/>
            <p:cNvSpPr/>
            <p:nvPr/>
          </p:nvSpPr>
          <p:spPr>
            <a:xfrm>
              <a:off x="7335145"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277" name="tx2277"/>
            <p:cNvSpPr/>
            <p:nvPr/>
          </p:nvSpPr>
          <p:spPr>
            <a:xfrm>
              <a:off x="7638550"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278" name="tx2278"/>
            <p:cNvSpPr/>
            <p:nvPr/>
          </p:nvSpPr>
          <p:spPr>
            <a:xfrm>
              <a:off x="7941956" y="200033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279" name="tx2279"/>
            <p:cNvSpPr/>
            <p:nvPr/>
          </p:nvSpPr>
          <p:spPr>
            <a:xfrm>
              <a:off x="8245362"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80" name="tx2280"/>
            <p:cNvSpPr/>
            <p:nvPr/>
          </p:nvSpPr>
          <p:spPr>
            <a:xfrm>
              <a:off x="8548768"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81" name="tx2281"/>
            <p:cNvSpPr/>
            <p:nvPr/>
          </p:nvSpPr>
          <p:spPr>
            <a:xfrm>
              <a:off x="8852174"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82" name="tx2282"/>
            <p:cNvSpPr/>
            <p:nvPr/>
          </p:nvSpPr>
          <p:spPr>
            <a:xfrm>
              <a:off x="1873840"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83" name="tx2283"/>
            <p:cNvSpPr/>
            <p:nvPr/>
          </p:nvSpPr>
          <p:spPr>
            <a:xfrm>
              <a:off x="2177246"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84" name="tx2284"/>
            <p:cNvSpPr/>
            <p:nvPr/>
          </p:nvSpPr>
          <p:spPr>
            <a:xfrm>
              <a:off x="2480651"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85" name="tx2285"/>
            <p:cNvSpPr/>
            <p:nvPr/>
          </p:nvSpPr>
          <p:spPr>
            <a:xfrm>
              <a:off x="2784057"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86" name="tx2286"/>
            <p:cNvSpPr/>
            <p:nvPr/>
          </p:nvSpPr>
          <p:spPr>
            <a:xfrm>
              <a:off x="3087463"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87" name="tx2287"/>
            <p:cNvSpPr/>
            <p:nvPr/>
          </p:nvSpPr>
          <p:spPr>
            <a:xfrm>
              <a:off x="3390869"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88" name="tx2288"/>
            <p:cNvSpPr/>
            <p:nvPr/>
          </p:nvSpPr>
          <p:spPr>
            <a:xfrm>
              <a:off x="3694275"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89" name="tx2289"/>
            <p:cNvSpPr/>
            <p:nvPr/>
          </p:nvSpPr>
          <p:spPr>
            <a:xfrm>
              <a:off x="3997681"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90" name="tx2290"/>
            <p:cNvSpPr/>
            <p:nvPr/>
          </p:nvSpPr>
          <p:spPr>
            <a:xfrm>
              <a:off x="4301086"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91" name="tx2291"/>
            <p:cNvSpPr/>
            <p:nvPr/>
          </p:nvSpPr>
          <p:spPr>
            <a:xfrm>
              <a:off x="4604492"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92" name="tx2292"/>
            <p:cNvSpPr/>
            <p:nvPr/>
          </p:nvSpPr>
          <p:spPr>
            <a:xfrm>
              <a:off x="4907898"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93" name="tx2293"/>
            <p:cNvSpPr/>
            <p:nvPr/>
          </p:nvSpPr>
          <p:spPr>
            <a:xfrm>
              <a:off x="5211304"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94" name="tx2294"/>
            <p:cNvSpPr/>
            <p:nvPr/>
          </p:nvSpPr>
          <p:spPr>
            <a:xfrm>
              <a:off x="5514710"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95" name="tx2295"/>
            <p:cNvSpPr/>
            <p:nvPr/>
          </p:nvSpPr>
          <p:spPr>
            <a:xfrm>
              <a:off x="5818116"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96" name="tx2296"/>
            <p:cNvSpPr/>
            <p:nvPr/>
          </p:nvSpPr>
          <p:spPr>
            <a:xfrm>
              <a:off x="6121521"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97" name="tx2297"/>
            <p:cNvSpPr/>
            <p:nvPr/>
          </p:nvSpPr>
          <p:spPr>
            <a:xfrm>
              <a:off x="6424927"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98" name="tx2298"/>
            <p:cNvSpPr/>
            <p:nvPr/>
          </p:nvSpPr>
          <p:spPr>
            <a:xfrm>
              <a:off x="6728333"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99" name="tx2299"/>
            <p:cNvSpPr/>
            <p:nvPr/>
          </p:nvSpPr>
          <p:spPr>
            <a:xfrm>
              <a:off x="7031739"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00" name="tx2300"/>
            <p:cNvSpPr/>
            <p:nvPr/>
          </p:nvSpPr>
          <p:spPr>
            <a:xfrm>
              <a:off x="7335145"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01" name="tx2301"/>
            <p:cNvSpPr/>
            <p:nvPr/>
          </p:nvSpPr>
          <p:spPr>
            <a:xfrm>
              <a:off x="7638550"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02" name="tx2302"/>
            <p:cNvSpPr/>
            <p:nvPr/>
          </p:nvSpPr>
          <p:spPr>
            <a:xfrm>
              <a:off x="7941956"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03" name="tx2303"/>
            <p:cNvSpPr/>
            <p:nvPr/>
          </p:nvSpPr>
          <p:spPr>
            <a:xfrm>
              <a:off x="8245362"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04" name="tx2304"/>
            <p:cNvSpPr/>
            <p:nvPr/>
          </p:nvSpPr>
          <p:spPr>
            <a:xfrm>
              <a:off x="8548768"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05" name="tx2305"/>
            <p:cNvSpPr/>
            <p:nvPr/>
          </p:nvSpPr>
          <p:spPr>
            <a:xfrm>
              <a:off x="8852174"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06" name="tx2306"/>
            <p:cNvSpPr/>
            <p:nvPr/>
          </p:nvSpPr>
          <p:spPr>
            <a:xfrm>
              <a:off x="1873840"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07" name="tx2307"/>
            <p:cNvSpPr/>
            <p:nvPr/>
          </p:nvSpPr>
          <p:spPr>
            <a:xfrm>
              <a:off x="2177246"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08" name="tx2308"/>
            <p:cNvSpPr/>
            <p:nvPr/>
          </p:nvSpPr>
          <p:spPr>
            <a:xfrm>
              <a:off x="2480651"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09" name="tx2309"/>
            <p:cNvSpPr/>
            <p:nvPr/>
          </p:nvSpPr>
          <p:spPr>
            <a:xfrm>
              <a:off x="2784057"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10" name="tx2310"/>
            <p:cNvSpPr/>
            <p:nvPr/>
          </p:nvSpPr>
          <p:spPr>
            <a:xfrm>
              <a:off x="3087463"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311" name="tx2311"/>
            <p:cNvSpPr/>
            <p:nvPr/>
          </p:nvSpPr>
          <p:spPr>
            <a:xfrm>
              <a:off x="3390869"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12" name="tx2312"/>
            <p:cNvSpPr/>
            <p:nvPr/>
          </p:nvSpPr>
          <p:spPr>
            <a:xfrm>
              <a:off x="3694275"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13" name="tx2313"/>
            <p:cNvSpPr/>
            <p:nvPr/>
          </p:nvSpPr>
          <p:spPr>
            <a:xfrm>
              <a:off x="3997681"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314" name="tx2314"/>
            <p:cNvSpPr/>
            <p:nvPr/>
          </p:nvSpPr>
          <p:spPr>
            <a:xfrm>
              <a:off x="4301086"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15" name="tx2315"/>
            <p:cNvSpPr/>
            <p:nvPr/>
          </p:nvSpPr>
          <p:spPr>
            <a:xfrm>
              <a:off x="4604492"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16" name="tx2316"/>
            <p:cNvSpPr/>
            <p:nvPr/>
          </p:nvSpPr>
          <p:spPr>
            <a:xfrm>
              <a:off x="4907898"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17" name="tx2317"/>
            <p:cNvSpPr/>
            <p:nvPr/>
          </p:nvSpPr>
          <p:spPr>
            <a:xfrm>
              <a:off x="5211304"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18" name="tx2318"/>
            <p:cNvSpPr/>
            <p:nvPr/>
          </p:nvSpPr>
          <p:spPr>
            <a:xfrm>
              <a:off x="5514710"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19" name="tx2319"/>
            <p:cNvSpPr/>
            <p:nvPr/>
          </p:nvSpPr>
          <p:spPr>
            <a:xfrm>
              <a:off x="5818116"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20" name="tx2320"/>
            <p:cNvSpPr/>
            <p:nvPr/>
          </p:nvSpPr>
          <p:spPr>
            <a:xfrm>
              <a:off x="6121521"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21" name="tx2321"/>
            <p:cNvSpPr/>
            <p:nvPr/>
          </p:nvSpPr>
          <p:spPr>
            <a:xfrm>
              <a:off x="6424927"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22" name="tx2322"/>
            <p:cNvSpPr/>
            <p:nvPr/>
          </p:nvSpPr>
          <p:spPr>
            <a:xfrm>
              <a:off x="6728333"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23" name="tx2323"/>
            <p:cNvSpPr/>
            <p:nvPr/>
          </p:nvSpPr>
          <p:spPr>
            <a:xfrm>
              <a:off x="7031739"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24" name="tx2324"/>
            <p:cNvSpPr/>
            <p:nvPr/>
          </p:nvSpPr>
          <p:spPr>
            <a:xfrm>
              <a:off x="7335145"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25" name="tx2325"/>
            <p:cNvSpPr/>
            <p:nvPr/>
          </p:nvSpPr>
          <p:spPr>
            <a:xfrm>
              <a:off x="7638550"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26" name="tx2326"/>
            <p:cNvSpPr/>
            <p:nvPr/>
          </p:nvSpPr>
          <p:spPr>
            <a:xfrm>
              <a:off x="7941956"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27" name="tx2327"/>
            <p:cNvSpPr/>
            <p:nvPr/>
          </p:nvSpPr>
          <p:spPr>
            <a:xfrm>
              <a:off x="8245362"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28" name="tx2328"/>
            <p:cNvSpPr/>
            <p:nvPr/>
          </p:nvSpPr>
          <p:spPr>
            <a:xfrm>
              <a:off x="8548768"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29" name="tx2329"/>
            <p:cNvSpPr/>
            <p:nvPr/>
          </p:nvSpPr>
          <p:spPr>
            <a:xfrm>
              <a:off x="8852174"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30" name="tx2330"/>
            <p:cNvSpPr/>
            <p:nvPr/>
          </p:nvSpPr>
          <p:spPr>
            <a:xfrm>
              <a:off x="1873840"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31" name="tx2331"/>
            <p:cNvSpPr/>
            <p:nvPr/>
          </p:nvSpPr>
          <p:spPr>
            <a:xfrm>
              <a:off x="2177246"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32" name="tx2332"/>
            <p:cNvSpPr/>
            <p:nvPr/>
          </p:nvSpPr>
          <p:spPr>
            <a:xfrm>
              <a:off x="1873840"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33" name="tx2333"/>
            <p:cNvSpPr/>
            <p:nvPr/>
          </p:nvSpPr>
          <p:spPr>
            <a:xfrm>
              <a:off x="2177246"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34" name="tx2334"/>
            <p:cNvSpPr/>
            <p:nvPr/>
          </p:nvSpPr>
          <p:spPr>
            <a:xfrm>
              <a:off x="2480651"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35" name="tx2335"/>
            <p:cNvSpPr/>
            <p:nvPr/>
          </p:nvSpPr>
          <p:spPr>
            <a:xfrm>
              <a:off x="2784057"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36" name="tx2336"/>
            <p:cNvSpPr/>
            <p:nvPr/>
          </p:nvSpPr>
          <p:spPr>
            <a:xfrm>
              <a:off x="3087463"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37" name="tx2337"/>
            <p:cNvSpPr/>
            <p:nvPr/>
          </p:nvSpPr>
          <p:spPr>
            <a:xfrm>
              <a:off x="3390869"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38" name="tx2338"/>
            <p:cNvSpPr/>
            <p:nvPr/>
          </p:nvSpPr>
          <p:spPr>
            <a:xfrm>
              <a:off x="3694275"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39" name="tx2339"/>
            <p:cNvSpPr/>
            <p:nvPr/>
          </p:nvSpPr>
          <p:spPr>
            <a:xfrm>
              <a:off x="3997681"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40" name="tx2340"/>
            <p:cNvSpPr/>
            <p:nvPr/>
          </p:nvSpPr>
          <p:spPr>
            <a:xfrm>
              <a:off x="4301086"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41" name="tx2341"/>
            <p:cNvSpPr/>
            <p:nvPr/>
          </p:nvSpPr>
          <p:spPr>
            <a:xfrm>
              <a:off x="4604492"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42" name="tx2342"/>
            <p:cNvSpPr/>
            <p:nvPr/>
          </p:nvSpPr>
          <p:spPr>
            <a:xfrm>
              <a:off x="4907898"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43" name="tx2343"/>
            <p:cNvSpPr/>
            <p:nvPr/>
          </p:nvSpPr>
          <p:spPr>
            <a:xfrm>
              <a:off x="5211304"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44" name="tx2344"/>
            <p:cNvSpPr/>
            <p:nvPr/>
          </p:nvSpPr>
          <p:spPr>
            <a:xfrm>
              <a:off x="5514710"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45" name="tx2345"/>
            <p:cNvSpPr/>
            <p:nvPr/>
          </p:nvSpPr>
          <p:spPr>
            <a:xfrm>
              <a:off x="5818116"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46" name="tx2346"/>
            <p:cNvSpPr/>
            <p:nvPr/>
          </p:nvSpPr>
          <p:spPr>
            <a:xfrm>
              <a:off x="6121521"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47" name="tx2347"/>
            <p:cNvSpPr/>
            <p:nvPr/>
          </p:nvSpPr>
          <p:spPr>
            <a:xfrm>
              <a:off x="6424927"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48" name="tx2348"/>
            <p:cNvSpPr/>
            <p:nvPr/>
          </p:nvSpPr>
          <p:spPr>
            <a:xfrm>
              <a:off x="6728333"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49" name="tx2349"/>
            <p:cNvSpPr/>
            <p:nvPr/>
          </p:nvSpPr>
          <p:spPr>
            <a:xfrm>
              <a:off x="7031739"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50" name="tx2350"/>
            <p:cNvSpPr/>
            <p:nvPr/>
          </p:nvSpPr>
          <p:spPr>
            <a:xfrm>
              <a:off x="7335145"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51" name="tx2351"/>
            <p:cNvSpPr/>
            <p:nvPr/>
          </p:nvSpPr>
          <p:spPr>
            <a:xfrm>
              <a:off x="7638550"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52" name="tx2352"/>
            <p:cNvSpPr/>
            <p:nvPr/>
          </p:nvSpPr>
          <p:spPr>
            <a:xfrm>
              <a:off x="7941956"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53" name="tx2353"/>
            <p:cNvSpPr/>
            <p:nvPr/>
          </p:nvSpPr>
          <p:spPr>
            <a:xfrm>
              <a:off x="1873840" y="44398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54" name="tx2354"/>
            <p:cNvSpPr/>
            <p:nvPr/>
          </p:nvSpPr>
          <p:spPr>
            <a:xfrm>
              <a:off x="2177246" y="44398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55" name="tx2355"/>
            <p:cNvSpPr/>
            <p:nvPr/>
          </p:nvSpPr>
          <p:spPr>
            <a:xfrm>
              <a:off x="2480651" y="44398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56" name="tx2356"/>
            <p:cNvSpPr/>
            <p:nvPr/>
          </p:nvSpPr>
          <p:spPr>
            <a:xfrm>
              <a:off x="2784057" y="44398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57" name="tx2357"/>
            <p:cNvSpPr/>
            <p:nvPr/>
          </p:nvSpPr>
          <p:spPr>
            <a:xfrm>
              <a:off x="3087463" y="44398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58" name="tx2358"/>
            <p:cNvSpPr/>
            <p:nvPr/>
          </p:nvSpPr>
          <p:spPr>
            <a:xfrm>
              <a:off x="3390869" y="44398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59" name="tx2359"/>
            <p:cNvSpPr/>
            <p:nvPr/>
          </p:nvSpPr>
          <p:spPr>
            <a:xfrm>
              <a:off x="3694275" y="44398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60" name="tx2360"/>
            <p:cNvSpPr/>
            <p:nvPr/>
          </p:nvSpPr>
          <p:spPr>
            <a:xfrm>
              <a:off x="3997681" y="44398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61" name="tx2361"/>
            <p:cNvSpPr/>
            <p:nvPr/>
          </p:nvSpPr>
          <p:spPr>
            <a:xfrm>
              <a:off x="4301086" y="44398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62" name="tx2362"/>
            <p:cNvSpPr/>
            <p:nvPr/>
          </p:nvSpPr>
          <p:spPr>
            <a:xfrm>
              <a:off x="4604492" y="44398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63" name="tx2363"/>
            <p:cNvSpPr/>
            <p:nvPr/>
          </p:nvSpPr>
          <p:spPr>
            <a:xfrm>
              <a:off x="4907898" y="44398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64" name="tx2364"/>
            <p:cNvSpPr/>
            <p:nvPr/>
          </p:nvSpPr>
          <p:spPr>
            <a:xfrm>
              <a:off x="5211304" y="44398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365" name="tx2365"/>
            <p:cNvSpPr/>
            <p:nvPr/>
          </p:nvSpPr>
          <p:spPr>
            <a:xfrm>
              <a:off x="5514710" y="443978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366" name="tx2366"/>
            <p:cNvSpPr/>
            <p:nvPr/>
          </p:nvSpPr>
          <p:spPr>
            <a:xfrm>
              <a:off x="5818116" y="443978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367" name="tx2367"/>
            <p:cNvSpPr/>
            <p:nvPr/>
          </p:nvSpPr>
          <p:spPr>
            <a:xfrm>
              <a:off x="6121521" y="443978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368" name="tx2368"/>
            <p:cNvSpPr/>
            <p:nvPr/>
          </p:nvSpPr>
          <p:spPr>
            <a:xfrm>
              <a:off x="6424927" y="443978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369" name="tx2369"/>
            <p:cNvSpPr/>
            <p:nvPr/>
          </p:nvSpPr>
          <p:spPr>
            <a:xfrm>
              <a:off x="6728333" y="44398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70" name="tx2370"/>
            <p:cNvSpPr/>
            <p:nvPr/>
          </p:nvSpPr>
          <p:spPr>
            <a:xfrm>
              <a:off x="7031739" y="44398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71" name="tx2371"/>
            <p:cNvSpPr/>
            <p:nvPr/>
          </p:nvSpPr>
          <p:spPr>
            <a:xfrm>
              <a:off x="7335145" y="44398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372" name="tx2372"/>
            <p:cNvSpPr/>
            <p:nvPr/>
          </p:nvSpPr>
          <p:spPr>
            <a:xfrm>
              <a:off x="7638550" y="44398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373" name="tx2373"/>
            <p:cNvSpPr/>
            <p:nvPr/>
          </p:nvSpPr>
          <p:spPr>
            <a:xfrm>
              <a:off x="7941956" y="44398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374" name="tx2374"/>
            <p:cNvSpPr/>
            <p:nvPr/>
          </p:nvSpPr>
          <p:spPr>
            <a:xfrm>
              <a:off x="8245362" y="44398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375" name="tx2375"/>
            <p:cNvSpPr/>
            <p:nvPr/>
          </p:nvSpPr>
          <p:spPr>
            <a:xfrm>
              <a:off x="8548768" y="44398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376" name="tx2376"/>
            <p:cNvSpPr/>
            <p:nvPr/>
          </p:nvSpPr>
          <p:spPr>
            <a:xfrm>
              <a:off x="8852174" y="44398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377" name="tx2377"/>
            <p:cNvSpPr/>
            <p:nvPr/>
          </p:nvSpPr>
          <p:spPr>
            <a:xfrm>
              <a:off x="8245362"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8" name="tx2378"/>
            <p:cNvSpPr/>
            <p:nvPr/>
          </p:nvSpPr>
          <p:spPr>
            <a:xfrm>
              <a:off x="8548768"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9" name="tx2379"/>
            <p:cNvSpPr/>
            <p:nvPr/>
          </p:nvSpPr>
          <p:spPr>
            <a:xfrm>
              <a:off x="8852174"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80" name="tx2380"/>
            <p:cNvSpPr/>
            <p:nvPr/>
          </p:nvSpPr>
          <p:spPr>
            <a:xfrm>
              <a:off x="1873840"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81" name="tx2381"/>
            <p:cNvSpPr/>
            <p:nvPr/>
          </p:nvSpPr>
          <p:spPr>
            <a:xfrm>
              <a:off x="2177246"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82" name="tx2382"/>
            <p:cNvSpPr/>
            <p:nvPr/>
          </p:nvSpPr>
          <p:spPr>
            <a:xfrm>
              <a:off x="2480651"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83" name="tx2383"/>
            <p:cNvSpPr/>
            <p:nvPr/>
          </p:nvSpPr>
          <p:spPr>
            <a:xfrm>
              <a:off x="2784057"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84" name="tx2384"/>
            <p:cNvSpPr/>
            <p:nvPr/>
          </p:nvSpPr>
          <p:spPr>
            <a:xfrm>
              <a:off x="3087463"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85" name="tx2385"/>
            <p:cNvSpPr/>
            <p:nvPr/>
          </p:nvSpPr>
          <p:spPr>
            <a:xfrm>
              <a:off x="3390869"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86" name="tx2386"/>
            <p:cNvSpPr/>
            <p:nvPr/>
          </p:nvSpPr>
          <p:spPr>
            <a:xfrm>
              <a:off x="3694275"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87" name="tx2387"/>
            <p:cNvSpPr/>
            <p:nvPr/>
          </p:nvSpPr>
          <p:spPr>
            <a:xfrm>
              <a:off x="3997681"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88" name="tx2388"/>
            <p:cNvSpPr/>
            <p:nvPr/>
          </p:nvSpPr>
          <p:spPr>
            <a:xfrm>
              <a:off x="4301086"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89" name="tx2389"/>
            <p:cNvSpPr/>
            <p:nvPr/>
          </p:nvSpPr>
          <p:spPr>
            <a:xfrm>
              <a:off x="4604492"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90" name="tx2390"/>
            <p:cNvSpPr/>
            <p:nvPr/>
          </p:nvSpPr>
          <p:spPr>
            <a:xfrm>
              <a:off x="4907898"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391" name="tx2391"/>
            <p:cNvSpPr/>
            <p:nvPr/>
          </p:nvSpPr>
          <p:spPr>
            <a:xfrm>
              <a:off x="5211304"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392" name="tx2392"/>
            <p:cNvSpPr/>
            <p:nvPr/>
          </p:nvSpPr>
          <p:spPr>
            <a:xfrm>
              <a:off x="5514710"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393" name="tx2393"/>
            <p:cNvSpPr/>
            <p:nvPr/>
          </p:nvSpPr>
          <p:spPr>
            <a:xfrm>
              <a:off x="5818116"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94" name="tx2394"/>
            <p:cNvSpPr/>
            <p:nvPr/>
          </p:nvSpPr>
          <p:spPr>
            <a:xfrm>
              <a:off x="6121521"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395" name="tx2395"/>
            <p:cNvSpPr/>
            <p:nvPr/>
          </p:nvSpPr>
          <p:spPr>
            <a:xfrm>
              <a:off x="6424927"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96" name="tx2396"/>
            <p:cNvSpPr/>
            <p:nvPr/>
          </p:nvSpPr>
          <p:spPr>
            <a:xfrm>
              <a:off x="6728333"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97" name="tx2397"/>
            <p:cNvSpPr/>
            <p:nvPr/>
          </p:nvSpPr>
          <p:spPr>
            <a:xfrm>
              <a:off x="7031739"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98" name="tx2398"/>
            <p:cNvSpPr/>
            <p:nvPr/>
          </p:nvSpPr>
          <p:spPr>
            <a:xfrm>
              <a:off x="7335145"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99" name="tx2399"/>
            <p:cNvSpPr/>
            <p:nvPr/>
          </p:nvSpPr>
          <p:spPr>
            <a:xfrm>
              <a:off x="7638550"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00" name="tx2400"/>
            <p:cNvSpPr/>
            <p:nvPr/>
          </p:nvSpPr>
          <p:spPr>
            <a:xfrm>
              <a:off x="7941956"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01" name="tx2401"/>
            <p:cNvSpPr/>
            <p:nvPr/>
          </p:nvSpPr>
          <p:spPr>
            <a:xfrm>
              <a:off x="8245362"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02" name="tx2402"/>
            <p:cNvSpPr/>
            <p:nvPr/>
          </p:nvSpPr>
          <p:spPr>
            <a:xfrm>
              <a:off x="8548768"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03" name="tx2403"/>
            <p:cNvSpPr/>
            <p:nvPr/>
          </p:nvSpPr>
          <p:spPr>
            <a:xfrm>
              <a:off x="8852174"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04" name="tx2404"/>
            <p:cNvSpPr/>
            <p:nvPr/>
          </p:nvSpPr>
          <p:spPr>
            <a:xfrm>
              <a:off x="8548768"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05" name="tx2405"/>
            <p:cNvSpPr/>
            <p:nvPr/>
          </p:nvSpPr>
          <p:spPr>
            <a:xfrm>
              <a:off x="8852174"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06" name="tx2406"/>
            <p:cNvSpPr/>
            <p:nvPr/>
          </p:nvSpPr>
          <p:spPr>
            <a:xfrm>
              <a:off x="1873840"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07" name="tx2407"/>
            <p:cNvSpPr/>
            <p:nvPr/>
          </p:nvSpPr>
          <p:spPr>
            <a:xfrm>
              <a:off x="2177246"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08" name="tx2408"/>
            <p:cNvSpPr/>
            <p:nvPr/>
          </p:nvSpPr>
          <p:spPr>
            <a:xfrm>
              <a:off x="2480651"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09" name="tx2409"/>
            <p:cNvSpPr/>
            <p:nvPr/>
          </p:nvSpPr>
          <p:spPr>
            <a:xfrm>
              <a:off x="2784057"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10" name="tx2410"/>
            <p:cNvSpPr/>
            <p:nvPr/>
          </p:nvSpPr>
          <p:spPr>
            <a:xfrm>
              <a:off x="3087463"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11" name="tx2411"/>
            <p:cNvSpPr/>
            <p:nvPr/>
          </p:nvSpPr>
          <p:spPr>
            <a:xfrm>
              <a:off x="3390869"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12" name="tx2412"/>
            <p:cNvSpPr/>
            <p:nvPr/>
          </p:nvSpPr>
          <p:spPr>
            <a:xfrm>
              <a:off x="3694275"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13" name="tx2413"/>
            <p:cNvSpPr/>
            <p:nvPr/>
          </p:nvSpPr>
          <p:spPr>
            <a:xfrm>
              <a:off x="3997681"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14" name="tx2414"/>
            <p:cNvSpPr/>
            <p:nvPr/>
          </p:nvSpPr>
          <p:spPr>
            <a:xfrm>
              <a:off x="4301086"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15" name="tx2415"/>
            <p:cNvSpPr/>
            <p:nvPr/>
          </p:nvSpPr>
          <p:spPr>
            <a:xfrm>
              <a:off x="4604492"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16" name="tx2416"/>
            <p:cNvSpPr/>
            <p:nvPr/>
          </p:nvSpPr>
          <p:spPr>
            <a:xfrm>
              <a:off x="4907898"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17" name="tx2417"/>
            <p:cNvSpPr/>
            <p:nvPr/>
          </p:nvSpPr>
          <p:spPr>
            <a:xfrm>
              <a:off x="5211304"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18" name="tx2418"/>
            <p:cNvSpPr/>
            <p:nvPr/>
          </p:nvSpPr>
          <p:spPr>
            <a:xfrm>
              <a:off x="5514710"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19" name="tx2419"/>
            <p:cNvSpPr/>
            <p:nvPr/>
          </p:nvSpPr>
          <p:spPr>
            <a:xfrm>
              <a:off x="5818116"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20" name="tx2420"/>
            <p:cNvSpPr/>
            <p:nvPr/>
          </p:nvSpPr>
          <p:spPr>
            <a:xfrm>
              <a:off x="6121521"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21" name="tx2421"/>
            <p:cNvSpPr/>
            <p:nvPr/>
          </p:nvSpPr>
          <p:spPr>
            <a:xfrm>
              <a:off x="6424927"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22" name="tx2422"/>
            <p:cNvSpPr/>
            <p:nvPr/>
          </p:nvSpPr>
          <p:spPr>
            <a:xfrm>
              <a:off x="6728333"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23" name="tx2423"/>
            <p:cNvSpPr/>
            <p:nvPr/>
          </p:nvSpPr>
          <p:spPr>
            <a:xfrm>
              <a:off x="7031739"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24" name="tx2424"/>
            <p:cNvSpPr/>
            <p:nvPr/>
          </p:nvSpPr>
          <p:spPr>
            <a:xfrm>
              <a:off x="7335145"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25" name="tx2425"/>
            <p:cNvSpPr/>
            <p:nvPr/>
          </p:nvSpPr>
          <p:spPr>
            <a:xfrm>
              <a:off x="7638550"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26" name="tx2426"/>
            <p:cNvSpPr/>
            <p:nvPr/>
          </p:nvSpPr>
          <p:spPr>
            <a:xfrm>
              <a:off x="7941956"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27" name="tx2427"/>
            <p:cNvSpPr/>
            <p:nvPr/>
          </p:nvSpPr>
          <p:spPr>
            <a:xfrm>
              <a:off x="8245362"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28" name="tx2428"/>
            <p:cNvSpPr/>
            <p:nvPr/>
          </p:nvSpPr>
          <p:spPr>
            <a:xfrm>
              <a:off x="8548768"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29" name="tx2429"/>
            <p:cNvSpPr/>
            <p:nvPr/>
          </p:nvSpPr>
          <p:spPr>
            <a:xfrm>
              <a:off x="8852174"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30" name="tx2430"/>
            <p:cNvSpPr/>
            <p:nvPr/>
          </p:nvSpPr>
          <p:spPr>
            <a:xfrm>
              <a:off x="1873840"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31" name="tx2431"/>
            <p:cNvSpPr/>
            <p:nvPr/>
          </p:nvSpPr>
          <p:spPr>
            <a:xfrm>
              <a:off x="2177246"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32" name="tx2432"/>
            <p:cNvSpPr/>
            <p:nvPr/>
          </p:nvSpPr>
          <p:spPr>
            <a:xfrm>
              <a:off x="2480651"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33" name="tx2433"/>
            <p:cNvSpPr/>
            <p:nvPr/>
          </p:nvSpPr>
          <p:spPr>
            <a:xfrm>
              <a:off x="2784057"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34" name="tx2434"/>
            <p:cNvSpPr/>
            <p:nvPr/>
          </p:nvSpPr>
          <p:spPr>
            <a:xfrm>
              <a:off x="3087463"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435" name="tx2435"/>
            <p:cNvSpPr/>
            <p:nvPr/>
          </p:nvSpPr>
          <p:spPr>
            <a:xfrm>
              <a:off x="3390869"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36" name="tx2436"/>
            <p:cNvSpPr/>
            <p:nvPr/>
          </p:nvSpPr>
          <p:spPr>
            <a:xfrm>
              <a:off x="3694275"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437" name="tx2437"/>
            <p:cNvSpPr/>
            <p:nvPr/>
          </p:nvSpPr>
          <p:spPr>
            <a:xfrm>
              <a:off x="3997681" y="4974539"/>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2438" name="tx2438"/>
            <p:cNvSpPr/>
            <p:nvPr/>
          </p:nvSpPr>
          <p:spPr>
            <a:xfrm>
              <a:off x="4301086" y="497432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2439" name="tx2439"/>
            <p:cNvSpPr/>
            <p:nvPr/>
          </p:nvSpPr>
          <p:spPr>
            <a:xfrm>
              <a:off x="4604492" y="497341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2440" name="tx2440"/>
            <p:cNvSpPr/>
            <p:nvPr/>
          </p:nvSpPr>
          <p:spPr>
            <a:xfrm>
              <a:off x="4907898"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2441" name="tx2441"/>
            <p:cNvSpPr/>
            <p:nvPr/>
          </p:nvSpPr>
          <p:spPr>
            <a:xfrm>
              <a:off x="5211304"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42" name="tx2442"/>
            <p:cNvSpPr/>
            <p:nvPr/>
          </p:nvSpPr>
          <p:spPr>
            <a:xfrm>
              <a:off x="5514710"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43" name="tx2443"/>
            <p:cNvSpPr/>
            <p:nvPr/>
          </p:nvSpPr>
          <p:spPr>
            <a:xfrm>
              <a:off x="5818116"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44" name="tx2444"/>
            <p:cNvSpPr/>
            <p:nvPr/>
          </p:nvSpPr>
          <p:spPr>
            <a:xfrm>
              <a:off x="6121521"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45" name="tx2445"/>
            <p:cNvSpPr/>
            <p:nvPr/>
          </p:nvSpPr>
          <p:spPr>
            <a:xfrm>
              <a:off x="6424927"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46" name="tx2446"/>
            <p:cNvSpPr/>
            <p:nvPr/>
          </p:nvSpPr>
          <p:spPr>
            <a:xfrm>
              <a:off x="6728333"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47" name="tx2447"/>
            <p:cNvSpPr/>
            <p:nvPr/>
          </p:nvSpPr>
          <p:spPr>
            <a:xfrm>
              <a:off x="7031739"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48" name="tx2448"/>
            <p:cNvSpPr/>
            <p:nvPr/>
          </p:nvSpPr>
          <p:spPr>
            <a:xfrm>
              <a:off x="7335145"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49" name="tx2449"/>
            <p:cNvSpPr/>
            <p:nvPr/>
          </p:nvSpPr>
          <p:spPr>
            <a:xfrm>
              <a:off x="7638550"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50" name="tx2450"/>
            <p:cNvSpPr/>
            <p:nvPr/>
          </p:nvSpPr>
          <p:spPr>
            <a:xfrm>
              <a:off x="7941956"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51" name="tx2451"/>
            <p:cNvSpPr/>
            <p:nvPr/>
          </p:nvSpPr>
          <p:spPr>
            <a:xfrm>
              <a:off x="8245362"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52" name="tx2452"/>
            <p:cNvSpPr/>
            <p:nvPr/>
          </p:nvSpPr>
          <p:spPr>
            <a:xfrm>
              <a:off x="1873840" y="39824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453" name="tx2453"/>
            <p:cNvSpPr/>
            <p:nvPr/>
          </p:nvSpPr>
          <p:spPr>
            <a:xfrm>
              <a:off x="2177246" y="39824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454" name="tx2454"/>
            <p:cNvSpPr/>
            <p:nvPr/>
          </p:nvSpPr>
          <p:spPr>
            <a:xfrm>
              <a:off x="2480651" y="398238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55" name="tx2455"/>
            <p:cNvSpPr/>
            <p:nvPr/>
          </p:nvSpPr>
          <p:spPr>
            <a:xfrm>
              <a:off x="2784057" y="39824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56" name="tx2456"/>
            <p:cNvSpPr/>
            <p:nvPr/>
          </p:nvSpPr>
          <p:spPr>
            <a:xfrm>
              <a:off x="3087463" y="39824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57" name="tx2457"/>
            <p:cNvSpPr/>
            <p:nvPr/>
          </p:nvSpPr>
          <p:spPr>
            <a:xfrm>
              <a:off x="3390869" y="39824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458" name="tx2458"/>
            <p:cNvSpPr/>
            <p:nvPr/>
          </p:nvSpPr>
          <p:spPr>
            <a:xfrm>
              <a:off x="3694275" y="39824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59" name="tx2459"/>
            <p:cNvSpPr/>
            <p:nvPr/>
          </p:nvSpPr>
          <p:spPr>
            <a:xfrm>
              <a:off x="3997681" y="398238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60" name="tx2460"/>
            <p:cNvSpPr/>
            <p:nvPr/>
          </p:nvSpPr>
          <p:spPr>
            <a:xfrm>
              <a:off x="4301086" y="39824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61" name="tx2461"/>
            <p:cNvSpPr/>
            <p:nvPr/>
          </p:nvSpPr>
          <p:spPr>
            <a:xfrm>
              <a:off x="4604492" y="39824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62" name="tx2462"/>
            <p:cNvSpPr/>
            <p:nvPr/>
          </p:nvSpPr>
          <p:spPr>
            <a:xfrm>
              <a:off x="4907898" y="398238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63" name="tx2463"/>
            <p:cNvSpPr/>
            <p:nvPr/>
          </p:nvSpPr>
          <p:spPr>
            <a:xfrm>
              <a:off x="5211304" y="39824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64" name="tx2464"/>
            <p:cNvSpPr/>
            <p:nvPr/>
          </p:nvSpPr>
          <p:spPr>
            <a:xfrm>
              <a:off x="5514710" y="39824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65" name="tx2465"/>
            <p:cNvSpPr/>
            <p:nvPr/>
          </p:nvSpPr>
          <p:spPr>
            <a:xfrm>
              <a:off x="5818116" y="39824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66" name="tx2466"/>
            <p:cNvSpPr/>
            <p:nvPr/>
          </p:nvSpPr>
          <p:spPr>
            <a:xfrm>
              <a:off x="6121521" y="398238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67" name="tx2467"/>
            <p:cNvSpPr/>
            <p:nvPr/>
          </p:nvSpPr>
          <p:spPr>
            <a:xfrm>
              <a:off x="6424927" y="39824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68" name="tx2468"/>
            <p:cNvSpPr/>
            <p:nvPr/>
          </p:nvSpPr>
          <p:spPr>
            <a:xfrm>
              <a:off x="6728333" y="39824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69" name="tx2469"/>
            <p:cNvSpPr/>
            <p:nvPr/>
          </p:nvSpPr>
          <p:spPr>
            <a:xfrm>
              <a:off x="7031739" y="39824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70" name="tx2470"/>
            <p:cNvSpPr/>
            <p:nvPr/>
          </p:nvSpPr>
          <p:spPr>
            <a:xfrm>
              <a:off x="7335145" y="39824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71" name="tx2471"/>
            <p:cNvSpPr/>
            <p:nvPr/>
          </p:nvSpPr>
          <p:spPr>
            <a:xfrm>
              <a:off x="7638550" y="39824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72" name="tx2472"/>
            <p:cNvSpPr/>
            <p:nvPr/>
          </p:nvSpPr>
          <p:spPr>
            <a:xfrm>
              <a:off x="7941956" y="39824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73" name="tx2473"/>
            <p:cNvSpPr/>
            <p:nvPr/>
          </p:nvSpPr>
          <p:spPr>
            <a:xfrm>
              <a:off x="8245362" y="39824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74" name="tx2474"/>
            <p:cNvSpPr/>
            <p:nvPr/>
          </p:nvSpPr>
          <p:spPr>
            <a:xfrm>
              <a:off x="8548768" y="39824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75" name="tx2475"/>
            <p:cNvSpPr/>
            <p:nvPr/>
          </p:nvSpPr>
          <p:spPr>
            <a:xfrm>
              <a:off x="8852174" y="39824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76" name="tx2476"/>
            <p:cNvSpPr/>
            <p:nvPr/>
          </p:nvSpPr>
          <p:spPr>
            <a:xfrm>
              <a:off x="2177246" y="5507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77" name="tx2477"/>
            <p:cNvSpPr/>
            <p:nvPr/>
          </p:nvSpPr>
          <p:spPr>
            <a:xfrm>
              <a:off x="2480651" y="5507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478" name="tx2478"/>
            <p:cNvSpPr/>
            <p:nvPr/>
          </p:nvSpPr>
          <p:spPr>
            <a:xfrm>
              <a:off x="2784057" y="5507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479" name="tx2479"/>
            <p:cNvSpPr/>
            <p:nvPr/>
          </p:nvSpPr>
          <p:spPr>
            <a:xfrm>
              <a:off x="3087463" y="5507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480" name="tx2480"/>
            <p:cNvSpPr/>
            <p:nvPr/>
          </p:nvSpPr>
          <p:spPr>
            <a:xfrm>
              <a:off x="3390869" y="5507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481" name="tx2481"/>
            <p:cNvSpPr/>
            <p:nvPr/>
          </p:nvSpPr>
          <p:spPr>
            <a:xfrm>
              <a:off x="3694275" y="550795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2482" name="tx2482"/>
            <p:cNvSpPr/>
            <p:nvPr/>
          </p:nvSpPr>
          <p:spPr>
            <a:xfrm>
              <a:off x="3997681" y="5507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83" name="tx2483"/>
            <p:cNvSpPr/>
            <p:nvPr/>
          </p:nvSpPr>
          <p:spPr>
            <a:xfrm>
              <a:off x="4301086" y="5507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84" name="tx2484"/>
            <p:cNvSpPr/>
            <p:nvPr/>
          </p:nvSpPr>
          <p:spPr>
            <a:xfrm>
              <a:off x="4604492" y="5507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85" name="tx2485"/>
            <p:cNvSpPr/>
            <p:nvPr/>
          </p:nvSpPr>
          <p:spPr>
            <a:xfrm>
              <a:off x="4907898" y="5507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86" name="tx2486"/>
            <p:cNvSpPr/>
            <p:nvPr/>
          </p:nvSpPr>
          <p:spPr>
            <a:xfrm>
              <a:off x="5211304" y="5507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87" name="tx2487"/>
            <p:cNvSpPr/>
            <p:nvPr/>
          </p:nvSpPr>
          <p:spPr>
            <a:xfrm>
              <a:off x="5514710" y="5507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2488" name="tx2488"/>
            <p:cNvSpPr/>
            <p:nvPr/>
          </p:nvSpPr>
          <p:spPr>
            <a:xfrm>
              <a:off x="7941956"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89" name="tx2489"/>
            <p:cNvSpPr/>
            <p:nvPr/>
          </p:nvSpPr>
          <p:spPr>
            <a:xfrm>
              <a:off x="8245362"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90" name="tx2490"/>
            <p:cNvSpPr/>
            <p:nvPr/>
          </p:nvSpPr>
          <p:spPr>
            <a:xfrm>
              <a:off x="8548768"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91" name="tx2491"/>
            <p:cNvSpPr/>
            <p:nvPr/>
          </p:nvSpPr>
          <p:spPr>
            <a:xfrm>
              <a:off x="8852174"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92" name="tx2492"/>
            <p:cNvSpPr/>
            <p:nvPr/>
          </p:nvSpPr>
          <p:spPr>
            <a:xfrm>
              <a:off x="1873840"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93" name="tx2493"/>
            <p:cNvSpPr/>
            <p:nvPr/>
          </p:nvSpPr>
          <p:spPr>
            <a:xfrm>
              <a:off x="2177246"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94" name="tx2494"/>
            <p:cNvSpPr/>
            <p:nvPr/>
          </p:nvSpPr>
          <p:spPr>
            <a:xfrm>
              <a:off x="2480651"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95" name="tx2495"/>
            <p:cNvSpPr/>
            <p:nvPr/>
          </p:nvSpPr>
          <p:spPr>
            <a:xfrm>
              <a:off x="2784057"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96" name="tx2496"/>
            <p:cNvSpPr/>
            <p:nvPr/>
          </p:nvSpPr>
          <p:spPr>
            <a:xfrm>
              <a:off x="3087463"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97" name="tx2497"/>
            <p:cNvSpPr/>
            <p:nvPr/>
          </p:nvSpPr>
          <p:spPr>
            <a:xfrm>
              <a:off x="3390869"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98" name="tx2498"/>
            <p:cNvSpPr/>
            <p:nvPr/>
          </p:nvSpPr>
          <p:spPr>
            <a:xfrm>
              <a:off x="3694275"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99" name="tx2499"/>
            <p:cNvSpPr/>
            <p:nvPr/>
          </p:nvSpPr>
          <p:spPr>
            <a:xfrm>
              <a:off x="3997681"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00" name="tx2500"/>
            <p:cNvSpPr/>
            <p:nvPr/>
          </p:nvSpPr>
          <p:spPr>
            <a:xfrm>
              <a:off x="4301086"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01" name="tx2501"/>
            <p:cNvSpPr/>
            <p:nvPr/>
          </p:nvSpPr>
          <p:spPr>
            <a:xfrm>
              <a:off x="4604492"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02" name="tx2502"/>
            <p:cNvSpPr/>
            <p:nvPr/>
          </p:nvSpPr>
          <p:spPr>
            <a:xfrm>
              <a:off x="4907898"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03" name="tx2503"/>
            <p:cNvSpPr/>
            <p:nvPr/>
          </p:nvSpPr>
          <p:spPr>
            <a:xfrm>
              <a:off x="5211304"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04" name="tx2504"/>
            <p:cNvSpPr/>
            <p:nvPr/>
          </p:nvSpPr>
          <p:spPr>
            <a:xfrm>
              <a:off x="5514710"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05" name="tx2505"/>
            <p:cNvSpPr/>
            <p:nvPr/>
          </p:nvSpPr>
          <p:spPr>
            <a:xfrm>
              <a:off x="5818116"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06" name="tx2506"/>
            <p:cNvSpPr/>
            <p:nvPr/>
          </p:nvSpPr>
          <p:spPr>
            <a:xfrm>
              <a:off x="6121521"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507" name="tx2507"/>
            <p:cNvSpPr/>
            <p:nvPr/>
          </p:nvSpPr>
          <p:spPr>
            <a:xfrm>
              <a:off x="6424927"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508" name="tx2508"/>
            <p:cNvSpPr/>
            <p:nvPr/>
          </p:nvSpPr>
          <p:spPr>
            <a:xfrm>
              <a:off x="6728333"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509" name="tx2509"/>
            <p:cNvSpPr/>
            <p:nvPr/>
          </p:nvSpPr>
          <p:spPr>
            <a:xfrm>
              <a:off x="7031739"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510" name="tx2510"/>
            <p:cNvSpPr/>
            <p:nvPr/>
          </p:nvSpPr>
          <p:spPr>
            <a:xfrm>
              <a:off x="7335145" y="299135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511" name="tx2511"/>
            <p:cNvSpPr/>
            <p:nvPr/>
          </p:nvSpPr>
          <p:spPr>
            <a:xfrm>
              <a:off x="7638550"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512" name="tx2512"/>
            <p:cNvSpPr/>
            <p:nvPr/>
          </p:nvSpPr>
          <p:spPr>
            <a:xfrm>
              <a:off x="7941956"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513" name="tx2513"/>
            <p:cNvSpPr/>
            <p:nvPr/>
          </p:nvSpPr>
          <p:spPr>
            <a:xfrm>
              <a:off x="8245362"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514" name="tx2514"/>
            <p:cNvSpPr/>
            <p:nvPr/>
          </p:nvSpPr>
          <p:spPr>
            <a:xfrm>
              <a:off x="8548768" y="299135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515" name="tx2515"/>
            <p:cNvSpPr/>
            <p:nvPr/>
          </p:nvSpPr>
          <p:spPr>
            <a:xfrm>
              <a:off x="8852174"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516" name="tx2516"/>
            <p:cNvSpPr/>
            <p:nvPr/>
          </p:nvSpPr>
          <p:spPr>
            <a:xfrm>
              <a:off x="5818116" y="5507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517" name="tx2517"/>
            <p:cNvSpPr/>
            <p:nvPr/>
          </p:nvSpPr>
          <p:spPr>
            <a:xfrm>
              <a:off x="6121521" y="5507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518" name="tx2518"/>
            <p:cNvSpPr/>
            <p:nvPr/>
          </p:nvSpPr>
          <p:spPr>
            <a:xfrm>
              <a:off x="6424927" y="5507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519" name="tx2519"/>
            <p:cNvSpPr/>
            <p:nvPr/>
          </p:nvSpPr>
          <p:spPr>
            <a:xfrm>
              <a:off x="6728333" y="5507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20" name="tx2520"/>
            <p:cNvSpPr/>
            <p:nvPr/>
          </p:nvSpPr>
          <p:spPr>
            <a:xfrm>
              <a:off x="7031739" y="5507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521" name="tx2521"/>
            <p:cNvSpPr/>
            <p:nvPr/>
          </p:nvSpPr>
          <p:spPr>
            <a:xfrm>
              <a:off x="7335145" y="5507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522" name="tx2522"/>
            <p:cNvSpPr/>
            <p:nvPr/>
          </p:nvSpPr>
          <p:spPr>
            <a:xfrm>
              <a:off x="7638550" y="5507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523" name="tx2523"/>
            <p:cNvSpPr/>
            <p:nvPr/>
          </p:nvSpPr>
          <p:spPr>
            <a:xfrm>
              <a:off x="7941956" y="5507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524" name="tx2524"/>
            <p:cNvSpPr/>
            <p:nvPr/>
          </p:nvSpPr>
          <p:spPr>
            <a:xfrm>
              <a:off x="8245362" y="5507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25" name="tx2525"/>
            <p:cNvSpPr/>
            <p:nvPr/>
          </p:nvSpPr>
          <p:spPr>
            <a:xfrm>
              <a:off x="8548768" y="5507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26" name="tx2526"/>
            <p:cNvSpPr/>
            <p:nvPr/>
          </p:nvSpPr>
          <p:spPr>
            <a:xfrm>
              <a:off x="8852174" y="5507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27" name="tx2527"/>
            <p:cNvSpPr/>
            <p:nvPr/>
          </p:nvSpPr>
          <p:spPr>
            <a:xfrm>
              <a:off x="1873840" y="52783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528" name="tx2528"/>
            <p:cNvSpPr/>
            <p:nvPr/>
          </p:nvSpPr>
          <p:spPr>
            <a:xfrm>
              <a:off x="2177246" y="52783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529" name="tx2529"/>
            <p:cNvSpPr/>
            <p:nvPr/>
          </p:nvSpPr>
          <p:spPr>
            <a:xfrm>
              <a:off x="2480651" y="52783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530" name="tx2530"/>
            <p:cNvSpPr/>
            <p:nvPr/>
          </p:nvSpPr>
          <p:spPr>
            <a:xfrm>
              <a:off x="2784057" y="52783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531" name="tx2531"/>
            <p:cNvSpPr/>
            <p:nvPr/>
          </p:nvSpPr>
          <p:spPr>
            <a:xfrm>
              <a:off x="3087463" y="52783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532" name="tx2532"/>
            <p:cNvSpPr/>
            <p:nvPr/>
          </p:nvSpPr>
          <p:spPr>
            <a:xfrm>
              <a:off x="3390869" y="52783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533" name="tx2533"/>
            <p:cNvSpPr/>
            <p:nvPr/>
          </p:nvSpPr>
          <p:spPr>
            <a:xfrm>
              <a:off x="3694275" y="52783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534" name="tx2534"/>
            <p:cNvSpPr/>
            <p:nvPr/>
          </p:nvSpPr>
          <p:spPr>
            <a:xfrm>
              <a:off x="3997681" y="52783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535" name="tx2535"/>
            <p:cNvSpPr/>
            <p:nvPr/>
          </p:nvSpPr>
          <p:spPr>
            <a:xfrm>
              <a:off x="4301086" y="52783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536" name="tx2536"/>
            <p:cNvSpPr/>
            <p:nvPr/>
          </p:nvSpPr>
          <p:spPr>
            <a:xfrm>
              <a:off x="4604492" y="52783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537" name="tx2537"/>
            <p:cNvSpPr/>
            <p:nvPr/>
          </p:nvSpPr>
          <p:spPr>
            <a:xfrm>
              <a:off x="4907898" y="527834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538" name="tx2538"/>
            <p:cNvSpPr/>
            <p:nvPr/>
          </p:nvSpPr>
          <p:spPr>
            <a:xfrm>
              <a:off x="5211304" y="52783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539" name="tx2539"/>
            <p:cNvSpPr/>
            <p:nvPr/>
          </p:nvSpPr>
          <p:spPr>
            <a:xfrm>
              <a:off x="5514710" y="527834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540" name="tx2540"/>
            <p:cNvSpPr/>
            <p:nvPr/>
          </p:nvSpPr>
          <p:spPr>
            <a:xfrm>
              <a:off x="5818116" y="52783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541" name="tx2541"/>
            <p:cNvSpPr/>
            <p:nvPr/>
          </p:nvSpPr>
          <p:spPr>
            <a:xfrm>
              <a:off x="6121521" y="527834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542" name="tx2542"/>
            <p:cNvSpPr/>
            <p:nvPr/>
          </p:nvSpPr>
          <p:spPr>
            <a:xfrm>
              <a:off x="6424927" y="52783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543" name="tx2543"/>
            <p:cNvSpPr/>
            <p:nvPr/>
          </p:nvSpPr>
          <p:spPr>
            <a:xfrm>
              <a:off x="6728333" y="52783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544" name="tx2544"/>
            <p:cNvSpPr/>
            <p:nvPr/>
          </p:nvSpPr>
          <p:spPr>
            <a:xfrm>
              <a:off x="7031739" y="52783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545" name="tx2545"/>
            <p:cNvSpPr/>
            <p:nvPr/>
          </p:nvSpPr>
          <p:spPr>
            <a:xfrm>
              <a:off x="7335145" y="527834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546" name="tx2546"/>
            <p:cNvSpPr/>
            <p:nvPr/>
          </p:nvSpPr>
          <p:spPr>
            <a:xfrm>
              <a:off x="7638550" y="52783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547" name="tx2547"/>
            <p:cNvSpPr/>
            <p:nvPr/>
          </p:nvSpPr>
          <p:spPr>
            <a:xfrm>
              <a:off x="7941956" y="52783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548" name="tx2548"/>
            <p:cNvSpPr/>
            <p:nvPr/>
          </p:nvSpPr>
          <p:spPr>
            <a:xfrm>
              <a:off x="8245362" y="52783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549" name="tx2549"/>
            <p:cNvSpPr/>
            <p:nvPr/>
          </p:nvSpPr>
          <p:spPr>
            <a:xfrm>
              <a:off x="8548768" y="52783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550" name="tx2550"/>
            <p:cNvSpPr/>
            <p:nvPr/>
          </p:nvSpPr>
          <p:spPr>
            <a:xfrm>
              <a:off x="8852174" y="52783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551" name="tx2551"/>
            <p:cNvSpPr/>
            <p:nvPr/>
          </p:nvSpPr>
          <p:spPr>
            <a:xfrm>
              <a:off x="1873840"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552" name="tx2552"/>
            <p:cNvSpPr/>
            <p:nvPr/>
          </p:nvSpPr>
          <p:spPr>
            <a:xfrm>
              <a:off x="2177246"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53" name="tx2553"/>
            <p:cNvSpPr/>
            <p:nvPr/>
          </p:nvSpPr>
          <p:spPr>
            <a:xfrm>
              <a:off x="2480651"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54" name="tx2554"/>
            <p:cNvSpPr/>
            <p:nvPr/>
          </p:nvSpPr>
          <p:spPr>
            <a:xfrm>
              <a:off x="2784057"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55" name="tx2555"/>
            <p:cNvSpPr/>
            <p:nvPr/>
          </p:nvSpPr>
          <p:spPr>
            <a:xfrm>
              <a:off x="3087463"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56" name="tx2556"/>
            <p:cNvSpPr/>
            <p:nvPr/>
          </p:nvSpPr>
          <p:spPr>
            <a:xfrm>
              <a:off x="3390869"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57" name="tx2557"/>
            <p:cNvSpPr/>
            <p:nvPr/>
          </p:nvSpPr>
          <p:spPr>
            <a:xfrm>
              <a:off x="3694275"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58" name="tx2558"/>
            <p:cNvSpPr/>
            <p:nvPr/>
          </p:nvSpPr>
          <p:spPr>
            <a:xfrm>
              <a:off x="3997681"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559" name="tx2559"/>
            <p:cNvSpPr/>
            <p:nvPr/>
          </p:nvSpPr>
          <p:spPr>
            <a:xfrm>
              <a:off x="4301086"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560" name="tx2560"/>
            <p:cNvSpPr/>
            <p:nvPr/>
          </p:nvSpPr>
          <p:spPr>
            <a:xfrm>
              <a:off x="4907898"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2561" name="tx2561"/>
            <p:cNvSpPr/>
            <p:nvPr/>
          </p:nvSpPr>
          <p:spPr>
            <a:xfrm>
              <a:off x="5211304"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562" name="tx2562"/>
            <p:cNvSpPr/>
            <p:nvPr/>
          </p:nvSpPr>
          <p:spPr>
            <a:xfrm>
              <a:off x="5514710"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563" name="tx2563"/>
            <p:cNvSpPr/>
            <p:nvPr/>
          </p:nvSpPr>
          <p:spPr>
            <a:xfrm>
              <a:off x="5818116"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64" name="tx2564"/>
            <p:cNvSpPr/>
            <p:nvPr/>
          </p:nvSpPr>
          <p:spPr>
            <a:xfrm>
              <a:off x="6121521"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565" name="tx2565"/>
            <p:cNvSpPr/>
            <p:nvPr/>
          </p:nvSpPr>
          <p:spPr>
            <a:xfrm>
              <a:off x="6424927"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566" name="tx2566"/>
            <p:cNvSpPr/>
            <p:nvPr/>
          </p:nvSpPr>
          <p:spPr>
            <a:xfrm>
              <a:off x="6728333"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67" name="tx2567"/>
            <p:cNvSpPr/>
            <p:nvPr/>
          </p:nvSpPr>
          <p:spPr>
            <a:xfrm>
              <a:off x="7031739"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68" name="tx2568"/>
            <p:cNvSpPr/>
            <p:nvPr/>
          </p:nvSpPr>
          <p:spPr>
            <a:xfrm>
              <a:off x="7335145"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569" name="tx2569"/>
            <p:cNvSpPr/>
            <p:nvPr/>
          </p:nvSpPr>
          <p:spPr>
            <a:xfrm>
              <a:off x="7638550"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70" name="tx2570"/>
            <p:cNvSpPr/>
            <p:nvPr/>
          </p:nvSpPr>
          <p:spPr>
            <a:xfrm>
              <a:off x="1873840"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71" name="tx2571"/>
            <p:cNvSpPr/>
            <p:nvPr/>
          </p:nvSpPr>
          <p:spPr>
            <a:xfrm>
              <a:off x="2177246"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72" name="tx2572"/>
            <p:cNvSpPr/>
            <p:nvPr/>
          </p:nvSpPr>
          <p:spPr>
            <a:xfrm>
              <a:off x="2480651"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73" name="tx2573"/>
            <p:cNvSpPr/>
            <p:nvPr/>
          </p:nvSpPr>
          <p:spPr>
            <a:xfrm>
              <a:off x="2784057"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74" name="tx2574"/>
            <p:cNvSpPr/>
            <p:nvPr/>
          </p:nvSpPr>
          <p:spPr>
            <a:xfrm>
              <a:off x="3087463"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75" name="tx2575"/>
            <p:cNvSpPr/>
            <p:nvPr/>
          </p:nvSpPr>
          <p:spPr>
            <a:xfrm>
              <a:off x="3390869"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76" name="tx2576"/>
            <p:cNvSpPr/>
            <p:nvPr/>
          </p:nvSpPr>
          <p:spPr>
            <a:xfrm>
              <a:off x="3694275"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77" name="tx2577"/>
            <p:cNvSpPr/>
            <p:nvPr/>
          </p:nvSpPr>
          <p:spPr>
            <a:xfrm>
              <a:off x="3997681"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78" name="tx2578"/>
            <p:cNvSpPr/>
            <p:nvPr/>
          </p:nvSpPr>
          <p:spPr>
            <a:xfrm>
              <a:off x="4301086"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79" name="tx2579"/>
            <p:cNvSpPr/>
            <p:nvPr/>
          </p:nvSpPr>
          <p:spPr>
            <a:xfrm>
              <a:off x="4604492"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80" name="tx2580"/>
            <p:cNvSpPr/>
            <p:nvPr/>
          </p:nvSpPr>
          <p:spPr>
            <a:xfrm>
              <a:off x="4907898"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81" name="tx2581"/>
            <p:cNvSpPr/>
            <p:nvPr/>
          </p:nvSpPr>
          <p:spPr>
            <a:xfrm>
              <a:off x="5211304"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82" name="tx2582"/>
            <p:cNvSpPr/>
            <p:nvPr/>
          </p:nvSpPr>
          <p:spPr>
            <a:xfrm>
              <a:off x="5514710"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83" name="tx2583"/>
            <p:cNvSpPr/>
            <p:nvPr/>
          </p:nvSpPr>
          <p:spPr>
            <a:xfrm>
              <a:off x="5818116"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84" name="tx2584"/>
            <p:cNvSpPr/>
            <p:nvPr/>
          </p:nvSpPr>
          <p:spPr>
            <a:xfrm>
              <a:off x="6121521"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85" name="tx2585"/>
            <p:cNvSpPr/>
            <p:nvPr/>
          </p:nvSpPr>
          <p:spPr>
            <a:xfrm>
              <a:off x="6424927"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86" name="tx2586"/>
            <p:cNvSpPr/>
            <p:nvPr/>
          </p:nvSpPr>
          <p:spPr>
            <a:xfrm>
              <a:off x="6728333"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87" name="tx2587"/>
            <p:cNvSpPr/>
            <p:nvPr/>
          </p:nvSpPr>
          <p:spPr>
            <a:xfrm>
              <a:off x="7031739"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88" name="tx2588"/>
            <p:cNvSpPr/>
            <p:nvPr/>
          </p:nvSpPr>
          <p:spPr>
            <a:xfrm>
              <a:off x="7335145"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89" name="tx2589"/>
            <p:cNvSpPr/>
            <p:nvPr/>
          </p:nvSpPr>
          <p:spPr>
            <a:xfrm>
              <a:off x="7638550"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90" name="tx2590"/>
            <p:cNvSpPr/>
            <p:nvPr/>
          </p:nvSpPr>
          <p:spPr>
            <a:xfrm>
              <a:off x="7941956"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91" name="tx2591"/>
            <p:cNvSpPr/>
            <p:nvPr/>
          </p:nvSpPr>
          <p:spPr>
            <a:xfrm>
              <a:off x="8245362"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92" name="tx2592"/>
            <p:cNvSpPr/>
            <p:nvPr/>
          </p:nvSpPr>
          <p:spPr>
            <a:xfrm>
              <a:off x="8548768"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93" name="tx2593"/>
            <p:cNvSpPr/>
            <p:nvPr/>
          </p:nvSpPr>
          <p:spPr>
            <a:xfrm>
              <a:off x="8852174"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94" name="tx2594"/>
            <p:cNvSpPr/>
            <p:nvPr/>
          </p:nvSpPr>
          <p:spPr>
            <a:xfrm>
              <a:off x="1873840"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95" name="tx2595"/>
            <p:cNvSpPr/>
            <p:nvPr/>
          </p:nvSpPr>
          <p:spPr>
            <a:xfrm>
              <a:off x="2177246"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96" name="tx2596"/>
            <p:cNvSpPr/>
            <p:nvPr/>
          </p:nvSpPr>
          <p:spPr>
            <a:xfrm>
              <a:off x="2480651"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97" name="tx2597"/>
            <p:cNvSpPr/>
            <p:nvPr/>
          </p:nvSpPr>
          <p:spPr>
            <a:xfrm>
              <a:off x="2784057"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98" name="tx2598"/>
            <p:cNvSpPr/>
            <p:nvPr/>
          </p:nvSpPr>
          <p:spPr>
            <a:xfrm>
              <a:off x="3087463"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599" name="tx2599"/>
            <p:cNvSpPr/>
            <p:nvPr/>
          </p:nvSpPr>
          <p:spPr>
            <a:xfrm>
              <a:off x="3390869"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600" name="tx2600"/>
            <p:cNvSpPr/>
            <p:nvPr/>
          </p:nvSpPr>
          <p:spPr>
            <a:xfrm>
              <a:off x="3694275"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601" name="tx2601"/>
            <p:cNvSpPr/>
            <p:nvPr/>
          </p:nvSpPr>
          <p:spPr>
            <a:xfrm>
              <a:off x="3997681"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602" name="tx2602"/>
            <p:cNvSpPr/>
            <p:nvPr/>
          </p:nvSpPr>
          <p:spPr>
            <a:xfrm>
              <a:off x="4301086"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603" name="tx2603"/>
            <p:cNvSpPr/>
            <p:nvPr/>
          </p:nvSpPr>
          <p:spPr>
            <a:xfrm>
              <a:off x="4604492"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604" name="tx2604"/>
            <p:cNvSpPr/>
            <p:nvPr/>
          </p:nvSpPr>
          <p:spPr>
            <a:xfrm>
              <a:off x="4907898"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605" name="tx2605"/>
            <p:cNvSpPr/>
            <p:nvPr/>
          </p:nvSpPr>
          <p:spPr>
            <a:xfrm>
              <a:off x="5211304"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606" name="tx2606"/>
            <p:cNvSpPr/>
            <p:nvPr/>
          </p:nvSpPr>
          <p:spPr>
            <a:xfrm>
              <a:off x="5514710"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607" name="tx2607"/>
            <p:cNvSpPr/>
            <p:nvPr/>
          </p:nvSpPr>
          <p:spPr>
            <a:xfrm>
              <a:off x="5818116"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608" name="tx2608"/>
            <p:cNvSpPr/>
            <p:nvPr/>
          </p:nvSpPr>
          <p:spPr>
            <a:xfrm>
              <a:off x="6121521"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609" name="tx2609"/>
            <p:cNvSpPr/>
            <p:nvPr/>
          </p:nvSpPr>
          <p:spPr>
            <a:xfrm>
              <a:off x="6424927" y="558327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2610" name="tx2610"/>
            <p:cNvSpPr/>
            <p:nvPr/>
          </p:nvSpPr>
          <p:spPr>
            <a:xfrm>
              <a:off x="6728333"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611" name="tx2611"/>
            <p:cNvSpPr/>
            <p:nvPr/>
          </p:nvSpPr>
          <p:spPr>
            <a:xfrm>
              <a:off x="7031739"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612" name="tx2612"/>
            <p:cNvSpPr/>
            <p:nvPr/>
          </p:nvSpPr>
          <p:spPr>
            <a:xfrm>
              <a:off x="7335145"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613" name="tx2613"/>
            <p:cNvSpPr/>
            <p:nvPr/>
          </p:nvSpPr>
          <p:spPr>
            <a:xfrm>
              <a:off x="7638550"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614" name="tx2614"/>
            <p:cNvSpPr/>
            <p:nvPr/>
          </p:nvSpPr>
          <p:spPr>
            <a:xfrm>
              <a:off x="7941956" y="5584401"/>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2615" name="tx2615"/>
            <p:cNvSpPr/>
            <p:nvPr/>
          </p:nvSpPr>
          <p:spPr>
            <a:xfrm>
              <a:off x="8245362"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616" name="tx2616"/>
            <p:cNvSpPr/>
            <p:nvPr/>
          </p:nvSpPr>
          <p:spPr>
            <a:xfrm>
              <a:off x="8548768"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617" name="tx2617"/>
            <p:cNvSpPr/>
            <p:nvPr/>
          </p:nvSpPr>
          <p:spPr>
            <a:xfrm>
              <a:off x="8852174"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2618" name="tx2618"/>
            <p:cNvSpPr/>
            <p:nvPr/>
          </p:nvSpPr>
          <p:spPr>
            <a:xfrm>
              <a:off x="4301086"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19" name="tx2619"/>
            <p:cNvSpPr/>
            <p:nvPr/>
          </p:nvSpPr>
          <p:spPr>
            <a:xfrm>
              <a:off x="4604492"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20" name="tx2620"/>
            <p:cNvSpPr/>
            <p:nvPr/>
          </p:nvSpPr>
          <p:spPr>
            <a:xfrm>
              <a:off x="4907898"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21" name="tx2621"/>
            <p:cNvSpPr/>
            <p:nvPr/>
          </p:nvSpPr>
          <p:spPr>
            <a:xfrm>
              <a:off x="5211304"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22" name="tx2622"/>
            <p:cNvSpPr/>
            <p:nvPr/>
          </p:nvSpPr>
          <p:spPr>
            <a:xfrm>
              <a:off x="5514710"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23" name="tx2623"/>
            <p:cNvSpPr/>
            <p:nvPr/>
          </p:nvSpPr>
          <p:spPr>
            <a:xfrm>
              <a:off x="5818116"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24" name="tx2624"/>
            <p:cNvSpPr/>
            <p:nvPr/>
          </p:nvSpPr>
          <p:spPr>
            <a:xfrm>
              <a:off x="6121521"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25" name="tx2625"/>
            <p:cNvSpPr/>
            <p:nvPr/>
          </p:nvSpPr>
          <p:spPr>
            <a:xfrm>
              <a:off x="6424927"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26" name="tx2626"/>
            <p:cNvSpPr/>
            <p:nvPr/>
          </p:nvSpPr>
          <p:spPr>
            <a:xfrm>
              <a:off x="6728333"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27" name="tx2627"/>
            <p:cNvSpPr/>
            <p:nvPr/>
          </p:nvSpPr>
          <p:spPr>
            <a:xfrm>
              <a:off x="7031739"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28" name="tx2628"/>
            <p:cNvSpPr/>
            <p:nvPr/>
          </p:nvSpPr>
          <p:spPr>
            <a:xfrm>
              <a:off x="7335145"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29" name="tx2629"/>
            <p:cNvSpPr/>
            <p:nvPr/>
          </p:nvSpPr>
          <p:spPr>
            <a:xfrm>
              <a:off x="7638550"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30" name="tx2630"/>
            <p:cNvSpPr/>
            <p:nvPr/>
          </p:nvSpPr>
          <p:spPr>
            <a:xfrm>
              <a:off x="7941956"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31" name="tx2631"/>
            <p:cNvSpPr/>
            <p:nvPr/>
          </p:nvSpPr>
          <p:spPr>
            <a:xfrm>
              <a:off x="8245362"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32" name="tx2632"/>
            <p:cNvSpPr/>
            <p:nvPr/>
          </p:nvSpPr>
          <p:spPr>
            <a:xfrm>
              <a:off x="8548768"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33" name="tx2633"/>
            <p:cNvSpPr/>
            <p:nvPr/>
          </p:nvSpPr>
          <p:spPr>
            <a:xfrm>
              <a:off x="8852174"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34" name="tx2634"/>
            <p:cNvSpPr/>
            <p:nvPr/>
          </p:nvSpPr>
          <p:spPr>
            <a:xfrm>
              <a:off x="1873840"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35" name="tx2635"/>
            <p:cNvSpPr/>
            <p:nvPr/>
          </p:nvSpPr>
          <p:spPr>
            <a:xfrm>
              <a:off x="2177246"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36" name="tx2636"/>
            <p:cNvSpPr/>
            <p:nvPr/>
          </p:nvSpPr>
          <p:spPr>
            <a:xfrm>
              <a:off x="2480651"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37" name="tx2637"/>
            <p:cNvSpPr/>
            <p:nvPr/>
          </p:nvSpPr>
          <p:spPr>
            <a:xfrm>
              <a:off x="2784057"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38" name="tx2638"/>
            <p:cNvSpPr/>
            <p:nvPr/>
          </p:nvSpPr>
          <p:spPr>
            <a:xfrm>
              <a:off x="3087463"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39" name="tx2639"/>
            <p:cNvSpPr/>
            <p:nvPr/>
          </p:nvSpPr>
          <p:spPr>
            <a:xfrm>
              <a:off x="3390869"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40" name="tx2640"/>
            <p:cNvSpPr/>
            <p:nvPr/>
          </p:nvSpPr>
          <p:spPr>
            <a:xfrm>
              <a:off x="3694275"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41" name="tx2641"/>
            <p:cNvSpPr/>
            <p:nvPr/>
          </p:nvSpPr>
          <p:spPr>
            <a:xfrm>
              <a:off x="3997681"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42" name="tx2642"/>
            <p:cNvSpPr/>
            <p:nvPr/>
          </p:nvSpPr>
          <p:spPr>
            <a:xfrm>
              <a:off x="4301086"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43" name="tx2643"/>
            <p:cNvSpPr/>
            <p:nvPr/>
          </p:nvSpPr>
          <p:spPr>
            <a:xfrm>
              <a:off x="4604492"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44" name="tx2644"/>
            <p:cNvSpPr/>
            <p:nvPr/>
          </p:nvSpPr>
          <p:spPr>
            <a:xfrm>
              <a:off x="4907898"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45" name="tx2645"/>
            <p:cNvSpPr/>
            <p:nvPr/>
          </p:nvSpPr>
          <p:spPr>
            <a:xfrm>
              <a:off x="5211304"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46" name="tx2646"/>
            <p:cNvSpPr/>
            <p:nvPr/>
          </p:nvSpPr>
          <p:spPr>
            <a:xfrm>
              <a:off x="5514710"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47" name="tx2647"/>
            <p:cNvSpPr/>
            <p:nvPr/>
          </p:nvSpPr>
          <p:spPr>
            <a:xfrm>
              <a:off x="5818116"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48" name="tx2648"/>
            <p:cNvSpPr/>
            <p:nvPr/>
          </p:nvSpPr>
          <p:spPr>
            <a:xfrm>
              <a:off x="6121521"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49" name="tx2649"/>
            <p:cNvSpPr/>
            <p:nvPr/>
          </p:nvSpPr>
          <p:spPr>
            <a:xfrm>
              <a:off x="6424927"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50" name="tx2650"/>
            <p:cNvSpPr/>
            <p:nvPr/>
          </p:nvSpPr>
          <p:spPr>
            <a:xfrm>
              <a:off x="6728333"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51" name="tx2651"/>
            <p:cNvSpPr/>
            <p:nvPr/>
          </p:nvSpPr>
          <p:spPr>
            <a:xfrm>
              <a:off x="7031739"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52" name="tx2652"/>
            <p:cNvSpPr/>
            <p:nvPr/>
          </p:nvSpPr>
          <p:spPr>
            <a:xfrm>
              <a:off x="7335145"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653" name="tx2653"/>
            <p:cNvSpPr/>
            <p:nvPr/>
          </p:nvSpPr>
          <p:spPr>
            <a:xfrm>
              <a:off x="7638550"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654" name="tx2654"/>
            <p:cNvSpPr/>
            <p:nvPr/>
          </p:nvSpPr>
          <p:spPr>
            <a:xfrm>
              <a:off x="7941956"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655" name="tx2655"/>
            <p:cNvSpPr/>
            <p:nvPr/>
          </p:nvSpPr>
          <p:spPr>
            <a:xfrm>
              <a:off x="8245362"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656" name="tx2656"/>
            <p:cNvSpPr/>
            <p:nvPr/>
          </p:nvSpPr>
          <p:spPr>
            <a:xfrm>
              <a:off x="8548768"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657" name="tx2657"/>
            <p:cNvSpPr/>
            <p:nvPr/>
          </p:nvSpPr>
          <p:spPr>
            <a:xfrm>
              <a:off x="8852174"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658" name="tx2658"/>
            <p:cNvSpPr/>
            <p:nvPr/>
          </p:nvSpPr>
          <p:spPr>
            <a:xfrm>
              <a:off x="1873840"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59" name="tx2659"/>
            <p:cNvSpPr/>
            <p:nvPr/>
          </p:nvSpPr>
          <p:spPr>
            <a:xfrm>
              <a:off x="2177246"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60" name="tx2660"/>
            <p:cNvSpPr/>
            <p:nvPr/>
          </p:nvSpPr>
          <p:spPr>
            <a:xfrm>
              <a:off x="2480651"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61" name="tx2661"/>
            <p:cNvSpPr/>
            <p:nvPr/>
          </p:nvSpPr>
          <p:spPr>
            <a:xfrm>
              <a:off x="2784057"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62" name="tx2662"/>
            <p:cNvSpPr/>
            <p:nvPr/>
          </p:nvSpPr>
          <p:spPr>
            <a:xfrm>
              <a:off x="3087463"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663" name="tx2663"/>
            <p:cNvSpPr/>
            <p:nvPr/>
          </p:nvSpPr>
          <p:spPr>
            <a:xfrm>
              <a:off x="3390869" y="177163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664" name="tx2664"/>
            <p:cNvSpPr/>
            <p:nvPr/>
          </p:nvSpPr>
          <p:spPr>
            <a:xfrm>
              <a:off x="3694275"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65" name="tx2665"/>
            <p:cNvSpPr/>
            <p:nvPr/>
          </p:nvSpPr>
          <p:spPr>
            <a:xfrm>
              <a:off x="3997681"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66" name="tx2666"/>
            <p:cNvSpPr/>
            <p:nvPr/>
          </p:nvSpPr>
          <p:spPr>
            <a:xfrm>
              <a:off x="5211304"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67" name="tx2667"/>
            <p:cNvSpPr/>
            <p:nvPr/>
          </p:nvSpPr>
          <p:spPr>
            <a:xfrm>
              <a:off x="5514710"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68" name="tx2668"/>
            <p:cNvSpPr/>
            <p:nvPr/>
          </p:nvSpPr>
          <p:spPr>
            <a:xfrm>
              <a:off x="5818116"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69" name="tx2669"/>
            <p:cNvSpPr/>
            <p:nvPr/>
          </p:nvSpPr>
          <p:spPr>
            <a:xfrm>
              <a:off x="6121521"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70" name="tx2670"/>
            <p:cNvSpPr/>
            <p:nvPr/>
          </p:nvSpPr>
          <p:spPr>
            <a:xfrm>
              <a:off x="6424927"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71" name="tx2671"/>
            <p:cNvSpPr/>
            <p:nvPr/>
          </p:nvSpPr>
          <p:spPr>
            <a:xfrm>
              <a:off x="6728333"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72" name="tx2672"/>
            <p:cNvSpPr/>
            <p:nvPr/>
          </p:nvSpPr>
          <p:spPr>
            <a:xfrm>
              <a:off x="7031739"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73" name="tx2673"/>
            <p:cNvSpPr/>
            <p:nvPr/>
          </p:nvSpPr>
          <p:spPr>
            <a:xfrm>
              <a:off x="7335145"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74" name="tx2674"/>
            <p:cNvSpPr/>
            <p:nvPr/>
          </p:nvSpPr>
          <p:spPr>
            <a:xfrm>
              <a:off x="7638550"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75" name="tx2675"/>
            <p:cNvSpPr/>
            <p:nvPr/>
          </p:nvSpPr>
          <p:spPr>
            <a:xfrm>
              <a:off x="7941956"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76" name="tx2676"/>
            <p:cNvSpPr/>
            <p:nvPr/>
          </p:nvSpPr>
          <p:spPr>
            <a:xfrm>
              <a:off x="8245362"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77" name="tx2677"/>
            <p:cNvSpPr/>
            <p:nvPr/>
          </p:nvSpPr>
          <p:spPr>
            <a:xfrm>
              <a:off x="8548768"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78" name="tx2678"/>
            <p:cNvSpPr/>
            <p:nvPr/>
          </p:nvSpPr>
          <p:spPr>
            <a:xfrm>
              <a:off x="8852174"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79" name="tx2679"/>
            <p:cNvSpPr/>
            <p:nvPr/>
          </p:nvSpPr>
          <p:spPr>
            <a:xfrm>
              <a:off x="1873840"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680" name="tx2680"/>
            <p:cNvSpPr/>
            <p:nvPr/>
          </p:nvSpPr>
          <p:spPr>
            <a:xfrm>
              <a:off x="2177246" y="344875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681" name="tx2681"/>
            <p:cNvSpPr/>
            <p:nvPr/>
          </p:nvSpPr>
          <p:spPr>
            <a:xfrm>
              <a:off x="2480651"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82" name="tx2682"/>
            <p:cNvSpPr/>
            <p:nvPr/>
          </p:nvSpPr>
          <p:spPr>
            <a:xfrm>
              <a:off x="2784057"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683" name="tx2683"/>
            <p:cNvSpPr/>
            <p:nvPr/>
          </p:nvSpPr>
          <p:spPr>
            <a:xfrm>
              <a:off x="3087463"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84" name="tx2684"/>
            <p:cNvSpPr/>
            <p:nvPr/>
          </p:nvSpPr>
          <p:spPr>
            <a:xfrm>
              <a:off x="3390869"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85" name="tx2685"/>
            <p:cNvSpPr/>
            <p:nvPr/>
          </p:nvSpPr>
          <p:spPr>
            <a:xfrm>
              <a:off x="3694275"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86" name="tx2686"/>
            <p:cNvSpPr/>
            <p:nvPr/>
          </p:nvSpPr>
          <p:spPr>
            <a:xfrm>
              <a:off x="3997681"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687" name="tx2687"/>
            <p:cNvSpPr/>
            <p:nvPr/>
          </p:nvSpPr>
          <p:spPr>
            <a:xfrm>
              <a:off x="4301086"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88" name="tx2688"/>
            <p:cNvSpPr/>
            <p:nvPr/>
          </p:nvSpPr>
          <p:spPr>
            <a:xfrm>
              <a:off x="4604492"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89" name="tx2689"/>
            <p:cNvSpPr/>
            <p:nvPr/>
          </p:nvSpPr>
          <p:spPr>
            <a:xfrm>
              <a:off x="4907898"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90" name="tx2690"/>
            <p:cNvSpPr/>
            <p:nvPr/>
          </p:nvSpPr>
          <p:spPr>
            <a:xfrm>
              <a:off x="5211304" y="344875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691" name="tx2691"/>
            <p:cNvSpPr/>
            <p:nvPr/>
          </p:nvSpPr>
          <p:spPr>
            <a:xfrm>
              <a:off x="5514710"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692" name="tx2692"/>
            <p:cNvSpPr/>
            <p:nvPr/>
          </p:nvSpPr>
          <p:spPr>
            <a:xfrm>
              <a:off x="5818116"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93" name="tx2693"/>
            <p:cNvSpPr/>
            <p:nvPr/>
          </p:nvSpPr>
          <p:spPr>
            <a:xfrm>
              <a:off x="6121521"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694" name="tx2694"/>
            <p:cNvSpPr/>
            <p:nvPr/>
          </p:nvSpPr>
          <p:spPr>
            <a:xfrm>
              <a:off x="6424927"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95" name="tx2695"/>
            <p:cNvSpPr/>
            <p:nvPr/>
          </p:nvSpPr>
          <p:spPr>
            <a:xfrm>
              <a:off x="6728333"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96" name="tx2696"/>
            <p:cNvSpPr/>
            <p:nvPr/>
          </p:nvSpPr>
          <p:spPr>
            <a:xfrm>
              <a:off x="7031739"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97" name="tx2697"/>
            <p:cNvSpPr/>
            <p:nvPr/>
          </p:nvSpPr>
          <p:spPr>
            <a:xfrm>
              <a:off x="7335145"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98" name="tx2698"/>
            <p:cNvSpPr/>
            <p:nvPr/>
          </p:nvSpPr>
          <p:spPr>
            <a:xfrm>
              <a:off x="7638550"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99" name="tx2699"/>
            <p:cNvSpPr/>
            <p:nvPr/>
          </p:nvSpPr>
          <p:spPr>
            <a:xfrm>
              <a:off x="7941956"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700" name="tx2700"/>
            <p:cNvSpPr/>
            <p:nvPr/>
          </p:nvSpPr>
          <p:spPr>
            <a:xfrm>
              <a:off x="8245362"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01" name="tx2701"/>
            <p:cNvSpPr/>
            <p:nvPr/>
          </p:nvSpPr>
          <p:spPr>
            <a:xfrm>
              <a:off x="8548768"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02" name="tx2702"/>
            <p:cNvSpPr/>
            <p:nvPr/>
          </p:nvSpPr>
          <p:spPr>
            <a:xfrm>
              <a:off x="8852174"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03" name="tx2703"/>
            <p:cNvSpPr/>
            <p:nvPr/>
          </p:nvSpPr>
          <p:spPr>
            <a:xfrm>
              <a:off x="1873840"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04" name="tx2704"/>
            <p:cNvSpPr/>
            <p:nvPr/>
          </p:nvSpPr>
          <p:spPr>
            <a:xfrm>
              <a:off x="2177246"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05" name="tx2705"/>
            <p:cNvSpPr/>
            <p:nvPr/>
          </p:nvSpPr>
          <p:spPr>
            <a:xfrm>
              <a:off x="2480651"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06" name="tx2706"/>
            <p:cNvSpPr/>
            <p:nvPr/>
          </p:nvSpPr>
          <p:spPr>
            <a:xfrm>
              <a:off x="2784057"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07" name="tx2707"/>
            <p:cNvSpPr/>
            <p:nvPr/>
          </p:nvSpPr>
          <p:spPr>
            <a:xfrm>
              <a:off x="3087463"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08" name="tx2708"/>
            <p:cNvSpPr/>
            <p:nvPr/>
          </p:nvSpPr>
          <p:spPr>
            <a:xfrm>
              <a:off x="3390869"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09" name="tx2709"/>
            <p:cNvSpPr/>
            <p:nvPr/>
          </p:nvSpPr>
          <p:spPr>
            <a:xfrm>
              <a:off x="3694275"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10" name="tx2710"/>
            <p:cNvSpPr/>
            <p:nvPr/>
          </p:nvSpPr>
          <p:spPr>
            <a:xfrm>
              <a:off x="3997681"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11" name="tx2711"/>
            <p:cNvSpPr/>
            <p:nvPr/>
          </p:nvSpPr>
          <p:spPr>
            <a:xfrm>
              <a:off x="4301086"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12" name="tx2712"/>
            <p:cNvSpPr/>
            <p:nvPr/>
          </p:nvSpPr>
          <p:spPr>
            <a:xfrm>
              <a:off x="4604492"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13" name="tx2713"/>
            <p:cNvSpPr/>
            <p:nvPr/>
          </p:nvSpPr>
          <p:spPr>
            <a:xfrm>
              <a:off x="4907898"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714" name="tx2714"/>
            <p:cNvSpPr/>
            <p:nvPr/>
          </p:nvSpPr>
          <p:spPr>
            <a:xfrm>
              <a:off x="5211304"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715" name="tx2715"/>
            <p:cNvSpPr/>
            <p:nvPr/>
          </p:nvSpPr>
          <p:spPr>
            <a:xfrm>
              <a:off x="5514710"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716" name="tx2716"/>
            <p:cNvSpPr/>
            <p:nvPr/>
          </p:nvSpPr>
          <p:spPr>
            <a:xfrm>
              <a:off x="5818116"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717" name="tx2717"/>
            <p:cNvSpPr/>
            <p:nvPr/>
          </p:nvSpPr>
          <p:spPr>
            <a:xfrm>
              <a:off x="6121521"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718" name="tx2718"/>
            <p:cNvSpPr/>
            <p:nvPr/>
          </p:nvSpPr>
          <p:spPr>
            <a:xfrm>
              <a:off x="6424927"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719" name="tx2719"/>
            <p:cNvSpPr/>
            <p:nvPr/>
          </p:nvSpPr>
          <p:spPr>
            <a:xfrm>
              <a:off x="6728333"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720" name="tx2720"/>
            <p:cNvSpPr/>
            <p:nvPr/>
          </p:nvSpPr>
          <p:spPr>
            <a:xfrm>
              <a:off x="7031739"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721" name="tx2721"/>
            <p:cNvSpPr/>
            <p:nvPr/>
          </p:nvSpPr>
          <p:spPr>
            <a:xfrm>
              <a:off x="7335145"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722" name="tx2722"/>
            <p:cNvSpPr/>
            <p:nvPr/>
          </p:nvSpPr>
          <p:spPr>
            <a:xfrm>
              <a:off x="7638550"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723" name="tx2723"/>
            <p:cNvSpPr/>
            <p:nvPr/>
          </p:nvSpPr>
          <p:spPr>
            <a:xfrm>
              <a:off x="7941956"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724" name="tx2724"/>
            <p:cNvSpPr/>
            <p:nvPr/>
          </p:nvSpPr>
          <p:spPr>
            <a:xfrm>
              <a:off x="8245362"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725" name="tx2725"/>
            <p:cNvSpPr/>
            <p:nvPr/>
          </p:nvSpPr>
          <p:spPr>
            <a:xfrm>
              <a:off x="8548768"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726" name="tx2726"/>
            <p:cNvSpPr/>
            <p:nvPr/>
          </p:nvSpPr>
          <p:spPr>
            <a:xfrm>
              <a:off x="8852174"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727" name="tx2727"/>
            <p:cNvSpPr/>
            <p:nvPr/>
          </p:nvSpPr>
          <p:spPr>
            <a:xfrm>
              <a:off x="1873840"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28" name="tx2728"/>
            <p:cNvSpPr/>
            <p:nvPr/>
          </p:nvSpPr>
          <p:spPr>
            <a:xfrm>
              <a:off x="2177246"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29" name="tx2729"/>
            <p:cNvSpPr/>
            <p:nvPr/>
          </p:nvSpPr>
          <p:spPr>
            <a:xfrm>
              <a:off x="2480651"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30" name="tx2730"/>
            <p:cNvSpPr/>
            <p:nvPr/>
          </p:nvSpPr>
          <p:spPr>
            <a:xfrm>
              <a:off x="2784057"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31" name="tx2731"/>
            <p:cNvSpPr/>
            <p:nvPr/>
          </p:nvSpPr>
          <p:spPr>
            <a:xfrm>
              <a:off x="3087463"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32" name="tx2732"/>
            <p:cNvSpPr/>
            <p:nvPr/>
          </p:nvSpPr>
          <p:spPr>
            <a:xfrm>
              <a:off x="3390869"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33" name="tx2733"/>
            <p:cNvSpPr/>
            <p:nvPr/>
          </p:nvSpPr>
          <p:spPr>
            <a:xfrm>
              <a:off x="3694275"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34" name="tx2734"/>
            <p:cNvSpPr/>
            <p:nvPr/>
          </p:nvSpPr>
          <p:spPr>
            <a:xfrm>
              <a:off x="3997681"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35" name="tx2735"/>
            <p:cNvSpPr/>
            <p:nvPr/>
          </p:nvSpPr>
          <p:spPr>
            <a:xfrm>
              <a:off x="4301086"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36" name="tx2736"/>
            <p:cNvSpPr/>
            <p:nvPr/>
          </p:nvSpPr>
          <p:spPr>
            <a:xfrm>
              <a:off x="4604492"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37" name="tx2737"/>
            <p:cNvSpPr/>
            <p:nvPr/>
          </p:nvSpPr>
          <p:spPr>
            <a:xfrm>
              <a:off x="4907898"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38" name="tx2738"/>
            <p:cNvSpPr/>
            <p:nvPr/>
          </p:nvSpPr>
          <p:spPr>
            <a:xfrm>
              <a:off x="5211304"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39" name="tx2739"/>
            <p:cNvSpPr/>
            <p:nvPr/>
          </p:nvSpPr>
          <p:spPr>
            <a:xfrm>
              <a:off x="5514710"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40" name="tx2740"/>
            <p:cNvSpPr/>
            <p:nvPr/>
          </p:nvSpPr>
          <p:spPr>
            <a:xfrm>
              <a:off x="5818116"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41" name="tx2741"/>
            <p:cNvSpPr/>
            <p:nvPr/>
          </p:nvSpPr>
          <p:spPr>
            <a:xfrm>
              <a:off x="6121521"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42" name="tx2742"/>
            <p:cNvSpPr/>
            <p:nvPr/>
          </p:nvSpPr>
          <p:spPr>
            <a:xfrm>
              <a:off x="6424927"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43" name="tx2743"/>
            <p:cNvSpPr/>
            <p:nvPr/>
          </p:nvSpPr>
          <p:spPr>
            <a:xfrm>
              <a:off x="6728333"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44" name="tx2744"/>
            <p:cNvSpPr/>
            <p:nvPr/>
          </p:nvSpPr>
          <p:spPr>
            <a:xfrm>
              <a:off x="7031739"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45" name="tx2745"/>
            <p:cNvSpPr/>
            <p:nvPr/>
          </p:nvSpPr>
          <p:spPr>
            <a:xfrm>
              <a:off x="7335145"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46" name="tx2746"/>
            <p:cNvSpPr/>
            <p:nvPr/>
          </p:nvSpPr>
          <p:spPr>
            <a:xfrm>
              <a:off x="7638550"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47" name="tx2747"/>
            <p:cNvSpPr/>
            <p:nvPr/>
          </p:nvSpPr>
          <p:spPr>
            <a:xfrm>
              <a:off x="7941956"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48" name="tx2748"/>
            <p:cNvSpPr/>
            <p:nvPr/>
          </p:nvSpPr>
          <p:spPr>
            <a:xfrm>
              <a:off x="8245362"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49" name="tx2749"/>
            <p:cNvSpPr/>
            <p:nvPr/>
          </p:nvSpPr>
          <p:spPr>
            <a:xfrm>
              <a:off x="8548768"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50" name="tx2750"/>
            <p:cNvSpPr/>
            <p:nvPr/>
          </p:nvSpPr>
          <p:spPr>
            <a:xfrm>
              <a:off x="8852174"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51" name="tx2751"/>
            <p:cNvSpPr/>
            <p:nvPr/>
          </p:nvSpPr>
          <p:spPr>
            <a:xfrm>
              <a:off x="1873840"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52" name="tx2752"/>
            <p:cNvSpPr/>
            <p:nvPr/>
          </p:nvSpPr>
          <p:spPr>
            <a:xfrm>
              <a:off x="2177246"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53" name="tx2753"/>
            <p:cNvSpPr/>
            <p:nvPr/>
          </p:nvSpPr>
          <p:spPr>
            <a:xfrm>
              <a:off x="2480651"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54" name="tx2754"/>
            <p:cNvSpPr/>
            <p:nvPr/>
          </p:nvSpPr>
          <p:spPr>
            <a:xfrm>
              <a:off x="2784057"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55" name="tx2755"/>
            <p:cNvSpPr/>
            <p:nvPr/>
          </p:nvSpPr>
          <p:spPr>
            <a:xfrm>
              <a:off x="3087463"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56" name="tx2756"/>
            <p:cNvSpPr/>
            <p:nvPr/>
          </p:nvSpPr>
          <p:spPr>
            <a:xfrm>
              <a:off x="3390869"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57" name="tx2757"/>
            <p:cNvSpPr/>
            <p:nvPr/>
          </p:nvSpPr>
          <p:spPr>
            <a:xfrm>
              <a:off x="3694275"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58" name="tx2758"/>
            <p:cNvSpPr/>
            <p:nvPr/>
          </p:nvSpPr>
          <p:spPr>
            <a:xfrm>
              <a:off x="3997681"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59" name="tx2759"/>
            <p:cNvSpPr/>
            <p:nvPr/>
          </p:nvSpPr>
          <p:spPr>
            <a:xfrm>
              <a:off x="4301086"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60" name="tx2760"/>
            <p:cNvSpPr/>
            <p:nvPr/>
          </p:nvSpPr>
          <p:spPr>
            <a:xfrm>
              <a:off x="4604492"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61" name="tx2761"/>
            <p:cNvSpPr/>
            <p:nvPr/>
          </p:nvSpPr>
          <p:spPr>
            <a:xfrm>
              <a:off x="4907898"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62" name="tx2762"/>
            <p:cNvSpPr/>
            <p:nvPr/>
          </p:nvSpPr>
          <p:spPr>
            <a:xfrm>
              <a:off x="5211304"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63" name="tx2763"/>
            <p:cNvSpPr/>
            <p:nvPr/>
          </p:nvSpPr>
          <p:spPr>
            <a:xfrm>
              <a:off x="5514710"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64" name="tx2764"/>
            <p:cNvSpPr/>
            <p:nvPr/>
          </p:nvSpPr>
          <p:spPr>
            <a:xfrm>
              <a:off x="5818116"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65" name="tx2765"/>
            <p:cNvSpPr/>
            <p:nvPr/>
          </p:nvSpPr>
          <p:spPr>
            <a:xfrm>
              <a:off x="6121521"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66" name="tx2766"/>
            <p:cNvSpPr/>
            <p:nvPr/>
          </p:nvSpPr>
          <p:spPr>
            <a:xfrm>
              <a:off x="6424927"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67" name="tx2767"/>
            <p:cNvSpPr/>
            <p:nvPr/>
          </p:nvSpPr>
          <p:spPr>
            <a:xfrm>
              <a:off x="6728333"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68" name="tx2768"/>
            <p:cNvSpPr/>
            <p:nvPr/>
          </p:nvSpPr>
          <p:spPr>
            <a:xfrm>
              <a:off x="7031739"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69" name="tx2769"/>
            <p:cNvSpPr/>
            <p:nvPr/>
          </p:nvSpPr>
          <p:spPr>
            <a:xfrm>
              <a:off x="7335145"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70" name="tx2770"/>
            <p:cNvSpPr/>
            <p:nvPr/>
          </p:nvSpPr>
          <p:spPr>
            <a:xfrm>
              <a:off x="7638550"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71" name="tx2771"/>
            <p:cNvSpPr/>
            <p:nvPr/>
          </p:nvSpPr>
          <p:spPr>
            <a:xfrm>
              <a:off x="7941956"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72" name="tx2772"/>
            <p:cNvSpPr/>
            <p:nvPr/>
          </p:nvSpPr>
          <p:spPr>
            <a:xfrm>
              <a:off x="8245362"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73" name="tx2773"/>
            <p:cNvSpPr/>
            <p:nvPr/>
          </p:nvSpPr>
          <p:spPr>
            <a:xfrm>
              <a:off x="8548768"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74" name="tx2774"/>
            <p:cNvSpPr/>
            <p:nvPr/>
          </p:nvSpPr>
          <p:spPr>
            <a:xfrm>
              <a:off x="8852174"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75" name="tx2775"/>
            <p:cNvSpPr/>
            <p:nvPr/>
          </p:nvSpPr>
          <p:spPr>
            <a:xfrm>
              <a:off x="2784057"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76" name="tx2776"/>
            <p:cNvSpPr/>
            <p:nvPr/>
          </p:nvSpPr>
          <p:spPr>
            <a:xfrm>
              <a:off x="3087463"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777" name="tx2777"/>
            <p:cNvSpPr/>
            <p:nvPr/>
          </p:nvSpPr>
          <p:spPr>
            <a:xfrm>
              <a:off x="3390869"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78" name="tx2778"/>
            <p:cNvSpPr/>
            <p:nvPr/>
          </p:nvSpPr>
          <p:spPr>
            <a:xfrm>
              <a:off x="3694275"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79" name="tx2779"/>
            <p:cNvSpPr/>
            <p:nvPr/>
          </p:nvSpPr>
          <p:spPr>
            <a:xfrm>
              <a:off x="3997681"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80" name="tx2780"/>
            <p:cNvSpPr/>
            <p:nvPr/>
          </p:nvSpPr>
          <p:spPr>
            <a:xfrm>
              <a:off x="4301086"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81" name="tx2781"/>
            <p:cNvSpPr/>
            <p:nvPr/>
          </p:nvSpPr>
          <p:spPr>
            <a:xfrm>
              <a:off x="4604492"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82" name="tx2782"/>
            <p:cNvSpPr/>
            <p:nvPr/>
          </p:nvSpPr>
          <p:spPr>
            <a:xfrm>
              <a:off x="4907898"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83" name="tx2783"/>
            <p:cNvSpPr/>
            <p:nvPr/>
          </p:nvSpPr>
          <p:spPr>
            <a:xfrm>
              <a:off x="5211304"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84" name="tx2784"/>
            <p:cNvSpPr/>
            <p:nvPr/>
          </p:nvSpPr>
          <p:spPr>
            <a:xfrm>
              <a:off x="5514710"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85" name="tx2785"/>
            <p:cNvSpPr/>
            <p:nvPr/>
          </p:nvSpPr>
          <p:spPr>
            <a:xfrm>
              <a:off x="5818116"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86" name="tx2786"/>
            <p:cNvSpPr/>
            <p:nvPr/>
          </p:nvSpPr>
          <p:spPr>
            <a:xfrm>
              <a:off x="6121521"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87" name="tx2787"/>
            <p:cNvSpPr/>
            <p:nvPr/>
          </p:nvSpPr>
          <p:spPr>
            <a:xfrm>
              <a:off x="6424927"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88" name="tx2788"/>
            <p:cNvSpPr/>
            <p:nvPr/>
          </p:nvSpPr>
          <p:spPr>
            <a:xfrm>
              <a:off x="6728333"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789" name="tx2789"/>
            <p:cNvSpPr/>
            <p:nvPr/>
          </p:nvSpPr>
          <p:spPr>
            <a:xfrm>
              <a:off x="7031739"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790" name="tx2790"/>
            <p:cNvSpPr/>
            <p:nvPr/>
          </p:nvSpPr>
          <p:spPr>
            <a:xfrm>
              <a:off x="7335145" y="405861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791" name="tx2791"/>
            <p:cNvSpPr/>
            <p:nvPr/>
          </p:nvSpPr>
          <p:spPr>
            <a:xfrm>
              <a:off x="7638550"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92" name="tx2792"/>
            <p:cNvSpPr/>
            <p:nvPr/>
          </p:nvSpPr>
          <p:spPr>
            <a:xfrm>
              <a:off x="7941956"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93" name="tx2793"/>
            <p:cNvSpPr/>
            <p:nvPr/>
          </p:nvSpPr>
          <p:spPr>
            <a:xfrm>
              <a:off x="8245362"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794" name="tx2794"/>
            <p:cNvSpPr/>
            <p:nvPr/>
          </p:nvSpPr>
          <p:spPr>
            <a:xfrm>
              <a:off x="8548768"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795" name="tx2795"/>
            <p:cNvSpPr/>
            <p:nvPr/>
          </p:nvSpPr>
          <p:spPr>
            <a:xfrm>
              <a:off x="8852174"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796" name="tx2796"/>
            <p:cNvSpPr/>
            <p:nvPr/>
          </p:nvSpPr>
          <p:spPr>
            <a:xfrm>
              <a:off x="1873840"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97" name="tx2797"/>
            <p:cNvSpPr/>
            <p:nvPr/>
          </p:nvSpPr>
          <p:spPr>
            <a:xfrm>
              <a:off x="2177246"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98" name="tx2798"/>
            <p:cNvSpPr/>
            <p:nvPr/>
          </p:nvSpPr>
          <p:spPr>
            <a:xfrm>
              <a:off x="2480651"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799" name="tx2799"/>
            <p:cNvSpPr/>
            <p:nvPr/>
          </p:nvSpPr>
          <p:spPr>
            <a:xfrm>
              <a:off x="2784057"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00" name="tx2800"/>
            <p:cNvSpPr/>
            <p:nvPr/>
          </p:nvSpPr>
          <p:spPr>
            <a:xfrm>
              <a:off x="3087463"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801" name="tx2801"/>
            <p:cNvSpPr/>
            <p:nvPr/>
          </p:nvSpPr>
          <p:spPr>
            <a:xfrm>
              <a:off x="3390869"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02" name="tx2802"/>
            <p:cNvSpPr/>
            <p:nvPr/>
          </p:nvSpPr>
          <p:spPr>
            <a:xfrm>
              <a:off x="3694275"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803" name="tx2803"/>
            <p:cNvSpPr/>
            <p:nvPr/>
          </p:nvSpPr>
          <p:spPr>
            <a:xfrm>
              <a:off x="3997681"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04" name="tx2804"/>
            <p:cNvSpPr/>
            <p:nvPr/>
          </p:nvSpPr>
          <p:spPr>
            <a:xfrm>
              <a:off x="4301086"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05" name="tx2805"/>
            <p:cNvSpPr/>
            <p:nvPr/>
          </p:nvSpPr>
          <p:spPr>
            <a:xfrm>
              <a:off x="4604492"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06" name="tx2806"/>
            <p:cNvSpPr/>
            <p:nvPr/>
          </p:nvSpPr>
          <p:spPr>
            <a:xfrm>
              <a:off x="4907898"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07" name="tx2807"/>
            <p:cNvSpPr/>
            <p:nvPr/>
          </p:nvSpPr>
          <p:spPr>
            <a:xfrm>
              <a:off x="1873840"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08" name="tx2808"/>
            <p:cNvSpPr/>
            <p:nvPr/>
          </p:nvSpPr>
          <p:spPr>
            <a:xfrm>
              <a:off x="2177246"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09" name="tx2809"/>
            <p:cNvSpPr/>
            <p:nvPr/>
          </p:nvSpPr>
          <p:spPr>
            <a:xfrm>
              <a:off x="2480651"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10" name="tx2810"/>
            <p:cNvSpPr/>
            <p:nvPr/>
          </p:nvSpPr>
          <p:spPr>
            <a:xfrm>
              <a:off x="2784057"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11" name="tx2811"/>
            <p:cNvSpPr/>
            <p:nvPr/>
          </p:nvSpPr>
          <p:spPr>
            <a:xfrm>
              <a:off x="3087463"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812" name="tx2812"/>
            <p:cNvSpPr/>
            <p:nvPr/>
          </p:nvSpPr>
          <p:spPr>
            <a:xfrm>
              <a:off x="3390869"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13" name="tx2813"/>
            <p:cNvSpPr/>
            <p:nvPr/>
          </p:nvSpPr>
          <p:spPr>
            <a:xfrm>
              <a:off x="3694275"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814" name="tx2814"/>
            <p:cNvSpPr/>
            <p:nvPr/>
          </p:nvSpPr>
          <p:spPr>
            <a:xfrm>
              <a:off x="3997681"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815" name="tx2815"/>
            <p:cNvSpPr/>
            <p:nvPr/>
          </p:nvSpPr>
          <p:spPr>
            <a:xfrm>
              <a:off x="4301086"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816" name="tx2816"/>
            <p:cNvSpPr/>
            <p:nvPr/>
          </p:nvSpPr>
          <p:spPr>
            <a:xfrm>
              <a:off x="4604492"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817" name="tx2817"/>
            <p:cNvSpPr/>
            <p:nvPr/>
          </p:nvSpPr>
          <p:spPr>
            <a:xfrm>
              <a:off x="4907898"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818" name="tx2818"/>
            <p:cNvSpPr/>
            <p:nvPr/>
          </p:nvSpPr>
          <p:spPr>
            <a:xfrm>
              <a:off x="5211304"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819" name="tx2819"/>
            <p:cNvSpPr/>
            <p:nvPr/>
          </p:nvSpPr>
          <p:spPr>
            <a:xfrm>
              <a:off x="5514710"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820" name="tx2820"/>
            <p:cNvSpPr/>
            <p:nvPr/>
          </p:nvSpPr>
          <p:spPr>
            <a:xfrm>
              <a:off x="5818116"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821" name="tx2821"/>
            <p:cNvSpPr/>
            <p:nvPr/>
          </p:nvSpPr>
          <p:spPr>
            <a:xfrm>
              <a:off x="6121521"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822" name="tx2822"/>
            <p:cNvSpPr/>
            <p:nvPr/>
          </p:nvSpPr>
          <p:spPr>
            <a:xfrm>
              <a:off x="6424927"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823" name="tx2823"/>
            <p:cNvSpPr/>
            <p:nvPr/>
          </p:nvSpPr>
          <p:spPr>
            <a:xfrm>
              <a:off x="6728333"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824" name="tx2824"/>
            <p:cNvSpPr/>
            <p:nvPr/>
          </p:nvSpPr>
          <p:spPr>
            <a:xfrm>
              <a:off x="7031739"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825" name="tx2825"/>
            <p:cNvSpPr/>
            <p:nvPr/>
          </p:nvSpPr>
          <p:spPr>
            <a:xfrm>
              <a:off x="7335145"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826" name="tx2826"/>
            <p:cNvSpPr/>
            <p:nvPr/>
          </p:nvSpPr>
          <p:spPr>
            <a:xfrm>
              <a:off x="7638550"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827" name="tx2827"/>
            <p:cNvSpPr/>
            <p:nvPr/>
          </p:nvSpPr>
          <p:spPr>
            <a:xfrm>
              <a:off x="7941956"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828" name="tx2828"/>
            <p:cNvSpPr/>
            <p:nvPr/>
          </p:nvSpPr>
          <p:spPr>
            <a:xfrm>
              <a:off x="8245362"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829" name="tx2829"/>
            <p:cNvSpPr/>
            <p:nvPr/>
          </p:nvSpPr>
          <p:spPr>
            <a:xfrm>
              <a:off x="8548768"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830" name="tx2830"/>
            <p:cNvSpPr/>
            <p:nvPr/>
          </p:nvSpPr>
          <p:spPr>
            <a:xfrm>
              <a:off x="8852174"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831" name="tx2831"/>
            <p:cNvSpPr/>
            <p:nvPr/>
          </p:nvSpPr>
          <p:spPr>
            <a:xfrm>
              <a:off x="1873840"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32" name="tx2832"/>
            <p:cNvSpPr/>
            <p:nvPr/>
          </p:nvSpPr>
          <p:spPr>
            <a:xfrm>
              <a:off x="2177246"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33" name="tx2833"/>
            <p:cNvSpPr/>
            <p:nvPr/>
          </p:nvSpPr>
          <p:spPr>
            <a:xfrm>
              <a:off x="2480651"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34" name="tx2834"/>
            <p:cNvSpPr/>
            <p:nvPr/>
          </p:nvSpPr>
          <p:spPr>
            <a:xfrm>
              <a:off x="2784057"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35" name="tx2835"/>
            <p:cNvSpPr/>
            <p:nvPr/>
          </p:nvSpPr>
          <p:spPr>
            <a:xfrm>
              <a:off x="3087463"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36" name="tx2836"/>
            <p:cNvSpPr/>
            <p:nvPr/>
          </p:nvSpPr>
          <p:spPr>
            <a:xfrm>
              <a:off x="3390869"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37" name="tx2837"/>
            <p:cNvSpPr/>
            <p:nvPr/>
          </p:nvSpPr>
          <p:spPr>
            <a:xfrm>
              <a:off x="3694275"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38" name="tx2838"/>
            <p:cNvSpPr/>
            <p:nvPr/>
          </p:nvSpPr>
          <p:spPr>
            <a:xfrm>
              <a:off x="3997681"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39" name="tx2839"/>
            <p:cNvSpPr/>
            <p:nvPr/>
          </p:nvSpPr>
          <p:spPr>
            <a:xfrm>
              <a:off x="4301086"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40" name="tx2840"/>
            <p:cNvSpPr/>
            <p:nvPr/>
          </p:nvSpPr>
          <p:spPr>
            <a:xfrm>
              <a:off x="4604492"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41" name="tx2841"/>
            <p:cNvSpPr/>
            <p:nvPr/>
          </p:nvSpPr>
          <p:spPr>
            <a:xfrm>
              <a:off x="4907898"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42" name="tx2842"/>
            <p:cNvSpPr/>
            <p:nvPr/>
          </p:nvSpPr>
          <p:spPr>
            <a:xfrm>
              <a:off x="5211304"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43" name="tx2843"/>
            <p:cNvSpPr/>
            <p:nvPr/>
          </p:nvSpPr>
          <p:spPr>
            <a:xfrm>
              <a:off x="5514710"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44" name="tx2844"/>
            <p:cNvSpPr/>
            <p:nvPr/>
          </p:nvSpPr>
          <p:spPr>
            <a:xfrm>
              <a:off x="5818116"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45" name="tx2845"/>
            <p:cNvSpPr/>
            <p:nvPr/>
          </p:nvSpPr>
          <p:spPr>
            <a:xfrm>
              <a:off x="6121521"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46" name="tx2846"/>
            <p:cNvSpPr/>
            <p:nvPr/>
          </p:nvSpPr>
          <p:spPr>
            <a:xfrm>
              <a:off x="6424927"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47" name="tx2847"/>
            <p:cNvSpPr/>
            <p:nvPr/>
          </p:nvSpPr>
          <p:spPr>
            <a:xfrm>
              <a:off x="6728333"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48" name="tx2848"/>
            <p:cNvSpPr/>
            <p:nvPr/>
          </p:nvSpPr>
          <p:spPr>
            <a:xfrm>
              <a:off x="7031739"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49" name="tx2849"/>
            <p:cNvSpPr/>
            <p:nvPr/>
          </p:nvSpPr>
          <p:spPr>
            <a:xfrm>
              <a:off x="7335145"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50" name="tx2850"/>
            <p:cNvSpPr/>
            <p:nvPr/>
          </p:nvSpPr>
          <p:spPr>
            <a:xfrm>
              <a:off x="7638550"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51" name="tx2851"/>
            <p:cNvSpPr/>
            <p:nvPr/>
          </p:nvSpPr>
          <p:spPr>
            <a:xfrm>
              <a:off x="7941956"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52" name="tx2852"/>
            <p:cNvSpPr/>
            <p:nvPr/>
          </p:nvSpPr>
          <p:spPr>
            <a:xfrm>
              <a:off x="8245362"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53" name="tx2853"/>
            <p:cNvSpPr/>
            <p:nvPr/>
          </p:nvSpPr>
          <p:spPr>
            <a:xfrm>
              <a:off x="8548768"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54" name="tx2854"/>
            <p:cNvSpPr/>
            <p:nvPr/>
          </p:nvSpPr>
          <p:spPr>
            <a:xfrm>
              <a:off x="8852174"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55" name="tx2855"/>
            <p:cNvSpPr/>
            <p:nvPr/>
          </p:nvSpPr>
          <p:spPr>
            <a:xfrm>
              <a:off x="1873840"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56" name="tx2856"/>
            <p:cNvSpPr/>
            <p:nvPr/>
          </p:nvSpPr>
          <p:spPr>
            <a:xfrm>
              <a:off x="2177246"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57" name="tx2857"/>
            <p:cNvSpPr/>
            <p:nvPr/>
          </p:nvSpPr>
          <p:spPr>
            <a:xfrm>
              <a:off x="2480651"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58" name="tx2858"/>
            <p:cNvSpPr/>
            <p:nvPr/>
          </p:nvSpPr>
          <p:spPr>
            <a:xfrm>
              <a:off x="2784057"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59" name="tx2859"/>
            <p:cNvSpPr/>
            <p:nvPr/>
          </p:nvSpPr>
          <p:spPr>
            <a:xfrm>
              <a:off x="3087463"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60" name="tx2860"/>
            <p:cNvSpPr/>
            <p:nvPr/>
          </p:nvSpPr>
          <p:spPr>
            <a:xfrm>
              <a:off x="3390869"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61" name="tx2861"/>
            <p:cNvSpPr/>
            <p:nvPr/>
          </p:nvSpPr>
          <p:spPr>
            <a:xfrm>
              <a:off x="3694275"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62" name="tx2862"/>
            <p:cNvSpPr/>
            <p:nvPr/>
          </p:nvSpPr>
          <p:spPr>
            <a:xfrm>
              <a:off x="3997681"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63" name="tx2863"/>
            <p:cNvSpPr/>
            <p:nvPr/>
          </p:nvSpPr>
          <p:spPr>
            <a:xfrm>
              <a:off x="4301086"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64" name="tx2864"/>
            <p:cNvSpPr/>
            <p:nvPr/>
          </p:nvSpPr>
          <p:spPr>
            <a:xfrm>
              <a:off x="4604492"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65" name="tx2865"/>
            <p:cNvSpPr/>
            <p:nvPr/>
          </p:nvSpPr>
          <p:spPr>
            <a:xfrm>
              <a:off x="4907898"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66" name="tx2866"/>
            <p:cNvSpPr/>
            <p:nvPr/>
          </p:nvSpPr>
          <p:spPr>
            <a:xfrm>
              <a:off x="5211304"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67" name="tx2867"/>
            <p:cNvSpPr/>
            <p:nvPr/>
          </p:nvSpPr>
          <p:spPr>
            <a:xfrm>
              <a:off x="5514710"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68" name="tx2868"/>
            <p:cNvSpPr/>
            <p:nvPr/>
          </p:nvSpPr>
          <p:spPr>
            <a:xfrm>
              <a:off x="5818116"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69" name="tx2869"/>
            <p:cNvSpPr/>
            <p:nvPr/>
          </p:nvSpPr>
          <p:spPr>
            <a:xfrm>
              <a:off x="6121521"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70" name="tx2870"/>
            <p:cNvSpPr/>
            <p:nvPr/>
          </p:nvSpPr>
          <p:spPr>
            <a:xfrm>
              <a:off x="6424927"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71" name="tx2871"/>
            <p:cNvSpPr/>
            <p:nvPr/>
          </p:nvSpPr>
          <p:spPr>
            <a:xfrm>
              <a:off x="6728333"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72" name="tx2872"/>
            <p:cNvSpPr/>
            <p:nvPr/>
          </p:nvSpPr>
          <p:spPr>
            <a:xfrm>
              <a:off x="7031739"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73" name="tx2873"/>
            <p:cNvSpPr/>
            <p:nvPr/>
          </p:nvSpPr>
          <p:spPr>
            <a:xfrm>
              <a:off x="7335145"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74" name="tx2874"/>
            <p:cNvSpPr/>
            <p:nvPr/>
          </p:nvSpPr>
          <p:spPr>
            <a:xfrm>
              <a:off x="7638550"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75" name="tx2875"/>
            <p:cNvSpPr/>
            <p:nvPr/>
          </p:nvSpPr>
          <p:spPr>
            <a:xfrm>
              <a:off x="7941956"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76" name="tx2876"/>
            <p:cNvSpPr/>
            <p:nvPr/>
          </p:nvSpPr>
          <p:spPr>
            <a:xfrm>
              <a:off x="8245362"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77" name="tx2877"/>
            <p:cNvSpPr/>
            <p:nvPr/>
          </p:nvSpPr>
          <p:spPr>
            <a:xfrm>
              <a:off x="8548768"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878" name="tx2878"/>
            <p:cNvSpPr/>
            <p:nvPr/>
          </p:nvSpPr>
          <p:spPr>
            <a:xfrm>
              <a:off x="8852174"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879" name="tx2879"/>
            <p:cNvSpPr/>
            <p:nvPr/>
          </p:nvSpPr>
          <p:spPr>
            <a:xfrm>
              <a:off x="1873840"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880" name="tx2880"/>
            <p:cNvSpPr/>
            <p:nvPr/>
          </p:nvSpPr>
          <p:spPr>
            <a:xfrm>
              <a:off x="2177246"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881" name="tx2881"/>
            <p:cNvSpPr/>
            <p:nvPr/>
          </p:nvSpPr>
          <p:spPr>
            <a:xfrm>
              <a:off x="2480651" y="405861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882" name="tx2882"/>
            <p:cNvSpPr/>
            <p:nvPr/>
          </p:nvSpPr>
          <p:spPr>
            <a:xfrm>
              <a:off x="1873840"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883" name="tx2883"/>
            <p:cNvSpPr/>
            <p:nvPr/>
          </p:nvSpPr>
          <p:spPr>
            <a:xfrm>
              <a:off x="2177246"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884" name="tx2884"/>
            <p:cNvSpPr/>
            <p:nvPr/>
          </p:nvSpPr>
          <p:spPr>
            <a:xfrm>
              <a:off x="2480651"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885" name="tx2885"/>
            <p:cNvSpPr/>
            <p:nvPr/>
          </p:nvSpPr>
          <p:spPr>
            <a:xfrm>
              <a:off x="2784057"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86" name="tx2886"/>
            <p:cNvSpPr/>
            <p:nvPr/>
          </p:nvSpPr>
          <p:spPr>
            <a:xfrm>
              <a:off x="3087463"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87" name="tx2887"/>
            <p:cNvSpPr/>
            <p:nvPr/>
          </p:nvSpPr>
          <p:spPr>
            <a:xfrm>
              <a:off x="3390869"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88" name="tx2888"/>
            <p:cNvSpPr/>
            <p:nvPr/>
          </p:nvSpPr>
          <p:spPr>
            <a:xfrm>
              <a:off x="3694275"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89" name="tx2889"/>
            <p:cNvSpPr/>
            <p:nvPr/>
          </p:nvSpPr>
          <p:spPr>
            <a:xfrm>
              <a:off x="3997681"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90" name="tx2890"/>
            <p:cNvSpPr/>
            <p:nvPr/>
          </p:nvSpPr>
          <p:spPr>
            <a:xfrm>
              <a:off x="4301086"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91" name="tx2891"/>
            <p:cNvSpPr/>
            <p:nvPr/>
          </p:nvSpPr>
          <p:spPr>
            <a:xfrm>
              <a:off x="4604492"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892" name="tx2892"/>
            <p:cNvSpPr/>
            <p:nvPr/>
          </p:nvSpPr>
          <p:spPr>
            <a:xfrm>
              <a:off x="4907898"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893" name="tx2893"/>
            <p:cNvSpPr/>
            <p:nvPr/>
          </p:nvSpPr>
          <p:spPr>
            <a:xfrm>
              <a:off x="5211304"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94" name="tx2894"/>
            <p:cNvSpPr/>
            <p:nvPr/>
          </p:nvSpPr>
          <p:spPr>
            <a:xfrm>
              <a:off x="5514710"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895" name="tx2895"/>
            <p:cNvSpPr/>
            <p:nvPr/>
          </p:nvSpPr>
          <p:spPr>
            <a:xfrm>
              <a:off x="5818116"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896" name="tx2896"/>
            <p:cNvSpPr/>
            <p:nvPr/>
          </p:nvSpPr>
          <p:spPr>
            <a:xfrm>
              <a:off x="6121521"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897" name="tx2897"/>
            <p:cNvSpPr/>
            <p:nvPr/>
          </p:nvSpPr>
          <p:spPr>
            <a:xfrm>
              <a:off x="6424927"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898" name="tx2898"/>
            <p:cNvSpPr/>
            <p:nvPr/>
          </p:nvSpPr>
          <p:spPr>
            <a:xfrm>
              <a:off x="6728333"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899" name="tx2899"/>
            <p:cNvSpPr/>
            <p:nvPr/>
          </p:nvSpPr>
          <p:spPr>
            <a:xfrm>
              <a:off x="7031739"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900" name="tx2900"/>
            <p:cNvSpPr/>
            <p:nvPr/>
          </p:nvSpPr>
          <p:spPr>
            <a:xfrm>
              <a:off x="7335145"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901" name="tx2901"/>
            <p:cNvSpPr/>
            <p:nvPr/>
          </p:nvSpPr>
          <p:spPr>
            <a:xfrm>
              <a:off x="7638550"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902" name="tx2902"/>
            <p:cNvSpPr/>
            <p:nvPr/>
          </p:nvSpPr>
          <p:spPr>
            <a:xfrm>
              <a:off x="7941956" y="360122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903" name="tx2903"/>
            <p:cNvSpPr/>
            <p:nvPr/>
          </p:nvSpPr>
          <p:spPr>
            <a:xfrm>
              <a:off x="8245362"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904" name="tx2904"/>
            <p:cNvSpPr/>
            <p:nvPr/>
          </p:nvSpPr>
          <p:spPr>
            <a:xfrm>
              <a:off x="8548768"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905" name="tx2905"/>
            <p:cNvSpPr/>
            <p:nvPr/>
          </p:nvSpPr>
          <p:spPr>
            <a:xfrm>
              <a:off x="8852174"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906" name="tx2906"/>
            <p:cNvSpPr/>
            <p:nvPr/>
          </p:nvSpPr>
          <p:spPr>
            <a:xfrm>
              <a:off x="1873840"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907" name="tx2907"/>
            <p:cNvSpPr/>
            <p:nvPr/>
          </p:nvSpPr>
          <p:spPr>
            <a:xfrm>
              <a:off x="2177246"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908" name="tx2908"/>
            <p:cNvSpPr/>
            <p:nvPr/>
          </p:nvSpPr>
          <p:spPr>
            <a:xfrm>
              <a:off x="2480651"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909" name="tx2909"/>
            <p:cNvSpPr/>
            <p:nvPr/>
          </p:nvSpPr>
          <p:spPr>
            <a:xfrm>
              <a:off x="2784057"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910" name="tx2910"/>
            <p:cNvSpPr/>
            <p:nvPr/>
          </p:nvSpPr>
          <p:spPr>
            <a:xfrm>
              <a:off x="3087463"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911" name="tx2911"/>
            <p:cNvSpPr/>
            <p:nvPr/>
          </p:nvSpPr>
          <p:spPr>
            <a:xfrm>
              <a:off x="3390869"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912" name="tx2912"/>
            <p:cNvSpPr/>
            <p:nvPr/>
          </p:nvSpPr>
          <p:spPr>
            <a:xfrm>
              <a:off x="3694275"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913" name="tx2913"/>
            <p:cNvSpPr/>
            <p:nvPr/>
          </p:nvSpPr>
          <p:spPr>
            <a:xfrm>
              <a:off x="3997681"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914" name="tx2914"/>
            <p:cNvSpPr/>
            <p:nvPr/>
          </p:nvSpPr>
          <p:spPr>
            <a:xfrm>
              <a:off x="4301086"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915" name="tx2915"/>
            <p:cNvSpPr/>
            <p:nvPr/>
          </p:nvSpPr>
          <p:spPr>
            <a:xfrm>
              <a:off x="4604492"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916" name="tx2916"/>
            <p:cNvSpPr/>
            <p:nvPr/>
          </p:nvSpPr>
          <p:spPr>
            <a:xfrm>
              <a:off x="4907898"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917" name="tx2917"/>
            <p:cNvSpPr/>
            <p:nvPr/>
          </p:nvSpPr>
          <p:spPr>
            <a:xfrm>
              <a:off x="5211304"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918" name="tx2918"/>
            <p:cNvSpPr/>
            <p:nvPr/>
          </p:nvSpPr>
          <p:spPr>
            <a:xfrm>
              <a:off x="5514710"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919" name="tx2919"/>
            <p:cNvSpPr/>
            <p:nvPr/>
          </p:nvSpPr>
          <p:spPr>
            <a:xfrm>
              <a:off x="5818116"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920" name="tx2920"/>
            <p:cNvSpPr/>
            <p:nvPr/>
          </p:nvSpPr>
          <p:spPr>
            <a:xfrm>
              <a:off x="6121521"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921" name="tx2921"/>
            <p:cNvSpPr/>
            <p:nvPr/>
          </p:nvSpPr>
          <p:spPr>
            <a:xfrm>
              <a:off x="6424927"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922" name="tx2922"/>
            <p:cNvSpPr/>
            <p:nvPr/>
          </p:nvSpPr>
          <p:spPr>
            <a:xfrm>
              <a:off x="6728333"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923" name="tx2923"/>
            <p:cNvSpPr/>
            <p:nvPr/>
          </p:nvSpPr>
          <p:spPr>
            <a:xfrm>
              <a:off x="7031739"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924" name="tx2924"/>
            <p:cNvSpPr/>
            <p:nvPr/>
          </p:nvSpPr>
          <p:spPr>
            <a:xfrm>
              <a:off x="7335145"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925" name="tx2925"/>
            <p:cNvSpPr/>
            <p:nvPr/>
          </p:nvSpPr>
          <p:spPr>
            <a:xfrm>
              <a:off x="7638550"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926" name="tx2926"/>
            <p:cNvSpPr/>
            <p:nvPr/>
          </p:nvSpPr>
          <p:spPr>
            <a:xfrm>
              <a:off x="7941956"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927" name="tx2927"/>
            <p:cNvSpPr/>
            <p:nvPr/>
          </p:nvSpPr>
          <p:spPr>
            <a:xfrm>
              <a:off x="8245362"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928" name="tx2928"/>
            <p:cNvSpPr/>
            <p:nvPr/>
          </p:nvSpPr>
          <p:spPr>
            <a:xfrm>
              <a:off x="8548768"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929" name="tx2929"/>
            <p:cNvSpPr/>
            <p:nvPr/>
          </p:nvSpPr>
          <p:spPr>
            <a:xfrm>
              <a:off x="8852174"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930" name="tx2930"/>
            <p:cNvSpPr/>
            <p:nvPr/>
          </p:nvSpPr>
          <p:spPr>
            <a:xfrm>
              <a:off x="1873840" y="48209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931" name="tx2931"/>
            <p:cNvSpPr/>
            <p:nvPr/>
          </p:nvSpPr>
          <p:spPr>
            <a:xfrm>
              <a:off x="2177246" y="48209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932" name="tx2932"/>
            <p:cNvSpPr/>
            <p:nvPr/>
          </p:nvSpPr>
          <p:spPr>
            <a:xfrm>
              <a:off x="2480651" y="48209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933" name="tx2933"/>
            <p:cNvSpPr/>
            <p:nvPr/>
          </p:nvSpPr>
          <p:spPr>
            <a:xfrm>
              <a:off x="2784057" y="48209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934" name="tx2934"/>
            <p:cNvSpPr/>
            <p:nvPr/>
          </p:nvSpPr>
          <p:spPr>
            <a:xfrm>
              <a:off x="3087463" y="48209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935" name="tx2935"/>
            <p:cNvSpPr/>
            <p:nvPr/>
          </p:nvSpPr>
          <p:spPr>
            <a:xfrm>
              <a:off x="3390869" y="48209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936" name="tx2936"/>
            <p:cNvSpPr/>
            <p:nvPr/>
          </p:nvSpPr>
          <p:spPr>
            <a:xfrm>
              <a:off x="3694275" y="48209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937" name="tx2937"/>
            <p:cNvSpPr/>
            <p:nvPr/>
          </p:nvSpPr>
          <p:spPr>
            <a:xfrm>
              <a:off x="3997681" y="48209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938" name="tx2938"/>
            <p:cNvSpPr/>
            <p:nvPr/>
          </p:nvSpPr>
          <p:spPr>
            <a:xfrm>
              <a:off x="4301086" y="48209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939" name="tx2939"/>
            <p:cNvSpPr/>
            <p:nvPr/>
          </p:nvSpPr>
          <p:spPr>
            <a:xfrm>
              <a:off x="4604492" y="48209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940" name="tx2940"/>
            <p:cNvSpPr/>
            <p:nvPr/>
          </p:nvSpPr>
          <p:spPr>
            <a:xfrm>
              <a:off x="4907898" y="48209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941" name="tx2941"/>
            <p:cNvSpPr/>
            <p:nvPr/>
          </p:nvSpPr>
          <p:spPr>
            <a:xfrm>
              <a:off x="5211304" y="48209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942" name="tx2942"/>
            <p:cNvSpPr/>
            <p:nvPr/>
          </p:nvSpPr>
          <p:spPr>
            <a:xfrm>
              <a:off x="5514710" y="48209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943" name="tx2943"/>
            <p:cNvSpPr/>
            <p:nvPr/>
          </p:nvSpPr>
          <p:spPr>
            <a:xfrm>
              <a:off x="5818116" y="48209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944" name="tx2944"/>
            <p:cNvSpPr/>
            <p:nvPr/>
          </p:nvSpPr>
          <p:spPr>
            <a:xfrm>
              <a:off x="6121521" y="48209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945" name="tx2945"/>
            <p:cNvSpPr/>
            <p:nvPr/>
          </p:nvSpPr>
          <p:spPr>
            <a:xfrm>
              <a:off x="6424927" y="48209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946" name="tx2946"/>
            <p:cNvSpPr/>
            <p:nvPr/>
          </p:nvSpPr>
          <p:spPr>
            <a:xfrm>
              <a:off x="6728333" y="48209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947" name="tx2947"/>
            <p:cNvSpPr/>
            <p:nvPr/>
          </p:nvSpPr>
          <p:spPr>
            <a:xfrm>
              <a:off x="7031739" y="48209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948" name="tx2948"/>
            <p:cNvSpPr/>
            <p:nvPr/>
          </p:nvSpPr>
          <p:spPr>
            <a:xfrm>
              <a:off x="7335145" y="48209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949" name="tx2949"/>
            <p:cNvSpPr/>
            <p:nvPr/>
          </p:nvSpPr>
          <p:spPr>
            <a:xfrm>
              <a:off x="7638550" y="482094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950" name="tx2950"/>
            <p:cNvSpPr/>
            <p:nvPr/>
          </p:nvSpPr>
          <p:spPr>
            <a:xfrm>
              <a:off x="7941956" y="48209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951" name="tx2951"/>
            <p:cNvSpPr/>
            <p:nvPr/>
          </p:nvSpPr>
          <p:spPr>
            <a:xfrm>
              <a:off x="8245362" y="48209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952" name="tx2952"/>
            <p:cNvSpPr/>
            <p:nvPr/>
          </p:nvSpPr>
          <p:spPr>
            <a:xfrm>
              <a:off x="8548768" y="482094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953" name="tx2953"/>
            <p:cNvSpPr/>
            <p:nvPr/>
          </p:nvSpPr>
          <p:spPr>
            <a:xfrm>
              <a:off x="8852174" y="48209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954" name="tx2954"/>
            <p:cNvSpPr/>
            <p:nvPr/>
          </p:nvSpPr>
          <p:spPr>
            <a:xfrm>
              <a:off x="1873840"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955" name="tx2955"/>
            <p:cNvSpPr/>
            <p:nvPr/>
          </p:nvSpPr>
          <p:spPr>
            <a:xfrm>
              <a:off x="2177246"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956" name="tx2956"/>
            <p:cNvSpPr/>
            <p:nvPr/>
          </p:nvSpPr>
          <p:spPr>
            <a:xfrm>
              <a:off x="2480651"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957" name="tx2957"/>
            <p:cNvSpPr/>
            <p:nvPr/>
          </p:nvSpPr>
          <p:spPr>
            <a:xfrm>
              <a:off x="2784057"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958" name="tx2958"/>
            <p:cNvSpPr/>
            <p:nvPr/>
          </p:nvSpPr>
          <p:spPr>
            <a:xfrm>
              <a:off x="3087463"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959" name="tx2959"/>
            <p:cNvSpPr/>
            <p:nvPr/>
          </p:nvSpPr>
          <p:spPr>
            <a:xfrm>
              <a:off x="3390869"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960" name="tx2960"/>
            <p:cNvSpPr/>
            <p:nvPr/>
          </p:nvSpPr>
          <p:spPr>
            <a:xfrm>
              <a:off x="3694275"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961" name="tx2961"/>
            <p:cNvSpPr/>
            <p:nvPr/>
          </p:nvSpPr>
          <p:spPr>
            <a:xfrm>
              <a:off x="3997681"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962" name="tx2962"/>
            <p:cNvSpPr/>
            <p:nvPr/>
          </p:nvSpPr>
          <p:spPr>
            <a:xfrm>
              <a:off x="4301086"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963" name="tx2963"/>
            <p:cNvSpPr/>
            <p:nvPr/>
          </p:nvSpPr>
          <p:spPr>
            <a:xfrm>
              <a:off x="4604492"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964" name="tx2964"/>
            <p:cNvSpPr/>
            <p:nvPr/>
          </p:nvSpPr>
          <p:spPr>
            <a:xfrm>
              <a:off x="4907898"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965" name="tx2965"/>
            <p:cNvSpPr/>
            <p:nvPr/>
          </p:nvSpPr>
          <p:spPr>
            <a:xfrm>
              <a:off x="5211304"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966" name="tx2966"/>
            <p:cNvSpPr/>
            <p:nvPr/>
          </p:nvSpPr>
          <p:spPr>
            <a:xfrm>
              <a:off x="5514710"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967" name="tx2967"/>
            <p:cNvSpPr/>
            <p:nvPr/>
          </p:nvSpPr>
          <p:spPr>
            <a:xfrm>
              <a:off x="5818116"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968" name="tx2968"/>
            <p:cNvSpPr/>
            <p:nvPr/>
          </p:nvSpPr>
          <p:spPr>
            <a:xfrm>
              <a:off x="6121521"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969" name="tx2969"/>
            <p:cNvSpPr/>
            <p:nvPr/>
          </p:nvSpPr>
          <p:spPr>
            <a:xfrm>
              <a:off x="6424927"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970" name="tx2970"/>
            <p:cNvSpPr/>
            <p:nvPr/>
          </p:nvSpPr>
          <p:spPr>
            <a:xfrm>
              <a:off x="6728333"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971" name="tx2971"/>
            <p:cNvSpPr/>
            <p:nvPr/>
          </p:nvSpPr>
          <p:spPr>
            <a:xfrm>
              <a:off x="7031739" y="413484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972" name="tx2972"/>
            <p:cNvSpPr/>
            <p:nvPr/>
          </p:nvSpPr>
          <p:spPr>
            <a:xfrm>
              <a:off x="7335145"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973" name="tx2973"/>
            <p:cNvSpPr/>
            <p:nvPr/>
          </p:nvSpPr>
          <p:spPr>
            <a:xfrm>
              <a:off x="7638550"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974" name="tx2974"/>
            <p:cNvSpPr/>
            <p:nvPr/>
          </p:nvSpPr>
          <p:spPr>
            <a:xfrm>
              <a:off x="7941956"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975" name="tx2975"/>
            <p:cNvSpPr/>
            <p:nvPr/>
          </p:nvSpPr>
          <p:spPr>
            <a:xfrm>
              <a:off x="8245362"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976" name="tx2976"/>
            <p:cNvSpPr/>
            <p:nvPr/>
          </p:nvSpPr>
          <p:spPr>
            <a:xfrm>
              <a:off x="8548768"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977" name="tx2977"/>
            <p:cNvSpPr/>
            <p:nvPr/>
          </p:nvSpPr>
          <p:spPr>
            <a:xfrm>
              <a:off x="8852174"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978" name="tx2978"/>
            <p:cNvSpPr/>
            <p:nvPr/>
          </p:nvSpPr>
          <p:spPr>
            <a:xfrm>
              <a:off x="1873840" y="5508168"/>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44</a:t>
              </a:r>
            </a:p>
          </p:txBody>
        </p:sp>
        <p:sp>
          <p:nvSpPr>
            <p:cNvPr id="2979" name="tx2979"/>
            <p:cNvSpPr/>
            <p:nvPr/>
          </p:nvSpPr>
          <p:spPr>
            <a:xfrm>
              <a:off x="4604492"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49</a:t>
              </a:r>
            </a:p>
          </p:txBody>
        </p:sp>
        <p:sp>
          <p:nvSpPr>
            <p:cNvPr id="2980" name="tx2980"/>
            <p:cNvSpPr/>
            <p:nvPr/>
          </p:nvSpPr>
          <p:spPr>
            <a:xfrm>
              <a:off x="1789722"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2000</a:t>
              </a:r>
            </a:p>
          </p:txBody>
        </p:sp>
        <p:sp>
          <p:nvSpPr>
            <p:cNvPr id="2981" name="tx2981"/>
            <p:cNvSpPr/>
            <p:nvPr/>
          </p:nvSpPr>
          <p:spPr>
            <a:xfrm>
              <a:off x="2093127"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2001</a:t>
              </a:r>
            </a:p>
          </p:txBody>
        </p:sp>
        <p:sp>
          <p:nvSpPr>
            <p:cNvPr id="2982" name="tx2982"/>
            <p:cNvSpPr/>
            <p:nvPr/>
          </p:nvSpPr>
          <p:spPr>
            <a:xfrm>
              <a:off x="2396533"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2002</a:t>
              </a:r>
            </a:p>
          </p:txBody>
        </p:sp>
        <p:sp>
          <p:nvSpPr>
            <p:cNvPr id="2983" name="tx2983"/>
            <p:cNvSpPr/>
            <p:nvPr/>
          </p:nvSpPr>
          <p:spPr>
            <a:xfrm>
              <a:off x="2699939"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2003</a:t>
              </a:r>
            </a:p>
          </p:txBody>
        </p:sp>
        <p:sp>
          <p:nvSpPr>
            <p:cNvPr id="2984" name="tx2984"/>
            <p:cNvSpPr/>
            <p:nvPr/>
          </p:nvSpPr>
          <p:spPr>
            <a:xfrm>
              <a:off x="3003345"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2004</a:t>
              </a:r>
            </a:p>
          </p:txBody>
        </p:sp>
        <p:sp>
          <p:nvSpPr>
            <p:cNvPr id="2985" name="tx2985"/>
            <p:cNvSpPr/>
            <p:nvPr/>
          </p:nvSpPr>
          <p:spPr>
            <a:xfrm>
              <a:off x="3306751"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2005</a:t>
              </a:r>
            </a:p>
          </p:txBody>
        </p:sp>
        <p:sp>
          <p:nvSpPr>
            <p:cNvPr id="2986" name="tx2986"/>
            <p:cNvSpPr/>
            <p:nvPr/>
          </p:nvSpPr>
          <p:spPr>
            <a:xfrm>
              <a:off x="3610157"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2006</a:t>
              </a:r>
            </a:p>
          </p:txBody>
        </p:sp>
        <p:sp>
          <p:nvSpPr>
            <p:cNvPr id="2987" name="tx2987"/>
            <p:cNvSpPr/>
            <p:nvPr/>
          </p:nvSpPr>
          <p:spPr>
            <a:xfrm>
              <a:off x="3913562"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2007</a:t>
              </a:r>
            </a:p>
          </p:txBody>
        </p:sp>
        <p:sp>
          <p:nvSpPr>
            <p:cNvPr id="2988" name="tx2988"/>
            <p:cNvSpPr/>
            <p:nvPr/>
          </p:nvSpPr>
          <p:spPr>
            <a:xfrm>
              <a:off x="4216968"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2008</a:t>
              </a:r>
            </a:p>
          </p:txBody>
        </p:sp>
        <p:sp>
          <p:nvSpPr>
            <p:cNvPr id="2989" name="tx2989"/>
            <p:cNvSpPr/>
            <p:nvPr/>
          </p:nvSpPr>
          <p:spPr>
            <a:xfrm>
              <a:off x="452037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2009</a:t>
              </a:r>
            </a:p>
          </p:txBody>
        </p:sp>
        <p:sp>
          <p:nvSpPr>
            <p:cNvPr id="2990" name="tx2990"/>
            <p:cNvSpPr/>
            <p:nvPr/>
          </p:nvSpPr>
          <p:spPr>
            <a:xfrm>
              <a:off x="4823780"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2010</a:t>
              </a:r>
            </a:p>
          </p:txBody>
        </p:sp>
        <p:sp>
          <p:nvSpPr>
            <p:cNvPr id="2991" name="tx2991"/>
            <p:cNvSpPr/>
            <p:nvPr/>
          </p:nvSpPr>
          <p:spPr>
            <a:xfrm>
              <a:off x="5127186"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2011</a:t>
              </a:r>
            </a:p>
          </p:txBody>
        </p:sp>
        <p:sp>
          <p:nvSpPr>
            <p:cNvPr id="2992" name="tx2992"/>
            <p:cNvSpPr/>
            <p:nvPr/>
          </p:nvSpPr>
          <p:spPr>
            <a:xfrm>
              <a:off x="5430592"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2012</a:t>
              </a:r>
            </a:p>
          </p:txBody>
        </p:sp>
        <p:sp>
          <p:nvSpPr>
            <p:cNvPr id="2993" name="tx2993"/>
            <p:cNvSpPr/>
            <p:nvPr/>
          </p:nvSpPr>
          <p:spPr>
            <a:xfrm>
              <a:off x="5733997"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2013</a:t>
              </a:r>
            </a:p>
          </p:txBody>
        </p:sp>
        <p:sp>
          <p:nvSpPr>
            <p:cNvPr id="2994" name="tx2994"/>
            <p:cNvSpPr/>
            <p:nvPr/>
          </p:nvSpPr>
          <p:spPr>
            <a:xfrm>
              <a:off x="6037403"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2014</a:t>
              </a:r>
            </a:p>
          </p:txBody>
        </p:sp>
        <p:sp>
          <p:nvSpPr>
            <p:cNvPr id="2995" name="tx2995"/>
            <p:cNvSpPr/>
            <p:nvPr/>
          </p:nvSpPr>
          <p:spPr>
            <a:xfrm>
              <a:off x="6340809"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2015</a:t>
              </a:r>
            </a:p>
          </p:txBody>
        </p:sp>
        <p:sp>
          <p:nvSpPr>
            <p:cNvPr id="2996" name="tx2996"/>
            <p:cNvSpPr/>
            <p:nvPr/>
          </p:nvSpPr>
          <p:spPr>
            <a:xfrm>
              <a:off x="6644215"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2016</a:t>
              </a:r>
            </a:p>
          </p:txBody>
        </p:sp>
        <p:sp>
          <p:nvSpPr>
            <p:cNvPr id="2997" name="tx2997"/>
            <p:cNvSpPr/>
            <p:nvPr/>
          </p:nvSpPr>
          <p:spPr>
            <a:xfrm>
              <a:off x="6947621"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2017</a:t>
              </a:r>
            </a:p>
          </p:txBody>
        </p:sp>
        <p:sp>
          <p:nvSpPr>
            <p:cNvPr id="2998" name="tx2998"/>
            <p:cNvSpPr/>
            <p:nvPr/>
          </p:nvSpPr>
          <p:spPr>
            <a:xfrm>
              <a:off x="7251027"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2999" name="tx2999"/>
            <p:cNvSpPr/>
            <p:nvPr/>
          </p:nvSpPr>
          <p:spPr>
            <a:xfrm>
              <a:off x="7554432"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3000" name="tx3000"/>
            <p:cNvSpPr/>
            <p:nvPr/>
          </p:nvSpPr>
          <p:spPr>
            <a:xfrm>
              <a:off x="7857838"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3001" name="tx3001"/>
            <p:cNvSpPr/>
            <p:nvPr/>
          </p:nvSpPr>
          <p:spPr>
            <a:xfrm>
              <a:off x="816124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3002" name="tx3002"/>
            <p:cNvSpPr/>
            <p:nvPr/>
          </p:nvSpPr>
          <p:spPr>
            <a:xfrm>
              <a:off x="8464650"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3003" name="tx3003"/>
            <p:cNvSpPr/>
            <p:nvPr/>
          </p:nvSpPr>
          <p:spPr>
            <a:xfrm>
              <a:off x="8768056"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3004" name="tx3004"/>
            <p:cNvSpPr/>
            <p:nvPr/>
          </p:nvSpPr>
          <p:spPr>
            <a:xfrm>
              <a:off x="1392675" y="5653640"/>
              <a:ext cx="27668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Austria</a:t>
              </a:r>
            </a:p>
          </p:txBody>
        </p:sp>
        <p:sp>
          <p:nvSpPr>
            <p:cNvPr id="3005" name="tx3005"/>
            <p:cNvSpPr/>
            <p:nvPr/>
          </p:nvSpPr>
          <p:spPr>
            <a:xfrm>
              <a:off x="1338241" y="5577407"/>
              <a:ext cx="331117"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Panama</a:t>
              </a:r>
            </a:p>
          </p:txBody>
        </p:sp>
        <p:sp>
          <p:nvSpPr>
            <p:cNvPr id="3006" name="tx3006"/>
            <p:cNvSpPr/>
            <p:nvPr/>
          </p:nvSpPr>
          <p:spPr>
            <a:xfrm>
              <a:off x="1427228" y="5501174"/>
              <a:ext cx="242130"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Nauru</a:t>
              </a:r>
            </a:p>
          </p:txBody>
        </p:sp>
        <p:sp>
          <p:nvSpPr>
            <p:cNvPr id="3007" name="tx3007"/>
            <p:cNvSpPr/>
            <p:nvPr/>
          </p:nvSpPr>
          <p:spPr>
            <a:xfrm>
              <a:off x="1288799" y="5424942"/>
              <a:ext cx="380559"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Barbados</a:t>
              </a:r>
            </a:p>
          </p:txBody>
        </p:sp>
        <p:sp>
          <p:nvSpPr>
            <p:cNvPr id="3008" name="tx3008"/>
            <p:cNvSpPr/>
            <p:nvPr/>
          </p:nvSpPr>
          <p:spPr>
            <a:xfrm>
              <a:off x="1214745" y="5347580"/>
              <a:ext cx="454614"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San Marino</a:t>
              </a:r>
            </a:p>
          </p:txBody>
        </p:sp>
        <p:sp>
          <p:nvSpPr>
            <p:cNvPr id="3009" name="tx3009"/>
            <p:cNvSpPr/>
            <p:nvPr/>
          </p:nvSpPr>
          <p:spPr>
            <a:xfrm>
              <a:off x="1145552" y="5272476"/>
              <a:ext cx="523806"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New Zealand</a:t>
              </a:r>
            </a:p>
          </p:txBody>
        </p:sp>
        <p:sp>
          <p:nvSpPr>
            <p:cNvPr id="3010" name="tx3010"/>
            <p:cNvSpPr/>
            <p:nvPr/>
          </p:nvSpPr>
          <p:spPr>
            <a:xfrm>
              <a:off x="1357949" y="5195115"/>
              <a:ext cx="311410"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Canada</a:t>
              </a:r>
            </a:p>
          </p:txBody>
        </p:sp>
        <p:sp>
          <p:nvSpPr>
            <p:cNvPr id="3011" name="tx3011"/>
            <p:cNvSpPr/>
            <p:nvPr/>
          </p:nvSpPr>
          <p:spPr>
            <a:xfrm>
              <a:off x="1313586" y="5120011"/>
              <a:ext cx="35577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Romania</a:t>
              </a:r>
            </a:p>
          </p:txBody>
        </p:sp>
        <p:sp>
          <p:nvSpPr>
            <p:cNvPr id="3012" name="tx3012"/>
            <p:cNvSpPr/>
            <p:nvPr/>
          </p:nvSpPr>
          <p:spPr>
            <a:xfrm>
              <a:off x="1397537" y="5043778"/>
              <a:ext cx="27182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Ireland</a:t>
              </a:r>
            </a:p>
          </p:txBody>
        </p:sp>
        <p:sp>
          <p:nvSpPr>
            <p:cNvPr id="3013" name="tx3013"/>
            <p:cNvSpPr/>
            <p:nvPr/>
          </p:nvSpPr>
          <p:spPr>
            <a:xfrm>
              <a:off x="1451971" y="4967545"/>
              <a:ext cx="217388"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Malta</a:t>
              </a:r>
            </a:p>
          </p:txBody>
        </p:sp>
        <p:sp>
          <p:nvSpPr>
            <p:cNvPr id="3014" name="tx3014"/>
            <p:cNvSpPr/>
            <p:nvPr/>
          </p:nvSpPr>
          <p:spPr>
            <a:xfrm>
              <a:off x="1441987" y="4891312"/>
              <a:ext cx="22737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Palau</a:t>
              </a:r>
            </a:p>
          </p:txBody>
        </p:sp>
        <p:sp>
          <p:nvSpPr>
            <p:cNvPr id="3015" name="tx3015"/>
            <p:cNvSpPr/>
            <p:nvPr/>
          </p:nvSpPr>
          <p:spPr>
            <a:xfrm>
              <a:off x="848944" y="4797412"/>
              <a:ext cx="820415"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Trinidad and Tobago</a:t>
              </a:r>
            </a:p>
          </p:txBody>
        </p:sp>
        <p:sp>
          <p:nvSpPr>
            <p:cNvPr id="3016" name="tx3016"/>
            <p:cNvSpPr/>
            <p:nvPr/>
          </p:nvSpPr>
          <p:spPr>
            <a:xfrm>
              <a:off x="1323483" y="4738847"/>
              <a:ext cx="345876"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Australia</a:t>
              </a:r>
            </a:p>
          </p:txBody>
        </p:sp>
        <p:sp>
          <p:nvSpPr>
            <p:cNvPr id="3017" name="tx3017"/>
            <p:cNvSpPr/>
            <p:nvPr/>
          </p:nvSpPr>
          <p:spPr>
            <a:xfrm>
              <a:off x="1036815" y="4644947"/>
              <a:ext cx="632544"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United Kingdom</a:t>
              </a:r>
            </a:p>
          </p:txBody>
        </p:sp>
        <p:sp>
          <p:nvSpPr>
            <p:cNvPr id="3018" name="tx3018"/>
            <p:cNvSpPr/>
            <p:nvPr/>
          </p:nvSpPr>
          <p:spPr>
            <a:xfrm>
              <a:off x="1372838" y="4586381"/>
              <a:ext cx="296521"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Estonia</a:t>
              </a:r>
            </a:p>
          </p:txBody>
        </p:sp>
        <p:sp>
          <p:nvSpPr>
            <p:cNvPr id="3019" name="tx3019"/>
            <p:cNvSpPr/>
            <p:nvPr/>
          </p:nvSpPr>
          <p:spPr>
            <a:xfrm>
              <a:off x="1343190" y="4492481"/>
              <a:ext cx="326169"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Bulgaria</a:t>
              </a:r>
            </a:p>
          </p:txBody>
        </p:sp>
        <p:sp>
          <p:nvSpPr>
            <p:cNvPr id="3020" name="tx3020"/>
            <p:cNvSpPr/>
            <p:nvPr/>
          </p:nvSpPr>
          <p:spPr>
            <a:xfrm>
              <a:off x="1308507" y="4433916"/>
              <a:ext cx="36085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Lithuania</a:t>
              </a:r>
            </a:p>
          </p:txBody>
        </p:sp>
        <p:sp>
          <p:nvSpPr>
            <p:cNvPr id="3021" name="tx3021"/>
            <p:cNvSpPr/>
            <p:nvPr/>
          </p:nvSpPr>
          <p:spPr>
            <a:xfrm>
              <a:off x="1303775" y="4338931"/>
              <a:ext cx="365583"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Germany</a:t>
              </a:r>
            </a:p>
          </p:txBody>
        </p:sp>
        <p:sp>
          <p:nvSpPr>
            <p:cNvPr id="3022" name="tx3022"/>
            <p:cNvSpPr/>
            <p:nvPr/>
          </p:nvSpPr>
          <p:spPr>
            <a:xfrm>
              <a:off x="1293791" y="4281450"/>
              <a:ext cx="375567"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Bahamas</a:t>
              </a:r>
            </a:p>
          </p:txBody>
        </p:sp>
        <p:sp>
          <p:nvSpPr>
            <p:cNvPr id="3023" name="tx3023"/>
            <p:cNvSpPr/>
            <p:nvPr/>
          </p:nvSpPr>
          <p:spPr>
            <a:xfrm>
              <a:off x="1382691" y="4205217"/>
              <a:ext cx="286667"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Iceland</a:t>
              </a:r>
            </a:p>
          </p:txBody>
        </p:sp>
        <p:sp>
          <p:nvSpPr>
            <p:cNvPr id="3024" name="tx3024"/>
            <p:cNvSpPr/>
            <p:nvPr/>
          </p:nvSpPr>
          <p:spPr>
            <a:xfrm>
              <a:off x="1333336" y="4111318"/>
              <a:ext cx="336022"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Uruguay</a:t>
              </a:r>
            </a:p>
          </p:txBody>
        </p:sp>
        <p:sp>
          <p:nvSpPr>
            <p:cNvPr id="3025" name="tx3025"/>
            <p:cNvSpPr/>
            <p:nvPr/>
          </p:nvSpPr>
          <p:spPr>
            <a:xfrm>
              <a:off x="1328344" y="4051623"/>
              <a:ext cx="341014"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Slovenia</a:t>
              </a:r>
            </a:p>
          </p:txBody>
        </p:sp>
        <p:sp>
          <p:nvSpPr>
            <p:cNvPr id="3026" name="tx3026"/>
            <p:cNvSpPr/>
            <p:nvPr/>
          </p:nvSpPr>
          <p:spPr>
            <a:xfrm>
              <a:off x="1368019" y="3958852"/>
              <a:ext cx="301339"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Norway</a:t>
              </a:r>
            </a:p>
          </p:txBody>
        </p:sp>
        <p:sp>
          <p:nvSpPr>
            <p:cNvPr id="3027" name="tx3027"/>
            <p:cNvSpPr/>
            <p:nvPr/>
          </p:nvSpPr>
          <p:spPr>
            <a:xfrm>
              <a:off x="1466773" y="3899158"/>
              <a:ext cx="202586"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Chile</a:t>
              </a:r>
            </a:p>
          </p:txBody>
        </p:sp>
        <p:sp>
          <p:nvSpPr>
            <p:cNvPr id="3028" name="tx3028"/>
            <p:cNvSpPr/>
            <p:nvPr/>
          </p:nvSpPr>
          <p:spPr>
            <a:xfrm>
              <a:off x="1308724" y="3824054"/>
              <a:ext cx="360635"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Denmark</a:t>
              </a:r>
            </a:p>
          </p:txBody>
        </p:sp>
        <p:sp>
          <p:nvSpPr>
            <p:cNvPr id="3029" name="tx3029"/>
            <p:cNvSpPr/>
            <p:nvPr/>
          </p:nvSpPr>
          <p:spPr>
            <a:xfrm>
              <a:off x="1382778" y="3746692"/>
              <a:ext cx="286580"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Croatia</a:t>
              </a:r>
            </a:p>
          </p:txBody>
        </p:sp>
        <p:sp>
          <p:nvSpPr>
            <p:cNvPr id="3030" name="tx3030"/>
            <p:cNvSpPr/>
            <p:nvPr/>
          </p:nvSpPr>
          <p:spPr>
            <a:xfrm>
              <a:off x="1357992" y="3652836"/>
              <a:ext cx="311367"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Guyana</a:t>
              </a:r>
            </a:p>
          </p:txBody>
        </p:sp>
        <p:sp>
          <p:nvSpPr>
            <p:cNvPr id="3031" name="tx3031"/>
            <p:cNvSpPr/>
            <p:nvPr/>
          </p:nvSpPr>
          <p:spPr>
            <a:xfrm>
              <a:off x="1135655" y="3594227"/>
              <a:ext cx="533703"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United States</a:t>
              </a:r>
            </a:p>
          </p:txBody>
        </p:sp>
        <p:sp>
          <p:nvSpPr>
            <p:cNvPr id="3032" name="tx3032"/>
            <p:cNvSpPr/>
            <p:nvPr/>
          </p:nvSpPr>
          <p:spPr>
            <a:xfrm>
              <a:off x="1506318" y="3501455"/>
              <a:ext cx="163041"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Italy</a:t>
              </a:r>
            </a:p>
          </p:txBody>
        </p:sp>
        <p:sp>
          <p:nvSpPr>
            <p:cNvPr id="3033" name="tx3033"/>
            <p:cNvSpPr/>
            <p:nvPr/>
          </p:nvSpPr>
          <p:spPr>
            <a:xfrm>
              <a:off x="1447022" y="3437855"/>
              <a:ext cx="222336" cy="69713"/>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Qatar</a:t>
              </a:r>
            </a:p>
          </p:txBody>
        </p:sp>
        <p:sp>
          <p:nvSpPr>
            <p:cNvPr id="3034" name="tx3034"/>
            <p:cNvSpPr/>
            <p:nvPr/>
          </p:nvSpPr>
          <p:spPr>
            <a:xfrm>
              <a:off x="1209840" y="3365528"/>
              <a:ext cx="459519"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Switzerland</a:t>
              </a:r>
            </a:p>
          </p:txBody>
        </p:sp>
        <p:sp>
          <p:nvSpPr>
            <p:cNvPr id="3035" name="tx3035"/>
            <p:cNvSpPr/>
            <p:nvPr/>
          </p:nvSpPr>
          <p:spPr>
            <a:xfrm>
              <a:off x="1451971" y="3290424"/>
              <a:ext cx="217388"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Israel</a:t>
              </a:r>
            </a:p>
          </p:txBody>
        </p:sp>
        <p:sp>
          <p:nvSpPr>
            <p:cNvPr id="3036" name="tx3036"/>
            <p:cNvSpPr/>
            <p:nvPr/>
          </p:nvSpPr>
          <p:spPr>
            <a:xfrm>
              <a:off x="824462" y="3214148"/>
              <a:ext cx="844897" cy="64721"/>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United Arab Emirates</a:t>
              </a:r>
            </a:p>
          </p:txBody>
        </p:sp>
        <p:sp>
          <p:nvSpPr>
            <p:cNvPr id="3037" name="tx3037"/>
            <p:cNvSpPr/>
            <p:nvPr/>
          </p:nvSpPr>
          <p:spPr>
            <a:xfrm>
              <a:off x="1432133" y="3137959"/>
              <a:ext cx="237225"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Latvia</a:t>
              </a:r>
            </a:p>
          </p:txBody>
        </p:sp>
        <p:sp>
          <p:nvSpPr>
            <p:cNvPr id="3038" name="tx3038"/>
            <p:cNvSpPr/>
            <p:nvPr/>
          </p:nvSpPr>
          <p:spPr>
            <a:xfrm>
              <a:off x="1377786" y="3061726"/>
              <a:ext cx="29157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Finland</a:t>
              </a:r>
            </a:p>
          </p:txBody>
        </p:sp>
        <p:sp>
          <p:nvSpPr>
            <p:cNvPr id="3039" name="tx3039"/>
            <p:cNvSpPr/>
            <p:nvPr/>
          </p:nvSpPr>
          <p:spPr>
            <a:xfrm>
              <a:off x="508103" y="2966741"/>
              <a:ext cx="1161256"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Netherlands (Kingdom of the)</a:t>
              </a:r>
            </a:p>
          </p:txBody>
        </p:sp>
        <p:sp>
          <p:nvSpPr>
            <p:cNvPr id="3040" name="tx3040"/>
            <p:cNvSpPr/>
            <p:nvPr/>
          </p:nvSpPr>
          <p:spPr>
            <a:xfrm>
              <a:off x="1441987" y="2891550"/>
              <a:ext cx="227372" cy="8238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Spain</a:t>
              </a:r>
            </a:p>
          </p:txBody>
        </p:sp>
        <p:sp>
          <p:nvSpPr>
            <p:cNvPr id="3041" name="tx3041"/>
            <p:cNvSpPr/>
            <p:nvPr/>
          </p:nvSpPr>
          <p:spPr>
            <a:xfrm>
              <a:off x="1264057" y="2814275"/>
              <a:ext cx="405302"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Singapore</a:t>
              </a:r>
            </a:p>
          </p:txBody>
        </p:sp>
        <p:sp>
          <p:nvSpPr>
            <p:cNvPr id="3042" name="tx3042"/>
            <p:cNvSpPr/>
            <p:nvPr/>
          </p:nvSpPr>
          <p:spPr>
            <a:xfrm>
              <a:off x="962674" y="2739084"/>
              <a:ext cx="706685" cy="8238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Republic of Korea</a:t>
              </a:r>
            </a:p>
          </p:txBody>
        </p:sp>
        <p:sp>
          <p:nvSpPr>
            <p:cNvPr id="3043" name="tx3043"/>
            <p:cNvSpPr/>
            <p:nvPr/>
          </p:nvSpPr>
          <p:spPr>
            <a:xfrm>
              <a:off x="1160311" y="2679434"/>
              <a:ext cx="50904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Saudi Arabia</a:t>
              </a:r>
            </a:p>
          </p:txBody>
        </p:sp>
        <p:sp>
          <p:nvSpPr>
            <p:cNvPr id="3044" name="tx3044"/>
            <p:cNvSpPr/>
            <p:nvPr/>
          </p:nvSpPr>
          <p:spPr>
            <a:xfrm>
              <a:off x="1427141" y="2587704"/>
              <a:ext cx="242217" cy="81303"/>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Japan</a:t>
              </a:r>
            </a:p>
          </p:txBody>
        </p:sp>
        <p:sp>
          <p:nvSpPr>
            <p:cNvPr id="3045" name="tx3045"/>
            <p:cNvSpPr/>
            <p:nvPr/>
          </p:nvSpPr>
          <p:spPr>
            <a:xfrm>
              <a:off x="1387770" y="2509344"/>
              <a:ext cx="281589"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Cyprus</a:t>
              </a:r>
            </a:p>
          </p:txBody>
        </p:sp>
        <p:sp>
          <p:nvSpPr>
            <p:cNvPr id="3046" name="tx3046"/>
            <p:cNvSpPr/>
            <p:nvPr/>
          </p:nvSpPr>
          <p:spPr>
            <a:xfrm>
              <a:off x="898473" y="2451864"/>
              <a:ext cx="770886"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Russian Federation</a:t>
              </a:r>
            </a:p>
          </p:txBody>
        </p:sp>
        <p:sp>
          <p:nvSpPr>
            <p:cNvPr id="3047" name="tx3047"/>
            <p:cNvSpPr/>
            <p:nvPr/>
          </p:nvSpPr>
          <p:spPr>
            <a:xfrm>
              <a:off x="834012" y="2357964"/>
              <a:ext cx="835347"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Antigua and Barbuda</a:t>
              </a:r>
            </a:p>
          </p:txBody>
        </p:sp>
        <p:sp>
          <p:nvSpPr>
            <p:cNvPr id="3048" name="tx3048"/>
            <p:cNvSpPr/>
            <p:nvPr/>
          </p:nvSpPr>
          <p:spPr>
            <a:xfrm>
              <a:off x="1348182" y="2298270"/>
              <a:ext cx="32117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Czechia</a:t>
              </a:r>
            </a:p>
          </p:txBody>
        </p:sp>
        <p:sp>
          <p:nvSpPr>
            <p:cNvPr id="3049" name="tx3049"/>
            <p:cNvSpPr/>
            <p:nvPr/>
          </p:nvSpPr>
          <p:spPr>
            <a:xfrm>
              <a:off x="913405" y="2223166"/>
              <a:ext cx="75595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Brunei Darussalam</a:t>
              </a:r>
            </a:p>
          </p:txBody>
        </p:sp>
        <p:sp>
          <p:nvSpPr>
            <p:cNvPr id="3050" name="tx3050"/>
            <p:cNvSpPr/>
            <p:nvPr/>
          </p:nvSpPr>
          <p:spPr>
            <a:xfrm>
              <a:off x="1377830" y="2145804"/>
              <a:ext cx="291529"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Greece</a:t>
              </a:r>
            </a:p>
          </p:txBody>
        </p:sp>
        <p:sp>
          <p:nvSpPr>
            <p:cNvPr id="3051" name="tx3051"/>
            <p:cNvSpPr/>
            <p:nvPr/>
          </p:nvSpPr>
          <p:spPr>
            <a:xfrm>
              <a:off x="1392675" y="2070700"/>
              <a:ext cx="27668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France</a:t>
              </a:r>
            </a:p>
          </p:txBody>
        </p:sp>
        <p:sp>
          <p:nvSpPr>
            <p:cNvPr id="3052" name="tx3052"/>
            <p:cNvSpPr/>
            <p:nvPr/>
          </p:nvSpPr>
          <p:spPr>
            <a:xfrm>
              <a:off x="1402529" y="1994467"/>
              <a:ext cx="266830"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Kuwait</a:t>
              </a:r>
            </a:p>
          </p:txBody>
        </p:sp>
        <p:sp>
          <p:nvSpPr>
            <p:cNvPr id="3053" name="tx3053"/>
            <p:cNvSpPr/>
            <p:nvPr/>
          </p:nvSpPr>
          <p:spPr>
            <a:xfrm>
              <a:off x="1348182" y="1900567"/>
              <a:ext cx="321177"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Belgium</a:t>
              </a:r>
            </a:p>
          </p:txBody>
        </p:sp>
        <p:sp>
          <p:nvSpPr>
            <p:cNvPr id="3054" name="tx3054"/>
            <p:cNvSpPr/>
            <p:nvPr/>
          </p:nvSpPr>
          <p:spPr>
            <a:xfrm>
              <a:off x="1392545" y="1842002"/>
              <a:ext cx="27681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Poland</a:t>
              </a:r>
            </a:p>
          </p:txBody>
        </p:sp>
        <p:sp>
          <p:nvSpPr>
            <p:cNvPr id="3055" name="tx3055"/>
            <p:cNvSpPr/>
            <p:nvPr/>
          </p:nvSpPr>
          <p:spPr>
            <a:xfrm>
              <a:off x="1338241" y="1748102"/>
              <a:ext cx="331117"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Portugal</a:t>
              </a:r>
            </a:p>
          </p:txBody>
        </p:sp>
        <p:sp>
          <p:nvSpPr>
            <p:cNvPr id="3056" name="tx3056"/>
            <p:cNvSpPr/>
            <p:nvPr/>
          </p:nvSpPr>
          <p:spPr>
            <a:xfrm>
              <a:off x="849118" y="1688408"/>
              <a:ext cx="820241"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Saint Kitts and Nevis</a:t>
              </a:r>
            </a:p>
          </p:txBody>
        </p:sp>
        <p:sp>
          <p:nvSpPr>
            <p:cNvPr id="3057" name="tx3057"/>
            <p:cNvSpPr/>
            <p:nvPr/>
          </p:nvSpPr>
          <p:spPr>
            <a:xfrm>
              <a:off x="1348095" y="1612175"/>
              <a:ext cx="321264"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Sweden</a:t>
              </a:r>
            </a:p>
          </p:txBody>
        </p:sp>
        <p:sp>
          <p:nvSpPr>
            <p:cNvPr id="3058" name="tx3058"/>
            <p:cNvSpPr/>
            <p:nvPr/>
          </p:nvSpPr>
          <p:spPr>
            <a:xfrm>
              <a:off x="1333336" y="1535942"/>
              <a:ext cx="336022"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Slovakia</a:t>
              </a:r>
            </a:p>
          </p:txBody>
        </p:sp>
        <p:sp>
          <p:nvSpPr>
            <p:cNvPr id="3059" name="tx3059"/>
            <p:cNvSpPr/>
            <p:nvPr/>
          </p:nvSpPr>
          <p:spPr>
            <a:xfrm>
              <a:off x="1353087" y="1460838"/>
              <a:ext cx="31627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Andorra</a:t>
              </a:r>
            </a:p>
          </p:txBody>
        </p:sp>
        <p:sp>
          <p:nvSpPr>
            <p:cNvPr id="3060" name="tx3060"/>
            <p:cNvSpPr/>
            <p:nvPr/>
          </p:nvSpPr>
          <p:spPr>
            <a:xfrm>
              <a:off x="1239444" y="1365853"/>
              <a:ext cx="429914"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Seychelles</a:t>
              </a:r>
            </a:p>
          </p:txBody>
        </p:sp>
        <p:sp>
          <p:nvSpPr>
            <p:cNvPr id="3061" name="tx3061"/>
            <p:cNvSpPr/>
            <p:nvPr/>
          </p:nvSpPr>
          <p:spPr>
            <a:xfrm>
              <a:off x="1362941" y="1308372"/>
              <a:ext cx="306418"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Bahrain</a:t>
              </a:r>
            </a:p>
          </p:txBody>
        </p:sp>
        <p:sp>
          <p:nvSpPr>
            <p:cNvPr id="3062" name="tx3062"/>
            <p:cNvSpPr/>
            <p:nvPr/>
          </p:nvSpPr>
          <p:spPr>
            <a:xfrm>
              <a:off x="1427272" y="1230968"/>
              <a:ext cx="242087" cy="6585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Oman</a:t>
              </a:r>
            </a:p>
          </p:txBody>
        </p:sp>
        <p:sp>
          <p:nvSpPr>
            <p:cNvPr id="3063" name="tx3063"/>
            <p:cNvSpPr/>
            <p:nvPr/>
          </p:nvSpPr>
          <p:spPr>
            <a:xfrm>
              <a:off x="1175157" y="1138240"/>
              <a:ext cx="494202"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Luxembourg</a:t>
              </a:r>
            </a:p>
          </p:txBody>
        </p:sp>
        <p:sp>
          <p:nvSpPr>
            <p:cNvPr id="3064" name="tx3064"/>
            <p:cNvSpPr/>
            <p:nvPr/>
          </p:nvSpPr>
          <p:spPr>
            <a:xfrm>
              <a:off x="1353087" y="1079674"/>
              <a:ext cx="31627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Monaco</a:t>
              </a:r>
            </a:p>
          </p:txBody>
        </p:sp>
        <p:sp>
          <p:nvSpPr>
            <p:cNvPr id="3065" name="tx3065"/>
            <p:cNvSpPr/>
            <p:nvPr/>
          </p:nvSpPr>
          <p:spPr>
            <a:xfrm>
              <a:off x="1333336" y="985774"/>
              <a:ext cx="336022"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Hungary</a:t>
              </a:r>
            </a:p>
          </p:txBody>
        </p:sp>
        <p:sp>
          <p:nvSpPr>
            <p:cNvPr id="3066" name="tx3066"/>
            <p:cNvSpPr/>
            <p:nvPr/>
          </p:nvSpPr>
          <p:spPr>
            <a:xfrm>
              <a:off x="3566304" y="6056184"/>
              <a:ext cx="1444203"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Vaccine coverage (%)  </a:t>
              </a:r>
            </a:p>
          </p:txBody>
        </p:sp>
        <p:pic>
          <p:nvPicPr>
            <p:cNvPr id="3067" name="pic3067"/>
            <p:cNvPicPr/>
            <p:nvPr/>
          </p:nvPicPr>
          <p:blipFill>
            <a:blip r:embed="rId2" cstate="print"/>
            <a:stretch>
              <a:fillRect/>
            </a:stretch>
          </p:blipFill>
          <p:spPr>
            <a:xfrm>
              <a:off x="5080096" y="5941007"/>
              <a:ext cx="2160000" cy="219455"/>
            </a:xfrm>
            <a:prstGeom prst="rect">
              <a:avLst/>
            </a:prstGeom>
          </p:spPr>
        </p:pic>
        <p:sp>
          <p:nvSpPr>
            <p:cNvPr id="3068" name="pl3068"/>
            <p:cNvSpPr/>
            <p:nvPr/>
          </p:nvSpPr>
          <p:spPr>
            <a:xfrm>
              <a:off x="5083696"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069" name="pl3069"/>
            <p:cNvSpPr/>
            <p:nvPr/>
          </p:nvSpPr>
          <p:spPr>
            <a:xfrm>
              <a:off x="6353848"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070" name="pl3070"/>
            <p:cNvSpPr/>
            <p:nvPr/>
          </p:nvSpPr>
          <p:spPr>
            <a:xfrm>
              <a:off x="6569128"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071" name="pl3071"/>
            <p:cNvSpPr/>
            <p:nvPr/>
          </p:nvSpPr>
          <p:spPr>
            <a:xfrm>
              <a:off x="6784408"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072" name="pl3072"/>
            <p:cNvSpPr/>
            <p:nvPr/>
          </p:nvSpPr>
          <p:spPr>
            <a:xfrm>
              <a:off x="6999688"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073" name="pl3073"/>
            <p:cNvSpPr/>
            <p:nvPr/>
          </p:nvSpPr>
          <p:spPr>
            <a:xfrm>
              <a:off x="7236496"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074" name="pl3074"/>
            <p:cNvSpPr/>
            <p:nvPr/>
          </p:nvSpPr>
          <p:spPr>
            <a:xfrm>
              <a:off x="5083696"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075" name="pl3075"/>
            <p:cNvSpPr/>
            <p:nvPr/>
          </p:nvSpPr>
          <p:spPr>
            <a:xfrm>
              <a:off x="6353848"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076" name="pl3076"/>
            <p:cNvSpPr/>
            <p:nvPr/>
          </p:nvSpPr>
          <p:spPr>
            <a:xfrm>
              <a:off x="6569128"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077" name="pl3077"/>
            <p:cNvSpPr/>
            <p:nvPr/>
          </p:nvSpPr>
          <p:spPr>
            <a:xfrm>
              <a:off x="6784408"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078" name="pl3078"/>
            <p:cNvSpPr/>
            <p:nvPr/>
          </p:nvSpPr>
          <p:spPr>
            <a:xfrm>
              <a:off x="6999688"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079" name="pl3079"/>
            <p:cNvSpPr/>
            <p:nvPr/>
          </p:nvSpPr>
          <p:spPr>
            <a:xfrm>
              <a:off x="7236496"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080" name="tx3080"/>
            <p:cNvSpPr/>
            <p:nvPr/>
          </p:nvSpPr>
          <p:spPr>
            <a:xfrm>
              <a:off x="5052618" y="6228360"/>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0</a:t>
              </a:r>
            </a:p>
          </p:txBody>
        </p:sp>
        <p:sp>
          <p:nvSpPr>
            <p:cNvPr id="3081" name="tx3081"/>
            <p:cNvSpPr/>
            <p:nvPr/>
          </p:nvSpPr>
          <p:spPr>
            <a:xfrm>
              <a:off x="6291692"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60</a:t>
              </a:r>
            </a:p>
          </p:txBody>
        </p:sp>
        <p:sp>
          <p:nvSpPr>
            <p:cNvPr id="3082" name="tx3082"/>
            <p:cNvSpPr/>
            <p:nvPr/>
          </p:nvSpPr>
          <p:spPr>
            <a:xfrm>
              <a:off x="6506972"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70</a:t>
              </a:r>
            </a:p>
          </p:txBody>
        </p:sp>
        <p:sp>
          <p:nvSpPr>
            <p:cNvPr id="3083" name="tx3083"/>
            <p:cNvSpPr/>
            <p:nvPr/>
          </p:nvSpPr>
          <p:spPr>
            <a:xfrm>
              <a:off x="6722252"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80</a:t>
              </a:r>
            </a:p>
          </p:txBody>
        </p:sp>
        <p:sp>
          <p:nvSpPr>
            <p:cNvPr id="3084" name="tx3084"/>
            <p:cNvSpPr/>
            <p:nvPr/>
          </p:nvSpPr>
          <p:spPr>
            <a:xfrm>
              <a:off x="6937532"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90</a:t>
              </a:r>
            </a:p>
          </p:txBody>
        </p:sp>
        <p:sp>
          <p:nvSpPr>
            <p:cNvPr id="3085" name="tx3085"/>
            <p:cNvSpPr/>
            <p:nvPr/>
          </p:nvSpPr>
          <p:spPr>
            <a:xfrm>
              <a:off x="7143263" y="6228360"/>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100</a:t>
              </a:r>
            </a:p>
          </p:txBody>
        </p:sp>
        <p:sp>
          <p:nvSpPr>
            <p:cNvPr id="3086" name="tx3086"/>
            <p:cNvSpPr/>
            <p:nvPr/>
          </p:nvSpPr>
          <p:spPr>
            <a:xfrm>
              <a:off x="1731989" y="398022"/>
              <a:ext cx="3391763"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DTP3 coverage, by country, HICs, 2000-2023</a:t>
              </a:r>
            </a:p>
          </p:txBody>
        </p:sp>
        <p:sp>
          <p:nvSpPr>
            <p:cNvPr id="3087" name="tx3087"/>
            <p:cNvSpPr/>
            <p:nvPr/>
          </p:nvSpPr>
          <p:spPr>
            <a:xfrm>
              <a:off x="4912824" y="6447811"/>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3088" name="tx3088"/>
            <p:cNvSpPr/>
            <p:nvPr/>
          </p:nvSpPr>
          <p:spPr>
            <a:xfrm>
              <a:off x="4396480" y="6568567"/>
              <a:ext cx="467793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Countries ordered based on descending crude average DTP3 coverage across all years.</a:t>
              </a:r>
            </a:p>
          </p:txBody>
        </p:sp>
      </p:grpSp>
      <p:sp>
        <p:nvSpPr>
          <p:cNvPr id="3089"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heatmap shows DTP3 coverage, by country and year, with countries arranged from high to low average coverage across all years. Red indicates low coverage (&lt;60%) and green indicates high coverage (≥90%). The changing colour gradient can be used to tracked changes in coverage over time and recovery from pandemic-related disruptions where applicable.
Across all years 2000-2023, Hungary, Luxembourg, Monaco, and Oman had the highest crude average DTP3 coverage (99%) and Austria and Panama had the lowest (86%).
Over the last 5 years (2019-2023), 50 countries maintained coverage of at least 90%.
There were no countries with coverage consistently below 60% over the last 5 years.</a:t>
            </a: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548640" y="1371600"/>
            <a:ext cx="11155680" cy="5486400"/>
          </a:xfrm>
          <a:solidFill>
            <a:srgbClr val="203864">
              <a:alpha val="100000"/>
            </a:srgbClr>
          </a:solidFill>
        </p:spPr>
        <p:txBody>
          <a:bodyPr/>
          <a:lstStyle/>
          <a:p>
            <a:pPr algn="l" marL="0" marR="0">
              <a:lnSpc>
                <a:spcPct val="100000"/>
              </a:lnSpc>
              <a:spcBef>
                <a:spcPts val="0"/>
              </a:spcBef>
              <a:spcAft>
                <a:spcPts val="0"/>
              </a:spcAft>
              <a:buNone/>
            </a:pPr>
            <a:r>
              <a:rPr cap="none" sz="1700" i="0" b="0" u="none">
                <a:solidFill>
                  <a:srgbClr val="FFFFFF">
                    <a:alpha val="100000"/>
                  </a:srgbClr>
                </a:solidFill>
                <a:latin typeface="Calibri"/>
                <a:cs typeface="Calibri"/>
                <a:ea typeface="Calibri"/>
                <a:sym typeface="Calibri"/>
              </a:rPr>
              <a:t>Every year, WHO and UNICEF jointly review submissions from Member States on national immunization coverage, including annual administrative and official coverage, finalized survey reports and data from both published and grey literature. The data is triangulated with consideration of potential biases and local expert opinions to differentiate between accurately reflective empirical data and potentially misleading data, to assess the most likely coverage levels for each country.
WHO and UNICEF produce country-specific estimates by individually reviewing each country's data without borrowing from other countries in the absence of data. These estimates are not based on ad hoc adjustments to reported data; sometimes, empirical data come from a single source, typically nationally reported coverage data. If no data are available for a specific country-vaccine-year combination, data from earlier and later years are considered and interpolated to fill in the gaps. When data sources are conflicting and show significant variations, efforts are made to determine the most likely estimate, taking into account potential biases in the available data.
This slide deck presents the latest WUENIC estimates (published 15 July 2024).</a:t>
            </a:r>
          </a:p>
        </p:txBody>
      </p:sp>
      <p:sp>
        <p:nvSpPr>
          <p:cNvPr id="3" name="body"/>
          <p:cNvSpPr>
            <a:spLocks noGrp="1"/>
          </p:cNvSpPr>
          <p:nvPr>
            <p:ph/>
          </p:nvPr>
        </p:nvSpPr>
        <p:spPr>
          <a:xfrm>
            <a:off x="548640" y="5029200"/>
            <a:ext cx="11155680" cy="914400"/>
          </a:xfrm>
          <a:solidFill>
            <a:srgbClr val="203864">
              <a:alpha val="100000"/>
            </a:srgbClr>
          </a:solidFill>
        </p:spPr>
        <p:txBody>
          <a:bodyPr/>
          <a:lstStyle/>
          <a:p>
            <a:pPr algn="l" marL="0" marR="0">
              <a:lnSpc>
                <a:spcPct val="100000"/>
              </a:lnSpc>
              <a:spcBef>
                <a:spcPts val="0"/>
              </a:spcBef>
              <a:spcAft>
                <a:spcPts val="0"/>
              </a:spcAft>
              <a:buNone/>
            </a:pPr>
            <a:r>
              <a:rPr cap="none" sz="1400" i="0" b="0" u="none">
                <a:solidFill>
                  <a:srgbClr val="FFFFFF">
                    <a:alpha val="100000"/>
                  </a:srgbClr>
                </a:solidFill>
                <a:latin typeface="Calibri"/>
                <a:cs typeface="Calibri"/>
                <a:ea typeface="Calibri"/>
                <a:sym typeface="Calibri"/>
              </a:rPr>
              <a:t>Methods:
</a:t>
            </a:r>
            <a:r>
              <a:rPr cap="none" sz="1400" i="0" b="0" u="none">
                <a:solidFill>
                  <a:srgbClr val="FFC000">
                    <a:alpha val="100000"/>
                  </a:srgbClr>
                </a:solidFill>
                <a:latin typeface="Calibri"/>
                <a:cs typeface="Calibri"/>
                <a:ea typeface="Calibri"/>
                <a:sym typeface="Calibri"/>
              </a:rPr>
              <a:t>. </a:t>
            </a:r>
            <a:r>
              <a:rPr cap="none" sz="1400" i="0" b="0" u="sng">
                <a:hlinkClick r:id="rId2"/>
                <a:solidFill>
                  <a:srgbClr val="000000">
                    <a:alpha val="100000"/>
                  </a:srgbClr>
                </a:solidFill>
                <a:latin typeface="Arial"/>
                <a:cs typeface="Arial"/>
                <a:ea typeface="Arial"/>
                <a:sym typeface="Arial"/>
              </a:rPr>
              <a:t>Burton et al. 2009. WHO and UNICEF estimates of national infant immunization coverage: methods and processes.</a:t>
            </a:r>
          </a:p>
        </p:txBody>
      </p:sp>
      <p:sp>
        <p:nvSpPr>
          <p:cNvPr id="4" name="body"/>
          <p:cNvSpPr>
            <a:spLocks noGrp="1"/>
          </p:cNvSpPr>
          <p:nvPr>
            <p:ph/>
          </p:nvPr>
        </p:nvSpPr>
        <p:spPr>
          <a:xfrm>
            <a:off x="548640" y="5577840"/>
            <a:ext cx="11155680" cy="914400"/>
          </a:xfrm>
          <a:solidFill>
            <a:srgbClr val="203864">
              <a:alpha val="100000"/>
            </a:srgbClr>
          </a:solidFill>
        </p:spPr>
        <p:txBody>
          <a:bodyPr/>
          <a:lstStyle/>
          <a:p>
            <a:pPr algn="l" marL="0" marR="0">
              <a:lnSpc>
                <a:spcPct val="100000"/>
              </a:lnSpc>
              <a:spcBef>
                <a:spcPts val="0"/>
              </a:spcBef>
              <a:spcAft>
                <a:spcPts val="0"/>
              </a:spcAft>
              <a:buNone/>
            </a:pPr>
            <a:r>
              <a:rPr cap="none" sz="1400" i="0" b="0" u="none">
                <a:solidFill>
                  <a:srgbClr val="FFC000">
                    <a:alpha val="100000"/>
                  </a:srgbClr>
                </a:solidFill>
                <a:latin typeface="Calibri"/>
                <a:cs typeface="Calibri"/>
                <a:ea typeface="Calibri"/>
                <a:sym typeface="Calibri"/>
              </a:rPr>
              <a:t>. </a:t>
            </a:r>
            <a:r>
              <a:rPr cap="none" sz="1400" i="0" b="0" u="sng">
                <a:hlinkClick r:id="rId3"/>
                <a:solidFill>
                  <a:srgbClr val="000000">
                    <a:alpha val="100000"/>
                  </a:srgbClr>
                </a:solidFill>
                <a:latin typeface="Arial"/>
                <a:cs typeface="Arial"/>
                <a:ea typeface="Arial"/>
                <a:sym typeface="Arial"/>
              </a:rPr>
              <a:t>Burton et al. 2012. A formal representation of the WHO and UNICEF estimates of national immunization coverage: a computational logic approach.</a:t>
            </a:r>
          </a:p>
        </p:txBody>
      </p:sp>
      <p:sp>
        <p:nvSpPr>
          <p:cNvPr id="5" name="body"/>
          <p:cNvSpPr>
            <a:spLocks noGrp="1"/>
          </p:cNvSpPr>
          <p:nvPr>
            <p:ph/>
          </p:nvPr>
        </p:nvSpPr>
        <p:spPr>
          <a:xfrm>
            <a:off x="548640" y="6035040"/>
            <a:ext cx="11155680" cy="914400"/>
          </a:xfrm>
          <a:solidFill>
            <a:srgbClr val="203864">
              <a:alpha val="100000"/>
            </a:srgbClr>
          </a:solidFill>
        </p:spPr>
        <p:txBody>
          <a:bodyPr/>
          <a:lstStyle/>
          <a:p>
            <a:pPr algn="l" marL="0" marR="0">
              <a:lnSpc>
                <a:spcPct val="100000"/>
              </a:lnSpc>
              <a:spcBef>
                <a:spcPts val="0"/>
              </a:spcBef>
              <a:spcAft>
                <a:spcPts val="0"/>
              </a:spcAft>
              <a:buNone/>
            </a:pPr>
            <a:r>
              <a:rPr cap="none" sz="1400" i="0" b="0" u="none">
                <a:solidFill>
                  <a:srgbClr val="FFC000">
                    <a:alpha val="100000"/>
                  </a:srgbClr>
                </a:solidFill>
                <a:latin typeface="Calibri"/>
                <a:cs typeface="Calibri"/>
                <a:ea typeface="Calibri"/>
                <a:sym typeface="Calibri"/>
              </a:rPr>
              <a:t>. </a:t>
            </a:r>
            <a:r>
              <a:rPr cap="none" sz="1400" i="0" b="0" u="sng">
                <a:hlinkClick r:id="rId4"/>
                <a:solidFill>
                  <a:srgbClr val="000000">
                    <a:alpha val="100000"/>
                  </a:srgbClr>
                </a:solidFill>
                <a:latin typeface="Arial"/>
                <a:cs typeface="Arial"/>
                <a:ea typeface="Arial"/>
                <a:sym typeface="Arial"/>
              </a:rPr>
              <a:t>Brown et al. 2013. An introduction to the grade of confidence used to characterize uncertainty around the WHO and UNICEF estimates of national immunization coverage.</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2909781"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5" name="pl5"/>
            <p:cNvSpPr/>
            <p:nvPr/>
          </p:nvSpPr>
          <p:spPr>
            <a:xfrm>
              <a:off x="4355350"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6" name="pl6"/>
            <p:cNvSpPr/>
            <p:nvPr/>
          </p:nvSpPr>
          <p:spPr>
            <a:xfrm>
              <a:off x="5800920"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7" name="pl7"/>
            <p:cNvSpPr/>
            <p:nvPr/>
          </p:nvSpPr>
          <p:spPr>
            <a:xfrm>
              <a:off x="7246489"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8" name="pl8"/>
            <p:cNvSpPr/>
            <p:nvPr/>
          </p:nvSpPr>
          <p:spPr>
            <a:xfrm>
              <a:off x="1897883" y="5781532"/>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9" name="pl9"/>
            <p:cNvSpPr/>
            <p:nvPr/>
          </p:nvSpPr>
          <p:spPr>
            <a:xfrm>
              <a:off x="1897883" y="5698394"/>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0" name="pl10"/>
            <p:cNvSpPr/>
            <p:nvPr/>
          </p:nvSpPr>
          <p:spPr>
            <a:xfrm>
              <a:off x="1897883" y="5615255"/>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1" name="pl11"/>
            <p:cNvSpPr/>
            <p:nvPr/>
          </p:nvSpPr>
          <p:spPr>
            <a:xfrm>
              <a:off x="1897883" y="5532117"/>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2" name="pl12"/>
            <p:cNvSpPr/>
            <p:nvPr/>
          </p:nvSpPr>
          <p:spPr>
            <a:xfrm>
              <a:off x="1897883" y="544897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3" name="pl13"/>
            <p:cNvSpPr/>
            <p:nvPr/>
          </p:nvSpPr>
          <p:spPr>
            <a:xfrm>
              <a:off x="1897883" y="5365841"/>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4" name="pl14"/>
            <p:cNvSpPr/>
            <p:nvPr/>
          </p:nvSpPr>
          <p:spPr>
            <a:xfrm>
              <a:off x="1897883" y="5282702"/>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5" name="pl15"/>
            <p:cNvSpPr/>
            <p:nvPr/>
          </p:nvSpPr>
          <p:spPr>
            <a:xfrm>
              <a:off x="1897883" y="5199564"/>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6" name="pl16"/>
            <p:cNvSpPr/>
            <p:nvPr/>
          </p:nvSpPr>
          <p:spPr>
            <a:xfrm>
              <a:off x="1897883" y="511642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7" name="pl17"/>
            <p:cNvSpPr/>
            <p:nvPr/>
          </p:nvSpPr>
          <p:spPr>
            <a:xfrm>
              <a:off x="1897883" y="5033288"/>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8" name="pl18"/>
            <p:cNvSpPr/>
            <p:nvPr/>
          </p:nvSpPr>
          <p:spPr>
            <a:xfrm>
              <a:off x="1897883" y="4950150"/>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9" name="pl19"/>
            <p:cNvSpPr/>
            <p:nvPr/>
          </p:nvSpPr>
          <p:spPr>
            <a:xfrm>
              <a:off x="1897883" y="4867011"/>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0" name="pl20"/>
            <p:cNvSpPr/>
            <p:nvPr/>
          </p:nvSpPr>
          <p:spPr>
            <a:xfrm>
              <a:off x="1897883" y="478387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1" name="pl21"/>
            <p:cNvSpPr/>
            <p:nvPr/>
          </p:nvSpPr>
          <p:spPr>
            <a:xfrm>
              <a:off x="1897883" y="4700735"/>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2" name="pl22"/>
            <p:cNvSpPr/>
            <p:nvPr/>
          </p:nvSpPr>
          <p:spPr>
            <a:xfrm>
              <a:off x="1897883" y="4617597"/>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3" name="pl23"/>
            <p:cNvSpPr/>
            <p:nvPr/>
          </p:nvSpPr>
          <p:spPr>
            <a:xfrm>
              <a:off x="1897883" y="4534458"/>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4" name="pl24"/>
            <p:cNvSpPr/>
            <p:nvPr/>
          </p:nvSpPr>
          <p:spPr>
            <a:xfrm>
              <a:off x="1897883" y="4451320"/>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5" name="pl25"/>
            <p:cNvSpPr/>
            <p:nvPr/>
          </p:nvSpPr>
          <p:spPr>
            <a:xfrm>
              <a:off x="1897883" y="4368182"/>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6" name="pl26"/>
            <p:cNvSpPr/>
            <p:nvPr/>
          </p:nvSpPr>
          <p:spPr>
            <a:xfrm>
              <a:off x="1897883" y="4285044"/>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7" name="pl27"/>
            <p:cNvSpPr/>
            <p:nvPr/>
          </p:nvSpPr>
          <p:spPr>
            <a:xfrm>
              <a:off x="1897883" y="420190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8" name="pl28"/>
            <p:cNvSpPr/>
            <p:nvPr/>
          </p:nvSpPr>
          <p:spPr>
            <a:xfrm>
              <a:off x="1897883" y="4118767"/>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9" name="pl29"/>
            <p:cNvSpPr/>
            <p:nvPr/>
          </p:nvSpPr>
          <p:spPr>
            <a:xfrm>
              <a:off x="1897883" y="403562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0" name="pl30"/>
            <p:cNvSpPr/>
            <p:nvPr/>
          </p:nvSpPr>
          <p:spPr>
            <a:xfrm>
              <a:off x="1897883" y="3952491"/>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1" name="pl31"/>
            <p:cNvSpPr/>
            <p:nvPr/>
          </p:nvSpPr>
          <p:spPr>
            <a:xfrm>
              <a:off x="1897883" y="386935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2" name="pl32"/>
            <p:cNvSpPr/>
            <p:nvPr/>
          </p:nvSpPr>
          <p:spPr>
            <a:xfrm>
              <a:off x="1897883" y="3786215"/>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3" name="pl33"/>
            <p:cNvSpPr/>
            <p:nvPr/>
          </p:nvSpPr>
          <p:spPr>
            <a:xfrm>
              <a:off x="1897883" y="370307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4" name="pl34"/>
            <p:cNvSpPr/>
            <p:nvPr/>
          </p:nvSpPr>
          <p:spPr>
            <a:xfrm>
              <a:off x="1897883" y="3619938"/>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5" name="pl35"/>
            <p:cNvSpPr/>
            <p:nvPr/>
          </p:nvSpPr>
          <p:spPr>
            <a:xfrm>
              <a:off x="1897883" y="3536800"/>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6" name="pl36"/>
            <p:cNvSpPr/>
            <p:nvPr/>
          </p:nvSpPr>
          <p:spPr>
            <a:xfrm>
              <a:off x="1897883" y="3453662"/>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7" name="pl37"/>
            <p:cNvSpPr/>
            <p:nvPr/>
          </p:nvSpPr>
          <p:spPr>
            <a:xfrm>
              <a:off x="1897883" y="337052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8" name="pl38"/>
            <p:cNvSpPr/>
            <p:nvPr/>
          </p:nvSpPr>
          <p:spPr>
            <a:xfrm>
              <a:off x="1897883" y="3287385"/>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9" name="pl39"/>
            <p:cNvSpPr/>
            <p:nvPr/>
          </p:nvSpPr>
          <p:spPr>
            <a:xfrm>
              <a:off x="1897883" y="3204247"/>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0" name="pl40"/>
            <p:cNvSpPr/>
            <p:nvPr/>
          </p:nvSpPr>
          <p:spPr>
            <a:xfrm>
              <a:off x="1897883" y="312110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1" name="pl41"/>
            <p:cNvSpPr/>
            <p:nvPr/>
          </p:nvSpPr>
          <p:spPr>
            <a:xfrm>
              <a:off x="1897883" y="3037971"/>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2" name="pl42"/>
            <p:cNvSpPr/>
            <p:nvPr/>
          </p:nvSpPr>
          <p:spPr>
            <a:xfrm>
              <a:off x="1897883" y="2954832"/>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3" name="pl43"/>
            <p:cNvSpPr/>
            <p:nvPr/>
          </p:nvSpPr>
          <p:spPr>
            <a:xfrm>
              <a:off x="1897883" y="2871694"/>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4" name="pl44"/>
            <p:cNvSpPr/>
            <p:nvPr/>
          </p:nvSpPr>
          <p:spPr>
            <a:xfrm>
              <a:off x="1897883" y="278855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5" name="pl45"/>
            <p:cNvSpPr/>
            <p:nvPr/>
          </p:nvSpPr>
          <p:spPr>
            <a:xfrm>
              <a:off x="1897883" y="2705418"/>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6" name="pl46"/>
            <p:cNvSpPr/>
            <p:nvPr/>
          </p:nvSpPr>
          <p:spPr>
            <a:xfrm>
              <a:off x="1897883" y="262227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7" name="pl47"/>
            <p:cNvSpPr/>
            <p:nvPr/>
          </p:nvSpPr>
          <p:spPr>
            <a:xfrm>
              <a:off x="1897883" y="2539141"/>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8" name="pl48"/>
            <p:cNvSpPr/>
            <p:nvPr/>
          </p:nvSpPr>
          <p:spPr>
            <a:xfrm>
              <a:off x="1897883" y="245600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9" name="pl49"/>
            <p:cNvSpPr/>
            <p:nvPr/>
          </p:nvSpPr>
          <p:spPr>
            <a:xfrm>
              <a:off x="1897883" y="2372865"/>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0" name="pl50"/>
            <p:cNvSpPr/>
            <p:nvPr/>
          </p:nvSpPr>
          <p:spPr>
            <a:xfrm>
              <a:off x="1897883" y="2289727"/>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1" name="pl51"/>
            <p:cNvSpPr/>
            <p:nvPr/>
          </p:nvSpPr>
          <p:spPr>
            <a:xfrm>
              <a:off x="1897883" y="2206588"/>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2" name="pl52"/>
            <p:cNvSpPr/>
            <p:nvPr/>
          </p:nvSpPr>
          <p:spPr>
            <a:xfrm>
              <a:off x="1897883" y="2123450"/>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3" name="pl53"/>
            <p:cNvSpPr/>
            <p:nvPr/>
          </p:nvSpPr>
          <p:spPr>
            <a:xfrm>
              <a:off x="1897883" y="2040312"/>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4" name="pl54"/>
            <p:cNvSpPr/>
            <p:nvPr/>
          </p:nvSpPr>
          <p:spPr>
            <a:xfrm>
              <a:off x="1897883" y="1957174"/>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5" name="pl55"/>
            <p:cNvSpPr/>
            <p:nvPr/>
          </p:nvSpPr>
          <p:spPr>
            <a:xfrm>
              <a:off x="1897883" y="1874035"/>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6" name="pl56"/>
            <p:cNvSpPr/>
            <p:nvPr/>
          </p:nvSpPr>
          <p:spPr>
            <a:xfrm>
              <a:off x="1897883" y="1790897"/>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7" name="pl57"/>
            <p:cNvSpPr/>
            <p:nvPr/>
          </p:nvSpPr>
          <p:spPr>
            <a:xfrm>
              <a:off x="1897883" y="170775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8" name="pl58"/>
            <p:cNvSpPr/>
            <p:nvPr/>
          </p:nvSpPr>
          <p:spPr>
            <a:xfrm>
              <a:off x="1897883" y="1624621"/>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9" name="pl59"/>
            <p:cNvSpPr/>
            <p:nvPr/>
          </p:nvSpPr>
          <p:spPr>
            <a:xfrm>
              <a:off x="1897883" y="154148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0" name="pl60"/>
            <p:cNvSpPr/>
            <p:nvPr/>
          </p:nvSpPr>
          <p:spPr>
            <a:xfrm>
              <a:off x="1897883" y="1458344"/>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1" name="pl61"/>
            <p:cNvSpPr/>
            <p:nvPr/>
          </p:nvSpPr>
          <p:spPr>
            <a:xfrm>
              <a:off x="1897883" y="137520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2" name="pl62"/>
            <p:cNvSpPr/>
            <p:nvPr/>
          </p:nvSpPr>
          <p:spPr>
            <a:xfrm>
              <a:off x="1897883" y="1292068"/>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3" name="pl63"/>
            <p:cNvSpPr/>
            <p:nvPr/>
          </p:nvSpPr>
          <p:spPr>
            <a:xfrm>
              <a:off x="1897883" y="1208930"/>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4" name="pl64"/>
            <p:cNvSpPr/>
            <p:nvPr/>
          </p:nvSpPr>
          <p:spPr>
            <a:xfrm>
              <a:off x="1897883" y="1125791"/>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5" name="pl65"/>
            <p:cNvSpPr/>
            <p:nvPr/>
          </p:nvSpPr>
          <p:spPr>
            <a:xfrm>
              <a:off x="1897883" y="104265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6" name="pl66"/>
            <p:cNvSpPr/>
            <p:nvPr/>
          </p:nvSpPr>
          <p:spPr>
            <a:xfrm>
              <a:off x="1897883" y="959515"/>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7" name="pl67"/>
            <p:cNvSpPr/>
            <p:nvPr/>
          </p:nvSpPr>
          <p:spPr>
            <a:xfrm>
              <a:off x="1897883" y="876377"/>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8" name="pl68"/>
            <p:cNvSpPr/>
            <p:nvPr/>
          </p:nvSpPr>
          <p:spPr>
            <a:xfrm>
              <a:off x="1897883" y="79323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9" name="pl69"/>
            <p:cNvSpPr/>
            <p:nvPr/>
          </p:nvSpPr>
          <p:spPr>
            <a:xfrm>
              <a:off x="1897883" y="710100"/>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70" name="pl70"/>
            <p:cNvSpPr/>
            <p:nvPr/>
          </p:nvSpPr>
          <p:spPr>
            <a:xfrm>
              <a:off x="2186997"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3632566"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5078135"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6523704"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74" name="pl74"/>
            <p:cNvSpPr/>
            <p:nvPr/>
          </p:nvSpPr>
          <p:spPr>
            <a:xfrm>
              <a:off x="7969273"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75" name="pl75"/>
            <p:cNvSpPr/>
            <p:nvPr/>
          </p:nvSpPr>
          <p:spPr>
            <a:xfrm>
              <a:off x="7795805" y="710100"/>
              <a:ext cx="115645" cy="0"/>
            </a:xfrm>
            <a:custGeom>
              <a:avLst/>
              <a:pathLst>
                <a:path w="115645" h="0">
                  <a:moveTo>
                    <a:pt x="0" y="0"/>
                  </a:moveTo>
                  <a:lnTo>
                    <a:pt x="57822" y="0"/>
                  </a:lnTo>
                  <a:lnTo>
                    <a:pt x="57822" y="0"/>
                  </a:lnTo>
                  <a:lnTo>
                    <a:pt x="115645" y="0"/>
                  </a:lnTo>
                  <a:lnTo>
                    <a:pt x="115645" y="0"/>
                  </a:lnTo>
                </a:path>
              </a:pathLst>
            </a:custGeom>
            <a:ln w="67753" cap="flat">
              <a:solidFill>
                <a:srgbClr val="E8E8E8">
                  <a:alpha val="100000"/>
                </a:srgbClr>
              </a:solidFill>
              <a:prstDash val="solid"/>
              <a:round/>
            </a:ln>
          </p:spPr>
          <p:txBody>
            <a:bodyPr/>
            <a:lstStyle/>
            <a:p/>
          </p:txBody>
        </p:sp>
        <p:sp>
          <p:nvSpPr>
            <p:cNvPr id="76" name="pl76"/>
            <p:cNvSpPr/>
            <p:nvPr/>
          </p:nvSpPr>
          <p:spPr>
            <a:xfrm>
              <a:off x="7911450" y="793239"/>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77" name="pl77"/>
            <p:cNvSpPr/>
            <p:nvPr/>
          </p:nvSpPr>
          <p:spPr>
            <a:xfrm>
              <a:off x="7911450" y="876377"/>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78" name="pl78"/>
            <p:cNvSpPr/>
            <p:nvPr/>
          </p:nvSpPr>
          <p:spPr>
            <a:xfrm>
              <a:off x="7911450" y="959515"/>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79" name="pl79"/>
            <p:cNvSpPr/>
            <p:nvPr/>
          </p:nvSpPr>
          <p:spPr>
            <a:xfrm>
              <a:off x="7506691" y="1042653"/>
              <a:ext cx="404759" cy="0"/>
            </a:xfrm>
            <a:custGeom>
              <a:avLst/>
              <a:pathLst>
                <a:path w="404759" h="0">
                  <a:moveTo>
                    <a:pt x="0" y="0"/>
                  </a:moveTo>
                  <a:lnTo>
                    <a:pt x="57822" y="0"/>
                  </a:lnTo>
                  <a:lnTo>
                    <a:pt x="115645" y="0"/>
                  </a:lnTo>
                  <a:lnTo>
                    <a:pt x="231291" y="0"/>
                  </a:lnTo>
                  <a:lnTo>
                    <a:pt x="404759" y="0"/>
                  </a:lnTo>
                </a:path>
              </a:pathLst>
            </a:custGeom>
            <a:ln w="67753" cap="flat">
              <a:solidFill>
                <a:srgbClr val="E8E8E8">
                  <a:alpha val="100000"/>
                </a:srgbClr>
              </a:solidFill>
              <a:prstDash val="solid"/>
              <a:round/>
            </a:ln>
          </p:spPr>
          <p:txBody>
            <a:bodyPr/>
            <a:lstStyle/>
            <a:p/>
          </p:txBody>
        </p:sp>
        <p:sp>
          <p:nvSpPr>
            <p:cNvPr id="80" name="pl80"/>
            <p:cNvSpPr/>
            <p:nvPr/>
          </p:nvSpPr>
          <p:spPr>
            <a:xfrm>
              <a:off x="7911450" y="1125791"/>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1" name="pl81"/>
            <p:cNvSpPr/>
            <p:nvPr/>
          </p:nvSpPr>
          <p:spPr>
            <a:xfrm>
              <a:off x="7911450" y="1208930"/>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2" name="pl82"/>
            <p:cNvSpPr/>
            <p:nvPr/>
          </p:nvSpPr>
          <p:spPr>
            <a:xfrm>
              <a:off x="7680159" y="1292068"/>
              <a:ext cx="231291" cy="0"/>
            </a:xfrm>
            <a:custGeom>
              <a:avLst/>
              <a:pathLst>
                <a:path w="231291" h="0">
                  <a:moveTo>
                    <a:pt x="0" y="0"/>
                  </a:moveTo>
                  <a:lnTo>
                    <a:pt x="57822" y="0"/>
                  </a:lnTo>
                  <a:lnTo>
                    <a:pt x="173468" y="0"/>
                  </a:lnTo>
                  <a:lnTo>
                    <a:pt x="231291" y="0"/>
                  </a:lnTo>
                  <a:lnTo>
                    <a:pt x="231291" y="0"/>
                  </a:lnTo>
                </a:path>
              </a:pathLst>
            </a:custGeom>
            <a:ln w="67753" cap="flat">
              <a:solidFill>
                <a:srgbClr val="E8E8E8">
                  <a:alpha val="100000"/>
                </a:srgbClr>
              </a:solidFill>
              <a:prstDash val="solid"/>
              <a:round/>
            </a:ln>
          </p:spPr>
          <p:txBody>
            <a:bodyPr/>
            <a:lstStyle/>
            <a:p/>
          </p:txBody>
        </p:sp>
        <p:sp>
          <p:nvSpPr>
            <p:cNvPr id="83" name="pl83"/>
            <p:cNvSpPr/>
            <p:nvPr/>
          </p:nvSpPr>
          <p:spPr>
            <a:xfrm>
              <a:off x="7911450" y="1375206"/>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4" name="pl84"/>
            <p:cNvSpPr/>
            <p:nvPr/>
          </p:nvSpPr>
          <p:spPr>
            <a:xfrm>
              <a:off x="7911450" y="1458344"/>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5" name="pl85"/>
            <p:cNvSpPr/>
            <p:nvPr/>
          </p:nvSpPr>
          <p:spPr>
            <a:xfrm>
              <a:off x="7853628" y="1541483"/>
              <a:ext cx="57822" cy="0"/>
            </a:xfrm>
            <a:custGeom>
              <a:avLst/>
              <a:pathLst>
                <a:path w="57822" h="0">
                  <a:moveTo>
                    <a:pt x="0" y="0"/>
                  </a:moveTo>
                  <a:lnTo>
                    <a:pt x="0"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86" name="pl86"/>
            <p:cNvSpPr/>
            <p:nvPr/>
          </p:nvSpPr>
          <p:spPr>
            <a:xfrm>
              <a:off x="7795805" y="1624621"/>
              <a:ext cx="57822" cy="0"/>
            </a:xfrm>
            <a:custGeom>
              <a:avLst/>
              <a:pathLst>
                <a:path w="57822" h="0">
                  <a:moveTo>
                    <a:pt x="0" y="0"/>
                  </a:moveTo>
                  <a:lnTo>
                    <a:pt x="0"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87" name="pl87"/>
            <p:cNvSpPr/>
            <p:nvPr/>
          </p:nvSpPr>
          <p:spPr>
            <a:xfrm>
              <a:off x="7853628" y="1707759"/>
              <a:ext cx="57822" cy="0"/>
            </a:xfrm>
            <a:custGeom>
              <a:avLst/>
              <a:pathLst>
                <a:path w="57822" h="0">
                  <a:moveTo>
                    <a:pt x="0" y="0"/>
                  </a:moveTo>
                  <a:lnTo>
                    <a:pt x="0" y="0"/>
                  </a:lnTo>
                  <a:lnTo>
                    <a:pt x="0" y="0"/>
                  </a:lnTo>
                  <a:lnTo>
                    <a:pt x="57822" y="0"/>
                  </a:lnTo>
                  <a:lnTo>
                    <a:pt x="57822" y="0"/>
                  </a:lnTo>
                </a:path>
              </a:pathLst>
            </a:custGeom>
            <a:ln w="67753" cap="flat">
              <a:solidFill>
                <a:srgbClr val="E8E8E8">
                  <a:alpha val="100000"/>
                </a:srgbClr>
              </a:solidFill>
              <a:prstDash val="solid"/>
              <a:round/>
            </a:ln>
          </p:spPr>
          <p:txBody>
            <a:bodyPr/>
            <a:lstStyle/>
            <a:p/>
          </p:txBody>
        </p:sp>
        <p:sp>
          <p:nvSpPr>
            <p:cNvPr id="88" name="pl88"/>
            <p:cNvSpPr/>
            <p:nvPr/>
          </p:nvSpPr>
          <p:spPr>
            <a:xfrm>
              <a:off x="7853628" y="1790897"/>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9" name="pl89"/>
            <p:cNvSpPr/>
            <p:nvPr/>
          </p:nvSpPr>
          <p:spPr>
            <a:xfrm>
              <a:off x="7737982" y="1874035"/>
              <a:ext cx="173468" cy="0"/>
            </a:xfrm>
            <a:custGeom>
              <a:avLst/>
              <a:pathLst>
                <a:path w="173468" h="0">
                  <a:moveTo>
                    <a:pt x="0" y="0"/>
                  </a:moveTo>
                  <a:lnTo>
                    <a:pt x="115645" y="0"/>
                  </a:lnTo>
                  <a:lnTo>
                    <a:pt x="115645" y="0"/>
                  </a:lnTo>
                  <a:lnTo>
                    <a:pt x="173468" y="0"/>
                  </a:lnTo>
                  <a:lnTo>
                    <a:pt x="173468" y="0"/>
                  </a:lnTo>
                </a:path>
              </a:pathLst>
            </a:custGeom>
            <a:ln w="67753" cap="flat">
              <a:solidFill>
                <a:srgbClr val="E8E8E8">
                  <a:alpha val="100000"/>
                </a:srgbClr>
              </a:solidFill>
              <a:prstDash val="solid"/>
              <a:round/>
            </a:ln>
          </p:spPr>
          <p:txBody>
            <a:bodyPr/>
            <a:lstStyle/>
            <a:p/>
          </p:txBody>
        </p:sp>
        <p:sp>
          <p:nvSpPr>
            <p:cNvPr id="90" name="pl90"/>
            <p:cNvSpPr/>
            <p:nvPr/>
          </p:nvSpPr>
          <p:spPr>
            <a:xfrm>
              <a:off x="7853628" y="1957174"/>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91" name="pl91"/>
            <p:cNvSpPr/>
            <p:nvPr/>
          </p:nvSpPr>
          <p:spPr>
            <a:xfrm>
              <a:off x="7622337" y="2040312"/>
              <a:ext cx="289113" cy="0"/>
            </a:xfrm>
            <a:custGeom>
              <a:avLst/>
              <a:pathLst>
                <a:path w="289113" h="0">
                  <a:moveTo>
                    <a:pt x="0" y="0"/>
                  </a:moveTo>
                  <a:lnTo>
                    <a:pt x="57822" y="0"/>
                  </a:lnTo>
                  <a:lnTo>
                    <a:pt x="231291" y="0"/>
                  </a:lnTo>
                  <a:lnTo>
                    <a:pt x="289113" y="0"/>
                  </a:lnTo>
                  <a:lnTo>
                    <a:pt x="289113" y="0"/>
                  </a:lnTo>
                </a:path>
              </a:pathLst>
            </a:custGeom>
            <a:ln w="67753" cap="flat">
              <a:solidFill>
                <a:srgbClr val="E8E8E8">
                  <a:alpha val="100000"/>
                </a:srgbClr>
              </a:solidFill>
              <a:prstDash val="solid"/>
              <a:round/>
            </a:ln>
          </p:spPr>
          <p:txBody>
            <a:bodyPr/>
            <a:lstStyle/>
            <a:p/>
          </p:txBody>
        </p:sp>
        <p:sp>
          <p:nvSpPr>
            <p:cNvPr id="92" name="pl92"/>
            <p:cNvSpPr/>
            <p:nvPr/>
          </p:nvSpPr>
          <p:spPr>
            <a:xfrm>
              <a:off x="7853628" y="2123450"/>
              <a:ext cx="57822" cy="0"/>
            </a:xfrm>
            <a:custGeom>
              <a:avLst/>
              <a:pathLst>
                <a:path w="57822" h="0">
                  <a:moveTo>
                    <a:pt x="0" y="0"/>
                  </a:moveTo>
                  <a:lnTo>
                    <a:pt x="0" y="0"/>
                  </a:lnTo>
                  <a:lnTo>
                    <a:pt x="0" y="0"/>
                  </a:lnTo>
                  <a:lnTo>
                    <a:pt x="0" y="0"/>
                  </a:lnTo>
                  <a:lnTo>
                    <a:pt x="57822" y="0"/>
                  </a:lnTo>
                </a:path>
              </a:pathLst>
            </a:custGeom>
            <a:ln w="67753" cap="flat">
              <a:solidFill>
                <a:srgbClr val="E8E8E8">
                  <a:alpha val="100000"/>
                </a:srgbClr>
              </a:solidFill>
              <a:prstDash val="solid"/>
              <a:round/>
            </a:ln>
          </p:spPr>
          <p:txBody>
            <a:bodyPr/>
            <a:lstStyle/>
            <a:p/>
          </p:txBody>
        </p:sp>
        <p:sp>
          <p:nvSpPr>
            <p:cNvPr id="93" name="pl93"/>
            <p:cNvSpPr/>
            <p:nvPr/>
          </p:nvSpPr>
          <p:spPr>
            <a:xfrm>
              <a:off x="7795805" y="2206588"/>
              <a:ext cx="57822" cy="0"/>
            </a:xfrm>
            <a:custGeom>
              <a:avLst/>
              <a:pathLst>
                <a:path w="57822" h="0">
                  <a:moveTo>
                    <a:pt x="0" y="0"/>
                  </a:moveTo>
                  <a:lnTo>
                    <a:pt x="0"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94" name="pl94"/>
            <p:cNvSpPr/>
            <p:nvPr/>
          </p:nvSpPr>
          <p:spPr>
            <a:xfrm>
              <a:off x="7506691" y="2289727"/>
              <a:ext cx="404759" cy="0"/>
            </a:xfrm>
            <a:custGeom>
              <a:avLst/>
              <a:pathLst>
                <a:path w="404759" h="0">
                  <a:moveTo>
                    <a:pt x="0" y="0"/>
                  </a:moveTo>
                  <a:lnTo>
                    <a:pt x="173468" y="0"/>
                  </a:lnTo>
                  <a:lnTo>
                    <a:pt x="231291" y="0"/>
                  </a:lnTo>
                  <a:lnTo>
                    <a:pt x="289113" y="0"/>
                  </a:lnTo>
                  <a:lnTo>
                    <a:pt x="404759" y="0"/>
                  </a:lnTo>
                </a:path>
              </a:pathLst>
            </a:custGeom>
            <a:ln w="67753" cap="flat">
              <a:solidFill>
                <a:srgbClr val="E8E8E8">
                  <a:alpha val="100000"/>
                </a:srgbClr>
              </a:solidFill>
              <a:prstDash val="solid"/>
              <a:round/>
            </a:ln>
          </p:spPr>
          <p:txBody>
            <a:bodyPr/>
            <a:lstStyle/>
            <a:p/>
          </p:txBody>
        </p:sp>
        <p:sp>
          <p:nvSpPr>
            <p:cNvPr id="95" name="pl95"/>
            <p:cNvSpPr/>
            <p:nvPr/>
          </p:nvSpPr>
          <p:spPr>
            <a:xfrm>
              <a:off x="7795805" y="2372865"/>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96" name="pl96"/>
            <p:cNvSpPr/>
            <p:nvPr/>
          </p:nvSpPr>
          <p:spPr>
            <a:xfrm>
              <a:off x="7622337" y="2456003"/>
              <a:ext cx="173468" cy="0"/>
            </a:xfrm>
            <a:custGeom>
              <a:avLst/>
              <a:pathLst>
                <a:path w="173468" h="0">
                  <a:moveTo>
                    <a:pt x="0" y="0"/>
                  </a:moveTo>
                  <a:lnTo>
                    <a:pt x="57822" y="0"/>
                  </a:lnTo>
                  <a:lnTo>
                    <a:pt x="115645" y="0"/>
                  </a:lnTo>
                  <a:lnTo>
                    <a:pt x="173468" y="0"/>
                  </a:lnTo>
                  <a:lnTo>
                    <a:pt x="173468" y="0"/>
                  </a:lnTo>
                </a:path>
              </a:pathLst>
            </a:custGeom>
            <a:ln w="67753" cap="flat">
              <a:solidFill>
                <a:srgbClr val="E8E8E8">
                  <a:alpha val="100000"/>
                </a:srgbClr>
              </a:solidFill>
              <a:prstDash val="solid"/>
              <a:round/>
            </a:ln>
          </p:spPr>
          <p:txBody>
            <a:bodyPr/>
            <a:lstStyle/>
            <a:p/>
          </p:txBody>
        </p:sp>
        <p:sp>
          <p:nvSpPr>
            <p:cNvPr id="97" name="pl97"/>
            <p:cNvSpPr/>
            <p:nvPr/>
          </p:nvSpPr>
          <p:spPr>
            <a:xfrm>
              <a:off x="7795805" y="2539141"/>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98" name="pl98"/>
            <p:cNvSpPr/>
            <p:nvPr/>
          </p:nvSpPr>
          <p:spPr>
            <a:xfrm>
              <a:off x="7680159" y="2622279"/>
              <a:ext cx="173468" cy="0"/>
            </a:xfrm>
            <a:custGeom>
              <a:avLst/>
              <a:pathLst>
                <a:path w="173468" h="0">
                  <a:moveTo>
                    <a:pt x="0" y="0"/>
                  </a:moveTo>
                  <a:lnTo>
                    <a:pt x="57822" y="0"/>
                  </a:lnTo>
                  <a:lnTo>
                    <a:pt x="115645" y="0"/>
                  </a:lnTo>
                  <a:lnTo>
                    <a:pt x="115645" y="0"/>
                  </a:lnTo>
                  <a:lnTo>
                    <a:pt x="173468" y="0"/>
                  </a:lnTo>
                </a:path>
              </a:pathLst>
            </a:custGeom>
            <a:ln w="67753" cap="flat">
              <a:solidFill>
                <a:srgbClr val="E8E8E8">
                  <a:alpha val="100000"/>
                </a:srgbClr>
              </a:solidFill>
              <a:prstDash val="solid"/>
              <a:round/>
            </a:ln>
          </p:spPr>
          <p:txBody>
            <a:bodyPr/>
            <a:lstStyle/>
            <a:p/>
          </p:txBody>
        </p:sp>
        <p:sp>
          <p:nvSpPr>
            <p:cNvPr id="99" name="pl99"/>
            <p:cNvSpPr/>
            <p:nvPr/>
          </p:nvSpPr>
          <p:spPr>
            <a:xfrm>
              <a:off x="7622337" y="2705418"/>
              <a:ext cx="289113" cy="0"/>
            </a:xfrm>
            <a:custGeom>
              <a:avLst/>
              <a:pathLst>
                <a:path w="289113" h="0">
                  <a:moveTo>
                    <a:pt x="0" y="0"/>
                  </a:moveTo>
                  <a:lnTo>
                    <a:pt x="173468" y="0"/>
                  </a:lnTo>
                  <a:lnTo>
                    <a:pt x="173468" y="0"/>
                  </a:lnTo>
                  <a:lnTo>
                    <a:pt x="173468" y="0"/>
                  </a:lnTo>
                  <a:lnTo>
                    <a:pt x="289113" y="0"/>
                  </a:lnTo>
                </a:path>
              </a:pathLst>
            </a:custGeom>
            <a:ln w="67753" cap="flat">
              <a:solidFill>
                <a:srgbClr val="E8E8E8">
                  <a:alpha val="100000"/>
                </a:srgbClr>
              </a:solidFill>
              <a:prstDash val="solid"/>
              <a:round/>
            </a:ln>
          </p:spPr>
          <p:txBody>
            <a:bodyPr/>
            <a:lstStyle/>
            <a:p/>
          </p:txBody>
        </p:sp>
        <p:sp>
          <p:nvSpPr>
            <p:cNvPr id="100" name="pl100"/>
            <p:cNvSpPr/>
            <p:nvPr/>
          </p:nvSpPr>
          <p:spPr>
            <a:xfrm>
              <a:off x="7391045" y="2788556"/>
              <a:ext cx="520404" cy="0"/>
            </a:xfrm>
            <a:custGeom>
              <a:avLst/>
              <a:pathLst>
                <a:path w="520404" h="0">
                  <a:moveTo>
                    <a:pt x="0" y="0"/>
                  </a:moveTo>
                  <a:lnTo>
                    <a:pt x="346936" y="0"/>
                  </a:lnTo>
                  <a:lnTo>
                    <a:pt x="346936" y="0"/>
                  </a:lnTo>
                  <a:lnTo>
                    <a:pt x="346936" y="0"/>
                  </a:lnTo>
                  <a:lnTo>
                    <a:pt x="520404" y="0"/>
                  </a:lnTo>
                </a:path>
              </a:pathLst>
            </a:custGeom>
            <a:ln w="67753" cap="flat">
              <a:solidFill>
                <a:srgbClr val="E8E8E8">
                  <a:alpha val="100000"/>
                </a:srgbClr>
              </a:solidFill>
              <a:prstDash val="solid"/>
              <a:round/>
            </a:ln>
          </p:spPr>
          <p:txBody>
            <a:bodyPr/>
            <a:lstStyle/>
            <a:p/>
          </p:txBody>
        </p:sp>
        <p:sp>
          <p:nvSpPr>
            <p:cNvPr id="101" name="pl101"/>
            <p:cNvSpPr/>
            <p:nvPr/>
          </p:nvSpPr>
          <p:spPr>
            <a:xfrm>
              <a:off x="7564514" y="2871694"/>
              <a:ext cx="173468" cy="0"/>
            </a:xfrm>
            <a:custGeom>
              <a:avLst/>
              <a:pathLst>
                <a:path w="173468" h="0">
                  <a:moveTo>
                    <a:pt x="0" y="0"/>
                  </a:moveTo>
                  <a:lnTo>
                    <a:pt x="115645" y="0"/>
                  </a:lnTo>
                  <a:lnTo>
                    <a:pt x="173468" y="0"/>
                  </a:lnTo>
                  <a:lnTo>
                    <a:pt x="173468" y="0"/>
                  </a:lnTo>
                  <a:lnTo>
                    <a:pt x="173468" y="0"/>
                  </a:lnTo>
                </a:path>
              </a:pathLst>
            </a:custGeom>
            <a:ln w="67753" cap="flat">
              <a:solidFill>
                <a:srgbClr val="E8E8E8">
                  <a:alpha val="100000"/>
                </a:srgbClr>
              </a:solidFill>
              <a:prstDash val="solid"/>
              <a:round/>
            </a:ln>
          </p:spPr>
          <p:txBody>
            <a:bodyPr/>
            <a:lstStyle/>
            <a:p/>
          </p:txBody>
        </p:sp>
        <p:sp>
          <p:nvSpPr>
            <p:cNvPr id="102" name="pl102"/>
            <p:cNvSpPr/>
            <p:nvPr/>
          </p:nvSpPr>
          <p:spPr>
            <a:xfrm>
              <a:off x="7737982" y="2954832"/>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103" name="pl103"/>
            <p:cNvSpPr/>
            <p:nvPr/>
          </p:nvSpPr>
          <p:spPr>
            <a:xfrm>
              <a:off x="7737982" y="3037971"/>
              <a:ext cx="173468" cy="0"/>
            </a:xfrm>
            <a:custGeom>
              <a:avLst/>
              <a:pathLst>
                <a:path w="173468" h="0">
                  <a:moveTo>
                    <a:pt x="0" y="0"/>
                  </a:moveTo>
                  <a:lnTo>
                    <a:pt x="0" y="0"/>
                  </a:lnTo>
                  <a:lnTo>
                    <a:pt x="0" y="0"/>
                  </a:lnTo>
                  <a:lnTo>
                    <a:pt x="57822" y="0"/>
                  </a:lnTo>
                  <a:lnTo>
                    <a:pt x="173468" y="0"/>
                  </a:lnTo>
                </a:path>
              </a:pathLst>
            </a:custGeom>
            <a:ln w="67753" cap="flat">
              <a:solidFill>
                <a:srgbClr val="E8E8E8">
                  <a:alpha val="100000"/>
                </a:srgbClr>
              </a:solidFill>
              <a:prstDash val="solid"/>
              <a:round/>
            </a:ln>
          </p:spPr>
          <p:txBody>
            <a:bodyPr/>
            <a:lstStyle/>
            <a:p/>
          </p:txBody>
        </p:sp>
        <p:sp>
          <p:nvSpPr>
            <p:cNvPr id="104" name="pl104"/>
            <p:cNvSpPr/>
            <p:nvPr/>
          </p:nvSpPr>
          <p:spPr>
            <a:xfrm>
              <a:off x="7737982" y="3121109"/>
              <a:ext cx="57822" cy="0"/>
            </a:xfrm>
            <a:custGeom>
              <a:avLst/>
              <a:pathLst>
                <a:path w="57822" h="0">
                  <a:moveTo>
                    <a:pt x="0" y="0"/>
                  </a:moveTo>
                  <a:lnTo>
                    <a:pt x="57822"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105" name="pl105"/>
            <p:cNvSpPr/>
            <p:nvPr/>
          </p:nvSpPr>
          <p:spPr>
            <a:xfrm>
              <a:off x="7737982" y="3204247"/>
              <a:ext cx="57822" cy="0"/>
            </a:xfrm>
            <a:custGeom>
              <a:avLst/>
              <a:pathLst>
                <a:path w="57822" h="0">
                  <a:moveTo>
                    <a:pt x="0" y="0"/>
                  </a:moveTo>
                  <a:lnTo>
                    <a:pt x="57822"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106" name="pl106"/>
            <p:cNvSpPr/>
            <p:nvPr/>
          </p:nvSpPr>
          <p:spPr>
            <a:xfrm>
              <a:off x="7564514" y="3287385"/>
              <a:ext cx="173468" cy="0"/>
            </a:xfrm>
            <a:custGeom>
              <a:avLst/>
              <a:pathLst>
                <a:path w="173468" h="0">
                  <a:moveTo>
                    <a:pt x="0" y="0"/>
                  </a:moveTo>
                  <a:lnTo>
                    <a:pt x="0" y="0"/>
                  </a:lnTo>
                  <a:lnTo>
                    <a:pt x="57822" y="0"/>
                  </a:lnTo>
                  <a:lnTo>
                    <a:pt x="173468" y="0"/>
                  </a:lnTo>
                  <a:lnTo>
                    <a:pt x="173468" y="0"/>
                  </a:lnTo>
                </a:path>
              </a:pathLst>
            </a:custGeom>
            <a:ln w="67753" cap="flat">
              <a:solidFill>
                <a:srgbClr val="E8E8E8">
                  <a:alpha val="100000"/>
                </a:srgbClr>
              </a:solidFill>
              <a:prstDash val="solid"/>
              <a:round/>
            </a:ln>
          </p:spPr>
          <p:txBody>
            <a:bodyPr/>
            <a:lstStyle/>
            <a:p/>
          </p:txBody>
        </p:sp>
        <p:sp>
          <p:nvSpPr>
            <p:cNvPr id="107" name="pl107"/>
            <p:cNvSpPr/>
            <p:nvPr/>
          </p:nvSpPr>
          <p:spPr>
            <a:xfrm>
              <a:off x="7680159" y="3370523"/>
              <a:ext cx="57822" cy="0"/>
            </a:xfrm>
            <a:custGeom>
              <a:avLst/>
              <a:pathLst>
                <a:path w="57822" h="0">
                  <a:moveTo>
                    <a:pt x="0" y="0"/>
                  </a:moveTo>
                  <a:lnTo>
                    <a:pt x="57822"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108" name="pl108"/>
            <p:cNvSpPr/>
            <p:nvPr/>
          </p:nvSpPr>
          <p:spPr>
            <a:xfrm>
              <a:off x="7680159" y="3453662"/>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109" name="pl109"/>
            <p:cNvSpPr/>
            <p:nvPr/>
          </p:nvSpPr>
          <p:spPr>
            <a:xfrm>
              <a:off x="7622337" y="3536800"/>
              <a:ext cx="115645" cy="0"/>
            </a:xfrm>
            <a:custGeom>
              <a:avLst/>
              <a:pathLst>
                <a:path w="115645" h="0">
                  <a:moveTo>
                    <a:pt x="0" y="0"/>
                  </a:moveTo>
                  <a:lnTo>
                    <a:pt x="0" y="0"/>
                  </a:lnTo>
                  <a:lnTo>
                    <a:pt x="57822" y="0"/>
                  </a:lnTo>
                  <a:lnTo>
                    <a:pt x="57822" y="0"/>
                  </a:lnTo>
                  <a:lnTo>
                    <a:pt x="115645" y="0"/>
                  </a:lnTo>
                </a:path>
              </a:pathLst>
            </a:custGeom>
            <a:ln w="67753" cap="flat">
              <a:solidFill>
                <a:srgbClr val="E8E8E8">
                  <a:alpha val="100000"/>
                </a:srgbClr>
              </a:solidFill>
              <a:prstDash val="solid"/>
              <a:round/>
            </a:ln>
          </p:spPr>
          <p:txBody>
            <a:bodyPr/>
            <a:lstStyle/>
            <a:p/>
          </p:txBody>
        </p:sp>
        <p:sp>
          <p:nvSpPr>
            <p:cNvPr id="110" name="pl110"/>
            <p:cNvSpPr/>
            <p:nvPr/>
          </p:nvSpPr>
          <p:spPr>
            <a:xfrm>
              <a:off x="7333223" y="3619938"/>
              <a:ext cx="520404" cy="0"/>
            </a:xfrm>
            <a:custGeom>
              <a:avLst/>
              <a:pathLst>
                <a:path w="520404" h="0">
                  <a:moveTo>
                    <a:pt x="0" y="0"/>
                  </a:moveTo>
                  <a:lnTo>
                    <a:pt x="346936" y="0"/>
                  </a:lnTo>
                  <a:lnTo>
                    <a:pt x="520404" y="0"/>
                  </a:lnTo>
                  <a:lnTo>
                    <a:pt x="520404" y="0"/>
                  </a:lnTo>
                  <a:lnTo>
                    <a:pt x="520404" y="0"/>
                  </a:lnTo>
                </a:path>
              </a:pathLst>
            </a:custGeom>
            <a:ln w="67753" cap="flat">
              <a:solidFill>
                <a:srgbClr val="E8E8E8">
                  <a:alpha val="100000"/>
                </a:srgbClr>
              </a:solidFill>
              <a:prstDash val="solid"/>
              <a:round/>
            </a:ln>
          </p:spPr>
          <p:txBody>
            <a:bodyPr/>
            <a:lstStyle/>
            <a:p/>
          </p:txBody>
        </p:sp>
        <p:sp>
          <p:nvSpPr>
            <p:cNvPr id="111" name="pl111"/>
            <p:cNvSpPr/>
            <p:nvPr/>
          </p:nvSpPr>
          <p:spPr>
            <a:xfrm>
              <a:off x="7448868" y="3703076"/>
              <a:ext cx="231291" cy="0"/>
            </a:xfrm>
            <a:custGeom>
              <a:avLst/>
              <a:pathLst>
                <a:path w="231291" h="0">
                  <a:moveTo>
                    <a:pt x="0" y="0"/>
                  </a:moveTo>
                  <a:lnTo>
                    <a:pt x="57822" y="0"/>
                  </a:lnTo>
                  <a:lnTo>
                    <a:pt x="173468" y="0"/>
                  </a:lnTo>
                  <a:lnTo>
                    <a:pt x="173468" y="0"/>
                  </a:lnTo>
                  <a:lnTo>
                    <a:pt x="231291" y="0"/>
                  </a:lnTo>
                </a:path>
              </a:pathLst>
            </a:custGeom>
            <a:ln w="67753" cap="flat">
              <a:solidFill>
                <a:srgbClr val="E8E8E8">
                  <a:alpha val="100000"/>
                </a:srgbClr>
              </a:solidFill>
              <a:prstDash val="solid"/>
              <a:round/>
            </a:ln>
          </p:spPr>
          <p:txBody>
            <a:bodyPr/>
            <a:lstStyle/>
            <a:p/>
          </p:txBody>
        </p:sp>
        <p:sp>
          <p:nvSpPr>
            <p:cNvPr id="112" name="pl112"/>
            <p:cNvSpPr/>
            <p:nvPr/>
          </p:nvSpPr>
          <p:spPr>
            <a:xfrm>
              <a:off x="7622337" y="3786215"/>
              <a:ext cx="57822" cy="0"/>
            </a:xfrm>
            <a:custGeom>
              <a:avLst/>
              <a:pathLst>
                <a:path w="57822" h="0">
                  <a:moveTo>
                    <a:pt x="0" y="0"/>
                  </a:moveTo>
                  <a:lnTo>
                    <a:pt x="0"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113" name="pl113"/>
            <p:cNvSpPr/>
            <p:nvPr/>
          </p:nvSpPr>
          <p:spPr>
            <a:xfrm>
              <a:off x="7622337" y="3869353"/>
              <a:ext cx="173468" cy="0"/>
            </a:xfrm>
            <a:custGeom>
              <a:avLst/>
              <a:pathLst>
                <a:path w="173468" h="0">
                  <a:moveTo>
                    <a:pt x="0" y="0"/>
                  </a:moveTo>
                  <a:lnTo>
                    <a:pt x="0" y="0"/>
                  </a:lnTo>
                  <a:lnTo>
                    <a:pt x="0" y="0"/>
                  </a:lnTo>
                  <a:lnTo>
                    <a:pt x="173468" y="0"/>
                  </a:lnTo>
                  <a:lnTo>
                    <a:pt x="173468" y="0"/>
                  </a:lnTo>
                </a:path>
              </a:pathLst>
            </a:custGeom>
            <a:ln w="67753" cap="flat">
              <a:solidFill>
                <a:srgbClr val="E8E8E8">
                  <a:alpha val="100000"/>
                </a:srgbClr>
              </a:solidFill>
              <a:prstDash val="solid"/>
              <a:round/>
            </a:ln>
          </p:spPr>
          <p:txBody>
            <a:bodyPr/>
            <a:lstStyle/>
            <a:p/>
          </p:txBody>
        </p:sp>
        <p:sp>
          <p:nvSpPr>
            <p:cNvPr id="114" name="pl114"/>
            <p:cNvSpPr/>
            <p:nvPr/>
          </p:nvSpPr>
          <p:spPr>
            <a:xfrm>
              <a:off x="7622337" y="3952491"/>
              <a:ext cx="57822" cy="0"/>
            </a:xfrm>
            <a:custGeom>
              <a:avLst/>
              <a:pathLst>
                <a:path w="57822" h="0">
                  <a:moveTo>
                    <a:pt x="0" y="0"/>
                  </a:moveTo>
                  <a:lnTo>
                    <a:pt x="0" y="0"/>
                  </a:lnTo>
                  <a:lnTo>
                    <a:pt x="0" y="0"/>
                  </a:lnTo>
                  <a:lnTo>
                    <a:pt x="0" y="0"/>
                  </a:lnTo>
                  <a:lnTo>
                    <a:pt x="57822" y="0"/>
                  </a:lnTo>
                </a:path>
              </a:pathLst>
            </a:custGeom>
            <a:ln w="67753" cap="flat">
              <a:solidFill>
                <a:srgbClr val="E8E8E8">
                  <a:alpha val="100000"/>
                </a:srgbClr>
              </a:solidFill>
              <a:prstDash val="solid"/>
              <a:round/>
            </a:ln>
          </p:spPr>
          <p:txBody>
            <a:bodyPr/>
            <a:lstStyle/>
            <a:p/>
          </p:txBody>
        </p:sp>
        <p:sp>
          <p:nvSpPr>
            <p:cNvPr id="115" name="pl115"/>
            <p:cNvSpPr/>
            <p:nvPr/>
          </p:nvSpPr>
          <p:spPr>
            <a:xfrm>
              <a:off x="7622337" y="4035629"/>
              <a:ext cx="231291" cy="0"/>
            </a:xfrm>
            <a:custGeom>
              <a:avLst/>
              <a:pathLst>
                <a:path w="231291" h="0">
                  <a:moveTo>
                    <a:pt x="0" y="0"/>
                  </a:moveTo>
                  <a:lnTo>
                    <a:pt x="0" y="0"/>
                  </a:lnTo>
                  <a:lnTo>
                    <a:pt x="173468" y="0"/>
                  </a:lnTo>
                  <a:lnTo>
                    <a:pt x="231291" y="0"/>
                  </a:lnTo>
                  <a:lnTo>
                    <a:pt x="231291" y="0"/>
                  </a:lnTo>
                </a:path>
              </a:pathLst>
            </a:custGeom>
            <a:ln w="67753" cap="flat">
              <a:solidFill>
                <a:srgbClr val="E8E8E8">
                  <a:alpha val="100000"/>
                </a:srgbClr>
              </a:solidFill>
              <a:prstDash val="solid"/>
              <a:round/>
            </a:ln>
          </p:spPr>
          <p:txBody>
            <a:bodyPr/>
            <a:lstStyle/>
            <a:p/>
          </p:txBody>
        </p:sp>
        <p:sp>
          <p:nvSpPr>
            <p:cNvPr id="116" name="pl116"/>
            <p:cNvSpPr/>
            <p:nvPr/>
          </p:nvSpPr>
          <p:spPr>
            <a:xfrm>
              <a:off x="7564514" y="4118767"/>
              <a:ext cx="57822" cy="0"/>
            </a:xfrm>
            <a:custGeom>
              <a:avLst/>
              <a:pathLst>
                <a:path w="57822" h="0">
                  <a:moveTo>
                    <a:pt x="0" y="0"/>
                  </a:moveTo>
                  <a:lnTo>
                    <a:pt x="57822"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117" name="pl117"/>
            <p:cNvSpPr/>
            <p:nvPr/>
          </p:nvSpPr>
          <p:spPr>
            <a:xfrm>
              <a:off x="7506691" y="4201906"/>
              <a:ext cx="173468" cy="0"/>
            </a:xfrm>
            <a:custGeom>
              <a:avLst/>
              <a:pathLst>
                <a:path w="173468" h="0">
                  <a:moveTo>
                    <a:pt x="0" y="0"/>
                  </a:moveTo>
                  <a:lnTo>
                    <a:pt x="57822" y="0"/>
                  </a:lnTo>
                  <a:lnTo>
                    <a:pt x="57822" y="0"/>
                  </a:lnTo>
                  <a:lnTo>
                    <a:pt x="115645" y="0"/>
                  </a:lnTo>
                  <a:lnTo>
                    <a:pt x="173468" y="0"/>
                  </a:lnTo>
                </a:path>
              </a:pathLst>
            </a:custGeom>
            <a:ln w="67753" cap="flat">
              <a:solidFill>
                <a:srgbClr val="E8E8E8">
                  <a:alpha val="100000"/>
                </a:srgbClr>
              </a:solidFill>
              <a:prstDash val="solid"/>
              <a:round/>
            </a:ln>
          </p:spPr>
          <p:txBody>
            <a:bodyPr/>
            <a:lstStyle/>
            <a:p/>
          </p:txBody>
        </p:sp>
        <p:sp>
          <p:nvSpPr>
            <p:cNvPr id="118" name="pl118"/>
            <p:cNvSpPr/>
            <p:nvPr/>
          </p:nvSpPr>
          <p:spPr>
            <a:xfrm>
              <a:off x="7506691" y="4285044"/>
              <a:ext cx="115645" cy="0"/>
            </a:xfrm>
            <a:custGeom>
              <a:avLst/>
              <a:pathLst>
                <a:path w="115645" h="0">
                  <a:moveTo>
                    <a:pt x="0" y="0"/>
                  </a:moveTo>
                  <a:lnTo>
                    <a:pt x="0" y="0"/>
                  </a:lnTo>
                  <a:lnTo>
                    <a:pt x="57822" y="0"/>
                  </a:lnTo>
                  <a:lnTo>
                    <a:pt x="115645" y="0"/>
                  </a:lnTo>
                  <a:lnTo>
                    <a:pt x="115645" y="0"/>
                  </a:lnTo>
                </a:path>
              </a:pathLst>
            </a:custGeom>
            <a:ln w="67753" cap="flat">
              <a:solidFill>
                <a:srgbClr val="E8E8E8">
                  <a:alpha val="100000"/>
                </a:srgbClr>
              </a:solidFill>
              <a:prstDash val="solid"/>
              <a:round/>
            </a:ln>
          </p:spPr>
          <p:txBody>
            <a:bodyPr/>
            <a:lstStyle/>
            <a:p/>
          </p:txBody>
        </p:sp>
        <p:sp>
          <p:nvSpPr>
            <p:cNvPr id="119" name="pl119"/>
            <p:cNvSpPr/>
            <p:nvPr/>
          </p:nvSpPr>
          <p:spPr>
            <a:xfrm>
              <a:off x="7333223" y="4368182"/>
              <a:ext cx="231291" cy="0"/>
            </a:xfrm>
            <a:custGeom>
              <a:avLst/>
              <a:pathLst>
                <a:path w="231291" h="0">
                  <a:moveTo>
                    <a:pt x="0" y="0"/>
                  </a:moveTo>
                  <a:lnTo>
                    <a:pt x="115645" y="0"/>
                  </a:lnTo>
                  <a:lnTo>
                    <a:pt x="115645" y="0"/>
                  </a:lnTo>
                  <a:lnTo>
                    <a:pt x="173468" y="0"/>
                  </a:lnTo>
                  <a:lnTo>
                    <a:pt x="231291" y="0"/>
                  </a:lnTo>
                </a:path>
              </a:pathLst>
            </a:custGeom>
            <a:ln w="67753" cap="flat">
              <a:solidFill>
                <a:srgbClr val="E8E8E8">
                  <a:alpha val="100000"/>
                </a:srgbClr>
              </a:solidFill>
              <a:prstDash val="solid"/>
              <a:round/>
            </a:ln>
          </p:spPr>
          <p:txBody>
            <a:bodyPr/>
            <a:lstStyle/>
            <a:p/>
          </p:txBody>
        </p:sp>
        <p:sp>
          <p:nvSpPr>
            <p:cNvPr id="120" name="pl120"/>
            <p:cNvSpPr/>
            <p:nvPr/>
          </p:nvSpPr>
          <p:spPr>
            <a:xfrm>
              <a:off x="7448868" y="4451320"/>
              <a:ext cx="57822" cy="0"/>
            </a:xfrm>
            <a:custGeom>
              <a:avLst/>
              <a:pathLst>
                <a:path w="57822" h="0">
                  <a:moveTo>
                    <a:pt x="0" y="0"/>
                  </a:moveTo>
                  <a:lnTo>
                    <a:pt x="57822"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121" name="pl121"/>
            <p:cNvSpPr/>
            <p:nvPr/>
          </p:nvSpPr>
          <p:spPr>
            <a:xfrm>
              <a:off x="7506691" y="4534458"/>
              <a:ext cx="57822" cy="0"/>
            </a:xfrm>
            <a:custGeom>
              <a:avLst/>
              <a:pathLst>
                <a:path w="57822" h="0">
                  <a:moveTo>
                    <a:pt x="0" y="0"/>
                  </a:moveTo>
                  <a:lnTo>
                    <a:pt x="0"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122" name="pl122"/>
            <p:cNvSpPr/>
            <p:nvPr/>
          </p:nvSpPr>
          <p:spPr>
            <a:xfrm>
              <a:off x="7506691" y="4617597"/>
              <a:ext cx="57822" cy="0"/>
            </a:xfrm>
            <a:custGeom>
              <a:avLst/>
              <a:pathLst>
                <a:path w="57822" h="0">
                  <a:moveTo>
                    <a:pt x="0" y="0"/>
                  </a:moveTo>
                  <a:lnTo>
                    <a:pt x="0" y="0"/>
                  </a:lnTo>
                  <a:lnTo>
                    <a:pt x="0" y="0"/>
                  </a:lnTo>
                  <a:lnTo>
                    <a:pt x="0" y="0"/>
                  </a:lnTo>
                  <a:lnTo>
                    <a:pt x="57822" y="0"/>
                  </a:lnTo>
                </a:path>
              </a:pathLst>
            </a:custGeom>
            <a:ln w="67753" cap="flat">
              <a:solidFill>
                <a:srgbClr val="E8E8E8">
                  <a:alpha val="100000"/>
                </a:srgbClr>
              </a:solidFill>
              <a:prstDash val="solid"/>
              <a:round/>
            </a:ln>
          </p:spPr>
          <p:txBody>
            <a:bodyPr/>
            <a:lstStyle/>
            <a:p/>
          </p:txBody>
        </p:sp>
        <p:sp>
          <p:nvSpPr>
            <p:cNvPr id="123" name="pl123"/>
            <p:cNvSpPr/>
            <p:nvPr/>
          </p:nvSpPr>
          <p:spPr>
            <a:xfrm>
              <a:off x="7506691" y="4700735"/>
              <a:ext cx="173468" cy="0"/>
            </a:xfrm>
            <a:custGeom>
              <a:avLst/>
              <a:pathLst>
                <a:path w="173468" h="0">
                  <a:moveTo>
                    <a:pt x="0" y="0"/>
                  </a:moveTo>
                  <a:lnTo>
                    <a:pt x="57822" y="0"/>
                  </a:lnTo>
                  <a:lnTo>
                    <a:pt x="115645" y="0"/>
                  </a:lnTo>
                  <a:lnTo>
                    <a:pt x="115645" y="0"/>
                  </a:lnTo>
                  <a:lnTo>
                    <a:pt x="173468" y="0"/>
                  </a:lnTo>
                </a:path>
              </a:pathLst>
            </a:custGeom>
            <a:ln w="67753" cap="flat">
              <a:solidFill>
                <a:srgbClr val="E8E8E8">
                  <a:alpha val="100000"/>
                </a:srgbClr>
              </a:solidFill>
              <a:prstDash val="solid"/>
              <a:round/>
            </a:ln>
          </p:spPr>
          <p:txBody>
            <a:bodyPr/>
            <a:lstStyle/>
            <a:p/>
          </p:txBody>
        </p:sp>
        <p:sp>
          <p:nvSpPr>
            <p:cNvPr id="124" name="pl124"/>
            <p:cNvSpPr/>
            <p:nvPr/>
          </p:nvSpPr>
          <p:spPr>
            <a:xfrm>
              <a:off x="7448868" y="4783873"/>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125" name="pl125"/>
            <p:cNvSpPr/>
            <p:nvPr/>
          </p:nvSpPr>
          <p:spPr>
            <a:xfrm>
              <a:off x="7333223" y="4867011"/>
              <a:ext cx="115645" cy="0"/>
            </a:xfrm>
            <a:custGeom>
              <a:avLst/>
              <a:pathLst>
                <a:path w="115645" h="0">
                  <a:moveTo>
                    <a:pt x="0" y="0"/>
                  </a:moveTo>
                  <a:lnTo>
                    <a:pt x="57822" y="0"/>
                  </a:lnTo>
                  <a:lnTo>
                    <a:pt x="115645" y="0"/>
                  </a:lnTo>
                  <a:lnTo>
                    <a:pt x="115645" y="0"/>
                  </a:lnTo>
                  <a:lnTo>
                    <a:pt x="115645" y="0"/>
                  </a:lnTo>
                </a:path>
              </a:pathLst>
            </a:custGeom>
            <a:ln w="67753" cap="flat">
              <a:solidFill>
                <a:srgbClr val="E8E8E8">
                  <a:alpha val="100000"/>
                </a:srgbClr>
              </a:solidFill>
              <a:prstDash val="solid"/>
              <a:round/>
            </a:ln>
          </p:spPr>
          <p:txBody>
            <a:bodyPr/>
            <a:lstStyle/>
            <a:p/>
          </p:txBody>
        </p:sp>
        <p:sp>
          <p:nvSpPr>
            <p:cNvPr id="126" name="pl126"/>
            <p:cNvSpPr/>
            <p:nvPr/>
          </p:nvSpPr>
          <p:spPr>
            <a:xfrm>
              <a:off x="7275400" y="4950150"/>
              <a:ext cx="231291" cy="0"/>
            </a:xfrm>
            <a:custGeom>
              <a:avLst/>
              <a:pathLst>
                <a:path w="231291" h="0">
                  <a:moveTo>
                    <a:pt x="0" y="0"/>
                  </a:moveTo>
                  <a:lnTo>
                    <a:pt x="57822" y="0"/>
                  </a:lnTo>
                  <a:lnTo>
                    <a:pt x="115645" y="0"/>
                  </a:lnTo>
                  <a:lnTo>
                    <a:pt x="173468" y="0"/>
                  </a:lnTo>
                  <a:lnTo>
                    <a:pt x="231291" y="0"/>
                  </a:lnTo>
                </a:path>
              </a:pathLst>
            </a:custGeom>
            <a:ln w="67753" cap="flat">
              <a:solidFill>
                <a:srgbClr val="E8E8E8">
                  <a:alpha val="100000"/>
                </a:srgbClr>
              </a:solidFill>
              <a:prstDash val="solid"/>
              <a:round/>
            </a:ln>
          </p:spPr>
          <p:txBody>
            <a:bodyPr/>
            <a:lstStyle/>
            <a:p/>
          </p:txBody>
        </p:sp>
        <p:sp>
          <p:nvSpPr>
            <p:cNvPr id="127" name="pl127"/>
            <p:cNvSpPr/>
            <p:nvPr/>
          </p:nvSpPr>
          <p:spPr>
            <a:xfrm>
              <a:off x="7391045" y="5033288"/>
              <a:ext cx="57822" cy="0"/>
            </a:xfrm>
            <a:custGeom>
              <a:avLst/>
              <a:pathLst>
                <a:path w="57822" h="0">
                  <a:moveTo>
                    <a:pt x="0" y="0"/>
                  </a:moveTo>
                  <a:lnTo>
                    <a:pt x="0" y="0"/>
                  </a:lnTo>
                  <a:lnTo>
                    <a:pt x="0" y="0"/>
                  </a:lnTo>
                  <a:lnTo>
                    <a:pt x="57822" y="0"/>
                  </a:lnTo>
                  <a:lnTo>
                    <a:pt x="57822" y="0"/>
                  </a:lnTo>
                </a:path>
              </a:pathLst>
            </a:custGeom>
            <a:ln w="67753" cap="flat">
              <a:solidFill>
                <a:srgbClr val="E8E8E8">
                  <a:alpha val="100000"/>
                </a:srgbClr>
              </a:solidFill>
              <a:prstDash val="solid"/>
              <a:round/>
            </a:ln>
          </p:spPr>
          <p:txBody>
            <a:bodyPr/>
            <a:lstStyle/>
            <a:p/>
          </p:txBody>
        </p:sp>
        <p:sp>
          <p:nvSpPr>
            <p:cNvPr id="128" name="pl128"/>
            <p:cNvSpPr/>
            <p:nvPr/>
          </p:nvSpPr>
          <p:spPr>
            <a:xfrm>
              <a:off x="7391045" y="5116426"/>
              <a:ext cx="115645" cy="0"/>
            </a:xfrm>
            <a:custGeom>
              <a:avLst/>
              <a:pathLst>
                <a:path w="115645" h="0">
                  <a:moveTo>
                    <a:pt x="0" y="0"/>
                  </a:moveTo>
                  <a:lnTo>
                    <a:pt x="0" y="0"/>
                  </a:lnTo>
                  <a:lnTo>
                    <a:pt x="0" y="0"/>
                  </a:lnTo>
                  <a:lnTo>
                    <a:pt x="57822" y="0"/>
                  </a:lnTo>
                  <a:lnTo>
                    <a:pt x="115645" y="0"/>
                  </a:lnTo>
                </a:path>
              </a:pathLst>
            </a:custGeom>
            <a:ln w="67753" cap="flat">
              <a:solidFill>
                <a:srgbClr val="E8E8E8">
                  <a:alpha val="100000"/>
                </a:srgbClr>
              </a:solidFill>
              <a:prstDash val="solid"/>
              <a:round/>
            </a:ln>
          </p:spPr>
          <p:txBody>
            <a:bodyPr/>
            <a:lstStyle/>
            <a:p/>
          </p:txBody>
        </p:sp>
        <p:sp>
          <p:nvSpPr>
            <p:cNvPr id="129" name="pl129"/>
            <p:cNvSpPr/>
            <p:nvPr/>
          </p:nvSpPr>
          <p:spPr>
            <a:xfrm>
              <a:off x="7333223" y="5199564"/>
              <a:ext cx="289113" cy="0"/>
            </a:xfrm>
            <a:custGeom>
              <a:avLst/>
              <a:pathLst>
                <a:path w="289113" h="0">
                  <a:moveTo>
                    <a:pt x="0" y="0"/>
                  </a:moveTo>
                  <a:lnTo>
                    <a:pt x="231291" y="0"/>
                  </a:lnTo>
                  <a:lnTo>
                    <a:pt x="289113" y="0"/>
                  </a:lnTo>
                  <a:lnTo>
                    <a:pt x="289113" y="0"/>
                  </a:lnTo>
                  <a:lnTo>
                    <a:pt x="289113" y="0"/>
                  </a:lnTo>
                </a:path>
              </a:pathLst>
            </a:custGeom>
            <a:ln w="67753" cap="flat">
              <a:solidFill>
                <a:srgbClr val="E8E8E8">
                  <a:alpha val="100000"/>
                </a:srgbClr>
              </a:solidFill>
              <a:prstDash val="solid"/>
              <a:round/>
            </a:ln>
          </p:spPr>
          <p:txBody>
            <a:bodyPr/>
            <a:lstStyle/>
            <a:p/>
          </p:txBody>
        </p:sp>
        <p:sp>
          <p:nvSpPr>
            <p:cNvPr id="130" name="pl130"/>
            <p:cNvSpPr/>
            <p:nvPr/>
          </p:nvSpPr>
          <p:spPr>
            <a:xfrm>
              <a:off x="7159754" y="5282702"/>
              <a:ext cx="520404" cy="0"/>
            </a:xfrm>
            <a:custGeom>
              <a:avLst/>
              <a:pathLst>
                <a:path w="520404" h="0">
                  <a:moveTo>
                    <a:pt x="0" y="0"/>
                  </a:moveTo>
                  <a:lnTo>
                    <a:pt x="173468" y="0"/>
                  </a:lnTo>
                  <a:lnTo>
                    <a:pt x="173468" y="0"/>
                  </a:lnTo>
                  <a:lnTo>
                    <a:pt x="520404" y="0"/>
                  </a:lnTo>
                  <a:lnTo>
                    <a:pt x="520404" y="0"/>
                  </a:lnTo>
                </a:path>
              </a:pathLst>
            </a:custGeom>
            <a:ln w="67753" cap="flat">
              <a:solidFill>
                <a:srgbClr val="E8E8E8">
                  <a:alpha val="100000"/>
                </a:srgbClr>
              </a:solidFill>
              <a:prstDash val="solid"/>
              <a:round/>
            </a:ln>
          </p:spPr>
          <p:txBody>
            <a:bodyPr/>
            <a:lstStyle/>
            <a:p/>
          </p:txBody>
        </p:sp>
        <p:sp>
          <p:nvSpPr>
            <p:cNvPr id="131" name="pl131"/>
            <p:cNvSpPr/>
            <p:nvPr/>
          </p:nvSpPr>
          <p:spPr>
            <a:xfrm>
              <a:off x="7275400" y="5365841"/>
              <a:ext cx="231291" cy="0"/>
            </a:xfrm>
            <a:custGeom>
              <a:avLst/>
              <a:pathLst>
                <a:path w="231291" h="0">
                  <a:moveTo>
                    <a:pt x="0" y="0"/>
                  </a:moveTo>
                  <a:lnTo>
                    <a:pt x="57822" y="0"/>
                  </a:lnTo>
                  <a:lnTo>
                    <a:pt x="115645" y="0"/>
                  </a:lnTo>
                  <a:lnTo>
                    <a:pt x="231291" y="0"/>
                  </a:lnTo>
                  <a:lnTo>
                    <a:pt x="231291" y="0"/>
                  </a:lnTo>
                </a:path>
              </a:pathLst>
            </a:custGeom>
            <a:ln w="67753" cap="flat">
              <a:solidFill>
                <a:srgbClr val="E8E8E8">
                  <a:alpha val="100000"/>
                </a:srgbClr>
              </a:solidFill>
              <a:prstDash val="solid"/>
              <a:round/>
            </a:ln>
          </p:spPr>
          <p:txBody>
            <a:bodyPr/>
            <a:lstStyle/>
            <a:p/>
          </p:txBody>
        </p:sp>
        <p:sp>
          <p:nvSpPr>
            <p:cNvPr id="132" name="pl132"/>
            <p:cNvSpPr/>
            <p:nvPr/>
          </p:nvSpPr>
          <p:spPr>
            <a:xfrm>
              <a:off x="6986286" y="5448979"/>
              <a:ext cx="346936" cy="0"/>
            </a:xfrm>
            <a:custGeom>
              <a:avLst/>
              <a:pathLst>
                <a:path w="346936" h="0">
                  <a:moveTo>
                    <a:pt x="0" y="0"/>
                  </a:moveTo>
                  <a:lnTo>
                    <a:pt x="173468" y="0"/>
                  </a:lnTo>
                  <a:lnTo>
                    <a:pt x="231291" y="0"/>
                  </a:lnTo>
                  <a:lnTo>
                    <a:pt x="231291" y="0"/>
                  </a:lnTo>
                  <a:lnTo>
                    <a:pt x="346936" y="0"/>
                  </a:lnTo>
                </a:path>
              </a:pathLst>
            </a:custGeom>
            <a:ln w="67753" cap="flat">
              <a:solidFill>
                <a:srgbClr val="E8E8E8">
                  <a:alpha val="100000"/>
                </a:srgbClr>
              </a:solidFill>
              <a:prstDash val="solid"/>
              <a:round/>
            </a:ln>
          </p:spPr>
          <p:txBody>
            <a:bodyPr/>
            <a:lstStyle/>
            <a:p/>
          </p:txBody>
        </p:sp>
        <p:sp>
          <p:nvSpPr>
            <p:cNvPr id="133" name="pl133"/>
            <p:cNvSpPr/>
            <p:nvPr/>
          </p:nvSpPr>
          <p:spPr>
            <a:xfrm>
              <a:off x="6928463" y="5532117"/>
              <a:ext cx="462582" cy="0"/>
            </a:xfrm>
            <a:custGeom>
              <a:avLst/>
              <a:pathLst>
                <a:path w="462582" h="0">
                  <a:moveTo>
                    <a:pt x="0" y="0"/>
                  </a:moveTo>
                  <a:lnTo>
                    <a:pt x="173468" y="0"/>
                  </a:lnTo>
                  <a:lnTo>
                    <a:pt x="173468" y="0"/>
                  </a:lnTo>
                  <a:lnTo>
                    <a:pt x="231291" y="0"/>
                  </a:lnTo>
                  <a:lnTo>
                    <a:pt x="462582" y="0"/>
                  </a:lnTo>
                </a:path>
              </a:pathLst>
            </a:custGeom>
            <a:ln w="67753" cap="flat">
              <a:solidFill>
                <a:srgbClr val="E8E8E8">
                  <a:alpha val="100000"/>
                </a:srgbClr>
              </a:solidFill>
              <a:prstDash val="solid"/>
              <a:round/>
            </a:ln>
          </p:spPr>
          <p:txBody>
            <a:bodyPr/>
            <a:lstStyle/>
            <a:p/>
          </p:txBody>
        </p:sp>
        <p:sp>
          <p:nvSpPr>
            <p:cNvPr id="134" name="pl134"/>
            <p:cNvSpPr/>
            <p:nvPr/>
          </p:nvSpPr>
          <p:spPr>
            <a:xfrm>
              <a:off x="7044109" y="5615255"/>
              <a:ext cx="115645" cy="0"/>
            </a:xfrm>
            <a:custGeom>
              <a:avLst/>
              <a:pathLst>
                <a:path w="115645" h="0">
                  <a:moveTo>
                    <a:pt x="0" y="0"/>
                  </a:moveTo>
                  <a:lnTo>
                    <a:pt x="0" y="0"/>
                  </a:lnTo>
                  <a:lnTo>
                    <a:pt x="57822" y="0"/>
                  </a:lnTo>
                  <a:lnTo>
                    <a:pt x="57822" y="0"/>
                  </a:lnTo>
                  <a:lnTo>
                    <a:pt x="115645" y="0"/>
                  </a:lnTo>
                </a:path>
              </a:pathLst>
            </a:custGeom>
            <a:ln w="67753" cap="flat">
              <a:solidFill>
                <a:srgbClr val="E8E8E8">
                  <a:alpha val="100000"/>
                </a:srgbClr>
              </a:solidFill>
              <a:prstDash val="solid"/>
              <a:round/>
            </a:ln>
          </p:spPr>
          <p:txBody>
            <a:bodyPr/>
            <a:lstStyle/>
            <a:p/>
          </p:txBody>
        </p:sp>
        <p:sp>
          <p:nvSpPr>
            <p:cNvPr id="135" name="pl135"/>
            <p:cNvSpPr/>
            <p:nvPr/>
          </p:nvSpPr>
          <p:spPr>
            <a:xfrm>
              <a:off x="6697172" y="5698394"/>
              <a:ext cx="578227" cy="0"/>
            </a:xfrm>
            <a:custGeom>
              <a:avLst/>
              <a:pathLst>
                <a:path w="578227" h="0">
                  <a:moveTo>
                    <a:pt x="0" y="0"/>
                  </a:moveTo>
                  <a:lnTo>
                    <a:pt x="404759" y="0"/>
                  </a:lnTo>
                  <a:lnTo>
                    <a:pt x="462582" y="0"/>
                  </a:lnTo>
                  <a:lnTo>
                    <a:pt x="520404" y="0"/>
                  </a:lnTo>
                  <a:lnTo>
                    <a:pt x="578227" y="0"/>
                  </a:lnTo>
                </a:path>
              </a:pathLst>
            </a:custGeom>
            <a:ln w="67753" cap="flat">
              <a:solidFill>
                <a:srgbClr val="E8E8E8">
                  <a:alpha val="100000"/>
                </a:srgbClr>
              </a:solidFill>
              <a:prstDash val="solid"/>
              <a:round/>
            </a:ln>
          </p:spPr>
          <p:txBody>
            <a:bodyPr/>
            <a:lstStyle/>
            <a:p/>
          </p:txBody>
        </p:sp>
        <p:sp>
          <p:nvSpPr>
            <p:cNvPr id="136" name="pl136"/>
            <p:cNvSpPr/>
            <p:nvPr/>
          </p:nvSpPr>
          <p:spPr>
            <a:xfrm>
              <a:off x="6003299" y="5781532"/>
              <a:ext cx="1272100" cy="0"/>
            </a:xfrm>
            <a:custGeom>
              <a:avLst/>
              <a:pathLst>
                <a:path w="1272100" h="0">
                  <a:moveTo>
                    <a:pt x="0" y="0"/>
                  </a:moveTo>
                  <a:lnTo>
                    <a:pt x="462582" y="0"/>
                  </a:lnTo>
                  <a:lnTo>
                    <a:pt x="925164" y="0"/>
                  </a:lnTo>
                  <a:lnTo>
                    <a:pt x="1214278" y="0"/>
                  </a:lnTo>
                  <a:lnTo>
                    <a:pt x="1272100" y="0"/>
                  </a:lnTo>
                </a:path>
              </a:pathLst>
            </a:custGeom>
            <a:ln w="67753" cap="flat">
              <a:solidFill>
                <a:srgbClr val="E8E8E8">
                  <a:alpha val="100000"/>
                </a:srgbClr>
              </a:solidFill>
              <a:prstDash val="solid"/>
              <a:round/>
            </a:ln>
          </p:spPr>
          <p:txBody>
            <a:bodyPr/>
            <a:lstStyle/>
            <a:p/>
          </p:txBody>
        </p:sp>
        <p:sp>
          <p:nvSpPr>
            <p:cNvPr id="137" name="pt137"/>
            <p:cNvSpPr/>
            <p:nvPr/>
          </p:nvSpPr>
          <p:spPr>
            <a:xfrm>
              <a:off x="7675659" y="37817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8" name="pt138"/>
            <p:cNvSpPr/>
            <p:nvPr/>
          </p:nvSpPr>
          <p:spPr>
            <a:xfrm>
              <a:off x="7675659" y="37817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9" name="pt139"/>
            <p:cNvSpPr/>
            <p:nvPr/>
          </p:nvSpPr>
          <p:spPr>
            <a:xfrm>
              <a:off x="7675659" y="37817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0" name="pt140"/>
            <p:cNvSpPr/>
            <p:nvPr/>
          </p:nvSpPr>
          <p:spPr>
            <a:xfrm>
              <a:off x="7617837" y="37817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1" name="pt141"/>
            <p:cNvSpPr/>
            <p:nvPr/>
          </p:nvSpPr>
          <p:spPr>
            <a:xfrm>
              <a:off x="7617837" y="37817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2" name="pt142"/>
            <p:cNvSpPr/>
            <p:nvPr/>
          </p:nvSpPr>
          <p:spPr>
            <a:xfrm>
              <a:off x="7791305" y="7056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3" name="pt143"/>
            <p:cNvSpPr/>
            <p:nvPr/>
          </p:nvSpPr>
          <p:spPr>
            <a:xfrm>
              <a:off x="7906950" y="7056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4" name="pt144"/>
            <p:cNvSpPr/>
            <p:nvPr/>
          </p:nvSpPr>
          <p:spPr>
            <a:xfrm>
              <a:off x="7906950" y="15369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5" name="pt145"/>
            <p:cNvSpPr/>
            <p:nvPr/>
          </p:nvSpPr>
          <p:spPr>
            <a:xfrm>
              <a:off x="7906950" y="15369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6" name="pt146"/>
            <p:cNvSpPr/>
            <p:nvPr/>
          </p:nvSpPr>
          <p:spPr>
            <a:xfrm>
              <a:off x="7906950" y="15369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7" name="pt147"/>
            <p:cNvSpPr/>
            <p:nvPr/>
          </p:nvSpPr>
          <p:spPr>
            <a:xfrm>
              <a:off x="7849128" y="15369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8" name="pt148"/>
            <p:cNvSpPr/>
            <p:nvPr/>
          </p:nvSpPr>
          <p:spPr>
            <a:xfrm>
              <a:off x="7849128" y="15369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9" name="pt149"/>
            <p:cNvSpPr/>
            <p:nvPr/>
          </p:nvSpPr>
          <p:spPr>
            <a:xfrm>
              <a:off x="7906950" y="27840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0" name="pt150"/>
            <p:cNvSpPr/>
            <p:nvPr/>
          </p:nvSpPr>
          <p:spPr>
            <a:xfrm>
              <a:off x="7386545" y="27840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1" name="pt151"/>
            <p:cNvSpPr/>
            <p:nvPr/>
          </p:nvSpPr>
          <p:spPr>
            <a:xfrm>
              <a:off x="7733482" y="27840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2" name="pt152"/>
            <p:cNvSpPr/>
            <p:nvPr/>
          </p:nvSpPr>
          <p:spPr>
            <a:xfrm>
              <a:off x="7733482" y="27840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3" name="pt153"/>
            <p:cNvSpPr/>
            <p:nvPr/>
          </p:nvSpPr>
          <p:spPr>
            <a:xfrm>
              <a:off x="7733482" y="27840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4" name="pt154"/>
            <p:cNvSpPr/>
            <p:nvPr/>
          </p:nvSpPr>
          <p:spPr>
            <a:xfrm>
              <a:off x="7675659" y="22852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5" name="pt155"/>
            <p:cNvSpPr/>
            <p:nvPr/>
          </p:nvSpPr>
          <p:spPr>
            <a:xfrm>
              <a:off x="7733482" y="22852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6" name="pt156"/>
            <p:cNvSpPr/>
            <p:nvPr/>
          </p:nvSpPr>
          <p:spPr>
            <a:xfrm>
              <a:off x="7502191" y="22852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7" name="pt157"/>
            <p:cNvSpPr/>
            <p:nvPr/>
          </p:nvSpPr>
          <p:spPr>
            <a:xfrm>
              <a:off x="7906950" y="22852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8" name="pt158"/>
            <p:cNvSpPr/>
            <p:nvPr/>
          </p:nvSpPr>
          <p:spPr>
            <a:xfrm>
              <a:off x="7791305" y="22852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9" name="pt159"/>
            <p:cNvSpPr/>
            <p:nvPr/>
          </p:nvSpPr>
          <p:spPr>
            <a:xfrm>
              <a:off x="7097432" y="56107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0" name="pt160"/>
            <p:cNvSpPr/>
            <p:nvPr/>
          </p:nvSpPr>
          <p:spPr>
            <a:xfrm>
              <a:off x="7097432" y="56107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1" name="pt161"/>
            <p:cNvSpPr/>
            <p:nvPr/>
          </p:nvSpPr>
          <p:spPr>
            <a:xfrm>
              <a:off x="7155254" y="56107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2" name="pt162"/>
            <p:cNvSpPr/>
            <p:nvPr/>
          </p:nvSpPr>
          <p:spPr>
            <a:xfrm>
              <a:off x="7039609" y="56107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3" name="pt163"/>
            <p:cNvSpPr/>
            <p:nvPr/>
          </p:nvSpPr>
          <p:spPr>
            <a:xfrm>
              <a:off x="7039609" y="56107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4" name="pt164"/>
            <p:cNvSpPr/>
            <p:nvPr/>
          </p:nvSpPr>
          <p:spPr>
            <a:xfrm>
              <a:off x="7791305" y="16201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5" name="pt165"/>
            <p:cNvSpPr/>
            <p:nvPr/>
          </p:nvSpPr>
          <p:spPr>
            <a:xfrm>
              <a:off x="7791305" y="16201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6" name="pt166"/>
            <p:cNvSpPr/>
            <p:nvPr/>
          </p:nvSpPr>
          <p:spPr>
            <a:xfrm>
              <a:off x="7849128" y="16201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7" name="pt167"/>
            <p:cNvSpPr/>
            <p:nvPr/>
          </p:nvSpPr>
          <p:spPr>
            <a:xfrm>
              <a:off x="7849128" y="16201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8" name="pt168"/>
            <p:cNvSpPr/>
            <p:nvPr/>
          </p:nvSpPr>
          <p:spPr>
            <a:xfrm>
              <a:off x="7849128" y="16201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9" name="pt169"/>
            <p:cNvSpPr/>
            <p:nvPr/>
          </p:nvSpPr>
          <p:spPr>
            <a:xfrm>
              <a:off x="7560014" y="43636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0" name="pt170"/>
            <p:cNvSpPr/>
            <p:nvPr/>
          </p:nvSpPr>
          <p:spPr>
            <a:xfrm>
              <a:off x="7444368" y="43636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1" name="pt171"/>
            <p:cNvSpPr/>
            <p:nvPr/>
          </p:nvSpPr>
          <p:spPr>
            <a:xfrm>
              <a:off x="7328723" y="43636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2" name="pt172"/>
            <p:cNvSpPr/>
            <p:nvPr/>
          </p:nvSpPr>
          <p:spPr>
            <a:xfrm>
              <a:off x="7444368" y="43636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3" name="pt173"/>
            <p:cNvSpPr/>
            <p:nvPr/>
          </p:nvSpPr>
          <p:spPr>
            <a:xfrm>
              <a:off x="7502191" y="43636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4" name="pt174"/>
            <p:cNvSpPr/>
            <p:nvPr/>
          </p:nvSpPr>
          <p:spPr>
            <a:xfrm>
              <a:off x="7328723" y="54444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5" name="pt175"/>
            <p:cNvSpPr/>
            <p:nvPr/>
          </p:nvSpPr>
          <p:spPr>
            <a:xfrm>
              <a:off x="6981786" y="54444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6" name="pt176"/>
            <p:cNvSpPr/>
            <p:nvPr/>
          </p:nvSpPr>
          <p:spPr>
            <a:xfrm>
              <a:off x="7155254" y="54444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7" name="pt177"/>
            <p:cNvSpPr/>
            <p:nvPr/>
          </p:nvSpPr>
          <p:spPr>
            <a:xfrm>
              <a:off x="7213077" y="54444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8" name="pt178"/>
            <p:cNvSpPr/>
            <p:nvPr/>
          </p:nvSpPr>
          <p:spPr>
            <a:xfrm>
              <a:off x="7213077" y="54444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9" name="pt179"/>
            <p:cNvSpPr/>
            <p:nvPr/>
          </p:nvSpPr>
          <p:spPr>
            <a:xfrm>
              <a:off x="7906950" y="7056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0" name="pt180"/>
            <p:cNvSpPr/>
            <p:nvPr/>
          </p:nvSpPr>
          <p:spPr>
            <a:xfrm>
              <a:off x="7849128" y="7056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1" name="pt181"/>
            <p:cNvSpPr/>
            <p:nvPr/>
          </p:nvSpPr>
          <p:spPr>
            <a:xfrm>
              <a:off x="7849128" y="7056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2" name="pt182"/>
            <p:cNvSpPr/>
            <p:nvPr/>
          </p:nvSpPr>
          <p:spPr>
            <a:xfrm>
              <a:off x="7906950" y="7887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3" name="pt183"/>
            <p:cNvSpPr/>
            <p:nvPr/>
          </p:nvSpPr>
          <p:spPr>
            <a:xfrm>
              <a:off x="7906950" y="7887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4" name="pt184"/>
            <p:cNvSpPr/>
            <p:nvPr/>
          </p:nvSpPr>
          <p:spPr>
            <a:xfrm>
              <a:off x="7906950" y="7887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5" name="pt185"/>
            <p:cNvSpPr/>
            <p:nvPr/>
          </p:nvSpPr>
          <p:spPr>
            <a:xfrm>
              <a:off x="7906950" y="7887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6" name="pt186"/>
            <p:cNvSpPr/>
            <p:nvPr/>
          </p:nvSpPr>
          <p:spPr>
            <a:xfrm>
              <a:off x="7906950" y="7887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7" name="pt187"/>
            <p:cNvSpPr/>
            <p:nvPr/>
          </p:nvSpPr>
          <p:spPr>
            <a:xfrm>
              <a:off x="7386545" y="55276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7097432" y="55276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6923963" y="55276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0" name="pt190"/>
            <p:cNvSpPr/>
            <p:nvPr/>
          </p:nvSpPr>
          <p:spPr>
            <a:xfrm>
              <a:off x="7155254" y="55276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7097432" y="55276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7444368" y="44468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7502191" y="44468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7502191" y="44468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7502191" y="44468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7502191" y="44468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7733482" y="28671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7560014" y="28671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7675659" y="28671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7733482" y="28671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1" name="pt201"/>
            <p:cNvSpPr/>
            <p:nvPr/>
          </p:nvSpPr>
          <p:spPr>
            <a:xfrm>
              <a:off x="7733482" y="28671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2" name="pt202"/>
            <p:cNvSpPr/>
            <p:nvPr/>
          </p:nvSpPr>
          <p:spPr>
            <a:xfrm>
              <a:off x="7791305" y="38648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3" name="pt203"/>
            <p:cNvSpPr/>
            <p:nvPr/>
          </p:nvSpPr>
          <p:spPr>
            <a:xfrm>
              <a:off x="7791305" y="38648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4" name="pt204"/>
            <p:cNvSpPr/>
            <p:nvPr/>
          </p:nvSpPr>
          <p:spPr>
            <a:xfrm>
              <a:off x="7617837" y="38648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5" name="pt205"/>
            <p:cNvSpPr/>
            <p:nvPr/>
          </p:nvSpPr>
          <p:spPr>
            <a:xfrm>
              <a:off x="7617837" y="38648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6" name="pt206"/>
            <p:cNvSpPr/>
            <p:nvPr/>
          </p:nvSpPr>
          <p:spPr>
            <a:xfrm>
              <a:off x="7617837" y="38648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7" name="pt207"/>
            <p:cNvSpPr/>
            <p:nvPr/>
          </p:nvSpPr>
          <p:spPr>
            <a:xfrm>
              <a:off x="7733482" y="33660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8" name="pt208"/>
            <p:cNvSpPr/>
            <p:nvPr/>
          </p:nvSpPr>
          <p:spPr>
            <a:xfrm>
              <a:off x="7733482" y="33660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9" name="pt209"/>
            <p:cNvSpPr/>
            <p:nvPr/>
          </p:nvSpPr>
          <p:spPr>
            <a:xfrm>
              <a:off x="7733482" y="33660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0" name="pt210"/>
            <p:cNvSpPr/>
            <p:nvPr/>
          </p:nvSpPr>
          <p:spPr>
            <a:xfrm>
              <a:off x="7733482" y="33660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1" name="pt211"/>
            <p:cNvSpPr/>
            <p:nvPr/>
          </p:nvSpPr>
          <p:spPr>
            <a:xfrm>
              <a:off x="7675659" y="33660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2" name="pt212"/>
            <p:cNvSpPr/>
            <p:nvPr/>
          </p:nvSpPr>
          <p:spPr>
            <a:xfrm>
              <a:off x="7675659" y="34491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3" name="pt213"/>
            <p:cNvSpPr/>
            <p:nvPr/>
          </p:nvSpPr>
          <p:spPr>
            <a:xfrm>
              <a:off x="7675659" y="34491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4" name="pt214"/>
            <p:cNvSpPr/>
            <p:nvPr/>
          </p:nvSpPr>
          <p:spPr>
            <a:xfrm>
              <a:off x="7675659" y="34491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5" name="pt215"/>
            <p:cNvSpPr/>
            <p:nvPr/>
          </p:nvSpPr>
          <p:spPr>
            <a:xfrm>
              <a:off x="7675659" y="34491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6" name="pt216"/>
            <p:cNvSpPr/>
            <p:nvPr/>
          </p:nvSpPr>
          <p:spPr>
            <a:xfrm>
              <a:off x="7675659" y="34491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7" name="pt217"/>
            <p:cNvSpPr/>
            <p:nvPr/>
          </p:nvSpPr>
          <p:spPr>
            <a:xfrm>
              <a:off x="7444368" y="47793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8" name="pt218"/>
            <p:cNvSpPr/>
            <p:nvPr/>
          </p:nvSpPr>
          <p:spPr>
            <a:xfrm>
              <a:off x="7444368" y="47793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9" name="pt219"/>
            <p:cNvSpPr/>
            <p:nvPr/>
          </p:nvSpPr>
          <p:spPr>
            <a:xfrm>
              <a:off x="7444368" y="47793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0" name="pt220"/>
            <p:cNvSpPr/>
            <p:nvPr/>
          </p:nvSpPr>
          <p:spPr>
            <a:xfrm>
              <a:off x="7444368" y="47793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1" name="pt221"/>
            <p:cNvSpPr/>
            <p:nvPr/>
          </p:nvSpPr>
          <p:spPr>
            <a:xfrm>
              <a:off x="7444368" y="47793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2" name="pt222"/>
            <p:cNvSpPr/>
            <p:nvPr/>
          </p:nvSpPr>
          <p:spPr>
            <a:xfrm>
              <a:off x="7791305" y="23683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3" name="pt223"/>
            <p:cNvSpPr/>
            <p:nvPr/>
          </p:nvSpPr>
          <p:spPr>
            <a:xfrm>
              <a:off x="7791305" y="23683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4" name="pt224"/>
            <p:cNvSpPr/>
            <p:nvPr/>
          </p:nvSpPr>
          <p:spPr>
            <a:xfrm>
              <a:off x="7791305" y="23683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5" name="pt225"/>
            <p:cNvSpPr/>
            <p:nvPr/>
          </p:nvSpPr>
          <p:spPr>
            <a:xfrm>
              <a:off x="7791305" y="23683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6" name="pt226"/>
            <p:cNvSpPr/>
            <p:nvPr/>
          </p:nvSpPr>
          <p:spPr>
            <a:xfrm>
              <a:off x="7791305" y="23683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7" name="pt227"/>
            <p:cNvSpPr/>
            <p:nvPr/>
          </p:nvSpPr>
          <p:spPr>
            <a:xfrm>
              <a:off x="7675659" y="41974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8" name="pt228"/>
            <p:cNvSpPr/>
            <p:nvPr/>
          </p:nvSpPr>
          <p:spPr>
            <a:xfrm>
              <a:off x="7617837" y="41974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9" name="pt229"/>
            <p:cNvSpPr/>
            <p:nvPr/>
          </p:nvSpPr>
          <p:spPr>
            <a:xfrm>
              <a:off x="7502191" y="41974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0" name="pt230"/>
            <p:cNvSpPr/>
            <p:nvPr/>
          </p:nvSpPr>
          <p:spPr>
            <a:xfrm>
              <a:off x="7560014" y="41974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1" name="pt231"/>
            <p:cNvSpPr/>
            <p:nvPr/>
          </p:nvSpPr>
          <p:spPr>
            <a:xfrm>
              <a:off x="7560014" y="41974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2" name="pt232"/>
            <p:cNvSpPr/>
            <p:nvPr/>
          </p:nvSpPr>
          <p:spPr>
            <a:xfrm>
              <a:off x="7444368" y="50287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3" name="pt233"/>
            <p:cNvSpPr/>
            <p:nvPr/>
          </p:nvSpPr>
          <p:spPr>
            <a:xfrm>
              <a:off x="7444368" y="50287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4" name="pt234"/>
            <p:cNvSpPr/>
            <p:nvPr/>
          </p:nvSpPr>
          <p:spPr>
            <a:xfrm>
              <a:off x="7386545" y="50287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5" name="pt235"/>
            <p:cNvSpPr/>
            <p:nvPr/>
          </p:nvSpPr>
          <p:spPr>
            <a:xfrm>
              <a:off x="7386545" y="50287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6" name="pt236"/>
            <p:cNvSpPr/>
            <p:nvPr/>
          </p:nvSpPr>
          <p:spPr>
            <a:xfrm>
              <a:off x="7386545" y="50287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7" name="pt237"/>
            <p:cNvSpPr/>
            <p:nvPr/>
          </p:nvSpPr>
          <p:spPr>
            <a:xfrm>
              <a:off x="7444368" y="48625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8" name="pt238"/>
            <p:cNvSpPr/>
            <p:nvPr/>
          </p:nvSpPr>
          <p:spPr>
            <a:xfrm>
              <a:off x="7386545" y="48625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9" name="pt239"/>
            <p:cNvSpPr/>
            <p:nvPr/>
          </p:nvSpPr>
          <p:spPr>
            <a:xfrm>
              <a:off x="7328723" y="48625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0" name="pt240"/>
            <p:cNvSpPr/>
            <p:nvPr/>
          </p:nvSpPr>
          <p:spPr>
            <a:xfrm>
              <a:off x="7444368" y="48625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1" name="pt241"/>
            <p:cNvSpPr/>
            <p:nvPr/>
          </p:nvSpPr>
          <p:spPr>
            <a:xfrm>
              <a:off x="7444368" y="48625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2" name="pt242"/>
            <p:cNvSpPr/>
            <p:nvPr/>
          </p:nvSpPr>
          <p:spPr>
            <a:xfrm>
              <a:off x="7733482" y="29503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3" name="pt243"/>
            <p:cNvSpPr/>
            <p:nvPr/>
          </p:nvSpPr>
          <p:spPr>
            <a:xfrm>
              <a:off x="7733482" y="29503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4" name="pt244"/>
            <p:cNvSpPr/>
            <p:nvPr/>
          </p:nvSpPr>
          <p:spPr>
            <a:xfrm>
              <a:off x="7733482" y="29503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5" name="pt245"/>
            <p:cNvSpPr/>
            <p:nvPr/>
          </p:nvSpPr>
          <p:spPr>
            <a:xfrm>
              <a:off x="7733482" y="29503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6" name="pt246"/>
            <p:cNvSpPr/>
            <p:nvPr/>
          </p:nvSpPr>
          <p:spPr>
            <a:xfrm>
              <a:off x="7733482" y="29503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7" name="pt247"/>
            <p:cNvSpPr/>
            <p:nvPr/>
          </p:nvSpPr>
          <p:spPr>
            <a:xfrm>
              <a:off x="7560014" y="45299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8" name="pt248"/>
            <p:cNvSpPr/>
            <p:nvPr/>
          </p:nvSpPr>
          <p:spPr>
            <a:xfrm>
              <a:off x="7560014" y="45299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9" name="pt249"/>
            <p:cNvSpPr/>
            <p:nvPr/>
          </p:nvSpPr>
          <p:spPr>
            <a:xfrm>
              <a:off x="7560014" y="45299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0" name="pt250"/>
            <p:cNvSpPr/>
            <p:nvPr/>
          </p:nvSpPr>
          <p:spPr>
            <a:xfrm>
              <a:off x="7502191" y="45299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1" name="pt251"/>
            <p:cNvSpPr/>
            <p:nvPr/>
          </p:nvSpPr>
          <p:spPr>
            <a:xfrm>
              <a:off x="7502191" y="45299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2" name="pt252"/>
            <p:cNvSpPr/>
            <p:nvPr/>
          </p:nvSpPr>
          <p:spPr>
            <a:xfrm>
              <a:off x="7906950" y="8718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3" name="pt253"/>
            <p:cNvSpPr/>
            <p:nvPr/>
          </p:nvSpPr>
          <p:spPr>
            <a:xfrm>
              <a:off x="7906950" y="8718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4" name="pt254"/>
            <p:cNvSpPr/>
            <p:nvPr/>
          </p:nvSpPr>
          <p:spPr>
            <a:xfrm>
              <a:off x="7906950" y="8718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5" name="pt255"/>
            <p:cNvSpPr/>
            <p:nvPr/>
          </p:nvSpPr>
          <p:spPr>
            <a:xfrm>
              <a:off x="7906950" y="8718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6" name="pt256"/>
            <p:cNvSpPr/>
            <p:nvPr/>
          </p:nvSpPr>
          <p:spPr>
            <a:xfrm>
              <a:off x="7906950" y="8718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7" name="pt257"/>
            <p:cNvSpPr/>
            <p:nvPr/>
          </p:nvSpPr>
          <p:spPr>
            <a:xfrm>
              <a:off x="7906950" y="17032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8" name="pt258"/>
            <p:cNvSpPr/>
            <p:nvPr/>
          </p:nvSpPr>
          <p:spPr>
            <a:xfrm>
              <a:off x="7906950" y="17032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9" name="pt259"/>
            <p:cNvSpPr/>
            <p:nvPr/>
          </p:nvSpPr>
          <p:spPr>
            <a:xfrm>
              <a:off x="7849128" y="17032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0" name="pt260"/>
            <p:cNvSpPr/>
            <p:nvPr/>
          </p:nvSpPr>
          <p:spPr>
            <a:xfrm>
              <a:off x="7849128" y="17032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1" name="pt261"/>
            <p:cNvSpPr/>
            <p:nvPr/>
          </p:nvSpPr>
          <p:spPr>
            <a:xfrm>
              <a:off x="7849128" y="17032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2" name="pt262"/>
            <p:cNvSpPr/>
            <p:nvPr/>
          </p:nvSpPr>
          <p:spPr>
            <a:xfrm>
              <a:off x="7617837" y="42805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3" name="pt263"/>
            <p:cNvSpPr/>
            <p:nvPr/>
          </p:nvSpPr>
          <p:spPr>
            <a:xfrm>
              <a:off x="7617837" y="42805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4" name="pt264"/>
            <p:cNvSpPr/>
            <p:nvPr/>
          </p:nvSpPr>
          <p:spPr>
            <a:xfrm>
              <a:off x="7502191" y="42805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5" name="pt265"/>
            <p:cNvSpPr/>
            <p:nvPr/>
          </p:nvSpPr>
          <p:spPr>
            <a:xfrm>
              <a:off x="7502191" y="42805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6" name="pt266"/>
            <p:cNvSpPr/>
            <p:nvPr/>
          </p:nvSpPr>
          <p:spPr>
            <a:xfrm>
              <a:off x="7560014" y="42805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7" name="pt267"/>
            <p:cNvSpPr/>
            <p:nvPr/>
          </p:nvSpPr>
          <p:spPr>
            <a:xfrm>
              <a:off x="7906950" y="9550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8" name="pt268"/>
            <p:cNvSpPr/>
            <p:nvPr/>
          </p:nvSpPr>
          <p:spPr>
            <a:xfrm>
              <a:off x="7906950" y="9550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9" name="pt269"/>
            <p:cNvSpPr/>
            <p:nvPr/>
          </p:nvSpPr>
          <p:spPr>
            <a:xfrm>
              <a:off x="7906950" y="9550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0" name="pt270"/>
            <p:cNvSpPr/>
            <p:nvPr/>
          </p:nvSpPr>
          <p:spPr>
            <a:xfrm>
              <a:off x="7906950" y="9550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1" name="pt271"/>
            <p:cNvSpPr/>
            <p:nvPr/>
          </p:nvSpPr>
          <p:spPr>
            <a:xfrm>
              <a:off x="7906950" y="9550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2" name="pt272"/>
            <p:cNvSpPr/>
            <p:nvPr/>
          </p:nvSpPr>
          <p:spPr>
            <a:xfrm>
              <a:off x="7617837" y="51950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3" name="pt273"/>
            <p:cNvSpPr/>
            <p:nvPr/>
          </p:nvSpPr>
          <p:spPr>
            <a:xfrm>
              <a:off x="7617837" y="51950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4" name="pt274"/>
            <p:cNvSpPr/>
            <p:nvPr/>
          </p:nvSpPr>
          <p:spPr>
            <a:xfrm>
              <a:off x="7617837" y="51950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5" name="pt275"/>
            <p:cNvSpPr/>
            <p:nvPr/>
          </p:nvSpPr>
          <p:spPr>
            <a:xfrm>
              <a:off x="7560014" y="51950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6" name="pt276"/>
            <p:cNvSpPr/>
            <p:nvPr/>
          </p:nvSpPr>
          <p:spPr>
            <a:xfrm>
              <a:off x="7328723" y="51950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7" name="pt277"/>
            <p:cNvSpPr/>
            <p:nvPr/>
          </p:nvSpPr>
          <p:spPr>
            <a:xfrm>
              <a:off x="7502191" y="46130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8" name="pt278"/>
            <p:cNvSpPr/>
            <p:nvPr/>
          </p:nvSpPr>
          <p:spPr>
            <a:xfrm>
              <a:off x="7560014" y="46130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9" name="pt279"/>
            <p:cNvSpPr/>
            <p:nvPr/>
          </p:nvSpPr>
          <p:spPr>
            <a:xfrm>
              <a:off x="7502191" y="46130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0" name="pt280"/>
            <p:cNvSpPr/>
            <p:nvPr/>
          </p:nvSpPr>
          <p:spPr>
            <a:xfrm>
              <a:off x="7502191" y="46130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1" name="pt281"/>
            <p:cNvSpPr/>
            <p:nvPr/>
          </p:nvSpPr>
          <p:spPr>
            <a:xfrm>
              <a:off x="7502191" y="46130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2" name="pt282"/>
            <p:cNvSpPr/>
            <p:nvPr/>
          </p:nvSpPr>
          <p:spPr>
            <a:xfrm>
              <a:off x="7849128" y="17863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3" name="pt283"/>
            <p:cNvSpPr/>
            <p:nvPr/>
          </p:nvSpPr>
          <p:spPr>
            <a:xfrm>
              <a:off x="7849128" y="17863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4" name="pt284"/>
            <p:cNvSpPr/>
            <p:nvPr/>
          </p:nvSpPr>
          <p:spPr>
            <a:xfrm>
              <a:off x="7849128" y="17863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5" name="pt285"/>
            <p:cNvSpPr/>
            <p:nvPr/>
          </p:nvSpPr>
          <p:spPr>
            <a:xfrm>
              <a:off x="7849128" y="17863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6" name="pt286"/>
            <p:cNvSpPr/>
            <p:nvPr/>
          </p:nvSpPr>
          <p:spPr>
            <a:xfrm>
              <a:off x="7849128" y="17863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7" name="pt287"/>
            <p:cNvSpPr/>
            <p:nvPr/>
          </p:nvSpPr>
          <p:spPr>
            <a:xfrm>
              <a:off x="7733482" y="35323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8" name="pt288"/>
            <p:cNvSpPr/>
            <p:nvPr/>
          </p:nvSpPr>
          <p:spPr>
            <a:xfrm>
              <a:off x="7617837" y="35323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9" name="pt289"/>
            <p:cNvSpPr/>
            <p:nvPr/>
          </p:nvSpPr>
          <p:spPr>
            <a:xfrm>
              <a:off x="7617837" y="35323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0" name="pt290"/>
            <p:cNvSpPr/>
            <p:nvPr/>
          </p:nvSpPr>
          <p:spPr>
            <a:xfrm>
              <a:off x="7675659" y="35323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1" name="pt291"/>
            <p:cNvSpPr/>
            <p:nvPr/>
          </p:nvSpPr>
          <p:spPr>
            <a:xfrm>
              <a:off x="7675659" y="35323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2" name="pt292"/>
            <p:cNvSpPr/>
            <p:nvPr/>
          </p:nvSpPr>
          <p:spPr>
            <a:xfrm>
              <a:off x="7849128" y="18695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3" name="pt293"/>
            <p:cNvSpPr/>
            <p:nvPr/>
          </p:nvSpPr>
          <p:spPr>
            <a:xfrm>
              <a:off x="7733482" y="18695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4" name="pt294"/>
            <p:cNvSpPr/>
            <p:nvPr/>
          </p:nvSpPr>
          <p:spPr>
            <a:xfrm>
              <a:off x="7906950" y="18695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5" name="pt295"/>
            <p:cNvSpPr/>
            <p:nvPr/>
          </p:nvSpPr>
          <p:spPr>
            <a:xfrm>
              <a:off x="7906950" y="18695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6" name="pt296"/>
            <p:cNvSpPr/>
            <p:nvPr/>
          </p:nvSpPr>
          <p:spPr>
            <a:xfrm>
              <a:off x="7849128" y="18695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7" name="pt297"/>
            <p:cNvSpPr/>
            <p:nvPr/>
          </p:nvSpPr>
          <p:spPr>
            <a:xfrm>
              <a:off x="7502191" y="10381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8" name="pt298"/>
            <p:cNvSpPr/>
            <p:nvPr/>
          </p:nvSpPr>
          <p:spPr>
            <a:xfrm>
              <a:off x="7560014" y="10381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9" name="pt299"/>
            <p:cNvSpPr/>
            <p:nvPr/>
          </p:nvSpPr>
          <p:spPr>
            <a:xfrm>
              <a:off x="7617837" y="10381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0" name="pt300"/>
            <p:cNvSpPr/>
            <p:nvPr/>
          </p:nvSpPr>
          <p:spPr>
            <a:xfrm>
              <a:off x="7733482" y="10381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1" name="pt301"/>
            <p:cNvSpPr/>
            <p:nvPr/>
          </p:nvSpPr>
          <p:spPr>
            <a:xfrm>
              <a:off x="7906950" y="10381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2" name="pt302"/>
            <p:cNvSpPr/>
            <p:nvPr/>
          </p:nvSpPr>
          <p:spPr>
            <a:xfrm>
              <a:off x="7791305" y="30334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3" name="pt303"/>
            <p:cNvSpPr/>
            <p:nvPr/>
          </p:nvSpPr>
          <p:spPr>
            <a:xfrm>
              <a:off x="7906950" y="30334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4" name="pt304"/>
            <p:cNvSpPr/>
            <p:nvPr/>
          </p:nvSpPr>
          <p:spPr>
            <a:xfrm>
              <a:off x="7733482" y="30334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5" name="pt305"/>
            <p:cNvSpPr/>
            <p:nvPr/>
          </p:nvSpPr>
          <p:spPr>
            <a:xfrm>
              <a:off x="7733482" y="30334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6" name="pt306"/>
            <p:cNvSpPr/>
            <p:nvPr/>
          </p:nvSpPr>
          <p:spPr>
            <a:xfrm>
              <a:off x="7733482" y="30334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7" name="pt307"/>
            <p:cNvSpPr/>
            <p:nvPr/>
          </p:nvSpPr>
          <p:spPr>
            <a:xfrm>
              <a:off x="7849128" y="19526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8" name="pt308"/>
            <p:cNvSpPr/>
            <p:nvPr/>
          </p:nvSpPr>
          <p:spPr>
            <a:xfrm>
              <a:off x="7849128" y="19526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9" name="pt309"/>
            <p:cNvSpPr/>
            <p:nvPr/>
          </p:nvSpPr>
          <p:spPr>
            <a:xfrm>
              <a:off x="7849128" y="19526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0" name="pt310"/>
            <p:cNvSpPr/>
            <p:nvPr/>
          </p:nvSpPr>
          <p:spPr>
            <a:xfrm>
              <a:off x="7849128" y="19526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1" name="pt311"/>
            <p:cNvSpPr/>
            <p:nvPr/>
          </p:nvSpPr>
          <p:spPr>
            <a:xfrm>
              <a:off x="7849128" y="19526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2" name="pt312"/>
            <p:cNvSpPr/>
            <p:nvPr/>
          </p:nvSpPr>
          <p:spPr>
            <a:xfrm>
              <a:off x="7906950" y="1121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3" name="pt313"/>
            <p:cNvSpPr/>
            <p:nvPr/>
          </p:nvSpPr>
          <p:spPr>
            <a:xfrm>
              <a:off x="7906950" y="1121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4" name="pt314"/>
            <p:cNvSpPr/>
            <p:nvPr/>
          </p:nvSpPr>
          <p:spPr>
            <a:xfrm>
              <a:off x="7502191" y="51119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5" name="pt315"/>
            <p:cNvSpPr/>
            <p:nvPr/>
          </p:nvSpPr>
          <p:spPr>
            <a:xfrm>
              <a:off x="7444368" y="51119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6" name="pt316"/>
            <p:cNvSpPr/>
            <p:nvPr/>
          </p:nvSpPr>
          <p:spPr>
            <a:xfrm>
              <a:off x="7386545" y="51119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7" name="pt317"/>
            <p:cNvSpPr/>
            <p:nvPr/>
          </p:nvSpPr>
          <p:spPr>
            <a:xfrm>
              <a:off x="7386545" y="51119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8" name="pt318"/>
            <p:cNvSpPr/>
            <p:nvPr/>
          </p:nvSpPr>
          <p:spPr>
            <a:xfrm>
              <a:off x="7386545" y="51119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9" name="pt319"/>
            <p:cNvSpPr/>
            <p:nvPr/>
          </p:nvSpPr>
          <p:spPr>
            <a:xfrm>
              <a:off x="7906950" y="1121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0" name="pt320"/>
            <p:cNvSpPr/>
            <p:nvPr/>
          </p:nvSpPr>
          <p:spPr>
            <a:xfrm>
              <a:off x="7906950" y="1121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1" name="pt321"/>
            <p:cNvSpPr/>
            <p:nvPr/>
          </p:nvSpPr>
          <p:spPr>
            <a:xfrm>
              <a:off x="7906950" y="1121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2" name="pt322"/>
            <p:cNvSpPr/>
            <p:nvPr/>
          </p:nvSpPr>
          <p:spPr>
            <a:xfrm>
              <a:off x="7906950" y="20358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3" name="pt323"/>
            <p:cNvSpPr/>
            <p:nvPr/>
          </p:nvSpPr>
          <p:spPr>
            <a:xfrm>
              <a:off x="7906950" y="20358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4" name="pt324"/>
            <p:cNvSpPr/>
            <p:nvPr/>
          </p:nvSpPr>
          <p:spPr>
            <a:xfrm>
              <a:off x="7617837" y="20358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5" name="pt325"/>
            <p:cNvSpPr/>
            <p:nvPr/>
          </p:nvSpPr>
          <p:spPr>
            <a:xfrm>
              <a:off x="7675659" y="20358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6" name="pt326"/>
            <p:cNvSpPr/>
            <p:nvPr/>
          </p:nvSpPr>
          <p:spPr>
            <a:xfrm>
              <a:off x="7849128" y="20358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7" name="pt327"/>
            <p:cNvSpPr/>
            <p:nvPr/>
          </p:nvSpPr>
          <p:spPr>
            <a:xfrm>
              <a:off x="7849128" y="21189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8" name="pt328"/>
            <p:cNvSpPr/>
            <p:nvPr/>
          </p:nvSpPr>
          <p:spPr>
            <a:xfrm>
              <a:off x="7849128" y="21189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9" name="pt329"/>
            <p:cNvSpPr/>
            <p:nvPr/>
          </p:nvSpPr>
          <p:spPr>
            <a:xfrm>
              <a:off x="7906950" y="12044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0" name="pt330"/>
            <p:cNvSpPr/>
            <p:nvPr/>
          </p:nvSpPr>
          <p:spPr>
            <a:xfrm>
              <a:off x="7906950" y="12044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1" name="pt331"/>
            <p:cNvSpPr/>
            <p:nvPr/>
          </p:nvSpPr>
          <p:spPr>
            <a:xfrm>
              <a:off x="7906950" y="12044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2" name="pt332"/>
            <p:cNvSpPr/>
            <p:nvPr/>
          </p:nvSpPr>
          <p:spPr>
            <a:xfrm>
              <a:off x="7906950" y="12044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3" name="pt333"/>
            <p:cNvSpPr/>
            <p:nvPr/>
          </p:nvSpPr>
          <p:spPr>
            <a:xfrm>
              <a:off x="7906950" y="12044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4" name="pt334"/>
            <p:cNvSpPr/>
            <p:nvPr/>
          </p:nvSpPr>
          <p:spPr>
            <a:xfrm>
              <a:off x="7849128" y="21189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5" name="pt335"/>
            <p:cNvSpPr/>
            <p:nvPr/>
          </p:nvSpPr>
          <p:spPr>
            <a:xfrm>
              <a:off x="7849128" y="21189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6" name="pt336"/>
            <p:cNvSpPr/>
            <p:nvPr/>
          </p:nvSpPr>
          <p:spPr>
            <a:xfrm>
              <a:off x="7906950" y="21189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7" name="pt337"/>
            <p:cNvSpPr/>
            <p:nvPr/>
          </p:nvSpPr>
          <p:spPr>
            <a:xfrm>
              <a:off x="7791305" y="31166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8" name="pt338"/>
            <p:cNvSpPr/>
            <p:nvPr/>
          </p:nvSpPr>
          <p:spPr>
            <a:xfrm>
              <a:off x="7791305" y="31166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9" name="pt339"/>
            <p:cNvSpPr/>
            <p:nvPr/>
          </p:nvSpPr>
          <p:spPr>
            <a:xfrm>
              <a:off x="7791305" y="31166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0" name="pt340"/>
            <p:cNvSpPr/>
            <p:nvPr/>
          </p:nvSpPr>
          <p:spPr>
            <a:xfrm>
              <a:off x="7791305" y="31166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1" name="pt341"/>
            <p:cNvSpPr/>
            <p:nvPr/>
          </p:nvSpPr>
          <p:spPr>
            <a:xfrm>
              <a:off x="7733482" y="31166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2" name="pt342"/>
            <p:cNvSpPr/>
            <p:nvPr/>
          </p:nvSpPr>
          <p:spPr>
            <a:xfrm>
              <a:off x="7733482" y="24515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3" name="pt343"/>
            <p:cNvSpPr/>
            <p:nvPr/>
          </p:nvSpPr>
          <p:spPr>
            <a:xfrm>
              <a:off x="7675659" y="24515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4" name="pt344"/>
            <p:cNvSpPr/>
            <p:nvPr/>
          </p:nvSpPr>
          <p:spPr>
            <a:xfrm>
              <a:off x="7617837" y="24515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5" name="pt345"/>
            <p:cNvSpPr/>
            <p:nvPr/>
          </p:nvSpPr>
          <p:spPr>
            <a:xfrm>
              <a:off x="7791305" y="24515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6" name="pt346"/>
            <p:cNvSpPr/>
            <p:nvPr/>
          </p:nvSpPr>
          <p:spPr>
            <a:xfrm>
              <a:off x="7617837" y="46962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7" name="pt347"/>
            <p:cNvSpPr/>
            <p:nvPr/>
          </p:nvSpPr>
          <p:spPr>
            <a:xfrm>
              <a:off x="7617837" y="46962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8" name="pt348"/>
            <p:cNvSpPr/>
            <p:nvPr/>
          </p:nvSpPr>
          <p:spPr>
            <a:xfrm>
              <a:off x="7675659" y="46962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9" name="pt349"/>
            <p:cNvSpPr/>
            <p:nvPr/>
          </p:nvSpPr>
          <p:spPr>
            <a:xfrm>
              <a:off x="7560014" y="46962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0" name="pt350"/>
            <p:cNvSpPr/>
            <p:nvPr/>
          </p:nvSpPr>
          <p:spPr>
            <a:xfrm>
              <a:off x="7502191" y="46962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1" name="pt351"/>
            <p:cNvSpPr/>
            <p:nvPr/>
          </p:nvSpPr>
          <p:spPr>
            <a:xfrm>
              <a:off x="7733482" y="12875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2" name="pt352"/>
            <p:cNvSpPr/>
            <p:nvPr/>
          </p:nvSpPr>
          <p:spPr>
            <a:xfrm>
              <a:off x="7675659" y="12875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3" name="pt353"/>
            <p:cNvSpPr/>
            <p:nvPr/>
          </p:nvSpPr>
          <p:spPr>
            <a:xfrm>
              <a:off x="7849128" y="12875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4" name="pt354"/>
            <p:cNvSpPr/>
            <p:nvPr/>
          </p:nvSpPr>
          <p:spPr>
            <a:xfrm>
              <a:off x="7906950" y="12875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5" name="pt355"/>
            <p:cNvSpPr/>
            <p:nvPr/>
          </p:nvSpPr>
          <p:spPr>
            <a:xfrm>
              <a:off x="7906950" y="12875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6" name="pt356"/>
            <p:cNvSpPr/>
            <p:nvPr/>
          </p:nvSpPr>
          <p:spPr>
            <a:xfrm>
              <a:off x="7502191" y="53613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7" name="pt357"/>
            <p:cNvSpPr/>
            <p:nvPr/>
          </p:nvSpPr>
          <p:spPr>
            <a:xfrm>
              <a:off x="7502191" y="53613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8" name="pt358"/>
            <p:cNvSpPr/>
            <p:nvPr/>
          </p:nvSpPr>
          <p:spPr>
            <a:xfrm>
              <a:off x="7386545" y="53613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9" name="pt359"/>
            <p:cNvSpPr/>
            <p:nvPr/>
          </p:nvSpPr>
          <p:spPr>
            <a:xfrm>
              <a:off x="7328723" y="53613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0" name="pt360"/>
            <p:cNvSpPr/>
            <p:nvPr/>
          </p:nvSpPr>
          <p:spPr>
            <a:xfrm>
              <a:off x="7270900" y="53613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1" name="pt361"/>
            <p:cNvSpPr/>
            <p:nvPr/>
          </p:nvSpPr>
          <p:spPr>
            <a:xfrm>
              <a:off x="7791305" y="24515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2" name="pt362"/>
            <p:cNvSpPr/>
            <p:nvPr/>
          </p:nvSpPr>
          <p:spPr>
            <a:xfrm>
              <a:off x="7906950" y="13707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3" name="pt363"/>
            <p:cNvSpPr/>
            <p:nvPr/>
          </p:nvSpPr>
          <p:spPr>
            <a:xfrm>
              <a:off x="7906950" y="13707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4" name="pt364"/>
            <p:cNvSpPr/>
            <p:nvPr/>
          </p:nvSpPr>
          <p:spPr>
            <a:xfrm>
              <a:off x="7906950" y="13707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5" name="pt365"/>
            <p:cNvSpPr/>
            <p:nvPr/>
          </p:nvSpPr>
          <p:spPr>
            <a:xfrm>
              <a:off x="7906950" y="13707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6" name="pt366"/>
            <p:cNvSpPr/>
            <p:nvPr/>
          </p:nvSpPr>
          <p:spPr>
            <a:xfrm>
              <a:off x="7906950" y="13707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7" name="pt367"/>
            <p:cNvSpPr/>
            <p:nvPr/>
          </p:nvSpPr>
          <p:spPr>
            <a:xfrm>
              <a:off x="7270900" y="57770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8" name="pt368"/>
            <p:cNvSpPr/>
            <p:nvPr/>
          </p:nvSpPr>
          <p:spPr>
            <a:xfrm>
              <a:off x="6461381" y="57770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9" name="pt369"/>
            <p:cNvSpPr/>
            <p:nvPr/>
          </p:nvSpPr>
          <p:spPr>
            <a:xfrm>
              <a:off x="7213077" y="57770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0" name="pt370"/>
            <p:cNvSpPr/>
            <p:nvPr/>
          </p:nvSpPr>
          <p:spPr>
            <a:xfrm>
              <a:off x="6923963" y="57770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1" name="pt371"/>
            <p:cNvSpPr/>
            <p:nvPr/>
          </p:nvSpPr>
          <p:spPr>
            <a:xfrm>
              <a:off x="5998799" y="57770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2" name="pt372"/>
            <p:cNvSpPr/>
            <p:nvPr/>
          </p:nvSpPr>
          <p:spPr>
            <a:xfrm>
              <a:off x="7906950" y="14538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3" name="pt373"/>
            <p:cNvSpPr/>
            <p:nvPr/>
          </p:nvSpPr>
          <p:spPr>
            <a:xfrm>
              <a:off x="7906950" y="14538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4" name="pt374"/>
            <p:cNvSpPr/>
            <p:nvPr/>
          </p:nvSpPr>
          <p:spPr>
            <a:xfrm>
              <a:off x="7906950" y="14538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5" name="pt375"/>
            <p:cNvSpPr/>
            <p:nvPr/>
          </p:nvSpPr>
          <p:spPr>
            <a:xfrm>
              <a:off x="7906950" y="14538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6" name="pt376"/>
            <p:cNvSpPr/>
            <p:nvPr/>
          </p:nvSpPr>
          <p:spPr>
            <a:xfrm>
              <a:off x="7906950" y="14538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7" name="pt377"/>
            <p:cNvSpPr/>
            <p:nvPr/>
          </p:nvSpPr>
          <p:spPr>
            <a:xfrm>
              <a:off x="7675659" y="3947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8" name="pt378"/>
            <p:cNvSpPr/>
            <p:nvPr/>
          </p:nvSpPr>
          <p:spPr>
            <a:xfrm>
              <a:off x="7617837" y="3947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9" name="pt379"/>
            <p:cNvSpPr/>
            <p:nvPr/>
          </p:nvSpPr>
          <p:spPr>
            <a:xfrm>
              <a:off x="7617837" y="3947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0" name="pt380"/>
            <p:cNvSpPr/>
            <p:nvPr/>
          </p:nvSpPr>
          <p:spPr>
            <a:xfrm>
              <a:off x="7617837" y="3947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1" name="pt381"/>
            <p:cNvSpPr/>
            <p:nvPr/>
          </p:nvSpPr>
          <p:spPr>
            <a:xfrm>
              <a:off x="7617837" y="3947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2" name="pt382"/>
            <p:cNvSpPr/>
            <p:nvPr/>
          </p:nvSpPr>
          <p:spPr>
            <a:xfrm>
              <a:off x="7791305" y="22020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3" name="pt383"/>
            <p:cNvSpPr/>
            <p:nvPr/>
          </p:nvSpPr>
          <p:spPr>
            <a:xfrm>
              <a:off x="7849128" y="22020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4" name="pt384"/>
            <p:cNvSpPr/>
            <p:nvPr/>
          </p:nvSpPr>
          <p:spPr>
            <a:xfrm>
              <a:off x="7849128" y="22020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5" name="pt385"/>
            <p:cNvSpPr/>
            <p:nvPr/>
          </p:nvSpPr>
          <p:spPr>
            <a:xfrm>
              <a:off x="7791305" y="22020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6" name="pt386"/>
            <p:cNvSpPr/>
            <p:nvPr/>
          </p:nvSpPr>
          <p:spPr>
            <a:xfrm>
              <a:off x="7849128" y="22020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7" name="pt387"/>
            <p:cNvSpPr/>
            <p:nvPr/>
          </p:nvSpPr>
          <p:spPr>
            <a:xfrm>
              <a:off x="7849128" y="36154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8" name="pt388"/>
            <p:cNvSpPr/>
            <p:nvPr/>
          </p:nvSpPr>
          <p:spPr>
            <a:xfrm>
              <a:off x="7328723" y="36154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9" name="pt389"/>
            <p:cNvSpPr/>
            <p:nvPr/>
          </p:nvSpPr>
          <p:spPr>
            <a:xfrm>
              <a:off x="7849128" y="36154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0" name="pt390"/>
            <p:cNvSpPr/>
            <p:nvPr/>
          </p:nvSpPr>
          <p:spPr>
            <a:xfrm>
              <a:off x="7849128" y="36154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1" name="pt391"/>
            <p:cNvSpPr/>
            <p:nvPr/>
          </p:nvSpPr>
          <p:spPr>
            <a:xfrm>
              <a:off x="7675659" y="36154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2" name="pt392"/>
            <p:cNvSpPr/>
            <p:nvPr/>
          </p:nvSpPr>
          <p:spPr>
            <a:xfrm>
              <a:off x="7270900" y="56938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3" name="pt393"/>
            <p:cNvSpPr/>
            <p:nvPr/>
          </p:nvSpPr>
          <p:spPr>
            <a:xfrm>
              <a:off x="7213077" y="56938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4" name="pt394"/>
            <p:cNvSpPr/>
            <p:nvPr/>
          </p:nvSpPr>
          <p:spPr>
            <a:xfrm>
              <a:off x="7155254" y="56938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5" name="pt395"/>
            <p:cNvSpPr/>
            <p:nvPr/>
          </p:nvSpPr>
          <p:spPr>
            <a:xfrm>
              <a:off x="7097432" y="56938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6" name="pt396"/>
            <p:cNvSpPr/>
            <p:nvPr/>
          </p:nvSpPr>
          <p:spPr>
            <a:xfrm>
              <a:off x="6692672" y="56938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7" name="pt397"/>
            <p:cNvSpPr/>
            <p:nvPr/>
          </p:nvSpPr>
          <p:spPr>
            <a:xfrm>
              <a:off x="7791305" y="25346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8" name="pt398"/>
            <p:cNvSpPr/>
            <p:nvPr/>
          </p:nvSpPr>
          <p:spPr>
            <a:xfrm>
              <a:off x="7791305" y="25346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9" name="pt399"/>
            <p:cNvSpPr/>
            <p:nvPr/>
          </p:nvSpPr>
          <p:spPr>
            <a:xfrm>
              <a:off x="7791305" y="25346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0" name="pt400"/>
            <p:cNvSpPr/>
            <p:nvPr/>
          </p:nvSpPr>
          <p:spPr>
            <a:xfrm>
              <a:off x="7791305" y="25346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1" name="pt401"/>
            <p:cNvSpPr/>
            <p:nvPr/>
          </p:nvSpPr>
          <p:spPr>
            <a:xfrm>
              <a:off x="7791305" y="25346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2" name="pt402"/>
            <p:cNvSpPr/>
            <p:nvPr/>
          </p:nvSpPr>
          <p:spPr>
            <a:xfrm>
              <a:off x="7733482" y="26177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3" name="pt403"/>
            <p:cNvSpPr/>
            <p:nvPr/>
          </p:nvSpPr>
          <p:spPr>
            <a:xfrm>
              <a:off x="7675659" y="26177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4" name="pt404"/>
            <p:cNvSpPr/>
            <p:nvPr/>
          </p:nvSpPr>
          <p:spPr>
            <a:xfrm>
              <a:off x="7791305" y="26177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5" name="pt405"/>
            <p:cNvSpPr/>
            <p:nvPr/>
          </p:nvSpPr>
          <p:spPr>
            <a:xfrm>
              <a:off x="7849128" y="26177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6" name="pt406"/>
            <p:cNvSpPr/>
            <p:nvPr/>
          </p:nvSpPr>
          <p:spPr>
            <a:xfrm>
              <a:off x="7791305" y="26177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7" name="pt407"/>
            <p:cNvSpPr/>
            <p:nvPr/>
          </p:nvSpPr>
          <p:spPr>
            <a:xfrm>
              <a:off x="7675659" y="52782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8" name="pt408"/>
            <p:cNvSpPr/>
            <p:nvPr/>
          </p:nvSpPr>
          <p:spPr>
            <a:xfrm>
              <a:off x="7675659" y="52782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9" name="pt409"/>
            <p:cNvSpPr/>
            <p:nvPr/>
          </p:nvSpPr>
          <p:spPr>
            <a:xfrm>
              <a:off x="7155254" y="52782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0" name="pt410"/>
            <p:cNvSpPr/>
            <p:nvPr/>
          </p:nvSpPr>
          <p:spPr>
            <a:xfrm>
              <a:off x="7328723" y="52782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1" name="pt411"/>
            <p:cNvSpPr/>
            <p:nvPr/>
          </p:nvSpPr>
          <p:spPr>
            <a:xfrm>
              <a:off x="7328723" y="52782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2" name="pt412"/>
            <p:cNvSpPr/>
            <p:nvPr/>
          </p:nvSpPr>
          <p:spPr>
            <a:xfrm>
              <a:off x="7270900" y="49456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3" name="pt413"/>
            <p:cNvSpPr/>
            <p:nvPr/>
          </p:nvSpPr>
          <p:spPr>
            <a:xfrm>
              <a:off x="7328723" y="49456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4" name="pt414"/>
            <p:cNvSpPr/>
            <p:nvPr/>
          </p:nvSpPr>
          <p:spPr>
            <a:xfrm>
              <a:off x="7386545" y="49456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5" name="pt415"/>
            <p:cNvSpPr/>
            <p:nvPr/>
          </p:nvSpPr>
          <p:spPr>
            <a:xfrm>
              <a:off x="7502191" y="49456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6" name="pt416"/>
            <p:cNvSpPr/>
            <p:nvPr/>
          </p:nvSpPr>
          <p:spPr>
            <a:xfrm>
              <a:off x="7444368" y="49456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7" name="pt417"/>
            <p:cNvSpPr/>
            <p:nvPr/>
          </p:nvSpPr>
          <p:spPr>
            <a:xfrm>
              <a:off x="7791305" y="31997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8" name="pt418"/>
            <p:cNvSpPr/>
            <p:nvPr/>
          </p:nvSpPr>
          <p:spPr>
            <a:xfrm>
              <a:off x="7791305" y="31997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9" name="pt419"/>
            <p:cNvSpPr/>
            <p:nvPr/>
          </p:nvSpPr>
          <p:spPr>
            <a:xfrm>
              <a:off x="7791305" y="31997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0" name="pt420"/>
            <p:cNvSpPr/>
            <p:nvPr/>
          </p:nvSpPr>
          <p:spPr>
            <a:xfrm>
              <a:off x="7791305" y="31997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1" name="pt421"/>
            <p:cNvSpPr/>
            <p:nvPr/>
          </p:nvSpPr>
          <p:spPr>
            <a:xfrm>
              <a:off x="7733482" y="31997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2" name="pt422"/>
            <p:cNvSpPr/>
            <p:nvPr/>
          </p:nvSpPr>
          <p:spPr>
            <a:xfrm>
              <a:off x="7849128" y="40311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3" name="pt423"/>
            <p:cNvSpPr/>
            <p:nvPr/>
          </p:nvSpPr>
          <p:spPr>
            <a:xfrm>
              <a:off x="7791305" y="40311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4" name="pt424"/>
            <p:cNvSpPr/>
            <p:nvPr/>
          </p:nvSpPr>
          <p:spPr>
            <a:xfrm>
              <a:off x="7849128" y="40311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5" name="pt425"/>
            <p:cNvSpPr/>
            <p:nvPr/>
          </p:nvSpPr>
          <p:spPr>
            <a:xfrm>
              <a:off x="7617837" y="40311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6" name="pt426"/>
            <p:cNvSpPr/>
            <p:nvPr/>
          </p:nvSpPr>
          <p:spPr>
            <a:xfrm>
              <a:off x="7617837" y="40311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7" name="pt427"/>
            <p:cNvSpPr/>
            <p:nvPr/>
          </p:nvSpPr>
          <p:spPr>
            <a:xfrm>
              <a:off x="7617837" y="41142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8" name="pt428"/>
            <p:cNvSpPr/>
            <p:nvPr/>
          </p:nvSpPr>
          <p:spPr>
            <a:xfrm>
              <a:off x="7560014" y="41142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9" name="pt429"/>
            <p:cNvSpPr/>
            <p:nvPr/>
          </p:nvSpPr>
          <p:spPr>
            <a:xfrm>
              <a:off x="7617837" y="41142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0" name="pt430"/>
            <p:cNvSpPr/>
            <p:nvPr/>
          </p:nvSpPr>
          <p:spPr>
            <a:xfrm>
              <a:off x="7617837" y="41142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1" name="pt431"/>
            <p:cNvSpPr/>
            <p:nvPr/>
          </p:nvSpPr>
          <p:spPr>
            <a:xfrm>
              <a:off x="7617837" y="41142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2" name="pt432"/>
            <p:cNvSpPr/>
            <p:nvPr/>
          </p:nvSpPr>
          <p:spPr>
            <a:xfrm>
              <a:off x="7906950" y="27009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3" name="pt433"/>
            <p:cNvSpPr/>
            <p:nvPr/>
          </p:nvSpPr>
          <p:spPr>
            <a:xfrm>
              <a:off x="7791305" y="27009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4" name="pt434"/>
            <p:cNvSpPr/>
            <p:nvPr/>
          </p:nvSpPr>
          <p:spPr>
            <a:xfrm>
              <a:off x="7617837" y="27009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5" name="pt435"/>
            <p:cNvSpPr/>
            <p:nvPr/>
          </p:nvSpPr>
          <p:spPr>
            <a:xfrm>
              <a:off x="7791305" y="27009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6" name="pt436"/>
            <p:cNvSpPr/>
            <p:nvPr/>
          </p:nvSpPr>
          <p:spPr>
            <a:xfrm>
              <a:off x="7791305" y="27009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7" name="pt437"/>
            <p:cNvSpPr/>
            <p:nvPr/>
          </p:nvSpPr>
          <p:spPr>
            <a:xfrm>
              <a:off x="7560014" y="32828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8" name="pt438"/>
            <p:cNvSpPr/>
            <p:nvPr/>
          </p:nvSpPr>
          <p:spPr>
            <a:xfrm>
              <a:off x="7733482" y="32828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9" name="pt439"/>
            <p:cNvSpPr/>
            <p:nvPr/>
          </p:nvSpPr>
          <p:spPr>
            <a:xfrm>
              <a:off x="7617837" y="32828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0" name="pt440"/>
            <p:cNvSpPr/>
            <p:nvPr/>
          </p:nvSpPr>
          <p:spPr>
            <a:xfrm>
              <a:off x="7560014" y="32828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1" name="pt441"/>
            <p:cNvSpPr/>
            <p:nvPr/>
          </p:nvSpPr>
          <p:spPr>
            <a:xfrm>
              <a:off x="7733482" y="32828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2" name="pt442"/>
            <p:cNvSpPr/>
            <p:nvPr/>
          </p:nvSpPr>
          <p:spPr>
            <a:xfrm>
              <a:off x="7617837" y="36985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3" name="pt443"/>
            <p:cNvSpPr/>
            <p:nvPr/>
          </p:nvSpPr>
          <p:spPr>
            <a:xfrm>
              <a:off x="7502191" y="36985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4" name="pt444"/>
            <p:cNvSpPr/>
            <p:nvPr/>
          </p:nvSpPr>
          <p:spPr>
            <a:xfrm>
              <a:off x="7444368" y="36985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5" name="pt445"/>
            <p:cNvSpPr/>
            <p:nvPr/>
          </p:nvSpPr>
          <p:spPr>
            <a:xfrm>
              <a:off x="7617837" y="36985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6" name="pt446"/>
            <p:cNvSpPr/>
            <p:nvPr/>
          </p:nvSpPr>
          <p:spPr>
            <a:xfrm>
              <a:off x="7675659" y="36985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7" name="pt447"/>
            <p:cNvSpPr/>
            <p:nvPr/>
          </p:nvSpPr>
          <p:spPr>
            <a:xfrm>
              <a:off x="7641783" y="374783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8" name="pt448"/>
            <p:cNvSpPr/>
            <p:nvPr/>
          </p:nvSpPr>
          <p:spPr>
            <a:xfrm>
              <a:off x="7583960" y="374783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9" name="pt449"/>
            <p:cNvSpPr/>
            <p:nvPr/>
          </p:nvSpPr>
          <p:spPr>
            <a:xfrm>
              <a:off x="7583960" y="374783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0" name="pt450"/>
            <p:cNvSpPr/>
            <p:nvPr/>
          </p:nvSpPr>
          <p:spPr>
            <a:xfrm>
              <a:off x="7757428" y="67172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1" name="pt451"/>
            <p:cNvSpPr/>
            <p:nvPr/>
          </p:nvSpPr>
          <p:spPr>
            <a:xfrm>
              <a:off x="7873074" y="67172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2" name="pt452"/>
            <p:cNvSpPr/>
            <p:nvPr/>
          </p:nvSpPr>
          <p:spPr>
            <a:xfrm>
              <a:off x="7873074" y="150310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3" name="pt453"/>
            <p:cNvSpPr/>
            <p:nvPr/>
          </p:nvSpPr>
          <p:spPr>
            <a:xfrm>
              <a:off x="7815251" y="150310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4" name="pt454"/>
            <p:cNvSpPr/>
            <p:nvPr/>
          </p:nvSpPr>
          <p:spPr>
            <a:xfrm>
              <a:off x="7815251" y="150310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5" name="pt455"/>
            <p:cNvSpPr/>
            <p:nvPr/>
          </p:nvSpPr>
          <p:spPr>
            <a:xfrm>
              <a:off x="7873074" y="275017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6" name="pt456"/>
            <p:cNvSpPr/>
            <p:nvPr/>
          </p:nvSpPr>
          <p:spPr>
            <a:xfrm>
              <a:off x="7699605" y="275017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7" name="pt457"/>
            <p:cNvSpPr/>
            <p:nvPr/>
          </p:nvSpPr>
          <p:spPr>
            <a:xfrm>
              <a:off x="7699605" y="275017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8" name="pt458"/>
            <p:cNvSpPr/>
            <p:nvPr/>
          </p:nvSpPr>
          <p:spPr>
            <a:xfrm>
              <a:off x="7641783" y="225135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9" name="pt459"/>
            <p:cNvSpPr/>
            <p:nvPr/>
          </p:nvSpPr>
          <p:spPr>
            <a:xfrm>
              <a:off x="7873074" y="225135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0" name="pt460"/>
            <p:cNvSpPr/>
            <p:nvPr/>
          </p:nvSpPr>
          <p:spPr>
            <a:xfrm>
              <a:off x="7757428" y="225135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1" name="pt461"/>
            <p:cNvSpPr/>
            <p:nvPr/>
          </p:nvSpPr>
          <p:spPr>
            <a:xfrm>
              <a:off x="7063555" y="557687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2" name="pt462"/>
            <p:cNvSpPr/>
            <p:nvPr/>
          </p:nvSpPr>
          <p:spPr>
            <a:xfrm>
              <a:off x="7005732" y="557687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3" name="pt463"/>
            <p:cNvSpPr/>
            <p:nvPr/>
          </p:nvSpPr>
          <p:spPr>
            <a:xfrm>
              <a:off x="7005732" y="557687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4" name="pt464"/>
            <p:cNvSpPr/>
            <p:nvPr/>
          </p:nvSpPr>
          <p:spPr>
            <a:xfrm>
              <a:off x="7757428" y="158624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5" name="pt465"/>
            <p:cNvSpPr/>
            <p:nvPr/>
          </p:nvSpPr>
          <p:spPr>
            <a:xfrm>
              <a:off x="7815251" y="158624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6" name="pt466"/>
            <p:cNvSpPr/>
            <p:nvPr/>
          </p:nvSpPr>
          <p:spPr>
            <a:xfrm>
              <a:off x="7815251" y="158624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7" name="pt467"/>
            <p:cNvSpPr/>
            <p:nvPr/>
          </p:nvSpPr>
          <p:spPr>
            <a:xfrm>
              <a:off x="7526137" y="432980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8" name="pt468"/>
            <p:cNvSpPr/>
            <p:nvPr/>
          </p:nvSpPr>
          <p:spPr>
            <a:xfrm>
              <a:off x="7410492" y="432980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9" name="pt469"/>
            <p:cNvSpPr/>
            <p:nvPr/>
          </p:nvSpPr>
          <p:spPr>
            <a:xfrm>
              <a:off x="7468314" y="432980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0" name="pt470"/>
            <p:cNvSpPr/>
            <p:nvPr/>
          </p:nvSpPr>
          <p:spPr>
            <a:xfrm>
              <a:off x="7294846" y="541060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1" name="pt471"/>
            <p:cNvSpPr/>
            <p:nvPr/>
          </p:nvSpPr>
          <p:spPr>
            <a:xfrm>
              <a:off x="7179201" y="541060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2" name="pt472"/>
            <p:cNvSpPr/>
            <p:nvPr/>
          </p:nvSpPr>
          <p:spPr>
            <a:xfrm>
              <a:off x="7179201" y="541060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3" name="pt473"/>
            <p:cNvSpPr/>
            <p:nvPr/>
          </p:nvSpPr>
          <p:spPr>
            <a:xfrm>
              <a:off x="7873074" y="67172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4" name="pt474"/>
            <p:cNvSpPr/>
            <p:nvPr/>
          </p:nvSpPr>
          <p:spPr>
            <a:xfrm>
              <a:off x="7873074" y="75486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5" name="pt475"/>
            <p:cNvSpPr/>
            <p:nvPr/>
          </p:nvSpPr>
          <p:spPr>
            <a:xfrm>
              <a:off x="7873074" y="75486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6" name="pt476"/>
            <p:cNvSpPr/>
            <p:nvPr/>
          </p:nvSpPr>
          <p:spPr>
            <a:xfrm>
              <a:off x="7873074" y="75486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7" name="pt477"/>
            <p:cNvSpPr/>
            <p:nvPr/>
          </p:nvSpPr>
          <p:spPr>
            <a:xfrm>
              <a:off x="7352669" y="549374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8" name="pt478"/>
            <p:cNvSpPr/>
            <p:nvPr/>
          </p:nvSpPr>
          <p:spPr>
            <a:xfrm>
              <a:off x="7121378" y="549374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9" name="pt479"/>
            <p:cNvSpPr/>
            <p:nvPr/>
          </p:nvSpPr>
          <p:spPr>
            <a:xfrm>
              <a:off x="7063555" y="549374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0" name="pt480"/>
            <p:cNvSpPr/>
            <p:nvPr/>
          </p:nvSpPr>
          <p:spPr>
            <a:xfrm>
              <a:off x="7410492" y="441294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1" name="pt481"/>
            <p:cNvSpPr/>
            <p:nvPr/>
          </p:nvSpPr>
          <p:spPr>
            <a:xfrm>
              <a:off x="7468314" y="441294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2" name="pt482"/>
            <p:cNvSpPr/>
            <p:nvPr/>
          </p:nvSpPr>
          <p:spPr>
            <a:xfrm>
              <a:off x="7468314" y="441294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3" name="pt483"/>
            <p:cNvSpPr/>
            <p:nvPr/>
          </p:nvSpPr>
          <p:spPr>
            <a:xfrm>
              <a:off x="7699605" y="283331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4" name="pt484"/>
            <p:cNvSpPr/>
            <p:nvPr/>
          </p:nvSpPr>
          <p:spPr>
            <a:xfrm>
              <a:off x="7699605" y="283331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5" name="pt485"/>
            <p:cNvSpPr/>
            <p:nvPr/>
          </p:nvSpPr>
          <p:spPr>
            <a:xfrm>
              <a:off x="7699605" y="283331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6" name="pt486"/>
            <p:cNvSpPr/>
            <p:nvPr/>
          </p:nvSpPr>
          <p:spPr>
            <a:xfrm>
              <a:off x="7757428" y="383097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7" name="pt487"/>
            <p:cNvSpPr/>
            <p:nvPr/>
          </p:nvSpPr>
          <p:spPr>
            <a:xfrm>
              <a:off x="7583960" y="383097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8" name="pt488"/>
            <p:cNvSpPr/>
            <p:nvPr/>
          </p:nvSpPr>
          <p:spPr>
            <a:xfrm>
              <a:off x="7583960" y="383097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9" name="pt489"/>
            <p:cNvSpPr/>
            <p:nvPr/>
          </p:nvSpPr>
          <p:spPr>
            <a:xfrm>
              <a:off x="7699605" y="333214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0" name="pt490"/>
            <p:cNvSpPr/>
            <p:nvPr/>
          </p:nvSpPr>
          <p:spPr>
            <a:xfrm>
              <a:off x="7699605" y="333214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1" name="pt491"/>
            <p:cNvSpPr/>
            <p:nvPr/>
          </p:nvSpPr>
          <p:spPr>
            <a:xfrm>
              <a:off x="7641783" y="333214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2" name="pt492"/>
            <p:cNvSpPr/>
            <p:nvPr/>
          </p:nvSpPr>
          <p:spPr>
            <a:xfrm>
              <a:off x="7641783" y="341528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3" name="pt493"/>
            <p:cNvSpPr/>
            <p:nvPr/>
          </p:nvSpPr>
          <p:spPr>
            <a:xfrm>
              <a:off x="7641783" y="341528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4" name="pt494"/>
            <p:cNvSpPr/>
            <p:nvPr/>
          </p:nvSpPr>
          <p:spPr>
            <a:xfrm>
              <a:off x="7641783" y="341528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5" name="pt495"/>
            <p:cNvSpPr/>
            <p:nvPr/>
          </p:nvSpPr>
          <p:spPr>
            <a:xfrm>
              <a:off x="7410492" y="474549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6" name="pt496"/>
            <p:cNvSpPr/>
            <p:nvPr/>
          </p:nvSpPr>
          <p:spPr>
            <a:xfrm>
              <a:off x="7410492" y="474549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7" name="pt497"/>
            <p:cNvSpPr/>
            <p:nvPr/>
          </p:nvSpPr>
          <p:spPr>
            <a:xfrm>
              <a:off x="7410492" y="474549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8" name="pt498"/>
            <p:cNvSpPr/>
            <p:nvPr/>
          </p:nvSpPr>
          <p:spPr>
            <a:xfrm>
              <a:off x="7757428" y="233448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9" name="pt499"/>
            <p:cNvSpPr/>
            <p:nvPr/>
          </p:nvSpPr>
          <p:spPr>
            <a:xfrm>
              <a:off x="7757428" y="233448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0" name="pt500"/>
            <p:cNvSpPr/>
            <p:nvPr/>
          </p:nvSpPr>
          <p:spPr>
            <a:xfrm>
              <a:off x="7757428" y="233448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1" name="pt501"/>
            <p:cNvSpPr/>
            <p:nvPr/>
          </p:nvSpPr>
          <p:spPr>
            <a:xfrm>
              <a:off x="7641783" y="416352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2" name="pt502"/>
            <p:cNvSpPr/>
            <p:nvPr/>
          </p:nvSpPr>
          <p:spPr>
            <a:xfrm>
              <a:off x="7526137" y="416352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3" name="pt503"/>
            <p:cNvSpPr/>
            <p:nvPr/>
          </p:nvSpPr>
          <p:spPr>
            <a:xfrm>
              <a:off x="7526137" y="416352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4" name="pt504"/>
            <p:cNvSpPr/>
            <p:nvPr/>
          </p:nvSpPr>
          <p:spPr>
            <a:xfrm>
              <a:off x="7410492" y="499491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5" name="pt505"/>
            <p:cNvSpPr/>
            <p:nvPr/>
          </p:nvSpPr>
          <p:spPr>
            <a:xfrm>
              <a:off x="7352669" y="499491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6" name="pt506"/>
            <p:cNvSpPr/>
            <p:nvPr/>
          </p:nvSpPr>
          <p:spPr>
            <a:xfrm>
              <a:off x="7352669" y="499491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7" name="pt507"/>
            <p:cNvSpPr/>
            <p:nvPr/>
          </p:nvSpPr>
          <p:spPr>
            <a:xfrm>
              <a:off x="7410492" y="482863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8" name="pt508"/>
            <p:cNvSpPr/>
            <p:nvPr/>
          </p:nvSpPr>
          <p:spPr>
            <a:xfrm>
              <a:off x="7410492" y="482863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9" name="pt509"/>
            <p:cNvSpPr/>
            <p:nvPr/>
          </p:nvSpPr>
          <p:spPr>
            <a:xfrm>
              <a:off x="7410492" y="482863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0" name="pt510"/>
            <p:cNvSpPr/>
            <p:nvPr/>
          </p:nvSpPr>
          <p:spPr>
            <a:xfrm>
              <a:off x="7699605" y="291645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1" name="pt511"/>
            <p:cNvSpPr/>
            <p:nvPr/>
          </p:nvSpPr>
          <p:spPr>
            <a:xfrm>
              <a:off x="7699605" y="291645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2" name="pt512"/>
            <p:cNvSpPr/>
            <p:nvPr/>
          </p:nvSpPr>
          <p:spPr>
            <a:xfrm>
              <a:off x="7699605" y="291645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3" name="pt513"/>
            <p:cNvSpPr/>
            <p:nvPr/>
          </p:nvSpPr>
          <p:spPr>
            <a:xfrm>
              <a:off x="7526137" y="449608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4" name="pt514"/>
            <p:cNvSpPr/>
            <p:nvPr/>
          </p:nvSpPr>
          <p:spPr>
            <a:xfrm>
              <a:off x="7468314" y="449608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5" name="pt515"/>
            <p:cNvSpPr/>
            <p:nvPr/>
          </p:nvSpPr>
          <p:spPr>
            <a:xfrm>
              <a:off x="7468314" y="449608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6" name="pt516"/>
            <p:cNvSpPr/>
            <p:nvPr/>
          </p:nvSpPr>
          <p:spPr>
            <a:xfrm>
              <a:off x="7873074" y="83800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7" name="pt517"/>
            <p:cNvSpPr/>
            <p:nvPr/>
          </p:nvSpPr>
          <p:spPr>
            <a:xfrm>
              <a:off x="7873074" y="83800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8" name="pt518"/>
            <p:cNvSpPr/>
            <p:nvPr/>
          </p:nvSpPr>
          <p:spPr>
            <a:xfrm>
              <a:off x="7873074" y="83800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9" name="pt519"/>
            <p:cNvSpPr/>
            <p:nvPr/>
          </p:nvSpPr>
          <p:spPr>
            <a:xfrm>
              <a:off x="7873074" y="166938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0" name="pt520"/>
            <p:cNvSpPr/>
            <p:nvPr/>
          </p:nvSpPr>
          <p:spPr>
            <a:xfrm>
              <a:off x="7815251" y="166938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1" name="pt521"/>
            <p:cNvSpPr/>
            <p:nvPr/>
          </p:nvSpPr>
          <p:spPr>
            <a:xfrm>
              <a:off x="7815251" y="166938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2" name="pt522"/>
            <p:cNvSpPr/>
            <p:nvPr/>
          </p:nvSpPr>
          <p:spPr>
            <a:xfrm>
              <a:off x="7583960" y="424666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3" name="pt523"/>
            <p:cNvSpPr/>
            <p:nvPr/>
          </p:nvSpPr>
          <p:spPr>
            <a:xfrm>
              <a:off x="7468314" y="424666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4" name="pt524"/>
            <p:cNvSpPr/>
            <p:nvPr/>
          </p:nvSpPr>
          <p:spPr>
            <a:xfrm>
              <a:off x="7526137" y="424666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5" name="pt525"/>
            <p:cNvSpPr/>
            <p:nvPr/>
          </p:nvSpPr>
          <p:spPr>
            <a:xfrm>
              <a:off x="7873074" y="92113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6" name="pt526"/>
            <p:cNvSpPr/>
            <p:nvPr/>
          </p:nvSpPr>
          <p:spPr>
            <a:xfrm>
              <a:off x="7873074" y="92113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7" name="pt527"/>
            <p:cNvSpPr/>
            <p:nvPr/>
          </p:nvSpPr>
          <p:spPr>
            <a:xfrm>
              <a:off x="7873074" y="92113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8" name="pt528"/>
            <p:cNvSpPr/>
            <p:nvPr/>
          </p:nvSpPr>
          <p:spPr>
            <a:xfrm>
              <a:off x="7583960" y="516118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9" name="pt529"/>
            <p:cNvSpPr/>
            <p:nvPr/>
          </p:nvSpPr>
          <p:spPr>
            <a:xfrm>
              <a:off x="7526137" y="516118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0" name="pt530"/>
            <p:cNvSpPr/>
            <p:nvPr/>
          </p:nvSpPr>
          <p:spPr>
            <a:xfrm>
              <a:off x="7294846" y="516118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1" name="pt531"/>
            <p:cNvSpPr/>
            <p:nvPr/>
          </p:nvSpPr>
          <p:spPr>
            <a:xfrm>
              <a:off x="7468314" y="457922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2" name="pt532"/>
            <p:cNvSpPr/>
            <p:nvPr/>
          </p:nvSpPr>
          <p:spPr>
            <a:xfrm>
              <a:off x="7468314" y="457922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3" name="pt533"/>
            <p:cNvSpPr/>
            <p:nvPr/>
          </p:nvSpPr>
          <p:spPr>
            <a:xfrm>
              <a:off x="7468314" y="457922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4" name="pt534"/>
            <p:cNvSpPr/>
            <p:nvPr/>
          </p:nvSpPr>
          <p:spPr>
            <a:xfrm>
              <a:off x="7815251" y="175252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5" name="pt535"/>
            <p:cNvSpPr/>
            <p:nvPr/>
          </p:nvSpPr>
          <p:spPr>
            <a:xfrm>
              <a:off x="7815251" y="175252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6" name="pt536"/>
            <p:cNvSpPr/>
            <p:nvPr/>
          </p:nvSpPr>
          <p:spPr>
            <a:xfrm>
              <a:off x="7815251" y="175252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7" name="pt537"/>
            <p:cNvSpPr/>
            <p:nvPr/>
          </p:nvSpPr>
          <p:spPr>
            <a:xfrm>
              <a:off x="7699605" y="349842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8" name="pt538"/>
            <p:cNvSpPr/>
            <p:nvPr/>
          </p:nvSpPr>
          <p:spPr>
            <a:xfrm>
              <a:off x="7641783" y="349842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9" name="pt539"/>
            <p:cNvSpPr/>
            <p:nvPr/>
          </p:nvSpPr>
          <p:spPr>
            <a:xfrm>
              <a:off x="7641783" y="349842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0" name="pt540"/>
            <p:cNvSpPr/>
            <p:nvPr/>
          </p:nvSpPr>
          <p:spPr>
            <a:xfrm>
              <a:off x="7815251" y="183565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1" name="pt541"/>
            <p:cNvSpPr/>
            <p:nvPr/>
          </p:nvSpPr>
          <p:spPr>
            <a:xfrm>
              <a:off x="7873074" y="183565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2" name="pt542"/>
            <p:cNvSpPr/>
            <p:nvPr/>
          </p:nvSpPr>
          <p:spPr>
            <a:xfrm>
              <a:off x="7815251" y="183565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3" name="pt543"/>
            <p:cNvSpPr/>
            <p:nvPr/>
          </p:nvSpPr>
          <p:spPr>
            <a:xfrm>
              <a:off x="7468314" y="100427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4" name="pt544"/>
            <p:cNvSpPr/>
            <p:nvPr/>
          </p:nvSpPr>
          <p:spPr>
            <a:xfrm>
              <a:off x="7699605" y="100427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5" name="pt545"/>
            <p:cNvSpPr/>
            <p:nvPr/>
          </p:nvSpPr>
          <p:spPr>
            <a:xfrm>
              <a:off x="7873074" y="100427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6" name="pt546"/>
            <p:cNvSpPr/>
            <p:nvPr/>
          </p:nvSpPr>
          <p:spPr>
            <a:xfrm>
              <a:off x="7757428" y="299959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7" name="pt547"/>
            <p:cNvSpPr/>
            <p:nvPr/>
          </p:nvSpPr>
          <p:spPr>
            <a:xfrm>
              <a:off x="7699605" y="299959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8" name="pt548"/>
            <p:cNvSpPr/>
            <p:nvPr/>
          </p:nvSpPr>
          <p:spPr>
            <a:xfrm>
              <a:off x="7699605" y="299959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9" name="pt549"/>
            <p:cNvSpPr/>
            <p:nvPr/>
          </p:nvSpPr>
          <p:spPr>
            <a:xfrm>
              <a:off x="7815251" y="191879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0" name="pt550"/>
            <p:cNvSpPr/>
            <p:nvPr/>
          </p:nvSpPr>
          <p:spPr>
            <a:xfrm>
              <a:off x="7815251" y="191879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1" name="pt551"/>
            <p:cNvSpPr/>
            <p:nvPr/>
          </p:nvSpPr>
          <p:spPr>
            <a:xfrm>
              <a:off x="7815251" y="191879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2" name="pt552"/>
            <p:cNvSpPr/>
            <p:nvPr/>
          </p:nvSpPr>
          <p:spPr>
            <a:xfrm>
              <a:off x="7873074" y="108741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3" name="pt553"/>
            <p:cNvSpPr/>
            <p:nvPr/>
          </p:nvSpPr>
          <p:spPr>
            <a:xfrm>
              <a:off x="7468314" y="507804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4" name="pt554"/>
            <p:cNvSpPr/>
            <p:nvPr/>
          </p:nvSpPr>
          <p:spPr>
            <a:xfrm>
              <a:off x="7352669" y="507804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5" name="pt555"/>
            <p:cNvSpPr/>
            <p:nvPr/>
          </p:nvSpPr>
          <p:spPr>
            <a:xfrm>
              <a:off x="7352669" y="507804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6" name="pt556"/>
            <p:cNvSpPr/>
            <p:nvPr/>
          </p:nvSpPr>
          <p:spPr>
            <a:xfrm>
              <a:off x="7873074" y="108741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7" name="pt557"/>
            <p:cNvSpPr/>
            <p:nvPr/>
          </p:nvSpPr>
          <p:spPr>
            <a:xfrm>
              <a:off x="7873074" y="108741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8" name="pt558"/>
            <p:cNvSpPr/>
            <p:nvPr/>
          </p:nvSpPr>
          <p:spPr>
            <a:xfrm>
              <a:off x="7873074" y="200193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9" name="pt559"/>
            <p:cNvSpPr/>
            <p:nvPr/>
          </p:nvSpPr>
          <p:spPr>
            <a:xfrm>
              <a:off x="7641783" y="200193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0" name="pt560"/>
            <p:cNvSpPr/>
            <p:nvPr/>
          </p:nvSpPr>
          <p:spPr>
            <a:xfrm>
              <a:off x="7815251" y="200193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1" name="pt561"/>
            <p:cNvSpPr/>
            <p:nvPr/>
          </p:nvSpPr>
          <p:spPr>
            <a:xfrm>
              <a:off x="7815251" y="208507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2" name="pt562"/>
            <p:cNvSpPr/>
            <p:nvPr/>
          </p:nvSpPr>
          <p:spPr>
            <a:xfrm>
              <a:off x="7815251" y="208507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3" name="pt563"/>
            <p:cNvSpPr/>
            <p:nvPr/>
          </p:nvSpPr>
          <p:spPr>
            <a:xfrm>
              <a:off x="7873074" y="117055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4" name="pt564"/>
            <p:cNvSpPr/>
            <p:nvPr/>
          </p:nvSpPr>
          <p:spPr>
            <a:xfrm>
              <a:off x="7873074" y="117055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5" name="pt565"/>
            <p:cNvSpPr/>
            <p:nvPr/>
          </p:nvSpPr>
          <p:spPr>
            <a:xfrm>
              <a:off x="7873074" y="117055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6" name="pt566"/>
            <p:cNvSpPr/>
            <p:nvPr/>
          </p:nvSpPr>
          <p:spPr>
            <a:xfrm>
              <a:off x="7815251" y="208507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7" name="pt567"/>
            <p:cNvSpPr/>
            <p:nvPr/>
          </p:nvSpPr>
          <p:spPr>
            <a:xfrm>
              <a:off x="7757428" y="308273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8" name="pt568"/>
            <p:cNvSpPr/>
            <p:nvPr/>
          </p:nvSpPr>
          <p:spPr>
            <a:xfrm>
              <a:off x="7757428" y="308273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9" name="pt569"/>
            <p:cNvSpPr/>
            <p:nvPr/>
          </p:nvSpPr>
          <p:spPr>
            <a:xfrm>
              <a:off x="7699605" y="308273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0" name="pt570"/>
            <p:cNvSpPr/>
            <p:nvPr/>
          </p:nvSpPr>
          <p:spPr>
            <a:xfrm>
              <a:off x="7583960" y="241762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1" name="pt571"/>
            <p:cNvSpPr/>
            <p:nvPr/>
          </p:nvSpPr>
          <p:spPr>
            <a:xfrm>
              <a:off x="7757428" y="241762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2" name="pt572"/>
            <p:cNvSpPr/>
            <p:nvPr/>
          </p:nvSpPr>
          <p:spPr>
            <a:xfrm>
              <a:off x="7583960" y="466235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3" name="pt573"/>
            <p:cNvSpPr/>
            <p:nvPr/>
          </p:nvSpPr>
          <p:spPr>
            <a:xfrm>
              <a:off x="7526137" y="466235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4" name="pt574"/>
            <p:cNvSpPr/>
            <p:nvPr/>
          </p:nvSpPr>
          <p:spPr>
            <a:xfrm>
              <a:off x="7468314" y="466235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5" name="pt575"/>
            <p:cNvSpPr/>
            <p:nvPr/>
          </p:nvSpPr>
          <p:spPr>
            <a:xfrm>
              <a:off x="7699605" y="125369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6" name="pt576"/>
            <p:cNvSpPr/>
            <p:nvPr/>
          </p:nvSpPr>
          <p:spPr>
            <a:xfrm>
              <a:off x="7873074" y="125369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7" name="pt577"/>
            <p:cNvSpPr/>
            <p:nvPr/>
          </p:nvSpPr>
          <p:spPr>
            <a:xfrm>
              <a:off x="7873074" y="125369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8" name="pt578"/>
            <p:cNvSpPr/>
            <p:nvPr/>
          </p:nvSpPr>
          <p:spPr>
            <a:xfrm>
              <a:off x="7468314" y="532746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9" name="pt579"/>
            <p:cNvSpPr/>
            <p:nvPr/>
          </p:nvSpPr>
          <p:spPr>
            <a:xfrm>
              <a:off x="7294846" y="532746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0" name="pt580"/>
            <p:cNvSpPr/>
            <p:nvPr/>
          </p:nvSpPr>
          <p:spPr>
            <a:xfrm>
              <a:off x="7237023" y="532746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1" name="pt581"/>
            <p:cNvSpPr/>
            <p:nvPr/>
          </p:nvSpPr>
          <p:spPr>
            <a:xfrm>
              <a:off x="7757428" y="241762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2" name="pt582"/>
            <p:cNvSpPr/>
            <p:nvPr/>
          </p:nvSpPr>
          <p:spPr>
            <a:xfrm>
              <a:off x="7873074" y="133683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3" name="pt583"/>
            <p:cNvSpPr/>
            <p:nvPr/>
          </p:nvSpPr>
          <p:spPr>
            <a:xfrm>
              <a:off x="7873074" y="133683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4" name="pt584"/>
            <p:cNvSpPr/>
            <p:nvPr/>
          </p:nvSpPr>
          <p:spPr>
            <a:xfrm>
              <a:off x="7873074" y="133683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5" name="pt585"/>
            <p:cNvSpPr/>
            <p:nvPr/>
          </p:nvSpPr>
          <p:spPr>
            <a:xfrm>
              <a:off x="7237023" y="574315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6" name="pt586"/>
            <p:cNvSpPr/>
            <p:nvPr/>
          </p:nvSpPr>
          <p:spPr>
            <a:xfrm>
              <a:off x="6890087" y="574315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7" name="pt587"/>
            <p:cNvSpPr/>
            <p:nvPr/>
          </p:nvSpPr>
          <p:spPr>
            <a:xfrm>
              <a:off x="5964923" y="574315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8" name="pt588"/>
            <p:cNvSpPr/>
            <p:nvPr/>
          </p:nvSpPr>
          <p:spPr>
            <a:xfrm>
              <a:off x="7873074" y="141996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9" name="pt589"/>
            <p:cNvSpPr/>
            <p:nvPr/>
          </p:nvSpPr>
          <p:spPr>
            <a:xfrm>
              <a:off x="7873074" y="141996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0" name="pt590"/>
            <p:cNvSpPr/>
            <p:nvPr/>
          </p:nvSpPr>
          <p:spPr>
            <a:xfrm>
              <a:off x="7873074" y="141996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1" name="pt591"/>
            <p:cNvSpPr/>
            <p:nvPr/>
          </p:nvSpPr>
          <p:spPr>
            <a:xfrm>
              <a:off x="7641783" y="391411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2" name="pt592"/>
            <p:cNvSpPr/>
            <p:nvPr/>
          </p:nvSpPr>
          <p:spPr>
            <a:xfrm>
              <a:off x="7583960" y="391411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3" name="pt593"/>
            <p:cNvSpPr/>
            <p:nvPr/>
          </p:nvSpPr>
          <p:spPr>
            <a:xfrm>
              <a:off x="7583960" y="391411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4" name="pt594"/>
            <p:cNvSpPr/>
            <p:nvPr/>
          </p:nvSpPr>
          <p:spPr>
            <a:xfrm>
              <a:off x="7757428" y="216821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5" name="pt595"/>
            <p:cNvSpPr/>
            <p:nvPr/>
          </p:nvSpPr>
          <p:spPr>
            <a:xfrm>
              <a:off x="7757428" y="216821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6" name="pt596"/>
            <p:cNvSpPr/>
            <p:nvPr/>
          </p:nvSpPr>
          <p:spPr>
            <a:xfrm>
              <a:off x="7815251" y="216821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7" name="pt597"/>
            <p:cNvSpPr/>
            <p:nvPr/>
          </p:nvSpPr>
          <p:spPr>
            <a:xfrm>
              <a:off x="7815251" y="358156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8" name="pt598"/>
            <p:cNvSpPr/>
            <p:nvPr/>
          </p:nvSpPr>
          <p:spPr>
            <a:xfrm>
              <a:off x="7815251" y="358156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9" name="pt599"/>
            <p:cNvSpPr/>
            <p:nvPr/>
          </p:nvSpPr>
          <p:spPr>
            <a:xfrm>
              <a:off x="7641783" y="358156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0" name="pt600"/>
            <p:cNvSpPr/>
            <p:nvPr/>
          </p:nvSpPr>
          <p:spPr>
            <a:xfrm>
              <a:off x="7237023" y="566001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1" name="pt601"/>
            <p:cNvSpPr/>
            <p:nvPr/>
          </p:nvSpPr>
          <p:spPr>
            <a:xfrm>
              <a:off x="7063555" y="566001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2" name="pt602"/>
            <p:cNvSpPr/>
            <p:nvPr/>
          </p:nvSpPr>
          <p:spPr>
            <a:xfrm>
              <a:off x="6658796" y="566001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3" name="pt603"/>
            <p:cNvSpPr/>
            <p:nvPr/>
          </p:nvSpPr>
          <p:spPr>
            <a:xfrm>
              <a:off x="7757428" y="250076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4" name="pt604"/>
            <p:cNvSpPr/>
            <p:nvPr/>
          </p:nvSpPr>
          <p:spPr>
            <a:xfrm>
              <a:off x="7757428" y="250076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5" name="pt605"/>
            <p:cNvSpPr/>
            <p:nvPr/>
          </p:nvSpPr>
          <p:spPr>
            <a:xfrm>
              <a:off x="7757428" y="250076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6" name="pt606"/>
            <p:cNvSpPr/>
            <p:nvPr/>
          </p:nvSpPr>
          <p:spPr>
            <a:xfrm>
              <a:off x="7699605" y="258390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7" name="pt607"/>
            <p:cNvSpPr/>
            <p:nvPr/>
          </p:nvSpPr>
          <p:spPr>
            <a:xfrm>
              <a:off x="7815251" y="258390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8" name="pt608"/>
            <p:cNvSpPr/>
            <p:nvPr/>
          </p:nvSpPr>
          <p:spPr>
            <a:xfrm>
              <a:off x="7757428" y="258390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9" name="pt609"/>
            <p:cNvSpPr/>
            <p:nvPr/>
          </p:nvSpPr>
          <p:spPr>
            <a:xfrm>
              <a:off x="7641783" y="524432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0" name="pt610"/>
            <p:cNvSpPr/>
            <p:nvPr/>
          </p:nvSpPr>
          <p:spPr>
            <a:xfrm>
              <a:off x="7294846" y="524432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1" name="pt611"/>
            <p:cNvSpPr/>
            <p:nvPr/>
          </p:nvSpPr>
          <p:spPr>
            <a:xfrm>
              <a:off x="7294846" y="524432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2" name="pt612"/>
            <p:cNvSpPr/>
            <p:nvPr/>
          </p:nvSpPr>
          <p:spPr>
            <a:xfrm>
              <a:off x="7237023" y="491177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3" name="pt613"/>
            <p:cNvSpPr/>
            <p:nvPr/>
          </p:nvSpPr>
          <p:spPr>
            <a:xfrm>
              <a:off x="7468314" y="491177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4" name="pt614"/>
            <p:cNvSpPr/>
            <p:nvPr/>
          </p:nvSpPr>
          <p:spPr>
            <a:xfrm>
              <a:off x="7410492" y="491177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5" name="pt615"/>
            <p:cNvSpPr/>
            <p:nvPr/>
          </p:nvSpPr>
          <p:spPr>
            <a:xfrm>
              <a:off x="7757428" y="316587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6" name="pt616"/>
            <p:cNvSpPr/>
            <p:nvPr/>
          </p:nvSpPr>
          <p:spPr>
            <a:xfrm>
              <a:off x="7757428" y="316587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7" name="pt617"/>
            <p:cNvSpPr/>
            <p:nvPr/>
          </p:nvSpPr>
          <p:spPr>
            <a:xfrm>
              <a:off x="7699605" y="316587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8" name="pt618"/>
            <p:cNvSpPr/>
            <p:nvPr/>
          </p:nvSpPr>
          <p:spPr>
            <a:xfrm>
              <a:off x="7815251" y="399725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9" name="pt619"/>
            <p:cNvSpPr/>
            <p:nvPr/>
          </p:nvSpPr>
          <p:spPr>
            <a:xfrm>
              <a:off x="7583960" y="399725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20" name="pt620"/>
            <p:cNvSpPr/>
            <p:nvPr/>
          </p:nvSpPr>
          <p:spPr>
            <a:xfrm>
              <a:off x="7583960" y="399725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1" name="pt621"/>
            <p:cNvSpPr/>
            <p:nvPr/>
          </p:nvSpPr>
          <p:spPr>
            <a:xfrm>
              <a:off x="7583960" y="408039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2" name="pt622"/>
            <p:cNvSpPr/>
            <p:nvPr/>
          </p:nvSpPr>
          <p:spPr>
            <a:xfrm>
              <a:off x="7583960" y="408039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23" name="pt623"/>
            <p:cNvSpPr/>
            <p:nvPr/>
          </p:nvSpPr>
          <p:spPr>
            <a:xfrm>
              <a:off x="7583960" y="408039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4" name="pt624"/>
            <p:cNvSpPr/>
            <p:nvPr/>
          </p:nvSpPr>
          <p:spPr>
            <a:xfrm>
              <a:off x="7873074" y="266704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5" name="pt625"/>
            <p:cNvSpPr/>
            <p:nvPr/>
          </p:nvSpPr>
          <p:spPr>
            <a:xfrm>
              <a:off x="7757428" y="266704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26" name="pt626"/>
            <p:cNvSpPr/>
            <p:nvPr/>
          </p:nvSpPr>
          <p:spPr>
            <a:xfrm>
              <a:off x="7757428" y="266704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7" name="pt627"/>
            <p:cNvSpPr/>
            <p:nvPr/>
          </p:nvSpPr>
          <p:spPr>
            <a:xfrm>
              <a:off x="7526137" y="324900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8" name="pt628"/>
            <p:cNvSpPr/>
            <p:nvPr/>
          </p:nvSpPr>
          <p:spPr>
            <a:xfrm>
              <a:off x="7526137" y="324900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29" name="pt629"/>
            <p:cNvSpPr/>
            <p:nvPr/>
          </p:nvSpPr>
          <p:spPr>
            <a:xfrm>
              <a:off x="7699605" y="324900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30" name="pt630"/>
            <p:cNvSpPr/>
            <p:nvPr/>
          </p:nvSpPr>
          <p:spPr>
            <a:xfrm>
              <a:off x="7583960" y="366470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31" name="pt631"/>
            <p:cNvSpPr/>
            <p:nvPr/>
          </p:nvSpPr>
          <p:spPr>
            <a:xfrm>
              <a:off x="7583960" y="366470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2" name="pt632"/>
            <p:cNvSpPr/>
            <p:nvPr/>
          </p:nvSpPr>
          <p:spPr>
            <a:xfrm>
              <a:off x="7641783" y="366470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33" name="tx633"/>
            <p:cNvSpPr/>
            <p:nvPr/>
          </p:nvSpPr>
          <p:spPr>
            <a:xfrm>
              <a:off x="1456833" y="5733287"/>
              <a:ext cx="37842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Panama</a:t>
              </a:r>
            </a:p>
          </p:txBody>
        </p:sp>
        <p:sp>
          <p:nvSpPr>
            <p:cNvPr id="634" name="tx634"/>
            <p:cNvSpPr/>
            <p:nvPr/>
          </p:nvSpPr>
          <p:spPr>
            <a:xfrm>
              <a:off x="1428654" y="5650148"/>
              <a:ext cx="40659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Romania</a:t>
              </a:r>
            </a:p>
          </p:txBody>
        </p:sp>
        <p:sp>
          <p:nvSpPr>
            <p:cNvPr id="635" name="tx635"/>
            <p:cNvSpPr/>
            <p:nvPr/>
          </p:nvSpPr>
          <p:spPr>
            <a:xfrm>
              <a:off x="1519043" y="5567010"/>
              <a:ext cx="3162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Austria</a:t>
              </a:r>
            </a:p>
          </p:txBody>
        </p:sp>
        <p:sp>
          <p:nvSpPr>
            <p:cNvPr id="636" name="tx636"/>
            <p:cNvSpPr/>
            <p:nvPr/>
          </p:nvSpPr>
          <p:spPr>
            <a:xfrm>
              <a:off x="1400328" y="5483872"/>
              <a:ext cx="43492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Barbados</a:t>
              </a:r>
            </a:p>
          </p:txBody>
        </p:sp>
        <p:sp>
          <p:nvSpPr>
            <p:cNvPr id="637" name="tx637"/>
            <p:cNvSpPr/>
            <p:nvPr/>
          </p:nvSpPr>
          <p:spPr>
            <a:xfrm>
              <a:off x="1406033" y="5400734"/>
              <a:ext cx="42922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Bahamas</a:t>
              </a:r>
            </a:p>
          </p:txBody>
        </p:sp>
        <p:sp>
          <p:nvSpPr>
            <p:cNvPr id="638" name="tx638"/>
            <p:cNvSpPr/>
            <p:nvPr/>
          </p:nvSpPr>
          <p:spPr>
            <a:xfrm>
              <a:off x="1236617" y="5317596"/>
              <a:ext cx="20324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New</a:t>
              </a:r>
            </a:p>
          </p:txBody>
        </p:sp>
        <p:sp>
          <p:nvSpPr>
            <p:cNvPr id="639" name="tx639"/>
            <p:cNvSpPr/>
            <p:nvPr/>
          </p:nvSpPr>
          <p:spPr>
            <a:xfrm>
              <a:off x="1468094" y="5317596"/>
              <a:ext cx="36715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Zealand</a:t>
              </a:r>
            </a:p>
          </p:txBody>
        </p:sp>
        <p:sp>
          <p:nvSpPr>
            <p:cNvPr id="640" name="tx640"/>
            <p:cNvSpPr/>
            <p:nvPr/>
          </p:nvSpPr>
          <p:spPr>
            <a:xfrm>
              <a:off x="1445522" y="5233168"/>
              <a:ext cx="389731"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Slovenia</a:t>
              </a:r>
            </a:p>
          </p:txBody>
        </p:sp>
        <p:sp>
          <p:nvSpPr>
            <p:cNvPr id="641" name="tx641"/>
            <p:cNvSpPr/>
            <p:nvPr/>
          </p:nvSpPr>
          <p:spPr>
            <a:xfrm>
              <a:off x="1524599" y="5151319"/>
              <a:ext cx="3106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Ireland</a:t>
              </a:r>
            </a:p>
          </p:txBody>
        </p:sp>
        <p:sp>
          <p:nvSpPr>
            <p:cNvPr id="642" name="tx642"/>
            <p:cNvSpPr/>
            <p:nvPr/>
          </p:nvSpPr>
          <p:spPr>
            <a:xfrm>
              <a:off x="1422850" y="5068181"/>
              <a:ext cx="41240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Lithuania</a:t>
              </a:r>
            </a:p>
          </p:txBody>
        </p:sp>
        <p:sp>
          <p:nvSpPr>
            <p:cNvPr id="643" name="tx643"/>
            <p:cNvSpPr/>
            <p:nvPr/>
          </p:nvSpPr>
          <p:spPr>
            <a:xfrm>
              <a:off x="1496371" y="4985043"/>
              <a:ext cx="33888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Estonia</a:t>
              </a:r>
            </a:p>
          </p:txBody>
        </p:sp>
        <p:sp>
          <p:nvSpPr>
            <p:cNvPr id="644" name="tx644"/>
            <p:cNvSpPr/>
            <p:nvPr/>
          </p:nvSpPr>
          <p:spPr>
            <a:xfrm>
              <a:off x="1315694" y="4900615"/>
              <a:ext cx="1807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San</a:t>
              </a:r>
            </a:p>
          </p:txBody>
        </p:sp>
        <p:sp>
          <p:nvSpPr>
            <p:cNvPr id="645" name="tx645"/>
            <p:cNvSpPr/>
            <p:nvPr/>
          </p:nvSpPr>
          <p:spPr>
            <a:xfrm>
              <a:off x="1524698" y="4901904"/>
              <a:ext cx="31055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Marino</a:t>
              </a:r>
            </a:p>
          </p:txBody>
        </p:sp>
        <p:sp>
          <p:nvSpPr>
            <p:cNvPr id="646" name="tx646"/>
            <p:cNvSpPr/>
            <p:nvPr/>
          </p:nvSpPr>
          <p:spPr>
            <a:xfrm>
              <a:off x="1502027" y="4818766"/>
              <a:ext cx="33322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Finland</a:t>
              </a:r>
            </a:p>
          </p:txBody>
        </p:sp>
        <p:sp>
          <p:nvSpPr>
            <p:cNvPr id="647" name="tx647"/>
            <p:cNvSpPr/>
            <p:nvPr/>
          </p:nvSpPr>
          <p:spPr>
            <a:xfrm>
              <a:off x="1417443" y="4714197"/>
              <a:ext cx="41781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Germany</a:t>
              </a:r>
            </a:p>
          </p:txBody>
        </p:sp>
        <p:sp>
          <p:nvSpPr>
            <p:cNvPr id="648" name="tx648"/>
            <p:cNvSpPr/>
            <p:nvPr/>
          </p:nvSpPr>
          <p:spPr>
            <a:xfrm>
              <a:off x="508103" y="4652490"/>
              <a:ext cx="54783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Netherlands</a:t>
              </a:r>
            </a:p>
          </p:txBody>
        </p:sp>
        <p:sp>
          <p:nvSpPr>
            <p:cNvPr id="649" name="tx649"/>
            <p:cNvSpPr/>
            <p:nvPr/>
          </p:nvSpPr>
          <p:spPr>
            <a:xfrm>
              <a:off x="1084167" y="4631059"/>
              <a:ext cx="434826"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(Kingdom</a:t>
              </a:r>
            </a:p>
          </p:txBody>
        </p:sp>
        <p:sp>
          <p:nvSpPr>
            <p:cNvPr id="650" name="tx650"/>
            <p:cNvSpPr/>
            <p:nvPr/>
          </p:nvSpPr>
          <p:spPr>
            <a:xfrm>
              <a:off x="1547221" y="4651250"/>
              <a:ext cx="84732"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of</a:t>
              </a:r>
            </a:p>
          </p:txBody>
        </p:sp>
        <p:sp>
          <p:nvSpPr>
            <p:cNvPr id="651" name="tx651"/>
            <p:cNvSpPr/>
            <p:nvPr/>
          </p:nvSpPr>
          <p:spPr>
            <a:xfrm>
              <a:off x="1660181" y="4631059"/>
              <a:ext cx="175071"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the)</a:t>
              </a:r>
            </a:p>
          </p:txBody>
        </p:sp>
        <p:sp>
          <p:nvSpPr>
            <p:cNvPr id="652" name="tx652"/>
            <p:cNvSpPr/>
            <p:nvPr/>
          </p:nvSpPr>
          <p:spPr>
            <a:xfrm>
              <a:off x="1507633" y="4569352"/>
              <a:ext cx="32762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Iceland</a:t>
              </a:r>
            </a:p>
          </p:txBody>
        </p:sp>
        <p:sp>
          <p:nvSpPr>
            <p:cNvPr id="653" name="tx653"/>
            <p:cNvSpPr/>
            <p:nvPr/>
          </p:nvSpPr>
          <p:spPr>
            <a:xfrm>
              <a:off x="1112345" y="4486164"/>
              <a:ext cx="293687"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United</a:t>
              </a:r>
            </a:p>
          </p:txBody>
        </p:sp>
        <p:sp>
          <p:nvSpPr>
            <p:cNvPr id="654" name="tx654"/>
            <p:cNvSpPr/>
            <p:nvPr/>
          </p:nvSpPr>
          <p:spPr>
            <a:xfrm>
              <a:off x="1434260" y="4466022"/>
              <a:ext cx="40099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Kingdom</a:t>
              </a:r>
            </a:p>
          </p:txBody>
        </p:sp>
        <p:sp>
          <p:nvSpPr>
            <p:cNvPr id="655" name="tx655"/>
            <p:cNvSpPr/>
            <p:nvPr/>
          </p:nvSpPr>
          <p:spPr>
            <a:xfrm>
              <a:off x="1479355" y="4401785"/>
              <a:ext cx="355897"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Canada</a:t>
              </a:r>
            </a:p>
          </p:txBody>
        </p:sp>
        <p:sp>
          <p:nvSpPr>
            <p:cNvPr id="656" name="tx656"/>
            <p:cNvSpPr/>
            <p:nvPr/>
          </p:nvSpPr>
          <p:spPr>
            <a:xfrm>
              <a:off x="1462488" y="4299746"/>
              <a:ext cx="372764"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Bulgaria</a:t>
              </a:r>
            </a:p>
          </p:txBody>
        </p:sp>
        <p:sp>
          <p:nvSpPr>
            <p:cNvPr id="657" name="tx657"/>
            <p:cNvSpPr/>
            <p:nvPr/>
          </p:nvSpPr>
          <p:spPr>
            <a:xfrm>
              <a:off x="1507732" y="4235509"/>
              <a:ext cx="327521"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Croatia</a:t>
              </a:r>
            </a:p>
          </p:txBody>
        </p:sp>
        <p:sp>
          <p:nvSpPr>
            <p:cNvPr id="658" name="tx658"/>
            <p:cNvSpPr/>
            <p:nvPr/>
          </p:nvSpPr>
          <p:spPr>
            <a:xfrm>
              <a:off x="1575399" y="4133420"/>
              <a:ext cx="259853" cy="94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Spain</a:t>
              </a:r>
            </a:p>
          </p:txBody>
        </p:sp>
        <p:sp>
          <p:nvSpPr>
            <p:cNvPr id="659" name="tx659"/>
            <p:cNvSpPr/>
            <p:nvPr/>
          </p:nvSpPr>
          <p:spPr>
            <a:xfrm>
              <a:off x="1225306" y="4070473"/>
              <a:ext cx="293687"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United</a:t>
              </a:r>
            </a:p>
          </p:txBody>
        </p:sp>
        <p:sp>
          <p:nvSpPr>
            <p:cNvPr id="660" name="tx660"/>
            <p:cNvSpPr/>
            <p:nvPr/>
          </p:nvSpPr>
          <p:spPr>
            <a:xfrm>
              <a:off x="1547221" y="4069232"/>
              <a:ext cx="288032"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States</a:t>
              </a:r>
            </a:p>
          </p:txBody>
        </p:sp>
        <p:sp>
          <p:nvSpPr>
            <p:cNvPr id="661" name="tx661"/>
            <p:cNvSpPr/>
            <p:nvPr/>
          </p:nvSpPr>
          <p:spPr>
            <a:xfrm>
              <a:off x="1468094" y="3986094"/>
              <a:ext cx="367158"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Sweden</a:t>
              </a:r>
            </a:p>
          </p:txBody>
        </p:sp>
        <p:sp>
          <p:nvSpPr>
            <p:cNvPr id="662" name="tx662"/>
            <p:cNvSpPr/>
            <p:nvPr/>
          </p:nvSpPr>
          <p:spPr>
            <a:xfrm>
              <a:off x="1518894" y="3904246"/>
              <a:ext cx="31635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Poland</a:t>
              </a:r>
            </a:p>
          </p:txBody>
        </p:sp>
        <p:sp>
          <p:nvSpPr>
            <p:cNvPr id="663" name="tx663"/>
            <p:cNvSpPr/>
            <p:nvPr/>
          </p:nvSpPr>
          <p:spPr>
            <a:xfrm>
              <a:off x="1468193" y="3819818"/>
              <a:ext cx="367059"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Czechia</a:t>
              </a:r>
            </a:p>
          </p:txBody>
        </p:sp>
        <p:sp>
          <p:nvSpPr>
            <p:cNvPr id="664" name="tx664"/>
            <p:cNvSpPr/>
            <p:nvPr/>
          </p:nvSpPr>
          <p:spPr>
            <a:xfrm>
              <a:off x="1439965" y="3737969"/>
              <a:ext cx="3952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Australia</a:t>
              </a:r>
            </a:p>
          </p:txBody>
        </p:sp>
        <p:sp>
          <p:nvSpPr>
            <p:cNvPr id="665" name="tx665"/>
            <p:cNvSpPr/>
            <p:nvPr/>
          </p:nvSpPr>
          <p:spPr>
            <a:xfrm>
              <a:off x="1451227" y="3634640"/>
              <a:ext cx="384026"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Uruguay</a:t>
              </a:r>
            </a:p>
          </p:txBody>
        </p:sp>
        <p:sp>
          <p:nvSpPr>
            <p:cNvPr id="666" name="tx666"/>
            <p:cNvSpPr/>
            <p:nvPr/>
          </p:nvSpPr>
          <p:spPr>
            <a:xfrm>
              <a:off x="1581154" y="3565938"/>
              <a:ext cx="254099" cy="79672"/>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Qatar</a:t>
              </a:r>
            </a:p>
          </p:txBody>
        </p:sp>
        <p:sp>
          <p:nvSpPr>
            <p:cNvPr id="667" name="tx667"/>
            <p:cNvSpPr/>
            <p:nvPr/>
          </p:nvSpPr>
          <p:spPr>
            <a:xfrm>
              <a:off x="1648920" y="3468364"/>
              <a:ext cx="18633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Italy</a:t>
              </a:r>
            </a:p>
          </p:txBody>
        </p:sp>
        <p:sp>
          <p:nvSpPr>
            <p:cNvPr id="668" name="tx668"/>
            <p:cNvSpPr/>
            <p:nvPr/>
          </p:nvSpPr>
          <p:spPr>
            <a:xfrm>
              <a:off x="1513437" y="3383985"/>
              <a:ext cx="321816"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Cyprus</a:t>
              </a:r>
            </a:p>
          </p:txBody>
        </p:sp>
        <p:sp>
          <p:nvSpPr>
            <p:cNvPr id="669" name="tx669"/>
            <p:cNvSpPr/>
            <p:nvPr/>
          </p:nvSpPr>
          <p:spPr>
            <a:xfrm>
              <a:off x="1310088" y="3320988"/>
              <a:ext cx="525164"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Switzerland</a:t>
              </a:r>
            </a:p>
          </p:txBody>
        </p:sp>
        <p:sp>
          <p:nvSpPr>
            <p:cNvPr id="670" name="tx670"/>
            <p:cNvSpPr/>
            <p:nvPr/>
          </p:nvSpPr>
          <p:spPr>
            <a:xfrm>
              <a:off x="897636" y="3239140"/>
              <a:ext cx="36705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Trinidad</a:t>
              </a:r>
            </a:p>
          </p:txBody>
        </p:sp>
        <p:sp>
          <p:nvSpPr>
            <p:cNvPr id="671" name="tx671"/>
            <p:cNvSpPr/>
            <p:nvPr/>
          </p:nvSpPr>
          <p:spPr>
            <a:xfrm>
              <a:off x="1292923" y="3239140"/>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and</a:t>
              </a:r>
            </a:p>
          </p:txBody>
        </p:sp>
        <p:sp>
          <p:nvSpPr>
            <p:cNvPr id="672" name="tx672"/>
            <p:cNvSpPr/>
            <p:nvPr/>
          </p:nvSpPr>
          <p:spPr>
            <a:xfrm>
              <a:off x="1490666" y="3218949"/>
              <a:ext cx="344586"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Tobago</a:t>
              </a:r>
            </a:p>
          </p:txBody>
        </p:sp>
        <p:sp>
          <p:nvSpPr>
            <p:cNvPr id="673" name="tx673"/>
            <p:cNvSpPr/>
            <p:nvPr/>
          </p:nvSpPr>
          <p:spPr>
            <a:xfrm>
              <a:off x="1451227" y="3154712"/>
              <a:ext cx="38402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Slovakia</a:t>
              </a:r>
            </a:p>
          </p:txBody>
        </p:sp>
        <p:sp>
          <p:nvSpPr>
            <p:cNvPr id="674" name="tx674"/>
            <p:cNvSpPr/>
            <p:nvPr/>
          </p:nvSpPr>
          <p:spPr>
            <a:xfrm>
              <a:off x="1490865" y="3052673"/>
              <a:ext cx="344388"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Norway</a:t>
              </a:r>
            </a:p>
          </p:txBody>
        </p:sp>
        <p:sp>
          <p:nvSpPr>
            <p:cNvPr id="675" name="tx675"/>
            <p:cNvSpPr/>
            <p:nvPr/>
          </p:nvSpPr>
          <p:spPr>
            <a:xfrm>
              <a:off x="897834" y="2988436"/>
              <a:ext cx="2315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Saint</a:t>
              </a:r>
            </a:p>
          </p:txBody>
        </p:sp>
        <p:sp>
          <p:nvSpPr>
            <p:cNvPr id="676" name="tx676"/>
            <p:cNvSpPr/>
            <p:nvPr/>
          </p:nvSpPr>
          <p:spPr>
            <a:xfrm>
              <a:off x="1157638" y="2989725"/>
              <a:ext cx="19759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Kitts</a:t>
              </a:r>
            </a:p>
          </p:txBody>
        </p:sp>
        <p:sp>
          <p:nvSpPr>
            <p:cNvPr id="677" name="tx677"/>
            <p:cNvSpPr/>
            <p:nvPr/>
          </p:nvSpPr>
          <p:spPr>
            <a:xfrm>
              <a:off x="1383460" y="2989725"/>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and</a:t>
              </a:r>
            </a:p>
          </p:txBody>
        </p:sp>
        <p:sp>
          <p:nvSpPr>
            <p:cNvPr id="678" name="tx678"/>
            <p:cNvSpPr/>
            <p:nvPr/>
          </p:nvSpPr>
          <p:spPr>
            <a:xfrm>
              <a:off x="1581203" y="2989725"/>
              <a:ext cx="25404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Nevis</a:t>
              </a:r>
            </a:p>
          </p:txBody>
        </p:sp>
        <p:sp>
          <p:nvSpPr>
            <p:cNvPr id="679" name="tx679"/>
            <p:cNvSpPr/>
            <p:nvPr/>
          </p:nvSpPr>
          <p:spPr>
            <a:xfrm>
              <a:off x="1519043" y="2906587"/>
              <a:ext cx="3162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France</a:t>
              </a:r>
            </a:p>
          </p:txBody>
        </p:sp>
        <p:sp>
          <p:nvSpPr>
            <p:cNvPr id="680" name="tx680"/>
            <p:cNvSpPr/>
            <p:nvPr/>
          </p:nvSpPr>
          <p:spPr>
            <a:xfrm>
              <a:off x="1603726" y="2822159"/>
              <a:ext cx="23152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Chile</a:t>
              </a:r>
            </a:p>
          </p:txBody>
        </p:sp>
        <p:sp>
          <p:nvSpPr>
            <p:cNvPr id="681" name="tx681"/>
            <p:cNvSpPr/>
            <p:nvPr/>
          </p:nvSpPr>
          <p:spPr>
            <a:xfrm>
              <a:off x="869656" y="2740261"/>
              <a:ext cx="293687"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United</a:t>
              </a:r>
            </a:p>
          </p:txBody>
        </p:sp>
        <p:sp>
          <p:nvSpPr>
            <p:cNvPr id="682" name="tx682"/>
            <p:cNvSpPr/>
            <p:nvPr/>
          </p:nvSpPr>
          <p:spPr>
            <a:xfrm>
              <a:off x="1191571" y="2740311"/>
              <a:ext cx="2146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Arab</a:t>
              </a:r>
            </a:p>
          </p:txBody>
        </p:sp>
        <p:sp>
          <p:nvSpPr>
            <p:cNvPr id="683" name="tx683"/>
            <p:cNvSpPr/>
            <p:nvPr/>
          </p:nvSpPr>
          <p:spPr>
            <a:xfrm>
              <a:off x="1434409" y="2740311"/>
              <a:ext cx="4008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Emirates</a:t>
              </a:r>
            </a:p>
          </p:txBody>
        </p:sp>
        <p:sp>
          <p:nvSpPr>
            <p:cNvPr id="684" name="tx684"/>
            <p:cNvSpPr/>
            <p:nvPr/>
          </p:nvSpPr>
          <p:spPr>
            <a:xfrm>
              <a:off x="1343922" y="2635741"/>
              <a:ext cx="491331"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Seychelles</a:t>
              </a:r>
            </a:p>
          </p:txBody>
        </p:sp>
        <p:sp>
          <p:nvSpPr>
            <p:cNvPr id="685" name="tx685"/>
            <p:cNvSpPr/>
            <p:nvPr/>
          </p:nvSpPr>
          <p:spPr>
            <a:xfrm>
              <a:off x="1253484" y="2572744"/>
              <a:ext cx="259853"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Saudi</a:t>
              </a:r>
            </a:p>
          </p:txBody>
        </p:sp>
        <p:sp>
          <p:nvSpPr>
            <p:cNvPr id="686" name="tx686"/>
            <p:cNvSpPr/>
            <p:nvPr/>
          </p:nvSpPr>
          <p:spPr>
            <a:xfrm>
              <a:off x="1541565" y="2574034"/>
              <a:ext cx="2936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Arabia</a:t>
              </a:r>
            </a:p>
          </p:txBody>
        </p:sp>
        <p:sp>
          <p:nvSpPr>
            <p:cNvPr id="687" name="tx687"/>
            <p:cNvSpPr/>
            <p:nvPr/>
          </p:nvSpPr>
          <p:spPr>
            <a:xfrm>
              <a:off x="954240" y="2490896"/>
              <a:ext cx="36705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Russian</a:t>
              </a:r>
            </a:p>
          </p:txBody>
        </p:sp>
        <p:sp>
          <p:nvSpPr>
            <p:cNvPr id="688" name="tx688"/>
            <p:cNvSpPr/>
            <p:nvPr/>
          </p:nvSpPr>
          <p:spPr>
            <a:xfrm>
              <a:off x="1349528" y="2490896"/>
              <a:ext cx="48572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Federation</a:t>
              </a:r>
            </a:p>
          </p:txBody>
        </p:sp>
        <p:sp>
          <p:nvSpPr>
            <p:cNvPr id="689" name="tx689"/>
            <p:cNvSpPr/>
            <p:nvPr/>
          </p:nvSpPr>
          <p:spPr>
            <a:xfrm>
              <a:off x="1575399" y="2407758"/>
              <a:ext cx="2598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Palau</a:t>
              </a:r>
            </a:p>
          </p:txBody>
        </p:sp>
        <p:sp>
          <p:nvSpPr>
            <p:cNvPr id="690" name="tx690"/>
            <p:cNvSpPr/>
            <p:nvPr/>
          </p:nvSpPr>
          <p:spPr>
            <a:xfrm>
              <a:off x="1423098" y="2324620"/>
              <a:ext cx="41215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Denmark</a:t>
              </a:r>
            </a:p>
          </p:txBody>
        </p:sp>
        <p:sp>
          <p:nvSpPr>
            <p:cNvPr id="691" name="tx691"/>
            <p:cNvSpPr/>
            <p:nvPr/>
          </p:nvSpPr>
          <p:spPr>
            <a:xfrm>
              <a:off x="880570" y="2221290"/>
              <a:ext cx="344586"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Antigua</a:t>
              </a:r>
            </a:p>
          </p:txBody>
        </p:sp>
        <p:sp>
          <p:nvSpPr>
            <p:cNvPr id="692" name="tx692"/>
            <p:cNvSpPr/>
            <p:nvPr/>
          </p:nvSpPr>
          <p:spPr>
            <a:xfrm>
              <a:off x="1253385" y="2241481"/>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and</a:t>
              </a:r>
            </a:p>
          </p:txBody>
        </p:sp>
        <p:sp>
          <p:nvSpPr>
            <p:cNvPr id="693" name="tx693"/>
            <p:cNvSpPr/>
            <p:nvPr/>
          </p:nvSpPr>
          <p:spPr>
            <a:xfrm>
              <a:off x="1451128" y="2241481"/>
              <a:ext cx="38412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Barbuda</a:t>
              </a:r>
            </a:p>
          </p:txBody>
        </p:sp>
        <p:sp>
          <p:nvSpPr>
            <p:cNvPr id="694" name="tx694"/>
            <p:cNvSpPr/>
            <p:nvPr/>
          </p:nvSpPr>
          <p:spPr>
            <a:xfrm>
              <a:off x="1372050" y="2136912"/>
              <a:ext cx="463202"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Singapore</a:t>
              </a:r>
            </a:p>
          </p:txBody>
        </p:sp>
        <p:sp>
          <p:nvSpPr>
            <p:cNvPr id="695" name="tx695"/>
            <p:cNvSpPr/>
            <p:nvPr/>
          </p:nvSpPr>
          <p:spPr>
            <a:xfrm>
              <a:off x="1586809" y="2075205"/>
              <a:ext cx="2484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Malta</a:t>
              </a:r>
            </a:p>
          </p:txBody>
        </p:sp>
        <p:sp>
          <p:nvSpPr>
            <p:cNvPr id="696" name="tx696"/>
            <p:cNvSpPr/>
            <p:nvPr/>
          </p:nvSpPr>
          <p:spPr>
            <a:xfrm>
              <a:off x="1564138" y="1992067"/>
              <a:ext cx="2711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Latvia</a:t>
              </a:r>
            </a:p>
          </p:txBody>
        </p:sp>
        <p:sp>
          <p:nvSpPr>
            <p:cNvPr id="697" name="tx697"/>
            <p:cNvSpPr/>
            <p:nvPr/>
          </p:nvSpPr>
          <p:spPr>
            <a:xfrm>
              <a:off x="1027612" y="1889928"/>
              <a:ext cx="395337"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Republic</a:t>
              </a:r>
            </a:p>
          </p:txBody>
        </p:sp>
        <p:sp>
          <p:nvSpPr>
            <p:cNvPr id="698" name="tx698"/>
            <p:cNvSpPr/>
            <p:nvPr/>
          </p:nvSpPr>
          <p:spPr>
            <a:xfrm>
              <a:off x="1451177" y="1907688"/>
              <a:ext cx="84732"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of</a:t>
              </a:r>
            </a:p>
          </p:txBody>
        </p:sp>
        <p:sp>
          <p:nvSpPr>
            <p:cNvPr id="699" name="tx699"/>
            <p:cNvSpPr/>
            <p:nvPr/>
          </p:nvSpPr>
          <p:spPr>
            <a:xfrm>
              <a:off x="1564138" y="1908929"/>
              <a:ext cx="2711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Korea</a:t>
              </a:r>
            </a:p>
          </p:txBody>
        </p:sp>
        <p:sp>
          <p:nvSpPr>
            <p:cNvPr id="700" name="tx700"/>
            <p:cNvSpPr/>
            <p:nvPr/>
          </p:nvSpPr>
          <p:spPr>
            <a:xfrm>
              <a:off x="1558433" y="1806790"/>
              <a:ext cx="276820"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Japan</a:t>
              </a:r>
            </a:p>
          </p:txBody>
        </p:sp>
        <p:sp>
          <p:nvSpPr>
            <p:cNvPr id="701" name="tx701"/>
            <p:cNvSpPr/>
            <p:nvPr/>
          </p:nvSpPr>
          <p:spPr>
            <a:xfrm>
              <a:off x="1586809" y="1742652"/>
              <a:ext cx="2484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Israel</a:t>
              </a:r>
            </a:p>
          </p:txBody>
        </p:sp>
        <p:sp>
          <p:nvSpPr>
            <p:cNvPr id="702" name="tx702"/>
            <p:cNvSpPr/>
            <p:nvPr/>
          </p:nvSpPr>
          <p:spPr>
            <a:xfrm>
              <a:off x="1479405" y="1638083"/>
              <a:ext cx="3558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Guyana</a:t>
              </a:r>
            </a:p>
          </p:txBody>
        </p:sp>
        <p:sp>
          <p:nvSpPr>
            <p:cNvPr id="703" name="tx703"/>
            <p:cNvSpPr/>
            <p:nvPr/>
          </p:nvSpPr>
          <p:spPr>
            <a:xfrm>
              <a:off x="1468193" y="1556185"/>
              <a:ext cx="367059"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Belgium</a:t>
              </a:r>
            </a:p>
          </p:txBody>
        </p:sp>
        <p:sp>
          <p:nvSpPr>
            <p:cNvPr id="704" name="tx704"/>
            <p:cNvSpPr/>
            <p:nvPr/>
          </p:nvSpPr>
          <p:spPr>
            <a:xfrm>
              <a:off x="1473799" y="1493237"/>
              <a:ext cx="3614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Andorra</a:t>
              </a:r>
            </a:p>
          </p:txBody>
        </p:sp>
        <p:sp>
          <p:nvSpPr>
            <p:cNvPr id="705" name="tx705"/>
            <p:cNvSpPr/>
            <p:nvPr/>
          </p:nvSpPr>
          <p:spPr>
            <a:xfrm>
              <a:off x="1456833" y="1389908"/>
              <a:ext cx="378420"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Portugal</a:t>
              </a:r>
            </a:p>
          </p:txBody>
        </p:sp>
        <p:sp>
          <p:nvSpPr>
            <p:cNvPr id="706" name="tx706"/>
            <p:cNvSpPr/>
            <p:nvPr/>
          </p:nvSpPr>
          <p:spPr>
            <a:xfrm>
              <a:off x="1558581" y="1325622"/>
              <a:ext cx="276671" cy="7525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Oman</a:t>
              </a:r>
            </a:p>
          </p:txBody>
        </p:sp>
        <p:sp>
          <p:nvSpPr>
            <p:cNvPr id="707" name="tx707"/>
            <p:cNvSpPr/>
            <p:nvPr/>
          </p:nvSpPr>
          <p:spPr>
            <a:xfrm>
              <a:off x="1558532" y="1243823"/>
              <a:ext cx="27672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Nauru</a:t>
              </a:r>
            </a:p>
          </p:txBody>
        </p:sp>
        <p:sp>
          <p:nvSpPr>
            <p:cNvPr id="708" name="tx708"/>
            <p:cNvSpPr/>
            <p:nvPr/>
          </p:nvSpPr>
          <p:spPr>
            <a:xfrm>
              <a:off x="1473799" y="1160685"/>
              <a:ext cx="3614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Monaco</a:t>
              </a:r>
            </a:p>
          </p:txBody>
        </p:sp>
        <p:sp>
          <p:nvSpPr>
            <p:cNvPr id="709" name="tx709"/>
            <p:cNvSpPr/>
            <p:nvPr/>
          </p:nvSpPr>
          <p:spPr>
            <a:xfrm>
              <a:off x="1270450" y="1057355"/>
              <a:ext cx="56480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Luxembourg</a:t>
              </a:r>
            </a:p>
          </p:txBody>
        </p:sp>
        <p:sp>
          <p:nvSpPr>
            <p:cNvPr id="710" name="tx710"/>
            <p:cNvSpPr/>
            <p:nvPr/>
          </p:nvSpPr>
          <p:spPr>
            <a:xfrm>
              <a:off x="1530304" y="994408"/>
              <a:ext cx="30494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Kuwait</a:t>
              </a:r>
            </a:p>
          </p:txBody>
        </p:sp>
        <p:sp>
          <p:nvSpPr>
            <p:cNvPr id="711" name="tx711"/>
            <p:cNvSpPr/>
            <p:nvPr/>
          </p:nvSpPr>
          <p:spPr>
            <a:xfrm>
              <a:off x="1451227" y="891079"/>
              <a:ext cx="384026"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Hungary</a:t>
              </a:r>
            </a:p>
          </p:txBody>
        </p:sp>
        <p:sp>
          <p:nvSpPr>
            <p:cNvPr id="712" name="tx712"/>
            <p:cNvSpPr/>
            <p:nvPr/>
          </p:nvSpPr>
          <p:spPr>
            <a:xfrm>
              <a:off x="1502076" y="826842"/>
              <a:ext cx="3331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Greece</a:t>
              </a:r>
            </a:p>
          </p:txBody>
        </p:sp>
        <p:sp>
          <p:nvSpPr>
            <p:cNvPr id="713" name="tx713"/>
            <p:cNvSpPr/>
            <p:nvPr/>
          </p:nvSpPr>
          <p:spPr>
            <a:xfrm>
              <a:off x="971306" y="744993"/>
              <a:ext cx="2936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Brunei</a:t>
              </a:r>
            </a:p>
          </p:txBody>
        </p:sp>
        <p:sp>
          <p:nvSpPr>
            <p:cNvPr id="714" name="tx714"/>
            <p:cNvSpPr/>
            <p:nvPr/>
          </p:nvSpPr>
          <p:spPr>
            <a:xfrm>
              <a:off x="1293221" y="744993"/>
              <a:ext cx="54203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Darussalam</a:t>
              </a:r>
            </a:p>
          </p:txBody>
        </p:sp>
        <p:sp>
          <p:nvSpPr>
            <p:cNvPr id="715" name="tx715"/>
            <p:cNvSpPr/>
            <p:nvPr/>
          </p:nvSpPr>
          <p:spPr>
            <a:xfrm>
              <a:off x="1485060" y="661855"/>
              <a:ext cx="35019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Bahrain</a:t>
              </a:r>
            </a:p>
          </p:txBody>
        </p:sp>
        <p:sp>
          <p:nvSpPr>
            <p:cNvPr id="716" name="tx716"/>
            <p:cNvSpPr/>
            <p:nvPr/>
          </p:nvSpPr>
          <p:spPr>
            <a:xfrm>
              <a:off x="2155919" y="5892353"/>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717" name="tx717"/>
            <p:cNvSpPr/>
            <p:nvPr/>
          </p:nvSpPr>
          <p:spPr>
            <a:xfrm>
              <a:off x="3570410" y="589235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718" name="tx718"/>
            <p:cNvSpPr/>
            <p:nvPr/>
          </p:nvSpPr>
          <p:spPr>
            <a:xfrm>
              <a:off x="5015979" y="589235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719" name="tx719"/>
            <p:cNvSpPr/>
            <p:nvPr/>
          </p:nvSpPr>
          <p:spPr>
            <a:xfrm>
              <a:off x="6461548" y="5893717"/>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75</a:t>
              </a:r>
            </a:p>
          </p:txBody>
        </p:sp>
        <p:sp>
          <p:nvSpPr>
            <p:cNvPr id="720" name="tx720"/>
            <p:cNvSpPr/>
            <p:nvPr/>
          </p:nvSpPr>
          <p:spPr>
            <a:xfrm>
              <a:off x="7876040" y="5892353"/>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100</a:t>
              </a:r>
            </a:p>
          </p:txBody>
        </p:sp>
        <p:sp>
          <p:nvSpPr>
            <p:cNvPr id="721" name="tx721"/>
            <p:cNvSpPr/>
            <p:nvPr/>
          </p:nvSpPr>
          <p:spPr>
            <a:xfrm>
              <a:off x="4647234" y="6001254"/>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722" name="pt722"/>
            <p:cNvSpPr/>
            <p:nvPr/>
          </p:nvSpPr>
          <p:spPr>
            <a:xfrm>
              <a:off x="8538505" y="2987984"/>
              <a:ext cx="76753" cy="76753"/>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723" name="pt723"/>
            <p:cNvSpPr/>
            <p:nvPr/>
          </p:nvSpPr>
          <p:spPr>
            <a:xfrm>
              <a:off x="8538505" y="3207440"/>
              <a:ext cx="76753" cy="76753"/>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724" name="pt724"/>
            <p:cNvSpPr/>
            <p:nvPr/>
          </p:nvSpPr>
          <p:spPr>
            <a:xfrm>
              <a:off x="8538505" y="3426896"/>
              <a:ext cx="76753" cy="76753"/>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725" name="tx725"/>
            <p:cNvSpPr/>
            <p:nvPr/>
          </p:nvSpPr>
          <p:spPr>
            <a:xfrm>
              <a:off x="8756199" y="2984668"/>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2019</a:t>
              </a:r>
            </a:p>
          </p:txBody>
        </p:sp>
        <p:sp>
          <p:nvSpPr>
            <p:cNvPr id="726" name="tx726"/>
            <p:cNvSpPr/>
            <p:nvPr/>
          </p:nvSpPr>
          <p:spPr>
            <a:xfrm>
              <a:off x="8756199" y="3204124"/>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2022</a:t>
              </a:r>
            </a:p>
          </p:txBody>
        </p:sp>
        <p:sp>
          <p:nvSpPr>
            <p:cNvPr id="727" name="tx727"/>
            <p:cNvSpPr/>
            <p:nvPr/>
          </p:nvSpPr>
          <p:spPr>
            <a:xfrm>
              <a:off x="8756199" y="3423526"/>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2023</a:t>
              </a:r>
            </a:p>
          </p:txBody>
        </p:sp>
        <p:sp>
          <p:nvSpPr>
            <p:cNvPr id="728" name="tx728"/>
            <p:cNvSpPr/>
            <p:nvPr/>
          </p:nvSpPr>
          <p:spPr>
            <a:xfrm>
              <a:off x="1897883" y="398022"/>
              <a:ext cx="3391763"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DTP3 coverage, by country, HICs, 2019-2023</a:t>
              </a:r>
            </a:p>
          </p:txBody>
        </p:sp>
        <p:sp>
          <p:nvSpPr>
            <p:cNvPr id="729" name="tx729"/>
            <p:cNvSpPr/>
            <p:nvPr/>
          </p:nvSpPr>
          <p:spPr>
            <a:xfrm>
              <a:off x="4065750" y="6206410"/>
              <a:ext cx="4192637"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730" name="tx730"/>
            <p:cNvSpPr/>
            <p:nvPr/>
          </p:nvSpPr>
          <p:spPr>
            <a:xfrm>
              <a:off x="2226239" y="6327165"/>
              <a:ext cx="603214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The grey bar spans vaccine coverage across all years 2019-2023 and the dots represent coverage in specific years.</a:t>
              </a:r>
            </a:p>
          </p:txBody>
        </p:sp>
        <p:sp>
          <p:nvSpPr>
            <p:cNvPr id="731" name="tx731"/>
            <p:cNvSpPr/>
            <p:nvPr/>
          </p:nvSpPr>
          <p:spPr>
            <a:xfrm>
              <a:off x="554860" y="6447866"/>
              <a:ext cx="770352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Countries are arranged by high to low coverage in 2023 and coloured based on if coverage is lower (red), the same as (blue) or higher (green) than in 2019.</a:t>
              </a:r>
            </a:p>
          </p:txBody>
        </p:sp>
        <p:sp>
          <p:nvSpPr>
            <p:cNvPr id="732" name="tx732"/>
            <p:cNvSpPr/>
            <p:nvPr/>
          </p:nvSpPr>
          <p:spPr>
            <a:xfrm>
              <a:off x="462254" y="6568567"/>
              <a:ext cx="779613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An asterisk (*) indicates countries aiming to catch-up children missed since 2019 through a Big Catch-up Plan, supported by financing from The Gavi Alliance.</a:t>
              </a:r>
            </a:p>
          </p:txBody>
        </p:sp>
      </p:grpSp>
      <p:sp>
        <p:nvSpPr>
          <p:cNvPr id="73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the range of DTP3 coverage across years 2019 to 2023 (grey bars), and coverage in specific years (dots), by country. The chart can be used for assessing recovery to pre-pandemic levels and progress beyond 2019.
In 2022, 26 (out of 62) countries had lower coverage than in 2019.
In 2023, 14 countries had lower DTP3 coverage than in 2022.
In 2023, 30 countries had lower coverage than in 2019.</a:t>
            </a: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a:solidFill>
                  <a:srgbClr val="FFFFFF">
                    <a:alpha val="100000"/>
                  </a:srgbClr>
                </a:solidFill>
                <a:latin typeface="Arial"/>
                <a:cs typeface="Arial"/>
                <a:ea typeface="Arial"/>
                <a:sym typeface="Arial"/>
              </a:rPr>
              <a:t>MCV1</a:t>
            </a: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91116" y="3590614"/>
              <a:ext cx="7520844" cy="0"/>
            </a:xfrm>
            <a:custGeom>
              <a:avLst/>
              <a:pathLst>
                <a:path w="7520844" h="0">
                  <a:moveTo>
                    <a:pt x="0" y="0"/>
                  </a:moveTo>
                  <a:lnTo>
                    <a:pt x="7520844" y="0"/>
                  </a:lnTo>
                  <a:lnTo>
                    <a:pt x="7520844" y="0"/>
                  </a:lnTo>
                </a:path>
              </a:pathLst>
            </a:custGeom>
            <a:ln w="6775" cap="flat">
              <a:solidFill>
                <a:srgbClr val="EBEBEB">
                  <a:alpha val="100000"/>
                </a:srgbClr>
              </a:solidFill>
              <a:prstDash val="solid"/>
              <a:round/>
            </a:ln>
          </p:spPr>
          <p:txBody>
            <a:bodyPr/>
            <a:lstStyle/>
            <a:p/>
          </p:txBody>
        </p:sp>
        <p:sp>
          <p:nvSpPr>
            <p:cNvPr id="6" name="pl6"/>
            <p:cNvSpPr/>
            <p:nvPr/>
          </p:nvSpPr>
          <p:spPr>
            <a:xfrm>
              <a:off x="991116" y="2741606"/>
              <a:ext cx="7520844" cy="0"/>
            </a:xfrm>
            <a:custGeom>
              <a:avLst/>
              <a:pathLst>
                <a:path w="7520844" h="0">
                  <a:moveTo>
                    <a:pt x="0" y="0"/>
                  </a:moveTo>
                  <a:lnTo>
                    <a:pt x="7520844" y="0"/>
                  </a:lnTo>
                  <a:lnTo>
                    <a:pt x="7520844" y="0"/>
                  </a:lnTo>
                </a:path>
              </a:pathLst>
            </a:custGeom>
            <a:ln w="6775" cap="flat">
              <a:solidFill>
                <a:srgbClr val="EBEBEB">
                  <a:alpha val="100000"/>
                </a:srgbClr>
              </a:solidFill>
              <a:prstDash val="solid"/>
              <a:round/>
            </a:ln>
          </p:spPr>
          <p:txBody>
            <a:bodyPr/>
            <a:lstStyle/>
            <a:p/>
          </p:txBody>
        </p:sp>
        <p:sp>
          <p:nvSpPr>
            <p:cNvPr id="7" name="pl7"/>
            <p:cNvSpPr/>
            <p:nvPr/>
          </p:nvSpPr>
          <p:spPr>
            <a:xfrm>
              <a:off x="991116" y="1892598"/>
              <a:ext cx="7520844" cy="0"/>
            </a:xfrm>
            <a:custGeom>
              <a:avLst/>
              <a:pathLst>
                <a:path w="7520844" h="0">
                  <a:moveTo>
                    <a:pt x="0" y="0"/>
                  </a:moveTo>
                  <a:lnTo>
                    <a:pt x="7520844" y="0"/>
                  </a:lnTo>
                  <a:lnTo>
                    <a:pt x="7520844" y="0"/>
                  </a:lnTo>
                </a:path>
              </a:pathLst>
            </a:custGeom>
            <a:ln w="6775" cap="flat">
              <a:solidFill>
                <a:srgbClr val="EBEBEB">
                  <a:alpha val="100000"/>
                </a:srgbClr>
              </a:solidFill>
              <a:prstDash val="solid"/>
              <a:round/>
            </a:ln>
          </p:spPr>
          <p:txBody>
            <a:bodyPr/>
            <a:lstStyle/>
            <a:p/>
          </p:txBody>
        </p:sp>
        <p:sp>
          <p:nvSpPr>
            <p:cNvPr id="8" name="pl8"/>
            <p:cNvSpPr/>
            <p:nvPr/>
          </p:nvSpPr>
          <p:spPr>
            <a:xfrm>
              <a:off x="991116" y="1043591"/>
              <a:ext cx="7520844" cy="0"/>
            </a:xfrm>
            <a:custGeom>
              <a:avLst/>
              <a:pathLst>
                <a:path w="7520844" h="0">
                  <a:moveTo>
                    <a:pt x="0" y="0"/>
                  </a:moveTo>
                  <a:lnTo>
                    <a:pt x="7520844" y="0"/>
                  </a:lnTo>
                  <a:lnTo>
                    <a:pt x="7520844" y="0"/>
                  </a:lnTo>
                </a:path>
              </a:pathLst>
            </a:custGeom>
            <a:ln w="6775" cap="flat">
              <a:solidFill>
                <a:srgbClr val="EBEBEB">
                  <a:alpha val="100000"/>
                </a:srgbClr>
              </a:solidFill>
              <a:prstDash val="solid"/>
              <a:round/>
            </a:ln>
          </p:spPr>
          <p:txBody>
            <a:bodyPr/>
            <a:lstStyle/>
            <a:p/>
          </p:txBody>
        </p:sp>
        <p:sp>
          <p:nvSpPr>
            <p:cNvPr id="9" name="pl9"/>
            <p:cNvSpPr/>
            <p:nvPr/>
          </p:nvSpPr>
          <p:spPr>
            <a:xfrm>
              <a:off x="2176886" y="729806"/>
              <a:ext cx="0" cy="3441754"/>
            </a:xfrm>
            <a:custGeom>
              <a:avLst/>
              <a:pathLst>
                <a:path w="0" h="3441754">
                  <a:moveTo>
                    <a:pt x="0" y="3441754"/>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3607249" y="729806"/>
              <a:ext cx="0" cy="3441754"/>
            </a:xfrm>
            <a:custGeom>
              <a:avLst/>
              <a:pathLst>
                <a:path w="0" h="3441754">
                  <a:moveTo>
                    <a:pt x="0" y="3441754"/>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5037611" y="729806"/>
              <a:ext cx="0" cy="3441754"/>
            </a:xfrm>
            <a:custGeom>
              <a:avLst/>
              <a:pathLst>
                <a:path w="0" h="3441754">
                  <a:moveTo>
                    <a:pt x="0" y="3441754"/>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6324937" y="729806"/>
              <a:ext cx="0" cy="3441754"/>
            </a:xfrm>
            <a:custGeom>
              <a:avLst/>
              <a:pathLst>
                <a:path w="0" h="3441754">
                  <a:moveTo>
                    <a:pt x="0" y="3441754"/>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7040118" y="729806"/>
              <a:ext cx="0" cy="3441754"/>
            </a:xfrm>
            <a:custGeom>
              <a:avLst/>
              <a:pathLst>
                <a:path w="0" h="3441754">
                  <a:moveTo>
                    <a:pt x="0" y="3441754"/>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7326190" y="729806"/>
              <a:ext cx="0" cy="3441754"/>
            </a:xfrm>
            <a:custGeom>
              <a:avLst/>
              <a:pathLst>
                <a:path w="0" h="3441754">
                  <a:moveTo>
                    <a:pt x="0" y="3441754"/>
                  </a:moveTo>
                  <a:lnTo>
                    <a:pt x="0" y="0"/>
                  </a:lnTo>
                  <a:lnTo>
                    <a:pt x="0" y="0"/>
                  </a:lnTo>
                </a:path>
              </a:pathLst>
            </a:custGeom>
            <a:ln w="6775" cap="flat">
              <a:solidFill>
                <a:srgbClr val="EBEBEB">
                  <a:alpha val="100000"/>
                </a:srgbClr>
              </a:solidFill>
              <a:prstDash val="solid"/>
              <a:round/>
            </a:ln>
          </p:spPr>
          <p:txBody>
            <a:bodyPr/>
            <a:lstStyle/>
            <a:p/>
          </p:txBody>
        </p:sp>
        <p:sp>
          <p:nvSpPr>
            <p:cNvPr id="15" name="pl15"/>
            <p:cNvSpPr/>
            <p:nvPr/>
          </p:nvSpPr>
          <p:spPr>
            <a:xfrm>
              <a:off x="7612263" y="729806"/>
              <a:ext cx="0" cy="3441754"/>
            </a:xfrm>
            <a:custGeom>
              <a:avLst/>
              <a:pathLst>
                <a:path w="0" h="3441754">
                  <a:moveTo>
                    <a:pt x="0" y="3441754"/>
                  </a:moveTo>
                  <a:lnTo>
                    <a:pt x="0" y="0"/>
                  </a:lnTo>
                  <a:lnTo>
                    <a:pt x="0" y="0"/>
                  </a:lnTo>
                </a:path>
              </a:pathLst>
            </a:custGeom>
            <a:ln w="6775" cap="flat">
              <a:solidFill>
                <a:srgbClr val="EBEBEB">
                  <a:alpha val="100000"/>
                </a:srgbClr>
              </a:solidFill>
              <a:prstDash val="solid"/>
              <a:round/>
            </a:ln>
          </p:spPr>
          <p:txBody>
            <a:bodyPr/>
            <a:lstStyle/>
            <a:p/>
          </p:txBody>
        </p:sp>
        <p:sp>
          <p:nvSpPr>
            <p:cNvPr id="16" name="pl16"/>
            <p:cNvSpPr/>
            <p:nvPr/>
          </p:nvSpPr>
          <p:spPr>
            <a:xfrm>
              <a:off x="7898335" y="729806"/>
              <a:ext cx="0" cy="3441754"/>
            </a:xfrm>
            <a:custGeom>
              <a:avLst/>
              <a:pathLst>
                <a:path w="0" h="3441754">
                  <a:moveTo>
                    <a:pt x="0" y="3441754"/>
                  </a:moveTo>
                  <a:lnTo>
                    <a:pt x="0" y="0"/>
                  </a:lnTo>
                  <a:lnTo>
                    <a:pt x="0" y="0"/>
                  </a:lnTo>
                </a:path>
              </a:pathLst>
            </a:custGeom>
            <a:ln w="6775" cap="flat">
              <a:solidFill>
                <a:srgbClr val="EBEBEB">
                  <a:alpha val="100000"/>
                </a:srgbClr>
              </a:solidFill>
              <a:prstDash val="solid"/>
              <a:round/>
            </a:ln>
          </p:spPr>
          <p:txBody>
            <a:bodyPr/>
            <a:lstStyle/>
            <a:p/>
          </p:txBody>
        </p:sp>
        <p:sp>
          <p:nvSpPr>
            <p:cNvPr id="17" name="pl17"/>
            <p:cNvSpPr/>
            <p:nvPr/>
          </p:nvSpPr>
          <p:spPr>
            <a:xfrm>
              <a:off x="991116" y="4015118"/>
              <a:ext cx="7520844" cy="0"/>
            </a:xfrm>
            <a:custGeom>
              <a:avLst/>
              <a:pathLst>
                <a:path w="7520844" h="0">
                  <a:moveTo>
                    <a:pt x="0" y="0"/>
                  </a:moveTo>
                  <a:lnTo>
                    <a:pt x="7520844" y="0"/>
                  </a:lnTo>
                  <a:lnTo>
                    <a:pt x="7520844" y="0"/>
                  </a:lnTo>
                </a:path>
              </a:pathLst>
            </a:custGeom>
            <a:ln w="13550" cap="flat">
              <a:solidFill>
                <a:srgbClr val="EBEBEB">
                  <a:alpha val="100000"/>
                </a:srgbClr>
              </a:solidFill>
              <a:prstDash val="solid"/>
              <a:round/>
            </a:ln>
          </p:spPr>
          <p:txBody>
            <a:bodyPr/>
            <a:lstStyle/>
            <a:p/>
          </p:txBody>
        </p:sp>
        <p:sp>
          <p:nvSpPr>
            <p:cNvPr id="18" name="pl18"/>
            <p:cNvSpPr/>
            <p:nvPr/>
          </p:nvSpPr>
          <p:spPr>
            <a:xfrm>
              <a:off x="991116" y="3166110"/>
              <a:ext cx="7520844" cy="0"/>
            </a:xfrm>
            <a:custGeom>
              <a:avLst/>
              <a:pathLst>
                <a:path w="7520844" h="0">
                  <a:moveTo>
                    <a:pt x="0" y="0"/>
                  </a:moveTo>
                  <a:lnTo>
                    <a:pt x="7520844" y="0"/>
                  </a:lnTo>
                  <a:lnTo>
                    <a:pt x="7520844" y="0"/>
                  </a:lnTo>
                </a:path>
              </a:pathLst>
            </a:custGeom>
            <a:ln w="13550" cap="flat">
              <a:solidFill>
                <a:srgbClr val="EBEBEB">
                  <a:alpha val="100000"/>
                </a:srgbClr>
              </a:solidFill>
              <a:prstDash val="solid"/>
              <a:round/>
            </a:ln>
          </p:spPr>
          <p:txBody>
            <a:bodyPr/>
            <a:lstStyle/>
            <a:p/>
          </p:txBody>
        </p:sp>
        <p:sp>
          <p:nvSpPr>
            <p:cNvPr id="19" name="pl19"/>
            <p:cNvSpPr/>
            <p:nvPr/>
          </p:nvSpPr>
          <p:spPr>
            <a:xfrm>
              <a:off x="991116" y="2317102"/>
              <a:ext cx="7520844" cy="0"/>
            </a:xfrm>
            <a:custGeom>
              <a:avLst/>
              <a:pathLst>
                <a:path w="7520844" h="0">
                  <a:moveTo>
                    <a:pt x="0" y="0"/>
                  </a:moveTo>
                  <a:lnTo>
                    <a:pt x="7520844" y="0"/>
                  </a:lnTo>
                  <a:lnTo>
                    <a:pt x="7520844" y="0"/>
                  </a:lnTo>
                </a:path>
              </a:pathLst>
            </a:custGeom>
            <a:ln w="13550" cap="flat">
              <a:solidFill>
                <a:srgbClr val="EBEBEB">
                  <a:alpha val="100000"/>
                </a:srgbClr>
              </a:solidFill>
              <a:prstDash val="solid"/>
              <a:round/>
            </a:ln>
          </p:spPr>
          <p:txBody>
            <a:bodyPr/>
            <a:lstStyle/>
            <a:p/>
          </p:txBody>
        </p:sp>
        <p:sp>
          <p:nvSpPr>
            <p:cNvPr id="20" name="pl20"/>
            <p:cNvSpPr/>
            <p:nvPr/>
          </p:nvSpPr>
          <p:spPr>
            <a:xfrm>
              <a:off x="991116" y="1468094"/>
              <a:ext cx="7520844" cy="0"/>
            </a:xfrm>
            <a:custGeom>
              <a:avLst/>
              <a:pathLst>
                <a:path w="7520844" h="0">
                  <a:moveTo>
                    <a:pt x="0" y="0"/>
                  </a:moveTo>
                  <a:lnTo>
                    <a:pt x="7520844" y="0"/>
                  </a:lnTo>
                  <a:lnTo>
                    <a:pt x="7520844" y="0"/>
                  </a:lnTo>
                </a:path>
              </a:pathLst>
            </a:custGeom>
            <a:ln w="13550" cap="flat">
              <a:solidFill>
                <a:srgbClr val="EBEBEB">
                  <a:alpha val="100000"/>
                </a:srgbClr>
              </a:solidFill>
              <a:prstDash val="solid"/>
              <a:round/>
            </a:ln>
          </p:spPr>
          <p:txBody>
            <a:bodyPr/>
            <a:lstStyle/>
            <a:p/>
          </p:txBody>
        </p:sp>
        <p:sp>
          <p:nvSpPr>
            <p:cNvPr id="21" name="pl21"/>
            <p:cNvSpPr/>
            <p:nvPr/>
          </p:nvSpPr>
          <p:spPr>
            <a:xfrm>
              <a:off x="1461705" y="729806"/>
              <a:ext cx="0" cy="3441754"/>
            </a:xfrm>
            <a:custGeom>
              <a:avLst/>
              <a:pathLst>
                <a:path w="0" h="3441754">
                  <a:moveTo>
                    <a:pt x="0" y="3441754"/>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892067" y="729806"/>
              <a:ext cx="0" cy="3441754"/>
            </a:xfrm>
            <a:custGeom>
              <a:avLst/>
              <a:pathLst>
                <a:path w="0" h="3441754">
                  <a:moveTo>
                    <a:pt x="0" y="3441754"/>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4322430" y="729806"/>
              <a:ext cx="0" cy="3441754"/>
            </a:xfrm>
            <a:custGeom>
              <a:avLst/>
              <a:pathLst>
                <a:path w="0" h="3441754">
                  <a:moveTo>
                    <a:pt x="0" y="3441754"/>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5752792" y="729806"/>
              <a:ext cx="0" cy="3441754"/>
            </a:xfrm>
            <a:custGeom>
              <a:avLst/>
              <a:pathLst>
                <a:path w="0" h="3441754">
                  <a:moveTo>
                    <a:pt x="0" y="3441754"/>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6897082" y="729806"/>
              <a:ext cx="0" cy="3441754"/>
            </a:xfrm>
            <a:custGeom>
              <a:avLst/>
              <a:pathLst>
                <a:path w="0" h="3441754">
                  <a:moveTo>
                    <a:pt x="0" y="3441754"/>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7183154" y="729806"/>
              <a:ext cx="0" cy="3441754"/>
            </a:xfrm>
            <a:custGeom>
              <a:avLst/>
              <a:pathLst>
                <a:path w="0" h="3441754">
                  <a:moveTo>
                    <a:pt x="0" y="3441754"/>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7469226" y="729806"/>
              <a:ext cx="0" cy="3441754"/>
            </a:xfrm>
            <a:custGeom>
              <a:avLst/>
              <a:pathLst>
                <a:path w="0" h="3441754">
                  <a:moveTo>
                    <a:pt x="0" y="3441754"/>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7755299" y="729806"/>
              <a:ext cx="0" cy="3441754"/>
            </a:xfrm>
            <a:custGeom>
              <a:avLst/>
              <a:pathLst>
                <a:path w="0" h="3441754">
                  <a:moveTo>
                    <a:pt x="0" y="3441754"/>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8041371" y="729806"/>
              <a:ext cx="0" cy="3441754"/>
            </a:xfrm>
            <a:custGeom>
              <a:avLst/>
              <a:pathLst>
                <a:path w="0" h="3441754">
                  <a:moveTo>
                    <a:pt x="0" y="3441754"/>
                  </a:moveTo>
                  <a:lnTo>
                    <a:pt x="0" y="0"/>
                  </a:lnTo>
                  <a:lnTo>
                    <a:pt x="0" y="0"/>
                  </a:lnTo>
                </a:path>
              </a:pathLst>
            </a:custGeom>
            <a:ln w="13550" cap="flat">
              <a:solidFill>
                <a:srgbClr val="EBEBEB">
                  <a:alpha val="100000"/>
                </a:srgbClr>
              </a:solidFill>
              <a:prstDash val="solid"/>
              <a:round/>
            </a:ln>
          </p:spPr>
          <p:txBody>
            <a:bodyPr/>
            <a:lstStyle/>
            <a:p/>
          </p:txBody>
        </p:sp>
        <p:sp>
          <p:nvSpPr>
            <p:cNvPr id="30" name="rc30"/>
            <p:cNvSpPr/>
            <p:nvPr/>
          </p:nvSpPr>
          <p:spPr>
            <a:xfrm>
              <a:off x="1332973" y="3028028"/>
              <a:ext cx="257465" cy="987089"/>
            </a:xfrm>
            <a:prstGeom prst="rect">
              <a:avLst/>
            </a:prstGeom>
            <a:solidFill>
              <a:srgbClr val="E2231A">
                <a:alpha val="100000"/>
              </a:srgbClr>
            </a:solidFill>
          </p:spPr>
          <p:txBody>
            <a:bodyPr/>
            <a:lstStyle/>
            <a:p/>
          </p:txBody>
        </p:sp>
        <p:sp>
          <p:nvSpPr>
            <p:cNvPr id="31" name="rc31"/>
            <p:cNvSpPr/>
            <p:nvPr/>
          </p:nvSpPr>
          <p:spPr>
            <a:xfrm>
              <a:off x="1619045" y="3090854"/>
              <a:ext cx="257465" cy="924263"/>
            </a:xfrm>
            <a:prstGeom prst="rect">
              <a:avLst/>
            </a:prstGeom>
            <a:solidFill>
              <a:srgbClr val="E2231A">
                <a:alpha val="100000"/>
              </a:srgbClr>
            </a:solidFill>
          </p:spPr>
          <p:txBody>
            <a:bodyPr/>
            <a:lstStyle/>
            <a:p/>
          </p:txBody>
        </p:sp>
        <p:sp>
          <p:nvSpPr>
            <p:cNvPr id="32" name="rc32"/>
            <p:cNvSpPr/>
            <p:nvPr/>
          </p:nvSpPr>
          <p:spPr>
            <a:xfrm>
              <a:off x="1905118" y="3156970"/>
              <a:ext cx="257465" cy="858148"/>
            </a:xfrm>
            <a:prstGeom prst="rect">
              <a:avLst/>
            </a:prstGeom>
            <a:solidFill>
              <a:srgbClr val="E2231A">
                <a:alpha val="100000"/>
              </a:srgbClr>
            </a:solidFill>
          </p:spPr>
          <p:txBody>
            <a:bodyPr/>
            <a:lstStyle/>
            <a:p/>
          </p:txBody>
        </p:sp>
        <p:sp>
          <p:nvSpPr>
            <p:cNvPr id="33" name="rc33"/>
            <p:cNvSpPr/>
            <p:nvPr/>
          </p:nvSpPr>
          <p:spPr>
            <a:xfrm>
              <a:off x="2191190" y="3228078"/>
              <a:ext cx="257465" cy="787039"/>
            </a:xfrm>
            <a:prstGeom prst="rect">
              <a:avLst/>
            </a:prstGeom>
            <a:solidFill>
              <a:srgbClr val="E2231A">
                <a:alpha val="100000"/>
              </a:srgbClr>
            </a:solidFill>
          </p:spPr>
          <p:txBody>
            <a:bodyPr/>
            <a:lstStyle/>
            <a:p/>
          </p:txBody>
        </p:sp>
        <p:sp>
          <p:nvSpPr>
            <p:cNvPr id="34" name="rc34"/>
            <p:cNvSpPr/>
            <p:nvPr/>
          </p:nvSpPr>
          <p:spPr>
            <a:xfrm>
              <a:off x="2477262" y="3243956"/>
              <a:ext cx="257465" cy="771161"/>
            </a:xfrm>
            <a:prstGeom prst="rect">
              <a:avLst/>
            </a:prstGeom>
            <a:solidFill>
              <a:srgbClr val="E2231A">
                <a:alpha val="100000"/>
              </a:srgbClr>
            </a:solidFill>
          </p:spPr>
          <p:txBody>
            <a:bodyPr/>
            <a:lstStyle/>
            <a:p/>
          </p:txBody>
        </p:sp>
        <p:sp>
          <p:nvSpPr>
            <p:cNvPr id="35" name="rc35"/>
            <p:cNvSpPr/>
            <p:nvPr/>
          </p:nvSpPr>
          <p:spPr>
            <a:xfrm>
              <a:off x="2763335" y="3223572"/>
              <a:ext cx="257465" cy="791545"/>
            </a:xfrm>
            <a:prstGeom prst="rect">
              <a:avLst/>
            </a:prstGeom>
            <a:solidFill>
              <a:srgbClr val="E2231A">
                <a:alpha val="100000"/>
              </a:srgbClr>
            </a:solidFill>
          </p:spPr>
          <p:txBody>
            <a:bodyPr/>
            <a:lstStyle/>
            <a:p/>
          </p:txBody>
        </p:sp>
        <p:sp>
          <p:nvSpPr>
            <p:cNvPr id="36" name="rc36"/>
            <p:cNvSpPr/>
            <p:nvPr/>
          </p:nvSpPr>
          <p:spPr>
            <a:xfrm>
              <a:off x="3049407" y="3236091"/>
              <a:ext cx="257465" cy="779026"/>
            </a:xfrm>
            <a:prstGeom prst="rect">
              <a:avLst/>
            </a:prstGeom>
            <a:solidFill>
              <a:srgbClr val="E2231A">
                <a:alpha val="100000"/>
              </a:srgbClr>
            </a:solidFill>
          </p:spPr>
          <p:txBody>
            <a:bodyPr/>
            <a:lstStyle/>
            <a:p/>
          </p:txBody>
        </p:sp>
        <p:sp>
          <p:nvSpPr>
            <p:cNvPr id="37" name="rc37"/>
            <p:cNvSpPr/>
            <p:nvPr/>
          </p:nvSpPr>
          <p:spPr>
            <a:xfrm>
              <a:off x="3335480" y="3225495"/>
              <a:ext cx="257465" cy="789623"/>
            </a:xfrm>
            <a:prstGeom prst="rect">
              <a:avLst/>
            </a:prstGeom>
            <a:solidFill>
              <a:srgbClr val="E2231A">
                <a:alpha val="100000"/>
              </a:srgbClr>
            </a:solidFill>
          </p:spPr>
          <p:txBody>
            <a:bodyPr/>
            <a:lstStyle/>
            <a:p/>
          </p:txBody>
        </p:sp>
        <p:sp>
          <p:nvSpPr>
            <p:cNvPr id="38" name="rc38"/>
            <p:cNvSpPr/>
            <p:nvPr/>
          </p:nvSpPr>
          <p:spPr>
            <a:xfrm>
              <a:off x="3621552" y="3228329"/>
              <a:ext cx="257465" cy="786789"/>
            </a:xfrm>
            <a:prstGeom prst="rect">
              <a:avLst/>
            </a:prstGeom>
            <a:solidFill>
              <a:srgbClr val="E2231A">
                <a:alpha val="100000"/>
              </a:srgbClr>
            </a:solidFill>
          </p:spPr>
          <p:txBody>
            <a:bodyPr/>
            <a:lstStyle/>
            <a:p/>
          </p:txBody>
        </p:sp>
        <p:sp>
          <p:nvSpPr>
            <p:cNvPr id="39" name="rc39"/>
            <p:cNvSpPr/>
            <p:nvPr/>
          </p:nvSpPr>
          <p:spPr>
            <a:xfrm>
              <a:off x="3907625" y="3136378"/>
              <a:ext cx="257465" cy="878740"/>
            </a:xfrm>
            <a:prstGeom prst="rect">
              <a:avLst/>
            </a:prstGeom>
            <a:solidFill>
              <a:srgbClr val="E2231A">
                <a:alpha val="100000"/>
              </a:srgbClr>
            </a:solidFill>
          </p:spPr>
          <p:txBody>
            <a:bodyPr/>
            <a:lstStyle/>
            <a:p/>
          </p:txBody>
        </p:sp>
        <p:sp>
          <p:nvSpPr>
            <p:cNvPr id="40" name="rc40"/>
            <p:cNvSpPr/>
            <p:nvPr/>
          </p:nvSpPr>
          <p:spPr>
            <a:xfrm>
              <a:off x="4193697" y="3240776"/>
              <a:ext cx="257465" cy="774341"/>
            </a:xfrm>
            <a:prstGeom prst="rect">
              <a:avLst/>
            </a:prstGeom>
            <a:solidFill>
              <a:srgbClr val="E2231A">
                <a:alpha val="100000"/>
              </a:srgbClr>
            </a:solidFill>
          </p:spPr>
          <p:txBody>
            <a:bodyPr/>
            <a:lstStyle/>
            <a:p/>
          </p:txBody>
        </p:sp>
        <p:sp>
          <p:nvSpPr>
            <p:cNvPr id="41" name="rc41"/>
            <p:cNvSpPr/>
            <p:nvPr/>
          </p:nvSpPr>
          <p:spPr>
            <a:xfrm>
              <a:off x="4479769" y="3257047"/>
              <a:ext cx="257465" cy="758070"/>
            </a:xfrm>
            <a:prstGeom prst="rect">
              <a:avLst/>
            </a:prstGeom>
            <a:solidFill>
              <a:srgbClr val="E2231A">
                <a:alpha val="100000"/>
              </a:srgbClr>
            </a:solidFill>
          </p:spPr>
          <p:txBody>
            <a:bodyPr/>
            <a:lstStyle/>
            <a:p/>
          </p:txBody>
        </p:sp>
        <p:sp>
          <p:nvSpPr>
            <p:cNvPr id="42" name="rc42"/>
            <p:cNvSpPr/>
            <p:nvPr/>
          </p:nvSpPr>
          <p:spPr>
            <a:xfrm>
              <a:off x="4765842" y="3275320"/>
              <a:ext cx="257465" cy="739798"/>
            </a:xfrm>
            <a:prstGeom prst="rect">
              <a:avLst/>
            </a:prstGeom>
            <a:solidFill>
              <a:srgbClr val="E2231A">
                <a:alpha val="100000"/>
              </a:srgbClr>
            </a:solidFill>
          </p:spPr>
          <p:txBody>
            <a:bodyPr/>
            <a:lstStyle/>
            <a:p/>
          </p:txBody>
        </p:sp>
        <p:sp>
          <p:nvSpPr>
            <p:cNvPr id="43" name="rc43"/>
            <p:cNvSpPr/>
            <p:nvPr/>
          </p:nvSpPr>
          <p:spPr>
            <a:xfrm>
              <a:off x="5051914" y="3306837"/>
              <a:ext cx="257465" cy="708280"/>
            </a:xfrm>
            <a:prstGeom prst="rect">
              <a:avLst/>
            </a:prstGeom>
            <a:solidFill>
              <a:srgbClr val="E2231A">
                <a:alpha val="100000"/>
              </a:srgbClr>
            </a:solidFill>
          </p:spPr>
          <p:txBody>
            <a:bodyPr/>
            <a:lstStyle/>
            <a:p/>
          </p:txBody>
        </p:sp>
        <p:sp>
          <p:nvSpPr>
            <p:cNvPr id="44" name="rc44"/>
            <p:cNvSpPr/>
            <p:nvPr/>
          </p:nvSpPr>
          <p:spPr>
            <a:xfrm>
              <a:off x="5337987" y="3329967"/>
              <a:ext cx="257465" cy="685150"/>
            </a:xfrm>
            <a:prstGeom prst="rect">
              <a:avLst/>
            </a:prstGeom>
            <a:solidFill>
              <a:srgbClr val="E2231A">
                <a:alpha val="100000"/>
              </a:srgbClr>
            </a:solidFill>
          </p:spPr>
          <p:txBody>
            <a:bodyPr/>
            <a:lstStyle/>
            <a:p/>
          </p:txBody>
        </p:sp>
        <p:sp>
          <p:nvSpPr>
            <p:cNvPr id="45" name="rc45"/>
            <p:cNvSpPr/>
            <p:nvPr/>
          </p:nvSpPr>
          <p:spPr>
            <a:xfrm>
              <a:off x="5624059" y="3294166"/>
              <a:ext cx="257465" cy="720951"/>
            </a:xfrm>
            <a:prstGeom prst="rect">
              <a:avLst/>
            </a:prstGeom>
            <a:solidFill>
              <a:srgbClr val="E2231A">
                <a:alpha val="100000"/>
              </a:srgbClr>
            </a:solidFill>
          </p:spPr>
          <p:txBody>
            <a:bodyPr/>
            <a:lstStyle/>
            <a:p/>
          </p:txBody>
        </p:sp>
        <p:sp>
          <p:nvSpPr>
            <p:cNvPr id="46" name="rc46"/>
            <p:cNvSpPr/>
            <p:nvPr/>
          </p:nvSpPr>
          <p:spPr>
            <a:xfrm>
              <a:off x="5910132" y="3287817"/>
              <a:ext cx="257465" cy="727300"/>
            </a:xfrm>
            <a:prstGeom prst="rect">
              <a:avLst/>
            </a:prstGeom>
            <a:solidFill>
              <a:srgbClr val="E2231A">
                <a:alpha val="100000"/>
              </a:srgbClr>
            </a:solidFill>
          </p:spPr>
          <p:txBody>
            <a:bodyPr/>
            <a:lstStyle/>
            <a:p/>
          </p:txBody>
        </p:sp>
        <p:sp>
          <p:nvSpPr>
            <p:cNvPr id="47" name="rc47"/>
            <p:cNvSpPr/>
            <p:nvPr/>
          </p:nvSpPr>
          <p:spPr>
            <a:xfrm>
              <a:off x="6196204" y="3290565"/>
              <a:ext cx="257465" cy="724552"/>
            </a:xfrm>
            <a:prstGeom prst="rect">
              <a:avLst/>
            </a:prstGeom>
            <a:solidFill>
              <a:srgbClr val="E2231A">
                <a:alpha val="100000"/>
              </a:srgbClr>
            </a:solidFill>
          </p:spPr>
          <p:txBody>
            <a:bodyPr/>
            <a:lstStyle/>
            <a:p/>
          </p:txBody>
        </p:sp>
        <p:sp>
          <p:nvSpPr>
            <p:cNvPr id="48" name="rc48"/>
            <p:cNvSpPr/>
            <p:nvPr/>
          </p:nvSpPr>
          <p:spPr>
            <a:xfrm>
              <a:off x="6482277" y="3354184"/>
              <a:ext cx="257465" cy="660933"/>
            </a:xfrm>
            <a:prstGeom prst="rect">
              <a:avLst/>
            </a:prstGeom>
            <a:solidFill>
              <a:srgbClr val="E2231A">
                <a:alpha val="100000"/>
              </a:srgbClr>
            </a:solidFill>
          </p:spPr>
          <p:txBody>
            <a:bodyPr/>
            <a:lstStyle/>
            <a:p/>
          </p:txBody>
        </p:sp>
        <p:sp>
          <p:nvSpPr>
            <p:cNvPr id="49" name="rc49"/>
            <p:cNvSpPr/>
            <p:nvPr/>
          </p:nvSpPr>
          <p:spPr>
            <a:xfrm>
              <a:off x="6768349" y="3297121"/>
              <a:ext cx="257465" cy="717996"/>
            </a:xfrm>
            <a:prstGeom prst="rect">
              <a:avLst/>
            </a:prstGeom>
            <a:solidFill>
              <a:srgbClr val="E2231A">
                <a:alpha val="100000"/>
              </a:srgbClr>
            </a:solidFill>
          </p:spPr>
          <p:txBody>
            <a:bodyPr/>
            <a:lstStyle/>
            <a:p/>
          </p:txBody>
        </p:sp>
        <p:sp>
          <p:nvSpPr>
            <p:cNvPr id="50" name="rc50"/>
            <p:cNvSpPr/>
            <p:nvPr/>
          </p:nvSpPr>
          <p:spPr>
            <a:xfrm>
              <a:off x="7054421" y="3322478"/>
              <a:ext cx="257465" cy="692639"/>
            </a:xfrm>
            <a:prstGeom prst="rect">
              <a:avLst/>
            </a:prstGeom>
            <a:solidFill>
              <a:srgbClr val="E2231A">
                <a:alpha val="100000"/>
              </a:srgbClr>
            </a:solidFill>
          </p:spPr>
          <p:txBody>
            <a:bodyPr/>
            <a:lstStyle/>
            <a:p/>
          </p:txBody>
        </p:sp>
        <p:sp>
          <p:nvSpPr>
            <p:cNvPr id="51" name="rc51"/>
            <p:cNvSpPr/>
            <p:nvPr/>
          </p:nvSpPr>
          <p:spPr>
            <a:xfrm>
              <a:off x="7340494" y="3348631"/>
              <a:ext cx="257465" cy="666486"/>
            </a:xfrm>
            <a:prstGeom prst="rect">
              <a:avLst/>
            </a:prstGeom>
            <a:solidFill>
              <a:srgbClr val="E2231A">
                <a:alpha val="100000"/>
              </a:srgbClr>
            </a:solidFill>
          </p:spPr>
          <p:txBody>
            <a:bodyPr/>
            <a:lstStyle/>
            <a:p/>
          </p:txBody>
        </p:sp>
        <p:sp>
          <p:nvSpPr>
            <p:cNvPr id="52" name="rc52"/>
            <p:cNvSpPr/>
            <p:nvPr/>
          </p:nvSpPr>
          <p:spPr>
            <a:xfrm>
              <a:off x="7626566" y="3374025"/>
              <a:ext cx="257465" cy="641092"/>
            </a:xfrm>
            <a:prstGeom prst="rect">
              <a:avLst/>
            </a:prstGeom>
            <a:solidFill>
              <a:srgbClr val="E2231A">
                <a:alpha val="100000"/>
              </a:srgbClr>
            </a:solidFill>
          </p:spPr>
          <p:txBody>
            <a:bodyPr/>
            <a:lstStyle/>
            <a:p/>
          </p:txBody>
        </p:sp>
        <p:sp>
          <p:nvSpPr>
            <p:cNvPr id="53" name="rc53"/>
            <p:cNvSpPr/>
            <p:nvPr/>
          </p:nvSpPr>
          <p:spPr>
            <a:xfrm>
              <a:off x="7912639" y="3326200"/>
              <a:ext cx="257465" cy="688918"/>
            </a:xfrm>
            <a:prstGeom prst="rect">
              <a:avLst/>
            </a:prstGeom>
            <a:solidFill>
              <a:srgbClr val="E2231A">
                <a:alpha val="100000"/>
              </a:srgbClr>
            </a:solidFill>
          </p:spPr>
          <p:txBody>
            <a:bodyPr/>
            <a:lstStyle/>
            <a:p/>
          </p:txBody>
        </p:sp>
        <p:sp>
          <p:nvSpPr>
            <p:cNvPr id="54" name="rc54"/>
            <p:cNvSpPr/>
            <p:nvPr/>
          </p:nvSpPr>
          <p:spPr>
            <a:xfrm>
              <a:off x="3621552" y="1197117"/>
              <a:ext cx="257465" cy="2031212"/>
            </a:xfrm>
            <a:prstGeom prst="rect">
              <a:avLst/>
            </a:prstGeom>
            <a:solidFill>
              <a:srgbClr val="B3B3B3">
                <a:alpha val="100000"/>
              </a:srgbClr>
            </a:solidFill>
          </p:spPr>
          <p:txBody>
            <a:bodyPr/>
            <a:lstStyle/>
            <a:p/>
          </p:txBody>
        </p:sp>
        <p:sp>
          <p:nvSpPr>
            <p:cNvPr id="55" name="rc55"/>
            <p:cNvSpPr/>
            <p:nvPr/>
          </p:nvSpPr>
          <p:spPr>
            <a:xfrm>
              <a:off x="3907625" y="1354435"/>
              <a:ext cx="257465" cy="1781942"/>
            </a:xfrm>
            <a:prstGeom prst="rect">
              <a:avLst/>
            </a:prstGeom>
            <a:solidFill>
              <a:srgbClr val="B3B3B3">
                <a:alpha val="100000"/>
              </a:srgbClr>
            </a:solidFill>
          </p:spPr>
          <p:txBody>
            <a:bodyPr/>
            <a:lstStyle/>
            <a:p/>
          </p:txBody>
        </p:sp>
        <p:sp>
          <p:nvSpPr>
            <p:cNvPr id="56" name="rc56"/>
            <p:cNvSpPr/>
            <p:nvPr/>
          </p:nvSpPr>
          <p:spPr>
            <a:xfrm>
              <a:off x="4193697" y="1865405"/>
              <a:ext cx="257465" cy="1375371"/>
            </a:xfrm>
            <a:prstGeom prst="rect">
              <a:avLst/>
            </a:prstGeom>
            <a:solidFill>
              <a:srgbClr val="B3B3B3">
                <a:alpha val="100000"/>
              </a:srgbClr>
            </a:solidFill>
          </p:spPr>
          <p:txBody>
            <a:bodyPr/>
            <a:lstStyle/>
            <a:p/>
          </p:txBody>
        </p:sp>
        <p:sp>
          <p:nvSpPr>
            <p:cNvPr id="57" name="rc57"/>
            <p:cNvSpPr/>
            <p:nvPr/>
          </p:nvSpPr>
          <p:spPr>
            <a:xfrm>
              <a:off x="4479769" y="1911411"/>
              <a:ext cx="257465" cy="1345636"/>
            </a:xfrm>
            <a:prstGeom prst="rect">
              <a:avLst/>
            </a:prstGeom>
            <a:solidFill>
              <a:srgbClr val="B3B3B3">
                <a:alpha val="100000"/>
              </a:srgbClr>
            </a:solidFill>
          </p:spPr>
          <p:txBody>
            <a:bodyPr/>
            <a:lstStyle/>
            <a:p/>
          </p:txBody>
        </p:sp>
        <p:sp>
          <p:nvSpPr>
            <p:cNvPr id="58" name="rc58"/>
            <p:cNvSpPr/>
            <p:nvPr/>
          </p:nvSpPr>
          <p:spPr>
            <a:xfrm>
              <a:off x="4765842" y="2255351"/>
              <a:ext cx="257465" cy="1019968"/>
            </a:xfrm>
            <a:prstGeom prst="rect">
              <a:avLst/>
            </a:prstGeom>
            <a:solidFill>
              <a:srgbClr val="B3B3B3">
                <a:alpha val="100000"/>
              </a:srgbClr>
            </a:solidFill>
          </p:spPr>
          <p:txBody>
            <a:bodyPr/>
            <a:lstStyle/>
            <a:p/>
          </p:txBody>
        </p:sp>
        <p:sp>
          <p:nvSpPr>
            <p:cNvPr id="59" name="rc59"/>
            <p:cNvSpPr/>
            <p:nvPr/>
          </p:nvSpPr>
          <p:spPr>
            <a:xfrm>
              <a:off x="5051914" y="2733923"/>
              <a:ext cx="257465" cy="572914"/>
            </a:xfrm>
            <a:prstGeom prst="rect">
              <a:avLst/>
            </a:prstGeom>
            <a:solidFill>
              <a:srgbClr val="B3B3B3">
                <a:alpha val="100000"/>
              </a:srgbClr>
            </a:solidFill>
          </p:spPr>
          <p:txBody>
            <a:bodyPr/>
            <a:lstStyle/>
            <a:p/>
          </p:txBody>
        </p:sp>
        <p:sp>
          <p:nvSpPr>
            <p:cNvPr id="60" name="rc60"/>
            <p:cNvSpPr/>
            <p:nvPr/>
          </p:nvSpPr>
          <p:spPr>
            <a:xfrm>
              <a:off x="5337987" y="2842507"/>
              <a:ext cx="257465" cy="487459"/>
            </a:xfrm>
            <a:prstGeom prst="rect">
              <a:avLst/>
            </a:prstGeom>
            <a:solidFill>
              <a:srgbClr val="B3B3B3">
                <a:alpha val="100000"/>
              </a:srgbClr>
            </a:solidFill>
          </p:spPr>
          <p:txBody>
            <a:bodyPr/>
            <a:lstStyle/>
            <a:p/>
          </p:txBody>
        </p:sp>
        <p:sp>
          <p:nvSpPr>
            <p:cNvPr id="61" name="rc61"/>
            <p:cNvSpPr/>
            <p:nvPr/>
          </p:nvSpPr>
          <p:spPr>
            <a:xfrm>
              <a:off x="5624059" y="2877261"/>
              <a:ext cx="257465" cy="416904"/>
            </a:xfrm>
            <a:prstGeom prst="rect">
              <a:avLst/>
            </a:prstGeom>
            <a:solidFill>
              <a:srgbClr val="B3B3B3">
                <a:alpha val="100000"/>
              </a:srgbClr>
            </a:solidFill>
          </p:spPr>
          <p:txBody>
            <a:bodyPr/>
            <a:lstStyle/>
            <a:p/>
          </p:txBody>
        </p:sp>
        <p:sp>
          <p:nvSpPr>
            <p:cNvPr id="62" name="rc62"/>
            <p:cNvSpPr/>
            <p:nvPr/>
          </p:nvSpPr>
          <p:spPr>
            <a:xfrm>
              <a:off x="5910132" y="2951450"/>
              <a:ext cx="257465" cy="336366"/>
            </a:xfrm>
            <a:prstGeom prst="rect">
              <a:avLst/>
            </a:prstGeom>
            <a:solidFill>
              <a:srgbClr val="B3B3B3">
                <a:alpha val="100000"/>
              </a:srgbClr>
            </a:solidFill>
          </p:spPr>
          <p:txBody>
            <a:bodyPr/>
            <a:lstStyle/>
            <a:p/>
          </p:txBody>
        </p:sp>
        <p:sp>
          <p:nvSpPr>
            <p:cNvPr id="63" name="rc63"/>
            <p:cNvSpPr/>
            <p:nvPr/>
          </p:nvSpPr>
          <p:spPr>
            <a:xfrm>
              <a:off x="6196204" y="2988964"/>
              <a:ext cx="257465" cy="301601"/>
            </a:xfrm>
            <a:prstGeom prst="rect">
              <a:avLst/>
            </a:prstGeom>
            <a:solidFill>
              <a:srgbClr val="B3B3B3">
                <a:alpha val="100000"/>
              </a:srgbClr>
            </a:solidFill>
          </p:spPr>
          <p:txBody>
            <a:bodyPr/>
            <a:lstStyle/>
            <a:p/>
          </p:txBody>
        </p:sp>
        <p:sp>
          <p:nvSpPr>
            <p:cNvPr id="64" name="rc64"/>
            <p:cNvSpPr/>
            <p:nvPr/>
          </p:nvSpPr>
          <p:spPr>
            <a:xfrm>
              <a:off x="6482277" y="3011960"/>
              <a:ext cx="257465" cy="342223"/>
            </a:xfrm>
            <a:prstGeom prst="rect">
              <a:avLst/>
            </a:prstGeom>
            <a:solidFill>
              <a:srgbClr val="B3B3B3">
                <a:alpha val="100000"/>
              </a:srgbClr>
            </a:solidFill>
          </p:spPr>
          <p:txBody>
            <a:bodyPr/>
            <a:lstStyle/>
            <a:p/>
          </p:txBody>
        </p:sp>
        <p:sp>
          <p:nvSpPr>
            <p:cNvPr id="65" name="rc65"/>
            <p:cNvSpPr/>
            <p:nvPr/>
          </p:nvSpPr>
          <p:spPr>
            <a:xfrm>
              <a:off x="6768349" y="3049881"/>
              <a:ext cx="257465" cy="247240"/>
            </a:xfrm>
            <a:prstGeom prst="rect">
              <a:avLst/>
            </a:prstGeom>
            <a:solidFill>
              <a:srgbClr val="B3B3B3">
                <a:alpha val="100000"/>
              </a:srgbClr>
            </a:solidFill>
          </p:spPr>
          <p:txBody>
            <a:bodyPr/>
            <a:lstStyle/>
            <a:p/>
          </p:txBody>
        </p:sp>
        <p:sp>
          <p:nvSpPr>
            <p:cNvPr id="66" name="rc66"/>
            <p:cNvSpPr/>
            <p:nvPr/>
          </p:nvSpPr>
          <p:spPr>
            <a:xfrm>
              <a:off x="7054421" y="3001290"/>
              <a:ext cx="257465" cy="321188"/>
            </a:xfrm>
            <a:prstGeom prst="rect">
              <a:avLst/>
            </a:prstGeom>
            <a:solidFill>
              <a:srgbClr val="B3B3B3">
                <a:alpha val="100000"/>
              </a:srgbClr>
            </a:solidFill>
          </p:spPr>
          <p:txBody>
            <a:bodyPr/>
            <a:lstStyle/>
            <a:p/>
          </p:txBody>
        </p:sp>
        <p:sp>
          <p:nvSpPr>
            <p:cNvPr id="67" name="rc67"/>
            <p:cNvSpPr/>
            <p:nvPr/>
          </p:nvSpPr>
          <p:spPr>
            <a:xfrm>
              <a:off x="7340494" y="3018006"/>
              <a:ext cx="257465" cy="330625"/>
            </a:xfrm>
            <a:prstGeom prst="rect">
              <a:avLst/>
            </a:prstGeom>
            <a:solidFill>
              <a:srgbClr val="B3B3B3">
                <a:alpha val="100000"/>
              </a:srgbClr>
            </a:solidFill>
          </p:spPr>
          <p:txBody>
            <a:bodyPr/>
            <a:lstStyle/>
            <a:p/>
          </p:txBody>
        </p:sp>
        <p:sp>
          <p:nvSpPr>
            <p:cNvPr id="68" name="rc68"/>
            <p:cNvSpPr/>
            <p:nvPr/>
          </p:nvSpPr>
          <p:spPr>
            <a:xfrm>
              <a:off x="7626566" y="3016053"/>
              <a:ext cx="257465" cy="357972"/>
            </a:xfrm>
            <a:prstGeom prst="rect">
              <a:avLst/>
            </a:prstGeom>
            <a:solidFill>
              <a:srgbClr val="B3B3B3">
                <a:alpha val="100000"/>
              </a:srgbClr>
            </a:solidFill>
          </p:spPr>
          <p:txBody>
            <a:bodyPr/>
            <a:lstStyle/>
            <a:p/>
          </p:txBody>
        </p:sp>
        <p:sp>
          <p:nvSpPr>
            <p:cNvPr id="69" name="rc69"/>
            <p:cNvSpPr/>
            <p:nvPr/>
          </p:nvSpPr>
          <p:spPr>
            <a:xfrm>
              <a:off x="7912639" y="2972162"/>
              <a:ext cx="257465" cy="354037"/>
            </a:xfrm>
            <a:prstGeom prst="rect">
              <a:avLst/>
            </a:prstGeom>
            <a:solidFill>
              <a:srgbClr val="B3B3B3">
                <a:alpha val="100000"/>
              </a:srgbClr>
            </a:solidFill>
          </p:spPr>
          <p:txBody>
            <a:bodyPr/>
            <a:lstStyle/>
            <a:p/>
          </p:txBody>
        </p:sp>
        <p:sp>
          <p:nvSpPr>
            <p:cNvPr id="70" name="pl70"/>
            <p:cNvSpPr/>
            <p:nvPr/>
          </p:nvSpPr>
          <p:spPr>
            <a:xfrm>
              <a:off x="1461705" y="1012669"/>
              <a:ext cx="6579665" cy="94814"/>
            </a:xfrm>
            <a:custGeom>
              <a:avLst/>
              <a:pathLst>
                <a:path w="6579665" h="94814">
                  <a:moveTo>
                    <a:pt x="0" y="94814"/>
                  </a:moveTo>
                  <a:lnTo>
                    <a:pt x="286072" y="94814"/>
                  </a:lnTo>
                  <a:lnTo>
                    <a:pt x="572144" y="63209"/>
                  </a:lnTo>
                  <a:lnTo>
                    <a:pt x="858217" y="63209"/>
                  </a:lnTo>
                  <a:lnTo>
                    <a:pt x="1144289" y="31604"/>
                  </a:lnTo>
                  <a:lnTo>
                    <a:pt x="1430362" y="63209"/>
                  </a:lnTo>
                  <a:lnTo>
                    <a:pt x="1716434" y="31604"/>
                  </a:lnTo>
                  <a:lnTo>
                    <a:pt x="2002507" y="31604"/>
                  </a:lnTo>
                  <a:lnTo>
                    <a:pt x="2288579" y="31604"/>
                  </a:lnTo>
                  <a:lnTo>
                    <a:pt x="2574651" y="63209"/>
                  </a:lnTo>
                  <a:lnTo>
                    <a:pt x="2860724" y="31604"/>
                  </a:lnTo>
                  <a:lnTo>
                    <a:pt x="3146796" y="31604"/>
                  </a:lnTo>
                  <a:lnTo>
                    <a:pt x="3432869" y="31604"/>
                  </a:lnTo>
                  <a:lnTo>
                    <a:pt x="3718941" y="31604"/>
                  </a:lnTo>
                  <a:lnTo>
                    <a:pt x="4005014" y="0"/>
                  </a:lnTo>
                  <a:lnTo>
                    <a:pt x="4291086" y="31604"/>
                  </a:lnTo>
                  <a:lnTo>
                    <a:pt x="4577158" y="31604"/>
                  </a:lnTo>
                  <a:lnTo>
                    <a:pt x="4863231" y="31604"/>
                  </a:lnTo>
                  <a:lnTo>
                    <a:pt x="5149303" y="31604"/>
                  </a:lnTo>
                  <a:lnTo>
                    <a:pt x="5435376" y="31604"/>
                  </a:lnTo>
                  <a:lnTo>
                    <a:pt x="5721448" y="31604"/>
                  </a:lnTo>
                  <a:lnTo>
                    <a:pt x="6007521" y="31604"/>
                  </a:lnTo>
                  <a:lnTo>
                    <a:pt x="6293593" y="31604"/>
                  </a:lnTo>
                  <a:lnTo>
                    <a:pt x="6579665" y="31604"/>
                  </a:lnTo>
                </a:path>
              </a:pathLst>
            </a:custGeom>
            <a:ln w="27101" cap="flat">
              <a:solidFill>
                <a:srgbClr val="0058AB">
                  <a:alpha val="80000"/>
                </a:srgbClr>
              </a:solidFill>
              <a:prstDash val="solid"/>
              <a:round/>
            </a:ln>
          </p:spPr>
          <p:txBody>
            <a:bodyPr/>
            <a:lstStyle/>
            <a:p/>
          </p:txBody>
        </p:sp>
        <p:sp>
          <p:nvSpPr>
            <p:cNvPr id="71" name="pl71"/>
            <p:cNvSpPr/>
            <p:nvPr/>
          </p:nvSpPr>
          <p:spPr>
            <a:xfrm>
              <a:off x="1461705" y="1075878"/>
              <a:ext cx="6579665" cy="1453817"/>
            </a:xfrm>
            <a:custGeom>
              <a:avLst/>
              <a:pathLst>
                <a:path w="6579665" h="1453817">
                  <a:moveTo>
                    <a:pt x="0" y="1453817"/>
                  </a:moveTo>
                  <a:lnTo>
                    <a:pt x="286072" y="1232584"/>
                  </a:lnTo>
                  <a:lnTo>
                    <a:pt x="572144" y="1011351"/>
                  </a:lnTo>
                  <a:lnTo>
                    <a:pt x="858217" y="979746"/>
                  </a:lnTo>
                  <a:lnTo>
                    <a:pt x="1144289" y="790118"/>
                  </a:lnTo>
                  <a:lnTo>
                    <a:pt x="1430362" y="758513"/>
                  </a:lnTo>
                  <a:lnTo>
                    <a:pt x="1716434" y="726908"/>
                  </a:lnTo>
                  <a:lnTo>
                    <a:pt x="2002507" y="695303"/>
                  </a:lnTo>
                  <a:lnTo>
                    <a:pt x="2288579" y="505675"/>
                  </a:lnTo>
                  <a:lnTo>
                    <a:pt x="2574651" y="474070"/>
                  </a:lnTo>
                  <a:lnTo>
                    <a:pt x="2860724" y="316047"/>
                  </a:lnTo>
                  <a:lnTo>
                    <a:pt x="3146796" y="316047"/>
                  </a:lnTo>
                  <a:lnTo>
                    <a:pt x="3432869" y="221233"/>
                  </a:lnTo>
                  <a:lnTo>
                    <a:pt x="3718941" y="94814"/>
                  </a:lnTo>
                  <a:lnTo>
                    <a:pt x="4005014" y="63209"/>
                  </a:lnTo>
                  <a:lnTo>
                    <a:pt x="4291086" y="63209"/>
                  </a:lnTo>
                  <a:lnTo>
                    <a:pt x="4577158" y="31604"/>
                  </a:lnTo>
                  <a:lnTo>
                    <a:pt x="4863231" y="31604"/>
                  </a:lnTo>
                  <a:lnTo>
                    <a:pt x="5149303" y="31604"/>
                  </a:lnTo>
                  <a:lnTo>
                    <a:pt x="5435376" y="0"/>
                  </a:lnTo>
                  <a:lnTo>
                    <a:pt x="5721448" y="31604"/>
                  </a:lnTo>
                  <a:lnTo>
                    <a:pt x="6007521" y="31604"/>
                  </a:lnTo>
                  <a:lnTo>
                    <a:pt x="6293593" y="31604"/>
                  </a:lnTo>
                  <a:lnTo>
                    <a:pt x="6579665" y="63209"/>
                  </a:lnTo>
                </a:path>
              </a:pathLst>
            </a:custGeom>
            <a:ln w="27101" cap="flat">
              <a:solidFill>
                <a:srgbClr val="333333">
                  <a:alpha val="80000"/>
                </a:srgbClr>
              </a:solidFill>
              <a:prstDash val="solid"/>
              <a:round/>
            </a:ln>
          </p:spPr>
          <p:txBody>
            <a:bodyPr/>
            <a:lstStyle/>
            <a:p/>
          </p:txBody>
        </p:sp>
        <p:sp>
          <p:nvSpPr>
            <p:cNvPr id="72" name="tx72"/>
            <p:cNvSpPr/>
            <p:nvPr/>
          </p:nvSpPr>
          <p:spPr>
            <a:xfrm>
              <a:off x="6826744" y="86129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94</a:t>
              </a:r>
            </a:p>
          </p:txBody>
        </p:sp>
        <p:sp>
          <p:nvSpPr>
            <p:cNvPr id="73" name="tx73"/>
            <p:cNvSpPr/>
            <p:nvPr/>
          </p:nvSpPr>
          <p:spPr>
            <a:xfrm>
              <a:off x="7112816" y="86129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94</a:t>
              </a:r>
            </a:p>
          </p:txBody>
        </p:sp>
        <p:sp>
          <p:nvSpPr>
            <p:cNvPr id="74" name="tx74"/>
            <p:cNvSpPr/>
            <p:nvPr/>
          </p:nvSpPr>
          <p:spPr>
            <a:xfrm>
              <a:off x="7398888" y="86129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94</a:t>
              </a:r>
            </a:p>
          </p:txBody>
        </p:sp>
        <p:sp>
          <p:nvSpPr>
            <p:cNvPr id="75" name="tx75"/>
            <p:cNvSpPr/>
            <p:nvPr/>
          </p:nvSpPr>
          <p:spPr>
            <a:xfrm>
              <a:off x="7684961" y="86129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94</a:t>
              </a:r>
            </a:p>
          </p:txBody>
        </p:sp>
        <p:sp>
          <p:nvSpPr>
            <p:cNvPr id="76" name="tx76"/>
            <p:cNvSpPr/>
            <p:nvPr/>
          </p:nvSpPr>
          <p:spPr>
            <a:xfrm>
              <a:off x="7971033" y="86129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94</a:t>
              </a:r>
            </a:p>
          </p:txBody>
        </p:sp>
        <p:sp>
          <p:nvSpPr>
            <p:cNvPr id="77" name="tx77"/>
            <p:cNvSpPr/>
            <p:nvPr/>
          </p:nvSpPr>
          <p:spPr>
            <a:xfrm>
              <a:off x="6826744" y="1137274"/>
              <a:ext cx="140675" cy="9250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93</a:t>
              </a:r>
            </a:p>
          </p:txBody>
        </p:sp>
        <p:sp>
          <p:nvSpPr>
            <p:cNvPr id="78" name="tx78"/>
            <p:cNvSpPr/>
            <p:nvPr/>
          </p:nvSpPr>
          <p:spPr>
            <a:xfrm>
              <a:off x="7112816" y="1168941"/>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92</a:t>
              </a:r>
            </a:p>
          </p:txBody>
        </p:sp>
        <p:sp>
          <p:nvSpPr>
            <p:cNvPr id="79" name="tx79"/>
            <p:cNvSpPr/>
            <p:nvPr/>
          </p:nvSpPr>
          <p:spPr>
            <a:xfrm>
              <a:off x="7398888" y="1168941"/>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92</a:t>
              </a:r>
            </a:p>
          </p:txBody>
        </p:sp>
        <p:sp>
          <p:nvSpPr>
            <p:cNvPr id="80" name="tx80"/>
            <p:cNvSpPr/>
            <p:nvPr/>
          </p:nvSpPr>
          <p:spPr>
            <a:xfrm>
              <a:off x="7684961" y="1168941"/>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92</a:t>
              </a:r>
            </a:p>
          </p:txBody>
        </p:sp>
        <p:sp>
          <p:nvSpPr>
            <p:cNvPr id="81" name="tx81"/>
            <p:cNvSpPr/>
            <p:nvPr/>
          </p:nvSpPr>
          <p:spPr>
            <a:xfrm>
              <a:off x="7971033" y="1200545"/>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91</a:t>
              </a:r>
            </a:p>
          </p:txBody>
        </p:sp>
        <p:sp>
          <p:nvSpPr>
            <p:cNvPr id="82" name="tx82"/>
            <p:cNvSpPr/>
            <p:nvPr/>
          </p:nvSpPr>
          <p:spPr>
            <a:xfrm>
              <a:off x="1386356" y="3482456"/>
              <a:ext cx="15069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1.2</a:t>
              </a:r>
            </a:p>
          </p:txBody>
        </p:sp>
        <p:sp>
          <p:nvSpPr>
            <p:cNvPr id="83" name="tx83"/>
            <p:cNvSpPr/>
            <p:nvPr/>
          </p:nvSpPr>
          <p:spPr>
            <a:xfrm>
              <a:off x="2816719" y="3578905"/>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0.9</a:t>
              </a:r>
            </a:p>
          </p:txBody>
        </p:sp>
        <p:sp>
          <p:nvSpPr>
            <p:cNvPr id="84" name="tx84"/>
            <p:cNvSpPr/>
            <p:nvPr/>
          </p:nvSpPr>
          <p:spPr>
            <a:xfrm>
              <a:off x="4247081" y="3587507"/>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0.9</a:t>
              </a:r>
            </a:p>
          </p:txBody>
        </p:sp>
        <p:sp>
          <p:nvSpPr>
            <p:cNvPr id="85" name="tx85"/>
            <p:cNvSpPr/>
            <p:nvPr/>
          </p:nvSpPr>
          <p:spPr>
            <a:xfrm>
              <a:off x="5677443" y="3614202"/>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0.8</a:t>
              </a:r>
            </a:p>
          </p:txBody>
        </p:sp>
        <p:sp>
          <p:nvSpPr>
            <p:cNvPr id="86" name="tx86"/>
            <p:cNvSpPr/>
            <p:nvPr/>
          </p:nvSpPr>
          <p:spPr>
            <a:xfrm>
              <a:off x="6821733" y="3615679"/>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0.8</a:t>
              </a:r>
            </a:p>
          </p:txBody>
        </p:sp>
        <p:sp>
          <p:nvSpPr>
            <p:cNvPr id="87" name="tx87"/>
            <p:cNvSpPr/>
            <p:nvPr/>
          </p:nvSpPr>
          <p:spPr>
            <a:xfrm>
              <a:off x="7107805" y="3628358"/>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0.8</a:t>
              </a:r>
            </a:p>
          </p:txBody>
        </p:sp>
        <p:sp>
          <p:nvSpPr>
            <p:cNvPr id="88" name="tx88"/>
            <p:cNvSpPr/>
            <p:nvPr/>
          </p:nvSpPr>
          <p:spPr>
            <a:xfrm>
              <a:off x="7393878" y="3641434"/>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0.8</a:t>
              </a:r>
            </a:p>
          </p:txBody>
        </p:sp>
        <p:sp>
          <p:nvSpPr>
            <p:cNvPr id="89" name="tx89"/>
            <p:cNvSpPr/>
            <p:nvPr/>
          </p:nvSpPr>
          <p:spPr>
            <a:xfrm>
              <a:off x="7679950" y="3654131"/>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0.8</a:t>
              </a:r>
            </a:p>
          </p:txBody>
        </p:sp>
        <p:sp>
          <p:nvSpPr>
            <p:cNvPr id="90" name="tx90"/>
            <p:cNvSpPr/>
            <p:nvPr/>
          </p:nvSpPr>
          <p:spPr>
            <a:xfrm>
              <a:off x="7966022" y="3630219"/>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0.8</a:t>
              </a:r>
            </a:p>
          </p:txBody>
        </p:sp>
        <p:sp>
          <p:nvSpPr>
            <p:cNvPr id="91" name="tx91"/>
            <p:cNvSpPr/>
            <p:nvPr/>
          </p:nvSpPr>
          <p:spPr>
            <a:xfrm>
              <a:off x="2816719" y="1716810"/>
              <a:ext cx="15069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3.5</a:t>
              </a:r>
            </a:p>
          </p:txBody>
        </p:sp>
        <p:sp>
          <p:nvSpPr>
            <p:cNvPr id="92" name="tx92"/>
            <p:cNvSpPr/>
            <p:nvPr/>
          </p:nvSpPr>
          <p:spPr>
            <a:xfrm>
              <a:off x="4247081" y="2512650"/>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1.6</a:t>
              </a:r>
            </a:p>
          </p:txBody>
        </p:sp>
        <p:sp>
          <p:nvSpPr>
            <p:cNvPr id="93" name="tx93"/>
            <p:cNvSpPr/>
            <p:nvPr/>
          </p:nvSpPr>
          <p:spPr>
            <a:xfrm>
              <a:off x="5677443" y="3045273"/>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0.5</a:t>
              </a:r>
            </a:p>
          </p:txBody>
        </p:sp>
        <p:sp>
          <p:nvSpPr>
            <p:cNvPr id="94" name="tx94"/>
            <p:cNvSpPr/>
            <p:nvPr/>
          </p:nvSpPr>
          <p:spPr>
            <a:xfrm>
              <a:off x="6821733" y="3133008"/>
              <a:ext cx="15069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0.3</a:t>
              </a:r>
            </a:p>
          </p:txBody>
        </p:sp>
        <p:sp>
          <p:nvSpPr>
            <p:cNvPr id="95" name="tx95"/>
            <p:cNvSpPr/>
            <p:nvPr/>
          </p:nvSpPr>
          <p:spPr>
            <a:xfrm>
              <a:off x="7107805" y="3121444"/>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0.4</a:t>
              </a:r>
            </a:p>
          </p:txBody>
        </p:sp>
        <p:sp>
          <p:nvSpPr>
            <p:cNvPr id="96" name="tx96"/>
            <p:cNvSpPr/>
            <p:nvPr/>
          </p:nvSpPr>
          <p:spPr>
            <a:xfrm>
              <a:off x="7393878" y="3142878"/>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0.4</a:t>
              </a:r>
            </a:p>
          </p:txBody>
        </p:sp>
        <p:sp>
          <p:nvSpPr>
            <p:cNvPr id="97" name="tx97"/>
            <p:cNvSpPr/>
            <p:nvPr/>
          </p:nvSpPr>
          <p:spPr>
            <a:xfrm>
              <a:off x="7679950" y="3154599"/>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0.4</a:t>
              </a:r>
            </a:p>
          </p:txBody>
        </p:sp>
        <p:sp>
          <p:nvSpPr>
            <p:cNvPr id="98" name="tx98"/>
            <p:cNvSpPr/>
            <p:nvPr/>
          </p:nvSpPr>
          <p:spPr>
            <a:xfrm>
              <a:off x="7966022" y="3108741"/>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0.4</a:t>
              </a:r>
            </a:p>
          </p:txBody>
        </p:sp>
        <p:sp>
          <p:nvSpPr>
            <p:cNvPr id="99" name="tx99"/>
            <p:cNvSpPr/>
            <p:nvPr/>
          </p:nvSpPr>
          <p:spPr>
            <a:xfrm>
              <a:off x="4247081" y="1609993"/>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2.5</a:t>
              </a:r>
            </a:p>
          </p:txBody>
        </p:sp>
        <p:sp>
          <p:nvSpPr>
            <p:cNvPr id="100" name="tx100"/>
            <p:cNvSpPr/>
            <p:nvPr/>
          </p:nvSpPr>
          <p:spPr>
            <a:xfrm>
              <a:off x="5677443" y="2722983"/>
              <a:ext cx="15069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101" name="tx101"/>
            <p:cNvSpPr/>
            <p:nvPr/>
          </p:nvSpPr>
          <p:spPr>
            <a:xfrm>
              <a:off x="6821733" y="2914240"/>
              <a:ext cx="15069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102" name="tx102"/>
            <p:cNvSpPr/>
            <p:nvPr/>
          </p:nvSpPr>
          <p:spPr>
            <a:xfrm>
              <a:off x="7107805" y="2860791"/>
              <a:ext cx="15069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103" name="tx103"/>
            <p:cNvSpPr/>
            <p:nvPr/>
          </p:nvSpPr>
          <p:spPr>
            <a:xfrm>
              <a:off x="7393878" y="2879178"/>
              <a:ext cx="15069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104" name="tx104"/>
            <p:cNvSpPr/>
            <p:nvPr/>
          </p:nvSpPr>
          <p:spPr>
            <a:xfrm>
              <a:off x="7679950" y="2877030"/>
              <a:ext cx="15069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105" name="tx105"/>
            <p:cNvSpPr/>
            <p:nvPr/>
          </p:nvSpPr>
          <p:spPr>
            <a:xfrm>
              <a:off x="7966022" y="2828749"/>
              <a:ext cx="15069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106" name="tx106"/>
            <p:cNvSpPr/>
            <p:nvPr/>
          </p:nvSpPr>
          <p:spPr>
            <a:xfrm>
              <a:off x="716778" y="3958265"/>
              <a:ext cx="211708"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0M</a:t>
              </a:r>
            </a:p>
          </p:txBody>
        </p:sp>
        <p:sp>
          <p:nvSpPr>
            <p:cNvPr id="107" name="tx107"/>
            <p:cNvSpPr/>
            <p:nvPr/>
          </p:nvSpPr>
          <p:spPr>
            <a:xfrm>
              <a:off x="716778" y="3111118"/>
              <a:ext cx="211708" cy="10953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1M</a:t>
              </a:r>
            </a:p>
          </p:txBody>
        </p:sp>
        <p:sp>
          <p:nvSpPr>
            <p:cNvPr id="108" name="tx108"/>
            <p:cNvSpPr/>
            <p:nvPr/>
          </p:nvSpPr>
          <p:spPr>
            <a:xfrm>
              <a:off x="716778" y="2262110"/>
              <a:ext cx="211708" cy="10953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2M</a:t>
              </a:r>
            </a:p>
          </p:txBody>
        </p:sp>
        <p:sp>
          <p:nvSpPr>
            <p:cNvPr id="109" name="tx109"/>
            <p:cNvSpPr/>
            <p:nvPr/>
          </p:nvSpPr>
          <p:spPr>
            <a:xfrm>
              <a:off x="716778" y="1411168"/>
              <a:ext cx="211708" cy="111472"/>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3M</a:t>
              </a:r>
            </a:p>
          </p:txBody>
        </p:sp>
        <p:sp>
          <p:nvSpPr>
            <p:cNvPr id="110" name="tx110"/>
            <p:cNvSpPr/>
            <p:nvPr/>
          </p:nvSpPr>
          <p:spPr>
            <a:xfrm>
              <a:off x="8574591" y="3958265"/>
              <a:ext cx="84757"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0</a:t>
              </a:r>
            </a:p>
          </p:txBody>
        </p:sp>
        <p:sp>
          <p:nvSpPr>
            <p:cNvPr id="111" name="tx111"/>
            <p:cNvSpPr/>
            <p:nvPr/>
          </p:nvSpPr>
          <p:spPr>
            <a:xfrm>
              <a:off x="8574591" y="3168147"/>
              <a:ext cx="169515"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25</a:t>
              </a:r>
            </a:p>
          </p:txBody>
        </p:sp>
        <p:sp>
          <p:nvSpPr>
            <p:cNvPr id="112" name="tx112"/>
            <p:cNvSpPr/>
            <p:nvPr/>
          </p:nvSpPr>
          <p:spPr>
            <a:xfrm>
              <a:off x="8574591" y="2378029"/>
              <a:ext cx="169515"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50</a:t>
              </a:r>
            </a:p>
          </p:txBody>
        </p:sp>
        <p:sp>
          <p:nvSpPr>
            <p:cNvPr id="113" name="tx113"/>
            <p:cNvSpPr/>
            <p:nvPr/>
          </p:nvSpPr>
          <p:spPr>
            <a:xfrm>
              <a:off x="8574591" y="1589771"/>
              <a:ext cx="169515" cy="10953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75</a:t>
              </a:r>
            </a:p>
          </p:txBody>
        </p:sp>
        <p:sp>
          <p:nvSpPr>
            <p:cNvPr id="114" name="tx114"/>
            <p:cNvSpPr/>
            <p:nvPr/>
          </p:nvSpPr>
          <p:spPr>
            <a:xfrm>
              <a:off x="8574591" y="797793"/>
              <a:ext cx="254272"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100</a:t>
              </a:r>
            </a:p>
          </p:txBody>
        </p:sp>
        <p:sp>
          <p:nvSpPr>
            <p:cNvPr id="115" name="tx115"/>
            <p:cNvSpPr/>
            <p:nvPr/>
          </p:nvSpPr>
          <p:spPr>
            <a:xfrm rot="-5400000">
              <a:off x="1291037" y="4348008"/>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2000</a:t>
              </a:r>
            </a:p>
          </p:txBody>
        </p:sp>
        <p:sp>
          <p:nvSpPr>
            <p:cNvPr id="116" name="tx116"/>
            <p:cNvSpPr/>
            <p:nvPr/>
          </p:nvSpPr>
          <p:spPr>
            <a:xfrm rot="-5400000">
              <a:off x="2721399" y="4348008"/>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2005</a:t>
              </a:r>
            </a:p>
          </p:txBody>
        </p:sp>
        <p:sp>
          <p:nvSpPr>
            <p:cNvPr id="117" name="tx117"/>
            <p:cNvSpPr/>
            <p:nvPr/>
          </p:nvSpPr>
          <p:spPr>
            <a:xfrm rot="-5400000">
              <a:off x="4151761" y="4348008"/>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2010</a:t>
              </a:r>
            </a:p>
          </p:txBody>
        </p:sp>
        <p:sp>
          <p:nvSpPr>
            <p:cNvPr id="118" name="tx118"/>
            <p:cNvSpPr/>
            <p:nvPr/>
          </p:nvSpPr>
          <p:spPr>
            <a:xfrm rot="-5400000">
              <a:off x="5582123" y="4348008"/>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2015</a:t>
              </a:r>
            </a:p>
          </p:txBody>
        </p:sp>
        <p:sp>
          <p:nvSpPr>
            <p:cNvPr id="119" name="tx119"/>
            <p:cNvSpPr/>
            <p:nvPr/>
          </p:nvSpPr>
          <p:spPr>
            <a:xfrm rot="-5400000">
              <a:off x="6726413" y="4348008"/>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2019</a:t>
              </a:r>
            </a:p>
          </p:txBody>
        </p:sp>
        <p:sp>
          <p:nvSpPr>
            <p:cNvPr id="120" name="tx120"/>
            <p:cNvSpPr/>
            <p:nvPr/>
          </p:nvSpPr>
          <p:spPr>
            <a:xfrm rot="-5400000">
              <a:off x="7012485" y="4348008"/>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2020</a:t>
              </a:r>
            </a:p>
          </p:txBody>
        </p:sp>
        <p:sp>
          <p:nvSpPr>
            <p:cNvPr id="121" name="tx121"/>
            <p:cNvSpPr/>
            <p:nvPr/>
          </p:nvSpPr>
          <p:spPr>
            <a:xfrm rot="-5400000">
              <a:off x="7298558" y="4348008"/>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2021</a:t>
              </a:r>
            </a:p>
          </p:txBody>
        </p:sp>
        <p:sp>
          <p:nvSpPr>
            <p:cNvPr id="122" name="tx122"/>
            <p:cNvSpPr/>
            <p:nvPr/>
          </p:nvSpPr>
          <p:spPr>
            <a:xfrm rot="-5400000">
              <a:off x="7584630" y="4348008"/>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2022</a:t>
              </a:r>
            </a:p>
          </p:txBody>
        </p:sp>
        <p:sp>
          <p:nvSpPr>
            <p:cNvPr id="123" name="tx123"/>
            <p:cNvSpPr/>
            <p:nvPr/>
          </p:nvSpPr>
          <p:spPr>
            <a:xfrm rot="-5400000">
              <a:off x="7870665" y="4347970"/>
              <a:ext cx="339030" cy="111472"/>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2023</a:t>
              </a:r>
            </a:p>
          </p:txBody>
        </p:sp>
        <p:sp>
          <p:nvSpPr>
            <p:cNvPr id="124" name="tx124"/>
            <p:cNvSpPr/>
            <p:nvPr/>
          </p:nvSpPr>
          <p:spPr>
            <a:xfrm rot="-5400000">
              <a:off x="-751714" y="2379172"/>
              <a:ext cx="2405583"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Un- and under-vaccinated (millions)</a:t>
              </a:r>
            </a:p>
          </p:txBody>
        </p:sp>
        <p:sp>
          <p:nvSpPr>
            <p:cNvPr id="125" name="tx125"/>
            <p:cNvSpPr/>
            <p:nvPr/>
          </p:nvSpPr>
          <p:spPr>
            <a:xfrm rot="5400000">
              <a:off x="8306669" y="2379172"/>
              <a:ext cx="1321147"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MCV Coverage (%)</a:t>
              </a:r>
            </a:p>
          </p:txBody>
        </p:sp>
        <p:sp>
          <p:nvSpPr>
            <p:cNvPr id="126" name="pl126"/>
            <p:cNvSpPr/>
            <p:nvPr/>
          </p:nvSpPr>
          <p:spPr>
            <a:xfrm>
              <a:off x="2902637" y="5067675"/>
              <a:ext cx="175564" cy="0"/>
            </a:xfrm>
            <a:custGeom>
              <a:avLst/>
              <a:pathLst>
                <a:path w="175564" h="0">
                  <a:moveTo>
                    <a:pt x="0" y="0"/>
                  </a:moveTo>
                  <a:lnTo>
                    <a:pt x="175564" y="0"/>
                  </a:lnTo>
                </a:path>
              </a:pathLst>
            </a:custGeom>
            <a:ln w="27101" cap="flat">
              <a:solidFill>
                <a:srgbClr val="0058AB">
                  <a:alpha val="80000"/>
                </a:srgbClr>
              </a:solidFill>
              <a:prstDash val="solid"/>
              <a:round/>
            </a:ln>
          </p:spPr>
          <p:txBody>
            <a:bodyPr/>
            <a:lstStyle/>
            <a:p/>
          </p:txBody>
        </p:sp>
        <p:sp>
          <p:nvSpPr>
            <p:cNvPr id="127" name="pl127"/>
            <p:cNvSpPr/>
            <p:nvPr/>
          </p:nvSpPr>
          <p:spPr>
            <a:xfrm>
              <a:off x="3684687" y="5067675"/>
              <a:ext cx="175564" cy="0"/>
            </a:xfrm>
            <a:custGeom>
              <a:avLst/>
              <a:pathLst>
                <a:path w="175564" h="0">
                  <a:moveTo>
                    <a:pt x="0" y="0"/>
                  </a:moveTo>
                  <a:lnTo>
                    <a:pt x="175564" y="0"/>
                  </a:lnTo>
                </a:path>
              </a:pathLst>
            </a:custGeom>
            <a:ln w="27101" cap="flat">
              <a:solidFill>
                <a:srgbClr val="333333">
                  <a:alpha val="80000"/>
                </a:srgbClr>
              </a:solidFill>
              <a:prstDash val="solid"/>
              <a:round/>
            </a:ln>
          </p:spPr>
          <p:txBody>
            <a:bodyPr/>
            <a:lstStyle/>
            <a:p/>
          </p:txBody>
        </p:sp>
        <p:sp>
          <p:nvSpPr>
            <p:cNvPr id="128" name="tx128"/>
            <p:cNvSpPr/>
            <p:nvPr/>
          </p:nvSpPr>
          <p:spPr>
            <a:xfrm>
              <a:off x="3169736" y="5009409"/>
              <a:ext cx="423416" cy="112811"/>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MCV1</a:t>
              </a:r>
            </a:p>
          </p:txBody>
        </p:sp>
        <p:sp>
          <p:nvSpPr>
            <p:cNvPr id="129" name="tx129"/>
            <p:cNvSpPr/>
            <p:nvPr/>
          </p:nvSpPr>
          <p:spPr>
            <a:xfrm>
              <a:off x="3951787" y="5009409"/>
              <a:ext cx="423416" cy="112811"/>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MCV2</a:t>
              </a:r>
            </a:p>
          </p:txBody>
        </p:sp>
        <p:sp>
          <p:nvSpPr>
            <p:cNvPr id="130" name="rc130"/>
            <p:cNvSpPr/>
            <p:nvPr/>
          </p:nvSpPr>
          <p:spPr>
            <a:xfrm>
              <a:off x="4662559" y="4966947"/>
              <a:ext cx="201456" cy="201456"/>
            </a:xfrm>
            <a:prstGeom prst="rect">
              <a:avLst/>
            </a:prstGeom>
            <a:solidFill>
              <a:srgbClr val="E2231A">
                <a:alpha val="100000"/>
              </a:srgbClr>
            </a:solidFill>
          </p:spPr>
          <p:txBody>
            <a:bodyPr/>
            <a:lstStyle/>
            <a:p/>
          </p:txBody>
        </p:sp>
        <p:sp>
          <p:nvSpPr>
            <p:cNvPr id="131" name="rc131"/>
            <p:cNvSpPr/>
            <p:nvPr/>
          </p:nvSpPr>
          <p:spPr>
            <a:xfrm>
              <a:off x="5681766" y="4966947"/>
              <a:ext cx="201456" cy="201456"/>
            </a:xfrm>
            <a:prstGeom prst="rect">
              <a:avLst/>
            </a:prstGeom>
            <a:solidFill>
              <a:srgbClr val="B3B3B3">
                <a:alpha val="100000"/>
              </a:srgbClr>
            </a:solidFill>
          </p:spPr>
          <p:txBody>
            <a:bodyPr/>
            <a:lstStyle/>
            <a:p/>
          </p:txBody>
        </p:sp>
        <p:sp>
          <p:nvSpPr>
            <p:cNvPr id="132" name="tx132"/>
            <p:cNvSpPr/>
            <p:nvPr/>
          </p:nvSpPr>
          <p:spPr>
            <a:xfrm>
              <a:off x="4942604" y="5009409"/>
              <a:ext cx="660573" cy="112811"/>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No MCV1</a:t>
              </a:r>
            </a:p>
          </p:txBody>
        </p:sp>
        <p:sp>
          <p:nvSpPr>
            <p:cNvPr id="133" name="tx133"/>
            <p:cNvSpPr/>
            <p:nvPr/>
          </p:nvSpPr>
          <p:spPr>
            <a:xfrm>
              <a:off x="5961812" y="5009409"/>
              <a:ext cx="660573" cy="112811"/>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No MCV2</a:t>
              </a:r>
            </a:p>
          </p:txBody>
        </p:sp>
        <p:sp>
          <p:nvSpPr>
            <p:cNvPr id="134" name="tx134"/>
            <p:cNvSpPr/>
            <p:nvPr/>
          </p:nvSpPr>
          <p:spPr>
            <a:xfrm>
              <a:off x="991116" y="467611"/>
              <a:ext cx="7212449"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Estimated coverage and number of un- and under-vaccinated children for MCV, HICs, 2000-2023</a:t>
              </a:r>
            </a:p>
          </p:txBody>
        </p:sp>
        <p:sp>
          <p:nvSpPr>
            <p:cNvPr id="135" name="pl135"/>
            <p:cNvSpPr/>
            <p:nvPr/>
          </p:nvSpPr>
          <p:spPr>
            <a:xfrm>
              <a:off x="991116" y="5730345"/>
              <a:ext cx="7520844" cy="0"/>
            </a:xfrm>
            <a:custGeom>
              <a:avLst/>
              <a:pathLst>
                <a:path w="7520844" h="0">
                  <a:moveTo>
                    <a:pt x="0" y="0"/>
                  </a:moveTo>
                  <a:lnTo>
                    <a:pt x="7520844" y="0"/>
                  </a:lnTo>
                  <a:lnTo>
                    <a:pt x="7520844" y="0"/>
                  </a:lnTo>
                </a:path>
              </a:pathLst>
            </a:custGeom>
            <a:ln w="6775" cap="flat">
              <a:solidFill>
                <a:srgbClr val="EBEBEB">
                  <a:alpha val="100000"/>
                </a:srgbClr>
              </a:solidFill>
              <a:prstDash val="solid"/>
              <a:round/>
            </a:ln>
          </p:spPr>
          <p:txBody>
            <a:bodyPr/>
            <a:lstStyle/>
            <a:p/>
          </p:txBody>
        </p:sp>
        <p:sp>
          <p:nvSpPr>
            <p:cNvPr id="136" name="pl136"/>
            <p:cNvSpPr/>
            <p:nvPr/>
          </p:nvSpPr>
          <p:spPr>
            <a:xfrm>
              <a:off x="2658139" y="5386170"/>
              <a:ext cx="0" cy="688350"/>
            </a:xfrm>
            <a:custGeom>
              <a:avLst/>
              <a:pathLst>
                <a:path w="0" h="688350">
                  <a:moveTo>
                    <a:pt x="0" y="688350"/>
                  </a:moveTo>
                  <a:lnTo>
                    <a:pt x="0" y="0"/>
                  </a:lnTo>
                  <a:lnTo>
                    <a:pt x="0" y="0"/>
                  </a:lnTo>
                </a:path>
              </a:pathLst>
            </a:custGeom>
            <a:ln w="6775" cap="flat">
              <a:solidFill>
                <a:srgbClr val="EBEBEB">
                  <a:alpha val="100000"/>
                </a:srgbClr>
              </a:solidFill>
              <a:prstDash val="solid"/>
              <a:round/>
            </a:ln>
          </p:spPr>
          <p:txBody>
            <a:bodyPr/>
            <a:lstStyle/>
            <a:p/>
          </p:txBody>
        </p:sp>
        <p:sp>
          <p:nvSpPr>
            <p:cNvPr id="137" name="pl137"/>
            <p:cNvSpPr/>
            <p:nvPr/>
          </p:nvSpPr>
          <p:spPr>
            <a:xfrm>
              <a:off x="5308471" y="5386170"/>
              <a:ext cx="0" cy="688350"/>
            </a:xfrm>
            <a:custGeom>
              <a:avLst/>
              <a:pathLst>
                <a:path w="0" h="688350">
                  <a:moveTo>
                    <a:pt x="0" y="688350"/>
                  </a:moveTo>
                  <a:lnTo>
                    <a:pt x="0" y="0"/>
                  </a:lnTo>
                  <a:lnTo>
                    <a:pt x="0" y="0"/>
                  </a:lnTo>
                </a:path>
              </a:pathLst>
            </a:custGeom>
            <a:ln w="6775" cap="flat">
              <a:solidFill>
                <a:srgbClr val="EBEBEB">
                  <a:alpha val="100000"/>
                </a:srgbClr>
              </a:solidFill>
              <a:prstDash val="solid"/>
              <a:round/>
            </a:ln>
          </p:spPr>
          <p:txBody>
            <a:bodyPr/>
            <a:lstStyle/>
            <a:p/>
          </p:txBody>
        </p:sp>
        <p:sp>
          <p:nvSpPr>
            <p:cNvPr id="138" name="pl138"/>
            <p:cNvSpPr/>
            <p:nvPr/>
          </p:nvSpPr>
          <p:spPr>
            <a:xfrm>
              <a:off x="7958803" y="5386170"/>
              <a:ext cx="0" cy="688350"/>
            </a:xfrm>
            <a:custGeom>
              <a:avLst/>
              <a:pathLst>
                <a:path w="0" h="688350">
                  <a:moveTo>
                    <a:pt x="0" y="688350"/>
                  </a:moveTo>
                  <a:lnTo>
                    <a:pt x="0" y="0"/>
                  </a:lnTo>
                  <a:lnTo>
                    <a:pt x="0" y="0"/>
                  </a:lnTo>
                </a:path>
              </a:pathLst>
            </a:custGeom>
            <a:ln w="6775" cap="flat">
              <a:solidFill>
                <a:srgbClr val="EBEBEB">
                  <a:alpha val="100000"/>
                </a:srgbClr>
              </a:solidFill>
              <a:prstDash val="solid"/>
              <a:round/>
            </a:ln>
          </p:spPr>
          <p:txBody>
            <a:bodyPr/>
            <a:lstStyle/>
            <a:p/>
          </p:txBody>
        </p:sp>
        <p:sp>
          <p:nvSpPr>
            <p:cNvPr id="139" name="pl139"/>
            <p:cNvSpPr/>
            <p:nvPr/>
          </p:nvSpPr>
          <p:spPr>
            <a:xfrm>
              <a:off x="991116" y="5922891"/>
              <a:ext cx="7520844" cy="0"/>
            </a:xfrm>
            <a:custGeom>
              <a:avLst/>
              <a:pathLst>
                <a:path w="7520844" h="0">
                  <a:moveTo>
                    <a:pt x="0" y="0"/>
                  </a:moveTo>
                  <a:lnTo>
                    <a:pt x="7520844" y="0"/>
                  </a:lnTo>
                  <a:lnTo>
                    <a:pt x="7520844" y="0"/>
                  </a:lnTo>
                </a:path>
              </a:pathLst>
            </a:custGeom>
            <a:ln w="13550" cap="flat">
              <a:solidFill>
                <a:srgbClr val="EBEBEB">
                  <a:alpha val="100000"/>
                </a:srgbClr>
              </a:solidFill>
              <a:prstDash val="solid"/>
              <a:round/>
            </a:ln>
          </p:spPr>
          <p:txBody>
            <a:bodyPr/>
            <a:lstStyle/>
            <a:p/>
          </p:txBody>
        </p:sp>
        <p:sp>
          <p:nvSpPr>
            <p:cNvPr id="140" name="pl140"/>
            <p:cNvSpPr/>
            <p:nvPr/>
          </p:nvSpPr>
          <p:spPr>
            <a:xfrm>
              <a:off x="991116" y="5537800"/>
              <a:ext cx="7520844" cy="0"/>
            </a:xfrm>
            <a:custGeom>
              <a:avLst/>
              <a:pathLst>
                <a:path w="7520844" h="0">
                  <a:moveTo>
                    <a:pt x="0" y="0"/>
                  </a:moveTo>
                  <a:lnTo>
                    <a:pt x="7520844" y="0"/>
                  </a:lnTo>
                  <a:lnTo>
                    <a:pt x="7520844" y="0"/>
                  </a:lnTo>
                </a:path>
              </a:pathLst>
            </a:custGeom>
            <a:ln w="13550" cap="flat">
              <a:solidFill>
                <a:srgbClr val="EBEBEB">
                  <a:alpha val="100000"/>
                </a:srgbClr>
              </a:solidFill>
              <a:prstDash val="solid"/>
              <a:round/>
            </a:ln>
          </p:spPr>
          <p:txBody>
            <a:bodyPr/>
            <a:lstStyle/>
            <a:p/>
          </p:txBody>
        </p:sp>
        <p:sp>
          <p:nvSpPr>
            <p:cNvPr id="141" name="pl141"/>
            <p:cNvSpPr/>
            <p:nvPr/>
          </p:nvSpPr>
          <p:spPr>
            <a:xfrm>
              <a:off x="1332973" y="5386170"/>
              <a:ext cx="0" cy="688350"/>
            </a:xfrm>
            <a:custGeom>
              <a:avLst/>
              <a:pathLst>
                <a:path w="0" h="688350">
                  <a:moveTo>
                    <a:pt x="0" y="688350"/>
                  </a:moveTo>
                  <a:lnTo>
                    <a:pt x="0" y="0"/>
                  </a:lnTo>
                  <a:lnTo>
                    <a:pt x="0" y="0"/>
                  </a:lnTo>
                </a:path>
              </a:pathLst>
            </a:custGeom>
            <a:ln w="13550" cap="flat">
              <a:solidFill>
                <a:srgbClr val="EBEBEB">
                  <a:alpha val="100000"/>
                </a:srgbClr>
              </a:solidFill>
              <a:prstDash val="solid"/>
              <a:round/>
            </a:ln>
          </p:spPr>
          <p:txBody>
            <a:bodyPr/>
            <a:lstStyle/>
            <a:p/>
          </p:txBody>
        </p:sp>
        <p:sp>
          <p:nvSpPr>
            <p:cNvPr id="142" name="pl142"/>
            <p:cNvSpPr/>
            <p:nvPr/>
          </p:nvSpPr>
          <p:spPr>
            <a:xfrm>
              <a:off x="3983305" y="5386170"/>
              <a:ext cx="0" cy="688350"/>
            </a:xfrm>
            <a:custGeom>
              <a:avLst/>
              <a:pathLst>
                <a:path w="0" h="688350">
                  <a:moveTo>
                    <a:pt x="0" y="688350"/>
                  </a:moveTo>
                  <a:lnTo>
                    <a:pt x="0" y="0"/>
                  </a:lnTo>
                  <a:lnTo>
                    <a:pt x="0" y="0"/>
                  </a:lnTo>
                </a:path>
              </a:pathLst>
            </a:custGeom>
            <a:ln w="13550" cap="flat">
              <a:solidFill>
                <a:srgbClr val="EBEBEB">
                  <a:alpha val="100000"/>
                </a:srgbClr>
              </a:solidFill>
              <a:prstDash val="solid"/>
              <a:round/>
            </a:ln>
          </p:spPr>
          <p:txBody>
            <a:bodyPr/>
            <a:lstStyle/>
            <a:p/>
          </p:txBody>
        </p:sp>
        <p:sp>
          <p:nvSpPr>
            <p:cNvPr id="143" name="pl143"/>
            <p:cNvSpPr/>
            <p:nvPr/>
          </p:nvSpPr>
          <p:spPr>
            <a:xfrm>
              <a:off x="6633637" y="5386170"/>
              <a:ext cx="0" cy="688350"/>
            </a:xfrm>
            <a:custGeom>
              <a:avLst/>
              <a:pathLst>
                <a:path w="0" h="688350">
                  <a:moveTo>
                    <a:pt x="0" y="688350"/>
                  </a:moveTo>
                  <a:lnTo>
                    <a:pt x="0" y="0"/>
                  </a:lnTo>
                  <a:lnTo>
                    <a:pt x="0" y="0"/>
                  </a:lnTo>
                </a:path>
              </a:pathLst>
            </a:custGeom>
            <a:ln w="13550" cap="flat">
              <a:solidFill>
                <a:srgbClr val="EBEBEB">
                  <a:alpha val="100000"/>
                </a:srgbClr>
              </a:solidFill>
              <a:prstDash val="solid"/>
              <a:round/>
            </a:ln>
          </p:spPr>
          <p:txBody>
            <a:bodyPr/>
            <a:lstStyle/>
            <a:p/>
          </p:txBody>
        </p:sp>
        <p:sp>
          <p:nvSpPr>
            <p:cNvPr id="144" name="rc144"/>
            <p:cNvSpPr/>
            <p:nvPr/>
          </p:nvSpPr>
          <p:spPr>
            <a:xfrm>
              <a:off x="1332973" y="5802550"/>
              <a:ext cx="4482713" cy="240682"/>
            </a:xfrm>
            <a:prstGeom prst="rect">
              <a:avLst/>
            </a:prstGeom>
            <a:solidFill>
              <a:srgbClr val="E2231A">
                <a:alpha val="100000"/>
              </a:srgbClr>
            </a:solidFill>
          </p:spPr>
          <p:txBody>
            <a:bodyPr/>
            <a:lstStyle/>
            <a:p/>
          </p:txBody>
        </p:sp>
        <p:sp>
          <p:nvSpPr>
            <p:cNvPr id="145" name="rc145"/>
            <p:cNvSpPr/>
            <p:nvPr/>
          </p:nvSpPr>
          <p:spPr>
            <a:xfrm>
              <a:off x="1332973" y="5417459"/>
              <a:ext cx="4301165" cy="240682"/>
            </a:xfrm>
            <a:prstGeom prst="rect">
              <a:avLst/>
            </a:prstGeom>
            <a:solidFill>
              <a:srgbClr val="E2231A">
                <a:alpha val="100000"/>
              </a:srgbClr>
            </a:solidFill>
          </p:spPr>
          <p:txBody>
            <a:bodyPr/>
            <a:lstStyle/>
            <a:p/>
          </p:txBody>
        </p:sp>
        <p:sp>
          <p:nvSpPr>
            <p:cNvPr id="146" name="rc146"/>
            <p:cNvSpPr/>
            <p:nvPr/>
          </p:nvSpPr>
          <p:spPr>
            <a:xfrm>
              <a:off x="5815686" y="5802550"/>
              <a:ext cx="1543611" cy="240682"/>
            </a:xfrm>
            <a:prstGeom prst="rect">
              <a:avLst/>
            </a:prstGeom>
            <a:solidFill>
              <a:srgbClr val="B3B3B3">
                <a:alpha val="100000"/>
              </a:srgbClr>
            </a:solidFill>
          </p:spPr>
          <p:txBody>
            <a:bodyPr/>
            <a:lstStyle/>
            <a:p/>
          </p:txBody>
        </p:sp>
        <p:sp>
          <p:nvSpPr>
            <p:cNvPr id="147" name="rc147"/>
            <p:cNvSpPr/>
            <p:nvPr/>
          </p:nvSpPr>
          <p:spPr>
            <a:xfrm>
              <a:off x="5634139" y="5417459"/>
              <a:ext cx="2210387" cy="240682"/>
            </a:xfrm>
            <a:prstGeom prst="rect">
              <a:avLst/>
            </a:prstGeom>
            <a:solidFill>
              <a:srgbClr val="B3B3B3">
                <a:alpha val="100000"/>
              </a:srgbClr>
            </a:solidFill>
          </p:spPr>
          <p:txBody>
            <a:bodyPr/>
            <a:lstStyle/>
            <a:p/>
          </p:txBody>
        </p:sp>
        <p:sp>
          <p:nvSpPr>
            <p:cNvPr id="148" name="tx148"/>
            <p:cNvSpPr/>
            <p:nvPr/>
          </p:nvSpPr>
          <p:spPr>
            <a:xfrm>
              <a:off x="3153547" y="5869288"/>
              <a:ext cx="841565" cy="103783"/>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No MCV1 0.8</a:t>
              </a:r>
            </a:p>
          </p:txBody>
        </p:sp>
        <p:sp>
          <p:nvSpPr>
            <p:cNvPr id="149" name="tx149"/>
            <p:cNvSpPr/>
            <p:nvPr/>
          </p:nvSpPr>
          <p:spPr>
            <a:xfrm>
              <a:off x="3062773" y="5484196"/>
              <a:ext cx="841565" cy="103783"/>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No MCV1 0.8</a:t>
              </a:r>
            </a:p>
          </p:txBody>
        </p:sp>
        <p:sp>
          <p:nvSpPr>
            <p:cNvPr id="150" name="tx150"/>
            <p:cNvSpPr/>
            <p:nvPr/>
          </p:nvSpPr>
          <p:spPr>
            <a:xfrm>
              <a:off x="6166710" y="5869219"/>
              <a:ext cx="841565" cy="103852"/>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No MCV2 0.3</a:t>
              </a:r>
            </a:p>
          </p:txBody>
        </p:sp>
        <p:sp>
          <p:nvSpPr>
            <p:cNvPr id="151" name="tx151"/>
            <p:cNvSpPr/>
            <p:nvPr/>
          </p:nvSpPr>
          <p:spPr>
            <a:xfrm>
              <a:off x="6318550" y="5484196"/>
              <a:ext cx="841565" cy="103783"/>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No MCV2 0.4</a:t>
              </a:r>
            </a:p>
          </p:txBody>
        </p:sp>
        <p:sp>
          <p:nvSpPr>
            <p:cNvPr id="152" name="tx152"/>
            <p:cNvSpPr/>
            <p:nvPr/>
          </p:nvSpPr>
          <p:spPr>
            <a:xfrm>
              <a:off x="7560149" y="5870735"/>
              <a:ext cx="200930" cy="103888"/>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1.1</a:t>
              </a:r>
            </a:p>
          </p:txBody>
        </p:sp>
        <p:sp>
          <p:nvSpPr>
            <p:cNvPr id="153" name="tx153"/>
            <p:cNvSpPr/>
            <p:nvPr/>
          </p:nvSpPr>
          <p:spPr>
            <a:xfrm>
              <a:off x="8069639" y="5485644"/>
              <a:ext cx="200930" cy="103888"/>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1.2</a:t>
              </a:r>
            </a:p>
          </p:txBody>
        </p:sp>
        <p:sp>
          <p:nvSpPr>
            <p:cNvPr id="154" name="tx154"/>
            <p:cNvSpPr/>
            <p:nvPr/>
          </p:nvSpPr>
          <p:spPr>
            <a:xfrm>
              <a:off x="589456" y="5866039"/>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2019</a:t>
              </a:r>
            </a:p>
          </p:txBody>
        </p:sp>
        <p:sp>
          <p:nvSpPr>
            <p:cNvPr id="155" name="tx155"/>
            <p:cNvSpPr/>
            <p:nvPr/>
          </p:nvSpPr>
          <p:spPr>
            <a:xfrm>
              <a:off x="589456" y="5480873"/>
              <a:ext cx="339030" cy="111472"/>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2023</a:t>
              </a:r>
            </a:p>
          </p:txBody>
        </p:sp>
        <p:sp>
          <p:nvSpPr>
            <p:cNvPr id="156" name="tx156"/>
            <p:cNvSpPr/>
            <p:nvPr/>
          </p:nvSpPr>
          <p:spPr>
            <a:xfrm>
              <a:off x="1142398" y="6134844"/>
              <a:ext cx="381148"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0.0 M</a:t>
              </a:r>
            </a:p>
          </p:txBody>
        </p:sp>
        <p:sp>
          <p:nvSpPr>
            <p:cNvPr id="157" name="tx157"/>
            <p:cNvSpPr/>
            <p:nvPr/>
          </p:nvSpPr>
          <p:spPr>
            <a:xfrm>
              <a:off x="3792731" y="6134844"/>
              <a:ext cx="381148"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0.5 M</a:t>
              </a:r>
            </a:p>
          </p:txBody>
        </p:sp>
        <p:sp>
          <p:nvSpPr>
            <p:cNvPr id="158" name="tx158"/>
            <p:cNvSpPr/>
            <p:nvPr/>
          </p:nvSpPr>
          <p:spPr>
            <a:xfrm>
              <a:off x="6443063" y="6134844"/>
              <a:ext cx="381148"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1.0 M</a:t>
              </a:r>
            </a:p>
          </p:txBody>
        </p:sp>
        <p:sp>
          <p:nvSpPr>
            <p:cNvPr id="159" name="tx159"/>
            <p:cNvSpPr/>
            <p:nvPr/>
          </p:nvSpPr>
          <p:spPr>
            <a:xfrm>
              <a:off x="3548747" y="6279176"/>
              <a:ext cx="2405583"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Un- and under-vaccinated (millions)</a:t>
              </a:r>
            </a:p>
          </p:txBody>
        </p:sp>
        <p:sp>
          <p:nvSpPr>
            <p:cNvPr id="160" name="tx160"/>
            <p:cNvSpPr/>
            <p:nvPr/>
          </p:nvSpPr>
          <p:spPr>
            <a:xfrm>
              <a:off x="4350374" y="6498923"/>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grpSp>
      <p:sp>
        <p:nvSpPr>
          <p:cNvPr id="16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Measles, because of its high transmissibility, acts as a 'canary in the coalmine', quickly exposing any immunity gaps in the population. The coverage of measles containing vaccine (MCV) is thus often used as a tracer for protection.
The percentage of children receiving MCV1 – typically at 9 or 12 months – remained constant at 94%. This is similar to in 2019, where coverage was 94%.
811,000 children missed their routine first dose of measles vaccine.
MCV2 is typically administered to children between 18 months and five years old. MCV2 coverage remained relatively constant at 91% in 2023.</a:t>
            </a: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100" y="3490576"/>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 name="pl6"/>
            <p:cNvSpPr/>
            <p:nvPr/>
          </p:nvSpPr>
          <p:spPr>
            <a:xfrm>
              <a:off x="951100" y="2740607"/>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7" name="pl7"/>
            <p:cNvSpPr/>
            <p:nvPr/>
          </p:nvSpPr>
          <p:spPr>
            <a:xfrm>
              <a:off x="951100" y="1990638"/>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8" name="pl8"/>
            <p:cNvSpPr/>
            <p:nvPr/>
          </p:nvSpPr>
          <p:spPr>
            <a:xfrm>
              <a:off x="951100" y="1240668"/>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9" name="pl9"/>
            <p:cNvSpPr/>
            <p:nvPr/>
          </p:nvSpPr>
          <p:spPr>
            <a:xfrm>
              <a:off x="1490236"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2228778"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2967320"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3632007"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4222841"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951100" y="3865560"/>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5" name="pl15"/>
            <p:cNvSpPr/>
            <p:nvPr/>
          </p:nvSpPr>
          <p:spPr>
            <a:xfrm>
              <a:off x="951100" y="3115591"/>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6" name="pl16"/>
            <p:cNvSpPr/>
            <p:nvPr/>
          </p:nvSpPr>
          <p:spPr>
            <a:xfrm>
              <a:off x="951100" y="2365622"/>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7" name="pl17"/>
            <p:cNvSpPr/>
            <p:nvPr/>
          </p:nvSpPr>
          <p:spPr>
            <a:xfrm>
              <a:off x="951100" y="1615653"/>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8" name="pl18"/>
            <p:cNvSpPr/>
            <p:nvPr/>
          </p:nvSpPr>
          <p:spPr>
            <a:xfrm>
              <a:off x="951100" y="865684"/>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9" name="pl19"/>
            <p:cNvSpPr/>
            <p:nvPr/>
          </p:nvSpPr>
          <p:spPr>
            <a:xfrm>
              <a:off x="1120965"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859507"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598049"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336591"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3927424"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4518258"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1120965" y="1015678"/>
              <a:ext cx="3397293" cy="89996"/>
            </a:xfrm>
            <a:custGeom>
              <a:avLst/>
              <a:pathLst>
                <a:path w="3397293" h="89996">
                  <a:moveTo>
                    <a:pt x="0" y="89996"/>
                  </a:moveTo>
                  <a:lnTo>
                    <a:pt x="147708" y="89996"/>
                  </a:lnTo>
                  <a:lnTo>
                    <a:pt x="295416" y="59997"/>
                  </a:lnTo>
                  <a:lnTo>
                    <a:pt x="443125" y="59997"/>
                  </a:lnTo>
                  <a:lnTo>
                    <a:pt x="590833" y="29998"/>
                  </a:lnTo>
                  <a:lnTo>
                    <a:pt x="738541" y="59997"/>
                  </a:lnTo>
                  <a:lnTo>
                    <a:pt x="886250" y="29998"/>
                  </a:lnTo>
                  <a:lnTo>
                    <a:pt x="1033958" y="29998"/>
                  </a:lnTo>
                  <a:lnTo>
                    <a:pt x="1181667" y="29998"/>
                  </a:lnTo>
                  <a:lnTo>
                    <a:pt x="1329375" y="59997"/>
                  </a:lnTo>
                  <a:lnTo>
                    <a:pt x="1477083" y="29998"/>
                  </a:lnTo>
                  <a:lnTo>
                    <a:pt x="1624792" y="29998"/>
                  </a:lnTo>
                  <a:lnTo>
                    <a:pt x="1772500" y="29998"/>
                  </a:lnTo>
                  <a:lnTo>
                    <a:pt x="1920209" y="29998"/>
                  </a:lnTo>
                  <a:lnTo>
                    <a:pt x="2067917" y="0"/>
                  </a:lnTo>
                  <a:lnTo>
                    <a:pt x="2215625" y="29998"/>
                  </a:lnTo>
                  <a:lnTo>
                    <a:pt x="2363334" y="29998"/>
                  </a:lnTo>
                  <a:lnTo>
                    <a:pt x="2511042" y="29998"/>
                  </a:lnTo>
                  <a:lnTo>
                    <a:pt x="2658751" y="29998"/>
                  </a:lnTo>
                  <a:lnTo>
                    <a:pt x="2806459" y="29998"/>
                  </a:lnTo>
                  <a:lnTo>
                    <a:pt x="2954167" y="29998"/>
                  </a:lnTo>
                  <a:lnTo>
                    <a:pt x="3101876" y="29998"/>
                  </a:lnTo>
                  <a:lnTo>
                    <a:pt x="3249584" y="29998"/>
                  </a:lnTo>
                  <a:lnTo>
                    <a:pt x="3397293" y="29998"/>
                  </a:lnTo>
                </a:path>
              </a:pathLst>
            </a:custGeom>
            <a:ln w="27101" cap="flat">
              <a:solidFill>
                <a:srgbClr val="80BD41">
                  <a:alpha val="69803"/>
                </a:srgbClr>
              </a:solidFill>
              <a:prstDash val="solid"/>
              <a:round/>
            </a:ln>
          </p:spPr>
          <p:txBody>
            <a:bodyPr/>
            <a:lstStyle/>
            <a:p/>
          </p:txBody>
        </p:sp>
        <p:sp>
          <p:nvSpPr>
            <p:cNvPr id="26" name="pl26"/>
            <p:cNvSpPr/>
            <p:nvPr/>
          </p:nvSpPr>
          <p:spPr>
            <a:xfrm>
              <a:off x="1120965" y="1705649"/>
              <a:ext cx="3397293" cy="629974"/>
            </a:xfrm>
            <a:custGeom>
              <a:avLst/>
              <a:pathLst>
                <a:path w="3397293" h="629974">
                  <a:moveTo>
                    <a:pt x="0" y="629974"/>
                  </a:moveTo>
                  <a:lnTo>
                    <a:pt x="147708" y="629974"/>
                  </a:lnTo>
                  <a:lnTo>
                    <a:pt x="295416" y="569976"/>
                  </a:lnTo>
                  <a:lnTo>
                    <a:pt x="443125" y="479980"/>
                  </a:lnTo>
                  <a:lnTo>
                    <a:pt x="590833" y="389983"/>
                  </a:lnTo>
                  <a:lnTo>
                    <a:pt x="738541" y="299987"/>
                  </a:lnTo>
                  <a:lnTo>
                    <a:pt x="886250" y="239990"/>
                  </a:lnTo>
                  <a:lnTo>
                    <a:pt x="1033958" y="149993"/>
                  </a:lnTo>
                  <a:lnTo>
                    <a:pt x="1181667" y="149993"/>
                  </a:lnTo>
                  <a:lnTo>
                    <a:pt x="1329375" y="59997"/>
                  </a:lnTo>
                  <a:lnTo>
                    <a:pt x="1477083" y="0"/>
                  </a:lnTo>
                  <a:lnTo>
                    <a:pt x="1624792" y="0"/>
                  </a:lnTo>
                  <a:lnTo>
                    <a:pt x="1772500" y="0"/>
                  </a:lnTo>
                  <a:lnTo>
                    <a:pt x="1920209" y="59997"/>
                  </a:lnTo>
                  <a:lnTo>
                    <a:pt x="2067917" y="59997"/>
                  </a:lnTo>
                  <a:lnTo>
                    <a:pt x="2215625" y="89996"/>
                  </a:lnTo>
                  <a:lnTo>
                    <a:pt x="2363334" y="89996"/>
                  </a:lnTo>
                  <a:lnTo>
                    <a:pt x="2511042" y="89996"/>
                  </a:lnTo>
                  <a:lnTo>
                    <a:pt x="2658751" y="89996"/>
                  </a:lnTo>
                  <a:lnTo>
                    <a:pt x="2806459" y="59997"/>
                  </a:lnTo>
                  <a:lnTo>
                    <a:pt x="2954167" y="119995"/>
                  </a:lnTo>
                  <a:lnTo>
                    <a:pt x="3101876" y="239990"/>
                  </a:lnTo>
                  <a:lnTo>
                    <a:pt x="3249584" y="269988"/>
                  </a:lnTo>
                  <a:lnTo>
                    <a:pt x="3397293" y="239990"/>
                  </a:lnTo>
                </a:path>
              </a:pathLst>
            </a:custGeom>
            <a:ln w="27101" cap="flat">
              <a:solidFill>
                <a:srgbClr val="0058AB">
                  <a:alpha val="69803"/>
                </a:srgbClr>
              </a:solidFill>
              <a:prstDash val="solid"/>
              <a:round/>
            </a:ln>
          </p:spPr>
          <p:txBody>
            <a:bodyPr/>
            <a:lstStyle/>
            <a:p/>
          </p:txBody>
        </p:sp>
        <p:sp>
          <p:nvSpPr>
            <p:cNvPr id="27" name="pl27"/>
            <p:cNvSpPr/>
            <p:nvPr/>
          </p:nvSpPr>
          <p:spPr>
            <a:xfrm>
              <a:off x="1120965" y="1285667"/>
              <a:ext cx="3397293" cy="719970"/>
            </a:xfrm>
            <a:custGeom>
              <a:avLst/>
              <a:pathLst>
                <a:path w="3397293" h="719970">
                  <a:moveTo>
                    <a:pt x="0" y="719970"/>
                  </a:moveTo>
                  <a:lnTo>
                    <a:pt x="147708" y="689971"/>
                  </a:lnTo>
                  <a:lnTo>
                    <a:pt x="295416" y="689971"/>
                  </a:lnTo>
                  <a:lnTo>
                    <a:pt x="443125" y="599975"/>
                  </a:lnTo>
                  <a:lnTo>
                    <a:pt x="590833" y="539977"/>
                  </a:lnTo>
                  <a:lnTo>
                    <a:pt x="738541" y="449981"/>
                  </a:lnTo>
                  <a:lnTo>
                    <a:pt x="886250" y="449981"/>
                  </a:lnTo>
                  <a:lnTo>
                    <a:pt x="1033958" y="419982"/>
                  </a:lnTo>
                  <a:lnTo>
                    <a:pt x="1181667" y="359985"/>
                  </a:lnTo>
                  <a:lnTo>
                    <a:pt x="1329375" y="239990"/>
                  </a:lnTo>
                  <a:lnTo>
                    <a:pt x="1477083" y="209991"/>
                  </a:lnTo>
                  <a:lnTo>
                    <a:pt x="1624792" y="209991"/>
                  </a:lnTo>
                  <a:lnTo>
                    <a:pt x="1772500" y="239990"/>
                  </a:lnTo>
                  <a:lnTo>
                    <a:pt x="1920209" y="209991"/>
                  </a:lnTo>
                  <a:lnTo>
                    <a:pt x="2067917" y="179992"/>
                  </a:lnTo>
                  <a:lnTo>
                    <a:pt x="2215625" y="149993"/>
                  </a:lnTo>
                  <a:lnTo>
                    <a:pt x="2363334" y="119995"/>
                  </a:lnTo>
                  <a:lnTo>
                    <a:pt x="2511042" y="89996"/>
                  </a:lnTo>
                  <a:lnTo>
                    <a:pt x="2658751" y="29998"/>
                  </a:lnTo>
                  <a:lnTo>
                    <a:pt x="2806459" y="0"/>
                  </a:lnTo>
                  <a:lnTo>
                    <a:pt x="2954167" y="89996"/>
                  </a:lnTo>
                  <a:lnTo>
                    <a:pt x="3101876" y="149993"/>
                  </a:lnTo>
                  <a:lnTo>
                    <a:pt x="3249584" y="29998"/>
                  </a:lnTo>
                  <a:lnTo>
                    <a:pt x="3397293" y="29998"/>
                  </a:lnTo>
                </a:path>
              </a:pathLst>
            </a:custGeom>
            <a:ln w="27101" cap="flat">
              <a:solidFill>
                <a:srgbClr val="1CABE2">
                  <a:alpha val="69803"/>
                </a:srgbClr>
              </a:solidFill>
              <a:prstDash val="solid"/>
              <a:round/>
            </a:ln>
          </p:spPr>
          <p:txBody>
            <a:bodyPr/>
            <a:lstStyle/>
            <a:p/>
          </p:txBody>
        </p:sp>
        <p:sp>
          <p:nvSpPr>
            <p:cNvPr id="28" name="pl28"/>
            <p:cNvSpPr/>
            <p:nvPr/>
          </p:nvSpPr>
          <p:spPr>
            <a:xfrm>
              <a:off x="1120965" y="1015678"/>
              <a:ext cx="3397293" cy="269988"/>
            </a:xfrm>
            <a:custGeom>
              <a:avLst/>
              <a:pathLst>
                <a:path w="3397293" h="269988">
                  <a:moveTo>
                    <a:pt x="0" y="239990"/>
                  </a:moveTo>
                  <a:lnTo>
                    <a:pt x="147708" y="239990"/>
                  </a:lnTo>
                  <a:lnTo>
                    <a:pt x="295416" y="269988"/>
                  </a:lnTo>
                  <a:lnTo>
                    <a:pt x="443125" y="269988"/>
                  </a:lnTo>
                  <a:lnTo>
                    <a:pt x="590833" y="239990"/>
                  </a:lnTo>
                  <a:lnTo>
                    <a:pt x="738541" y="239990"/>
                  </a:lnTo>
                  <a:lnTo>
                    <a:pt x="886250" y="119995"/>
                  </a:lnTo>
                  <a:lnTo>
                    <a:pt x="1033958" y="119995"/>
                  </a:lnTo>
                  <a:lnTo>
                    <a:pt x="1181667" y="59997"/>
                  </a:lnTo>
                  <a:lnTo>
                    <a:pt x="1329375" y="59997"/>
                  </a:lnTo>
                  <a:lnTo>
                    <a:pt x="1477083" y="59997"/>
                  </a:lnTo>
                  <a:lnTo>
                    <a:pt x="1624792" y="29998"/>
                  </a:lnTo>
                  <a:lnTo>
                    <a:pt x="1772500" y="0"/>
                  </a:lnTo>
                  <a:lnTo>
                    <a:pt x="1920209" y="29998"/>
                  </a:lnTo>
                  <a:lnTo>
                    <a:pt x="2067917" y="29998"/>
                  </a:lnTo>
                  <a:lnTo>
                    <a:pt x="2215625" y="29998"/>
                  </a:lnTo>
                  <a:lnTo>
                    <a:pt x="2363334" y="29998"/>
                  </a:lnTo>
                  <a:lnTo>
                    <a:pt x="2511042" y="59997"/>
                  </a:lnTo>
                  <a:lnTo>
                    <a:pt x="2658751" y="29998"/>
                  </a:lnTo>
                  <a:lnTo>
                    <a:pt x="2806459" y="59997"/>
                  </a:lnTo>
                  <a:lnTo>
                    <a:pt x="2954167" y="149993"/>
                  </a:lnTo>
                  <a:lnTo>
                    <a:pt x="3101876" y="179992"/>
                  </a:lnTo>
                  <a:lnTo>
                    <a:pt x="3249584" y="89996"/>
                  </a:lnTo>
                  <a:lnTo>
                    <a:pt x="3397293" y="149993"/>
                  </a:lnTo>
                </a:path>
              </a:pathLst>
            </a:custGeom>
            <a:ln w="27101" cap="flat">
              <a:solidFill>
                <a:srgbClr val="00833D">
                  <a:alpha val="69803"/>
                </a:srgbClr>
              </a:solidFill>
              <a:prstDash val="solid"/>
              <a:round/>
            </a:ln>
          </p:spPr>
          <p:txBody>
            <a:bodyPr/>
            <a:lstStyle/>
            <a:p/>
          </p:txBody>
        </p:sp>
        <p:sp>
          <p:nvSpPr>
            <p:cNvPr id="29" name="pl29"/>
            <p:cNvSpPr/>
            <p:nvPr/>
          </p:nvSpPr>
          <p:spPr>
            <a:xfrm>
              <a:off x="1120965" y="1015678"/>
              <a:ext cx="3397293" cy="89996"/>
            </a:xfrm>
            <a:custGeom>
              <a:avLst/>
              <a:pathLst>
                <a:path w="3397293" h="89996">
                  <a:moveTo>
                    <a:pt x="0" y="89996"/>
                  </a:moveTo>
                  <a:lnTo>
                    <a:pt x="147708" y="89996"/>
                  </a:lnTo>
                  <a:lnTo>
                    <a:pt x="295416" y="59997"/>
                  </a:lnTo>
                  <a:lnTo>
                    <a:pt x="443125" y="59997"/>
                  </a:lnTo>
                  <a:lnTo>
                    <a:pt x="590833" y="29998"/>
                  </a:lnTo>
                  <a:lnTo>
                    <a:pt x="738541" y="59997"/>
                  </a:lnTo>
                  <a:lnTo>
                    <a:pt x="886250" y="29998"/>
                  </a:lnTo>
                  <a:lnTo>
                    <a:pt x="1033958" y="29998"/>
                  </a:lnTo>
                  <a:lnTo>
                    <a:pt x="1181667" y="29998"/>
                  </a:lnTo>
                  <a:lnTo>
                    <a:pt x="1329375" y="59997"/>
                  </a:lnTo>
                  <a:lnTo>
                    <a:pt x="1477083" y="29998"/>
                  </a:lnTo>
                  <a:lnTo>
                    <a:pt x="1624792" y="29998"/>
                  </a:lnTo>
                  <a:lnTo>
                    <a:pt x="1772500" y="29998"/>
                  </a:lnTo>
                  <a:lnTo>
                    <a:pt x="1920209" y="29998"/>
                  </a:lnTo>
                  <a:lnTo>
                    <a:pt x="2067917" y="0"/>
                  </a:lnTo>
                  <a:lnTo>
                    <a:pt x="2215625" y="29998"/>
                  </a:lnTo>
                  <a:lnTo>
                    <a:pt x="2363334" y="29998"/>
                  </a:lnTo>
                  <a:lnTo>
                    <a:pt x="2511042" y="29998"/>
                  </a:lnTo>
                  <a:lnTo>
                    <a:pt x="2658751" y="29998"/>
                  </a:lnTo>
                  <a:lnTo>
                    <a:pt x="2806459" y="29998"/>
                  </a:lnTo>
                  <a:lnTo>
                    <a:pt x="2954167" y="29998"/>
                  </a:lnTo>
                  <a:lnTo>
                    <a:pt x="3101876" y="29998"/>
                  </a:lnTo>
                  <a:lnTo>
                    <a:pt x="3249584" y="29998"/>
                  </a:lnTo>
                  <a:lnTo>
                    <a:pt x="3397293" y="29998"/>
                  </a:lnTo>
                </a:path>
              </a:pathLst>
            </a:custGeom>
            <a:ln w="65043" cap="flat">
              <a:solidFill>
                <a:srgbClr val="000000">
                  <a:alpha val="100000"/>
                </a:srgbClr>
              </a:solidFill>
              <a:prstDash val="solid"/>
              <a:round/>
            </a:ln>
          </p:spPr>
          <p:txBody>
            <a:bodyPr/>
            <a:lstStyle/>
            <a:p/>
          </p:txBody>
        </p:sp>
        <p:sp>
          <p:nvSpPr>
            <p:cNvPr id="30" name="pl30"/>
            <p:cNvSpPr/>
            <p:nvPr/>
          </p:nvSpPr>
          <p:spPr>
            <a:xfrm>
              <a:off x="1120965" y="1015678"/>
              <a:ext cx="3397293" cy="89996"/>
            </a:xfrm>
            <a:custGeom>
              <a:avLst/>
              <a:pathLst>
                <a:path w="3397293" h="89996">
                  <a:moveTo>
                    <a:pt x="0" y="89996"/>
                  </a:moveTo>
                  <a:lnTo>
                    <a:pt x="147708" y="89996"/>
                  </a:lnTo>
                  <a:lnTo>
                    <a:pt x="295416" y="59997"/>
                  </a:lnTo>
                  <a:lnTo>
                    <a:pt x="443125" y="59997"/>
                  </a:lnTo>
                  <a:lnTo>
                    <a:pt x="590833" y="29998"/>
                  </a:lnTo>
                  <a:lnTo>
                    <a:pt x="738541" y="59997"/>
                  </a:lnTo>
                  <a:lnTo>
                    <a:pt x="886250" y="29998"/>
                  </a:lnTo>
                  <a:lnTo>
                    <a:pt x="1033958" y="29998"/>
                  </a:lnTo>
                  <a:lnTo>
                    <a:pt x="1181667" y="29998"/>
                  </a:lnTo>
                  <a:lnTo>
                    <a:pt x="1329375" y="59997"/>
                  </a:lnTo>
                  <a:lnTo>
                    <a:pt x="1477083" y="29998"/>
                  </a:lnTo>
                  <a:lnTo>
                    <a:pt x="1624792" y="29998"/>
                  </a:lnTo>
                  <a:lnTo>
                    <a:pt x="1772500" y="29998"/>
                  </a:lnTo>
                  <a:lnTo>
                    <a:pt x="1920209" y="29998"/>
                  </a:lnTo>
                  <a:lnTo>
                    <a:pt x="2067917" y="0"/>
                  </a:lnTo>
                  <a:lnTo>
                    <a:pt x="2215625" y="29998"/>
                  </a:lnTo>
                  <a:lnTo>
                    <a:pt x="2363334" y="29998"/>
                  </a:lnTo>
                  <a:lnTo>
                    <a:pt x="2511042" y="29998"/>
                  </a:lnTo>
                  <a:lnTo>
                    <a:pt x="2658751" y="29998"/>
                  </a:lnTo>
                  <a:lnTo>
                    <a:pt x="2806459" y="29998"/>
                  </a:lnTo>
                  <a:lnTo>
                    <a:pt x="2954167" y="29998"/>
                  </a:lnTo>
                  <a:lnTo>
                    <a:pt x="3101876" y="29998"/>
                  </a:lnTo>
                  <a:lnTo>
                    <a:pt x="3249584" y="29998"/>
                  </a:lnTo>
                  <a:lnTo>
                    <a:pt x="3397293" y="29998"/>
                  </a:lnTo>
                </a:path>
              </a:pathLst>
            </a:custGeom>
            <a:ln w="40651" cap="flat">
              <a:solidFill>
                <a:srgbClr val="80BD41">
                  <a:alpha val="100000"/>
                </a:srgbClr>
              </a:solidFill>
              <a:prstDash val="solid"/>
              <a:round/>
            </a:ln>
          </p:spPr>
          <p:txBody>
            <a:bodyPr/>
            <a:lstStyle/>
            <a:p/>
          </p:txBody>
        </p:sp>
        <p:sp>
          <p:nvSpPr>
            <p:cNvPr id="31" name="tx31"/>
            <p:cNvSpPr/>
            <p:nvPr/>
          </p:nvSpPr>
          <p:spPr>
            <a:xfrm>
              <a:off x="1060675" y="933316"/>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92</a:t>
              </a:r>
            </a:p>
          </p:txBody>
        </p:sp>
        <p:sp>
          <p:nvSpPr>
            <p:cNvPr id="32" name="tx32"/>
            <p:cNvSpPr/>
            <p:nvPr/>
          </p:nvSpPr>
          <p:spPr>
            <a:xfrm>
              <a:off x="1799217" y="903265"/>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93</a:t>
              </a:r>
            </a:p>
          </p:txBody>
        </p:sp>
        <p:sp>
          <p:nvSpPr>
            <p:cNvPr id="33" name="tx33"/>
            <p:cNvSpPr/>
            <p:nvPr/>
          </p:nvSpPr>
          <p:spPr>
            <a:xfrm>
              <a:off x="2537759" y="87331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94</a:t>
              </a:r>
            </a:p>
          </p:txBody>
        </p:sp>
        <p:sp>
          <p:nvSpPr>
            <p:cNvPr id="34" name="tx34"/>
            <p:cNvSpPr/>
            <p:nvPr/>
          </p:nvSpPr>
          <p:spPr>
            <a:xfrm>
              <a:off x="3276301" y="87331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94</a:t>
              </a:r>
            </a:p>
          </p:txBody>
        </p:sp>
        <p:sp>
          <p:nvSpPr>
            <p:cNvPr id="35" name="tx35"/>
            <p:cNvSpPr/>
            <p:nvPr/>
          </p:nvSpPr>
          <p:spPr>
            <a:xfrm>
              <a:off x="3867135" y="87331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94</a:t>
              </a:r>
            </a:p>
          </p:txBody>
        </p:sp>
        <p:sp>
          <p:nvSpPr>
            <p:cNvPr id="36" name="tx36"/>
            <p:cNvSpPr/>
            <p:nvPr/>
          </p:nvSpPr>
          <p:spPr>
            <a:xfrm>
              <a:off x="4457968" y="87331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94</a:t>
              </a:r>
            </a:p>
          </p:txBody>
        </p:sp>
        <p:sp>
          <p:nvSpPr>
            <p:cNvPr id="37" name="tx37"/>
            <p:cNvSpPr/>
            <p:nvPr/>
          </p:nvSpPr>
          <p:spPr>
            <a:xfrm>
              <a:off x="810775" y="3813446"/>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38" name="tx38"/>
            <p:cNvSpPr/>
            <p:nvPr/>
          </p:nvSpPr>
          <p:spPr>
            <a:xfrm>
              <a:off x="733081" y="306347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39" name="tx39"/>
            <p:cNvSpPr/>
            <p:nvPr/>
          </p:nvSpPr>
          <p:spPr>
            <a:xfrm>
              <a:off x="733081" y="231350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40" name="tx40"/>
            <p:cNvSpPr/>
            <p:nvPr/>
          </p:nvSpPr>
          <p:spPr>
            <a:xfrm>
              <a:off x="733081" y="1565244"/>
              <a:ext cx="155388"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41" name="tx41"/>
            <p:cNvSpPr/>
            <p:nvPr/>
          </p:nvSpPr>
          <p:spPr>
            <a:xfrm>
              <a:off x="655386" y="813569"/>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42" name="tx42"/>
            <p:cNvSpPr/>
            <p:nvPr/>
          </p:nvSpPr>
          <p:spPr>
            <a:xfrm rot="-5400000">
              <a:off x="964518"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43" name="tx43"/>
            <p:cNvSpPr/>
            <p:nvPr/>
          </p:nvSpPr>
          <p:spPr>
            <a:xfrm rot="-5400000">
              <a:off x="1703060"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44" name="tx44"/>
            <p:cNvSpPr/>
            <p:nvPr/>
          </p:nvSpPr>
          <p:spPr>
            <a:xfrm rot="-5400000">
              <a:off x="2441602"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45" name="tx45"/>
            <p:cNvSpPr/>
            <p:nvPr/>
          </p:nvSpPr>
          <p:spPr>
            <a:xfrm rot="-5400000">
              <a:off x="3180144"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46" name="tx46"/>
            <p:cNvSpPr/>
            <p:nvPr/>
          </p:nvSpPr>
          <p:spPr>
            <a:xfrm rot="-5400000">
              <a:off x="3770978"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47" name="tx47"/>
            <p:cNvSpPr/>
            <p:nvPr/>
          </p:nvSpPr>
          <p:spPr>
            <a:xfrm rot="-5400000">
              <a:off x="4361778" y="418248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48" name="tx48"/>
            <p:cNvSpPr/>
            <p:nvPr/>
          </p:nvSpPr>
          <p:spPr>
            <a:xfrm rot="-5400000">
              <a:off x="17044" y="2300070"/>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49" name="pl49"/>
            <p:cNvSpPr/>
            <p:nvPr/>
          </p:nvSpPr>
          <p:spPr>
            <a:xfrm>
              <a:off x="1445031" y="4883415"/>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50" name="pl50"/>
            <p:cNvSpPr/>
            <p:nvPr/>
          </p:nvSpPr>
          <p:spPr>
            <a:xfrm>
              <a:off x="1445031" y="4883415"/>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51" name="pl51"/>
            <p:cNvSpPr/>
            <p:nvPr/>
          </p:nvSpPr>
          <p:spPr>
            <a:xfrm>
              <a:off x="2114102" y="4883415"/>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52" name="pl52"/>
            <p:cNvSpPr/>
            <p:nvPr/>
          </p:nvSpPr>
          <p:spPr>
            <a:xfrm>
              <a:off x="2759980" y="4883415"/>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53" name="pl53"/>
            <p:cNvSpPr/>
            <p:nvPr/>
          </p:nvSpPr>
          <p:spPr>
            <a:xfrm>
              <a:off x="3522230" y="4883415"/>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54" name="tx54"/>
            <p:cNvSpPr/>
            <p:nvPr/>
          </p:nvSpPr>
          <p:spPr>
            <a:xfrm>
              <a:off x="1712130" y="4830005"/>
              <a:ext cx="31043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HICs</a:t>
              </a:r>
            </a:p>
          </p:txBody>
        </p:sp>
        <p:sp>
          <p:nvSpPr>
            <p:cNvPr id="55" name="tx55"/>
            <p:cNvSpPr/>
            <p:nvPr/>
          </p:nvSpPr>
          <p:spPr>
            <a:xfrm>
              <a:off x="2381201" y="4830005"/>
              <a:ext cx="287244"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LICs</a:t>
              </a:r>
            </a:p>
          </p:txBody>
        </p:sp>
        <p:sp>
          <p:nvSpPr>
            <p:cNvPr id="56" name="tx56"/>
            <p:cNvSpPr/>
            <p:nvPr/>
          </p:nvSpPr>
          <p:spPr>
            <a:xfrm>
              <a:off x="3027080" y="4830005"/>
              <a:ext cx="403615"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LMICs</a:t>
              </a:r>
            </a:p>
          </p:txBody>
        </p:sp>
        <p:sp>
          <p:nvSpPr>
            <p:cNvPr id="57" name="tx57"/>
            <p:cNvSpPr/>
            <p:nvPr/>
          </p:nvSpPr>
          <p:spPr>
            <a:xfrm>
              <a:off x="3789329" y="4830005"/>
              <a:ext cx="426808"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UMICs</a:t>
              </a:r>
            </a:p>
          </p:txBody>
        </p:sp>
        <p:sp>
          <p:nvSpPr>
            <p:cNvPr id="58" name="tx58"/>
            <p:cNvSpPr/>
            <p:nvPr/>
          </p:nvSpPr>
          <p:spPr>
            <a:xfrm>
              <a:off x="1654845" y="471005"/>
              <a:ext cx="2329532"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MCV1 coverage, HICs, 2000-2023</a:t>
              </a:r>
            </a:p>
          </p:txBody>
        </p:sp>
        <p:sp>
          <p:nvSpPr>
            <p:cNvPr id="59" name="pl59"/>
            <p:cNvSpPr/>
            <p:nvPr/>
          </p:nvSpPr>
          <p:spPr>
            <a:xfrm>
              <a:off x="5267799" y="3692490"/>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0" name="pl60"/>
            <p:cNvSpPr/>
            <p:nvPr/>
          </p:nvSpPr>
          <p:spPr>
            <a:xfrm>
              <a:off x="5267799" y="3115591"/>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1" name="pl61"/>
            <p:cNvSpPr/>
            <p:nvPr/>
          </p:nvSpPr>
          <p:spPr>
            <a:xfrm>
              <a:off x="5267799" y="2538692"/>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2" name="pl62"/>
            <p:cNvSpPr/>
            <p:nvPr/>
          </p:nvSpPr>
          <p:spPr>
            <a:xfrm>
              <a:off x="5267799" y="1961793"/>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3" name="pl63"/>
            <p:cNvSpPr/>
            <p:nvPr/>
          </p:nvSpPr>
          <p:spPr>
            <a:xfrm>
              <a:off x="5267799" y="1384893"/>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4" name="pl64"/>
            <p:cNvSpPr/>
            <p:nvPr/>
          </p:nvSpPr>
          <p:spPr>
            <a:xfrm>
              <a:off x="5267799" y="807994"/>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5" name="pl65"/>
            <p:cNvSpPr/>
            <p:nvPr/>
          </p:nvSpPr>
          <p:spPr>
            <a:xfrm>
              <a:off x="5806935"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6" name="pl66"/>
            <p:cNvSpPr/>
            <p:nvPr/>
          </p:nvSpPr>
          <p:spPr>
            <a:xfrm>
              <a:off x="6545477"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7" name="pl67"/>
            <p:cNvSpPr/>
            <p:nvPr/>
          </p:nvSpPr>
          <p:spPr>
            <a:xfrm>
              <a:off x="7284019"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8" name="pl68"/>
            <p:cNvSpPr/>
            <p:nvPr/>
          </p:nvSpPr>
          <p:spPr>
            <a:xfrm>
              <a:off x="7948706"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9" name="pl69"/>
            <p:cNvSpPr/>
            <p:nvPr/>
          </p:nvSpPr>
          <p:spPr>
            <a:xfrm>
              <a:off x="8539540"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70" name="pl70"/>
            <p:cNvSpPr/>
            <p:nvPr/>
          </p:nvSpPr>
          <p:spPr>
            <a:xfrm>
              <a:off x="5267799" y="3980940"/>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1" name="pl71"/>
            <p:cNvSpPr/>
            <p:nvPr/>
          </p:nvSpPr>
          <p:spPr>
            <a:xfrm>
              <a:off x="5267799" y="3404041"/>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2" name="pl72"/>
            <p:cNvSpPr/>
            <p:nvPr/>
          </p:nvSpPr>
          <p:spPr>
            <a:xfrm>
              <a:off x="5267799" y="2827142"/>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3" name="pl73"/>
            <p:cNvSpPr/>
            <p:nvPr/>
          </p:nvSpPr>
          <p:spPr>
            <a:xfrm>
              <a:off x="5267799" y="2250242"/>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4" name="pl74"/>
            <p:cNvSpPr/>
            <p:nvPr/>
          </p:nvSpPr>
          <p:spPr>
            <a:xfrm>
              <a:off x="5267799" y="1673343"/>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5" name="pl75"/>
            <p:cNvSpPr/>
            <p:nvPr/>
          </p:nvSpPr>
          <p:spPr>
            <a:xfrm>
              <a:off x="5267799" y="1096444"/>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6" name="pl76"/>
            <p:cNvSpPr/>
            <p:nvPr/>
          </p:nvSpPr>
          <p:spPr>
            <a:xfrm>
              <a:off x="5437664"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7" name="pl77"/>
            <p:cNvSpPr/>
            <p:nvPr/>
          </p:nvSpPr>
          <p:spPr>
            <a:xfrm>
              <a:off x="6176206"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8" name="pl78"/>
            <p:cNvSpPr/>
            <p:nvPr/>
          </p:nvSpPr>
          <p:spPr>
            <a:xfrm>
              <a:off x="6914748"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9" name="pl79"/>
            <p:cNvSpPr/>
            <p:nvPr/>
          </p:nvSpPr>
          <p:spPr>
            <a:xfrm>
              <a:off x="7653290"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80" name="pl80"/>
            <p:cNvSpPr/>
            <p:nvPr/>
          </p:nvSpPr>
          <p:spPr>
            <a:xfrm>
              <a:off x="8244123"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81" name="pl81"/>
            <p:cNvSpPr/>
            <p:nvPr/>
          </p:nvSpPr>
          <p:spPr>
            <a:xfrm>
              <a:off x="8834957"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82" name="pl82"/>
            <p:cNvSpPr/>
            <p:nvPr/>
          </p:nvSpPr>
          <p:spPr>
            <a:xfrm>
              <a:off x="5437664" y="981064"/>
              <a:ext cx="3397293" cy="346139"/>
            </a:xfrm>
            <a:custGeom>
              <a:avLst/>
              <a:pathLst>
                <a:path w="3397293" h="346139">
                  <a:moveTo>
                    <a:pt x="0" y="346139"/>
                  </a:moveTo>
                  <a:lnTo>
                    <a:pt x="147708" y="346139"/>
                  </a:lnTo>
                  <a:lnTo>
                    <a:pt x="295416" y="230759"/>
                  </a:lnTo>
                  <a:lnTo>
                    <a:pt x="443125" y="230759"/>
                  </a:lnTo>
                  <a:lnTo>
                    <a:pt x="590833" y="115379"/>
                  </a:lnTo>
                  <a:lnTo>
                    <a:pt x="738541" y="230759"/>
                  </a:lnTo>
                  <a:lnTo>
                    <a:pt x="886250" y="115379"/>
                  </a:lnTo>
                  <a:lnTo>
                    <a:pt x="1033958" y="115379"/>
                  </a:lnTo>
                  <a:lnTo>
                    <a:pt x="1181667" y="115379"/>
                  </a:lnTo>
                  <a:lnTo>
                    <a:pt x="1329375" y="230759"/>
                  </a:lnTo>
                  <a:lnTo>
                    <a:pt x="1477083" y="115379"/>
                  </a:lnTo>
                  <a:lnTo>
                    <a:pt x="1624792" y="115379"/>
                  </a:lnTo>
                  <a:lnTo>
                    <a:pt x="1772500" y="115379"/>
                  </a:lnTo>
                  <a:lnTo>
                    <a:pt x="1920209" y="115379"/>
                  </a:lnTo>
                  <a:lnTo>
                    <a:pt x="2067917" y="0"/>
                  </a:lnTo>
                  <a:lnTo>
                    <a:pt x="2215625" y="115379"/>
                  </a:lnTo>
                  <a:lnTo>
                    <a:pt x="2363334" y="115379"/>
                  </a:lnTo>
                  <a:lnTo>
                    <a:pt x="2511042" y="115379"/>
                  </a:lnTo>
                  <a:lnTo>
                    <a:pt x="2658751" y="115379"/>
                  </a:lnTo>
                  <a:lnTo>
                    <a:pt x="2806459" y="115379"/>
                  </a:lnTo>
                  <a:lnTo>
                    <a:pt x="2954167" y="115379"/>
                  </a:lnTo>
                  <a:lnTo>
                    <a:pt x="3101876" y="115379"/>
                  </a:lnTo>
                  <a:lnTo>
                    <a:pt x="3249584" y="115379"/>
                  </a:lnTo>
                  <a:lnTo>
                    <a:pt x="3397293" y="115379"/>
                  </a:lnTo>
                </a:path>
              </a:pathLst>
            </a:custGeom>
            <a:ln w="27101" cap="flat">
              <a:solidFill>
                <a:srgbClr val="80BD41">
                  <a:alpha val="69803"/>
                </a:srgbClr>
              </a:solidFill>
              <a:prstDash val="solid"/>
              <a:round/>
            </a:ln>
          </p:spPr>
          <p:txBody>
            <a:bodyPr/>
            <a:lstStyle/>
            <a:p/>
          </p:txBody>
        </p:sp>
        <p:sp>
          <p:nvSpPr>
            <p:cNvPr id="83" name="pl83"/>
            <p:cNvSpPr/>
            <p:nvPr/>
          </p:nvSpPr>
          <p:spPr>
            <a:xfrm>
              <a:off x="5437664" y="865684"/>
              <a:ext cx="3397293" cy="2422977"/>
            </a:xfrm>
            <a:custGeom>
              <a:avLst/>
              <a:pathLst>
                <a:path w="3397293" h="2422977">
                  <a:moveTo>
                    <a:pt x="0" y="2422977"/>
                  </a:moveTo>
                  <a:lnTo>
                    <a:pt x="147708" y="2422977"/>
                  </a:lnTo>
                  <a:lnTo>
                    <a:pt x="295416" y="2192217"/>
                  </a:lnTo>
                  <a:lnTo>
                    <a:pt x="443125" y="1846077"/>
                  </a:lnTo>
                  <a:lnTo>
                    <a:pt x="590833" y="1499938"/>
                  </a:lnTo>
                  <a:lnTo>
                    <a:pt x="738541" y="1153798"/>
                  </a:lnTo>
                  <a:lnTo>
                    <a:pt x="886250" y="923038"/>
                  </a:lnTo>
                  <a:lnTo>
                    <a:pt x="1033958" y="576899"/>
                  </a:lnTo>
                  <a:lnTo>
                    <a:pt x="1181667" y="576899"/>
                  </a:lnTo>
                  <a:lnTo>
                    <a:pt x="1329375" y="230759"/>
                  </a:lnTo>
                  <a:lnTo>
                    <a:pt x="1477083" y="0"/>
                  </a:lnTo>
                  <a:lnTo>
                    <a:pt x="1624792" y="0"/>
                  </a:lnTo>
                  <a:lnTo>
                    <a:pt x="1772500" y="0"/>
                  </a:lnTo>
                  <a:lnTo>
                    <a:pt x="1920209" y="230759"/>
                  </a:lnTo>
                  <a:lnTo>
                    <a:pt x="2067917" y="230759"/>
                  </a:lnTo>
                  <a:lnTo>
                    <a:pt x="2215625" y="346139"/>
                  </a:lnTo>
                  <a:lnTo>
                    <a:pt x="2363334" y="346139"/>
                  </a:lnTo>
                  <a:lnTo>
                    <a:pt x="2511042" y="346139"/>
                  </a:lnTo>
                  <a:lnTo>
                    <a:pt x="2658751" y="346139"/>
                  </a:lnTo>
                  <a:lnTo>
                    <a:pt x="2806459" y="230759"/>
                  </a:lnTo>
                  <a:lnTo>
                    <a:pt x="2954167" y="461519"/>
                  </a:lnTo>
                  <a:lnTo>
                    <a:pt x="3101876" y="923038"/>
                  </a:lnTo>
                  <a:lnTo>
                    <a:pt x="3249584" y="1038418"/>
                  </a:lnTo>
                  <a:lnTo>
                    <a:pt x="3397293" y="923038"/>
                  </a:lnTo>
                </a:path>
              </a:pathLst>
            </a:custGeom>
            <a:ln w="27101" cap="flat">
              <a:solidFill>
                <a:srgbClr val="0058AB">
                  <a:alpha val="69803"/>
                </a:srgbClr>
              </a:solidFill>
              <a:prstDash val="solid"/>
              <a:round/>
            </a:ln>
          </p:spPr>
          <p:txBody>
            <a:bodyPr/>
            <a:lstStyle/>
            <a:p/>
          </p:txBody>
        </p:sp>
        <p:sp>
          <p:nvSpPr>
            <p:cNvPr id="84" name="pl84"/>
            <p:cNvSpPr/>
            <p:nvPr/>
          </p:nvSpPr>
          <p:spPr>
            <a:xfrm>
              <a:off x="5437664" y="1096444"/>
              <a:ext cx="3397293" cy="2769116"/>
            </a:xfrm>
            <a:custGeom>
              <a:avLst/>
              <a:pathLst>
                <a:path w="3397293" h="2769116">
                  <a:moveTo>
                    <a:pt x="0" y="2769116"/>
                  </a:moveTo>
                  <a:lnTo>
                    <a:pt x="147708" y="2653736"/>
                  </a:lnTo>
                  <a:lnTo>
                    <a:pt x="295416" y="2653736"/>
                  </a:lnTo>
                  <a:lnTo>
                    <a:pt x="443125" y="2307597"/>
                  </a:lnTo>
                  <a:lnTo>
                    <a:pt x="590833" y="2076837"/>
                  </a:lnTo>
                  <a:lnTo>
                    <a:pt x="738541" y="1730697"/>
                  </a:lnTo>
                  <a:lnTo>
                    <a:pt x="886250" y="1730697"/>
                  </a:lnTo>
                  <a:lnTo>
                    <a:pt x="1033958" y="1615318"/>
                  </a:lnTo>
                  <a:lnTo>
                    <a:pt x="1181667" y="1384558"/>
                  </a:lnTo>
                  <a:lnTo>
                    <a:pt x="1329375" y="923038"/>
                  </a:lnTo>
                  <a:lnTo>
                    <a:pt x="1477083" y="807659"/>
                  </a:lnTo>
                  <a:lnTo>
                    <a:pt x="1624792" y="807659"/>
                  </a:lnTo>
                  <a:lnTo>
                    <a:pt x="1772500" y="923038"/>
                  </a:lnTo>
                  <a:lnTo>
                    <a:pt x="1920209" y="807659"/>
                  </a:lnTo>
                  <a:lnTo>
                    <a:pt x="2067917" y="692279"/>
                  </a:lnTo>
                  <a:lnTo>
                    <a:pt x="2215625" y="576899"/>
                  </a:lnTo>
                  <a:lnTo>
                    <a:pt x="2363334" y="461519"/>
                  </a:lnTo>
                  <a:lnTo>
                    <a:pt x="2511042" y="346139"/>
                  </a:lnTo>
                  <a:lnTo>
                    <a:pt x="2658751" y="115379"/>
                  </a:lnTo>
                  <a:lnTo>
                    <a:pt x="2806459" y="0"/>
                  </a:lnTo>
                  <a:lnTo>
                    <a:pt x="2954167" y="346139"/>
                  </a:lnTo>
                  <a:lnTo>
                    <a:pt x="3101876" y="576899"/>
                  </a:lnTo>
                  <a:lnTo>
                    <a:pt x="3249584" y="115379"/>
                  </a:lnTo>
                  <a:lnTo>
                    <a:pt x="3397293" y="115379"/>
                  </a:lnTo>
                </a:path>
              </a:pathLst>
            </a:custGeom>
            <a:ln w="27101" cap="flat">
              <a:solidFill>
                <a:srgbClr val="1CABE2">
                  <a:alpha val="69803"/>
                </a:srgbClr>
              </a:solidFill>
              <a:prstDash val="solid"/>
              <a:round/>
            </a:ln>
          </p:spPr>
          <p:txBody>
            <a:bodyPr/>
            <a:lstStyle/>
            <a:p/>
          </p:txBody>
        </p:sp>
        <p:sp>
          <p:nvSpPr>
            <p:cNvPr id="85" name="pl85"/>
            <p:cNvSpPr/>
            <p:nvPr/>
          </p:nvSpPr>
          <p:spPr>
            <a:xfrm>
              <a:off x="5437664" y="865684"/>
              <a:ext cx="3397293" cy="1038418"/>
            </a:xfrm>
            <a:custGeom>
              <a:avLst/>
              <a:pathLst>
                <a:path w="3397293" h="1038418">
                  <a:moveTo>
                    <a:pt x="0" y="923038"/>
                  </a:moveTo>
                  <a:lnTo>
                    <a:pt x="147708" y="923038"/>
                  </a:lnTo>
                  <a:lnTo>
                    <a:pt x="295416" y="1038418"/>
                  </a:lnTo>
                  <a:lnTo>
                    <a:pt x="443125" y="1038418"/>
                  </a:lnTo>
                  <a:lnTo>
                    <a:pt x="590833" y="923038"/>
                  </a:lnTo>
                  <a:lnTo>
                    <a:pt x="738541" y="923038"/>
                  </a:lnTo>
                  <a:lnTo>
                    <a:pt x="886250" y="461519"/>
                  </a:lnTo>
                  <a:lnTo>
                    <a:pt x="1033958" y="461519"/>
                  </a:lnTo>
                  <a:lnTo>
                    <a:pt x="1181667" y="230759"/>
                  </a:lnTo>
                  <a:lnTo>
                    <a:pt x="1329375" y="230759"/>
                  </a:lnTo>
                  <a:lnTo>
                    <a:pt x="1477083" y="230759"/>
                  </a:lnTo>
                  <a:lnTo>
                    <a:pt x="1624792" y="115379"/>
                  </a:lnTo>
                  <a:lnTo>
                    <a:pt x="1772500" y="0"/>
                  </a:lnTo>
                  <a:lnTo>
                    <a:pt x="1920209" y="115379"/>
                  </a:lnTo>
                  <a:lnTo>
                    <a:pt x="2067917" y="115379"/>
                  </a:lnTo>
                  <a:lnTo>
                    <a:pt x="2215625" y="115379"/>
                  </a:lnTo>
                  <a:lnTo>
                    <a:pt x="2363334" y="115379"/>
                  </a:lnTo>
                  <a:lnTo>
                    <a:pt x="2511042" y="230759"/>
                  </a:lnTo>
                  <a:lnTo>
                    <a:pt x="2658751" y="115379"/>
                  </a:lnTo>
                  <a:lnTo>
                    <a:pt x="2806459" y="230759"/>
                  </a:lnTo>
                  <a:lnTo>
                    <a:pt x="2954167" y="576899"/>
                  </a:lnTo>
                  <a:lnTo>
                    <a:pt x="3101876" y="692279"/>
                  </a:lnTo>
                  <a:lnTo>
                    <a:pt x="3249584" y="346139"/>
                  </a:lnTo>
                  <a:lnTo>
                    <a:pt x="3397293" y="576899"/>
                  </a:lnTo>
                </a:path>
              </a:pathLst>
            </a:custGeom>
            <a:ln w="27101" cap="flat">
              <a:solidFill>
                <a:srgbClr val="00833D">
                  <a:alpha val="69803"/>
                </a:srgbClr>
              </a:solidFill>
              <a:prstDash val="solid"/>
              <a:round/>
            </a:ln>
          </p:spPr>
          <p:txBody>
            <a:bodyPr/>
            <a:lstStyle/>
            <a:p/>
          </p:txBody>
        </p:sp>
        <p:sp>
          <p:nvSpPr>
            <p:cNvPr id="86" name="pl86"/>
            <p:cNvSpPr/>
            <p:nvPr/>
          </p:nvSpPr>
          <p:spPr>
            <a:xfrm>
              <a:off x="5437664" y="1096444"/>
              <a:ext cx="3397293" cy="0"/>
            </a:xfrm>
            <a:custGeom>
              <a:avLst/>
              <a:pathLst>
                <a:path w="3397293" h="0">
                  <a:moveTo>
                    <a:pt x="0" y="0"/>
                  </a:moveTo>
                  <a:lnTo>
                    <a:pt x="0" y="0"/>
                  </a:lnTo>
                  <a:lnTo>
                    <a:pt x="0" y="0"/>
                  </a:lnTo>
                  <a:lnTo>
                    <a:pt x="0" y="0"/>
                  </a:lnTo>
                  <a:lnTo>
                    <a:pt x="147708" y="0"/>
                  </a:lnTo>
                  <a:lnTo>
                    <a:pt x="147708" y="0"/>
                  </a:lnTo>
                  <a:lnTo>
                    <a:pt x="147708" y="0"/>
                  </a:lnTo>
                  <a:lnTo>
                    <a:pt x="147708" y="0"/>
                  </a:lnTo>
                  <a:lnTo>
                    <a:pt x="295416" y="0"/>
                  </a:lnTo>
                  <a:lnTo>
                    <a:pt x="295416" y="0"/>
                  </a:lnTo>
                  <a:lnTo>
                    <a:pt x="295416" y="0"/>
                  </a:lnTo>
                  <a:lnTo>
                    <a:pt x="295416" y="0"/>
                  </a:lnTo>
                  <a:lnTo>
                    <a:pt x="443125" y="0"/>
                  </a:lnTo>
                  <a:lnTo>
                    <a:pt x="443125" y="0"/>
                  </a:lnTo>
                  <a:lnTo>
                    <a:pt x="443125" y="0"/>
                  </a:lnTo>
                  <a:lnTo>
                    <a:pt x="443125" y="0"/>
                  </a:lnTo>
                  <a:lnTo>
                    <a:pt x="590833" y="0"/>
                  </a:lnTo>
                  <a:lnTo>
                    <a:pt x="590833" y="0"/>
                  </a:lnTo>
                  <a:lnTo>
                    <a:pt x="590833" y="0"/>
                  </a:lnTo>
                  <a:lnTo>
                    <a:pt x="590833" y="0"/>
                  </a:lnTo>
                  <a:lnTo>
                    <a:pt x="738541" y="0"/>
                  </a:lnTo>
                  <a:lnTo>
                    <a:pt x="738541" y="0"/>
                  </a:lnTo>
                  <a:lnTo>
                    <a:pt x="738541" y="0"/>
                  </a:lnTo>
                  <a:lnTo>
                    <a:pt x="738541" y="0"/>
                  </a:lnTo>
                  <a:lnTo>
                    <a:pt x="886250" y="0"/>
                  </a:lnTo>
                  <a:lnTo>
                    <a:pt x="886250" y="0"/>
                  </a:lnTo>
                  <a:lnTo>
                    <a:pt x="886250" y="0"/>
                  </a:lnTo>
                  <a:lnTo>
                    <a:pt x="886250" y="0"/>
                  </a:lnTo>
                  <a:lnTo>
                    <a:pt x="1033958" y="0"/>
                  </a:lnTo>
                  <a:lnTo>
                    <a:pt x="1033958" y="0"/>
                  </a:lnTo>
                  <a:lnTo>
                    <a:pt x="1033958" y="0"/>
                  </a:lnTo>
                  <a:lnTo>
                    <a:pt x="1033958" y="0"/>
                  </a:lnTo>
                  <a:lnTo>
                    <a:pt x="1181667" y="0"/>
                  </a:lnTo>
                  <a:lnTo>
                    <a:pt x="1181667" y="0"/>
                  </a:lnTo>
                  <a:lnTo>
                    <a:pt x="1181667" y="0"/>
                  </a:lnTo>
                  <a:lnTo>
                    <a:pt x="1181667" y="0"/>
                  </a:lnTo>
                  <a:lnTo>
                    <a:pt x="1329375" y="0"/>
                  </a:lnTo>
                  <a:lnTo>
                    <a:pt x="1329375" y="0"/>
                  </a:lnTo>
                  <a:lnTo>
                    <a:pt x="1329375" y="0"/>
                  </a:lnTo>
                  <a:lnTo>
                    <a:pt x="1329375" y="0"/>
                  </a:lnTo>
                  <a:lnTo>
                    <a:pt x="1477083" y="0"/>
                  </a:lnTo>
                  <a:lnTo>
                    <a:pt x="1477083" y="0"/>
                  </a:lnTo>
                  <a:lnTo>
                    <a:pt x="1477083" y="0"/>
                  </a:lnTo>
                  <a:lnTo>
                    <a:pt x="1477083" y="0"/>
                  </a:lnTo>
                  <a:lnTo>
                    <a:pt x="1624792" y="0"/>
                  </a:lnTo>
                  <a:lnTo>
                    <a:pt x="1624792" y="0"/>
                  </a:lnTo>
                  <a:lnTo>
                    <a:pt x="1624792" y="0"/>
                  </a:lnTo>
                  <a:lnTo>
                    <a:pt x="1624792" y="0"/>
                  </a:lnTo>
                  <a:lnTo>
                    <a:pt x="1772500" y="0"/>
                  </a:lnTo>
                  <a:lnTo>
                    <a:pt x="1772500" y="0"/>
                  </a:lnTo>
                  <a:lnTo>
                    <a:pt x="1772500" y="0"/>
                  </a:lnTo>
                  <a:lnTo>
                    <a:pt x="1772500" y="0"/>
                  </a:lnTo>
                  <a:lnTo>
                    <a:pt x="1920209" y="0"/>
                  </a:lnTo>
                  <a:lnTo>
                    <a:pt x="1920209" y="0"/>
                  </a:lnTo>
                  <a:lnTo>
                    <a:pt x="1920209" y="0"/>
                  </a:lnTo>
                  <a:lnTo>
                    <a:pt x="1920209" y="0"/>
                  </a:lnTo>
                  <a:lnTo>
                    <a:pt x="2067917" y="0"/>
                  </a:lnTo>
                  <a:lnTo>
                    <a:pt x="2067917" y="0"/>
                  </a:lnTo>
                  <a:lnTo>
                    <a:pt x="2067917" y="0"/>
                  </a:lnTo>
                  <a:lnTo>
                    <a:pt x="2067917" y="0"/>
                  </a:lnTo>
                  <a:lnTo>
                    <a:pt x="2215625" y="0"/>
                  </a:lnTo>
                  <a:lnTo>
                    <a:pt x="2215625" y="0"/>
                  </a:lnTo>
                  <a:lnTo>
                    <a:pt x="2215625" y="0"/>
                  </a:lnTo>
                  <a:lnTo>
                    <a:pt x="2215625" y="0"/>
                  </a:lnTo>
                  <a:lnTo>
                    <a:pt x="2363334" y="0"/>
                  </a:lnTo>
                  <a:lnTo>
                    <a:pt x="2363334" y="0"/>
                  </a:lnTo>
                  <a:lnTo>
                    <a:pt x="2363334" y="0"/>
                  </a:lnTo>
                  <a:lnTo>
                    <a:pt x="2363334" y="0"/>
                  </a:lnTo>
                  <a:lnTo>
                    <a:pt x="2511042" y="0"/>
                  </a:lnTo>
                  <a:lnTo>
                    <a:pt x="2511042" y="0"/>
                  </a:lnTo>
                  <a:lnTo>
                    <a:pt x="2511042" y="0"/>
                  </a:lnTo>
                  <a:lnTo>
                    <a:pt x="2511042" y="0"/>
                  </a:lnTo>
                  <a:lnTo>
                    <a:pt x="2658751" y="0"/>
                  </a:lnTo>
                  <a:lnTo>
                    <a:pt x="2658751" y="0"/>
                  </a:lnTo>
                  <a:lnTo>
                    <a:pt x="2658751" y="0"/>
                  </a:lnTo>
                  <a:lnTo>
                    <a:pt x="2658751" y="0"/>
                  </a:lnTo>
                  <a:lnTo>
                    <a:pt x="2806459" y="0"/>
                  </a:lnTo>
                  <a:lnTo>
                    <a:pt x="2806459" y="0"/>
                  </a:lnTo>
                  <a:lnTo>
                    <a:pt x="2806459" y="0"/>
                  </a:lnTo>
                  <a:lnTo>
                    <a:pt x="2806459" y="0"/>
                  </a:lnTo>
                  <a:lnTo>
                    <a:pt x="2954167" y="0"/>
                  </a:lnTo>
                  <a:lnTo>
                    <a:pt x="2954167" y="0"/>
                  </a:lnTo>
                  <a:lnTo>
                    <a:pt x="2954167" y="0"/>
                  </a:lnTo>
                  <a:lnTo>
                    <a:pt x="2954167" y="0"/>
                  </a:lnTo>
                  <a:lnTo>
                    <a:pt x="3101876" y="0"/>
                  </a:lnTo>
                  <a:lnTo>
                    <a:pt x="3101876" y="0"/>
                  </a:lnTo>
                  <a:lnTo>
                    <a:pt x="3101876" y="0"/>
                  </a:lnTo>
                  <a:lnTo>
                    <a:pt x="3101876" y="0"/>
                  </a:lnTo>
                  <a:lnTo>
                    <a:pt x="3249584" y="0"/>
                  </a:lnTo>
                  <a:lnTo>
                    <a:pt x="3249584" y="0"/>
                  </a:lnTo>
                  <a:lnTo>
                    <a:pt x="3249584" y="0"/>
                  </a:lnTo>
                  <a:lnTo>
                    <a:pt x="3249584" y="0"/>
                  </a:lnTo>
                  <a:lnTo>
                    <a:pt x="3397293" y="0"/>
                  </a:lnTo>
                  <a:lnTo>
                    <a:pt x="3397293" y="0"/>
                  </a:lnTo>
                  <a:lnTo>
                    <a:pt x="3397293" y="0"/>
                  </a:lnTo>
                  <a:lnTo>
                    <a:pt x="3397293" y="0"/>
                  </a:lnTo>
                </a:path>
              </a:pathLst>
            </a:custGeom>
            <a:ln w="13550" cap="flat">
              <a:solidFill>
                <a:srgbClr val="000000">
                  <a:alpha val="100000"/>
                </a:srgbClr>
              </a:solidFill>
              <a:prstDash val="dash"/>
              <a:round/>
            </a:ln>
          </p:spPr>
          <p:txBody>
            <a:bodyPr/>
            <a:lstStyle/>
            <a:p/>
          </p:txBody>
        </p:sp>
        <p:sp>
          <p:nvSpPr>
            <p:cNvPr id="87" name="pl87"/>
            <p:cNvSpPr/>
            <p:nvPr/>
          </p:nvSpPr>
          <p:spPr>
            <a:xfrm>
              <a:off x="5437664" y="981064"/>
              <a:ext cx="3397293" cy="346139"/>
            </a:xfrm>
            <a:custGeom>
              <a:avLst/>
              <a:pathLst>
                <a:path w="3397293" h="346139">
                  <a:moveTo>
                    <a:pt x="0" y="346139"/>
                  </a:moveTo>
                  <a:lnTo>
                    <a:pt x="147708" y="346139"/>
                  </a:lnTo>
                  <a:lnTo>
                    <a:pt x="295416" y="230759"/>
                  </a:lnTo>
                  <a:lnTo>
                    <a:pt x="443125" y="230759"/>
                  </a:lnTo>
                  <a:lnTo>
                    <a:pt x="590833" y="115379"/>
                  </a:lnTo>
                  <a:lnTo>
                    <a:pt x="738541" y="230759"/>
                  </a:lnTo>
                  <a:lnTo>
                    <a:pt x="886250" y="115379"/>
                  </a:lnTo>
                  <a:lnTo>
                    <a:pt x="1033958" y="115379"/>
                  </a:lnTo>
                  <a:lnTo>
                    <a:pt x="1181667" y="115379"/>
                  </a:lnTo>
                  <a:lnTo>
                    <a:pt x="1329375" y="230759"/>
                  </a:lnTo>
                  <a:lnTo>
                    <a:pt x="1477083" y="115379"/>
                  </a:lnTo>
                  <a:lnTo>
                    <a:pt x="1624792" y="115379"/>
                  </a:lnTo>
                  <a:lnTo>
                    <a:pt x="1772500" y="115379"/>
                  </a:lnTo>
                  <a:lnTo>
                    <a:pt x="1920209" y="115379"/>
                  </a:lnTo>
                  <a:lnTo>
                    <a:pt x="2067917" y="0"/>
                  </a:lnTo>
                  <a:lnTo>
                    <a:pt x="2215625" y="115379"/>
                  </a:lnTo>
                  <a:lnTo>
                    <a:pt x="2363334" y="115379"/>
                  </a:lnTo>
                  <a:lnTo>
                    <a:pt x="2511042" y="115379"/>
                  </a:lnTo>
                  <a:lnTo>
                    <a:pt x="2658751" y="115379"/>
                  </a:lnTo>
                  <a:lnTo>
                    <a:pt x="2806459" y="115379"/>
                  </a:lnTo>
                  <a:lnTo>
                    <a:pt x="2954167" y="115379"/>
                  </a:lnTo>
                  <a:lnTo>
                    <a:pt x="3101876" y="115379"/>
                  </a:lnTo>
                  <a:lnTo>
                    <a:pt x="3249584" y="115379"/>
                  </a:lnTo>
                  <a:lnTo>
                    <a:pt x="3397293" y="115379"/>
                  </a:lnTo>
                </a:path>
              </a:pathLst>
            </a:custGeom>
            <a:ln w="65043" cap="flat">
              <a:solidFill>
                <a:srgbClr val="000000">
                  <a:alpha val="100000"/>
                </a:srgbClr>
              </a:solidFill>
              <a:prstDash val="solid"/>
              <a:round/>
            </a:ln>
          </p:spPr>
          <p:txBody>
            <a:bodyPr/>
            <a:lstStyle/>
            <a:p/>
          </p:txBody>
        </p:sp>
        <p:sp>
          <p:nvSpPr>
            <p:cNvPr id="88" name="pl88"/>
            <p:cNvSpPr/>
            <p:nvPr/>
          </p:nvSpPr>
          <p:spPr>
            <a:xfrm>
              <a:off x="5437664" y="981064"/>
              <a:ext cx="3397293" cy="346139"/>
            </a:xfrm>
            <a:custGeom>
              <a:avLst/>
              <a:pathLst>
                <a:path w="3397293" h="346139">
                  <a:moveTo>
                    <a:pt x="0" y="346139"/>
                  </a:moveTo>
                  <a:lnTo>
                    <a:pt x="147708" y="346139"/>
                  </a:lnTo>
                  <a:lnTo>
                    <a:pt x="295416" y="230759"/>
                  </a:lnTo>
                  <a:lnTo>
                    <a:pt x="443125" y="230759"/>
                  </a:lnTo>
                  <a:lnTo>
                    <a:pt x="590833" y="115379"/>
                  </a:lnTo>
                  <a:lnTo>
                    <a:pt x="738541" y="230759"/>
                  </a:lnTo>
                  <a:lnTo>
                    <a:pt x="886250" y="115379"/>
                  </a:lnTo>
                  <a:lnTo>
                    <a:pt x="1033958" y="115379"/>
                  </a:lnTo>
                  <a:lnTo>
                    <a:pt x="1181667" y="115379"/>
                  </a:lnTo>
                  <a:lnTo>
                    <a:pt x="1329375" y="230759"/>
                  </a:lnTo>
                  <a:lnTo>
                    <a:pt x="1477083" y="115379"/>
                  </a:lnTo>
                  <a:lnTo>
                    <a:pt x="1624792" y="115379"/>
                  </a:lnTo>
                  <a:lnTo>
                    <a:pt x="1772500" y="115379"/>
                  </a:lnTo>
                  <a:lnTo>
                    <a:pt x="1920209" y="115379"/>
                  </a:lnTo>
                  <a:lnTo>
                    <a:pt x="2067917" y="0"/>
                  </a:lnTo>
                  <a:lnTo>
                    <a:pt x="2215625" y="115379"/>
                  </a:lnTo>
                  <a:lnTo>
                    <a:pt x="2363334" y="115379"/>
                  </a:lnTo>
                  <a:lnTo>
                    <a:pt x="2511042" y="115379"/>
                  </a:lnTo>
                  <a:lnTo>
                    <a:pt x="2658751" y="115379"/>
                  </a:lnTo>
                  <a:lnTo>
                    <a:pt x="2806459" y="115379"/>
                  </a:lnTo>
                  <a:lnTo>
                    <a:pt x="2954167" y="115379"/>
                  </a:lnTo>
                  <a:lnTo>
                    <a:pt x="3101876" y="115379"/>
                  </a:lnTo>
                  <a:lnTo>
                    <a:pt x="3249584" y="115379"/>
                  </a:lnTo>
                  <a:lnTo>
                    <a:pt x="3397293" y="115379"/>
                  </a:lnTo>
                </a:path>
              </a:pathLst>
            </a:custGeom>
            <a:ln w="40651" cap="flat">
              <a:solidFill>
                <a:srgbClr val="80BD41">
                  <a:alpha val="100000"/>
                </a:srgbClr>
              </a:solidFill>
              <a:prstDash val="solid"/>
              <a:round/>
            </a:ln>
          </p:spPr>
          <p:txBody>
            <a:bodyPr/>
            <a:lstStyle/>
            <a:p/>
          </p:txBody>
        </p:sp>
        <p:sp>
          <p:nvSpPr>
            <p:cNvPr id="89" name="tx89"/>
            <p:cNvSpPr/>
            <p:nvPr/>
          </p:nvSpPr>
          <p:spPr>
            <a:xfrm>
              <a:off x="5389469" y="1148409"/>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90" name="tx90"/>
            <p:cNvSpPr/>
            <p:nvPr/>
          </p:nvSpPr>
          <p:spPr>
            <a:xfrm>
              <a:off x="6128011" y="1033029"/>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91" name="tx91"/>
            <p:cNvSpPr/>
            <p:nvPr/>
          </p:nvSpPr>
          <p:spPr>
            <a:xfrm>
              <a:off x="6884603" y="91632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2" name="tx92"/>
            <p:cNvSpPr/>
            <p:nvPr/>
          </p:nvSpPr>
          <p:spPr>
            <a:xfrm>
              <a:off x="7623145" y="91632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3" name="tx93"/>
            <p:cNvSpPr/>
            <p:nvPr/>
          </p:nvSpPr>
          <p:spPr>
            <a:xfrm>
              <a:off x="8213978" y="91632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4" name="tx94"/>
            <p:cNvSpPr/>
            <p:nvPr/>
          </p:nvSpPr>
          <p:spPr>
            <a:xfrm>
              <a:off x="8804812" y="91632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5" name="tx95"/>
            <p:cNvSpPr/>
            <p:nvPr/>
          </p:nvSpPr>
          <p:spPr>
            <a:xfrm>
              <a:off x="5003259" y="3928825"/>
              <a:ext cx="20191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96" name="tx96"/>
            <p:cNvSpPr/>
            <p:nvPr/>
          </p:nvSpPr>
          <p:spPr>
            <a:xfrm>
              <a:off x="5003259" y="3351926"/>
              <a:ext cx="20191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a:t>
              </a:r>
            </a:p>
          </p:txBody>
        </p:sp>
        <p:sp>
          <p:nvSpPr>
            <p:cNvPr id="97" name="tx97"/>
            <p:cNvSpPr/>
            <p:nvPr/>
          </p:nvSpPr>
          <p:spPr>
            <a:xfrm>
              <a:off x="5003259" y="2775027"/>
              <a:ext cx="20191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-15</a:t>
              </a:r>
            </a:p>
          </p:txBody>
        </p:sp>
        <p:sp>
          <p:nvSpPr>
            <p:cNvPr id="98" name="tx98"/>
            <p:cNvSpPr/>
            <p:nvPr/>
          </p:nvSpPr>
          <p:spPr>
            <a:xfrm>
              <a:off x="5003259" y="2198128"/>
              <a:ext cx="20191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a:t>
              </a:r>
            </a:p>
          </p:txBody>
        </p:sp>
        <p:sp>
          <p:nvSpPr>
            <p:cNvPr id="99" name="tx99"/>
            <p:cNvSpPr/>
            <p:nvPr/>
          </p:nvSpPr>
          <p:spPr>
            <a:xfrm>
              <a:off x="5080953" y="1623002"/>
              <a:ext cx="124215" cy="10034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a:t>
              </a:r>
            </a:p>
          </p:txBody>
        </p:sp>
        <p:sp>
          <p:nvSpPr>
            <p:cNvPr id="100" name="tx100"/>
            <p:cNvSpPr/>
            <p:nvPr/>
          </p:nvSpPr>
          <p:spPr>
            <a:xfrm>
              <a:off x="5127474" y="1044329"/>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01" name="tx101"/>
            <p:cNvSpPr/>
            <p:nvPr/>
          </p:nvSpPr>
          <p:spPr>
            <a:xfrm rot="-5400000">
              <a:off x="5281217"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102" name="tx102"/>
            <p:cNvSpPr/>
            <p:nvPr/>
          </p:nvSpPr>
          <p:spPr>
            <a:xfrm rot="-5400000">
              <a:off x="6019759"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103" name="tx103"/>
            <p:cNvSpPr/>
            <p:nvPr/>
          </p:nvSpPr>
          <p:spPr>
            <a:xfrm rot="-5400000">
              <a:off x="6758301"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104" name="tx104"/>
            <p:cNvSpPr/>
            <p:nvPr/>
          </p:nvSpPr>
          <p:spPr>
            <a:xfrm rot="-5400000">
              <a:off x="7496843"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105" name="tx105"/>
            <p:cNvSpPr/>
            <p:nvPr/>
          </p:nvSpPr>
          <p:spPr>
            <a:xfrm rot="-5400000">
              <a:off x="8087677"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06" name="tx106"/>
            <p:cNvSpPr/>
            <p:nvPr/>
          </p:nvSpPr>
          <p:spPr>
            <a:xfrm rot="-5400000">
              <a:off x="8678476" y="418248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07" name="tx107"/>
            <p:cNvSpPr/>
            <p:nvPr/>
          </p:nvSpPr>
          <p:spPr>
            <a:xfrm rot="-5400000">
              <a:off x="4153407" y="2294110"/>
              <a:ext cx="1422945"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Difference (% points)</a:t>
              </a:r>
            </a:p>
          </p:txBody>
        </p:sp>
        <p:sp>
          <p:nvSpPr>
            <p:cNvPr id="108" name="pl108"/>
            <p:cNvSpPr/>
            <p:nvPr/>
          </p:nvSpPr>
          <p:spPr>
            <a:xfrm>
              <a:off x="5761730" y="4883415"/>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109" name="pl109"/>
            <p:cNvSpPr/>
            <p:nvPr/>
          </p:nvSpPr>
          <p:spPr>
            <a:xfrm>
              <a:off x="5761730" y="4883415"/>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110" name="pl110"/>
            <p:cNvSpPr/>
            <p:nvPr/>
          </p:nvSpPr>
          <p:spPr>
            <a:xfrm>
              <a:off x="6430801" y="4883415"/>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11" name="pl111"/>
            <p:cNvSpPr/>
            <p:nvPr/>
          </p:nvSpPr>
          <p:spPr>
            <a:xfrm>
              <a:off x="7076679" y="4883415"/>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112" name="pl112"/>
            <p:cNvSpPr/>
            <p:nvPr/>
          </p:nvSpPr>
          <p:spPr>
            <a:xfrm>
              <a:off x="7838929" y="4883415"/>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113" name="tx113"/>
            <p:cNvSpPr/>
            <p:nvPr/>
          </p:nvSpPr>
          <p:spPr>
            <a:xfrm>
              <a:off x="6028829" y="4830005"/>
              <a:ext cx="31043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HICs</a:t>
              </a:r>
            </a:p>
          </p:txBody>
        </p:sp>
        <p:sp>
          <p:nvSpPr>
            <p:cNvPr id="114" name="tx114"/>
            <p:cNvSpPr/>
            <p:nvPr/>
          </p:nvSpPr>
          <p:spPr>
            <a:xfrm>
              <a:off x="6697900" y="4830005"/>
              <a:ext cx="287244"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LICs</a:t>
              </a:r>
            </a:p>
          </p:txBody>
        </p:sp>
        <p:sp>
          <p:nvSpPr>
            <p:cNvPr id="115" name="tx115"/>
            <p:cNvSpPr/>
            <p:nvPr/>
          </p:nvSpPr>
          <p:spPr>
            <a:xfrm>
              <a:off x="7343779" y="4830005"/>
              <a:ext cx="403615"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LMICs</a:t>
              </a:r>
            </a:p>
          </p:txBody>
        </p:sp>
        <p:sp>
          <p:nvSpPr>
            <p:cNvPr id="116" name="tx116"/>
            <p:cNvSpPr/>
            <p:nvPr/>
          </p:nvSpPr>
          <p:spPr>
            <a:xfrm>
              <a:off x="8106028" y="4830005"/>
              <a:ext cx="426808"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UMICs</a:t>
              </a:r>
            </a:p>
          </p:txBody>
        </p:sp>
        <p:sp>
          <p:nvSpPr>
            <p:cNvPr id="117" name="tx117"/>
            <p:cNvSpPr/>
            <p:nvPr/>
          </p:nvSpPr>
          <p:spPr>
            <a:xfrm>
              <a:off x="5387059" y="471005"/>
              <a:ext cx="3498502"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MCV1 coverage difference compared to 2019, HICs</a:t>
              </a:r>
            </a:p>
          </p:txBody>
        </p:sp>
        <p:sp>
          <p:nvSpPr>
            <p:cNvPr id="118" name="pl118"/>
            <p:cNvSpPr/>
            <p:nvPr/>
          </p:nvSpPr>
          <p:spPr>
            <a:xfrm>
              <a:off x="951100" y="5712651"/>
              <a:ext cx="8053721" cy="0"/>
            </a:xfrm>
            <a:custGeom>
              <a:avLst/>
              <a:pathLst>
                <a:path w="8053721" h="0">
                  <a:moveTo>
                    <a:pt x="0" y="0"/>
                  </a:moveTo>
                  <a:lnTo>
                    <a:pt x="8053721" y="0"/>
                  </a:lnTo>
                  <a:lnTo>
                    <a:pt x="8053721" y="0"/>
                  </a:lnTo>
                </a:path>
              </a:pathLst>
            </a:custGeom>
            <a:ln w="6775" cap="flat">
              <a:solidFill>
                <a:srgbClr val="EBEBEB">
                  <a:alpha val="100000"/>
                </a:srgbClr>
              </a:solidFill>
              <a:prstDash val="solid"/>
              <a:round/>
            </a:ln>
          </p:spPr>
          <p:txBody>
            <a:bodyPr/>
            <a:lstStyle/>
            <a:p/>
          </p:txBody>
        </p:sp>
        <p:sp>
          <p:nvSpPr>
            <p:cNvPr id="119" name="pl119"/>
            <p:cNvSpPr/>
            <p:nvPr/>
          </p:nvSpPr>
          <p:spPr>
            <a:xfrm>
              <a:off x="2182930"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20" name="pl120"/>
            <p:cNvSpPr/>
            <p:nvPr/>
          </p:nvSpPr>
          <p:spPr>
            <a:xfrm>
              <a:off x="3914433"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21" name="pl121"/>
            <p:cNvSpPr/>
            <p:nvPr/>
          </p:nvSpPr>
          <p:spPr>
            <a:xfrm>
              <a:off x="5645936"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22" name="pl122"/>
            <p:cNvSpPr/>
            <p:nvPr/>
          </p:nvSpPr>
          <p:spPr>
            <a:xfrm>
              <a:off x="7377439"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23" name="pl123"/>
            <p:cNvSpPr/>
            <p:nvPr/>
          </p:nvSpPr>
          <p:spPr>
            <a:xfrm>
              <a:off x="951100" y="5880476"/>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24" name="pl124"/>
            <p:cNvSpPr/>
            <p:nvPr/>
          </p:nvSpPr>
          <p:spPr>
            <a:xfrm>
              <a:off x="951100" y="5544825"/>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25" name="pl125"/>
            <p:cNvSpPr/>
            <p:nvPr/>
          </p:nvSpPr>
          <p:spPr>
            <a:xfrm>
              <a:off x="1317178"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6" name="pl126"/>
            <p:cNvSpPr/>
            <p:nvPr/>
          </p:nvSpPr>
          <p:spPr>
            <a:xfrm>
              <a:off x="3048681"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7" name="pl127"/>
            <p:cNvSpPr/>
            <p:nvPr/>
          </p:nvSpPr>
          <p:spPr>
            <a:xfrm>
              <a:off x="4780184"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8" name="pl128"/>
            <p:cNvSpPr/>
            <p:nvPr/>
          </p:nvSpPr>
          <p:spPr>
            <a:xfrm>
              <a:off x="6511687"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9" name="pl129"/>
            <p:cNvSpPr/>
            <p:nvPr/>
          </p:nvSpPr>
          <p:spPr>
            <a:xfrm>
              <a:off x="8243190"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30" name="rc130"/>
            <p:cNvSpPr/>
            <p:nvPr/>
          </p:nvSpPr>
          <p:spPr>
            <a:xfrm>
              <a:off x="1317178" y="5775585"/>
              <a:ext cx="7321564" cy="209781"/>
            </a:xfrm>
            <a:prstGeom prst="rect">
              <a:avLst/>
            </a:prstGeom>
            <a:solidFill>
              <a:srgbClr val="80BD41">
                <a:alpha val="80000"/>
              </a:srgbClr>
            </a:solidFill>
          </p:spPr>
          <p:txBody>
            <a:bodyPr/>
            <a:lstStyle/>
            <a:p/>
          </p:txBody>
        </p:sp>
        <p:sp>
          <p:nvSpPr>
            <p:cNvPr id="131" name="rc131"/>
            <p:cNvSpPr/>
            <p:nvPr/>
          </p:nvSpPr>
          <p:spPr>
            <a:xfrm>
              <a:off x="1317178" y="5439935"/>
              <a:ext cx="7025045" cy="209781"/>
            </a:xfrm>
            <a:prstGeom prst="rect">
              <a:avLst/>
            </a:prstGeom>
            <a:solidFill>
              <a:srgbClr val="80BD41">
                <a:alpha val="80000"/>
              </a:srgbClr>
            </a:solidFill>
          </p:spPr>
          <p:txBody>
            <a:bodyPr/>
            <a:lstStyle/>
            <a:p/>
          </p:txBody>
        </p:sp>
        <p:sp>
          <p:nvSpPr>
            <p:cNvPr id="132" name="tx132"/>
            <p:cNvSpPr/>
            <p:nvPr/>
          </p:nvSpPr>
          <p:spPr>
            <a:xfrm>
              <a:off x="7959525" y="58078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846,000</a:t>
              </a:r>
            </a:p>
          </p:txBody>
        </p:sp>
        <p:sp>
          <p:nvSpPr>
            <p:cNvPr id="133" name="tx133"/>
            <p:cNvSpPr/>
            <p:nvPr/>
          </p:nvSpPr>
          <p:spPr>
            <a:xfrm>
              <a:off x="7663005" y="5472202"/>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811,000</a:t>
              </a:r>
            </a:p>
          </p:txBody>
        </p:sp>
        <p:sp>
          <p:nvSpPr>
            <p:cNvPr id="134" name="tx134"/>
            <p:cNvSpPr/>
            <p:nvPr/>
          </p:nvSpPr>
          <p:spPr>
            <a:xfrm>
              <a:off x="577692" y="5828361"/>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35" name="tx135"/>
            <p:cNvSpPr/>
            <p:nvPr/>
          </p:nvSpPr>
          <p:spPr>
            <a:xfrm>
              <a:off x="577692" y="549264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36" name="tx136"/>
            <p:cNvSpPr/>
            <p:nvPr/>
          </p:nvSpPr>
          <p:spPr>
            <a:xfrm>
              <a:off x="1239484" y="6087854"/>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37" name="tx137"/>
            <p:cNvSpPr/>
            <p:nvPr/>
          </p:nvSpPr>
          <p:spPr>
            <a:xfrm>
              <a:off x="2543701" y="6069777"/>
              <a:ext cx="504980" cy="12019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200,000</a:t>
              </a:r>
            </a:p>
          </p:txBody>
        </p:sp>
        <p:sp>
          <p:nvSpPr>
            <p:cNvPr id="138" name="tx138"/>
            <p:cNvSpPr/>
            <p:nvPr/>
          </p:nvSpPr>
          <p:spPr>
            <a:xfrm>
              <a:off x="4275204" y="6069777"/>
              <a:ext cx="504980" cy="12019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400,000</a:t>
              </a:r>
            </a:p>
          </p:txBody>
        </p:sp>
        <p:sp>
          <p:nvSpPr>
            <p:cNvPr id="139" name="tx139"/>
            <p:cNvSpPr/>
            <p:nvPr/>
          </p:nvSpPr>
          <p:spPr>
            <a:xfrm>
              <a:off x="6006707" y="6069777"/>
              <a:ext cx="504980" cy="12019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600,000</a:t>
              </a:r>
            </a:p>
          </p:txBody>
        </p:sp>
        <p:sp>
          <p:nvSpPr>
            <p:cNvPr id="140" name="tx140"/>
            <p:cNvSpPr/>
            <p:nvPr/>
          </p:nvSpPr>
          <p:spPr>
            <a:xfrm>
              <a:off x="7738210" y="6069777"/>
              <a:ext cx="504980" cy="12019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800,000</a:t>
              </a:r>
            </a:p>
          </p:txBody>
        </p:sp>
        <p:sp>
          <p:nvSpPr>
            <p:cNvPr id="141" name="tx141"/>
            <p:cNvSpPr/>
            <p:nvPr/>
          </p:nvSpPr>
          <p:spPr>
            <a:xfrm>
              <a:off x="951100" y="5167978"/>
              <a:ext cx="4718744"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Number of infants unprotected against measles, HICs, 2019 and 2023</a:t>
              </a:r>
            </a:p>
          </p:txBody>
        </p:sp>
        <p:sp>
          <p:nvSpPr>
            <p:cNvPr id="142" name="tx142"/>
            <p:cNvSpPr/>
            <p:nvPr/>
          </p:nvSpPr>
          <p:spPr>
            <a:xfrm>
              <a:off x="4843235" y="637822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43" name="tx143"/>
            <p:cNvSpPr/>
            <p:nvPr/>
          </p:nvSpPr>
          <p:spPr>
            <a:xfrm>
              <a:off x="872208" y="6498977"/>
              <a:ext cx="81326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grpSp>
      <p:sp>
        <p:nvSpPr>
          <p:cNvPr id="14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HICs ranked number 1 out of 4 WB income groups, with MCV1 coverage of 94%.
MCV1 coverage (94%) was the same as in 2019 (94%).
This equates to 811,000 unvaccinated children in 2023 compared to 846,000 unvaccinated children in 2019.</a:t>
            </a: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100" y="3490576"/>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6" name="pl6"/>
            <p:cNvSpPr/>
            <p:nvPr/>
          </p:nvSpPr>
          <p:spPr>
            <a:xfrm>
              <a:off x="951100" y="2740607"/>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7" name="pl7"/>
            <p:cNvSpPr/>
            <p:nvPr/>
          </p:nvSpPr>
          <p:spPr>
            <a:xfrm>
              <a:off x="951100" y="1990638"/>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8" name="pl8"/>
            <p:cNvSpPr/>
            <p:nvPr/>
          </p:nvSpPr>
          <p:spPr>
            <a:xfrm>
              <a:off x="951100" y="1240668"/>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9" name="pl9"/>
            <p:cNvSpPr/>
            <p:nvPr/>
          </p:nvSpPr>
          <p:spPr>
            <a:xfrm>
              <a:off x="1458048"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2133978"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2809908"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3485838"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4161768"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951100" y="3865560"/>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15" name="pl15"/>
            <p:cNvSpPr/>
            <p:nvPr/>
          </p:nvSpPr>
          <p:spPr>
            <a:xfrm>
              <a:off x="951100" y="3115591"/>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16" name="pl16"/>
            <p:cNvSpPr/>
            <p:nvPr/>
          </p:nvSpPr>
          <p:spPr>
            <a:xfrm>
              <a:off x="951100" y="2365622"/>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17" name="pl17"/>
            <p:cNvSpPr/>
            <p:nvPr/>
          </p:nvSpPr>
          <p:spPr>
            <a:xfrm>
              <a:off x="951100" y="1615653"/>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18" name="pl18"/>
            <p:cNvSpPr/>
            <p:nvPr/>
          </p:nvSpPr>
          <p:spPr>
            <a:xfrm>
              <a:off x="951100" y="865684"/>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19" name="pl19"/>
            <p:cNvSpPr/>
            <p:nvPr/>
          </p:nvSpPr>
          <p:spPr>
            <a:xfrm>
              <a:off x="1120083"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796013"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471943"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147873"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3823803"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4499733"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1120083" y="1315665"/>
              <a:ext cx="3379650" cy="0"/>
            </a:xfrm>
            <a:custGeom>
              <a:avLst/>
              <a:pathLst>
                <a:path w="3379650" h="0">
                  <a:moveTo>
                    <a:pt x="0" y="0"/>
                  </a:moveTo>
                  <a:lnTo>
                    <a:pt x="675930" y="0"/>
                  </a:lnTo>
                  <a:lnTo>
                    <a:pt x="1351860" y="0"/>
                  </a:lnTo>
                  <a:lnTo>
                    <a:pt x="2027790" y="0"/>
                  </a:lnTo>
                  <a:lnTo>
                    <a:pt x="2703720" y="0"/>
                  </a:lnTo>
                  <a:lnTo>
                    <a:pt x="3379650" y="0"/>
                  </a:lnTo>
                </a:path>
              </a:pathLst>
            </a:custGeom>
            <a:ln w="27101" cap="flat">
              <a:solidFill>
                <a:srgbClr val="80BD41">
                  <a:alpha val="69803"/>
                </a:srgbClr>
              </a:solidFill>
              <a:prstDash val="solid"/>
              <a:round/>
            </a:ln>
          </p:spPr>
          <p:txBody>
            <a:bodyPr/>
            <a:lstStyle/>
            <a:p/>
          </p:txBody>
        </p:sp>
        <p:sp>
          <p:nvSpPr>
            <p:cNvPr id="26" name="pl26"/>
            <p:cNvSpPr/>
            <p:nvPr/>
          </p:nvSpPr>
          <p:spPr>
            <a:xfrm>
              <a:off x="1120083" y="3115591"/>
              <a:ext cx="3379650" cy="524978"/>
            </a:xfrm>
            <a:custGeom>
              <a:avLst/>
              <a:pathLst>
                <a:path w="3379650" h="524978">
                  <a:moveTo>
                    <a:pt x="0" y="74996"/>
                  </a:moveTo>
                  <a:lnTo>
                    <a:pt x="675930" y="0"/>
                  </a:lnTo>
                  <a:lnTo>
                    <a:pt x="1351860" y="149993"/>
                  </a:lnTo>
                  <a:lnTo>
                    <a:pt x="2027790" y="449981"/>
                  </a:lnTo>
                  <a:lnTo>
                    <a:pt x="2703720" y="524978"/>
                  </a:lnTo>
                  <a:lnTo>
                    <a:pt x="3379650" y="449981"/>
                  </a:lnTo>
                </a:path>
              </a:pathLst>
            </a:custGeom>
            <a:ln w="27101" cap="flat">
              <a:solidFill>
                <a:srgbClr val="0058AB">
                  <a:alpha val="69803"/>
                </a:srgbClr>
              </a:solidFill>
              <a:prstDash val="solid"/>
              <a:round/>
            </a:ln>
          </p:spPr>
          <p:txBody>
            <a:bodyPr/>
            <a:lstStyle/>
            <a:p/>
          </p:txBody>
        </p:sp>
        <p:sp>
          <p:nvSpPr>
            <p:cNvPr id="27" name="pl27"/>
            <p:cNvSpPr/>
            <p:nvPr/>
          </p:nvSpPr>
          <p:spPr>
            <a:xfrm>
              <a:off x="1120083" y="1915641"/>
              <a:ext cx="3379650" cy="374984"/>
            </a:xfrm>
            <a:custGeom>
              <a:avLst/>
              <a:pathLst>
                <a:path w="3379650" h="374984">
                  <a:moveTo>
                    <a:pt x="0" y="74996"/>
                  </a:moveTo>
                  <a:lnTo>
                    <a:pt x="675930" y="0"/>
                  </a:lnTo>
                  <a:lnTo>
                    <a:pt x="1351860" y="224990"/>
                  </a:lnTo>
                  <a:lnTo>
                    <a:pt x="2027790" y="374984"/>
                  </a:lnTo>
                  <a:lnTo>
                    <a:pt x="2703720" y="74996"/>
                  </a:lnTo>
                  <a:lnTo>
                    <a:pt x="3379650" y="74996"/>
                  </a:lnTo>
                </a:path>
              </a:pathLst>
            </a:custGeom>
            <a:ln w="27101" cap="flat">
              <a:solidFill>
                <a:srgbClr val="1CABE2">
                  <a:alpha val="69803"/>
                </a:srgbClr>
              </a:solidFill>
              <a:prstDash val="solid"/>
              <a:round/>
            </a:ln>
          </p:spPr>
          <p:txBody>
            <a:bodyPr/>
            <a:lstStyle/>
            <a:p/>
          </p:txBody>
        </p:sp>
        <p:sp>
          <p:nvSpPr>
            <p:cNvPr id="28" name="pl28"/>
            <p:cNvSpPr/>
            <p:nvPr/>
          </p:nvSpPr>
          <p:spPr>
            <a:xfrm>
              <a:off x="1120083" y="1315665"/>
              <a:ext cx="3379650" cy="374984"/>
            </a:xfrm>
            <a:custGeom>
              <a:avLst/>
              <a:pathLst>
                <a:path w="3379650" h="374984">
                  <a:moveTo>
                    <a:pt x="0" y="0"/>
                  </a:moveTo>
                  <a:lnTo>
                    <a:pt x="675930" y="74996"/>
                  </a:lnTo>
                  <a:lnTo>
                    <a:pt x="1351860" y="299987"/>
                  </a:lnTo>
                  <a:lnTo>
                    <a:pt x="2027790" y="374984"/>
                  </a:lnTo>
                  <a:lnTo>
                    <a:pt x="2703720" y="149993"/>
                  </a:lnTo>
                  <a:lnTo>
                    <a:pt x="3379650" y="299987"/>
                  </a:lnTo>
                </a:path>
              </a:pathLst>
            </a:custGeom>
            <a:ln w="27101" cap="flat">
              <a:solidFill>
                <a:srgbClr val="00833D">
                  <a:alpha val="69803"/>
                </a:srgbClr>
              </a:solidFill>
              <a:prstDash val="solid"/>
              <a:round/>
            </a:ln>
          </p:spPr>
          <p:txBody>
            <a:bodyPr/>
            <a:lstStyle/>
            <a:p/>
          </p:txBody>
        </p:sp>
        <p:sp>
          <p:nvSpPr>
            <p:cNvPr id="29" name="pl29"/>
            <p:cNvSpPr/>
            <p:nvPr/>
          </p:nvSpPr>
          <p:spPr>
            <a:xfrm>
              <a:off x="1120083" y="1315665"/>
              <a:ext cx="3379650" cy="0"/>
            </a:xfrm>
            <a:custGeom>
              <a:avLst/>
              <a:pathLst>
                <a:path w="3379650" h="0">
                  <a:moveTo>
                    <a:pt x="0" y="0"/>
                  </a:moveTo>
                  <a:lnTo>
                    <a:pt x="675930" y="0"/>
                  </a:lnTo>
                  <a:lnTo>
                    <a:pt x="1351860" y="0"/>
                  </a:lnTo>
                  <a:lnTo>
                    <a:pt x="2027790" y="0"/>
                  </a:lnTo>
                  <a:lnTo>
                    <a:pt x="2703720" y="0"/>
                  </a:lnTo>
                  <a:lnTo>
                    <a:pt x="3379650" y="0"/>
                  </a:lnTo>
                </a:path>
              </a:pathLst>
            </a:custGeom>
            <a:ln w="65043" cap="flat">
              <a:solidFill>
                <a:srgbClr val="000000">
                  <a:alpha val="100000"/>
                </a:srgbClr>
              </a:solidFill>
              <a:prstDash val="solid"/>
              <a:round/>
            </a:ln>
          </p:spPr>
          <p:txBody>
            <a:bodyPr/>
            <a:lstStyle/>
            <a:p/>
          </p:txBody>
        </p:sp>
        <p:sp>
          <p:nvSpPr>
            <p:cNvPr id="30" name="pl30"/>
            <p:cNvSpPr/>
            <p:nvPr/>
          </p:nvSpPr>
          <p:spPr>
            <a:xfrm>
              <a:off x="1120083" y="1315665"/>
              <a:ext cx="3379650" cy="0"/>
            </a:xfrm>
            <a:custGeom>
              <a:avLst/>
              <a:pathLst>
                <a:path w="3379650" h="0">
                  <a:moveTo>
                    <a:pt x="0" y="0"/>
                  </a:moveTo>
                  <a:lnTo>
                    <a:pt x="675930" y="0"/>
                  </a:lnTo>
                  <a:lnTo>
                    <a:pt x="1351860" y="0"/>
                  </a:lnTo>
                  <a:lnTo>
                    <a:pt x="2027790" y="0"/>
                  </a:lnTo>
                  <a:lnTo>
                    <a:pt x="2703720" y="0"/>
                  </a:lnTo>
                  <a:lnTo>
                    <a:pt x="3379650" y="0"/>
                  </a:lnTo>
                </a:path>
              </a:pathLst>
            </a:custGeom>
            <a:ln w="40651" cap="flat">
              <a:solidFill>
                <a:srgbClr val="80BD41">
                  <a:alpha val="100000"/>
                </a:srgbClr>
              </a:solidFill>
              <a:prstDash val="solid"/>
              <a:round/>
            </a:ln>
          </p:spPr>
          <p:txBody>
            <a:bodyPr/>
            <a:lstStyle/>
            <a:p/>
          </p:txBody>
        </p:sp>
        <p:sp>
          <p:nvSpPr>
            <p:cNvPr id="31" name="tx31"/>
            <p:cNvSpPr/>
            <p:nvPr/>
          </p:nvSpPr>
          <p:spPr>
            <a:xfrm>
              <a:off x="1059793" y="114330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94</a:t>
              </a:r>
            </a:p>
          </p:txBody>
        </p:sp>
        <p:sp>
          <p:nvSpPr>
            <p:cNvPr id="32" name="tx32"/>
            <p:cNvSpPr/>
            <p:nvPr/>
          </p:nvSpPr>
          <p:spPr>
            <a:xfrm>
              <a:off x="1735723" y="114330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94</a:t>
              </a:r>
            </a:p>
          </p:txBody>
        </p:sp>
        <p:sp>
          <p:nvSpPr>
            <p:cNvPr id="33" name="tx33"/>
            <p:cNvSpPr/>
            <p:nvPr/>
          </p:nvSpPr>
          <p:spPr>
            <a:xfrm>
              <a:off x="2411653" y="114330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94</a:t>
              </a:r>
            </a:p>
          </p:txBody>
        </p:sp>
        <p:sp>
          <p:nvSpPr>
            <p:cNvPr id="34" name="tx34"/>
            <p:cNvSpPr/>
            <p:nvPr/>
          </p:nvSpPr>
          <p:spPr>
            <a:xfrm>
              <a:off x="3087583" y="114330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94</a:t>
              </a:r>
            </a:p>
          </p:txBody>
        </p:sp>
        <p:sp>
          <p:nvSpPr>
            <p:cNvPr id="35" name="tx35"/>
            <p:cNvSpPr/>
            <p:nvPr/>
          </p:nvSpPr>
          <p:spPr>
            <a:xfrm>
              <a:off x="3763514" y="114330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94</a:t>
              </a:r>
            </a:p>
          </p:txBody>
        </p:sp>
        <p:sp>
          <p:nvSpPr>
            <p:cNvPr id="36" name="tx36"/>
            <p:cNvSpPr/>
            <p:nvPr/>
          </p:nvSpPr>
          <p:spPr>
            <a:xfrm>
              <a:off x="4439444" y="114330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94</a:t>
              </a:r>
            </a:p>
          </p:txBody>
        </p:sp>
        <p:sp>
          <p:nvSpPr>
            <p:cNvPr id="37" name="tx37"/>
            <p:cNvSpPr/>
            <p:nvPr/>
          </p:nvSpPr>
          <p:spPr>
            <a:xfrm>
              <a:off x="733081" y="3813446"/>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60</a:t>
              </a:r>
            </a:p>
          </p:txBody>
        </p:sp>
        <p:sp>
          <p:nvSpPr>
            <p:cNvPr id="38" name="tx38"/>
            <p:cNvSpPr/>
            <p:nvPr/>
          </p:nvSpPr>
          <p:spPr>
            <a:xfrm>
              <a:off x="733081" y="306347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70</a:t>
              </a:r>
            </a:p>
          </p:txBody>
        </p:sp>
        <p:sp>
          <p:nvSpPr>
            <p:cNvPr id="39" name="tx39"/>
            <p:cNvSpPr/>
            <p:nvPr/>
          </p:nvSpPr>
          <p:spPr>
            <a:xfrm>
              <a:off x="733081" y="231350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80</a:t>
              </a:r>
            </a:p>
          </p:txBody>
        </p:sp>
        <p:sp>
          <p:nvSpPr>
            <p:cNvPr id="40" name="tx40"/>
            <p:cNvSpPr/>
            <p:nvPr/>
          </p:nvSpPr>
          <p:spPr>
            <a:xfrm>
              <a:off x="733081" y="1563538"/>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90</a:t>
              </a:r>
            </a:p>
          </p:txBody>
        </p:sp>
        <p:sp>
          <p:nvSpPr>
            <p:cNvPr id="41" name="tx41"/>
            <p:cNvSpPr/>
            <p:nvPr/>
          </p:nvSpPr>
          <p:spPr>
            <a:xfrm>
              <a:off x="655386" y="813569"/>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42" name="tx42"/>
            <p:cNvSpPr/>
            <p:nvPr/>
          </p:nvSpPr>
          <p:spPr>
            <a:xfrm rot="-5400000">
              <a:off x="963636"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2018</a:t>
              </a:r>
            </a:p>
          </p:txBody>
        </p:sp>
        <p:sp>
          <p:nvSpPr>
            <p:cNvPr id="43" name="tx43"/>
            <p:cNvSpPr/>
            <p:nvPr/>
          </p:nvSpPr>
          <p:spPr>
            <a:xfrm rot="-5400000">
              <a:off x="1639566"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44" name="tx44"/>
            <p:cNvSpPr/>
            <p:nvPr/>
          </p:nvSpPr>
          <p:spPr>
            <a:xfrm rot="-5400000">
              <a:off x="2315497"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2020</a:t>
              </a:r>
            </a:p>
          </p:txBody>
        </p:sp>
        <p:sp>
          <p:nvSpPr>
            <p:cNvPr id="45" name="tx45"/>
            <p:cNvSpPr/>
            <p:nvPr/>
          </p:nvSpPr>
          <p:spPr>
            <a:xfrm rot="-5400000">
              <a:off x="2991427"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2021</a:t>
              </a:r>
            </a:p>
          </p:txBody>
        </p:sp>
        <p:sp>
          <p:nvSpPr>
            <p:cNvPr id="46" name="tx46"/>
            <p:cNvSpPr/>
            <p:nvPr/>
          </p:nvSpPr>
          <p:spPr>
            <a:xfrm rot="-5400000">
              <a:off x="3667357"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2022</a:t>
              </a:r>
            </a:p>
          </p:txBody>
        </p:sp>
        <p:sp>
          <p:nvSpPr>
            <p:cNvPr id="47" name="tx47"/>
            <p:cNvSpPr/>
            <p:nvPr/>
          </p:nvSpPr>
          <p:spPr>
            <a:xfrm rot="-5400000">
              <a:off x="4343253" y="418248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48" name="tx48"/>
            <p:cNvSpPr/>
            <p:nvPr/>
          </p:nvSpPr>
          <p:spPr>
            <a:xfrm rot="-5400000">
              <a:off x="17044" y="2300070"/>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49" name="pl49"/>
            <p:cNvSpPr/>
            <p:nvPr/>
          </p:nvSpPr>
          <p:spPr>
            <a:xfrm>
              <a:off x="1435327" y="4883415"/>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50" name="pl50"/>
            <p:cNvSpPr/>
            <p:nvPr/>
          </p:nvSpPr>
          <p:spPr>
            <a:xfrm>
              <a:off x="1435327" y="4883415"/>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51" name="pl51"/>
            <p:cNvSpPr/>
            <p:nvPr/>
          </p:nvSpPr>
          <p:spPr>
            <a:xfrm>
              <a:off x="2104398" y="4883415"/>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52" name="pl52"/>
            <p:cNvSpPr/>
            <p:nvPr/>
          </p:nvSpPr>
          <p:spPr>
            <a:xfrm>
              <a:off x="2750277" y="4883415"/>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53" name="pl53"/>
            <p:cNvSpPr/>
            <p:nvPr/>
          </p:nvSpPr>
          <p:spPr>
            <a:xfrm>
              <a:off x="3512527" y="4883415"/>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54" name="tx54"/>
            <p:cNvSpPr/>
            <p:nvPr/>
          </p:nvSpPr>
          <p:spPr>
            <a:xfrm>
              <a:off x="1702427" y="4830005"/>
              <a:ext cx="31043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HICs</a:t>
              </a:r>
            </a:p>
          </p:txBody>
        </p:sp>
        <p:sp>
          <p:nvSpPr>
            <p:cNvPr id="55" name="tx55"/>
            <p:cNvSpPr/>
            <p:nvPr/>
          </p:nvSpPr>
          <p:spPr>
            <a:xfrm>
              <a:off x="2371498" y="4830005"/>
              <a:ext cx="287244"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LICs</a:t>
              </a:r>
            </a:p>
          </p:txBody>
        </p:sp>
        <p:sp>
          <p:nvSpPr>
            <p:cNvPr id="56" name="tx56"/>
            <p:cNvSpPr/>
            <p:nvPr/>
          </p:nvSpPr>
          <p:spPr>
            <a:xfrm>
              <a:off x="3017376" y="4830005"/>
              <a:ext cx="403615"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LMICs</a:t>
              </a:r>
            </a:p>
          </p:txBody>
        </p:sp>
        <p:sp>
          <p:nvSpPr>
            <p:cNvPr id="57" name="tx57"/>
            <p:cNvSpPr/>
            <p:nvPr/>
          </p:nvSpPr>
          <p:spPr>
            <a:xfrm>
              <a:off x="3779626" y="4830005"/>
              <a:ext cx="426808"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UMICs</a:t>
              </a:r>
            </a:p>
          </p:txBody>
        </p:sp>
        <p:sp>
          <p:nvSpPr>
            <p:cNvPr id="58" name="tx58"/>
            <p:cNvSpPr/>
            <p:nvPr/>
          </p:nvSpPr>
          <p:spPr>
            <a:xfrm>
              <a:off x="1645142" y="471005"/>
              <a:ext cx="2329532"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MCV1 coverage, HICs, 2018-2023</a:t>
              </a:r>
            </a:p>
          </p:txBody>
        </p:sp>
        <p:sp>
          <p:nvSpPr>
            <p:cNvPr id="59" name="pl59"/>
            <p:cNvSpPr/>
            <p:nvPr/>
          </p:nvSpPr>
          <p:spPr>
            <a:xfrm>
              <a:off x="5287205" y="3584322"/>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60" name="pl60"/>
            <p:cNvSpPr/>
            <p:nvPr/>
          </p:nvSpPr>
          <p:spPr>
            <a:xfrm>
              <a:off x="5287205" y="2646861"/>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61" name="pl61"/>
            <p:cNvSpPr/>
            <p:nvPr/>
          </p:nvSpPr>
          <p:spPr>
            <a:xfrm>
              <a:off x="5287205" y="1709399"/>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62" name="pl62"/>
            <p:cNvSpPr/>
            <p:nvPr/>
          </p:nvSpPr>
          <p:spPr>
            <a:xfrm>
              <a:off x="5287205" y="771938"/>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63" name="pl63"/>
            <p:cNvSpPr/>
            <p:nvPr/>
          </p:nvSpPr>
          <p:spPr>
            <a:xfrm>
              <a:off x="5794153"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4" name="pl64"/>
            <p:cNvSpPr/>
            <p:nvPr/>
          </p:nvSpPr>
          <p:spPr>
            <a:xfrm>
              <a:off x="6470083"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5" name="pl65"/>
            <p:cNvSpPr/>
            <p:nvPr/>
          </p:nvSpPr>
          <p:spPr>
            <a:xfrm>
              <a:off x="7146013"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6" name="pl66"/>
            <p:cNvSpPr/>
            <p:nvPr/>
          </p:nvSpPr>
          <p:spPr>
            <a:xfrm>
              <a:off x="7821944"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7" name="pl67"/>
            <p:cNvSpPr/>
            <p:nvPr/>
          </p:nvSpPr>
          <p:spPr>
            <a:xfrm>
              <a:off x="8497874"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8" name="pl68"/>
            <p:cNvSpPr/>
            <p:nvPr/>
          </p:nvSpPr>
          <p:spPr>
            <a:xfrm>
              <a:off x="5287205" y="3115591"/>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69" name="pl69"/>
            <p:cNvSpPr/>
            <p:nvPr/>
          </p:nvSpPr>
          <p:spPr>
            <a:xfrm>
              <a:off x="5287205" y="2178130"/>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70" name="pl70"/>
            <p:cNvSpPr/>
            <p:nvPr/>
          </p:nvSpPr>
          <p:spPr>
            <a:xfrm>
              <a:off x="5287205" y="1240668"/>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71" name="pl71"/>
            <p:cNvSpPr/>
            <p:nvPr/>
          </p:nvSpPr>
          <p:spPr>
            <a:xfrm>
              <a:off x="5456188"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6132118"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6808048"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4" name="pl74"/>
            <p:cNvSpPr/>
            <p:nvPr/>
          </p:nvSpPr>
          <p:spPr>
            <a:xfrm>
              <a:off x="7483979"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5" name="pl75"/>
            <p:cNvSpPr/>
            <p:nvPr/>
          </p:nvSpPr>
          <p:spPr>
            <a:xfrm>
              <a:off x="8159909"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6" name="pl76"/>
            <p:cNvSpPr/>
            <p:nvPr/>
          </p:nvSpPr>
          <p:spPr>
            <a:xfrm>
              <a:off x="8835839"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7" name="pl77"/>
            <p:cNvSpPr/>
            <p:nvPr/>
          </p:nvSpPr>
          <p:spPr>
            <a:xfrm>
              <a:off x="5456188" y="1240668"/>
              <a:ext cx="3379650" cy="0"/>
            </a:xfrm>
            <a:custGeom>
              <a:avLst/>
              <a:pathLst>
                <a:path w="3379650" h="0">
                  <a:moveTo>
                    <a:pt x="0" y="0"/>
                  </a:moveTo>
                  <a:lnTo>
                    <a:pt x="675930" y="0"/>
                  </a:lnTo>
                  <a:lnTo>
                    <a:pt x="1351860" y="0"/>
                  </a:lnTo>
                  <a:lnTo>
                    <a:pt x="2027790" y="0"/>
                  </a:lnTo>
                  <a:lnTo>
                    <a:pt x="2703720" y="0"/>
                  </a:lnTo>
                  <a:lnTo>
                    <a:pt x="3379650" y="0"/>
                  </a:lnTo>
                </a:path>
              </a:pathLst>
            </a:custGeom>
            <a:ln w="27101" cap="flat">
              <a:solidFill>
                <a:srgbClr val="80BD41">
                  <a:alpha val="69803"/>
                </a:srgbClr>
              </a:solidFill>
              <a:prstDash val="solid"/>
              <a:round/>
            </a:ln>
          </p:spPr>
          <p:txBody>
            <a:bodyPr/>
            <a:lstStyle/>
            <a:p/>
          </p:txBody>
        </p:sp>
        <p:sp>
          <p:nvSpPr>
            <p:cNvPr id="78" name="pl78"/>
            <p:cNvSpPr/>
            <p:nvPr/>
          </p:nvSpPr>
          <p:spPr>
            <a:xfrm>
              <a:off x="5456188" y="1240668"/>
              <a:ext cx="3379650" cy="2624891"/>
            </a:xfrm>
            <a:custGeom>
              <a:avLst/>
              <a:pathLst>
                <a:path w="3379650" h="2624891">
                  <a:moveTo>
                    <a:pt x="0" y="374984"/>
                  </a:moveTo>
                  <a:lnTo>
                    <a:pt x="675930" y="0"/>
                  </a:lnTo>
                  <a:lnTo>
                    <a:pt x="1351860" y="749969"/>
                  </a:lnTo>
                  <a:lnTo>
                    <a:pt x="2027790" y="2249907"/>
                  </a:lnTo>
                  <a:lnTo>
                    <a:pt x="2703720" y="2624891"/>
                  </a:lnTo>
                  <a:lnTo>
                    <a:pt x="3379650" y="2249907"/>
                  </a:lnTo>
                </a:path>
              </a:pathLst>
            </a:custGeom>
            <a:ln w="27101" cap="flat">
              <a:solidFill>
                <a:srgbClr val="0058AB">
                  <a:alpha val="69803"/>
                </a:srgbClr>
              </a:solidFill>
              <a:prstDash val="solid"/>
              <a:round/>
            </a:ln>
          </p:spPr>
          <p:txBody>
            <a:bodyPr/>
            <a:lstStyle/>
            <a:p/>
          </p:txBody>
        </p:sp>
        <p:sp>
          <p:nvSpPr>
            <p:cNvPr id="79" name="pl79"/>
            <p:cNvSpPr/>
            <p:nvPr/>
          </p:nvSpPr>
          <p:spPr>
            <a:xfrm>
              <a:off x="5456188" y="1240668"/>
              <a:ext cx="3379650" cy="1874922"/>
            </a:xfrm>
            <a:custGeom>
              <a:avLst/>
              <a:pathLst>
                <a:path w="3379650" h="1874922">
                  <a:moveTo>
                    <a:pt x="0" y="374984"/>
                  </a:moveTo>
                  <a:lnTo>
                    <a:pt x="675930" y="0"/>
                  </a:lnTo>
                  <a:lnTo>
                    <a:pt x="1351860" y="1124953"/>
                  </a:lnTo>
                  <a:lnTo>
                    <a:pt x="2027790" y="1874922"/>
                  </a:lnTo>
                  <a:lnTo>
                    <a:pt x="2703720" y="374984"/>
                  </a:lnTo>
                  <a:lnTo>
                    <a:pt x="3379650" y="374984"/>
                  </a:lnTo>
                </a:path>
              </a:pathLst>
            </a:custGeom>
            <a:ln w="27101" cap="flat">
              <a:solidFill>
                <a:srgbClr val="1CABE2">
                  <a:alpha val="69803"/>
                </a:srgbClr>
              </a:solidFill>
              <a:prstDash val="solid"/>
              <a:round/>
            </a:ln>
          </p:spPr>
          <p:txBody>
            <a:bodyPr/>
            <a:lstStyle/>
            <a:p/>
          </p:txBody>
        </p:sp>
        <p:sp>
          <p:nvSpPr>
            <p:cNvPr id="80" name="pl80"/>
            <p:cNvSpPr/>
            <p:nvPr/>
          </p:nvSpPr>
          <p:spPr>
            <a:xfrm>
              <a:off x="5456188" y="865684"/>
              <a:ext cx="3379650" cy="1874922"/>
            </a:xfrm>
            <a:custGeom>
              <a:avLst/>
              <a:pathLst>
                <a:path w="3379650" h="1874922">
                  <a:moveTo>
                    <a:pt x="0" y="0"/>
                  </a:moveTo>
                  <a:lnTo>
                    <a:pt x="675930" y="374984"/>
                  </a:lnTo>
                  <a:lnTo>
                    <a:pt x="1351860" y="1499938"/>
                  </a:lnTo>
                  <a:lnTo>
                    <a:pt x="2027790" y="1874922"/>
                  </a:lnTo>
                  <a:lnTo>
                    <a:pt x="2703720" y="749969"/>
                  </a:lnTo>
                  <a:lnTo>
                    <a:pt x="3379650" y="1499938"/>
                  </a:lnTo>
                </a:path>
              </a:pathLst>
            </a:custGeom>
            <a:ln w="27101" cap="flat">
              <a:solidFill>
                <a:srgbClr val="00833D">
                  <a:alpha val="69803"/>
                </a:srgbClr>
              </a:solidFill>
              <a:prstDash val="solid"/>
              <a:round/>
            </a:ln>
          </p:spPr>
          <p:txBody>
            <a:bodyPr/>
            <a:lstStyle/>
            <a:p/>
          </p:txBody>
        </p:sp>
        <p:sp>
          <p:nvSpPr>
            <p:cNvPr id="81" name="pl81"/>
            <p:cNvSpPr/>
            <p:nvPr/>
          </p:nvSpPr>
          <p:spPr>
            <a:xfrm>
              <a:off x="5456188" y="1240668"/>
              <a:ext cx="3379650" cy="0"/>
            </a:xfrm>
            <a:custGeom>
              <a:avLst/>
              <a:pathLst>
                <a:path w="3379650" h="0">
                  <a:moveTo>
                    <a:pt x="0" y="0"/>
                  </a:moveTo>
                  <a:lnTo>
                    <a:pt x="0" y="0"/>
                  </a:lnTo>
                  <a:lnTo>
                    <a:pt x="0" y="0"/>
                  </a:lnTo>
                  <a:lnTo>
                    <a:pt x="0" y="0"/>
                  </a:lnTo>
                  <a:lnTo>
                    <a:pt x="675930" y="0"/>
                  </a:lnTo>
                  <a:lnTo>
                    <a:pt x="675930" y="0"/>
                  </a:lnTo>
                  <a:lnTo>
                    <a:pt x="675930" y="0"/>
                  </a:lnTo>
                  <a:lnTo>
                    <a:pt x="675930" y="0"/>
                  </a:lnTo>
                  <a:lnTo>
                    <a:pt x="1351860" y="0"/>
                  </a:lnTo>
                  <a:lnTo>
                    <a:pt x="1351860" y="0"/>
                  </a:lnTo>
                  <a:lnTo>
                    <a:pt x="1351860" y="0"/>
                  </a:lnTo>
                  <a:lnTo>
                    <a:pt x="1351860" y="0"/>
                  </a:lnTo>
                  <a:lnTo>
                    <a:pt x="2027790" y="0"/>
                  </a:lnTo>
                  <a:lnTo>
                    <a:pt x="2027790" y="0"/>
                  </a:lnTo>
                  <a:lnTo>
                    <a:pt x="2027790" y="0"/>
                  </a:lnTo>
                  <a:lnTo>
                    <a:pt x="2027790" y="0"/>
                  </a:lnTo>
                  <a:lnTo>
                    <a:pt x="2703720" y="0"/>
                  </a:lnTo>
                  <a:lnTo>
                    <a:pt x="2703720" y="0"/>
                  </a:lnTo>
                  <a:lnTo>
                    <a:pt x="2703720" y="0"/>
                  </a:lnTo>
                  <a:lnTo>
                    <a:pt x="2703720" y="0"/>
                  </a:lnTo>
                  <a:lnTo>
                    <a:pt x="3379650" y="0"/>
                  </a:lnTo>
                  <a:lnTo>
                    <a:pt x="3379650" y="0"/>
                  </a:lnTo>
                  <a:lnTo>
                    <a:pt x="3379650" y="0"/>
                  </a:lnTo>
                  <a:lnTo>
                    <a:pt x="3379650" y="0"/>
                  </a:lnTo>
                </a:path>
              </a:pathLst>
            </a:custGeom>
            <a:ln w="13550" cap="flat">
              <a:solidFill>
                <a:srgbClr val="000000">
                  <a:alpha val="100000"/>
                </a:srgbClr>
              </a:solidFill>
              <a:prstDash val="dash"/>
              <a:round/>
            </a:ln>
          </p:spPr>
          <p:txBody>
            <a:bodyPr/>
            <a:lstStyle/>
            <a:p/>
          </p:txBody>
        </p:sp>
        <p:sp>
          <p:nvSpPr>
            <p:cNvPr id="82" name="pl82"/>
            <p:cNvSpPr/>
            <p:nvPr/>
          </p:nvSpPr>
          <p:spPr>
            <a:xfrm>
              <a:off x="5456188" y="1240668"/>
              <a:ext cx="3379650" cy="0"/>
            </a:xfrm>
            <a:custGeom>
              <a:avLst/>
              <a:pathLst>
                <a:path w="3379650" h="0">
                  <a:moveTo>
                    <a:pt x="0" y="0"/>
                  </a:moveTo>
                  <a:lnTo>
                    <a:pt x="675930" y="0"/>
                  </a:lnTo>
                  <a:lnTo>
                    <a:pt x="1351860" y="0"/>
                  </a:lnTo>
                  <a:lnTo>
                    <a:pt x="2027790" y="0"/>
                  </a:lnTo>
                  <a:lnTo>
                    <a:pt x="2703720" y="0"/>
                  </a:lnTo>
                  <a:lnTo>
                    <a:pt x="3379650" y="0"/>
                  </a:lnTo>
                </a:path>
              </a:pathLst>
            </a:custGeom>
            <a:ln w="65043" cap="flat">
              <a:solidFill>
                <a:srgbClr val="000000">
                  <a:alpha val="100000"/>
                </a:srgbClr>
              </a:solidFill>
              <a:prstDash val="solid"/>
              <a:round/>
            </a:ln>
          </p:spPr>
          <p:txBody>
            <a:bodyPr/>
            <a:lstStyle/>
            <a:p/>
          </p:txBody>
        </p:sp>
        <p:sp>
          <p:nvSpPr>
            <p:cNvPr id="83" name="pl83"/>
            <p:cNvSpPr/>
            <p:nvPr/>
          </p:nvSpPr>
          <p:spPr>
            <a:xfrm>
              <a:off x="5456188" y="1240668"/>
              <a:ext cx="3379650" cy="0"/>
            </a:xfrm>
            <a:custGeom>
              <a:avLst/>
              <a:pathLst>
                <a:path w="3379650" h="0">
                  <a:moveTo>
                    <a:pt x="0" y="0"/>
                  </a:moveTo>
                  <a:lnTo>
                    <a:pt x="675930" y="0"/>
                  </a:lnTo>
                  <a:lnTo>
                    <a:pt x="1351860" y="0"/>
                  </a:lnTo>
                  <a:lnTo>
                    <a:pt x="2027790" y="0"/>
                  </a:lnTo>
                  <a:lnTo>
                    <a:pt x="2703720" y="0"/>
                  </a:lnTo>
                  <a:lnTo>
                    <a:pt x="3379650" y="0"/>
                  </a:lnTo>
                </a:path>
              </a:pathLst>
            </a:custGeom>
            <a:ln w="40651" cap="flat">
              <a:solidFill>
                <a:srgbClr val="80BD41">
                  <a:alpha val="100000"/>
                </a:srgbClr>
              </a:solidFill>
              <a:prstDash val="solid"/>
              <a:round/>
            </a:ln>
          </p:spPr>
          <p:txBody>
            <a:bodyPr/>
            <a:lstStyle/>
            <a:p/>
          </p:txBody>
        </p:sp>
        <p:sp>
          <p:nvSpPr>
            <p:cNvPr id="84" name="tx84"/>
            <p:cNvSpPr/>
            <p:nvPr/>
          </p:nvSpPr>
          <p:spPr>
            <a:xfrm>
              <a:off x="5426043" y="106055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5" name="tx85"/>
            <p:cNvSpPr/>
            <p:nvPr/>
          </p:nvSpPr>
          <p:spPr>
            <a:xfrm>
              <a:off x="6101973" y="106055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6" name="tx86"/>
            <p:cNvSpPr/>
            <p:nvPr/>
          </p:nvSpPr>
          <p:spPr>
            <a:xfrm>
              <a:off x="6777904" y="106055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7" name="tx87"/>
            <p:cNvSpPr/>
            <p:nvPr/>
          </p:nvSpPr>
          <p:spPr>
            <a:xfrm>
              <a:off x="7453834" y="106055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8" name="tx88"/>
            <p:cNvSpPr/>
            <p:nvPr/>
          </p:nvSpPr>
          <p:spPr>
            <a:xfrm>
              <a:off x="8129764" y="106055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9" name="tx89"/>
            <p:cNvSpPr/>
            <p:nvPr/>
          </p:nvSpPr>
          <p:spPr>
            <a:xfrm>
              <a:off x="8805694" y="106055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0" name="tx90"/>
            <p:cNvSpPr/>
            <p:nvPr/>
          </p:nvSpPr>
          <p:spPr>
            <a:xfrm>
              <a:off x="4983852" y="3063477"/>
              <a:ext cx="24072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91" name="tx91"/>
            <p:cNvSpPr/>
            <p:nvPr/>
          </p:nvSpPr>
          <p:spPr>
            <a:xfrm>
              <a:off x="4983852" y="2126015"/>
              <a:ext cx="24072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92" name="tx92"/>
            <p:cNvSpPr/>
            <p:nvPr/>
          </p:nvSpPr>
          <p:spPr>
            <a:xfrm>
              <a:off x="5030373" y="1188554"/>
              <a:ext cx="194202"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0.0</a:t>
              </a:r>
            </a:p>
          </p:txBody>
        </p:sp>
        <p:sp>
          <p:nvSpPr>
            <p:cNvPr id="93" name="tx93"/>
            <p:cNvSpPr/>
            <p:nvPr/>
          </p:nvSpPr>
          <p:spPr>
            <a:xfrm rot="-5400000">
              <a:off x="5299742"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2018</a:t>
              </a:r>
            </a:p>
          </p:txBody>
        </p:sp>
        <p:sp>
          <p:nvSpPr>
            <p:cNvPr id="94" name="tx94"/>
            <p:cNvSpPr/>
            <p:nvPr/>
          </p:nvSpPr>
          <p:spPr>
            <a:xfrm rot="-5400000">
              <a:off x="5975672"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95" name="tx95"/>
            <p:cNvSpPr/>
            <p:nvPr/>
          </p:nvSpPr>
          <p:spPr>
            <a:xfrm rot="-5400000">
              <a:off x="6651602"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2020</a:t>
              </a:r>
            </a:p>
          </p:txBody>
        </p:sp>
        <p:sp>
          <p:nvSpPr>
            <p:cNvPr id="96" name="tx96"/>
            <p:cNvSpPr/>
            <p:nvPr/>
          </p:nvSpPr>
          <p:spPr>
            <a:xfrm rot="-5400000">
              <a:off x="7327532"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2021</a:t>
              </a:r>
            </a:p>
          </p:txBody>
        </p:sp>
        <p:sp>
          <p:nvSpPr>
            <p:cNvPr id="97" name="tx97"/>
            <p:cNvSpPr/>
            <p:nvPr/>
          </p:nvSpPr>
          <p:spPr>
            <a:xfrm rot="-5400000">
              <a:off x="8003462"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2022</a:t>
              </a:r>
            </a:p>
          </p:txBody>
        </p:sp>
        <p:sp>
          <p:nvSpPr>
            <p:cNvPr id="98" name="tx98"/>
            <p:cNvSpPr/>
            <p:nvPr/>
          </p:nvSpPr>
          <p:spPr>
            <a:xfrm rot="-5400000">
              <a:off x="8679359" y="418248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99" name="tx99"/>
            <p:cNvSpPr/>
            <p:nvPr/>
          </p:nvSpPr>
          <p:spPr>
            <a:xfrm rot="-5400000">
              <a:off x="4134000" y="2294110"/>
              <a:ext cx="1422945"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Difference (% points)</a:t>
              </a:r>
            </a:p>
          </p:txBody>
        </p:sp>
        <p:sp>
          <p:nvSpPr>
            <p:cNvPr id="100" name="pl100"/>
            <p:cNvSpPr/>
            <p:nvPr/>
          </p:nvSpPr>
          <p:spPr>
            <a:xfrm>
              <a:off x="5771433" y="4883415"/>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101" name="pl101"/>
            <p:cNvSpPr/>
            <p:nvPr/>
          </p:nvSpPr>
          <p:spPr>
            <a:xfrm>
              <a:off x="5771433" y="4883415"/>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102" name="pl102"/>
            <p:cNvSpPr/>
            <p:nvPr/>
          </p:nvSpPr>
          <p:spPr>
            <a:xfrm>
              <a:off x="6440504" y="4883415"/>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03" name="pl103"/>
            <p:cNvSpPr/>
            <p:nvPr/>
          </p:nvSpPr>
          <p:spPr>
            <a:xfrm>
              <a:off x="7086382" y="4883415"/>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104" name="pl104"/>
            <p:cNvSpPr/>
            <p:nvPr/>
          </p:nvSpPr>
          <p:spPr>
            <a:xfrm>
              <a:off x="7848632" y="4883415"/>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105" name="tx105"/>
            <p:cNvSpPr/>
            <p:nvPr/>
          </p:nvSpPr>
          <p:spPr>
            <a:xfrm>
              <a:off x="6038532" y="4830005"/>
              <a:ext cx="31043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HICs</a:t>
              </a:r>
            </a:p>
          </p:txBody>
        </p:sp>
        <p:sp>
          <p:nvSpPr>
            <p:cNvPr id="106" name="tx106"/>
            <p:cNvSpPr/>
            <p:nvPr/>
          </p:nvSpPr>
          <p:spPr>
            <a:xfrm>
              <a:off x="6707603" y="4830005"/>
              <a:ext cx="287244"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LICs</a:t>
              </a:r>
            </a:p>
          </p:txBody>
        </p:sp>
        <p:sp>
          <p:nvSpPr>
            <p:cNvPr id="107" name="tx107"/>
            <p:cNvSpPr/>
            <p:nvPr/>
          </p:nvSpPr>
          <p:spPr>
            <a:xfrm>
              <a:off x="7353482" y="4830005"/>
              <a:ext cx="403615"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LMICs</a:t>
              </a:r>
            </a:p>
          </p:txBody>
        </p:sp>
        <p:sp>
          <p:nvSpPr>
            <p:cNvPr id="108" name="tx108"/>
            <p:cNvSpPr/>
            <p:nvPr/>
          </p:nvSpPr>
          <p:spPr>
            <a:xfrm>
              <a:off x="8115732" y="4830005"/>
              <a:ext cx="426808"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UMICs</a:t>
              </a:r>
            </a:p>
          </p:txBody>
        </p:sp>
        <p:sp>
          <p:nvSpPr>
            <p:cNvPr id="109" name="tx109"/>
            <p:cNvSpPr/>
            <p:nvPr/>
          </p:nvSpPr>
          <p:spPr>
            <a:xfrm>
              <a:off x="5396762" y="471005"/>
              <a:ext cx="3498502"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MCV1 coverage difference compared to 2019, HICs</a:t>
              </a:r>
            </a:p>
          </p:txBody>
        </p:sp>
        <p:sp>
          <p:nvSpPr>
            <p:cNvPr id="110" name="pl110"/>
            <p:cNvSpPr/>
            <p:nvPr/>
          </p:nvSpPr>
          <p:spPr>
            <a:xfrm>
              <a:off x="951100" y="5712651"/>
              <a:ext cx="8053721" cy="0"/>
            </a:xfrm>
            <a:custGeom>
              <a:avLst/>
              <a:pathLst>
                <a:path w="8053721" h="0">
                  <a:moveTo>
                    <a:pt x="0" y="0"/>
                  </a:moveTo>
                  <a:lnTo>
                    <a:pt x="8053721" y="0"/>
                  </a:lnTo>
                  <a:lnTo>
                    <a:pt x="8053721" y="0"/>
                  </a:lnTo>
                </a:path>
              </a:pathLst>
            </a:custGeom>
            <a:ln w="6775" cap="flat">
              <a:solidFill>
                <a:srgbClr val="EBEBEB">
                  <a:alpha val="100000"/>
                </a:srgbClr>
              </a:solidFill>
              <a:prstDash val="solid"/>
              <a:round/>
            </a:ln>
          </p:spPr>
          <p:txBody>
            <a:bodyPr/>
            <a:lstStyle/>
            <a:p/>
          </p:txBody>
        </p:sp>
        <p:sp>
          <p:nvSpPr>
            <p:cNvPr id="111" name="pl111"/>
            <p:cNvSpPr/>
            <p:nvPr/>
          </p:nvSpPr>
          <p:spPr>
            <a:xfrm>
              <a:off x="2182930"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2" name="pl112"/>
            <p:cNvSpPr/>
            <p:nvPr/>
          </p:nvSpPr>
          <p:spPr>
            <a:xfrm>
              <a:off x="3914433"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3" name="pl113"/>
            <p:cNvSpPr/>
            <p:nvPr/>
          </p:nvSpPr>
          <p:spPr>
            <a:xfrm>
              <a:off x="5645936"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4" name="pl114"/>
            <p:cNvSpPr/>
            <p:nvPr/>
          </p:nvSpPr>
          <p:spPr>
            <a:xfrm>
              <a:off x="7377439"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5" name="pl115"/>
            <p:cNvSpPr/>
            <p:nvPr/>
          </p:nvSpPr>
          <p:spPr>
            <a:xfrm>
              <a:off x="951100" y="5880476"/>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16" name="pl116"/>
            <p:cNvSpPr/>
            <p:nvPr/>
          </p:nvSpPr>
          <p:spPr>
            <a:xfrm>
              <a:off x="951100" y="5544825"/>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17" name="pl117"/>
            <p:cNvSpPr/>
            <p:nvPr/>
          </p:nvSpPr>
          <p:spPr>
            <a:xfrm>
              <a:off x="1317178"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18" name="pl118"/>
            <p:cNvSpPr/>
            <p:nvPr/>
          </p:nvSpPr>
          <p:spPr>
            <a:xfrm>
              <a:off x="3048681"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19" name="pl119"/>
            <p:cNvSpPr/>
            <p:nvPr/>
          </p:nvSpPr>
          <p:spPr>
            <a:xfrm>
              <a:off x="4780184"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0" name="pl120"/>
            <p:cNvSpPr/>
            <p:nvPr/>
          </p:nvSpPr>
          <p:spPr>
            <a:xfrm>
              <a:off x="6511687"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1" name="pl121"/>
            <p:cNvSpPr/>
            <p:nvPr/>
          </p:nvSpPr>
          <p:spPr>
            <a:xfrm>
              <a:off x="8243190"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2" name="rc122"/>
            <p:cNvSpPr/>
            <p:nvPr/>
          </p:nvSpPr>
          <p:spPr>
            <a:xfrm>
              <a:off x="1317178" y="5775585"/>
              <a:ext cx="7321564" cy="209781"/>
            </a:xfrm>
            <a:prstGeom prst="rect">
              <a:avLst/>
            </a:prstGeom>
            <a:solidFill>
              <a:srgbClr val="80BD41">
                <a:alpha val="80000"/>
              </a:srgbClr>
            </a:solidFill>
          </p:spPr>
          <p:txBody>
            <a:bodyPr/>
            <a:lstStyle/>
            <a:p/>
          </p:txBody>
        </p:sp>
        <p:sp>
          <p:nvSpPr>
            <p:cNvPr id="123" name="rc123"/>
            <p:cNvSpPr/>
            <p:nvPr/>
          </p:nvSpPr>
          <p:spPr>
            <a:xfrm>
              <a:off x="1317178" y="5439935"/>
              <a:ext cx="7025045" cy="209781"/>
            </a:xfrm>
            <a:prstGeom prst="rect">
              <a:avLst/>
            </a:prstGeom>
            <a:solidFill>
              <a:srgbClr val="80BD41">
                <a:alpha val="80000"/>
              </a:srgbClr>
            </a:solidFill>
          </p:spPr>
          <p:txBody>
            <a:bodyPr/>
            <a:lstStyle/>
            <a:p/>
          </p:txBody>
        </p:sp>
        <p:sp>
          <p:nvSpPr>
            <p:cNvPr id="124" name="tx124"/>
            <p:cNvSpPr/>
            <p:nvPr/>
          </p:nvSpPr>
          <p:spPr>
            <a:xfrm>
              <a:off x="7959525" y="58078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846,000</a:t>
              </a:r>
            </a:p>
          </p:txBody>
        </p:sp>
        <p:sp>
          <p:nvSpPr>
            <p:cNvPr id="125" name="tx125"/>
            <p:cNvSpPr/>
            <p:nvPr/>
          </p:nvSpPr>
          <p:spPr>
            <a:xfrm>
              <a:off x="7663005" y="5472202"/>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811,000</a:t>
              </a:r>
            </a:p>
          </p:txBody>
        </p:sp>
        <p:sp>
          <p:nvSpPr>
            <p:cNvPr id="126" name="tx126"/>
            <p:cNvSpPr/>
            <p:nvPr/>
          </p:nvSpPr>
          <p:spPr>
            <a:xfrm>
              <a:off x="577692" y="5828361"/>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27" name="tx127"/>
            <p:cNvSpPr/>
            <p:nvPr/>
          </p:nvSpPr>
          <p:spPr>
            <a:xfrm>
              <a:off x="577692" y="549264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28" name="tx128"/>
            <p:cNvSpPr/>
            <p:nvPr/>
          </p:nvSpPr>
          <p:spPr>
            <a:xfrm>
              <a:off x="1239484" y="6087854"/>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29" name="tx129"/>
            <p:cNvSpPr/>
            <p:nvPr/>
          </p:nvSpPr>
          <p:spPr>
            <a:xfrm>
              <a:off x="2543701" y="6069777"/>
              <a:ext cx="504980" cy="12019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200,000</a:t>
              </a:r>
            </a:p>
          </p:txBody>
        </p:sp>
        <p:sp>
          <p:nvSpPr>
            <p:cNvPr id="130" name="tx130"/>
            <p:cNvSpPr/>
            <p:nvPr/>
          </p:nvSpPr>
          <p:spPr>
            <a:xfrm>
              <a:off x="4275204" y="6069777"/>
              <a:ext cx="504980" cy="12019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400,000</a:t>
              </a:r>
            </a:p>
          </p:txBody>
        </p:sp>
        <p:sp>
          <p:nvSpPr>
            <p:cNvPr id="131" name="tx131"/>
            <p:cNvSpPr/>
            <p:nvPr/>
          </p:nvSpPr>
          <p:spPr>
            <a:xfrm>
              <a:off x="6006707" y="6069777"/>
              <a:ext cx="504980" cy="12019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600,000</a:t>
              </a:r>
            </a:p>
          </p:txBody>
        </p:sp>
        <p:sp>
          <p:nvSpPr>
            <p:cNvPr id="132" name="tx132"/>
            <p:cNvSpPr/>
            <p:nvPr/>
          </p:nvSpPr>
          <p:spPr>
            <a:xfrm>
              <a:off x="7738210" y="6069777"/>
              <a:ext cx="504980" cy="12019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800,000</a:t>
              </a:r>
            </a:p>
          </p:txBody>
        </p:sp>
        <p:sp>
          <p:nvSpPr>
            <p:cNvPr id="133" name="tx133"/>
            <p:cNvSpPr/>
            <p:nvPr/>
          </p:nvSpPr>
          <p:spPr>
            <a:xfrm>
              <a:off x="951100" y="5167978"/>
              <a:ext cx="4718744"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Number of infants unprotected against measles, HICs, 2019 and 2023</a:t>
              </a:r>
            </a:p>
          </p:txBody>
        </p:sp>
        <p:sp>
          <p:nvSpPr>
            <p:cNvPr id="134" name="tx134"/>
            <p:cNvSpPr/>
            <p:nvPr/>
          </p:nvSpPr>
          <p:spPr>
            <a:xfrm>
              <a:off x="4843235" y="637822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35" name="tx135"/>
            <p:cNvSpPr/>
            <p:nvPr/>
          </p:nvSpPr>
          <p:spPr>
            <a:xfrm>
              <a:off x="872208" y="6498977"/>
              <a:ext cx="81326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grpSp>
      <p:sp>
        <p:nvSpPr>
          <p:cNvPr id="13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HICs ranked number 1 out of 4 WB income groups, with MCV1 coverage of 94%.
MCV1 coverage (94%) was the same as in 2019 (94%).
This equates to 811,000 unvaccinated children in 2023 compared to 846,000 unvaccinated children in 2019.</a:t>
            </a: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100" y="3543300"/>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6" name="pl6"/>
            <p:cNvSpPr/>
            <p:nvPr/>
          </p:nvSpPr>
          <p:spPr>
            <a:xfrm>
              <a:off x="951100" y="2543519"/>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7" name="pl7"/>
            <p:cNvSpPr/>
            <p:nvPr/>
          </p:nvSpPr>
          <p:spPr>
            <a:xfrm>
              <a:off x="951100" y="1543738"/>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8" name="pl8"/>
            <p:cNvSpPr/>
            <p:nvPr/>
          </p:nvSpPr>
          <p:spPr>
            <a:xfrm>
              <a:off x="214837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9" name="pl9"/>
            <p:cNvSpPr/>
            <p:nvPr/>
          </p:nvSpPr>
          <p:spPr>
            <a:xfrm>
              <a:off x="359261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503685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6336671"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7058791"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7347639"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7636487"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5" name="pl15"/>
            <p:cNvSpPr/>
            <p:nvPr/>
          </p:nvSpPr>
          <p:spPr>
            <a:xfrm>
              <a:off x="792533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6" name="pl16"/>
            <p:cNvSpPr/>
            <p:nvPr/>
          </p:nvSpPr>
          <p:spPr>
            <a:xfrm>
              <a:off x="951100" y="4043190"/>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7" name="pl17"/>
            <p:cNvSpPr/>
            <p:nvPr/>
          </p:nvSpPr>
          <p:spPr>
            <a:xfrm>
              <a:off x="951100" y="3043409"/>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8" name="pl18"/>
            <p:cNvSpPr/>
            <p:nvPr/>
          </p:nvSpPr>
          <p:spPr>
            <a:xfrm>
              <a:off x="951100" y="2043629"/>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9" name="pl19"/>
            <p:cNvSpPr/>
            <p:nvPr/>
          </p:nvSpPr>
          <p:spPr>
            <a:xfrm>
              <a:off x="951100" y="1043848"/>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20" name="pl20"/>
            <p:cNvSpPr/>
            <p:nvPr/>
          </p:nvSpPr>
          <p:spPr>
            <a:xfrm>
              <a:off x="142625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87049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431473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575897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6914367"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720321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7492063"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7780911"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8069759"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9" name="rc29"/>
            <p:cNvSpPr/>
            <p:nvPr/>
          </p:nvSpPr>
          <p:spPr>
            <a:xfrm>
              <a:off x="1296273" y="2751206"/>
              <a:ext cx="259963" cy="1291984"/>
            </a:xfrm>
            <a:prstGeom prst="rect">
              <a:avLst/>
            </a:prstGeom>
            <a:solidFill>
              <a:srgbClr val="80BD41">
                <a:alpha val="100000"/>
              </a:srgbClr>
            </a:solidFill>
          </p:spPr>
          <p:txBody>
            <a:bodyPr/>
            <a:lstStyle/>
            <a:p/>
          </p:txBody>
        </p:sp>
        <p:sp>
          <p:nvSpPr>
            <p:cNvPr id="30" name="rc30"/>
            <p:cNvSpPr/>
            <p:nvPr/>
          </p:nvSpPr>
          <p:spPr>
            <a:xfrm>
              <a:off x="1296273" y="2634967"/>
              <a:ext cx="259963" cy="116238"/>
            </a:xfrm>
            <a:prstGeom prst="rect">
              <a:avLst/>
            </a:prstGeom>
            <a:solidFill>
              <a:srgbClr val="E2231A">
                <a:alpha val="100000"/>
              </a:srgbClr>
            </a:solidFill>
          </p:spPr>
          <p:txBody>
            <a:bodyPr/>
            <a:lstStyle/>
            <a:p/>
          </p:txBody>
        </p:sp>
        <p:sp>
          <p:nvSpPr>
            <p:cNvPr id="31" name="rc31"/>
            <p:cNvSpPr/>
            <p:nvPr/>
          </p:nvSpPr>
          <p:spPr>
            <a:xfrm>
              <a:off x="1585121" y="2759652"/>
              <a:ext cx="259963" cy="1283537"/>
            </a:xfrm>
            <a:prstGeom prst="rect">
              <a:avLst/>
            </a:prstGeom>
            <a:solidFill>
              <a:srgbClr val="80BD41">
                <a:alpha val="100000"/>
              </a:srgbClr>
            </a:solidFill>
          </p:spPr>
          <p:txBody>
            <a:bodyPr/>
            <a:lstStyle/>
            <a:p/>
          </p:txBody>
        </p:sp>
        <p:sp>
          <p:nvSpPr>
            <p:cNvPr id="32" name="rc32"/>
            <p:cNvSpPr/>
            <p:nvPr/>
          </p:nvSpPr>
          <p:spPr>
            <a:xfrm>
              <a:off x="1585121" y="2650812"/>
              <a:ext cx="259963" cy="108840"/>
            </a:xfrm>
            <a:prstGeom prst="rect">
              <a:avLst/>
            </a:prstGeom>
            <a:solidFill>
              <a:srgbClr val="E2231A">
                <a:alpha val="100000"/>
              </a:srgbClr>
            </a:solidFill>
          </p:spPr>
          <p:txBody>
            <a:bodyPr/>
            <a:lstStyle/>
            <a:p/>
          </p:txBody>
        </p:sp>
        <p:sp>
          <p:nvSpPr>
            <p:cNvPr id="33" name="rc33"/>
            <p:cNvSpPr/>
            <p:nvPr/>
          </p:nvSpPr>
          <p:spPr>
            <a:xfrm>
              <a:off x="1873969" y="2754207"/>
              <a:ext cx="259963" cy="1288982"/>
            </a:xfrm>
            <a:prstGeom prst="rect">
              <a:avLst/>
            </a:prstGeom>
            <a:solidFill>
              <a:srgbClr val="80BD41">
                <a:alpha val="100000"/>
              </a:srgbClr>
            </a:solidFill>
          </p:spPr>
          <p:txBody>
            <a:bodyPr/>
            <a:lstStyle/>
            <a:p/>
          </p:txBody>
        </p:sp>
        <p:sp>
          <p:nvSpPr>
            <p:cNvPr id="34" name="rc34"/>
            <p:cNvSpPr/>
            <p:nvPr/>
          </p:nvSpPr>
          <p:spPr>
            <a:xfrm>
              <a:off x="1873969" y="2653153"/>
              <a:ext cx="259963" cy="101054"/>
            </a:xfrm>
            <a:prstGeom prst="rect">
              <a:avLst/>
            </a:prstGeom>
            <a:solidFill>
              <a:srgbClr val="E2231A">
                <a:alpha val="100000"/>
              </a:srgbClr>
            </a:solidFill>
          </p:spPr>
          <p:txBody>
            <a:bodyPr/>
            <a:lstStyle/>
            <a:p/>
          </p:txBody>
        </p:sp>
        <p:sp>
          <p:nvSpPr>
            <p:cNvPr id="35" name="rc35"/>
            <p:cNvSpPr/>
            <p:nvPr/>
          </p:nvSpPr>
          <p:spPr>
            <a:xfrm>
              <a:off x="2162817" y="2731272"/>
              <a:ext cx="259963" cy="1311917"/>
            </a:xfrm>
            <a:prstGeom prst="rect">
              <a:avLst/>
            </a:prstGeom>
            <a:solidFill>
              <a:srgbClr val="80BD41">
                <a:alpha val="100000"/>
              </a:srgbClr>
            </a:solidFill>
          </p:spPr>
          <p:txBody>
            <a:bodyPr/>
            <a:lstStyle/>
            <a:p/>
          </p:txBody>
        </p:sp>
        <p:sp>
          <p:nvSpPr>
            <p:cNvPr id="36" name="rc36"/>
            <p:cNvSpPr/>
            <p:nvPr/>
          </p:nvSpPr>
          <p:spPr>
            <a:xfrm>
              <a:off x="2162817" y="2638592"/>
              <a:ext cx="259963" cy="92680"/>
            </a:xfrm>
            <a:prstGeom prst="rect">
              <a:avLst/>
            </a:prstGeom>
            <a:solidFill>
              <a:srgbClr val="E2231A">
                <a:alpha val="100000"/>
              </a:srgbClr>
            </a:solidFill>
          </p:spPr>
          <p:txBody>
            <a:bodyPr/>
            <a:lstStyle/>
            <a:p/>
          </p:txBody>
        </p:sp>
        <p:sp>
          <p:nvSpPr>
            <p:cNvPr id="37" name="rc37"/>
            <p:cNvSpPr/>
            <p:nvPr/>
          </p:nvSpPr>
          <p:spPr>
            <a:xfrm>
              <a:off x="2451665" y="2718446"/>
              <a:ext cx="259963" cy="1324744"/>
            </a:xfrm>
            <a:prstGeom prst="rect">
              <a:avLst/>
            </a:prstGeom>
            <a:solidFill>
              <a:srgbClr val="80BD41">
                <a:alpha val="100000"/>
              </a:srgbClr>
            </a:solidFill>
          </p:spPr>
          <p:txBody>
            <a:bodyPr/>
            <a:lstStyle/>
            <a:p/>
          </p:txBody>
        </p:sp>
        <p:sp>
          <p:nvSpPr>
            <p:cNvPr id="38" name="rc38"/>
            <p:cNvSpPr/>
            <p:nvPr/>
          </p:nvSpPr>
          <p:spPr>
            <a:xfrm>
              <a:off x="2451665" y="2627635"/>
              <a:ext cx="259963" cy="90810"/>
            </a:xfrm>
            <a:prstGeom prst="rect">
              <a:avLst/>
            </a:prstGeom>
            <a:solidFill>
              <a:srgbClr val="E2231A">
                <a:alpha val="100000"/>
              </a:srgbClr>
            </a:solidFill>
          </p:spPr>
          <p:txBody>
            <a:bodyPr/>
            <a:lstStyle/>
            <a:p/>
          </p:txBody>
        </p:sp>
        <p:sp>
          <p:nvSpPr>
            <p:cNvPr id="39" name="rc39"/>
            <p:cNvSpPr/>
            <p:nvPr/>
          </p:nvSpPr>
          <p:spPr>
            <a:xfrm>
              <a:off x="2740513" y="2721680"/>
              <a:ext cx="259963" cy="1321510"/>
            </a:xfrm>
            <a:prstGeom prst="rect">
              <a:avLst/>
            </a:prstGeom>
            <a:solidFill>
              <a:srgbClr val="80BD41">
                <a:alpha val="100000"/>
              </a:srgbClr>
            </a:solidFill>
          </p:spPr>
          <p:txBody>
            <a:bodyPr/>
            <a:lstStyle/>
            <a:p/>
          </p:txBody>
        </p:sp>
        <p:sp>
          <p:nvSpPr>
            <p:cNvPr id="40" name="rc40"/>
            <p:cNvSpPr/>
            <p:nvPr/>
          </p:nvSpPr>
          <p:spPr>
            <a:xfrm>
              <a:off x="2740513" y="2628469"/>
              <a:ext cx="259963" cy="93211"/>
            </a:xfrm>
            <a:prstGeom prst="rect">
              <a:avLst/>
            </a:prstGeom>
            <a:solidFill>
              <a:srgbClr val="E2231A">
                <a:alpha val="100000"/>
              </a:srgbClr>
            </a:solidFill>
          </p:spPr>
          <p:txBody>
            <a:bodyPr/>
            <a:lstStyle/>
            <a:p/>
          </p:txBody>
        </p:sp>
        <p:sp>
          <p:nvSpPr>
            <p:cNvPr id="41" name="rc41"/>
            <p:cNvSpPr/>
            <p:nvPr/>
          </p:nvSpPr>
          <p:spPr>
            <a:xfrm>
              <a:off x="3029361" y="2689387"/>
              <a:ext cx="259963" cy="1353803"/>
            </a:xfrm>
            <a:prstGeom prst="rect">
              <a:avLst/>
            </a:prstGeom>
            <a:solidFill>
              <a:srgbClr val="80BD41">
                <a:alpha val="100000"/>
              </a:srgbClr>
            </a:solidFill>
          </p:spPr>
          <p:txBody>
            <a:bodyPr/>
            <a:lstStyle/>
            <a:p/>
          </p:txBody>
        </p:sp>
        <p:sp>
          <p:nvSpPr>
            <p:cNvPr id="42" name="rc42"/>
            <p:cNvSpPr/>
            <p:nvPr/>
          </p:nvSpPr>
          <p:spPr>
            <a:xfrm>
              <a:off x="3029361" y="2597650"/>
              <a:ext cx="259963" cy="91737"/>
            </a:xfrm>
            <a:prstGeom prst="rect">
              <a:avLst/>
            </a:prstGeom>
            <a:solidFill>
              <a:srgbClr val="E2231A">
                <a:alpha val="100000"/>
              </a:srgbClr>
            </a:solidFill>
          </p:spPr>
          <p:txBody>
            <a:bodyPr/>
            <a:lstStyle/>
            <a:p/>
          </p:txBody>
        </p:sp>
        <p:sp>
          <p:nvSpPr>
            <p:cNvPr id="43" name="rc43"/>
            <p:cNvSpPr/>
            <p:nvPr/>
          </p:nvSpPr>
          <p:spPr>
            <a:xfrm>
              <a:off x="3318209" y="2657804"/>
              <a:ext cx="259963" cy="1385385"/>
            </a:xfrm>
            <a:prstGeom prst="rect">
              <a:avLst/>
            </a:prstGeom>
            <a:solidFill>
              <a:srgbClr val="80BD41">
                <a:alpha val="100000"/>
              </a:srgbClr>
            </a:solidFill>
          </p:spPr>
          <p:txBody>
            <a:bodyPr/>
            <a:lstStyle/>
            <a:p/>
          </p:txBody>
        </p:sp>
        <p:sp>
          <p:nvSpPr>
            <p:cNvPr id="44" name="rc44"/>
            <p:cNvSpPr/>
            <p:nvPr/>
          </p:nvSpPr>
          <p:spPr>
            <a:xfrm>
              <a:off x="3318209" y="2564819"/>
              <a:ext cx="259963" cy="92985"/>
            </a:xfrm>
            <a:prstGeom prst="rect">
              <a:avLst/>
            </a:prstGeom>
            <a:solidFill>
              <a:srgbClr val="E2231A">
                <a:alpha val="100000"/>
              </a:srgbClr>
            </a:solidFill>
          </p:spPr>
          <p:txBody>
            <a:bodyPr/>
            <a:lstStyle/>
            <a:p/>
          </p:txBody>
        </p:sp>
        <p:sp>
          <p:nvSpPr>
            <p:cNvPr id="45" name="rc45"/>
            <p:cNvSpPr/>
            <p:nvPr/>
          </p:nvSpPr>
          <p:spPr>
            <a:xfrm>
              <a:off x="3607057" y="2633173"/>
              <a:ext cx="259963" cy="1410016"/>
            </a:xfrm>
            <a:prstGeom prst="rect">
              <a:avLst/>
            </a:prstGeom>
            <a:solidFill>
              <a:srgbClr val="80BD41">
                <a:alpha val="100000"/>
              </a:srgbClr>
            </a:solidFill>
          </p:spPr>
          <p:txBody>
            <a:bodyPr/>
            <a:lstStyle/>
            <a:p/>
          </p:txBody>
        </p:sp>
        <p:sp>
          <p:nvSpPr>
            <p:cNvPr id="46" name="rc46"/>
            <p:cNvSpPr/>
            <p:nvPr/>
          </p:nvSpPr>
          <p:spPr>
            <a:xfrm>
              <a:off x="3607057" y="2540522"/>
              <a:ext cx="259963" cy="92651"/>
            </a:xfrm>
            <a:prstGeom prst="rect">
              <a:avLst/>
            </a:prstGeom>
            <a:solidFill>
              <a:srgbClr val="E2231A">
                <a:alpha val="100000"/>
              </a:srgbClr>
            </a:solidFill>
          </p:spPr>
          <p:txBody>
            <a:bodyPr/>
            <a:lstStyle/>
            <a:p/>
          </p:txBody>
        </p:sp>
        <p:sp>
          <p:nvSpPr>
            <p:cNvPr id="47" name="rc47"/>
            <p:cNvSpPr/>
            <p:nvPr/>
          </p:nvSpPr>
          <p:spPr>
            <a:xfrm>
              <a:off x="3895905" y="2651269"/>
              <a:ext cx="259963" cy="1391920"/>
            </a:xfrm>
            <a:prstGeom prst="rect">
              <a:avLst/>
            </a:prstGeom>
            <a:solidFill>
              <a:srgbClr val="80BD41">
                <a:alpha val="100000"/>
              </a:srgbClr>
            </a:solidFill>
          </p:spPr>
          <p:txBody>
            <a:bodyPr/>
            <a:lstStyle/>
            <a:p/>
          </p:txBody>
        </p:sp>
        <p:sp>
          <p:nvSpPr>
            <p:cNvPr id="48" name="rc48"/>
            <p:cNvSpPr/>
            <p:nvPr/>
          </p:nvSpPr>
          <p:spPr>
            <a:xfrm>
              <a:off x="3895905" y="2547790"/>
              <a:ext cx="259963" cy="103479"/>
            </a:xfrm>
            <a:prstGeom prst="rect">
              <a:avLst/>
            </a:prstGeom>
            <a:solidFill>
              <a:srgbClr val="E2231A">
                <a:alpha val="100000"/>
              </a:srgbClr>
            </a:solidFill>
          </p:spPr>
          <p:txBody>
            <a:bodyPr/>
            <a:lstStyle/>
            <a:p/>
          </p:txBody>
        </p:sp>
        <p:sp>
          <p:nvSpPr>
            <p:cNvPr id="49" name="rc49"/>
            <p:cNvSpPr/>
            <p:nvPr/>
          </p:nvSpPr>
          <p:spPr>
            <a:xfrm>
              <a:off x="4184753" y="2643947"/>
              <a:ext cx="259963" cy="1399242"/>
            </a:xfrm>
            <a:prstGeom prst="rect">
              <a:avLst/>
            </a:prstGeom>
            <a:solidFill>
              <a:srgbClr val="80BD41">
                <a:alpha val="100000"/>
              </a:srgbClr>
            </a:solidFill>
          </p:spPr>
          <p:txBody>
            <a:bodyPr/>
            <a:lstStyle/>
            <a:p/>
          </p:txBody>
        </p:sp>
        <p:sp>
          <p:nvSpPr>
            <p:cNvPr id="50" name="rc50"/>
            <p:cNvSpPr/>
            <p:nvPr/>
          </p:nvSpPr>
          <p:spPr>
            <a:xfrm>
              <a:off x="4184753" y="2552762"/>
              <a:ext cx="259963" cy="91185"/>
            </a:xfrm>
            <a:prstGeom prst="rect">
              <a:avLst/>
            </a:prstGeom>
            <a:solidFill>
              <a:srgbClr val="E2231A">
                <a:alpha val="100000"/>
              </a:srgbClr>
            </a:solidFill>
          </p:spPr>
          <p:txBody>
            <a:bodyPr/>
            <a:lstStyle/>
            <a:p/>
          </p:txBody>
        </p:sp>
        <p:sp>
          <p:nvSpPr>
            <p:cNvPr id="51" name="rc51"/>
            <p:cNvSpPr/>
            <p:nvPr/>
          </p:nvSpPr>
          <p:spPr>
            <a:xfrm>
              <a:off x="4473601" y="2656415"/>
              <a:ext cx="259963" cy="1386774"/>
            </a:xfrm>
            <a:prstGeom prst="rect">
              <a:avLst/>
            </a:prstGeom>
            <a:solidFill>
              <a:srgbClr val="80BD41">
                <a:alpha val="100000"/>
              </a:srgbClr>
            </a:solidFill>
          </p:spPr>
          <p:txBody>
            <a:bodyPr/>
            <a:lstStyle/>
            <a:p/>
          </p:txBody>
        </p:sp>
        <p:sp>
          <p:nvSpPr>
            <p:cNvPr id="52" name="rc52"/>
            <p:cNvSpPr/>
            <p:nvPr/>
          </p:nvSpPr>
          <p:spPr>
            <a:xfrm>
              <a:off x="4473601" y="2567146"/>
              <a:ext cx="259963" cy="89269"/>
            </a:xfrm>
            <a:prstGeom prst="rect">
              <a:avLst/>
            </a:prstGeom>
            <a:solidFill>
              <a:srgbClr val="E2231A">
                <a:alpha val="100000"/>
              </a:srgbClr>
            </a:solidFill>
          </p:spPr>
          <p:txBody>
            <a:bodyPr/>
            <a:lstStyle/>
            <a:p/>
          </p:txBody>
        </p:sp>
        <p:sp>
          <p:nvSpPr>
            <p:cNvPr id="53" name="rc53"/>
            <p:cNvSpPr/>
            <p:nvPr/>
          </p:nvSpPr>
          <p:spPr>
            <a:xfrm>
              <a:off x="4762449" y="2644139"/>
              <a:ext cx="259963" cy="1399051"/>
            </a:xfrm>
            <a:prstGeom prst="rect">
              <a:avLst/>
            </a:prstGeom>
            <a:solidFill>
              <a:srgbClr val="80BD41">
                <a:alpha val="100000"/>
              </a:srgbClr>
            </a:solidFill>
          </p:spPr>
          <p:txBody>
            <a:bodyPr/>
            <a:lstStyle/>
            <a:p/>
          </p:txBody>
        </p:sp>
        <p:sp>
          <p:nvSpPr>
            <p:cNvPr id="54" name="rc54"/>
            <p:cNvSpPr/>
            <p:nvPr/>
          </p:nvSpPr>
          <p:spPr>
            <a:xfrm>
              <a:off x="4762449" y="2557021"/>
              <a:ext cx="259963" cy="87117"/>
            </a:xfrm>
            <a:prstGeom prst="rect">
              <a:avLst/>
            </a:prstGeom>
            <a:solidFill>
              <a:srgbClr val="E2231A">
                <a:alpha val="100000"/>
              </a:srgbClr>
            </a:solidFill>
          </p:spPr>
          <p:txBody>
            <a:bodyPr/>
            <a:lstStyle/>
            <a:p/>
          </p:txBody>
        </p:sp>
        <p:sp>
          <p:nvSpPr>
            <p:cNvPr id="55" name="rc55"/>
            <p:cNvSpPr/>
            <p:nvPr/>
          </p:nvSpPr>
          <p:spPr>
            <a:xfrm>
              <a:off x="5051297" y="2659789"/>
              <a:ext cx="259963" cy="1383401"/>
            </a:xfrm>
            <a:prstGeom prst="rect">
              <a:avLst/>
            </a:prstGeom>
            <a:solidFill>
              <a:srgbClr val="80BD41">
                <a:alpha val="100000"/>
              </a:srgbClr>
            </a:solidFill>
          </p:spPr>
          <p:txBody>
            <a:bodyPr/>
            <a:lstStyle/>
            <a:p/>
          </p:txBody>
        </p:sp>
        <p:sp>
          <p:nvSpPr>
            <p:cNvPr id="56" name="rc56"/>
            <p:cNvSpPr/>
            <p:nvPr/>
          </p:nvSpPr>
          <p:spPr>
            <a:xfrm>
              <a:off x="5051297" y="2576383"/>
              <a:ext cx="259963" cy="83406"/>
            </a:xfrm>
            <a:prstGeom prst="rect">
              <a:avLst/>
            </a:prstGeom>
            <a:solidFill>
              <a:srgbClr val="E2231A">
                <a:alpha val="100000"/>
              </a:srgbClr>
            </a:solidFill>
          </p:spPr>
          <p:txBody>
            <a:bodyPr/>
            <a:lstStyle/>
            <a:p/>
          </p:txBody>
        </p:sp>
        <p:sp>
          <p:nvSpPr>
            <p:cNvPr id="57" name="rc57"/>
            <p:cNvSpPr/>
            <p:nvPr/>
          </p:nvSpPr>
          <p:spPr>
            <a:xfrm>
              <a:off x="5340145" y="2646296"/>
              <a:ext cx="259963" cy="1396893"/>
            </a:xfrm>
            <a:prstGeom prst="rect">
              <a:avLst/>
            </a:prstGeom>
            <a:solidFill>
              <a:srgbClr val="80BD41">
                <a:alpha val="100000"/>
              </a:srgbClr>
            </a:solidFill>
          </p:spPr>
          <p:txBody>
            <a:bodyPr/>
            <a:lstStyle/>
            <a:p/>
          </p:txBody>
        </p:sp>
        <p:sp>
          <p:nvSpPr>
            <p:cNvPr id="58" name="rc58"/>
            <p:cNvSpPr/>
            <p:nvPr/>
          </p:nvSpPr>
          <p:spPr>
            <a:xfrm>
              <a:off x="5340145" y="2565614"/>
              <a:ext cx="259963" cy="80682"/>
            </a:xfrm>
            <a:prstGeom prst="rect">
              <a:avLst/>
            </a:prstGeom>
            <a:solidFill>
              <a:srgbClr val="E2231A">
                <a:alpha val="100000"/>
              </a:srgbClr>
            </a:solidFill>
          </p:spPr>
          <p:txBody>
            <a:bodyPr/>
            <a:lstStyle/>
            <a:p/>
          </p:txBody>
        </p:sp>
        <p:sp>
          <p:nvSpPr>
            <p:cNvPr id="59" name="rc59"/>
            <p:cNvSpPr/>
            <p:nvPr/>
          </p:nvSpPr>
          <p:spPr>
            <a:xfrm>
              <a:off x="5628993" y="2652872"/>
              <a:ext cx="259963" cy="1390317"/>
            </a:xfrm>
            <a:prstGeom prst="rect">
              <a:avLst/>
            </a:prstGeom>
            <a:solidFill>
              <a:srgbClr val="80BD41">
                <a:alpha val="100000"/>
              </a:srgbClr>
            </a:solidFill>
          </p:spPr>
          <p:txBody>
            <a:bodyPr/>
            <a:lstStyle/>
            <a:p/>
          </p:txBody>
        </p:sp>
        <p:sp>
          <p:nvSpPr>
            <p:cNvPr id="60" name="rc60"/>
            <p:cNvSpPr/>
            <p:nvPr/>
          </p:nvSpPr>
          <p:spPr>
            <a:xfrm>
              <a:off x="5628993" y="2567974"/>
              <a:ext cx="259963" cy="84898"/>
            </a:xfrm>
            <a:prstGeom prst="rect">
              <a:avLst/>
            </a:prstGeom>
            <a:solidFill>
              <a:srgbClr val="E2231A">
                <a:alpha val="100000"/>
              </a:srgbClr>
            </a:solidFill>
          </p:spPr>
          <p:txBody>
            <a:bodyPr/>
            <a:lstStyle/>
            <a:p/>
          </p:txBody>
        </p:sp>
        <p:sp>
          <p:nvSpPr>
            <p:cNvPr id="61" name="rc61"/>
            <p:cNvSpPr/>
            <p:nvPr/>
          </p:nvSpPr>
          <p:spPr>
            <a:xfrm>
              <a:off x="5917841" y="2660221"/>
              <a:ext cx="259963" cy="1382968"/>
            </a:xfrm>
            <a:prstGeom prst="rect">
              <a:avLst/>
            </a:prstGeom>
            <a:solidFill>
              <a:srgbClr val="80BD41">
                <a:alpha val="100000"/>
              </a:srgbClr>
            </a:solidFill>
          </p:spPr>
          <p:txBody>
            <a:bodyPr/>
            <a:lstStyle/>
            <a:p/>
          </p:txBody>
        </p:sp>
        <p:sp>
          <p:nvSpPr>
            <p:cNvPr id="62" name="rc62"/>
            <p:cNvSpPr/>
            <p:nvPr/>
          </p:nvSpPr>
          <p:spPr>
            <a:xfrm>
              <a:off x="5917841" y="2574575"/>
              <a:ext cx="259963" cy="85646"/>
            </a:xfrm>
            <a:prstGeom prst="rect">
              <a:avLst/>
            </a:prstGeom>
            <a:solidFill>
              <a:srgbClr val="E2231A">
                <a:alpha val="100000"/>
              </a:srgbClr>
            </a:solidFill>
          </p:spPr>
          <p:txBody>
            <a:bodyPr/>
            <a:lstStyle/>
            <a:p/>
          </p:txBody>
        </p:sp>
        <p:sp>
          <p:nvSpPr>
            <p:cNvPr id="63" name="rc63"/>
            <p:cNvSpPr/>
            <p:nvPr/>
          </p:nvSpPr>
          <p:spPr>
            <a:xfrm>
              <a:off x="6206689" y="2702327"/>
              <a:ext cx="259963" cy="1340863"/>
            </a:xfrm>
            <a:prstGeom prst="rect">
              <a:avLst/>
            </a:prstGeom>
            <a:solidFill>
              <a:srgbClr val="80BD41">
                <a:alpha val="100000"/>
              </a:srgbClr>
            </a:solidFill>
          </p:spPr>
          <p:txBody>
            <a:bodyPr/>
            <a:lstStyle/>
            <a:p/>
          </p:txBody>
        </p:sp>
        <p:sp>
          <p:nvSpPr>
            <p:cNvPr id="64" name="rc64"/>
            <p:cNvSpPr/>
            <p:nvPr/>
          </p:nvSpPr>
          <p:spPr>
            <a:xfrm>
              <a:off x="6206689" y="2617004"/>
              <a:ext cx="259963" cy="85322"/>
            </a:xfrm>
            <a:prstGeom prst="rect">
              <a:avLst/>
            </a:prstGeom>
            <a:solidFill>
              <a:srgbClr val="E2231A">
                <a:alpha val="100000"/>
              </a:srgbClr>
            </a:solidFill>
          </p:spPr>
          <p:txBody>
            <a:bodyPr/>
            <a:lstStyle/>
            <a:p/>
          </p:txBody>
        </p:sp>
        <p:sp>
          <p:nvSpPr>
            <p:cNvPr id="65" name="rc65"/>
            <p:cNvSpPr/>
            <p:nvPr/>
          </p:nvSpPr>
          <p:spPr>
            <a:xfrm>
              <a:off x="6495537" y="2727069"/>
              <a:ext cx="259963" cy="1316120"/>
            </a:xfrm>
            <a:prstGeom prst="rect">
              <a:avLst/>
            </a:prstGeom>
            <a:solidFill>
              <a:srgbClr val="80BD41">
                <a:alpha val="100000"/>
              </a:srgbClr>
            </a:solidFill>
          </p:spPr>
          <p:txBody>
            <a:bodyPr/>
            <a:lstStyle/>
            <a:p/>
          </p:txBody>
        </p:sp>
        <p:sp>
          <p:nvSpPr>
            <p:cNvPr id="66" name="rc66"/>
            <p:cNvSpPr/>
            <p:nvPr/>
          </p:nvSpPr>
          <p:spPr>
            <a:xfrm>
              <a:off x="6495537" y="2649239"/>
              <a:ext cx="259963" cy="77830"/>
            </a:xfrm>
            <a:prstGeom prst="rect">
              <a:avLst/>
            </a:prstGeom>
            <a:solidFill>
              <a:srgbClr val="E2231A">
                <a:alpha val="100000"/>
              </a:srgbClr>
            </a:solidFill>
          </p:spPr>
          <p:txBody>
            <a:bodyPr/>
            <a:lstStyle/>
            <a:p/>
          </p:txBody>
        </p:sp>
        <p:sp>
          <p:nvSpPr>
            <p:cNvPr id="67" name="rc67"/>
            <p:cNvSpPr/>
            <p:nvPr/>
          </p:nvSpPr>
          <p:spPr>
            <a:xfrm>
              <a:off x="6784385" y="2774820"/>
              <a:ext cx="259963" cy="1268369"/>
            </a:xfrm>
            <a:prstGeom prst="rect">
              <a:avLst/>
            </a:prstGeom>
            <a:solidFill>
              <a:srgbClr val="80BD41">
                <a:alpha val="100000"/>
              </a:srgbClr>
            </a:solidFill>
          </p:spPr>
          <p:txBody>
            <a:bodyPr/>
            <a:lstStyle/>
            <a:p/>
          </p:txBody>
        </p:sp>
        <p:sp>
          <p:nvSpPr>
            <p:cNvPr id="68" name="rc68"/>
            <p:cNvSpPr/>
            <p:nvPr/>
          </p:nvSpPr>
          <p:spPr>
            <a:xfrm>
              <a:off x="6784385" y="2690270"/>
              <a:ext cx="259963" cy="84550"/>
            </a:xfrm>
            <a:prstGeom prst="rect">
              <a:avLst/>
            </a:prstGeom>
            <a:solidFill>
              <a:srgbClr val="E2231A">
                <a:alpha val="100000"/>
              </a:srgbClr>
            </a:solidFill>
          </p:spPr>
          <p:txBody>
            <a:bodyPr/>
            <a:lstStyle/>
            <a:p/>
          </p:txBody>
        </p:sp>
        <p:sp>
          <p:nvSpPr>
            <p:cNvPr id="69" name="rc69"/>
            <p:cNvSpPr/>
            <p:nvPr/>
          </p:nvSpPr>
          <p:spPr>
            <a:xfrm>
              <a:off x="7073233" y="2812626"/>
              <a:ext cx="259963" cy="1230564"/>
            </a:xfrm>
            <a:prstGeom prst="rect">
              <a:avLst/>
            </a:prstGeom>
            <a:solidFill>
              <a:srgbClr val="80BD41">
                <a:alpha val="100000"/>
              </a:srgbClr>
            </a:solidFill>
          </p:spPr>
          <p:txBody>
            <a:bodyPr/>
            <a:lstStyle/>
            <a:p/>
          </p:txBody>
        </p:sp>
        <p:sp>
          <p:nvSpPr>
            <p:cNvPr id="70" name="rc70"/>
            <p:cNvSpPr/>
            <p:nvPr/>
          </p:nvSpPr>
          <p:spPr>
            <a:xfrm>
              <a:off x="7073233" y="2731061"/>
              <a:ext cx="259963" cy="81564"/>
            </a:xfrm>
            <a:prstGeom prst="rect">
              <a:avLst/>
            </a:prstGeom>
            <a:solidFill>
              <a:srgbClr val="E2231A">
                <a:alpha val="100000"/>
              </a:srgbClr>
            </a:solidFill>
          </p:spPr>
          <p:txBody>
            <a:bodyPr/>
            <a:lstStyle/>
            <a:p/>
          </p:txBody>
        </p:sp>
        <p:sp>
          <p:nvSpPr>
            <p:cNvPr id="71" name="rc71"/>
            <p:cNvSpPr/>
            <p:nvPr/>
          </p:nvSpPr>
          <p:spPr>
            <a:xfrm>
              <a:off x="7362081" y="2813991"/>
              <a:ext cx="259963" cy="1229199"/>
            </a:xfrm>
            <a:prstGeom prst="rect">
              <a:avLst/>
            </a:prstGeom>
            <a:solidFill>
              <a:srgbClr val="80BD41">
                <a:alpha val="100000"/>
              </a:srgbClr>
            </a:solidFill>
          </p:spPr>
          <p:txBody>
            <a:bodyPr/>
            <a:lstStyle/>
            <a:p/>
          </p:txBody>
        </p:sp>
        <p:sp>
          <p:nvSpPr>
            <p:cNvPr id="72" name="rc72"/>
            <p:cNvSpPr/>
            <p:nvPr/>
          </p:nvSpPr>
          <p:spPr>
            <a:xfrm>
              <a:off x="7362081" y="2735506"/>
              <a:ext cx="259963" cy="78484"/>
            </a:xfrm>
            <a:prstGeom prst="rect">
              <a:avLst/>
            </a:prstGeom>
            <a:solidFill>
              <a:srgbClr val="E2231A">
                <a:alpha val="100000"/>
              </a:srgbClr>
            </a:solidFill>
          </p:spPr>
          <p:txBody>
            <a:bodyPr/>
            <a:lstStyle/>
            <a:p/>
          </p:txBody>
        </p:sp>
        <p:sp>
          <p:nvSpPr>
            <p:cNvPr id="73" name="rc73"/>
            <p:cNvSpPr/>
            <p:nvPr/>
          </p:nvSpPr>
          <p:spPr>
            <a:xfrm>
              <a:off x="7650929" y="2836879"/>
              <a:ext cx="259963" cy="1206311"/>
            </a:xfrm>
            <a:prstGeom prst="rect">
              <a:avLst/>
            </a:prstGeom>
            <a:solidFill>
              <a:srgbClr val="80BD41">
                <a:alpha val="100000"/>
              </a:srgbClr>
            </a:solidFill>
          </p:spPr>
          <p:txBody>
            <a:bodyPr/>
            <a:lstStyle/>
            <a:p/>
          </p:txBody>
        </p:sp>
        <p:sp>
          <p:nvSpPr>
            <p:cNvPr id="74" name="rc74"/>
            <p:cNvSpPr/>
            <p:nvPr/>
          </p:nvSpPr>
          <p:spPr>
            <a:xfrm>
              <a:off x="7650929" y="2761384"/>
              <a:ext cx="259963" cy="75494"/>
            </a:xfrm>
            <a:prstGeom prst="rect">
              <a:avLst/>
            </a:prstGeom>
            <a:solidFill>
              <a:srgbClr val="E2231A">
                <a:alpha val="100000"/>
              </a:srgbClr>
            </a:solidFill>
          </p:spPr>
          <p:txBody>
            <a:bodyPr/>
            <a:lstStyle/>
            <a:p/>
          </p:txBody>
        </p:sp>
        <p:sp>
          <p:nvSpPr>
            <p:cNvPr id="75" name="rc75"/>
            <p:cNvSpPr/>
            <p:nvPr/>
          </p:nvSpPr>
          <p:spPr>
            <a:xfrm>
              <a:off x="7939777" y="2865962"/>
              <a:ext cx="259963" cy="1177228"/>
            </a:xfrm>
            <a:prstGeom prst="rect">
              <a:avLst/>
            </a:prstGeom>
            <a:solidFill>
              <a:srgbClr val="80BD41">
                <a:alpha val="100000"/>
              </a:srgbClr>
            </a:solidFill>
          </p:spPr>
          <p:txBody>
            <a:bodyPr/>
            <a:lstStyle/>
            <a:p/>
          </p:txBody>
        </p:sp>
        <p:sp>
          <p:nvSpPr>
            <p:cNvPr id="76" name="rc76"/>
            <p:cNvSpPr/>
            <p:nvPr/>
          </p:nvSpPr>
          <p:spPr>
            <a:xfrm>
              <a:off x="7939777" y="2784836"/>
              <a:ext cx="259963" cy="81126"/>
            </a:xfrm>
            <a:prstGeom prst="rect">
              <a:avLst/>
            </a:prstGeom>
            <a:solidFill>
              <a:srgbClr val="E2231A">
                <a:alpha val="100000"/>
              </a:srgbClr>
            </a:solidFill>
          </p:spPr>
          <p:txBody>
            <a:bodyPr/>
            <a:lstStyle/>
            <a:p/>
          </p:txBody>
        </p:sp>
        <p:sp>
          <p:nvSpPr>
            <p:cNvPr id="77" name="pl77"/>
            <p:cNvSpPr/>
            <p:nvPr/>
          </p:nvSpPr>
          <p:spPr>
            <a:xfrm>
              <a:off x="1426255" y="1188120"/>
              <a:ext cx="6643503" cy="90160"/>
            </a:xfrm>
            <a:custGeom>
              <a:avLst/>
              <a:pathLst>
                <a:path w="6643503" h="90160">
                  <a:moveTo>
                    <a:pt x="0" y="90160"/>
                  </a:moveTo>
                  <a:lnTo>
                    <a:pt x="288847" y="90160"/>
                  </a:lnTo>
                  <a:lnTo>
                    <a:pt x="577695" y="60106"/>
                  </a:lnTo>
                  <a:lnTo>
                    <a:pt x="866543" y="60106"/>
                  </a:lnTo>
                  <a:lnTo>
                    <a:pt x="1155391" y="30053"/>
                  </a:lnTo>
                  <a:lnTo>
                    <a:pt x="1444239" y="60106"/>
                  </a:lnTo>
                  <a:lnTo>
                    <a:pt x="1733087" y="30053"/>
                  </a:lnTo>
                  <a:lnTo>
                    <a:pt x="2021935" y="30053"/>
                  </a:lnTo>
                  <a:lnTo>
                    <a:pt x="2310783" y="30053"/>
                  </a:lnTo>
                  <a:lnTo>
                    <a:pt x="2599631" y="60106"/>
                  </a:lnTo>
                  <a:lnTo>
                    <a:pt x="2888479" y="30053"/>
                  </a:lnTo>
                  <a:lnTo>
                    <a:pt x="3177327" y="30053"/>
                  </a:lnTo>
                  <a:lnTo>
                    <a:pt x="3466175" y="30053"/>
                  </a:lnTo>
                  <a:lnTo>
                    <a:pt x="3755023" y="30053"/>
                  </a:lnTo>
                  <a:lnTo>
                    <a:pt x="4043871" y="0"/>
                  </a:lnTo>
                  <a:lnTo>
                    <a:pt x="4332719" y="30053"/>
                  </a:lnTo>
                  <a:lnTo>
                    <a:pt x="4621567" y="30053"/>
                  </a:lnTo>
                  <a:lnTo>
                    <a:pt x="4910415" y="30053"/>
                  </a:lnTo>
                  <a:lnTo>
                    <a:pt x="5199263" y="30053"/>
                  </a:lnTo>
                  <a:lnTo>
                    <a:pt x="5488111" y="30053"/>
                  </a:lnTo>
                  <a:lnTo>
                    <a:pt x="5776959" y="30053"/>
                  </a:lnTo>
                  <a:lnTo>
                    <a:pt x="6065807" y="30053"/>
                  </a:lnTo>
                  <a:lnTo>
                    <a:pt x="6354655" y="30053"/>
                  </a:lnTo>
                  <a:lnTo>
                    <a:pt x="6643503" y="30053"/>
                  </a:lnTo>
                </a:path>
              </a:pathLst>
            </a:custGeom>
            <a:ln w="27101" cap="flat">
              <a:solidFill>
                <a:srgbClr val="0058AB">
                  <a:alpha val="100000"/>
                </a:srgbClr>
              </a:solidFill>
              <a:prstDash val="solid"/>
              <a:round/>
            </a:ln>
          </p:spPr>
          <p:txBody>
            <a:bodyPr/>
            <a:lstStyle/>
            <a:p/>
          </p:txBody>
        </p:sp>
        <p:sp>
          <p:nvSpPr>
            <p:cNvPr id="78" name="tx78"/>
            <p:cNvSpPr/>
            <p:nvPr/>
          </p:nvSpPr>
          <p:spPr>
            <a:xfrm>
              <a:off x="1355917" y="1095303"/>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92</a:t>
              </a:r>
            </a:p>
          </p:txBody>
        </p:sp>
        <p:sp>
          <p:nvSpPr>
            <p:cNvPr id="79" name="tx79"/>
            <p:cNvSpPr/>
            <p:nvPr/>
          </p:nvSpPr>
          <p:spPr>
            <a:xfrm>
              <a:off x="2800157" y="1065188"/>
              <a:ext cx="140675" cy="9250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93</a:t>
              </a:r>
            </a:p>
          </p:txBody>
        </p:sp>
        <p:sp>
          <p:nvSpPr>
            <p:cNvPr id="80" name="tx80"/>
            <p:cNvSpPr/>
            <p:nvPr/>
          </p:nvSpPr>
          <p:spPr>
            <a:xfrm>
              <a:off x="4244397" y="103519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94</a:t>
              </a:r>
            </a:p>
          </p:txBody>
        </p:sp>
        <p:sp>
          <p:nvSpPr>
            <p:cNvPr id="81" name="tx81"/>
            <p:cNvSpPr/>
            <p:nvPr/>
          </p:nvSpPr>
          <p:spPr>
            <a:xfrm>
              <a:off x="5688637" y="103519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94</a:t>
              </a:r>
            </a:p>
          </p:txBody>
        </p:sp>
        <p:sp>
          <p:nvSpPr>
            <p:cNvPr id="82" name="tx82"/>
            <p:cNvSpPr/>
            <p:nvPr/>
          </p:nvSpPr>
          <p:spPr>
            <a:xfrm>
              <a:off x="6844029" y="103519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94</a:t>
              </a:r>
            </a:p>
          </p:txBody>
        </p:sp>
        <p:sp>
          <p:nvSpPr>
            <p:cNvPr id="83" name="tx83"/>
            <p:cNvSpPr/>
            <p:nvPr/>
          </p:nvSpPr>
          <p:spPr>
            <a:xfrm>
              <a:off x="7132877" y="103519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94</a:t>
              </a:r>
            </a:p>
          </p:txBody>
        </p:sp>
        <p:sp>
          <p:nvSpPr>
            <p:cNvPr id="84" name="tx84"/>
            <p:cNvSpPr/>
            <p:nvPr/>
          </p:nvSpPr>
          <p:spPr>
            <a:xfrm>
              <a:off x="7421725" y="103519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94</a:t>
              </a:r>
            </a:p>
          </p:txBody>
        </p:sp>
        <p:sp>
          <p:nvSpPr>
            <p:cNvPr id="85" name="tx85"/>
            <p:cNvSpPr/>
            <p:nvPr/>
          </p:nvSpPr>
          <p:spPr>
            <a:xfrm>
              <a:off x="7710573" y="103519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94</a:t>
              </a:r>
            </a:p>
          </p:txBody>
        </p:sp>
        <p:sp>
          <p:nvSpPr>
            <p:cNvPr id="86" name="tx86"/>
            <p:cNvSpPr/>
            <p:nvPr/>
          </p:nvSpPr>
          <p:spPr>
            <a:xfrm>
              <a:off x="7999421" y="103519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94</a:t>
              </a:r>
            </a:p>
          </p:txBody>
        </p:sp>
        <p:sp>
          <p:nvSpPr>
            <p:cNvPr id="87" name="tx87"/>
            <p:cNvSpPr/>
            <p:nvPr/>
          </p:nvSpPr>
          <p:spPr>
            <a:xfrm>
              <a:off x="1320761" y="3356758"/>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12.9</a:t>
              </a:r>
            </a:p>
          </p:txBody>
        </p:sp>
        <p:sp>
          <p:nvSpPr>
            <p:cNvPr id="88" name="tx88"/>
            <p:cNvSpPr/>
            <p:nvPr/>
          </p:nvSpPr>
          <p:spPr>
            <a:xfrm>
              <a:off x="1350906" y="2653970"/>
              <a:ext cx="15069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1.2</a:t>
              </a:r>
            </a:p>
          </p:txBody>
        </p:sp>
        <p:sp>
          <p:nvSpPr>
            <p:cNvPr id="89" name="tx89"/>
            <p:cNvSpPr/>
            <p:nvPr/>
          </p:nvSpPr>
          <p:spPr>
            <a:xfrm>
              <a:off x="2765001" y="3341942"/>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13.2</a:t>
              </a:r>
            </a:p>
          </p:txBody>
        </p:sp>
        <p:sp>
          <p:nvSpPr>
            <p:cNvPr id="90" name="tx90"/>
            <p:cNvSpPr/>
            <p:nvPr/>
          </p:nvSpPr>
          <p:spPr>
            <a:xfrm>
              <a:off x="2795146" y="2634634"/>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0.9</a:t>
              </a:r>
            </a:p>
          </p:txBody>
        </p:sp>
        <p:sp>
          <p:nvSpPr>
            <p:cNvPr id="91" name="tx91"/>
            <p:cNvSpPr/>
            <p:nvPr/>
          </p:nvSpPr>
          <p:spPr>
            <a:xfrm>
              <a:off x="4254445" y="3304452"/>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14</a:t>
              </a:r>
            </a:p>
          </p:txBody>
        </p:sp>
        <p:sp>
          <p:nvSpPr>
            <p:cNvPr id="92" name="tx92"/>
            <p:cNvSpPr/>
            <p:nvPr/>
          </p:nvSpPr>
          <p:spPr>
            <a:xfrm>
              <a:off x="4239386" y="2557915"/>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0.9</a:t>
              </a:r>
            </a:p>
          </p:txBody>
        </p:sp>
        <p:sp>
          <p:nvSpPr>
            <p:cNvPr id="93" name="tx93"/>
            <p:cNvSpPr/>
            <p:nvPr/>
          </p:nvSpPr>
          <p:spPr>
            <a:xfrm>
              <a:off x="5653481" y="3307538"/>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13.9</a:t>
              </a:r>
            </a:p>
          </p:txBody>
        </p:sp>
        <p:sp>
          <p:nvSpPr>
            <p:cNvPr id="94" name="tx94"/>
            <p:cNvSpPr/>
            <p:nvPr/>
          </p:nvSpPr>
          <p:spPr>
            <a:xfrm>
              <a:off x="5683626" y="2569983"/>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0.8</a:t>
              </a:r>
            </a:p>
          </p:txBody>
        </p:sp>
        <p:sp>
          <p:nvSpPr>
            <p:cNvPr id="95" name="tx95"/>
            <p:cNvSpPr/>
            <p:nvPr/>
          </p:nvSpPr>
          <p:spPr>
            <a:xfrm>
              <a:off x="6808873" y="3369888"/>
              <a:ext cx="21098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12.7</a:t>
              </a:r>
            </a:p>
          </p:txBody>
        </p:sp>
        <p:sp>
          <p:nvSpPr>
            <p:cNvPr id="96" name="tx96"/>
            <p:cNvSpPr/>
            <p:nvPr/>
          </p:nvSpPr>
          <p:spPr>
            <a:xfrm>
              <a:off x="6839018" y="2692105"/>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0.8</a:t>
              </a:r>
            </a:p>
          </p:txBody>
        </p:sp>
        <p:sp>
          <p:nvSpPr>
            <p:cNvPr id="97" name="tx97"/>
            <p:cNvSpPr/>
            <p:nvPr/>
          </p:nvSpPr>
          <p:spPr>
            <a:xfrm>
              <a:off x="7097721" y="3387415"/>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12.3</a:t>
              </a:r>
            </a:p>
          </p:txBody>
        </p:sp>
        <p:sp>
          <p:nvSpPr>
            <p:cNvPr id="98" name="tx98"/>
            <p:cNvSpPr/>
            <p:nvPr/>
          </p:nvSpPr>
          <p:spPr>
            <a:xfrm>
              <a:off x="7127866" y="2731403"/>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0.8</a:t>
              </a:r>
            </a:p>
          </p:txBody>
        </p:sp>
        <p:sp>
          <p:nvSpPr>
            <p:cNvPr id="99" name="tx99"/>
            <p:cNvSpPr/>
            <p:nvPr/>
          </p:nvSpPr>
          <p:spPr>
            <a:xfrm>
              <a:off x="7386569" y="3388097"/>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12.3</a:t>
              </a:r>
            </a:p>
          </p:txBody>
        </p:sp>
        <p:sp>
          <p:nvSpPr>
            <p:cNvPr id="100" name="tx100"/>
            <p:cNvSpPr/>
            <p:nvPr/>
          </p:nvSpPr>
          <p:spPr>
            <a:xfrm>
              <a:off x="7416714" y="2734308"/>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0.8</a:t>
              </a:r>
            </a:p>
          </p:txBody>
        </p:sp>
        <p:sp>
          <p:nvSpPr>
            <p:cNvPr id="101" name="tx101"/>
            <p:cNvSpPr/>
            <p:nvPr/>
          </p:nvSpPr>
          <p:spPr>
            <a:xfrm>
              <a:off x="7675417" y="3400918"/>
              <a:ext cx="21098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12.1</a:t>
              </a:r>
            </a:p>
          </p:txBody>
        </p:sp>
        <p:sp>
          <p:nvSpPr>
            <p:cNvPr id="102" name="tx102"/>
            <p:cNvSpPr/>
            <p:nvPr/>
          </p:nvSpPr>
          <p:spPr>
            <a:xfrm>
              <a:off x="7705562" y="2758691"/>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0.8</a:t>
              </a:r>
            </a:p>
          </p:txBody>
        </p:sp>
        <p:sp>
          <p:nvSpPr>
            <p:cNvPr id="103" name="tx103"/>
            <p:cNvSpPr/>
            <p:nvPr/>
          </p:nvSpPr>
          <p:spPr>
            <a:xfrm>
              <a:off x="7964265" y="3414136"/>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11.8</a:t>
              </a:r>
            </a:p>
          </p:txBody>
        </p:sp>
        <p:sp>
          <p:nvSpPr>
            <p:cNvPr id="104" name="tx104"/>
            <p:cNvSpPr/>
            <p:nvPr/>
          </p:nvSpPr>
          <p:spPr>
            <a:xfrm>
              <a:off x="7994410" y="2784958"/>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0.8</a:t>
              </a:r>
            </a:p>
          </p:txBody>
        </p:sp>
        <p:sp>
          <p:nvSpPr>
            <p:cNvPr id="105" name="tx105"/>
            <p:cNvSpPr/>
            <p:nvPr/>
          </p:nvSpPr>
          <p:spPr>
            <a:xfrm>
              <a:off x="1320761" y="2479453"/>
              <a:ext cx="21098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14.1</a:t>
              </a:r>
            </a:p>
          </p:txBody>
        </p:sp>
        <p:sp>
          <p:nvSpPr>
            <p:cNvPr id="106" name="tx106"/>
            <p:cNvSpPr/>
            <p:nvPr/>
          </p:nvSpPr>
          <p:spPr>
            <a:xfrm>
              <a:off x="2765001" y="2472954"/>
              <a:ext cx="21098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14.2</a:t>
              </a:r>
            </a:p>
          </p:txBody>
        </p:sp>
        <p:sp>
          <p:nvSpPr>
            <p:cNvPr id="107" name="tx107"/>
            <p:cNvSpPr/>
            <p:nvPr/>
          </p:nvSpPr>
          <p:spPr>
            <a:xfrm>
              <a:off x="4209241" y="2395924"/>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14.9</a:t>
              </a:r>
            </a:p>
          </p:txBody>
        </p:sp>
        <p:sp>
          <p:nvSpPr>
            <p:cNvPr id="108" name="tx108"/>
            <p:cNvSpPr/>
            <p:nvPr/>
          </p:nvSpPr>
          <p:spPr>
            <a:xfrm>
              <a:off x="5653481" y="2411136"/>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14.8</a:t>
              </a:r>
            </a:p>
          </p:txBody>
        </p:sp>
        <p:sp>
          <p:nvSpPr>
            <p:cNvPr id="109" name="tx109"/>
            <p:cNvSpPr/>
            <p:nvPr/>
          </p:nvSpPr>
          <p:spPr>
            <a:xfrm>
              <a:off x="6808873" y="2533379"/>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13.5</a:t>
              </a:r>
            </a:p>
          </p:txBody>
        </p:sp>
        <p:sp>
          <p:nvSpPr>
            <p:cNvPr id="110" name="tx110"/>
            <p:cNvSpPr/>
            <p:nvPr/>
          </p:nvSpPr>
          <p:spPr>
            <a:xfrm>
              <a:off x="7097721" y="2574171"/>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13.1</a:t>
              </a:r>
            </a:p>
          </p:txBody>
        </p:sp>
        <p:sp>
          <p:nvSpPr>
            <p:cNvPr id="111" name="tx111"/>
            <p:cNvSpPr/>
            <p:nvPr/>
          </p:nvSpPr>
          <p:spPr>
            <a:xfrm>
              <a:off x="7386569" y="2578615"/>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13.1</a:t>
              </a:r>
            </a:p>
          </p:txBody>
        </p:sp>
        <p:sp>
          <p:nvSpPr>
            <p:cNvPr id="112" name="tx112"/>
            <p:cNvSpPr/>
            <p:nvPr/>
          </p:nvSpPr>
          <p:spPr>
            <a:xfrm>
              <a:off x="7675417" y="2604547"/>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12.8</a:t>
              </a:r>
            </a:p>
          </p:txBody>
        </p:sp>
        <p:sp>
          <p:nvSpPr>
            <p:cNvPr id="113" name="tx113"/>
            <p:cNvSpPr/>
            <p:nvPr/>
          </p:nvSpPr>
          <p:spPr>
            <a:xfrm>
              <a:off x="7964265" y="2627998"/>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12.6</a:t>
              </a:r>
            </a:p>
          </p:txBody>
        </p:sp>
        <p:sp>
          <p:nvSpPr>
            <p:cNvPr id="114" name="tx114"/>
            <p:cNvSpPr/>
            <p:nvPr/>
          </p:nvSpPr>
          <p:spPr>
            <a:xfrm>
              <a:off x="694404" y="3991075"/>
              <a:ext cx="194065"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0M</a:t>
              </a:r>
            </a:p>
          </p:txBody>
        </p:sp>
        <p:sp>
          <p:nvSpPr>
            <p:cNvPr id="115" name="tx115"/>
            <p:cNvSpPr/>
            <p:nvPr/>
          </p:nvSpPr>
          <p:spPr>
            <a:xfrm>
              <a:off x="616710" y="2991295"/>
              <a:ext cx="27176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10M</a:t>
              </a:r>
            </a:p>
          </p:txBody>
        </p:sp>
        <p:sp>
          <p:nvSpPr>
            <p:cNvPr id="116" name="tx116"/>
            <p:cNvSpPr/>
            <p:nvPr/>
          </p:nvSpPr>
          <p:spPr>
            <a:xfrm>
              <a:off x="616710" y="1991514"/>
              <a:ext cx="27176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20M</a:t>
              </a:r>
            </a:p>
          </p:txBody>
        </p:sp>
        <p:sp>
          <p:nvSpPr>
            <p:cNvPr id="117" name="tx117"/>
            <p:cNvSpPr/>
            <p:nvPr/>
          </p:nvSpPr>
          <p:spPr>
            <a:xfrm>
              <a:off x="616710" y="991665"/>
              <a:ext cx="271760"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30M</a:t>
              </a:r>
            </a:p>
          </p:txBody>
        </p:sp>
        <p:sp>
          <p:nvSpPr>
            <p:cNvPr id="118" name="tx118"/>
            <p:cNvSpPr/>
            <p:nvPr/>
          </p:nvSpPr>
          <p:spPr>
            <a:xfrm>
              <a:off x="8607544" y="3991075"/>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19" name="tx119"/>
            <p:cNvSpPr/>
            <p:nvPr/>
          </p:nvSpPr>
          <p:spPr>
            <a:xfrm>
              <a:off x="8607544" y="3239741"/>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120" name="tx120"/>
            <p:cNvSpPr/>
            <p:nvPr/>
          </p:nvSpPr>
          <p:spPr>
            <a:xfrm>
              <a:off x="8607544" y="248840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121" name="tx121"/>
            <p:cNvSpPr/>
            <p:nvPr/>
          </p:nvSpPr>
          <p:spPr>
            <a:xfrm>
              <a:off x="8607544" y="1738778"/>
              <a:ext cx="155388"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122" name="tx122"/>
            <p:cNvSpPr/>
            <p:nvPr/>
          </p:nvSpPr>
          <p:spPr>
            <a:xfrm>
              <a:off x="8607544" y="985739"/>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123" name="tx123"/>
            <p:cNvSpPr/>
            <p:nvPr/>
          </p:nvSpPr>
          <p:spPr>
            <a:xfrm rot="-5400000">
              <a:off x="125558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2000</a:t>
              </a:r>
            </a:p>
          </p:txBody>
        </p:sp>
        <p:sp>
          <p:nvSpPr>
            <p:cNvPr id="124" name="tx124"/>
            <p:cNvSpPr/>
            <p:nvPr/>
          </p:nvSpPr>
          <p:spPr>
            <a:xfrm rot="-5400000">
              <a:off x="269982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2005</a:t>
              </a:r>
            </a:p>
          </p:txBody>
        </p:sp>
        <p:sp>
          <p:nvSpPr>
            <p:cNvPr id="125" name="tx125"/>
            <p:cNvSpPr/>
            <p:nvPr/>
          </p:nvSpPr>
          <p:spPr>
            <a:xfrm rot="-5400000">
              <a:off x="414406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2010</a:t>
              </a:r>
            </a:p>
          </p:txBody>
        </p:sp>
        <p:sp>
          <p:nvSpPr>
            <p:cNvPr id="126" name="tx126"/>
            <p:cNvSpPr/>
            <p:nvPr/>
          </p:nvSpPr>
          <p:spPr>
            <a:xfrm rot="-5400000">
              <a:off x="558830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2015</a:t>
              </a:r>
            </a:p>
          </p:txBody>
        </p:sp>
        <p:sp>
          <p:nvSpPr>
            <p:cNvPr id="127" name="tx127"/>
            <p:cNvSpPr/>
            <p:nvPr/>
          </p:nvSpPr>
          <p:spPr>
            <a:xfrm rot="-5400000">
              <a:off x="6743698"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2019</a:t>
              </a:r>
            </a:p>
          </p:txBody>
        </p:sp>
        <p:sp>
          <p:nvSpPr>
            <p:cNvPr id="128" name="tx128"/>
            <p:cNvSpPr/>
            <p:nvPr/>
          </p:nvSpPr>
          <p:spPr>
            <a:xfrm rot="-5400000">
              <a:off x="703254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2020</a:t>
              </a:r>
            </a:p>
          </p:txBody>
        </p:sp>
        <p:sp>
          <p:nvSpPr>
            <p:cNvPr id="129" name="tx129"/>
            <p:cNvSpPr/>
            <p:nvPr/>
          </p:nvSpPr>
          <p:spPr>
            <a:xfrm rot="-5400000">
              <a:off x="7321394"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2021</a:t>
              </a:r>
            </a:p>
          </p:txBody>
        </p:sp>
        <p:sp>
          <p:nvSpPr>
            <p:cNvPr id="130" name="tx130"/>
            <p:cNvSpPr/>
            <p:nvPr/>
          </p:nvSpPr>
          <p:spPr>
            <a:xfrm rot="-5400000">
              <a:off x="7610242"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2022</a:t>
              </a:r>
            </a:p>
          </p:txBody>
        </p:sp>
        <p:sp>
          <p:nvSpPr>
            <p:cNvPr id="131" name="tx131"/>
            <p:cNvSpPr/>
            <p:nvPr/>
          </p:nvSpPr>
          <p:spPr>
            <a:xfrm rot="-5400000">
              <a:off x="7899053" y="4377379"/>
              <a:ext cx="339030" cy="111472"/>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2023</a:t>
              </a:r>
            </a:p>
          </p:txBody>
        </p:sp>
        <p:sp>
          <p:nvSpPr>
            <p:cNvPr id="132" name="tx132"/>
            <p:cNvSpPr/>
            <p:nvPr/>
          </p:nvSpPr>
          <p:spPr>
            <a:xfrm rot="-5400000">
              <a:off x="-440970" y="2399836"/>
              <a:ext cx="1777832"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Number of children (millions)</a:t>
              </a:r>
            </a:p>
          </p:txBody>
        </p:sp>
        <p:sp>
          <p:nvSpPr>
            <p:cNvPr id="133" name="tx133"/>
            <p:cNvSpPr/>
            <p:nvPr/>
          </p:nvSpPr>
          <p:spPr>
            <a:xfrm rot="5400000">
              <a:off x="8326001" y="2399836"/>
              <a:ext cx="1288746"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MCV1 Coverage (%)</a:t>
              </a:r>
            </a:p>
          </p:txBody>
        </p:sp>
        <p:sp>
          <p:nvSpPr>
            <p:cNvPr id="134" name="pl134"/>
            <p:cNvSpPr/>
            <p:nvPr/>
          </p:nvSpPr>
          <p:spPr>
            <a:xfrm>
              <a:off x="2892766" y="5085320"/>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35" name="tx135"/>
            <p:cNvSpPr/>
            <p:nvPr/>
          </p:nvSpPr>
          <p:spPr>
            <a:xfrm>
              <a:off x="3159865" y="5004215"/>
              <a:ext cx="1001638"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MCV1 coverage</a:t>
              </a:r>
            </a:p>
          </p:txBody>
        </p:sp>
        <p:sp>
          <p:nvSpPr>
            <p:cNvPr id="136" name="rc136"/>
            <p:cNvSpPr/>
            <p:nvPr/>
          </p:nvSpPr>
          <p:spPr>
            <a:xfrm>
              <a:off x="4448859" y="4984592"/>
              <a:ext cx="201456" cy="201456"/>
            </a:xfrm>
            <a:prstGeom prst="rect">
              <a:avLst/>
            </a:prstGeom>
            <a:solidFill>
              <a:srgbClr val="E2231A">
                <a:alpha val="100000"/>
              </a:srgbClr>
            </a:solidFill>
          </p:spPr>
          <p:txBody>
            <a:bodyPr/>
            <a:lstStyle/>
            <a:p/>
          </p:txBody>
        </p:sp>
        <p:sp>
          <p:nvSpPr>
            <p:cNvPr id="137" name="rc137"/>
            <p:cNvSpPr/>
            <p:nvPr/>
          </p:nvSpPr>
          <p:spPr>
            <a:xfrm>
              <a:off x="5653947" y="4984592"/>
              <a:ext cx="201456" cy="201456"/>
            </a:xfrm>
            <a:prstGeom prst="rect">
              <a:avLst/>
            </a:prstGeom>
            <a:solidFill>
              <a:srgbClr val="80BD41">
                <a:alpha val="100000"/>
              </a:srgbClr>
            </a:solidFill>
          </p:spPr>
          <p:txBody>
            <a:bodyPr/>
            <a:lstStyle/>
            <a:p/>
          </p:txBody>
        </p:sp>
        <p:sp>
          <p:nvSpPr>
            <p:cNvPr id="138" name="tx138"/>
            <p:cNvSpPr/>
            <p:nvPr/>
          </p:nvSpPr>
          <p:spPr>
            <a:xfrm>
              <a:off x="4728904" y="5033615"/>
              <a:ext cx="846453" cy="1017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Unvaccinated</a:t>
              </a:r>
            </a:p>
          </p:txBody>
        </p:sp>
        <p:sp>
          <p:nvSpPr>
            <p:cNvPr id="139" name="tx139"/>
            <p:cNvSpPr/>
            <p:nvPr/>
          </p:nvSpPr>
          <p:spPr>
            <a:xfrm>
              <a:off x="5933992" y="5033683"/>
              <a:ext cx="691201" cy="101637"/>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Vaccinated</a:t>
              </a:r>
            </a:p>
          </p:txBody>
        </p:sp>
        <p:sp>
          <p:nvSpPr>
            <p:cNvPr id="140" name="tx140"/>
            <p:cNvSpPr/>
            <p:nvPr/>
          </p:nvSpPr>
          <p:spPr>
            <a:xfrm>
              <a:off x="951100" y="467611"/>
              <a:ext cx="7371084"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Estimated MCV1 coverage, and number of vaccinated and unvaccinated children, HICs, 2000-2023</a:t>
              </a:r>
            </a:p>
          </p:txBody>
        </p:sp>
        <p:sp>
          <p:nvSpPr>
            <p:cNvPr id="141" name="pl141"/>
            <p:cNvSpPr/>
            <p:nvPr/>
          </p:nvSpPr>
          <p:spPr>
            <a:xfrm>
              <a:off x="951100" y="5750932"/>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142" name="pl142"/>
            <p:cNvSpPr/>
            <p:nvPr/>
          </p:nvSpPr>
          <p:spPr>
            <a:xfrm>
              <a:off x="2510922"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3" name="pl143"/>
            <p:cNvSpPr/>
            <p:nvPr/>
          </p:nvSpPr>
          <p:spPr>
            <a:xfrm>
              <a:off x="4940218"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4" name="pl144"/>
            <p:cNvSpPr/>
            <p:nvPr/>
          </p:nvSpPr>
          <p:spPr>
            <a:xfrm>
              <a:off x="7369514"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5" name="pl145"/>
            <p:cNvSpPr/>
            <p:nvPr/>
          </p:nvSpPr>
          <p:spPr>
            <a:xfrm>
              <a:off x="951100" y="5945123"/>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46" name="pl146"/>
            <p:cNvSpPr/>
            <p:nvPr/>
          </p:nvSpPr>
          <p:spPr>
            <a:xfrm>
              <a:off x="951100" y="5556741"/>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47" name="pl147"/>
            <p:cNvSpPr/>
            <p:nvPr/>
          </p:nvSpPr>
          <p:spPr>
            <a:xfrm>
              <a:off x="1296273"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48" name="pl148"/>
            <p:cNvSpPr/>
            <p:nvPr/>
          </p:nvSpPr>
          <p:spPr>
            <a:xfrm>
              <a:off x="3725570"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49" name="pl149"/>
            <p:cNvSpPr/>
            <p:nvPr/>
          </p:nvSpPr>
          <p:spPr>
            <a:xfrm>
              <a:off x="6154866"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50" name="rc150"/>
            <p:cNvSpPr/>
            <p:nvPr/>
          </p:nvSpPr>
          <p:spPr>
            <a:xfrm>
              <a:off x="1296273" y="5823753"/>
              <a:ext cx="6163844" cy="242738"/>
            </a:xfrm>
            <a:prstGeom prst="rect">
              <a:avLst/>
            </a:prstGeom>
            <a:solidFill>
              <a:srgbClr val="80BD41">
                <a:alpha val="100000"/>
              </a:srgbClr>
            </a:solidFill>
          </p:spPr>
          <p:txBody>
            <a:bodyPr/>
            <a:lstStyle/>
            <a:p/>
          </p:txBody>
        </p:sp>
        <p:sp>
          <p:nvSpPr>
            <p:cNvPr id="151" name="rc151"/>
            <p:cNvSpPr/>
            <p:nvPr/>
          </p:nvSpPr>
          <p:spPr>
            <a:xfrm>
              <a:off x="7460118" y="5823753"/>
              <a:ext cx="410885" cy="242738"/>
            </a:xfrm>
            <a:prstGeom prst="rect">
              <a:avLst/>
            </a:prstGeom>
            <a:solidFill>
              <a:srgbClr val="E2231A">
                <a:alpha val="100000"/>
              </a:srgbClr>
            </a:solidFill>
          </p:spPr>
          <p:txBody>
            <a:bodyPr/>
            <a:lstStyle/>
            <a:p/>
          </p:txBody>
        </p:sp>
        <p:sp>
          <p:nvSpPr>
            <p:cNvPr id="152" name="rc152"/>
            <p:cNvSpPr/>
            <p:nvPr/>
          </p:nvSpPr>
          <p:spPr>
            <a:xfrm>
              <a:off x="1296273" y="5435371"/>
              <a:ext cx="5720927" cy="242738"/>
            </a:xfrm>
            <a:prstGeom prst="rect">
              <a:avLst/>
            </a:prstGeom>
            <a:solidFill>
              <a:srgbClr val="80BD41">
                <a:alpha val="100000"/>
              </a:srgbClr>
            </a:solidFill>
          </p:spPr>
          <p:txBody>
            <a:bodyPr/>
            <a:lstStyle/>
            <a:p/>
          </p:txBody>
        </p:sp>
        <p:sp>
          <p:nvSpPr>
            <p:cNvPr id="153" name="rc153"/>
            <p:cNvSpPr/>
            <p:nvPr/>
          </p:nvSpPr>
          <p:spPr>
            <a:xfrm>
              <a:off x="7017201" y="5435371"/>
              <a:ext cx="394245" cy="242738"/>
            </a:xfrm>
            <a:prstGeom prst="rect">
              <a:avLst/>
            </a:prstGeom>
            <a:solidFill>
              <a:srgbClr val="E2231A">
                <a:alpha val="100000"/>
              </a:srgbClr>
            </a:solidFill>
          </p:spPr>
          <p:txBody>
            <a:bodyPr/>
            <a:lstStyle/>
            <a:p/>
          </p:txBody>
        </p:sp>
        <p:sp>
          <p:nvSpPr>
            <p:cNvPr id="154" name="tx154"/>
            <p:cNvSpPr/>
            <p:nvPr/>
          </p:nvSpPr>
          <p:spPr>
            <a:xfrm>
              <a:off x="4241757" y="5894532"/>
              <a:ext cx="272877" cy="100771"/>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12.7</a:t>
              </a:r>
            </a:p>
          </p:txBody>
        </p:sp>
        <p:sp>
          <p:nvSpPr>
            <p:cNvPr id="155" name="tx155"/>
            <p:cNvSpPr/>
            <p:nvPr/>
          </p:nvSpPr>
          <p:spPr>
            <a:xfrm>
              <a:off x="7568109" y="5892820"/>
              <a:ext cx="194902" cy="102482"/>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0.8</a:t>
              </a:r>
            </a:p>
          </p:txBody>
        </p:sp>
        <p:sp>
          <p:nvSpPr>
            <p:cNvPr id="156" name="tx156"/>
            <p:cNvSpPr/>
            <p:nvPr/>
          </p:nvSpPr>
          <p:spPr>
            <a:xfrm>
              <a:off x="4020299" y="5504438"/>
              <a:ext cx="272877" cy="102482"/>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11.8</a:t>
              </a:r>
            </a:p>
          </p:txBody>
        </p:sp>
        <p:sp>
          <p:nvSpPr>
            <p:cNvPr id="157" name="tx157"/>
            <p:cNvSpPr/>
            <p:nvPr/>
          </p:nvSpPr>
          <p:spPr>
            <a:xfrm>
              <a:off x="7116873" y="5504438"/>
              <a:ext cx="194902" cy="102482"/>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0.8</a:t>
              </a:r>
            </a:p>
          </p:txBody>
        </p:sp>
        <p:sp>
          <p:nvSpPr>
            <p:cNvPr id="158" name="tx158"/>
            <p:cNvSpPr/>
            <p:nvPr/>
          </p:nvSpPr>
          <p:spPr>
            <a:xfrm>
              <a:off x="8059082" y="5891132"/>
              <a:ext cx="281316" cy="10572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13.5</a:t>
              </a:r>
            </a:p>
          </p:txBody>
        </p:sp>
        <p:sp>
          <p:nvSpPr>
            <p:cNvPr id="159" name="tx159"/>
            <p:cNvSpPr/>
            <p:nvPr/>
          </p:nvSpPr>
          <p:spPr>
            <a:xfrm>
              <a:off x="7576547" y="5502821"/>
              <a:ext cx="281316" cy="10565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12.6</a:t>
              </a:r>
            </a:p>
          </p:txBody>
        </p:sp>
        <p:sp>
          <p:nvSpPr>
            <p:cNvPr id="160" name="tx160"/>
            <p:cNvSpPr/>
            <p:nvPr/>
          </p:nvSpPr>
          <p:spPr>
            <a:xfrm>
              <a:off x="577692" y="5893008"/>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61" name="tx161"/>
            <p:cNvSpPr/>
            <p:nvPr/>
          </p:nvSpPr>
          <p:spPr>
            <a:xfrm>
              <a:off x="577692" y="5504558"/>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62" name="tx162"/>
            <p:cNvSpPr/>
            <p:nvPr/>
          </p:nvSpPr>
          <p:spPr>
            <a:xfrm>
              <a:off x="1179834" y="6158564"/>
              <a:ext cx="23287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 M</a:t>
              </a:r>
            </a:p>
          </p:txBody>
        </p:sp>
        <p:sp>
          <p:nvSpPr>
            <p:cNvPr id="163" name="tx163"/>
            <p:cNvSpPr/>
            <p:nvPr/>
          </p:nvSpPr>
          <p:spPr>
            <a:xfrm>
              <a:off x="3609130" y="6158973"/>
              <a:ext cx="232878" cy="1017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 M</a:t>
              </a:r>
            </a:p>
          </p:txBody>
        </p:sp>
        <p:sp>
          <p:nvSpPr>
            <p:cNvPr id="164" name="tx164"/>
            <p:cNvSpPr/>
            <p:nvPr/>
          </p:nvSpPr>
          <p:spPr>
            <a:xfrm>
              <a:off x="5999579" y="6158564"/>
              <a:ext cx="31057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 M</a:t>
              </a:r>
            </a:p>
          </p:txBody>
        </p:sp>
        <p:sp>
          <p:nvSpPr>
            <p:cNvPr id="165" name="tx165"/>
            <p:cNvSpPr/>
            <p:nvPr/>
          </p:nvSpPr>
          <p:spPr>
            <a:xfrm>
              <a:off x="3859090" y="6293768"/>
              <a:ext cx="1777832"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Number of children (millions)</a:t>
              </a:r>
            </a:p>
          </p:txBody>
        </p:sp>
        <p:sp>
          <p:nvSpPr>
            <p:cNvPr id="166" name="tx166"/>
            <p:cNvSpPr/>
            <p:nvPr/>
          </p:nvSpPr>
          <p:spPr>
            <a:xfrm>
              <a:off x="4383327" y="6498923"/>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grpSp>
      <p:sp>
        <p:nvSpPr>
          <p:cNvPr id="167"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MCV1 coverage in 2023 (94%) was the same as in 2019 (94%).
The number of children vaccinated with MCV1 decreased 7% from 12.7m in 2019 to 11.8m in 2023.
The number of surviving infants decreased approximately 7% from 13.5m in 2019 to 12.6m in 2023.
In 2023, 900,000 fewer children were vaccinated than in 2019.
In 2023, there were 900,000 fewer surviving infants (target population) than in 2019.
For vaccine coverage to increase, the number of children vaccinated needs to either increase or at least decline at a slower rate than the decline in surviving infant target population.</a:t>
            </a: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03816" y="3317061"/>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5" name="pl5"/>
            <p:cNvSpPr/>
            <p:nvPr/>
          </p:nvSpPr>
          <p:spPr>
            <a:xfrm>
              <a:off x="803816" y="2590750"/>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6" name="pl6"/>
            <p:cNvSpPr/>
            <p:nvPr/>
          </p:nvSpPr>
          <p:spPr>
            <a:xfrm>
              <a:off x="803816" y="1864440"/>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7" name="pl7"/>
            <p:cNvSpPr/>
            <p:nvPr/>
          </p:nvSpPr>
          <p:spPr>
            <a:xfrm>
              <a:off x="803816" y="1138130"/>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8" name="pl8"/>
            <p:cNvSpPr/>
            <p:nvPr/>
          </p:nvSpPr>
          <p:spPr>
            <a:xfrm>
              <a:off x="803816" y="3680216"/>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9" name="pl9"/>
            <p:cNvSpPr/>
            <p:nvPr/>
          </p:nvSpPr>
          <p:spPr>
            <a:xfrm>
              <a:off x="803816" y="2953905"/>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0" name="pl10"/>
            <p:cNvSpPr/>
            <p:nvPr/>
          </p:nvSpPr>
          <p:spPr>
            <a:xfrm>
              <a:off x="803816" y="2227595"/>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1" name="pl11"/>
            <p:cNvSpPr/>
            <p:nvPr/>
          </p:nvSpPr>
          <p:spPr>
            <a:xfrm>
              <a:off x="803816" y="1501285"/>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2" name="pl12"/>
            <p:cNvSpPr/>
            <p:nvPr/>
          </p:nvSpPr>
          <p:spPr>
            <a:xfrm>
              <a:off x="803816" y="774974"/>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3" name="pl13"/>
            <p:cNvSpPr/>
            <p:nvPr/>
          </p:nvSpPr>
          <p:spPr>
            <a:xfrm>
              <a:off x="883597"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1016565"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1149533"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1282500"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415468"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548436"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1681404"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814371"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1947339"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080307"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2213275"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2346242"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2479210"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2612178"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2745146"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2878113"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3011081"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3144049"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3277017"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3409984"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3542952"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3675920"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3808888"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3941855"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4074823"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4207791"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39" name="pl39"/>
            <p:cNvSpPr/>
            <p:nvPr/>
          </p:nvSpPr>
          <p:spPr>
            <a:xfrm>
              <a:off x="4340759"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40" name="pl40"/>
            <p:cNvSpPr/>
            <p:nvPr/>
          </p:nvSpPr>
          <p:spPr>
            <a:xfrm>
              <a:off x="4473726"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41" name="pl41"/>
            <p:cNvSpPr/>
            <p:nvPr/>
          </p:nvSpPr>
          <p:spPr>
            <a:xfrm>
              <a:off x="4606694"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42" name="pl42"/>
            <p:cNvSpPr/>
            <p:nvPr/>
          </p:nvSpPr>
          <p:spPr>
            <a:xfrm>
              <a:off x="4739662"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43" name="pl43"/>
            <p:cNvSpPr/>
            <p:nvPr/>
          </p:nvSpPr>
          <p:spPr>
            <a:xfrm>
              <a:off x="4872630"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5005597"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5138565"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5271533"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47" name="pl47"/>
            <p:cNvSpPr/>
            <p:nvPr/>
          </p:nvSpPr>
          <p:spPr>
            <a:xfrm>
              <a:off x="5404501"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48" name="pl48"/>
            <p:cNvSpPr/>
            <p:nvPr/>
          </p:nvSpPr>
          <p:spPr>
            <a:xfrm>
              <a:off x="5537468"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49" name="pl49"/>
            <p:cNvSpPr/>
            <p:nvPr/>
          </p:nvSpPr>
          <p:spPr>
            <a:xfrm>
              <a:off x="5670436"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50" name="pl50"/>
            <p:cNvSpPr/>
            <p:nvPr/>
          </p:nvSpPr>
          <p:spPr>
            <a:xfrm>
              <a:off x="5803404"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51" name="pl51"/>
            <p:cNvSpPr/>
            <p:nvPr/>
          </p:nvSpPr>
          <p:spPr>
            <a:xfrm>
              <a:off x="5936372"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52" name="pl52"/>
            <p:cNvSpPr/>
            <p:nvPr/>
          </p:nvSpPr>
          <p:spPr>
            <a:xfrm>
              <a:off x="6069339"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53" name="pl53"/>
            <p:cNvSpPr/>
            <p:nvPr/>
          </p:nvSpPr>
          <p:spPr>
            <a:xfrm>
              <a:off x="6202307"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54" name="pl54"/>
            <p:cNvSpPr/>
            <p:nvPr/>
          </p:nvSpPr>
          <p:spPr>
            <a:xfrm>
              <a:off x="6335275"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55" name="pl55"/>
            <p:cNvSpPr/>
            <p:nvPr/>
          </p:nvSpPr>
          <p:spPr>
            <a:xfrm>
              <a:off x="6468243"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56" name="pl56"/>
            <p:cNvSpPr/>
            <p:nvPr/>
          </p:nvSpPr>
          <p:spPr>
            <a:xfrm>
              <a:off x="6601210"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57" name="pl57"/>
            <p:cNvSpPr/>
            <p:nvPr/>
          </p:nvSpPr>
          <p:spPr>
            <a:xfrm>
              <a:off x="6734178"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58" name="pl58"/>
            <p:cNvSpPr/>
            <p:nvPr/>
          </p:nvSpPr>
          <p:spPr>
            <a:xfrm>
              <a:off x="6867146"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59" name="pl59"/>
            <p:cNvSpPr/>
            <p:nvPr/>
          </p:nvSpPr>
          <p:spPr>
            <a:xfrm>
              <a:off x="7000114"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60" name="pl60"/>
            <p:cNvSpPr/>
            <p:nvPr/>
          </p:nvSpPr>
          <p:spPr>
            <a:xfrm>
              <a:off x="7133081"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61" name="pl61"/>
            <p:cNvSpPr/>
            <p:nvPr/>
          </p:nvSpPr>
          <p:spPr>
            <a:xfrm>
              <a:off x="7266049"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62" name="pl62"/>
            <p:cNvSpPr/>
            <p:nvPr/>
          </p:nvSpPr>
          <p:spPr>
            <a:xfrm>
              <a:off x="7399017"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63" name="pl63"/>
            <p:cNvSpPr/>
            <p:nvPr/>
          </p:nvSpPr>
          <p:spPr>
            <a:xfrm>
              <a:off x="7531985"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64" name="pl64"/>
            <p:cNvSpPr/>
            <p:nvPr/>
          </p:nvSpPr>
          <p:spPr>
            <a:xfrm>
              <a:off x="7664952"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65" name="pl65"/>
            <p:cNvSpPr/>
            <p:nvPr/>
          </p:nvSpPr>
          <p:spPr>
            <a:xfrm>
              <a:off x="7797920"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66" name="pl66"/>
            <p:cNvSpPr/>
            <p:nvPr/>
          </p:nvSpPr>
          <p:spPr>
            <a:xfrm>
              <a:off x="7930888"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67" name="pl67"/>
            <p:cNvSpPr/>
            <p:nvPr/>
          </p:nvSpPr>
          <p:spPr>
            <a:xfrm>
              <a:off x="8063856"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68" name="pl68"/>
            <p:cNvSpPr/>
            <p:nvPr/>
          </p:nvSpPr>
          <p:spPr>
            <a:xfrm>
              <a:off x="8196823"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8329791"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8462759"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8595727"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8728694"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8861662"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74" name="pl74"/>
            <p:cNvSpPr/>
            <p:nvPr/>
          </p:nvSpPr>
          <p:spPr>
            <a:xfrm>
              <a:off x="8994630"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75" name="rc75"/>
            <p:cNvSpPr/>
            <p:nvPr/>
          </p:nvSpPr>
          <p:spPr>
            <a:xfrm>
              <a:off x="956729" y="1414128"/>
              <a:ext cx="119670" cy="2266088"/>
            </a:xfrm>
            <a:prstGeom prst="rect">
              <a:avLst/>
            </a:prstGeom>
            <a:solidFill>
              <a:srgbClr val="80BD41">
                <a:alpha val="100000"/>
              </a:srgbClr>
            </a:solidFill>
          </p:spPr>
          <p:txBody>
            <a:bodyPr/>
            <a:lstStyle/>
            <a:p/>
          </p:txBody>
        </p:sp>
        <p:sp>
          <p:nvSpPr>
            <p:cNvPr id="76" name="rc76"/>
            <p:cNvSpPr/>
            <p:nvPr/>
          </p:nvSpPr>
          <p:spPr>
            <a:xfrm>
              <a:off x="823762" y="1414128"/>
              <a:ext cx="119670" cy="2266088"/>
            </a:xfrm>
            <a:prstGeom prst="rect">
              <a:avLst/>
            </a:prstGeom>
            <a:solidFill>
              <a:srgbClr val="80BD41">
                <a:alpha val="100000"/>
              </a:srgbClr>
            </a:solidFill>
          </p:spPr>
          <p:txBody>
            <a:bodyPr/>
            <a:lstStyle/>
            <a:p/>
          </p:txBody>
        </p:sp>
        <p:sp>
          <p:nvSpPr>
            <p:cNvPr id="77" name="rc77"/>
            <p:cNvSpPr/>
            <p:nvPr/>
          </p:nvSpPr>
          <p:spPr>
            <a:xfrm>
              <a:off x="1089697" y="1297918"/>
              <a:ext cx="119670" cy="2382297"/>
            </a:xfrm>
            <a:prstGeom prst="rect">
              <a:avLst/>
            </a:prstGeom>
            <a:solidFill>
              <a:srgbClr val="80BD41">
                <a:alpha val="100000"/>
              </a:srgbClr>
            </a:solidFill>
          </p:spPr>
          <p:txBody>
            <a:bodyPr/>
            <a:lstStyle/>
            <a:p/>
          </p:txBody>
        </p:sp>
        <p:sp>
          <p:nvSpPr>
            <p:cNvPr id="78" name="rc78"/>
            <p:cNvSpPr/>
            <p:nvPr/>
          </p:nvSpPr>
          <p:spPr>
            <a:xfrm>
              <a:off x="1222665" y="1181708"/>
              <a:ext cx="119670" cy="2498507"/>
            </a:xfrm>
            <a:prstGeom prst="rect">
              <a:avLst/>
            </a:prstGeom>
            <a:solidFill>
              <a:srgbClr val="80BD41">
                <a:alpha val="100000"/>
              </a:srgbClr>
            </a:solidFill>
          </p:spPr>
          <p:txBody>
            <a:bodyPr/>
            <a:lstStyle/>
            <a:p/>
          </p:txBody>
        </p:sp>
        <p:sp>
          <p:nvSpPr>
            <p:cNvPr id="79" name="rc79"/>
            <p:cNvSpPr/>
            <p:nvPr/>
          </p:nvSpPr>
          <p:spPr>
            <a:xfrm>
              <a:off x="1355633" y="1152656"/>
              <a:ext cx="119670" cy="2527559"/>
            </a:xfrm>
            <a:prstGeom prst="rect">
              <a:avLst/>
            </a:prstGeom>
            <a:solidFill>
              <a:srgbClr val="80BD41">
                <a:alpha val="100000"/>
              </a:srgbClr>
            </a:solidFill>
          </p:spPr>
          <p:txBody>
            <a:bodyPr/>
            <a:lstStyle/>
            <a:p/>
          </p:txBody>
        </p:sp>
        <p:sp>
          <p:nvSpPr>
            <p:cNvPr id="80" name="rc80"/>
            <p:cNvSpPr/>
            <p:nvPr/>
          </p:nvSpPr>
          <p:spPr>
            <a:xfrm>
              <a:off x="1488600" y="1152656"/>
              <a:ext cx="119670" cy="2527559"/>
            </a:xfrm>
            <a:prstGeom prst="rect">
              <a:avLst/>
            </a:prstGeom>
            <a:solidFill>
              <a:srgbClr val="80BD41">
                <a:alpha val="100000"/>
              </a:srgbClr>
            </a:solidFill>
          </p:spPr>
          <p:txBody>
            <a:bodyPr/>
            <a:lstStyle/>
            <a:p/>
          </p:txBody>
        </p:sp>
        <p:sp>
          <p:nvSpPr>
            <p:cNvPr id="81" name="rc81"/>
            <p:cNvSpPr/>
            <p:nvPr/>
          </p:nvSpPr>
          <p:spPr>
            <a:xfrm>
              <a:off x="1621568" y="1123603"/>
              <a:ext cx="119670" cy="2556612"/>
            </a:xfrm>
            <a:prstGeom prst="rect">
              <a:avLst/>
            </a:prstGeom>
            <a:solidFill>
              <a:srgbClr val="80BD41">
                <a:alpha val="100000"/>
              </a:srgbClr>
            </a:solidFill>
          </p:spPr>
          <p:txBody>
            <a:bodyPr/>
            <a:lstStyle/>
            <a:p/>
          </p:txBody>
        </p:sp>
        <p:sp>
          <p:nvSpPr>
            <p:cNvPr id="82" name="rc82"/>
            <p:cNvSpPr/>
            <p:nvPr/>
          </p:nvSpPr>
          <p:spPr>
            <a:xfrm>
              <a:off x="2153439" y="1094551"/>
              <a:ext cx="119670" cy="2585664"/>
            </a:xfrm>
            <a:prstGeom prst="rect">
              <a:avLst/>
            </a:prstGeom>
            <a:solidFill>
              <a:srgbClr val="80BD41">
                <a:alpha val="100000"/>
              </a:srgbClr>
            </a:solidFill>
          </p:spPr>
          <p:txBody>
            <a:bodyPr/>
            <a:lstStyle/>
            <a:p/>
          </p:txBody>
        </p:sp>
        <p:sp>
          <p:nvSpPr>
            <p:cNvPr id="83" name="rc83"/>
            <p:cNvSpPr/>
            <p:nvPr/>
          </p:nvSpPr>
          <p:spPr>
            <a:xfrm>
              <a:off x="2286407" y="1094551"/>
              <a:ext cx="119670" cy="2585664"/>
            </a:xfrm>
            <a:prstGeom prst="rect">
              <a:avLst/>
            </a:prstGeom>
            <a:solidFill>
              <a:srgbClr val="80BD41">
                <a:alpha val="100000"/>
              </a:srgbClr>
            </a:solidFill>
          </p:spPr>
          <p:txBody>
            <a:bodyPr/>
            <a:lstStyle/>
            <a:p/>
          </p:txBody>
        </p:sp>
        <p:sp>
          <p:nvSpPr>
            <p:cNvPr id="84" name="rc84"/>
            <p:cNvSpPr/>
            <p:nvPr/>
          </p:nvSpPr>
          <p:spPr>
            <a:xfrm>
              <a:off x="2020471" y="1094551"/>
              <a:ext cx="119670" cy="2585664"/>
            </a:xfrm>
            <a:prstGeom prst="rect">
              <a:avLst/>
            </a:prstGeom>
            <a:solidFill>
              <a:srgbClr val="80BD41">
                <a:alpha val="100000"/>
              </a:srgbClr>
            </a:solidFill>
          </p:spPr>
          <p:txBody>
            <a:bodyPr/>
            <a:lstStyle/>
            <a:p/>
          </p:txBody>
        </p:sp>
        <p:sp>
          <p:nvSpPr>
            <p:cNvPr id="85" name="rc85"/>
            <p:cNvSpPr/>
            <p:nvPr/>
          </p:nvSpPr>
          <p:spPr>
            <a:xfrm>
              <a:off x="1887504" y="1094551"/>
              <a:ext cx="119670" cy="2585664"/>
            </a:xfrm>
            <a:prstGeom prst="rect">
              <a:avLst/>
            </a:prstGeom>
            <a:solidFill>
              <a:srgbClr val="80BD41">
                <a:alpha val="100000"/>
              </a:srgbClr>
            </a:solidFill>
          </p:spPr>
          <p:txBody>
            <a:bodyPr/>
            <a:lstStyle/>
            <a:p/>
          </p:txBody>
        </p:sp>
        <p:sp>
          <p:nvSpPr>
            <p:cNvPr id="86" name="rc86"/>
            <p:cNvSpPr/>
            <p:nvPr/>
          </p:nvSpPr>
          <p:spPr>
            <a:xfrm>
              <a:off x="1754536" y="1094551"/>
              <a:ext cx="119670" cy="2585664"/>
            </a:xfrm>
            <a:prstGeom prst="rect">
              <a:avLst/>
            </a:prstGeom>
            <a:solidFill>
              <a:srgbClr val="80BD41">
                <a:alpha val="100000"/>
              </a:srgbClr>
            </a:solidFill>
          </p:spPr>
          <p:txBody>
            <a:bodyPr/>
            <a:lstStyle/>
            <a:p/>
          </p:txBody>
        </p:sp>
        <p:sp>
          <p:nvSpPr>
            <p:cNvPr id="87" name="rc87"/>
            <p:cNvSpPr/>
            <p:nvPr/>
          </p:nvSpPr>
          <p:spPr>
            <a:xfrm>
              <a:off x="2419375" y="1094551"/>
              <a:ext cx="119670" cy="2585664"/>
            </a:xfrm>
            <a:prstGeom prst="rect">
              <a:avLst/>
            </a:prstGeom>
            <a:solidFill>
              <a:srgbClr val="80BD41">
                <a:alpha val="100000"/>
              </a:srgbClr>
            </a:solidFill>
          </p:spPr>
          <p:txBody>
            <a:bodyPr/>
            <a:lstStyle/>
            <a:p/>
          </p:txBody>
        </p:sp>
        <p:sp>
          <p:nvSpPr>
            <p:cNvPr id="88" name="rc88"/>
            <p:cNvSpPr/>
            <p:nvPr/>
          </p:nvSpPr>
          <p:spPr>
            <a:xfrm>
              <a:off x="2818278" y="1065499"/>
              <a:ext cx="119670" cy="2614717"/>
            </a:xfrm>
            <a:prstGeom prst="rect">
              <a:avLst/>
            </a:prstGeom>
            <a:solidFill>
              <a:srgbClr val="80BD41">
                <a:alpha val="100000"/>
              </a:srgbClr>
            </a:solidFill>
          </p:spPr>
          <p:txBody>
            <a:bodyPr/>
            <a:lstStyle/>
            <a:p/>
          </p:txBody>
        </p:sp>
        <p:sp>
          <p:nvSpPr>
            <p:cNvPr id="89" name="rc89"/>
            <p:cNvSpPr/>
            <p:nvPr/>
          </p:nvSpPr>
          <p:spPr>
            <a:xfrm>
              <a:off x="2552342" y="1065499"/>
              <a:ext cx="119670" cy="2614717"/>
            </a:xfrm>
            <a:prstGeom prst="rect">
              <a:avLst/>
            </a:prstGeom>
            <a:solidFill>
              <a:srgbClr val="80BD41">
                <a:alpha val="100000"/>
              </a:srgbClr>
            </a:solidFill>
          </p:spPr>
          <p:txBody>
            <a:bodyPr/>
            <a:lstStyle/>
            <a:p/>
          </p:txBody>
        </p:sp>
        <p:sp>
          <p:nvSpPr>
            <p:cNvPr id="90" name="rc90"/>
            <p:cNvSpPr/>
            <p:nvPr/>
          </p:nvSpPr>
          <p:spPr>
            <a:xfrm>
              <a:off x="2685310" y="1065499"/>
              <a:ext cx="119670" cy="2614717"/>
            </a:xfrm>
            <a:prstGeom prst="rect">
              <a:avLst/>
            </a:prstGeom>
            <a:solidFill>
              <a:srgbClr val="80BD41">
                <a:alpha val="100000"/>
              </a:srgbClr>
            </a:solidFill>
          </p:spPr>
          <p:txBody>
            <a:bodyPr/>
            <a:lstStyle/>
            <a:p/>
          </p:txBody>
        </p:sp>
        <p:sp>
          <p:nvSpPr>
            <p:cNvPr id="91" name="rc91"/>
            <p:cNvSpPr/>
            <p:nvPr/>
          </p:nvSpPr>
          <p:spPr>
            <a:xfrm>
              <a:off x="3217181" y="1036446"/>
              <a:ext cx="119670" cy="2643769"/>
            </a:xfrm>
            <a:prstGeom prst="rect">
              <a:avLst/>
            </a:prstGeom>
            <a:solidFill>
              <a:srgbClr val="80BD41">
                <a:alpha val="100000"/>
              </a:srgbClr>
            </a:solidFill>
          </p:spPr>
          <p:txBody>
            <a:bodyPr/>
            <a:lstStyle/>
            <a:p/>
          </p:txBody>
        </p:sp>
        <p:sp>
          <p:nvSpPr>
            <p:cNvPr id="92" name="rc92"/>
            <p:cNvSpPr/>
            <p:nvPr/>
          </p:nvSpPr>
          <p:spPr>
            <a:xfrm>
              <a:off x="2951246" y="1036446"/>
              <a:ext cx="119670" cy="2643769"/>
            </a:xfrm>
            <a:prstGeom prst="rect">
              <a:avLst/>
            </a:prstGeom>
            <a:solidFill>
              <a:srgbClr val="80BD41">
                <a:alpha val="100000"/>
              </a:srgbClr>
            </a:solidFill>
          </p:spPr>
          <p:txBody>
            <a:bodyPr/>
            <a:lstStyle/>
            <a:p/>
          </p:txBody>
        </p:sp>
        <p:sp>
          <p:nvSpPr>
            <p:cNvPr id="93" name="rc93"/>
            <p:cNvSpPr/>
            <p:nvPr/>
          </p:nvSpPr>
          <p:spPr>
            <a:xfrm>
              <a:off x="3084213" y="1036446"/>
              <a:ext cx="119670" cy="2643769"/>
            </a:xfrm>
            <a:prstGeom prst="rect">
              <a:avLst/>
            </a:prstGeom>
            <a:solidFill>
              <a:srgbClr val="80BD41">
                <a:alpha val="100000"/>
              </a:srgbClr>
            </a:solidFill>
          </p:spPr>
          <p:txBody>
            <a:bodyPr/>
            <a:lstStyle/>
            <a:p/>
          </p:txBody>
        </p:sp>
        <p:sp>
          <p:nvSpPr>
            <p:cNvPr id="94" name="rc94"/>
            <p:cNvSpPr/>
            <p:nvPr/>
          </p:nvSpPr>
          <p:spPr>
            <a:xfrm>
              <a:off x="3616084" y="1007394"/>
              <a:ext cx="119670" cy="2672822"/>
            </a:xfrm>
            <a:prstGeom prst="rect">
              <a:avLst/>
            </a:prstGeom>
            <a:solidFill>
              <a:srgbClr val="80BD41">
                <a:alpha val="100000"/>
              </a:srgbClr>
            </a:solidFill>
          </p:spPr>
          <p:txBody>
            <a:bodyPr/>
            <a:lstStyle/>
            <a:p/>
          </p:txBody>
        </p:sp>
        <p:sp>
          <p:nvSpPr>
            <p:cNvPr id="95" name="rc95"/>
            <p:cNvSpPr/>
            <p:nvPr/>
          </p:nvSpPr>
          <p:spPr>
            <a:xfrm>
              <a:off x="3483117" y="1007394"/>
              <a:ext cx="119670" cy="2672822"/>
            </a:xfrm>
            <a:prstGeom prst="rect">
              <a:avLst/>
            </a:prstGeom>
            <a:solidFill>
              <a:srgbClr val="80BD41">
                <a:alpha val="100000"/>
              </a:srgbClr>
            </a:solidFill>
          </p:spPr>
          <p:txBody>
            <a:bodyPr/>
            <a:lstStyle/>
            <a:p/>
          </p:txBody>
        </p:sp>
        <p:sp>
          <p:nvSpPr>
            <p:cNvPr id="96" name="rc96"/>
            <p:cNvSpPr/>
            <p:nvPr/>
          </p:nvSpPr>
          <p:spPr>
            <a:xfrm>
              <a:off x="3350149" y="1007394"/>
              <a:ext cx="119670" cy="2672822"/>
            </a:xfrm>
            <a:prstGeom prst="rect">
              <a:avLst/>
            </a:prstGeom>
            <a:solidFill>
              <a:srgbClr val="80BD41">
                <a:alpha val="100000"/>
              </a:srgbClr>
            </a:solidFill>
          </p:spPr>
          <p:txBody>
            <a:bodyPr/>
            <a:lstStyle/>
            <a:p/>
          </p:txBody>
        </p:sp>
        <p:sp>
          <p:nvSpPr>
            <p:cNvPr id="97" name="rc97"/>
            <p:cNvSpPr/>
            <p:nvPr/>
          </p:nvSpPr>
          <p:spPr>
            <a:xfrm>
              <a:off x="3882020" y="978341"/>
              <a:ext cx="119670" cy="2701874"/>
            </a:xfrm>
            <a:prstGeom prst="rect">
              <a:avLst/>
            </a:prstGeom>
            <a:solidFill>
              <a:srgbClr val="80BD41">
                <a:alpha val="100000"/>
              </a:srgbClr>
            </a:solidFill>
          </p:spPr>
          <p:txBody>
            <a:bodyPr/>
            <a:lstStyle/>
            <a:p/>
          </p:txBody>
        </p:sp>
        <p:sp>
          <p:nvSpPr>
            <p:cNvPr id="98" name="rc98"/>
            <p:cNvSpPr/>
            <p:nvPr/>
          </p:nvSpPr>
          <p:spPr>
            <a:xfrm>
              <a:off x="3749052" y="978341"/>
              <a:ext cx="119670" cy="2701874"/>
            </a:xfrm>
            <a:prstGeom prst="rect">
              <a:avLst/>
            </a:prstGeom>
            <a:solidFill>
              <a:srgbClr val="80BD41">
                <a:alpha val="100000"/>
              </a:srgbClr>
            </a:solidFill>
          </p:spPr>
          <p:txBody>
            <a:bodyPr/>
            <a:lstStyle/>
            <a:p/>
          </p:txBody>
        </p:sp>
        <p:sp>
          <p:nvSpPr>
            <p:cNvPr id="99" name="rc99"/>
            <p:cNvSpPr/>
            <p:nvPr/>
          </p:nvSpPr>
          <p:spPr>
            <a:xfrm>
              <a:off x="4413891" y="949289"/>
              <a:ext cx="119670" cy="2730926"/>
            </a:xfrm>
            <a:prstGeom prst="rect">
              <a:avLst/>
            </a:prstGeom>
            <a:solidFill>
              <a:srgbClr val="80BD41">
                <a:alpha val="100000"/>
              </a:srgbClr>
            </a:solidFill>
          </p:spPr>
          <p:txBody>
            <a:bodyPr/>
            <a:lstStyle/>
            <a:p/>
          </p:txBody>
        </p:sp>
        <p:sp>
          <p:nvSpPr>
            <p:cNvPr id="100" name="rc100"/>
            <p:cNvSpPr/>
            <p:nvPr/>
          </p:nvSpPr>
          <p:spPr>
            <a:xfrm>
              <a:off x="4147955" y="949289"/>
              <a:ext cx="119670" cy="2730926"/>
            </a:xfrm>
            <a:prstGeom prst="rect">
              <a:avLst/>
            </a:prstGeom>
            <a:solidFill>
              <a:srgbClr val="80BD41">
                <a:alpha val="100000"/>
              </a:srgbClr>
            </a:solidFill>
          </p:spPr>
          <p:txBody>
            <a:bodyPr/>
            <a:lstStyle/>
            <a:p/>
          </p:txBody>
        </p:sp>
        <p:sp>
          <p:nvSpPr>
            <p:cNvPr id="101" name="rc101"/>
            <p:cNvSpPr/>
            <p:nvPr/>
          </p:nvSpPr>
          <p:spPr>
            <a:xfrm>
              <a:off x="4546859" y="949289"/>
              <a:ext cx="119670" cy="2730926"/>
            </a:xfrm>
            <a:prstGeom prst="rect">
              <a:avLst/>
            </a:prstGeom>
            <a:solidFill>
              <a:srgbClr val="80BD41">
                <a:alpha val="100000"/>
              </a:srgbClr>
            </a:solidFill>
          </p:spPr>
          <p:txBody>
            <a:bodyPr/>
            <a:lstStyle/>
            <a:p/>
          </p:txBody>
        </p:sp>
        <p:sp>
          <p:nvSpPr>
            <p:cNvPr id="102" name="rc102"/>
            <p:cNvSpPr/>
            <p:nvPr/>
          </p:nvSpPr>
          <p:spPr>
            <a:xfrm>
              <a:off x="4280923" y="949289"/>
              <a:ext cx="119670" cy="2730926"/>
            </a:xfrm>
            <a:prstGeom prst="rect">
              <a:avLst/>
            </a:prstGeom>
            <a:solidFill>
              <a:srgbClr val="80BD41">
                <a:alpha val="100000"/>
              </a:srgbClr>
            </a:solidFill>
          </p:spPr>
          <p:txBody>
            <a:bodyPr/>
            <a:lstStyle/>
            <a:p/>
          </p:txBody>
        </p:sp>
        <p:sp>
          <p:nvSpPr>
            <p:cNvPr id="103" name="rc103"/>
            <p:cNvSpPr/>
            <p:nvPr/>
          </p:nvSpPr>
          <p:spPr>
            <a:xfrm>
              <a:off x="4014988" y="949289"/>
              <a:ext cx="119670" cy="2730926"/>
            </a:xfrm>
            <a:prstGeom prst="rect">
              <a:avLst/>
            </a:prstGeom>
            <a:solidFill>
              <a:srgbClr val="80BD41">
                <a:alpha val="100000"/>
              </a:srgbClr>
            </a:solidFill>
          </p:spPr>
          <p:txBody>
            <a:bodyPr/>
            <a:lstStyle/>
            <a:p/>
          </p:txBody>
        </p:sp>
        <p:sp>
          <p:nvSpPr>
            <p:cNvPr id="104" name="rc104"/>
            <p:cNvSpPr/>
            <p:nvPr/>
          </p:nvSpPr>
          <p:spPr>
            <a:xfrm>
              <a:off x="4945762" y="920237"/>
              <a:ext cx="119670" cy="2759979"/>
            </a:xfrm>
            <a:prstGeom prst="rect">
              <a:avLst/>
            </a:prstGeom>
            <a:solidFill>
              <a:srgbClr val="80BD41">
                <a:alpha val="100000"/>
              </a:srgbClr>
            </a:solidFill>
          </p:spPr>
          <p:txBody>
            <a:bodyPr/>
            <a:lstStyle/>
            <a:p/>
          </p:txBody>
        </p:sp>
        <p:sp>
          <p:nvSpPr>
            <p:cNvPr id="105" name="rc105"/>
            <p:cNvSpPr/>
            <p:nvPr/>
          </p:nvSpPr>
          <p:spPr>
            <a:xfrm>
              <a:off x="5211697" y="920237"/>
              <a:ext cx="119670" cy="2759979"/>
            </a:xfrm>
            <a:prstGeom prst="rect">
              <a:avLst/>
            </a:prstGeom>
            <a:solidFill>
              <a:srgbClr val="80BD41">
                <a:alpha val="100000"/>
              </a:srgbClr>
            </a:solidFill>
          </p:spPr>
          <p:txBody>
            <a:bodyPr/>
            <a:lstStyle/>
            <a:p/>
          </p:txBody>
        </p:sp>
        <p:sp>
          <p:nvSpPr>
            <p:cNvPr id="106" name="rc106"/>
            <p:cNvSpPr/>
            <p:nvPr/>
          </p:nvSpPr>
          <p:spPr>
            <a:xfrm>
              <a:off x="5743568" y="920237"/>
              <a:ext cx="119670" cy="2759979"/>
            </a:xfrm>
            <a:prstGeom prst="rect">
              <a:avLst/>
            </a:prstGeom>
            <a:solidFill>
              <a:srgbClr val="80BD41">
                <a:alpha val="100000"/>
              </a:srgbClr>
            </a:solidFill>
          </p:spPr>
          <p:txBody>
            <a:bodyPr/>
            <a:lstStyle/>
            <a:p/>
          </p:txBody>
        </p:sp>
        <p:sp>
          <p:nvSpPr>
            <p:cNvPr id="107" name="rc107"/>
            <p:cNvSpPr/>
            <p:nvPr/>
          </p:nvSpPr>
          <p:spPr>
            <a:xfrm>
              <a:off x="4679826" y="920237"/>
              <a:ext cx="119670" cy="2759979"/>
            </a:xfrm>
            <a:prstGeom prst="rect">
              <a:avLst/>
            </a:prstGeom>
            <a:solidFill>
              <a:srgbClr val="80BD41">
                <a:alpha val="100000"/>
              </a:srgbClr>
            </a:solidFill>
          </p:spPr>
          <p:txBody>
            <a:bodyPr/>
            <a:lstStyle/>
            <a:p/>
          </p:txBody>
        </p:sp>
        <p:sp>
          <p:nvSpPr>
            <p:cNvPr id="108" name="rc108"/>
            <p:cNvSpPr/>
            <p:nvPr/>
          </p:nvSpPr>
          <p:spPr>
            <a:xfrm>
              <a:off x="4812794" y="920237"/>
              <a:ext cx="119670" cy="2759979"/>
            </a:xfrm>
            <a:prstGeom prst="rect">
              <a:avLst/>
            </a:prstGeom>
            <a:solidFill>
              <a:srgbClr val="80BD41">
                <a:alpha val="100000"/>
              </a:srgbClr>
            </a:solidFill>
          </p:spPr>
          <p:txBody>
            <a:bodyPr/>
            <a:lstStyle/>
            <a:p/>
          </p:txBody>
        </p:sp>
        <p:sp>
          <p:nvSpPr>
            <p:cNvPr id="109" name="rc109"/>
            <p:cNvSpPr/>
            <p:nvPr/>
          </p:nvSpPr>
          <p:spPr>
            <a:xfrm>
              <a:off x="5610601" y="920237"/>
              <a:ext cx="119670" cy="2759979"/>
            </a:xfrm>
            <a:prstGeom prst="rect">
              <a:avLst/>
            </a:prstGeom>
            <a:solidFill>
              <a:srgbClr val="80BD41">
                <a:alpha val="100000"/>
              </a:srgbClr>
            </a:solidFill>
          </p:spPr>
          <p:txBody>
            <a:bodyPr/>
            <a:lstStyle/>
            <a:p/>
          </p:txBody>
        </p:sp>
        <p:sp>
          <p:nvSpPr>
            <p:cNvPr id="110" name="rc110"/>
            <p:cNvSpPr/>
            <p:nvPr/>
          </p:nvSpPr>
          <p:spPr>
            <a:xfrm>
              <a:off x="5078730" y="920237"/>
              <a:ext cx="119670" cy="2759979"/>
            </a:xfrm>
            <a:prstGeom prst="rect">
              <a:avLst/>
            </a:prstGeom>
            <a:solidFill>
              <a:srgbClr val="80BD41">
                <a:alpha val="100000"/>
              </a:srgbClr>
            </a:solidFill>
          </p:spPr>
          <p:txBody>
            <a:bodyPr/>
            <a:lstStyle/>
            <a:p/>
          </p:txBody>
        </p:sp>
        <p:sp>
          <p:nvSpPr>
            <p:cNvPr id="111" name="rc111"/>
            <p:cNvSpPr/>
            <p:nvPr/>
          </p:nvSpPr>
          <p:spPr>
            <a:xfrm>
              <a:off x="5344665" y="920237"/>
              <a:ext cx="119670" cy="2759979"/>
            </a:xfrm>
            <a:prstGeom prst="rect">
              <a:avLst/>
            </a:prstGeom>
            <a:solidFill>
              <a:srgbClr val="80BD41">
                <a:alpha val="100000"/>
              </a:srgbClr>
            </a:solidFill>
          </p:spPr>
          <p:txBody>
            <a:bodyPr/>
            <a:lstStyle/>
            <a:p/>
          </p:txBody>
        </p:sp>
        <p:sp>
          <p:nvSpPr>
            <p:cNvPr id="112" name="rc112"/>
            <p:cNvSpPr/>
            <p:nvPr/>
          </p:nvSpPr>
          <p:spPr>
            <a:xfrm>
              <a:off x="5477633" y="920237"/>
              <a:ext cx="119670" cy="2759979"/>
            </a:xfrm>
            <a:prstGeom prst="rect">
              <a:avLst/>
            </a:prstGeom>
            <a:solidFill>
              <a:srgbClr val="80BD41">
                <a:alpha val="100000"/>
              </a:srgbClr>
            </a:solidFill>
          </p:spPr>
          <p:txBody>
            <a:bodyPr/>
            <a:lstStyle/>
            <a:p/>
          </p:txBody>
        </p:sp>
        <p:sp>
          <p:nvSpPr>
            <p:cNvPr id="113" name="rc113"/>
            <p:cNvSpPr/>
            <p:nvPr/>
          </p:nvSpPr>
          <p:spPr>
            <a:xfrm>
              <a:off x="6408407" y="891184"/>
              <a:ext cx="119670" cy="2789031"/>
            </a:xfrm>
            <a:prstGeom prst="rect">
              <a:avLst/>
            </a:prstGeom>
            <a:solidFill>
              <a:srgbClr val="80BD41">
                <a:alpha val="100000"/>
              </a:srgbClr>
            </a:solidFill>
          </p:spPr>
          <p:txBody>
            <a:bodyPr/>
            <a:lstStyle/>
            <a:p/>
          </p:txBody>
        </p:sp>
        <p:sp>
          <p:nvSpPr>
            <p:cNvPr id="114" name="rc114"/>
            <p:cNvSpPr/>
            <p:nvPr/>
          </p:nvSpPr>
          <p:spPr>
            <a:xfrm>
              <a:off x="5876536" y="891184"/>
              <a:ext cx="119670" cy="2789031"/>
            </a:xfrm>
            <a:prstGeom prst="rect">
              <a:avLst/>
            </a:prstGeom>
            <a:solidFill>
              <a:srgbClr val="80BD41">
                <a:alpha val="100000"/>
              </a:srgbClr>
            </a:solidFill>
          </p:spPr>
          <p:txBody>
            <a:bodyPr/>
            <a:lstStyle/>
            <a:p/>
          </p:txBody>
        </p:sp>
        <p:sp>
          <p:nvSpPr>
            <p:cNvPr id="115" name="rc115"/>
            <p:cNvSpPr/>
            <p:nvPr/>
          </p:nvSpPr>
          <p:spPr>
            <a:xfrm>
              <a:off x="6142472" y="891184"/>
              <a:ext cx="119670" cy="2789031"/>
            </a:xfrm>
            <a:prstGeom prst="rect">
              <a:avLst/>
            </a:prstGeom>
            <a:solidFill>
              <a:srgbClr val="80BD41">
                <a:alpha val="100000"/>
              </a:srgbClr>
            </a:solidFill>
          </p:spPr>
          <p:txBody>
            <a:bodyPr/>
            <a:lstStyle/>
            <a:p/>
          </p:txBody>
        </p:sp>
        <p:sp>
          <p:nvSpPr>
            <p:cNvPr id="116" name="rc116"/>
            <p:cNvSpPr/>
            <p:nvPr/>
          </p:nvSpPr>
          <p:spPr>
            <a:xfrm>
              <a:off x="6541375" y="891184"/>
              <a:ext cx="119670" cy="2789031"/>
            </a:xfrm>
            <a:prstGeom prst="rect">
              <a:avLst/>
            </a:prstGeom>
            <a:solidFill>
              <a:srgbClr val="80BD41">
                <a:alpha val="100000"/>
              </a:srgbClr>
            </a:solidFill>
          </p:spPr>
          <p:txBody>
            <a:bodyPr/>
            <a:lstStyle/>
            <a:p/>
          </p:txBody>
        </p:sp>
        <p:sp>
          <p:nvSpPr>
            <p:cNvPr id="117" name="rc117"/>
            <p:cNvSpPr/>
            <p:nvPr/>
          </p:nvSpPr>
          <p:spPr>
            <a:xfrm>
              <a:off x="6009504" y="891184"/>
              <a:ext cx="119670" cy="2789031"/>
            </a:xfrm>
            <a:prstGeom prst="rect">
              <a:avLst/>
            </a:prstGeom>
            <a:solidFill>
              <a:srgbClr val="80BD41">
                <a:alpha val="100000"/>
              </a:srgbClr>
            </a:solidFill>
          </p:spPr>
          <p:txBody>
            <a:bodyPr/>
            <a:lstStyle/>
            <a:p/>
          </p:txBody>
        </p:sp>
        <p:sp>
          <p:nvSpPr>
            <p:cNvPr id="118" name="rc118"/>
            <p:cNvSpPr/>
            <p:nvPr/>
          </p:nvSpPr>
          <p:spPr>
            <a:xfrm>
              <a:off x="6275439" y="891184"/>
              <a:ext cx="119670" cy="2789031"/>
            </a:xfrm>
            <a:prstGeom prst="rect">
              <a:avLst/>
            </a:prstGeom>
            <a:solidFill>
              <a:srgbClr val="80BD41">
                <a:alpha val="100000"/>
              </a:srgbClr>
            </a:solidFill>
          </p:spPr>
          <p:txBody>
            <a:bodyPr/>
            <a:lstStyle/>
            <a:p/>
          </p:txBody>
        </p:sp>
        <p:sp>
          <p:nvSpPr>
            <p:cNvPr id="119" name="rc119"/>
            <p:cNvSpPr/>
            <p:nvPr/>
          </p:nvSpPr>
          <p:spPr>
            <a:xfrm>
              <a:off x="7206214" y="862132"/>
              <a:ext cx="119670" cy="2818084"/>
            </a:xfrm>
            <a:prstGeom prst="rect">
              <a:avLst/>
            </a:prstGeom>
            <a:solidFill>
              <a:srgbClr val="80BD41">
                <a:alpha val="100000"/>
              </a:srgbClr>
            </a:solidFill>
          </p:spPr>
          <p:txBody>
            <a:bodyPr/>
            <a:lstStyle/>
            <a:p/>
          </p:txBody>
        </p:sp>
        <p:sp>
          <p:nvSpPr>
            <p:cNvPr id="120" name="rc120"/>
            <p:cNvSpPr/>
            <p:nvPr/>
          </p:nvSpPr>
          <p:spPr>
            <a:xfrm>
              <a:off x="6807310" y="862132"/>
              <a:ext cx="119670" cy="2818084"/>
            </a:xfrm>
            <a:prstGeom prst="rect">
              <a:avLst/>
            </a:prstGeom>
            <a:solidFill>
              <a:srgbClr val="80BD41">
                <a:alpha val="100000"/>
              </a:srgbClr>
            </a:solidFill>
          </p:spPr>
          <p:txBody>
            <a:bodyPr/>
            <a:lstStyle/>
            <a:p/>
          </p:txBody>
        </p:sp>
        <p:sp>
          <p:nvSpPr>
            <p:cNvPr id="121" name="rc121"/>
            <p:cNvSpPr/>
            <p:nvPr/>
          </p:nvSpPr>
          <p:spPr>
            <a:xfrm>
              <a:off x="7339181" y="862132"/>
              <a:ext cx="119670" cy="2818084"/>
            </a:xfrm>
            <a:prstGeom prst="rect">
              <a:avLst/>
            </a:prstGeom>
            <a:solidFill>
              <a:srgbClr val="80BD41">
                <a:alpha val="100000"/>
              </a:srgbClr>
            </a:solidFill>
          </p:spPr>
          <p:txBody>
            <a:bodyPr/>
            <a:lstStyle/>
            <a:p/>
          </p:txBody>
        </p:sp>
        <p:sp>
          <p:nvSpPr>
            <p:cNvPr id="122" name="rc122"/>
            <p:cNvSpPr/>
            <p:nvPr/>
          </p:nvSpPr>
          <p:spPr>
            <a:xfrm>
              <a:off x="7073246" y="862132"/>
              <a:ext cx="119670" cy="2818084"/>
            </a:xfrm>
            <a:prstGeom prst="rect">
              <a:avLst/>
            </a:prstGeom>
            <a:solidFill>
              <a:srgbClr val="80BD41">
                <a:alpha val="100000"/>
              </a:srgbClr>
            </a:solidFill>
          </p:spPr>
          <p:txBody>
            <a:bodyPr/>
            <a:lstStyle/>
            <a:p/>
          </p:txBody>
        </p:sp>
        <p:sp>
          <p:nvSpPr>
            <p:cNvPr id="123" name="rc123"/>
            <p:cNvSpPr/>
            <p:nvPr/>
          </p:nvSpPr>
          <p:spPr>
            <a:xfrm>
              <a:off x="6940278" y="862132"/>
              <a:ext cx="119670" cy="2818084"/>
            </a:xfrm>
            <a:prstGeom prst="rect">
              <a:avLst/>
            </a:prstGeom>
            <a:solidFill>
              <a:srgbClr val="80BD41">
                <a:alpha val="100000"/>
              </a:srgbClr>
            </a:solidFill>
          </p:spPr>
          <p:txBody>
            <a:bodyPr/>
            <a:lstStyle/>
            <a:p/>
          </p:txBody>
        </p:sp>
        <p:sp>
          <p:nvSpPr>
            <p:cNvPr id="124" name="rc124"/>
            <p:cNvSpPr/>
            <p:nvPr/>
          </p:nvSpPr>
          <p:spPr>
            <a:xfrm>
              <a:off x="7472149" y="862132"/>
              <a:ext cx="119670" cy="2818084"/>
            </a:xfrm>
            <a:prstGeom prst="rect">
              <a:avLst/>
            </a:prstGeom>
            <a:solidFill>
              <a:srgbClr val="80BD41">
                <a:alpha val="100000"/>
              </a:srgbClr>
            </a:solidFill>
          </p:spPr>
          <p:txBody>
            <a:bodyPr/>
            <a:lstStyle/>
            <a:p/>
          </p:txBody>
        </p:sp>
        <p:sp>
          <p:nvSpPr>
            <p:cNvPr id="125" name="rc125"/>
            <p:cNvSpPr/>
            <p:nvPr/>
          </p:nvSpPr>
          <p:spPr>
            <a:xfrm>
              <a:off x="6674343" y="862132"/>
              <a:ext cx="119670" cy="2818084"/>
            </a:xfrm>
            <a:prstGeom prst="rect">
              <a:avLst/>
            </a:prstGeom>
            <a:solidFill>
              <a:srgbClr val="80BD41">
                <a:alpha val="100000"/>
              </a:srgbClr>
            </a:solidFill>
          </p:spPr>
          <p:txBody>
            <a:bodyPr/>
            <a:lstStyle/>
            <a:p/>
          </p:txBody>
        </p:sp>
        <p:sp>
          <p:nvSpPr>
            <p:cNvPr id="126" name="rc126"/>
            <p:cNvSpPr/>
            <p:nvPr/>
          </p:nvSpPr>
          <p:spPr>
            <a:xfrm>
              <a:off x="7605117" y="833079"/>
              <a:ext cx="119670" cy="2847136"/>
            </a:xfrm>
            <a:prstGeom prst="rect">
              <a:avLst/>
            </a:prstGeom>
            <a:solidFill>
              <a:srgbClr val="80BD41">
                <a:alpha val="100000"/>
              </a:srgbClr>
            </a:solidFill>
          </p:spPr>
          <p:txBody>
            <a:bodyPr/>
            <a:lstStyle/>
            <a:p/>
          </p:txBody>
        </p:sp>
        <p:sp>
          <p:nvSpPr>
            <p:cNvPr id="127" name="rc127"/>
            <p:cNvSpPr/>
            <p:nvPr/>
          </p:nvSpPr>
          <p:spPr>
            <a:xfrm>
              <a:off x="8004020" y="833079"/>
              <a:ext cx="119670" cy="2847136"/>
            </a:xfrm>
            <a:prstGeom prst="rect">
              <a:avLst/>
            </a:prstGeom>
            <a:solidFill>
              <a:srgbClr val="80BD41">
                <a:alpha val="100000"/>
              </a:srgbClr>
            </a:solidFill>
          </p:spPr>
          <p:txBody>
            <a:bodyPr/>
            <a:lstStyle/>
            <a:p/>
          </p:txBody>
        </p:sp>
        <p:sp>
          <p:nvSpPr>
            <p:cNvPr id="128" name="rc128"/>
            <p:cNvSpPr/>
            <p:nvPr/>
          </p:nvSpPr>
          <p:spPr>
            <a:xfrm>
              <a:off x="7871052" y="833079"/>
              <a:ext cx="119670" cy="2847136"/>
            </a:xfrm>
            <a:prstGeom prst="rect">
              <a:avLst/>
            </a:prstGeom>
            <a:solidFill>
              <a:srgbClr val="80BD41">
                <a:alpha val="100000"/>
              </a:srgbClr>
            </a:solidFill>
          </p:spPr>
          <p:txBody>
            <a:bodyPr/>
            <a:lstStyle/>
            <a:p/>
          </p:txBody>
        </p:sp>
        <p:sp>
          <p:nvSpPr>
            <p:cNvPr id="129" name="rc129"/>
            <p:cNvSpPr/>
            <p:nvPr/>
          </p:nvSpPr>
          <p:spPr>
            <a:xfrm>
              <a:off x="7738085" y="833079"/>
              <a:ext cx="119670" cy="2847136"/>
            </a:xfrm>
            <a:prstGeom prst="rect">
              <a:avLst/>
            </a:prstGeom>
            <a:solidFill>
              <a:srgbClr val="80BD41">
                <a:alpha val="100000"/>
              </a:srgbClr>
            </a:solidFill>
          </p:spPr>
          <p:txBody>
            <a:bodyPr/>
            <a:lstStyle/>
            <a:p/>
          </p:txBody>
        </p:sp>
        <p:sp>
          <p:nvSpPr>
            <p:cNvPr id="130" name="rc130"/>
            <p:cNvSpPr/>
            <p:nvPr/>
          </p:nvSpPr>
          <p:spPr>
            <a:xfrm>
              <a:off x="8402923" y="804027"/>
              <a:ext cx="119670" cy="2876188"/>
            </a:xfrm>
            <a:prstGeom prst="rect">
              <a:avLst/>
            </a:prstGeom>
            <a:solidFill>
              <a:srgbClr val="80BD41">
                <a:alpha val="100000"/>
              </a:srgbClr>
            </a:solidFill>
          </p:spPr>
          <p:txBody>
            <a:bodyPr/>
            <a:lstStyle/>
            <a:p/>
          </p:txBody>
        </p:sp>
        <p:sp>
          <p:nvSpPr>
            <p:cNvPr id="131" name="rc131"/>
            <p:cNvSpPr/>
            <p:nvPr/>
          </p:nvSpPr>
          <p:spPr>
            <a:xfrm>
              <a:off x="8801827" y="804027"/>
              <a:ext cx="119670" cy="2876188"/>
            </a:xfrm>
            <a:prstGeom prst="rect">
              <a:avLst/>
            </a:prstGeom>
            <a:solidFill>
              <a:srgbClr val="80BD41">
                <a:alpha val="100000"/>
              </a:srgbClr>
            </a:solidFill>
          </p:spPr>
          <p:txBody>
            <a:bodyPr/>
            <a:lstStyle/>
            <a:p/>
          </p:txBody>
        </p:sp>
        <p:sp>
          <p:nvSpPr>
            <p:cNvPr id="132" name="rc132"/>
            <p:cNvSpPr/>
            <p:nvPr/>
          </p:nvSpPr>
          <p:spPr>
            <a:xfrm>
              <a:off x="8535891" y="804027"/>
              <a:ext cx="119670" cy="2876188"/>
            </a:xfrm>
            <a:prstGeom prst="rect">
              <a:avLst/>
            </a:prstGeom>
            <a:solidFill>
              <a:srgbClr val="80BD41">
                <a:alpha val="100000"/>
              </a:srgbClr>
            </a:solidFill>
          </p:spPr>
          <p:txBody>
            <a:bodyPr/>
            <a:lstStyle/>
            <a:p/>
          </p:txBody>
        </p:sp>
        <p:sp>
          <p:nvSpPr>
            <p:cNvPr id="133" name="rc133"/>
            <p:cNvSpPr/>
            <p:nvPr/>
          </p:nvSpPr>
          <p:spPr>
            <a:xfrm>
              <a:off x="8934794" y="804027"/>
              <a:ext cx="119670" cy="2876188"/>
            </a:xfrm>
            <a:prstGeom prst="rect">
              <a:avLst/>
            </a:prstGeom>
            <a:solidFill>
              <a:srgbClr val="80BD41">
                <a:alpha val="100000"/>
              </a:srgbClr>
            </a:solidFill>
          </p:spPr>
          <p:txBody>
            <a:bodyPr/>
            <a:lstStyle/>
            <a:p/>
          </p:txBody>
        </p:sp>
        <p:sp>
          <p:nvSpPr>
            <p:cNvPr id="134" name="rc134"/>
            <p:cNvSpPr/>
            <p:nvPr/>
          </p:nvSpPr>
          <p:spPr>
            <a:xfrm>
              <a:off x="8269956" y="804027"/>
              <a:ext cx="119670" cy="2876188"/>
            </a:xfrm>
            <a:prstGeom prst="rect">
              <a:avLst/>
            </a:prstGeom>
            <a:solidFill>
              <a:srgbClr val="80BD41">
                <a:alpha val="100000"/>
              </a:srgbClr>
            </a:solidFill>
          </p:spPr>
          <p:txBody>
            <a:bodyPr/>
            <a:lstStyle/>
            <a:p/>
          </p:txBody>
        </p:sp>
        <p:sp>
          <p:nvSpPr>
            <p:cNvPr id="135" name="rc135"/>
            <p:cNvSpPr/>
            <p:nvPr/>
          </p:nvSpPr>
          <p:spPr>
            <a:xfrm>
              <a:off x="8668859" y="804027"/>
              <a:ext cx="119670" cy="2876188"/>
            </a:xfrm>
            <a:prstGeom prst="rect">
              <a:avLst/>
            </a:prstGeom>
            <a:solidFill>
              <a:srgbClr val="80BD41">
                <a:alpha val="100000"/>
              </a:srgbClr>
            </a:solidFill>
          </p:spPr>
          <p:txBody>
            <a:bodyPr/>
            <a:lstStyle/>
            <a:p/>
          </p:txBody>
        </p:sp>
        <p:sp>
          <p:nvSpPr>
            <p:cNvPr id="136" name="rc136"/>
            <p:cNvSpPr/>
            <p:nvPr/>
          </p:nvSpPr>
          <p:spPr>
            <a:xfrm>
              <a:off x="8136988" y="804027"/>
              <a:ext cx="119670" cy="2876188"/>
            </a:xfrm>
            <a:prstGeom prst="rect">
              <a:avLst/>
            </a:prstGeom>
            <a:solidFill>
              <a:srgbClr val="80BD41">
                <a:alpha val="100000"/>
              </a:srgbClr>
            </a:solidFill>
          </p:spPr>
          <p:txBody>
            <a:bodyPr/>
            <a:lstStyle/>
            <a:p/>
          </p:txBody>
        </p:sp>
        <p:sp>
          <p:nvSpPr>
            <p:cNvPr id="137" name="rc137"/>
            <p:cNvSpPr/>
            <p:nvPr/>
          </p:nvSpPr>
          <p:spPr>
            <a:xfrm>
              <a:off x="956729" y="1414128"/>
              <a:ext cx="119670" cy="2266088"/>
            </a:xfrm>
            <a:prstGeom prst="rect">
              <a:avLst/>
            </a:prstGeom>
            <a:solidFill>
              <a:srgbClr val="80BD41">
                <a:alpha val="100000"/>
              </a:srgbClr>
            </a:solidFill>
          </p:spPr>
          <p:txBody>
            <a:bodyPr/>
            <a:lstStyle/>
            <a:p/>
          </p:txBody>
        </p:sp>
        <p:sp>
          <p:nvSpPr>
            <p:cNvPr id="138" name="rc138"/>
            <p:cNvSpPr/>
            <p:nvPr/>
          </p:nvSpPr>
          <p:spPr>
            <a:xfrm>
              <a:off x="823762" y="1414128"/>
              <a:ext cx="119670" cy="2266088"/>
            </a:xfrm>
            <a:prstGeom prst="rect">
              <a:avLst/>
            </a:prstGeom>
            <a:solidFill>
              <a:srgbClr val="80BD41">
                <a:alpha val="100000"/>
              </a:srgbClr>
            </a:solidFill>
          </p:spPr>
          <p:txBody>
            <a:bodyPr/>
            <a:lstStyle/>
            <a:p/>
          </p:txBody>
        </p:sp>
        <p:sp>
          <p:nvSpPr>
            <p:cNvPr id="139" name="rc139"/>
            <p:cNvSpPr/>
            <p:nvPr/>
          </p:nvSpPr>
          <p:spPr>
            <a:xfrm>
              <a:off x="1089697" y="1297918"/>
              <a:ext cx="119670" cy="2382297"/>
            </a:xfrm>
            <a:prstGeom prst="rect">
              <a:avLst/>
            </a:prstGeom>
            <a:solidFill>
              <a:srgbClr val="80BD41">
                <a:alpha val="100000"/>
              </a:srgbClr>
            </a:solidFill>
          </p:spPr>
          <p:txBody>
            <a:bodyPr/>
            <a:lstStyle/>
            <a:p/>
          </p:txBody>
        </p:sp>
        <p:sp>
          <p:nvSpPr>
            <p:cNvPr id="140" name="rc140"/>
            <p:cNvSpPr/>
            <p:nvPr/>
          </p:nvSpPr>
          <p:spPr>
            <a:xfrm>
              <a:off x="1222665" y="1181708"/>
              <a:ext cx="119670" cy="2498507"/>
            </a:xfrm>
            <a:prstGeom prst="rect">
              <a:avLst/>
            </a:prstGeom>
            <a:solidFill>
              <a:srgbClr val="80BD41">
                <a:alpha val="100000"/>
              </a:srgbClr>
            </a:solidFill>
          </p:spPr>
          <p:txBody>
            <a:bodyPr/>
            <a:lstStyle/>
            <a:p/>
          </p:txBody>
        </p:sp>
        <p:sp>
          <p:nvSpPr>
            <p:cNvPr id="141" name="rc141"/>
            <p:cNvSpPr/>
            <p:nvPr/>
          </p:nvSpPr>
          <p:spPr>
            <a:xfrm>
              <a:off x="1355633" y="1152656"/>
              <a:ext cx="119670" cy="2527559"/>
            </a:xfrm>
            <a:prstGeom prst="rect">
              <a:avLst/>
            </a:prstGeom>
            <a:solidFill>
              <a:srgbClr val="80BD41">
                <a:alpha val="100000"/>
              </a:srgbClr>
            </a:solidFill>
          </p:spPr>
          <p:txBody>
            <a:bodyPr/>
            <a:lstStyle/>
            <a:p/>
          </p:txBody>
        </p:sp>
        <p:sp>
          <p:nvSpPr>
            <p:cNvPr id="142" name="rc142"/>
            <p:cNvSpPr/>
            <p:nvPr/>
          </p:nvSpPr>
          <p:spPr>
            <a:xfrm>
              <a:off x="1488600" y="1152656"/>
              <a:ext cx="119670" cy="2527559"/>
            </a:xfrm>
            <a:prstGeom prst="rect">
              <a:avLst/>
            </a:prstGeom>
            <a:solidFill>
              <a:srgbClr val="80BD41">
                <a:alpha val="100000"/>
              </a:srgbClr>
            </a:solidFill>
          </p:spPr>
          <p:txBody>
            <a:bodyPr/>
            <a:lstStyle/>
            <a:p/>
          </p:txBody>
        </p:sp>
        <p:sp>
          <p:nvSpPr>
            <p:cNvPr id="143" name="rc143"/>
            <p:cNvSpPr/>
            <p:nvPr/>
          </p:nvSpPr>
          <p:spPr>
            <a:xfrm>
              <a:off x="1621568" y="1123603"/>
              <a:ext cx="119670" cy="2556612"/>
            </a:xfrm>
            <a:prstGeom prst="rect">
              <a:avLst/>
            </a:prstGeom>
            <a:solidFill>
              <a:srgbClr val="80BD41">
                <a:alpha val="100000"/>
              </a:srgbClr>
            </a:solidFill>
          </p:spPr>
          <p:txBody>
            <a:bodyPr/>
            <a:lstStyle/>
            <a:p/>
          </p:txBody>
        </p:sp>
        <p:sp>
          <p:nvSpPr>
            <p:cNvPr id="144" name="rc144"/>
            <p:cNvSpPr/>
            <p:nvPr/>
          </p:nvSpPr>
          <p:spPr>
            <a:xfrm>
              <a:off x="2153439" y="1094551"/>
              <a:ext cx="119670" cy="2585664"/>
            </a:xfrm>
            <a:prstGeom prst="rect">
              <a:avLst/>
            </a:prstGeom>
            <a:solidFill>
              <a:srgbClr val="80BD41">
                <a:alpha val="100000"/>
              </a:srgbClr>
            </a:solidFill>
          </p:spPr>
          <p:txBody>
            <a:bodyPr/>
            <a:lstStyle/>
            <a:p/>
          </p:txBody>
        </p:sp>
        <p:sp>
          <p:nvSpPr>
            <p:cNvPr id="145" name="rc145"/>
            <p:cNvSpPr/>
            <p:nvPr/>
          </p:nvSpPr>
          <p:spPr>
            <a:xfrm>
              <a:off x="2286407" y="1094551"/>
              <a:ext cx="119670" cy="2585664"/>
            </a:xfrm>
            <a:prstGeom prst="rect">
              <a:avLst/>
            </a:prstGeom>
            <a:solidFill>
              <a:srgbClr val="80BD41">
                <a:alpha val="100000"/>
              </a:srgbClr>
            </a:solidFill>
          </p:spPr>
          <p:txBody>
            <a:bodyPr/>
            <a:lstStyle/>
            <a:p/>
          </p:txBody>
        </p:sp>
        <p:sp>
          <p:nvSpPr>
            <p:cNvPr id="146" name="rc146"/>
            <p:cNvSpPr/>
            <p:nvPr/>
          </p:nvSpPr>
          <p:spPr>
            <a:xfrm>
              <a:off x="2020471" y="1094551"/>
              <a:ext cx="119670" cy="2585664"/>
            </a:xfrm>
            <a:prstGeom prst="rect">
              <a:avLst/>
            </a:prstGeom>
            <a:solidFill>
              <a:srgbClr val="80BD41">
                <a:alpha val="100000"/>
              </a:srgbClr>
            </a:solidFill>
          </p:spPr>
          <p:txBody>
            <a:bodyPr/>
            <a:lstStyle/>
            <a:p/>
          </p:txBody>
        </p:sp>
        <p:sp>
          <p:nvSpPr>
            <p:cNvPr id="147" name="rc147"/>
            <p:cNvSpPr/>
            <p:nvPr/>
          </p:nvSpPr>
          <p:spPr>
            <a:xfrm>
              <a:off x="1887504" y="1094551"/>
              <a:ext cx="119670" cy="2585664"/>
            </a:xfrm>
            <a:prstGeom prst="rect">
              <a:avLst/>
            </a:prstGeom>
            <a:solidFill>
              <a:srgbClr val="80BD41">
                <a:alpha val="100000"/>
              </a:srgbClr>
            </a:solidFill>
          </p:spPr>
          <p:txBody>
            <a:bodyPr/>
            <a:lstStyle/>
            <a:p/>
          </p:txBody>
        </p:sp>
        <p:sp>
          <p:nvSpPr>
            <p:cNvPr id="148" name="rc148"/>
            <p:cNvSpPr/>
            <p:nvPr/>
          </p:nvSpPr>
          <p:spPr>
            <a:xfrm>
              <a:off x="1754536" y="1094551"/>
              <a:ext cx="119670" cy="2585664"/>
            </a:xfrm>
            <a:prstGeom prst="rect">
              <a:avLst/>
            </a:prstGeom>
            <a:solidFill>
              <a:srgbClr val="80BD41">
                <a:alpha val="100000"/>
              </a:srgbClr>
            </a:solidFill>
          </p:spPr>
          <p:txBody>
            <a:bodyPr/>
            <a:lstStyle/>
            <a:p/>
          </p:txBody>
        </p:sp>
        <p:sp>
          <p:nvSpPr>
            <p:cNvPr id="149" name="rc149"/>
            <p:cNvSpPr/>
            <p:nvPr/>
          </p:nvSpPr>
          <p:spPr>
            <a:xfrm>
              <a:off x="2419375" y="1094551"/>
              <a:ext cx="119670" cy="2585664"/>
            </a:xfrm>
            <a:prstGeom prst="rect">
              <a:avLst/>
            </a:prstGeom>
            <a:solidFill>
              <a:srgbClr val="80BD41">
                <a:alpha val="100000"/>
              </a:srgbClr>
            </a:solidFill>
          </p:spPr>
          <p:txBody>
            <a:bodyPr/>
            <a:lstStyle/>
            <a:p/>
          </p:txBody>
        </p:sp>
        <p:sp>
          <p:nvSpPr>
            <p:cNvPr id="150" name="rc150"/>
            <p:cNvSpPr/>
            <p:nvPr/>
          </p:nvSpPr>
          <p:spPr>
            <a:xfrm>
              <a:off x="2818278" y="1065499"/>
              <a:ext cx="119670" cy="2614717"/>
            </a:xfrm>
            <a:prstGeom prst="rect">
              <a:avLst/>
            </a:prstGeom>
            <a:solidFill>
              <a:srgbClr val="80BD41">
                <a:alpha val="100000"/>
              </a:srgbClr>
            </a:solidFill>
          </p:spPr>
          <p:txBody>
            <a:bodyPr/>
            <a:lstStyle/>
            <a:p/>
          </p:txBody>
        </p:sp>
        <p:sp>
          <p:nvSpPr>
            <p:cNvPr id="151" name="rc151"/>
            <p:cNvSpPr/>
            <p:nvPr/>
          </p:nvSpPr>
          <p:spPr>
            <a:xfrm>
              <a:off x="2552342" y="1065499"/>
              <a:ext cx="119670" cy="2614717"/>
            </a:xfrm>
            <a:prstGeom prst="rect">
              <a:avLst/>
            </a:prstGeom>
            <a:solidFill>
              <a:srgbClr val="80BD41">
                <a:alpha val="100000"/>
              </a:srgbClr>
            </a:solidFill>
          </p:spPr>
          <p:txBody>
            <a:bodyPr/>
            <a:lstStyle/>
            <a:p/>
          </p:txBody>
        </p:sp>
        <p:sp>
          <p:nvSpPr>
            <p:cNvPr id="152" name="rc152"/>
            <p:cNvSpPr/>
            <p:nvPr/>
          </p:nvSpPr>
          <p:spPr>
            <a:xfrm>
              <a:off x="2685310" y="1065499"/>
              <a:ext cx="119670" cy="2614717"/>
            </a:xfrm>
            <a:prstGeom prst="rect">
              <a:avLst/>
            </a:prstGeom>
            <a:solidFill>
              <a:srgbClr val="80BD41">
                <a:alpha val="100000"/>
              </a:srgbClr>
            </a:solidFill>
          </p:spPr>
          <p:txBody>
            <a:bodyPr/>
            <a:lstStyle/>
            <a:p/>
          </p:txBody>
        </p:sp>
        <p:sp>
          <p:nvSpPr>
            <p:cNvPr id="153" name="rc153"/>
            <p:cNvSpPr/>
            <p:nvPr/>
          </p:nvSpPr>
          <p:spPr>
            <a:xfrm>
              <a:off x="3217181" y="1036446"/>
              <a:ext cx="119670" cy="2643769"/>
            </a:xfrm>
            <a:prstGeom prst="rect">
              <a:avLst/>
            </a:prstGeom>
            <a:solidFill>
              <a:srgbClr val="80BD41">
                <a:alpha val="100000"/>
              </a:srgbClr>
            </a:solidFill>
          </p:spPr>
          <p:txBody>
            <a:bodyPr/>
            <a:lstStyle/>
            <a:p/>
          </p:txBody>
        </p:sp>
        <p:sp>
          <p:nvSpPr>
            <p:cNvPr id="154" name="rc154"/>
            <p:cNvSpPr/>
            <p:nvPr/>
          </p:nvSpPr>
          <p:spPr>
            <a:xfrm>
              <a:off x="2951246" y="1036446"/>
              <a:ext cx="119670" cy="2643769"/>
            </a:xfrm>
            <a:prstGeom prst="rect">
              <a:avLst/>
            </a:prstGeom>
            <a:solidFill>
              <a:srgbClr val="80BD41">
                <a:alpha val="100000"/>
              </a:srgbClr>
            </a:solidFill>
          </p:spPr>
          <p:txBody>
            <a:bodyPr/>
            <a:lstStyle/>
            <a:p/>
          </p:txBody>
        </p:sp>
        <p:sp>
          <p:nvSpPr>
            <p:cNvPr id="155" name="rc155"/>
            <p:cNvSpPr/>
            <p:nvPr/>
          </p:nvSpPr>
          <p:spPr>
            <a:xfrm>
              <a:off x="3084213" y="1036446"/>
              <a:ext cx="119670" cy="2643769"/>
            </a:xfrm>
            <a:prstGeom prst="rect">
              <a:avLst/>
            </a:prstGeom>
            <a:solidFill>
              <a:srgbClr val="80BD41">
                <a:alpha val="100000"/>
              </a:srgbClr>
            </a:solidFill>
          </p:spPr>
          <p:txBody>
            <a:bodyPr/>
            <a:lstStyle/>
            <a:p/>
          </p:txBody>
        </p:sp>
        <p:sp>
          <p:nvSpPr>
            <p:cNvPr id="156" name="rc156"/>
            <p:cNvSpPr/>
            <p:nvPr/>
          </p:nvSpPr>
          <p:spPr>
            <a:xfrm>
              <a:off x="3616084" y="1007394"/>
              <a:ext cx="119670" cy="2672822"/>
            </a:xfrm>
            <a:prstGeom prst="rect">
              <a:avLst/>
            </a:prstGeom>
            <a:solidFill>
              <a:srgbClr val="80BD41">
                <a:alpha val="100000"/>
              </a:srgbClr>
            </a:solidFill>
          </p:spPr>
          <p:txBody>
            <a:bodyPr/>
            <a:lstStyle/>
            <a:p/>
          </p:txBody>
        </p:sp>
        <p:sp>
          <p:nvSpPr>
            <p:cNvPr id="157" name="rc157"/>
            <p:cNvSpPr/>
            <p:nvPr/>
          </p:nvSpPr>
          <p:spPr>
            <a:xfrm>
              <a:off x="3483117" y="1007394"/>
              <a:ext cx="119670" cy="2672822"/>
            </a:xfrm>
            <a:prstGeom prst="rect">
              <a:avLst/>
            </a:prstGeom>
            <a:solidFill>
              <a:srgbClr val="80BD41">
                <a:alpha val="100000"/>
              </a:srgbClr>
            </a:solidFill>
          </p:spPr>
          <p:txBody>
            <a:bodyPr/>
            <a:lstStyle/>
            <a:p/>
          </p:txBody>
        </p:sp>
        <p:sp>
          <p:nvSpPr>
            <p:cNvPr id="158" name="rc158"/>
            <p:cNvSpPr/>
            <p:nvPr/>
          </p:nvSpPr>
          <p:spPr>
            <a:xfrm>
              <a:off x="3350149" y="1007394"/>
              <a:ext cx="119670" cy="2672822"/>
            </a:xfrm>
            <a:prstGeom prst="rect">
              <a:avLst/>
            </a:prstGeom>
            <a:solidFill>
              <a:srgbClr val="80BD41">
                <a:alpha val="100000"/>
              </a:srgbClr>
            </a:solidFill>
          </p:spPr>
          <p:txBody>
            <a:bodyPr/>
            <a:lstStyle/>
            <a:p/>
          </p:txBody>
        </p:sp>
        <p:sp>
          <p:nvSpPr>
            <p:cNvPr id="159" name="rc159"/>
            <p:cNvSpPr/>
            <p:nvPr/>
          </p:nvSpPr>
          <p:spPr>
            <a:xfrm>
              <a:off x="3882020" y="978341"/>
              <a:ext cx="119670" cy="2701874"/>
            </a:xfrm>
            <a:prstGeom prst="rect">
              <a:avLst/>
            </a:prstGeom>
            <a:solidFill>
              <a:srgbClr val="80BD41">
                <a:alpha val="100000"/>
              </a:srgbClr>
            </a:solidFill>
          </p:spPr>
          <p:txBody>
            <a:bodyPr/>
            <a:lstStyle/>
            <a:p/>
          </p:txBody>
        </p:sp>
        <p:sp>
          <p:nvSpPr>
            <p:cNvPr id="160" name="rc160"/>
            <p:cNvSpPr/>
            <p:nvPr/>
          </p:nvSpPr>
          <p:spPr>
            <a:xfrm>
              <a:off x="3749052" y="978341"/>
              <a:ext cx="119670" cy="2701874"/>
            </a:xfrm>
            <a:prstGeom prst="rect">
              <a:avLst/>
            </a:prstGeom>
            <a:solidFill>
              <a:srgbClr val="80BD41">
                <a:alpha val="100000"/>
              </a:srgbClr>
            </a:solidFill>
          </p:spPr>
          <p:txBody>
            <a:bodyPr/>
            <a:lstStyle/>
            <a:p/>
          </p:txBody>
        </p:sp>
        <p:sp>
          <p:nvSpPr>
            <p:cNvPr id="161" name="rc161"/>
            <p:cNvSpPr/>
            <p:nvPr/>
          </p:nvSpPr>
          <p:spPr>
            <a:xfrm>
              <a:off x="4413891" y="949289"/>
              <a:ext cx="119670" cy="2730926"/>
            </a:xfrm>
            <a:prstGeom prst="rect">
              <a:avLst/>
            </a:prstGeom>
            <a:solidFill>
              <a:srgbClr val="80BD41">
                <a:alpha val="100000"/>
              </a:srgbClr>
            </a:solidFill>
          </p:spPr>
          <p:txBody>
            <a:bodyPr/>
            <a:lstStyle/>
            <a:p/>
          </p:txBody>
        </p:sp>
        <p:sp>
          <p:nvSpPr>
            <p:cNvPr id="162" name="rc162"/>
            <p:cNvSpPr/>
            <p:nvPr/>
          </p:nvSpPr>
          <p:spPr>
            <a:xfrm>
              <a:off x="4147955" y="949289"/>
              <a:ext cx="119670" cy="2730926"/>
            </a:xfrm>
            <a:prstGeom prst="rect">
              <a:avLst/>
            </a:prstGeom>
            <a:solidFill>
              <a:srgbClr val="80BD41">
                <a:alpha val="100000"/>
              </a:srgbClr>
            </a:solidFill>
          </p:spPr>
          <p:txBody>
            <a:bodyPr/>
            <a:lstStyle/>
            <a:p/>
          </p:txBody>
        </p:sp>
        <p:sp>
          <p:nvSpPr>
            <p:cNvPr id="163" name="rc163"/>
            <p:cNvSpPr/>
            <p:nvPr/>
          </p:nvSpPr>
          <p:spPr>
            <a:xfrm>
              <a:off x="4546859" y="949289"/>
              <a:ext cx="119670" cy="2730926"/>
            </a:xfrm>
            <a:prstGeom prst="rect">
              <a:avLst/>
            </a:prstGeom>
            <a:solidFill>
              <a:srgbClr val="80BD41">
                <a:alpha val="100000"/>
              </a:srgbClr>
            </a:solidFill>
          </p:spPr>
          <p:txBody>
            <a:bodyPr/>
            <a:lstStyle/>
            <a:p/>
          </p:txBody>
        </p:sp>
        <p:sp>
          <p:nvSpPr>
            <p:cNvPr id="164" name="rc164"/>
            <p:cNvSpPr/>
            <p:nvPr/>
          </p:nvSpPr>
          <p:spPr>
            <a:xfrm>
              <a:off x="4280923" y="949289"/>
              <a:ext cx="119670" cy="2730926"/>
            </a:xfrm>
            <a:prstGeom prst="rect">
              <a:avLst/>
            </a:prstGeom>
            <a:solidFill>
              <a:srgbClr val="80BD41">
                <a:alpha val="100000"/>
              </a:srgbClr>
            </a:solidFill>
          </p:spPr>
          <p:txBody>
            <a:bodyPr/>
            <a:lstStyle/>
            <a:p/>
          </p:txBody>
        </p:sp>
        <p:sp>
          <p:nvSpPr>
            <p:cNvPr id="165" name="rc165"/>
            <p:cNvSpPr/>
            <p:nvPr/>
          </p:nvSpPr>
          <p:spPr>
            <a:xfrm>
              <a:off x="4014988" y="949289"/>
              <a:ext cx="119670" cy="2730926"/>
            </a:xfrm>
            <a:prstGeom prst="rect">
              <a:avLst/>
            </a:prstGeom>
            <a:solidFill>
              <a:srgbClr val="80BD41">
                <a:alpha val="100000"/>
              </a:srgbClr>
            </a:solidFill>
          </p:spPr>
          <p:txBody>
            <a:bodyPr/>
            <a:lstStyle/>
            <a:p/>
          </p:txBody>
        </p:sp>
        <p:sp>
          <p:nvSpPr>
            <p:cNvPr id="166" name="rc166"/>
            <p:cNvSpPr/>
            <p:nvPr/>
          </p:nvSpPr>
          <p:spPr>
            <a:xfrm>
              <a:off x="4945762" y="920237"/>
              <a:ext cx="119670" cy="2759979"/>
            </a:xfrm>
            <a:prstGeom prst="rect">
              <a:avLst/>
            </a:prstGeom>
            <a:solidFill>
              <a:srgbClr val="80BD41">
                <a:alpha val="100000"/>
              </a:srgbClr>
            </a:solidFill>
          </p:spPr>
          <p:txBody>
            <a:bodyPr/>
            <a:lstStyle/>
            <a:p/>
          </p:txBody>
        </p:sp>
        <p:sp>
          <p:nvSpPr>
            <p:cNvPr id="167" name="rc167"/>
            <p:cNvSpPr/>
            <p:nvPr/>
          </p:nvSpPr>
          <p:spPr>
            <a:xfrm>
              <a:off x="5211697" y="920237"/>
              <a:ext cx="119670" cy="2759979"/>
            </a:xfrm>
            <a:prstGeom prst="rect">
              <a:avLst/>
            </a:prstGeom>
            <a:solidFill>
              <a:srgbClr val="80BD41">
                <a:alpha val="100000"/>
              </a:srgbClr>
            </a:solidFill>
          </p:spPr>
          <p:txBody>
            <a:bodyPr/>
            <a:lstStyle/>
            <a:p/>
          </p:txBody>
        </p:sp>
        <p:sp>
          <p:nvSpPr>
            <p:cNvPr id="168" name="rc168"/>
            <p:cNvSpPr/>
            <p:nvPr/>
          </p:nvSpPr>
          <p:spPr>
            <a:xfrm>
              <a:off x="5743568" y="920237"/>
              <a:ext cx="119670" cy="2759979"/>
            </a:xfrm>
            <a:prstGeom prst="rect">
              <a:avLst/>
            </a:prstGeom>
            <a:solidFill>
              <a:srgbClr val="80BD41">
                <a:alpha val="100000"/>
              </a:srgbClr>
            </a:solidFill>
          </p:spPr>
          <p:txBody>
            <a:bodyPr/>
            <a:lstStyle/>
            <a:p/>
          </p:txBody>
        </p:sp>
        <p:sp>
          <p:nvSpPr>
            <p:cNvPr id="169" name="rc169"/>
            <p:cNvSpPr/>
            <p:nvPr/>
          </p:nvSpPr>
          <p:spPr>
            <a:xfrm>
              <a:off x="4679826" y="920237"/>
              <a:ext cx="119670" cy="2759979"/>
            </a:xfrm>
            <a:prstGeom prst="rect">
              <a:avLst/>
            </a:prstGeom>
            <a:solidFill>
              <a:srgbClr val="80BD41">
                <a:alpha val="100000"/>
              </a:srgbClr>
            </a:solidFill>
          </p:spPr>
          <p:txBody>
            <a:bodyPr/>
            <a:lstStyle/>
            <a:p/>
          </p:txBody>
        </p:sp>
        <p:sp>
          <p:nvSpPr>
            <p:cNvPr id="170" name="rc170"/>
            <p:cNvSpPr/>
            <p:nvPr/>
          </p:nvSpPr>
          <p:spPr>
            <a:xfrm>
              <a:off x="4812794" y="920237"/>
              <a:ext cx="119670" cy="2759979"/>
            </a:xfrm>
            <a:prstGeom prst="rect">
              <a:avLst/>
            </a:prstGeom>
            <a:solidFill>
              <a:srgbClr val="80BD41">
                <a:alpha val="100000"/>
              </a:srgbClr>
            </a:solidFill>
          </p:spPr>
          <p:txBody>
            <a:bodyPr/>
            <a:lstStyle/>
            <a:p/>
          </p:txBody>
        </p:sp>
        <p:sp>
          <p:nvSpPr>
            <p:cNvPr id="171" name="rc171"/>
            <p:cNvSpPr/>
            <p:nvPr/>
          </p:nvSpPr>
          <p:spPr>
            <a:xfrm>
              <a:off x="5610601" y="920237"/>
              <a:ext cx="119670" cy="2759979"/>
            </a:xfrm>
            <a:prstGeom prst="rect">
              <a:avLst/>
            </a:prstGeom>
            <a:solidFill>
              <a:srgbClr val="80BD41">
                <a:alpha val="100000"/>
              </a:srgbClr>
            </a:solidFill>
          </p:spPr>
          <p:txBody>
            <a:bodyPr/>
            <a:lstStyle/>
            <a:p/>
          </p:txBody>
        </p:sp>
        <p:sp>
          <p:nvSpPr>
            <p:cNvPr id="172" name="rc172"/>
            <p:cNvSpPr/>
            <p:nvPr/>
          </p:nvSpPr>
          <p:spPr>
            <a:xfrm>
              <a:off x="5078730" y="920237"/>
              <a:ext cx="119670" cy="2759979"/>
            </a:xfrm>
            <a:prstGeom prst="rect">
              <a:avLst/>
            </a:prstGeom>
            <a:solidFill>
              <a:srgbClr val="80BD41">
                <a:alpha val="100000"/>
              </a:srgbClr>
            </a:solidFill>
          </p:spPr>
          <p:txBody>
            <a:bodyPr/>
            <a:lstStyle/>
            <a:p/>
          </p:txBody>
        </p:sp>
        <p:sp>
          <p:nvSpPr>
            <p:cNvPr id="173" name="rc173"/>
            <p:cNvSpPr/>
            <p:nvPr/>
          </p:nvSpPr>
          <p:spPr>
            <a:xfrm>
              <a:off x="5344665" y="920237"/>
              <a:ext cx="119670" cy="2759979"/>
            </a:xfrm>
            <a:prstGeom prst="rect">
              <a:avLst/>
            </a:prstGeom>
            <a:solidFill>
              <a:srgbClr val="80BD41">
                <a:alpha val="100000"/>
              </a:srgbClr>
            </a:solidFill>
          </p:spPr>
          <p:txBody>
            <a:bodyPr/>
            <a:lstStyle/>
            <a:p/>
          </p:txBody>
        </p:sp>
        <p:sp>
          <p:nvSpPr>
            <p:cNvPr id="174" name="rc174"/>
            <p:cNvSpPr/>
            <p:nvPr/>
          </p:nvSpPr>
          <p:spPr>
            <a:xfrm>
              <a:off x="5477633" y="920237"/>
              <a:ext cx="119670" cy="2759979"/>
            </a:xfrm>
            <a:prstGeom prst="rect">
              <a:avLst/>
            </a:prstGeom>
            <a:solidFill>
              <a:srgbClr val="80BD41">
                <a:alpha val="100000"/>
              </a:srgbClr>
            </a:solidFill>
          </p:spPr>
          <p:txBody>
            <a:bodyPr/>
            <a:lstStyle/>
            <a:p/>
          </p:txBody>
        </p:sp>
        <p:sp>
          <p:nvSpPr>
            <p:cNvPr id="175" name="rc175"/>
            <p:cNvSpPr/>
            <p:nvPr/>
          </p:nvSpPr>
          <p:spPr>
            <a:xfrm>
              <a:off x="6408407" y="891184"/>
              <a:ext cx="119670" cy="2789031"/>
            </a:xfrm>
            <a:prstGeom prst="rect">
              <a:avLst/>
            </a:prstGeom>
            <a:solidFill>
              <a:srgbClr val="80BD41">
                <a:alpha val="100000"/>
              </a:srgbClr>
            </a:solidFill>
          </p:spPr>
          <p:txBody>
            <a:bodyPr/>
            <a:lstStyle/>
            <a:p/>
          </p:txBody>
        </p:sp>
        <p:sp>
          <p:nvSpPr>
            <p:cNvPr id="176" name="rc176"/>
            <p:cNvSpPr/>
            <p:nvPr/>
          </p:nvSpPr>
          <p:spPr>
            <a:xfrm>
              <a:off x="5876536" y="891184"/>
              <a:ext cx="119670" cy="2789031"/>
            </a:xfrm>
            <a:prstGeom prst="rect">
              <a:avLst/>
            </a:prstGeom>
            <a:solidFill>
              <a:srgbClr val="80BD41">
                <a:alpha val="100000"/>
              </a:srgbClr>
            </a:solidFill>
          </p:spPr>
          <p:txBody>
            <a:bodyPr/>
            <a:lstStyle/>
            <a:p/>
          </p:txBody>
        </p:sp>
        <p:sp>
          <p:nvSpPr>
            <p:cNvPr id="177" name="rc177"/>
            <p:cNvSpPr/>
            <p:nvPr/>
          </p:nvSpPr>
          <p:spPr>
            <a:xfrm>
              <a:off x="6142472" y="891184"/>
              <a:ext cx="119670" cy="2789031"/>
            </a:xfrm>
            <a:prstGeom prst="rect">
              <a:avLst/>
            </a:prstGeom>
            <a:solidFill>
              <a:srgbClr val="80BD41">
                <a:alpha val="100000"/>
              </a:srgbClr>
            </a:solidFill>
          </p:spPr>
          <p:txBody>
            <a:bodyPr/>
            <a:lstStyle/>
            <a:p/>
          </p:txBody>
        </p:sp>
        <p:sp>
          <p:nvSpPr>
            <p:cNvPr id="178" name="rc178"/>
            <p:cNvSpPr/>
            <p:nvPr/>
          </p:nvSpPr>
          <p:spPr>
            <a:xfrm>
              <a:off x="6541375" y="891184"/>
              <a:ext cx="119670" cy="2789031"/>
            </a:xfrm>
            <a:prstGeom prst="rect">
              <a:avLst/>
            </a:prstGeom>
            <a:solidFill>
              <a:srgbClr val="80BD41">
                <a:alpha val="100000"/>
              </a:srgbClr>
            </a:solidFill>
          </p:spPr>
          <p:txBody>
            <a:bodyPr/>
            <a:lstStyle/>
            <a:p/>
          </p:txBody>
        </p:sp>
        <p:sp>
          <p:nvSpPr>
            <p:cNvPr id="179" name="rc179"/>
            <p:cNvSpPr/>
            <p:nvPr/>
          </p:nvSpPr>
          <p:spPr>
            <a:xfrm>
              <a:off x="6009504" y="891184"/>
              <a:ext cx="119670" cy="2789031"/>
            </a:xfrm>
            <a:prstGeom prst="rect">
              <a:avLst/>
            </a:prstGeom>
            <a:solidFill>
              <a:srgbClr val="80BD41">
                <a:alpha val="100000"/>
              </a:srgbClr>
            </a:solidFill>
          </p:spPr>
          <p:txBody>
            <a:bodyPr/>
            <a:lstStyle/>
            <a:p/>
          </p:txBody>
        </p:sp>
        <p:sp>
          <p:nvSpPr>
            <p:cNvPr id="180" name="rc180"/>
            <p:cNvSpPr/>
            <p:nvPr/>
          </p:nvSpPr>
          <p:spPr>
            <a:xfrm>
              <a:off x="6275439" y="891184"/>
              <a:ext cx="119670" cy="2789031"/>
            </a:xfrm>
            <a:prstGeom prst="rect">
              <a:avLst/>
            </a:prstGeom>
            <a:solidFill>
              <a:srgbClr val="80BD41">
                <a:alpha val="100000"/>
              </a:srgbClr>
            </a:solidFill>
          </p:spPr>
          <p:txBody>
            <a:bodyPr/>
            <a:lstStyle/>
            <a:p/>
          </p:txBody>
        </p:sp>
        <p:sp>
          <p:nvSpPr>
            <p:cNvPr id="181" name="rc181"/>
            <p:cNvSpPr/>
            <p:nvPr/>
          </p:nvSpPr>
          <p:spPr>
            <a:xfrm>
              <a:off x="7206214" y="862132"/>
              <a:ext cx="119670" cy="2818084"/>
            </a:xfrm>
            <a:prstGeom prst="rect">
              <a:avLst/>
            </a:prstGeom>
            <a:solidFill>
              <a:srgbClr val="80BD41">
                <a:alpha val="100000"/>
              </a:srgbClr>
            </a:solidFill>
          </p:spPr>
          <p:txBody>
            <a:bodyPr/>
            <a:lstStyle/>
            <a:p/>
          </p:txBody>
        </p:sp>
        <p:sp>
          <p:nvSpPr>
            <p:cNvPr id="182" name="rc182"/>
            <p:cNvSpPr/>
            <p:nvPr/>
          </p:nvSpPr>
          <p:spPr>
            <a:xfrm>
              <a:off x="6807310" y="862132"/>
              <a:ext cx="119670" cy="2818084"/>
            </a:xfrm>
            <a:prstGeom prst="rect">
              <a:avLst/>
            </a:prstGeom>
            <a:solidFill>
              <a:srgbClr val="80BD41">
                <a:alpha val="100000"/>
              </a:srgbClr>
            </a:solidFill>
          </p:spPr>
          <p:txBody>
            <a:bodyPr/>
            <a:lstStyle/>
            <a:p/>
          </p:txBody>
        </p:sp>
        <p:sp>
          <p:nvSpPr>
            <p:cNvPr id="183" name="rc183"/>
            <p:cNvSpPr/>
            <p:nvPr/>
          </p:nvSpPr>
          <p:spPr>
            <a:xfrm>
              <a:off x="7339181" y="862132"/>
              <a:ext cx="119670" cy="2818084"/>
            </a:xfrm>
            <a:prstGeom prst="rect">
              <a:avLst/>
            </a:prstGeom>
            <a:solidFill>
              <a:srgbClr val="80BD41">
                <a:alpha val="100000"/>
              </a:srgbClr>
            </a:solidFill>
          </p:spPr>
          <p:txBody>
            <a:bodyPr/>
            <a:lstStyle/>
            <a:p/>
          </p:txBody>
        </p:sp>
        <p:sp>
          <p:nvSpPr>
            <p:cNvPr id="184" name="rc184"/>
            <p:cNvSpPr/>
            <p:nvPr/>
          </p:nvSpPr>
          <p:spPr>
            <a:xfrm>
              <a:off x="7073246" y="862132"/>
              <a:ext cx="119670" cy="2818084"/>
            </a:xfrm>
            <a:prstGeom prst="rect">
              <a:avLst/>
            </a:prstGeom>
            <a:solidFill>
              <a:srgbClr val="80BD41">
                <a:alpha val="100000"/>
              </a:srgbClr>
            </a:solidFill>
          </p:spPr>
          <p:txBody>
            <a:bodyPr/>
            <a:lstStyle/>
            <a:p/>
          </p:txBody>
        </p:sp>
        <p:sp>
          <p:nvSpPr>
            <p:cNvPr id="185" name="rc185"/>
            <p:cNvSpPr/>
            <p:nvPr/>
          </p:nvSpPr>
          <p:spPr>
            <a:xfrm>
              <a:off x="6940278" y="862132"/>
              <a:ext cx="119670" cy="2818084"/>
            </a:xfrm>
            <a:prstGeom prst="rect">
              <a:avLst/>
            </a:prstGeom>
            <a:solidFill>
              <a:srgbClr val="80BD41">
                <a:alpha val="100000"/>
              </a:srgbClr>
            </a:solidFill>
          </p:spPr>
          <p:txBody>
            <a:bodyPr/>
            <a:lstStyle/>
            <a:p/>
          </p:txBody>
        </p:sp>
        <p:sp>
          <p:nvSpPr>
            <p:cNvPr id="186" name="rc186"/>
            <p:cNvSpPr/>
            <p:nvPr/>
          </p:nvSpPr>
          <p:spPr>
            <a:xfrm>
              <a:off x="7472149" y="862132"/>
              <a:ext cx="119670" cy="2818084"/>
            </a:xfrm>
            <a:prstGeom prst="rect">
              <a:avLst/>
            </a:prstGeom>
            <a:solidFill>
              <a:srgbClr val="80BD41">
                <a:alpha val="100000"/>
              </a:srgbClr>
            </a:solidFill>
          </p:spPr>
          <p:txBody>
            <a:bodyPr/>
            <a:lstStyle/>
            <a:p/>
          </p:txBody>
        </p:sp>
        <p:sp>
          <p:nvSpPr>
            <p:cNvPr id="187" name="rc187"/>
            <p:cNvSpPr/>
            <p:nvPr/>
          </p:nvSpPr>
          <p:spPr>
            <a:xfrm>
              <a:off x="6674343" y="862132"/>
              <a:ext cx="119670" cy="2818084"/>
            </a:xfrm>
            <a:prstGeom prst="rect">
              <a:avLst/>
            </a:prstGeom>
            <a:solidFill>
              <a:srgbClr val="80BD41">
                <a:alpha val="100000"/>
              </a:srgbClr>
            </a:solidFill>
          </p:spPr>
          <p:txBody>
            <a:bodyPr/>
            <a:lstStyle/>
            <a:p/>
          </p:txBody>
        </p:sp>
        <p:sp>
          <p:nvSpPr>
            <p:cNvPr id="188" name="rc188"/>
            <p:cNvSpPr/>
            <p:nvPr/>
          </p:nvSpPr>
          <p:spPr>
            <a:xfrm>
              <a:off x="7605117" y="833079"/>
              <a:ext cx="119670" cy="2847136"/>
            </a:xfrm>
            <a:prstGeom prst="rect">
              <a:avLst/>
            </a:prstGeom>
            <a:solidFill>
              <a:srgbClr val="80BD41">
                <a:alpha val="100000"/>
              </a:srgbClr>
            </a:solidFill>
          </p:spPr>
          <p:txBody>
            <a:bodyPr/>
            <a:lstStyle/>
            <a:p/>
          </p:txBody>
        </p:sp>
        <p:sp>
          <p:nvSpPr>
            <p:cNvPr id="189" name="rc189"/>
            <p:cNvSpPr/>
            <p:nvPr/>
          </p:nvSpPr>
          <p:spPr>
            <a:xfrm>
              <a:off x="8004020" y="833079"/>
              <a:ext cx="119670" cy="2847136"/>
            </a:xfrm>
            <a:prstGeom prst="rect">
              <a:avLst/>
            </a:prstGeom>
            <a:solidFill>
              <a:srgbClr val="80BD41">
                <a:alpha val="100000"/>
              </a:srgbClr>
            </a:solidFill>
          </p:spPr>
          <p:txBody>
            <a:bodyPr/>
            <a:lstStyle/>
            <a:p/>
          </p:txBody>
        </p:sp>
        <p:sp>
          <p:nvSpPr>
            <p:cNvPr id="190" name="rc190"/>
            <p:cNvSpPr/>
            <p:nvPr/>
          </p:nvSpPr>
          <p:spPr>
            <a:xfrm>
              <a:off x="7871052" y="833079"/>
              <a:ext cx="119670" cy="2847136"/>
            </a:xfrm>
            <a:prstGeom prst="rect">
              <a:avLst/>
            </a:prstGeom>
            <a:solidFill>
              <a:srgbClr val="80BD41">
                <a:alpha val="100000"/>
              </a:srgbClr>
            </a:solidFill>
          </p:spPr>
          <p:txBody>
            <a:bodyPr/>
            <a:lstStyle/>
            <a:p/>
          </p:txBody>
        </p:sp>
        <p:sp>
          <p:nvSpPr>
            <p:cNvPr id="191" name="rc191"/>
            <p:cNvSpPr/>
            <p:nvPr/>
          </p:nvSpPr>
          <p:spPr>
            <a:xfrm>
              <a:off x="7738085" y="833079"/>
              <a:ext cx="119670" cy="2847136"/>
            </a:xfrm>
            <a:prstGeom prst="rect">
              <a:avLst/>
            </a:prstGeom>
            <a:solidFill>
              <a:srgbClr val="80BD41">
                <a:alpha val="100000"/>
              </a:srgbClr>
            </a:solidFill>
          </p:spPr>
          <p:txBody>
            <a:bodyPr/>
            <a:lstStyle/>
            <a:p/>
          </p:txBody>
        </p:sp>
        <p:sp>
          <p:nvSpPr>
            <p:cNvPr id="192" name="rc192"/>
            <p:cNvSpPr/>
            <p:nvPr/>
          </p:nvSpPr>
          <p:spPr>
            <a:xfrm>
              <a:off x="8402923" y="804027"/>
              <a:ext cx="119670" cy="2876188"/>
            </a:xfrm>
            <a:prstGeom prst="rect">
              <a:avLst/>
            </a:prstGeom>
            <a:solidFill>
              <a:srgbClr val="80BD41">
                <a:alpha val="100000"/>
              </a:srgbClr>
            </a:solidFill>
          </p:spPr>
          <p:txBody>
            <a:bodyPr/>
            <a:lstStyle/>
            <a:p/>
          </p:txBody>
        </p:sp>
        <p:sp>
          <p:nvSpPr>
            <p:cNvPr id="193" name="rc193"/>
            <p:cNvSpPr/>
            <p:nvPr/>
          </p:nvSpPr>
          <p:spPr>
            <a:xfrm>
              <a:off x="8801827" y="804027"/>
              <a:ext cx="119670" cy="2876188"/>
            </a:xfrm>
            <a:prstGeom prst="rect">
              <a:avLst/>
            </a:prstGeom>
            <a:solidFill>
              <a:srgbClr val="80BD41">
                <a:alpha val="100000"/>
              </a:srgbClr>
            </a:solidFill>
          </p:spPr>
          <p:txBody>
            <a:bodyPr/>
            <a:lstStyle/>
            <a:p/>
          </p:txBody>
        </p:sp>
        <p:sp>
          <p:nvSpPr>
            <p:cNvPr id="194" name="rc194"/>
            <p:cNvSpPr/>
            <p:nvPr/>
          </p:nvSpPr>
          <p:spPr>
            <a:xfrm>
              <a:off x="8535891" y="804027"/>
              <a:ext cx="119670" cy="2876188"/>
            </a:xfrm>
            <a:prstGeom prst="rect">
              <a:avLst/>
            </a:prstGeom>
            <a:solidFill>
              <a:srgbClr val="80BD41">
                <a:alpha val="100000"/>
              </a:srgbClr>
            </a:solidFill>
          </p:spPr>
          <p:txBody>
            <a:bodyPr/>
            <a:lstStyle/>
            <a:p/>
          </p:txBody>
        </p:sp>
        <p:sp>
          <p:nvSpPr>
            <p:cNvPr id="195" name="rc195"/>
            <p:cNvSpPr/>
            <p:nvPr/>
          </p:nvSpPr>
          <p:spPr>
            <a:xfrm>
              <a:off x="8934794" y="804027"/>
              <a:ext cx="119670" cy="2876188"/>
            </a:xfrm>
            <a:prstGeom prst="rect">
              <a:avLst/>
            </a:prstGeom>
            <a:solidFill>
              <a:srgbClr val="80BD41">
                <a:alpha val="100000"/>
              </a:srgbClr>
            </a:solidFill>
          </p:spPr>
          <p:txBody>
            <a:bodyPr/>
            <a:lstStyle/>
            <a:p/>
          </p:txBody>
        </p:sp>
        <p:sp>
          <p:nvSpPr>
            <p:cNvPr id="196" name="rc196"/>
            <p:cNvSpPr/>
            <p:nvPr/>
          </p:nvSpPr>
          <p:spPr>
            <a:xfrm>
              <a:off x="8269956" y="804027"/>
              <a:ext cx="119670" cy="2876188"/>
            </a:xfrm>
            <a:prstGeom prst="rect">
              <a:avLst/>
            </a:prstGeom>
            <a:solidFill>
              <a:srgbClr val="80BD41">
                <a:alpha val="100000"/>
              </a:srgbClr>
            </a:solidFill>
          </p:spPr>
          <p:txBody>
            <a:bodyPr/>
            <a:lstStyle/>
            <a:p/>
          </p:txBody>
        </p:sp>
        <p:sp>
          <p:nvSpPr>
            <p:cNvPr id="197" name="rc197"/>
            <p:cNvSpPr/>
            <p:nvPr/>
          </p:nvSpPr>
          <p:spPr>
            <a:xfrm>
              <a:off x="8668859" y="804027"/>
              <a:ext cx="119670" cy="2876188"/>
            </a:xfrm>
            <a:prstGeom prst="rect">
              <a:avLst/>
            </a:prstGeom>
            <a:solidFill>
              <a:srgbClr val="80BD41">
                <a:alpha val="100000"/>
              </a:srgbClr>
            </a:solidFill>
          </p:spPr>
          <p:txBody>
            <a:bodyPr/>
            <a:lstStyle/>
            <a:p/>
          </p:txBody>
        </p:sp>
        <p:sp>
          <p:nvSpPr>
            <p:cNvPr id="198" name="rc198"/>
            <p:cNvSpPr/>
            <p:nvPr/>
          </p:nvSpPr>
          <p:spPr>
            <a:xfrm>
              <a:off x="8136988" y="804027"/>
              <a:ext cx="119670" cy="2876188"/>
            </a:xfrm>
            <a:prstGeom prst="rect">
              <a:avLst/>
            </a:prstGeom>
            <a:solidFill>
              <a:srgbClr val="80BD41">
                <a:alpha val="100000"/>
              </a:srgbClr>
            </a:solidFill>
          </p:spPr>
          <p:txBody>
            <a:bodyPr/>
            <a:lstStyle/>
            <a:p/>
          </p:txBody>
        </p:sp>
        <p:sp>
          <p:nvSpPr>
            <p:cNvPr id="199" name="pg199"/>
            <p:cNvSpPr/>
            <p:nvPr/>
          </p:nvSpPr>
          <p:spPr>
            <a:xfrm>
              <a:off x="990937" y="3594752"/>
              <a:ext cx="85463" cy="85463"/>
            </a:xfrm>
            <a:custGeom>
              <a:avLst/>
              <a:pathLst>
                <a:path w="85463" h="85463">
                  <a:moveTo>
                    <a:pt x="85463" y="0"/>
                  </a:moveTo>
                  <a:lnTo>
                    <a:pt x="85463" y="8948"/>
                  </a:lnTo>
                  <a:lnTo>
                    <a:pt x="8948" y="85463"/>
                  </a:lnTo>
                  <a:lnTo>
                    <a:pt x="0" y="8546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0" name="pg200"/>
            <p:cNvSpPr/>
            <p:nvPr/>
          </p:nvSpPr>
          <p:spPr>
            <a:xfrm>
              <a:off x="956729" y="350526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1" name="pg201"/>
            <p:cNvSpPr/>
            <p:nvPr/>
          </p:nvSpPr>
          <p:spPr>
            <a:xfrm>
              <a:off x="956729" y="341578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2" name="pg202"/>
            <p:cNvSpPr/>
            <p:nvPr/>
          </p:nvSpPr>
          <p:spPr>
            <a:xfrm>
              <a:off x="956729" y="332629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3" name="pg203"/>
            <p:cNvSpPr/>
            <p:nvPr/>
          </p:nvSpPr>
          <p:spPr>
            <a:xfrm>
              <a:off x="956729" y="323680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4" name="pg204"/>
            <p:cNvSpPr/>
            <p:nvPr/>
          </p:nvSpPr>
          <p:spPr>
            <a:xfrm>
              <a:off x="956729" y="314732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5" name="pg205"/>
            <p:cNvSpPr/>
            <p:nvPr/>
          </p:nvSpPr>
          <p:spPr>
            <a:xfrm>
              <a:off x="956729" y="305783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6" name="pg206"/>
            <p:cNvSpPr/>
            <p:nvPr/>
          </p:nvSpPr>
          <p:spPr>
            <a:xfrm>
              <a:off x="956729" y="296835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7" name="pg207"/>
            <p:cNvSpPr/>
            <p:nvPr/>
          </p:nvSpPr>
          <p:spPr>
            <a:xfrm>
              <a:off x="956729" y="287886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8" name="pg208"/>
            <p:cNvSpPr/>
            <p:nvPr/>
          </p:nvSpPr>
          <p:spPr>
            <a:xfrm>
              <a:off x="956729" y="278937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9" name="pg209"/>
            <p:cNvSpPr/>
            <p:nvPr/>
          </p:nvSpPr>
          <p:spPr>
            <a:xfrm>
              <a:off x="956729" y="269989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0" name="pg210"/>
            <p:cNvSpPr/>
            <p:nvPr/>
          </p:nvSpPr>
          <p:spPr>
            <a:xfrm>
              <a:off x="956729" y="261040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1" name="pg211"/>
            <p:cNvSpPr/>
            <p:nvPr/>
          </p:nvSpPr>
          <p:spPr>
            <a:xfrm>
              <a:off x="956729" y="252092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2" name="pg212"/>
            <p:cNvSpPr/>
            <p:nvPr/>
          </p:nvSpPr>
          <p:spPr>
            <a:xfrm>
              <a:off x="956729" y="243143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3" name="pg213"/>
            <p:cNvSpPr/>
            <p:nvPr/>
          </p:nvSpPr>
          <p:spPr>
            <a:xfrm>
              <a:off x="956729" y="234194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4" name="pg214"/>
            <p:cNvSpPr/>
            <p:nvPr/>
          </p:nvSpPr>
          <p:spPr>
            <a:xfrm>
              <a:off x="956729" y="225246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5" name="pg215"/>
            <p:cNvSpPr/>
            <p:nvPr/>
          </p:nvSpPr>
          <p:spPr>
            <a:xfrm>
              <a:off x="956729" y="216297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6" name="pg216"/>
            <p:cNvSpPr/>
            <p:nvPr/>
          </p:nvSpPr>
          <p:spPr>
            <a:xfrm>
              <a:off x="956729" y="207349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7" name="pg217"/>
            <p:cNvSpPr/>
            <p:nvPr/>
          </p:nvSpPr>
          <p:spPr>
            <a:xfrm>
              <a:off x="956729" y="198400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8" name="pg218"/>
            <p:cNvSpPr/>
            <p:nvPr/>
          </p:nvSpPr>
          <p:spPr>
            <a:xfrm>
              <a:off x="956729" y="189451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9" name="pg219"/>
            <p:cNvSpPr/>
            <p:nvPr/>
          </p:nvSpPr>
          <p:spPr>
            <a:xfrm>
              <a:off x="956729" y="180503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0" name="pg220"/>
            <p:cNvSpPr/>
            <p:nvPr/>
          </p:nvSpPr>
          <p:spPr>
            <a:xfrm>
              <a:off x="956729" y="171554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1" name="pg221"/>
            <p:cNvSpPr/>
            <p:nvPr/>
          </p:nvSpPr>
          <p:spPr>
            <a:xfrm>
              <a:off x="956729" y="162606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2" name="pg222"/>
            <p:cNvSpPr/>
            <p:nvPr/>
          </p:nvSpPr>
          <p:spPr>
            <a:xfrm>
              <a:off x="956729" y="153657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3" name="pg223"/>
            <p:cNvSpPr/>
            <p:nvPr/>
          </p:nvSpPr>
          <p:spPr>
            <a:xfrm>
              <a:off x="956729" y="144708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4" name="pg224"/>
            <p:cNvSpPr/>
            <p:nvPr/>
          </p:nvSpPr>
          <p:spPr>
            <a:xfrm>
              <a:off x="956729" y="1414128"/>
              <a:ext cx="72094" cy="72094"/>
            </a:xfrm>
            <a:custGeom>
              <a:avLst/>
              <a:pathLst>
                <a:path w="72094" h="72094">
                  <a:moveTo>
                    <a:pt x="63145" y="0"/>
                  </a:moveTo>
                  <a:lnTo>
                    <a:pt x="72094" y="0"/>
                  </a:lnTo>
                  <a:lnTo>
                    <a:pt x="0" y="72094"/>
                  </a:lnTo>
                  <a:lnTo>
                    <a:pt x="0" y="63145"/>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5" name="pg225"/>
            <p:cNvSpPr/>
            <p:nvPr/>
          </p:nvSpPr>
          <p:spPr>
            <a:xfrm>
              <a:off x="2870143" y="3612410"/>
              <a:ext cx="67806" cy="67806"/>
            </a:xfrm>
            <a:custGeom>
              <a:avLst/>
              <a:pathLst>
                <a:path w="67806" h="67806">
                  <a:moveTo>
                    <a:pt x="67806" y="0"/>
                  </a:moveTo>
                  <a:lnTo>
                    <a:pt x="67806" y="8948"/>
                  </a:lnTo>
                  <a:lnTo>
                    <a:pt x="8948" y="67806"/>
                  </a:lnTo>
                  <a:lnTo>
                    <a:pt x="0" y="6780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6" name="pg226"/>
            <p:cNvSpPr/>
            <p:nvPr/>
          </p:nvSpPr>
          <p:spPr>
            <a:xfrm>
              <a:off x="2818278" y="352292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7" name="pg227"/>
            <p:cNvSpPr/>
            <p:nvPr/>
          </p:nvSpPr>
          <p:spPr>
            <a:xfrm>
              <a:off x="2818278" y="343343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8" name="pg228"/>
            <p:cNvSpPr/>
            <p:nvPr/>
          </p:nvSpPr>
          <p:spPr>
            <a:xfrm>
              <a:off x="2818278" y="334395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9" name="pg229"/>
            <p:cNvSpPr/>
            <p:nvPr/>
          </p:nvSpPr>
          <p:spPr>
            <a:xfrm>
              <a:off x="2818278" y="325446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0" name="pg230"/>
            <p:cNvSpPr/>
            <p:nvPr/>
          </p:nvSpPr>
          <p:spPr>
            <a:xfrm>
              <a:off x="2818278" y="316498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1" name="pg231"/>
            <p:cNvSpPr/>
            <p:nvPr/>
          </p:nvSpPr>
          <p:spPr>
            <a:xfrm>
              <a:off x="2818278" y="307549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2" name="pg232"/>
            <p:cNvSpPr/>
            <p:nvPr/>
          </p:nvSpPr>
          <p:spPr>
            <a:xfrm>
              <a:off x="2818278" y="298600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3" name="pg233"/>
            <p:cNvSpPr/>
            <p:nvPr/>
          </p:nvSpPr>
          <p:spPr>
            <a:xfrm>
              <a:off x="2818278" y="289652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4" name="pg234"/>
            <p:cNvSpPr/>
            <p:nvPr/>
          </p:nvSpPr>
          <p:spPr>
            <a:xfrm>
              <a:off x="2818278" y="280703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5" name="pg235"/>
            <p:cNvSpPr/>
            <p:nvPr/>
          </p:nvSpPr>
          <p:spPr>
            <a:xfrm>
              <a:off x="2818278" y="271755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6" name="pg236"/>
            <p:cNvSpPr/>
            <p:nvPr/>
          </p:nvSpPr>
          <p:spPr>
            <a:xfrm>
              <a:off x="2818278" y="262806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7" name="pg237"/>
            <p:cNvSpPr/>
            <p:nvPr/>
          </p:nvSpPr>
          <p:spPr>
            <a:xfrm>
              <a:off x="2818278" y="253857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8" name="pg238"/>
            <p:cNvSpPr/>
            <p:nvPr/>
          </p:nvSpPr>
          <p:spPr>
            <a:xfrm>
              <a:off x="2818278" y="244909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9" name="pg239"/>
            <p:cNvSpPr/>
            <p:nvPr/>
          </p:nvSpPr>
          <p:spPr>
            <a:xfrm>
              <a:off x="2818278" y="235960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0" name="pg240"/>
            <p:cNvSpPr/>
            <p:nvPr/>
          </p:nvSpPr>
          <p:spPr>
            <a:xfrm>
              <a:off x="2818278" y="227012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1" name="pg241"/>
            <p:cNvSpPr/>
            <p:nvPr/>
          </p:nvSpPr>
          <p:spPr>
            <a:xfrm>
              <a:off x="2818278" y="218063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2" name="pg242"/>
            <p:cNvSpPr/>
            <p:nvPr/>
          </p:nvSpPr>
          <p:spPr>
            <a:xfrm>
              <a:off x="2818278" y="209114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3" name="pg243"/>
            <p:cNvSpPr/>
            <p:nvPr/>
          </p:nvSpPr>
          <p:spPr>
            <a:xfrm>
              <a:off x="2818278" y="200166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4" name="pg244"/>
            <p:cNvSpPr/>
            <p:nvPr/>
          </p:nvSpPr>
          <p:spPr>
            <a:xfrm>
              <a:off x="2818278" y="191217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5" name="pg245"/>
            <p:cNvSpPr/>
            <p:nvPr/>
          </p:nvSpPr>
          <p:spPr>
            <a:xfrm>
              <a:off x="2818278" y="182269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6" name="pg246"/>
            <p:cNvSpPr/>
            <p:nvPr/>
          </p:nvSpPr>
          <p:spPr>
            <a:xfrm>
              <a:off x="2818278" y="173320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7" name="pg247"/>
            <p:cNvSpPr/>
            <p:nvPr/>
          </p:nvSpPr>
          <p:spPr>
            <a:xfrm>
              <a:off x="2818278" y="164371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8" name="pg248"/>
            <p:cNvSpPr/>
            <p:nvPr/>
          </p:nvSpPr>
          <p:spPr>
            <a:xfrm>
              <a:off x="2818278" y="155423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9" name="pg249"/>
            <p:cNvSpPr/>
            <p:nvPr/>
          </p:nvSpPr>
          <p:spPr>
            <a:xfrm>
              <a:off x="2818278" y="146474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0" name="pg250"/>
            <p:cNvSpPr/>
            <p:nvPr/>
          </p:nvSpPr>
          <p:spPr>
            <a:xfrm>
              <a:off x="2818278" y="137526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1" name="pg251"/>
            <p:cNvSpPr/>
            <p:nvPr/>
          </p:nvSpPr>
          <p:spPr>
            <a:xfrm>
              <a:off x="2818278" y="128577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2" name="pg252"/>
            <p:cNvSpPr/>
            <p:nvPr/>
          </p:nvSpPr>
          <p:spPr>
            <a:xfrm>
              <a:off x="2818278" y="119628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3" name="pg253"/>
            <p:cNvSpPr/>
            <p:nvPr/>
          </p:nvSpPr>
          <p:spPr>
            <a:xfrm>
              <a:off x="2818278" y="110680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4" name="pg254"/>
            <p:cNvSpPr/>
            <p:nvPr/>
          </p:nvSpPr>
          <p:spPr>
            <a:xfrm>
              <a:off x="2818278" y="1065499"/>
              <a:ext cx="80436" cy="80436"/>
            </a:xfrm>
            <a:custGeom>
              <a:avLst/>
              <a:pathLst>
                <a:path w="80436" h="80436">
                  <a:moveTo>
                    <a:pt x="71488" y="0"/>
                  </a:moveTo>
                  <a:lnTo>
                    <a:pt x="80436" y="0"/>
                  </a:lnTo>
                  <a:lnTo>
                    <a:pt x="0" y="80436"/>
                  </a:lnTo>
                  <a:lnTo>
                    <a:pt x="0" y="71488"/>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5" name="pg255"/>
            <p:cNvSpPr/>
            <p:nvPr/>
          </p:nvSpPr>
          <p:spPr>
            <a:xfrm>
              <a:off x="3317573" y="3660936"/>
              <a:ext cx="19279" cy="19279"/>
            </a:xfrm>
            <a:custGeom>
              <a:avLst/>
              <a:pathLst>
                <a:path w="19279" h="19279">
                  <a:moveTo>
                    <a:pt x="19279" y="0"/>
                  </a:moveTo>
                  <a:lnTo>
                    <a:pt x="19279" y="8948"/>
                  </a:lnTo>
                  <a:lnTo>
                    <a:pt x="8948" y="19279"/>
                  </a:lnTo>
                  <a:lnTo>
                    <a:pt x="0" y="1927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6" name="pg256"/>
            <p:cNvSpPr/>
            <p:nvPr/>
          </p:nvSpPr>
          <p:spPr>
            <a:xfrm>
              <a:off x="3228087" y="3571450"/>
              <a:ext cx="108765" cy="108765"/>
            </a:xfrm>
            <a:custGeom>
              <a:avLst/>
              <a:pathLst>
                <a:path w="108765" h="108765">
                  <a:moveTo>
                    <a:pt x="108765" y="0"/>
                  </a:moveTo>
                  <a:lnTo>
                    <a:pt x="108765" y="8948"/>
                  </a:lnTo>
                  <a:lnTo>
                    <a:pt x="8948" y="108765"/>
                  </a:lnTo>
                  <a:lnTo>
                    <a:pt x="0" y="108765"/>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7" name="pg257"/>
            <p:cNvSpPr/>
            <p:nvPr/>
          </p:nvSpPr>
          <p:spPr>
            <a:xfrm>
              <a:off x="3217181" y="348196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8" name="pg258"/>
            <p:cNvSpPr/>
            <p:nvPr/>
          </p:nvSpPr>
          <p:spPr>
            <a:xfrm>
              <a:off x="3217181" y="339247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9" name="pg259"/>
            <p:cNvSpPr/>
            <p:nvPr/>
          </p:nvSpPr>
          <p:spPr>
            <a:xfrm>
              <a:off x="3217181" y="330299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0" name="pg260"/>
            <p:cNvSpPr/>
            <p:nvPr/>
          </p:nvSpPr>
          <p:spPr>
            <a:xfrm>
              <a:off x="3217181" y="321350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1" name="pg261"/>
            <p:cNvSpPr/>
            <p:nvPr/>
          </p:nvSpPr>
          <p:spPr>
            <a:xfrm>
              <a:off x="3217181" y="312402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2" name="pg262"/>
            <p:cNvSpPr/>
            <p:nvPr/>
          </p:nvSpPr>
          <p:spPr>
            <a:xfrm>
              <a:off x="3217181" y="303453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3" name="pg263"/>
            <p:cNvSpPr/>
            <p:nvPr/>
          </p:nvSpPr>
          <p:spPr>
            <a:xfrm>
              <a:off x="3217181" y="294504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4" name="pg264"/>
            <p:cNvSpPr/>
            <p:nvPr/>
          </p:nvSpPr>
          <p:spPr>
            <a:xfrm>
              <a:off x="3217181" y="285556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5" name="pg265"/>
            <p:cNvSpPr/>
            <p:nvPr/>
          </p:nvSpPr>
          <p:spPr>
            <a:xfrm>
              <a:off x="3217181" y="276607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6" name="pg266"/>
            <p:cNvSpPr/>
            <p:nvPr/>
          </p:nvSpPr>
          <p:spPr>
            <a:xfrm>
              <a:off x="3217181" y="267659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7" name="pg267"/>
            <p:cNvSpPr/>
            <p:nvPr/>
          </p:nvSpPr>
          <p:spPr>
            <a:xfrm>
              <a:off x="3217181" y="258710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8" name="pg268"/>
            <p:cNvSpPr/>
            <p:nvPr/>
          </p:nvSpPr>
          <p:spPr>
            <a:xfrm>
              <a:off x="3217181" y="249761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9" name="pg269"/>
            <p:cNvSpPr/>
            <p:nvPr/>
          </p:nvSpPr>
          <p:spPr>
            <a:xfrm>
              <a:off x="3217181" y="240813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0" name="pg270"/>
            <p:cNvSpPr/>
            <p:nvPr/>
          </p:nvSpPr>
          <p:spPr>
            <a:xfrm>
              <a:off x="3217181" y="231864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1" name="pg271"/>
            <p:cNvSpPr/>
            <p:nvPr/>
          </p:nvSpPr>
          <p:spPr>
            <a:xfrm>
              <a:off x="3217181" y="222916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2" name="pg272"/>
            <p:cNvSpPr/>
            <p:nvPr/>
          </p:nvSpPr>
          <p:spPr>
            <a:xfrm>
              <a:off x="3217181" y="213967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3" name="pg273"/>
            <p:cNvSpPr/>
            <p:nvPr/>
          </p:nvSpPr>
          <p:spPr>
            <a:xfrm>
              <a:off x="3217181" y="205018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4" name="pg274"/>
            <p:cNvSpPr/>
            <p:nvPr/>
          </p:nvSpPr>
          <p:spPr>
            <a:xfrm>
              <a:off x="3217181" y="196070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5" name="pg275"/>
            <p:cNvSpPr/>
            <p:nvPr/>
          </p:nvSpPr>
          <p:spPr>
            <a:xfrm>
              <a:off x="3217181" y="187121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6" name="pg276"/>
            <p:cNvSpPr/>
            <p:nvPr/>
          </p:nvSpPr>
          <p:spPr>
            <a:xfrm>
              <a:off x="3217181" y="178173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7" name="pg277"/>
            <p:cNvSpPr/>
            <p:nvPr/>
          </p:nvSpPr>
          <p:spPr>
            <a:xfrm>
              <a:off x="3217181" y="169224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8" name="pg278"/>
            <p:cNvSpPr/>
            <p:nvPr/>
          </p:nvSpPr>
          <p:spPr>
            <a:xfrm>
              <a:off x="3217181" y="160275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9" name="pg279"/>
            <p:cNvSpPr/>
            <p:nvPr/>
          </p:nvSpPr>
          <p:spPr>
            <a:xfrm>
              <a:off x="3217181" y="151327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0" name="pg280"/>
            <p:cNvSpPr/>
            <p:nvPr/>
          </p:nvSpPr>
          <p:spPr>
            <a:xfrm>
              <a:off x="3217181" y="142378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1" name="pg281"/>
            <p:cNvSpPr/>
            <p:nvPr/>
          </p:nvSpPr>
          <p:spPr>
            <a:xfrm>
              <a:off x="3217181" y="133430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2" name="pg282"/>
            <p:cNvSpPr/>
            <p:nvPr/>
          </p:nvSpPr>
          <p:spPr>
            <a:xfrm>
              <a:off x="3217181" y="124481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3" name="pg283"/>
            <p:cNvSpPr/>
            <p:nvPr/>
          </p:nvSpPr>
          <p:spPr>
            <a:xfrm>
              <a:off x="3217181" y="115532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4" name="pg284"/>
            <p:cNvSpPr/>
            <p:nvPr/>
          </p:nvSpPr>
          <p:spPr>
            <a:xfrm>
              <a:off x="3217181" y="106584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5" name="pg285"/>
            <p:cNvSpPr/>
            <p:nvPr/>
          </p:nvSpPr>
          <p:spPr>
            <a:xfrm>
              <a:off x="3217181" y="1036446"/>
              <a:ext cx="68529" cy="68529"/>
            </a:xfrm>
            <a:custGeom>
              <a:avLst/>
              <a:pathLst>
                <a:path w="68529" h="68529">
                  <a:moveTo>
                    <a:pt x="59581" y="0"/>
                  </a:moveTo>
                  <a:lnTo>
                    <a:pt x="68529" y="0"/>
                  </a:lnTo>
                  <a:lnTo>
                    <a:pt x="0" y="68529"/>
                  </a:lnTo>
                  <a:lnTo>
                    <a:pt x="0" y="595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6" name="pg286"/>
            <p:cNvSpPr/>
            <p:nvPr/>
          </p:nvSpPr>
          <p:spPr>
            <a:xfrm>
              <a:off x="3049115" y="3658414"/>
              <a:ext cx="21801" cy="21801"/>
            </a:xfrm>
            <a:custGeom>
              <a:avLst/>
              <a:pathLst>
                <a:path w="21801" h="21801">
                  <a:moveTo>
                    <a:pt x="21801" y="0"/>
                  </a:moveTo>
                  <a:lnTo>
                    <a:pt x="21801" y="8948"/>
                  </a:lnTo>
                  <a:lnTo>
                    <a:pt x="8948" y="21801"/>
                  </a:lnTo>
                  <a:lnTo>
                    <a:pt x="0" y="2180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7" name="pg287"/>
            <p:cNvSpPr/>
            <p:nvPr/>
          </p:nvSpPr>
          <p:spPr>
            <a:xfrm>
              <a:off x="2959629" y="3568928"/>
              <a:ext cx="111287" cy="111287"/>
            </a:xfrm>
            <a:custGeom>
              <a:avLst/>
              <a:pathLst>
                <a:path w="111287" h="111287">
                  <a:moveTo>
                    <a:pt x="111287" y="0"/>
                  </a:moveTo>
                  <a:lnTo>
                    <a:pt x="111287" y="8948"/>
                  </a:lnTo>
                  <a:lnTo>
                    <a:pt x="8948" y="111287"/>
                  </a:lnTo>
                  <a:lnTo>
                    <a:pt x="0" y="11128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8" name="pg288"/>
            <p:cNvSpPr/>
            <p:nvPr/>
          </p:nvSpPr>
          <p:spPr>
            <a:xfrm>
              <a:off x="2951246" y="347944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9" name="pg289"/>
            <p:cNvSpPr/>
            <p:nvPr/>
          </p:nvSpPr>
          <p:spPr>
            <a:xfrm>
              <a:off x="2951246" y="338995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0" name="pg290"/>
            <p:cNvSpPr/>
            <p:nvPr/>
          </p:nvSpPr>
          <p:spPr>
            <a:xfrm>
              <a:off x="2951246" y="330047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1" name="pg291"/>
            <p:cNvSpPr/>
            <p:nvPr/>
          </p:nvSpPr>
          <p:spPr>
            <a:xfrm>
              <a:off x="2951246" y="321098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2" name="pg292"/>
            <p:cNvSpPr/>
            <p:nvPr/>
          </p:nvSpPr>
          <p:spPr>
            <a:xfrm>
              <a:off x="2951246" y="312149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3" name="pg293"/>
            <p:cNvSpPr/>
            <p:nvPr/>
          </p:nvSpPr>
          <p:spPr>
            <a:xfrm>
              <a:off x="2951246" y="303201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4" name="pg294"/>
            <p:cNvSpPr/>
            <p:nvPr/>
          </p:nvSpPr>
          <p:spPr>
            <a:xfrm>
              <a:off x="2951246" y="294252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5" name="pg295"/>
            <p:cNvSpPr/>
            <p:nvPr/>
          </p:nvSpPr>
          <p:spPr>
            <a:xfrm>
              <a:off x="2951246" y="285304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6" name="pg296"/>
            <p:cNvSpPr/>
            <p:nvPr/>
          </p:nvSpPr>
          <p:spPr>
            <a:xfrm>
              <a:off x="2951246" y="276355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7" name="pg297"/>
            <p:cNvSpPr/>
            <p:nvPr/>
          </p:nvSpPr>
          <p:spPr>
            <a:xfrm>
              <a:off x="2951246" y="267406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8" name="pg298"/>
            <p:cNvSpPr/>
            <p:nvPr/>
          </p:nvSpPr>
          <p:spPr>
            <a:xfrm>
              <a:off x="2951246" y="258458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9" name="pg299"/>
            <p:cNvSpPr/>
            <p:nvPr/>
          </p:nvSpPr>
          <p:spPr>
            <a:xfrm>
              <a:off x="2951246" y="249509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0" name="pg300"/>
            <p:cNvSpPr/>
            <p:nvPr/>
          </p:nvSpPr>
          <p:spPr>
            <a:xfrm>
              <a:off x="2951246" y="240561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1" name="pg301"/>
            <p:cNvSpPr/>
            <p:nvPr/>
          </p:nvSpPr>
          <p:spPr>
            <a:xfrm>
              <a:off x="2951246" y="231612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2" name="pg302"/>
            <p:cNvSpPr/>
            <p:nvPr/>
          </p:nvSpPr>
          <p:spPr>
            <a:xfrm>
              <a:off x="2951246" y="222663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3" name="pg303"/>
            <p:cNvSpPr/>
            <p:nvPr/>
          </p:nvSpPr>
          <p:spPr>
            <a:xfrm>
              <a:off x="2951246" y="213715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4" name="pg304"/>
            <p:cNvSpPr/>
            <p:nvPr/>
          </p:nvSpPr>
          <p:spPr>
            <a:xfrm>
              <a:off x="2951246" y="204766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5" name="pg305"/>
            <p:cNvSpPr/>
            <p:nvPr/>
          </p:nvSpPr>
          <p:spPr>
            <a:xfrm>
              <a:off x="2951246" y="195818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6" name="pg306"/>
            <p:cNvSpPr/>
            <p:nvPr/>
          </p:nvSpPr>
          <p:spPr>
            <a:xfrm>
              <a:off x="2951246" y="186869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7" name="pg307"/>
            <p:cNvSpPr/>
            <p:nvPr/>
          </p:nvSpPr>
          <p:spPr>
            <a:xfrm>
              <a:off x="2951246" y="177920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8" name="pg308"/>
            <p:cNvSpPr/>
            <p:nvPr/>
          </p:nvSpPr>
          <p:spPr>
            <a:xfrm>
              <a:off x="2951246" y="168972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9" name="pg309"/>
            <p:cNvSpPr/>
            <p:nvPr/>
          </p:nvSpPr>
          <p:spPr>
            <a:xfrm>
              <a:off x="2951246" y="160023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0" name="pg310"/>
            <p:cNvSpPr/>
            <p:nvPr/>
          </p:nvSpPr>
          <p:spPr>
            <a:xfrm>
              <a:off x="2951246" y="151075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1" name="pg311"/>
            <p:cNvSpPr/>
            <p:nvPr/>
          </p:nvSpPr>
          <p:spPr>
            <a:xfrm>
              <a:off x="2951246" y="142126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2" name="pg312"/>
            <p:cNvSpPr/>
            <p:nvPr/>
          </p:nvSpPr>
          <p:spPr>
            <a:xfrm>
              <a:off x="2951246" y="133177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3" name="pg313"/>
            <p:cNvSpPr/>
            <p:nvPr/>
          </p:nvSpPr>
          <p:spPr>
            <a:xfrm>
              <a:off x="2951246" y="124229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4" name="pg314"/>
            <p:cNvSpPr/>
            <p:nvPr/>
          </p:nvSpPr>
          <p:spPr>
            <a:xfrm>
              <a:off x="2951246" y="115280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5" name="pg315"/>
            <p:cNvSpPr/>
            <p:nvPr/>
          </p:nvSpPr>
          <p:spPr>
            <a:xfrm>
              <a:off x="2951246" y="106332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6" name="pg316"/>
            <p:cNvSpPr/>
            <p:nvPr/>
          </p:nvSpPr>
          <p:spPr>
            <a:xfrm>
              <a:off x="2951246" y="1036446"/>
              <a:ext cx="66007" cy="66007"/>
            </a:xfrm>
            <a:custGeom>
              <a:avLst/>
              <a:pathLst>
                <a:path w="66007" h="66007">
                  <a:moveTo>
                    <a:pt x="57058" y="0"/>
                  </a:moveTo>
                  <a:lnTo>
                    <a:pt x="66007" y="0"/>
                  </a:lnTo>
                  <a:lnTo>
                    <a:pt x="0" y="66007"/>
                  </a:lnTo>
                  <a:lnTo>
                    <a:pt x="0" y="57058"/>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7" name="pg317"/>
            <p:cNvSpPr/>
            <p:nvPr/>
          </p:nvSpPr>
          <p:spPr>
            <a:xfrm>
              <a:off x="3675517" y="3619977"/>
              <a:ext cx="60238" cy="60238"/>
            </a:xfrm>
            <a:custGeom>
              <a:avLst/>
              <a:pathLst>
                <a:path w="60238" h="60238">
                  <a:moveTo>
                    <a:pt x="60238" y="0"/>
                  </a:moveTo>
                  <a:lnTo>
                    <a:pt x="60238" y="8948"/>
                  </a:lnTo>
                  <a:lnTo>
                    <a:pt x="8948" y="60238"/>
                  </a:lnTo>
                  <a:lnTo>
                    <a:pt x="0" y="60238"/>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8" name="pg318"/>
            <p:cNvSpPr/>
            <p:nvPr/>
          </p:nvSpPr>
          <p:spPr>
            <a:xfrm>
              <a:off x="3616084" y="3530491"/>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9" name="pg319"/>
            <p:cNvSpPr/>
            <p:nvPr/>
          </p:nvSpPr>
          <p:spPr>
            <a:xfrm>
              <a:off x="3616084" y="3441005"/>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0" name="pg320"/>
            <p:cNvSpPr/>
            <p:nvPr/>
          </p:nvSpPr>
          <p:spPr>
            <a:xfrm>
              <a:off x="3616084" y="3351519"/>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1" name="pg321"/>
            <p:cNvSpPr/>
            <p:nvPr/>
          </p:nvSpPr>
          <p:spPr>
            <a:xfrm>
              <a:off x="3616084" y="3262033"/>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2" name="pg322"/>
            <p:cNvSpPr/>
            <p:nvPr/>
          </p:nvSpPr>
          <p:spPr>
            <a:xfrm>
              <a:off x="3616084" y="3172547"/>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3" name="pg323"/>
            <p:cNvSpPr/>
            <p:nvPr/>
          </p:nvSpPr>
          <p:spPr>
            <a:xfrm>
              <a:off x="3616084" y="3083061"/>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4" name="pg324"/>
            <p:cNvSpPr/>
            <p:nvPr/>
          </p:nvSpPr>
          <p:spPr>
            <a:xfrm>
              <a:off x="3616084" y="2993575"/>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5" name="pg325"/>
            <p:cNvSpPr/>
            <p:nvPr/>
          </p:nvSpPr>
          <p:spPr>
            <a:xfrm>
              <a:off x="3616084" y="2904089"/>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6" name="pg326"/>
            <p:cNvSpPr/>
            <p:nvPr/>
          </p:nvSpPr>
          <p:spPr>
            <a:xfrm>
              <a:off x="3616084" y="2814603"/>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7" name="pg327"/>
            <p:cNvSpPr/>
            <p:nvPr/>
          </p:nvSpPr>
          <p:spPr>
            <a:xfrm>
              <a:off x="3616084" y="2725117"/>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8" name="pg328"/>
            <p:cNvSpPr/>
            <p:nvPr/>
          </p:nvSpPr>
          <p:spPr>
            <a:xfrm>
              <a:off x="3616084" y="2635631"/>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9" name="pg329"/>
            <p:cNvSpPr/>
            <p:nvPr/>
          </p:nvSpPr>
          <p:spPr>
            <a:xfrm>
              <a:off x="3616084" y="2546145"/>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0" name="pg330"/>
            <p:cNvSpPr/>
            <p:nvPr/>
          </p:nvSpPr>
          <p:spPr>
            <a:xfrm>
              <a:off x="3616084" y="2456659"/>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1" name="pg331"/>
            <p:cNvSpPr/>
            <p:nvPr/>
          </p:nvSpPr>
          <p:spPr>
            <a:xfrm>
              <a:off x="3616084" y="2367173"/>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2" name="pg332"/>
            <p:cNvSpPr/>
            <p:nvPr/>
          </p:nvSpPr>
          <p:spPr>
            <a:xfrm>
              <a:off x="3616084" y="2277687"/>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3" name="pg333"/>
            <p:cNvSpPr/>
            <p:nvPr/>
          </p:nvSpPr>
          <p:spPr>
            <a:xfrm>
              <a:off x="3616084" y="2188201"/>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4" name="pg334"/>
            <p:cNvSpPr/>
            <p:nvPr/>
          </p:nvSpPr>
          <p:spPr>
            <a:xfrm>
              <a:off x="3616084" y="2098715"/>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5" name="pg335"/>
            <p:cNvSpPr/>
            <p:nvPr/>
          </p:nvSpPr>
          <p:spPr>
            <a:xfrm>
              <a:off x="3616084" y="2009229"/>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6" name="pg336"/>
            <p:cNvSpPr/>
            <p:nvPr/>
          </p:nvSpPr>
          <p:spPr>
            <a:xfrm>
              <a:off x="3616084" y="1919743"/>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7" name="pg337"/>
            <p:cNvSpPr/>
            <p:nvPr/>
          </p:nvSpPr>
          <p:spPr>
            <a:xfrm>
              <a:off x="3616084" y="1830257"/>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8" name="pg338"/>
            <p:cNvSpPr/>
            <p:nvPr/>
          </p:nvSpPr>
          <p:spPr>
            <a:xfrm>
              <a:off x="3616084" y="1740771"/>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9" name="pg339"/>
            <p:cNvSpPr/>
            <p:nvPr/>
          </p:nvSpPr>
          <p:spPr>
            <a:xfrm>
              <a:off x="3616084" y="1651285"/>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0" name="pg340"/>
            <p:cNvSpPr/>
            <p:nvPr/>
          </p:nvSpPr>
          <p:spPr>
            <a:xfrm>
              <a:off x="3616084" y="1561799"/>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1" name="pg341"/>
            <p:cNvSpPr/>
            <p:nvPr/>
          </p:nvSpPr>
          <p:spPr>
            <a:xfrm>
              <a:off x="3616084" y="1472313"/>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2" name="pg342"/>
            <p:cNvSpPr/>
            <p:nvPr/>
          </p:nvSpPr>
          <p:spPr>
            <a:xfrm>
              <a:off x="3616084" y="1382827"/>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3" name="pg343"/>
            <p:cNvSpPr/>
            <p:nvPr/>
          </p:nvSpPr>
          <p:spPr>
            <a:xfrm>
              <a:off x="3616084" y="1293341"/>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4" name="pg344"/>
            <p:cNvSpPr/>
            <p:nvPr/>
          </p:nvSpPr>
          <p:spPr>
            <a:xfrm>
              <a:off x="3616084" y="1203855"/>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5" name="pg345"/>
            <p:cNvSpPr/>
            <p:nvPr/>
          </p:nvSpPr>
          <p:spPr>
            <a:xfrm>
              <a:off x="3616084" y="1114369"/>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6" name="pg346"/>
            <p:cNvSpPr/>
            <p:nvPr/>
          </p:nvSpPr>
          <p:spPr>
            <a:xfrm>
              <a:off x="3616084" y="1024883"/>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7" name="pg347"/>
            <p:cNvSpPr/>
            <p:nvPr/>
          </p:nvSpPr>
          <p:spPr>
            <a:xfrm>
              <a:off x="3616084" y="1007394"/>
              <a:ext cx="56623" cy="56623"/>
            </a:xfrm>
            <a:custGeom>
              <a:avLst/>
              <a:pathLst>
                <a:path w="56623" h="56623">
                  <a:moveTo>
                    <a:pt x="47674" y="0"/>
                  </a:moveTo>
                  <a:lnTo>
                    <a:pt x="56623" y="0"/>
                  </a:lnTo>
                  <a:lnTo>
                    <a:pt x="0" y="56623"/>
                  </a:lnTo>
                  <a:lnTo>
                    <a:pt x="0" y="47674"/>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8" name="pg348"/>
            <p:cNvSpPr/>
            <p:nvPr/>
          </p:nvSpPr>
          <p:spPr>
            <a:xfrm>
              <a:off x="3586031" y="3663459"/>
              <a:ext cx="16756" cy="16756"/>
            </a:xfrm>
            <a:custGeom>
              <a:avLst/>
              <a:pathLst>
                <a:path w="16756" h="16756">
                  <a:moveTo>
                    <a:pt x="16756" y="0"/>
                  </a:moveTo>
                  <a:lnTo>
                    <a:pt x="16756" y="8948"/>
                  </a:lnTo>
                  <a:lnTo>
                    <a:pt x="8948" y="16756"/>
                  </a:lnTo>
                  <a:lnTo>
                    <a:pt x="0" y="1675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9" name="pg349"/>
            <p:cNvSpPr/>
            <p:nvPr/>
          </p:nvSpPr>
          <p:spPr>
            <a:xfrm>
              <a:off x="3496545" y="3573973"/>
              <a:ext cx="106242" cy="106242"/>
            </a:xfrm>
            <a:custGeom>
              <a:avLst/>
              <a:pathLst>
                <a:path w="106242" h="106242">
                  <a:moveTo>
                    <a:pt x="106242" y="0"/>
                  </a:moveTo>
                  <a:lnTo>
                    <a:pt x="106242" y="8948"/>
                  </a:lnTo>
                  <a:lnTo>
                    <a:pt x="8948" y="106242"/>
                  </a:lnTo>
                  <a:lnTo>
                    <a:pt x="0" y="10624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0" name="pg350"/>
            <p:cNvSpPr/>
            <p:nvPr/>
          </p:nvSpPr>
          <p:spPr>
            <a:xfrm>
              <a:off x="3483117" y="3484487"/>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1" name="pg351"/>
            <p:cNvSpPr/>
            <p:nvPr/>
          </p:nvSpPr>
          <p:spPr>
            <a:xfrm>
              <a:off x="3483117" y="3395001"/>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2" name="pg352"/>
            <p:cNvSpPr/>
            <p:nvPr/>
          </p:nvSpPr>
          <p:spPr>
            <a:xfrm>
              <a:off x="3483117" y="3305515"/>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3" name="pg353"/>
            <p:cNvSpPr/>
            <p:nvPr/>
          </p:nvSpPr>
          <p:spPr>
            <a:xfrm>
              <a:off x="3483117" y="3216029"/>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4" name="pg354"/>
            <p:cNvSpPr/>
            <p:nvPr/>
          </p:nvSpPr>
          <p:spPr>
            <a:xfrm>
              <a:off x="3483117" y="3126543"/>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5" name="pg355"/>
            <p:cNvSpPr/>
            <p:nvPr/>
          </p:nvSpPr>
          <p:spPr>
            <a:xfrm>
              <a:off x="3483117" y="3037057"/>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6" name="pg356"/>
            <p:cNvSpPr/>
            <p:nvPr/>
          </p:nvSpPr>
          <p:spPr>
            <a:xfrm>
              <a:off x="3483117" y="2947571"/>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7" name="pg357"/>
            <p:cNvSpPr/>
            <p:nvPr/>
          </p:nvSpPr>
          <p:spPr>
            <a:xfrm>
              <a:off x="3483117" y="2858085"/>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8" name="pg358"/>
            <p:cNvSpPr/>
            <p:nvPr/>
          </p:nvSpPr>
          <p:spPr>
            <a:xfrm>
              <a:off x="3483117" y="2768599"/>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9" name="pg359"/>
            <p:cNvSpPr/>
            <p:nvPr/>
          </p:nvSpPr>
          <p:spPr>
            <a:xfrm>
              <a:off x="3483117" y="2679113"/>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0" name="pg360"/>
            <p:cNvSpPr/>
            <p:nvPr/>
          </p:nvSpPr>
          <p:spPr>
            <a:xfrm>
              <a:off x="3483117" y="2589627"/>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1" name="pg361"/>
            <p:cNvSpPr/>
            <p:nvPr/>
          </p:nvSpPr>
          <p:spPr>
            <a:xfrm>
              <a:off x="3483117" y="2500141"/>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2" name="pg362"/>
            <p:cNvSpPr/>
            <p:nvPr/>
          </p:nvSpPr>
          <p:spPr>
            <a:xfrm>
              <a:off x="3483117" y="2410655"/>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3" name="pg363"/>
            <p:cNvSpPr/>
            <p:nvPr/>
          </p:nvSpPr>
          <p:spPr>
            <a:xfrm>
              <a:off x="3483117" y="2321169"/>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4" name="pg364"/>
            <p:cNvSpPr/>
            <p:nvPr/>
          </p:nvSpPr>
          <p:spPr>
            <a:xfrm>
              <a:off x="3483117" y="2231683"/>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5" name="pg365"/>
            <p:cNvSpPr/>
            <p:nvPr/>
          </p:nvSpPr>
          <p:spPr>
            <a:xfrm>
              <a:off x="3483117" y="2142197"/>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6" name="pg366"/>
            <p:cNvSpPr/>
            <p:nvPr/>
          </p:nvSpPr>
          <p:spPr>
            <a:xfrm>
              <a:off x="3483117" y="2052711"/>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7" name="pg367"/>
            <p:cNvSpPr/>
            <p:nvPr/>
          </p:nvSpPr>
          <p:spPr>
            <a:xfrm>
              <a:off x="3483117" y="1963225"/>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8" name="pg368"/>
            <p:cNvSpPr/>
            <p:nvPr/>
          </p:nvSpPr>
          <p:spPr>
            <a:xfrm>
              <a:off x="3483117" y="1873739"/>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9" name="pg369"/>
            <p:cNvSpPr/>
            <p:nvPr/>
          </p:nvSpPr>
          <p:spPr>
            <a:xfrm>
              <a:off x="3483117" y="1784253"/>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0" name="pg370"/>
            <p:cNvSpPr/>
            <p:nvPr/>
          </p:nvSpPr>
          <p:spPr>
            <a:xfrm>
              <a:off x="3483117" y="1694767"/>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1" name="pg371"/>
            <p:cNvSpPr/>
            <p:nvPr/>
          </p:nvSpPr>
          <p:spPr>
            <a:xfrm>
              <a:off x="3483117" y="1605281"/>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2" name="pg372"/>
            <p:cNvSpPr/>
            <p:nvPr/>
          </p:nvSpPr>
          <p:spPr>
            <a:xfrm>
              <a:off x="3483117" y="1515795"/>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3" name="pg373"/>
            <p:cNvSpPr/>
            <p:nvPr/>
          </p:nvSpPr>
          <p:spPr>
            <a:xfrm>
              <a:off x="3483117" y="1426309"/>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4" name="pg374"/>
            <p:cNvSpPr/>
            <p:nvPr/>
          </p:nvSpPr>
          <p:spPr>
            <a:xfrm>
              <a:off x="3483117" y="1336823"/>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5" name="pg375"/>
            <p:cNvSpPr/>
            <p:nvPr/>
          </p:nvSpPr>
          <p:spPr>
            <a:xfrm>
              <a:off x="3483117" y="1247337"/>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6" name="pg376"/>
            <p:cNvSpPr/>
            <p:nvPr/>
          </p:nvSpPr>
          <p:spPr>
            <a:xfrm>
              <a:off x="3483117" y="1157851"/>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7" name="pg377"/>
            <p:cNvSpPr/>
            <p:nvPr/>
          </p:nvSpPr>
          <p:spPr>
            <a:xfrm>
              <a:off x="3483117" y="1068365"/>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8" name="pg378"/>
            <p:cNvSpPr/>
            <p:nvPr/>
          </p:nvSpPr>
          <p:spPr>
            <a:xfrm>
              <a:off x="3483117" y="1007394"/>
              <a:ext cx="100104" cy="100104"/>
            </a:xfrm>
            <a:custGeom>
              <a:avLst/>
              <a:pathLst>
                <a:path w="100104" h="100104">
                  <a:moveTo>
                    <a:pt x="91156" y="0"/>
                  </a:moveTo>
                  <a:lnTo>
                    <a:pt x="100104" y="0"/>
                  </a:lnTo>
                  <a:lnTo>
                    <a:pt x="0" y="100104"/>
                  </a:lnTo>
                  <a:lnTo>
                    <a:pt x="0" y="9115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9" name="pg379"/>
            <p:cNvSpPr/>
            <p:nvPr/>
          </p:nvSpPr>
          <p:spPr>
            <a:xfrm>
              <a:off x="3483117" y="1007394"/>
              <a:ext cx="10618" cy="10618"/>
            </a:xfrm>
            <a:custGeom>
              <a:avLst/>
              <a:pathLst>
                <a:path w="10618" h="10618">
                  <a:moveTo>
                    <a:pt x="1670" y="0"/>
                  </a:moveTo>
                  <a:lnTo>
                    <a:pt x="10618" y="0"/>
                  </a:lnTo>
                  <a:lnTo>
                    <a:pt x="0" y="10618"/>
                  </a:lnTo>
                  <a:lnTo>
                    <a:pt x="0" y="1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0" name="pg380"/>
            <p:cNvSpPr/>
            <p:nvPr/>
          </p:nvSpPr>
          <p:spPr>
            <a:xfrm>
              <a:off x="4480891" y="3627545"/>
              <a:ext cx="52671" cy="52671"/>
            </a:xfrm>
            <a:custGeom>
              <a:avLst/>
              <a:pathLst>
                <a:path w="52671" h="52671">
                  <a:moveTo>
                    <a:pt x="52671" y="0"/>
                  </a:moveTo>
                  <a:lnTo>
                    <a:pt x="52671" y="8948"/>
                  </a:lnTo>
                  <a:lnTo>
                    <a:pt x="8948" y="52671"/>
                  </a:lnTo>
                  <a:lnTo>
                    <a:pt x="0" y="5267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1" name="pg381"/>
            <p:cNvSpPr/>
            <p:nvPr/>
          </p:nvSpPr>
          <p:spPr>
            <a:xfrm>
              <a:off x="4413891" y="3538059"/>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2" name="pg382"/>
            <p:cNvSpPr/>
            <p:nvPr/>
          </p:nvSpPr>
          <p:spPr>
            <a:xfrm>
              <a:off x="4413891" y="3448573"/>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3" name="pg383"/>
            <p:cNvSpPr/>
            <p:nvPr/>
          </p:nvSpPr>
          <p:spPr>
            <a:xfrm>
              <a:off x="4413891" y="3359087"/>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4" name="pg384"/>
            <p:cNvSpPr/>
            <p:nvPr/>
          </p:nvSpPr>
          <p:spPr>
            <a:xfrm>
              <a:off x="4413891" y="3269601"/>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5" name="pg385"/>
            <p:cNvSpPr/>
            <p:nvPr/>
          </p:nvSpPr>
          <p:spPr>
            <a:xfrm>
              <a:off x="4413891" y="3180115"/>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6" name="pg386"/>
            <p:cNvSpPr/>
            <p:nvPr/>
          </p:nvSpPr>
          <p:spPr>
            <a:xfrm>
              <a:off x="4413891" y="3090629"/>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7" name="pg387"/>
            <p:cNvSpPr/>
            <p:nvPr/>
          </p:nvSpPr>
          <p:spPr>
            <a:xfrm>
              <a:off x="4413891" y="3001143"/>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8" name="pg388"/>
            <p:cNvSpPr/>
            <p:nvPr/>
          </p:nvSpPr>
          <p:spPr>
            <a:xfrm>
              <a:off x="4413891" y="2911657"/>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9" name="pg389"/>
            <p:cNvSpPr/>
            <p:nvPr/>
          </p:nvSpPr>
          <p:spPr>
            <a:xfrm>
              <a:off x="4413891" y="2822171"/>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0" name="pg390"/>
            <p:cNvSpPr/>
            <p:nvPr/>
          </p:nvSpPr>
          <p:spPr>
            <a:xfrm>
              <a:off x="4413891" y="2732685"/>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1" name="pg391"/>
            <p:cNvSpPr/>
            <p:nvPr/>
          </p:nvSpPr>
          <p:spPr>
            <a:xfrm>
              <a:off x="4413891" y="2643199"/>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2" name="pg392"/>
            <p:cNvSpPr/>
            <p:nvPr/>
          </p:nvSpPr>
          <p:spPr>
            <a:xfrm>
              <a:off x="4413891" y="2553713"/>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3" name="pg393"/>
            <p:cNvSpPr/>
            <p:nvPr/>
          </p:nvSpPr>
          <p:spPr>
            <a:xfrm>
              <a:off x="4413891" y="2464227"/>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4" name="pg394"/>
            <p:cNvSpPr/>
            <p:nvPr/>
          </p:nvSpPr>
          <p:spPr>
            <a:xfrm>
              <a:off x="4413891" y="2374741"/>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5" name="pg395"/>
            <p:cNvSpPr/>
            <p:nvPr/>
          </p:nvSpPr>
          <p:spPr>
            <a:xfrm>
              <a:off x="4413891" y="2285255"/>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6" name="pg396"/>
            <p:cNvSpPr/>
            <p:nvPr/>
          </p:nvSpPr>
          <p:spPr>
            <a:xfrm>
              <a:off x="4413891" y="2195769"/>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7" name="pg397"/>
            <p:cNvSpPr/>
            <p:nvPr/>
          </p:nvSpPr>
          <p:spPr>
            <a:xfrm>
              <a:off x="4413891" y="2106283"/>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8" name="pg398"/>
            <p:cNvSpPr/>
            <p:nvPr/>
          </p:nvSpPr>
          <p:spPr>
            <a:xfrm>
              <a:off x="4413891" y="2016797"/>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9" name="pg399"/>
            <p:cNvSpPr/>
            <p:nvPr/>
          </p:nvSpPr>
          <p:spPr>
            <a:xfrm>
              <a:off x="4413891" y="1927311"/>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0" name="pg400"/>
            <p:cNvSpPr/>
            <p:nvPr/>
          </p:nvSpPr>
          <p:spPr>
            <a:xfrm>
              <a:off x="4413891" y="1837825"/>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1" name="pg401"/>
            <p:cNvSpPr/>
            <p:nvPr/>
          </p:nvSpPr>
          <p:spPr>
            <a:xfrm>
              <a:off x="4413891" y="1748339"/>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2" name="pg402"/>
            <p:cNvSpPr/>
            <p:nvPr/>
          </p:nvSpPr>
          <p:spPr>
            <a:xfrm>
              <a:off x="4413891" y="1658853"/>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3" name="pg403"/>
            <p:cNvSpPr/>
            <p:nvPr/>
          </p:nvSpPr>
          <p:spPr>
            <a:xfrm>
              <a:off x="4413891" y="1569367"/>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4" name="pg404"/>
            <p:cNvSpPr/>
            <p:nvPr/>
          </p:nvSpPr>
          <p:spPr>
            <a:xfrm>
              <a:off x="4413891" y="1479881"/>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5" name="pg405"/>
            <p:cNvSpPr/>
            <p:nvPr/>
          </p:nvSpPr>
          <p:spPr>
            <a:xfrm>
              <a:off x="4413891" y="1390395"/>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6" name="pg406"/>
            <p:cNvSpPr/>
            <p:nvPr/>
          </p:nvSpPr>
          <p:spPr>
            <a:xfrm>
              <a:off x="4413891" y="1300909"/>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7" name="pg407"/>
            <p:cNvSpPr/>
            <p:nvPr/>
          </p:nvSpPr>
          <p:spPr>
            <a:xfrm>
              <a:off x="4413891" y="1211423"/>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8" name="pg408"/>
            <p:cNvSpPr/>
            <p:nvPr/>
          </p:nvSpPr>
          <p:spPr>
            <a:xfrm>
              <a:off x="4413891" y="1121937"/>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9" name="pg409"/>
            <p:cNvSpPr/>
            <p:nvPr/>
          </p:nvSpPr>
          <p:spPr>
            <a:xfrm>
              <a:off x="4413891" y="1032451"/>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0" name="pg410"/>
            <p:cNvSpPr/>
            <p:nvPr/>
          </p:nvSpPr>
          <p:spPr>
            <a:xfrm>
              <a:off x="4413891" y="949289"/>
              <a:ext cx="119670" cy="122295"/>
            </a:xfrm>
            <a:custGeom>
              <a:avLst/>
              <a:pathLst>
                <a:path w="119670" h="122295">
                  <a:moveTo>
                    <a:pt x="113346" y="0"/>
                  </a:moveTo>
                  <a:lnTo>
                    <a:pt x="119670" y="0"/>
                  </a:lnTo>
                  <a:lnTo>
                    <a:pt x="119670" y="2624"/>
                  </a:lnTo>
                  <a:lnTo>
                    <a:pt x="0" y="122295"/>
                  </a:lnTo>
                  <a:lnTo>
                    <a:pt x="0" y="1133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1" name="pg411"/>
            <p:cNvSpPr/>
            <p:nvPr/>
          </p:nvSpPr>
          <p:spPr>
            <a:xfrm>
              <a:off x="4413891" y="949289"/>
              <a:ext cx="32809" cy="32809"/>
            </a:xfrm>
            <a:custGeom>
              <a:avLst/>
              <a:pathLst>
                <a:path w="32809" h="32809">
                  <a:moveTo>
                    <a:pt x="23860" y="0"/>
                  </a:moveTo>
                  <a:lnTo>
                    <a:pt x="32809" y="0"/>
                  </a:lnTo>
                  <a:lnTo>
                    <a:pt x="0" y="32809"/>
                  </a:lnTo>
                  <a:lnTo>
                    <a:pt x="0" y="2386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2" name="pg412"/>
            <p:cNvSpPr/>
            <p:nvPr/>
          </p:nvSpPr>
          <p:spPr>
            <a:xfrm>
              <a:off x="5017807" y="3632590"/>
              <a:ext cx="47626" cy="47626"/>
            </a:xfrm>
            <a:custGeom>
              <a:avLst/>
              <a:pathLst>
                <a:path w="47626" h="47626">
                  <a:moveTo>
                    <a:pt x="47626" y="0"/>
                  </a:moveTo>
                  <a:lnTo>
                    <a:pt x="47626" y="8948"/>
                  </a:lnTo>
                  <a:lnTo>
                    <a:pt x="8948" y="47626"/>
                  </a:lnTo>
                  <a:lnTo>
                    <a:pt x="0" y="47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3" name="pg413"/>
            <p:cNvSpPr/>
            <p:nvPr/>
          </p:nvSpPr>
          <p:spPr>
            <a:xfrm>
              <a:off x="4945762" y="354310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4" name="pg414"/>
            <p:cNvSpPr/>
            <p:nvPr/>
          </p:nvSpPr>
          <p:spPr>
            <a:xfrm>
              <a:off x="4945762" y="345361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5" name="pg415"/>
            <p:cNvSpPr/>
            <p:nvPr/>
          </p:nvSpPr>
          <p:spPr>
            <a:xfrm>
              <a:off x="4945762" y="336413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6" name="pg416"/>
            <p:cNvSpPr/>
            <p:nvPr/>
          </p:nvSpPr>
          <p:spPr>
            <a:xfrm>
              <a:off x="4945762" y="327464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7" name="pg417"/>
            <p:cNvSpPr/>
            <p:nvPr/>
          </p:nvSpPr>
          <p:spPr>
            <a:xfrm>
              <a:off x="4945762" y="318516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8" name="pg418"/>
            <p:cNvSpPr/>
            <p:nvPr/>
          </p:nvSpPr>
          <p:spPr>
            <a:xfrm>
              <a:off x="4945762" y="309567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9" name="pg419"/>
            <p:cNvSpPr/>
            <p:nvPr/>
          </p:nvSpPr>
          <p:spPr>
            <a:xfrm>
              <a:off x="4945762" y="300618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0" name="pg420"/>
            <p:cNvSpPr/>
            <p:nvPr/>
          </p:nvSpPr>
          <p:spPr>
            <a:xfrm>
              <a:off x="4945762" y="291670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1" name="pg421"/>
            <p:cNvSpPr/>
            <p:nvPr/>
          </p:nvSpPr>
          <p:spPr>
            <a:xfrm>
              <a:off x="4945762" y="282721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2" name="pg422"/>
            <p:cNvSpPr/>
            <p:nvPr/>
          </p:nvSpPr>
          <p:spPr>
            <a:xfrm>
              <a:off x="4945762" y="273773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3" name="pg423"/>
            <p:cNvSpPr/>
            <p:nvPr/>
          </p:nvSpPr>
          <p:spPr>
            <a:xfrm>
              <a:off x="4945762" y="264824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4" name="pg424"/>
            <p:cNvSpPr/>
            <p:nvPr/>
          </p:nvSpPr>
          <p:spPr>
            <a:xfrm>
              <a:off x="4945762" y="255875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5" name="pg425"/>
            <p:cNvSpPr/>
            <p:nvPr/>
          </p:nvSpPr>
          <p:spPr>
            <a:xfrm>
              <a:off x="4945762" y="246927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6" name="pg426"/>
            <p:cNvSpPr/>
            <p:nvPr/>
          </p:nvSpPr>
          <p:spPr>
            <a:xfrm>
              <a:off x="4945762" y="237978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7" name="pg427"/>
            <p:cNvSpPr/>
            <p:nvPr/>
          </p:nvSpPr>
          <p:spPr>
            <a:xfrm>
              <a:off x="4945762" y="229030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8" name="pg428"/>
            <p:cNvSpPr/>
            <p:nvPr/>
          </p:nvSpPr>
          <p:spPr>
            <a:xfrm>
              <a:off x="4945762" y="220081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9" name="pg429"/>
            <p:cNvSpPr/>
            <p:nvPr/>
          </p:nvSpPr>
          <p:spPr>
            <a:xfrm>
              <a:off x="4945762" y="211132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0" name="pg430"/>
            <p:cNvSpPr/>
            <p:nvPr/>
          </p:nvSpPr>
          <p:spPr>
            <a:xfrm>
              <a:off x="4945762" y="202184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1" name="pg431"/>
            <p:cNvSpPr/>
            <p:nvPr/>
          </p:nvSpPr>
          <p:spPr>
            <a:xfrm>
              <a:off x="4945762" y="193235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2" name="pg432"/>
            <p:cNvSpPr/>
            <p:nvPr/>
          </p:nvSpPr>
          <p:spPr>
            <a:xfrm>
              <a:off x="4945762" y="184287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3" name="pg433"/>
            <p:cNvSpPr/>
            <p:nvPr/>
          </p:nvSpPr>
          <p:spPr>
            <a:xfrm>
              <a:off x="4945762" y="175338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4" name="pg434"/>
            <p:cNvSpPr/>
            <p:nvPr/>
          </p:nvSpPr>
          <p:spPr>
            <a:xfrm>
              <a:off x="4945762" y="166389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5" name="pg435"/>
            <p:cNvSpPr/>
            <p:nvPr/>
          </p:nvSpPr>
          <p:spPr>
            <a:xfrm>
              <a:off x="4945762" y="157441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6" name="pg436"/>
            <p:cNvSpPr/>
            <p:nvPr/>
          </p:nvSpPr>
          <p:spPr>
            <a:xfrm>
              <a:off x="4945762" y="148492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7" name="pg437"/>
            <p:cNvSpPr/>
            <p:nvPr/>
          </p:nvSpPr>
          <p:spPr>
            <a:xfrm>
              <a:off x="4945762" y="139544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8" name="pg438"/>
            <p:cNvSpPr/>
            <p:nvPr/>
          </p:nvSpPr>
          <p:spPr>
            <a:xfrm>
              <a:off x="4945762" y="130595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9" name="pg439"/>
            <p:cNvSpPr/>
            <p:nvPr/>
          </p:nvSpPr>
          <p:spPr>
            <a:xfrm>
              <a:off x="4945762" y="121646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0" name="pg440"/>
            <p:cNvSpPr/>
            <p:nvPr/>
          </p:nvSpPr>
          <p:spPr>
            <a:xfrm>
              <a:off x="4945762" y="112698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1" name="pg441"/>
            <p:cNvSpPr/>
            <p:nvPr/>
          </p:nvSpPr>
          <p:spPr>
            <a:xfrm>
              <a:off x="4945762" y="103749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2" name="pg442"/>
            <p:cNvSpPr/>
            <p:nvPr/>
          </p:nvSpPr>
          <p:spPr>
            <a:xfrm>
              <a:off x="4945762" y="94801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3" name="pg443"/>
            <p:cNvSpPr/>
            <p:nvPr/>
          </p:nvSpPr>
          <p:spPr>
            <a:xfrm>
              <a:off x="4945762" y="920237"/>
              <a:ext cx="66906" cy="66906"/>
            </a:xfrm>
            <a:custGeom>
              <a:avLst/>
              <a:pathLst>
                <a:path w="66906" h="66906">
                  <a:moveTo>
                    <a:pt x="57958" y="0"/>
                  </a:moveTo>
                  <a:lnTo>
                    <a:pt x="66906" y="0"/>
                  </a:lnTo>
                  <a:lnTo>
                    <a:pt x="0" y="66906"/>
                  </a:lnTo>
                  <a:lnTo>
                    <a:pt x="0" y="57958"/>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4" name="pg444"/>
            <p:cNvSpPr/>
            <p:nvPr/>
          </p:nvSpPr>
          <p:spPr>
            <a:xfrm>
              <a:off x="7254957" y="3609288"/>
              <a:ext cx="70927" cy="70927"/>
            </a:xfrm>
            <a:custGeom>
              <a:avLst/>
              <a:pathLst>
                <a:path w="70927" h="70927">
                  <a:moveTo>
                    <a:pt x="70927" y="0"/>
                  </a:moveTo>
                  <a:lnTo>
                    <a:pt x="70927" y="8948"/>
                  </a:lnTo>
                  <a:lnTo>
                    <a:pt x="8948" y="70927"/>
                  </a:lnTo>
                  <a:lnTo>
                    <a:pt x="0" y="7092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5" name="pg445"/>
            <p:cNvSpPr/>
            <p:nvPr/>
          </p:nvSpPr>
          <p:spPr>
            <a:xfrm>
              <a:off x="7206214" y="351980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6" name="pg446"/>
            <p:cNvSpPr/>
            <p:nvPr/>
          </p:nvSpPr>
          <p:spPr>
            <a:xfrm>
              <a:off x="7206214" y="343031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7" name="pg447"/>
            <p:cNvSpPr/>
            <p:nvPr/>
          </p:nvSpPr>
          <p:spPr>
            <a:xfrm>
              <a:off x="7206214" y="334083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8" name="pg448"/>
            <p:cNvSpPr/>
            <p:nvPr/>
          </p:nvSpPr>
          <p:spPr>
            <a:xfrm>
              <a:off x="7206214" y="325134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9" name="pg449"/>
            <p:cNvSpPr/>
            <p:nvPr/>
          </p:nvSpPr>
          <p:spPr>
            <a:xfrm>
              <a:off x="7206214" y="316185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0" name="pg450"/>
            <p:cNvSpPr/>
            <p:nvPr/>
          </p:nvSpPr>
          <p:spPr>
            <a:xfrm>
              <a:off x="7206214" y="307237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1" name="pg451"/>
            <p:cNvSpPr/>
            <p:nvPr/>
          </p:nvSpPr>
          <p:spPr>
            <a:xfrm>
              <a:off x="7206214" y="298288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2" name="pg452"/>
            <p:cNvSpPr/>
            <p:nvPr/>
          </p:nvSpPr>
          <p:spPr>
            <a:xfrm>
              <a:off x="7206214" y="289340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3" name="pg453"/>
            <p:cNvSpPr/>
            <p:nvPr/>
          </p:nvSpPr>
          <p:spPr>
            <a:xfrm>
              <a:off x="7206214" y="280391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4" name="pg454"/>
            <p:cNvSpPr/>
            <p:nvPr/>
          </p:nvSpPr>
          <p:spPr>
            <a:xfrm>
              <a:off x="7206214" y="271442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5" name="pg455"/>
            <p:cNvSpPr/>
            <p:nvPr/>
          </p:nvSpPr>
          <p:spPr>
            <a:xfrm>
              <a:off x="7206214" y="262494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6" name="pg456"/>
            <p:cNvSpPr/>
            <p:nvPr/>
          </p:nvSpPr>
          <p:spPr>
            <a:xfrm>
              <a:off x="7206214" y="253545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7" name="pg457"/>
            <p:cNvSpPr/>
            <p:nvPr/>
          </p:nvSpPr>
          <p:spPr>
            <a:xfrm>
              <a:off x="7206214" y="244597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8" name="pg458"/>
            <p:cNvSpPr/>
            <p:nvPr/>
          </p:nvSpPr>
          <p:spPr>
            <a:xfrm>
              <a:off x="7206214" y="235648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9" name="pg459"/>
            <p:cNvSpPr/>
            <p:nvPr/>
          </p:nvSpPr>
          <p:spPr>
            <a:xfrm>
              <a:off x="7206214" y="226699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0" name="pg460"/>
            <p:cNvSpPr/>
            <p:nvPr/>
          </p:nvSpPr>
          <p:spPr>
            <a:xfrm>
              <a:off x="7206214" y="217751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1" name="pg461"/>
            <p:cNvSpPr/>
            <p:nvPr/>
          </p:nvSpPr>
          <p:spPr>
            <a:xfrm>
              <a:off x="7206214" y="208802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2" name="pg462"/>
            <p:cNvSpPr/>
            <p:nvPr/>
          </p:nvSpPr>
          <p:spPr>
            <a:xfrm>
              <a:off x="7206214" y="199854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3" name="pg463"/>
            <p:cNvSpPr/>
            <p:nvPr/>
          </p:nvSpPr>
          <p:spPr>
            <a:xfrm>
              <a:off x="7206214" y="190905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4" name="pg464"/>
            <p:cNvSpPr/>
            <p:nvPr/>
          </p:nvSpPr>
          <p:spPr>
            <a:xfrm>
              <a:off x="7206214" y="181956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5" name="pg465"/>
            <p:cNvSpPr/>
            <p:nvPr/>
          </p:nvSpPr>
          <p:spPr>
            <a:xfrm>
              <a:off x="7206214" y="173008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6" name="pg466"/>
            <p:cNvSpPr/>
            <p:nvPr/>
          </p:nvSpPr>
          <p:spPr>
            <a:xfrm>
              <a:off x="7206214" y="164059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7" name="pg467"/>
            <p:cNvSpPr/>
            <p:nvPr/>
          </p:nvSpPr>
          <p:spPr>
            <a:xfrm>
              <a:off x="7206214" y="155111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8" name="pg468"/>
            <p:cNvSpPr/>
            <p:nvPr/>
          </p:nvSpPr>
          <p:spPr>
            <a:xfrm>
              <a:off x="7206214" y="146162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9" name="pg469"/>
            <p:cNvSpPr/>
            <p:nvPr/>
          </p:nvSpPr>
          <p:spPr>
            <a:xfrm>
              <a:off x="7206214" y="137213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0" name="pg470"/>
            <p:cNvSpPr/>
            <p:nvPr/>
          </p:nvSpPr>
          <p:spPr>
            <a:xfrm>
              <a:off x="7206214" y="1282652"/>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1" name="pg471"/>
            <p:cNvSpPr/>
            <p:nvPr/>
          </p:nvSpPr>
          <p:spPr>
            <a:xfrm>
              <a:off x="7206214" y="1193166"/>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2" name="pg472"/>
            <p:cNvSpPr/>
            <p:nvPr/>
          </p:nvSpPr>
          <p:spPr>
            <a:xfrm>
              <a:off x="7206214" y="1103680"/>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3" name="pg473"/>
            <p:cNvSpPr/>
            <p:nvPr/>
          </p:nvSpPr>
          <p:spPr>
            <a:xfrm>
              <a:off x="7206214" y="1014194"/>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4" name="pg474"/>
            <p:cNvSpPr/>
            <p:nvPr/>
          </p:nvSpPr>
          <p:spPr>
            <a:xfrm>
              <a:off x="7206214" y="924708"/>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5" name="pg475"/>
            <p:cNvSpPr/>
            <p:nvPr/>
          </p:nvSpPr>
          <p:spPr>
            <a:xfrm>
              <a:off x="7206214" y="862132"/>
              <a:ext cx="101709" cy="101709"/>
            </a:xfrm>
            <a:custGeom>
              <a:avLst/>
              <a:pathLst>
                <a:path w="101709" h="101709">
                  <a:moveTo>
                    <a:pt x="92761" y="0"/>
                  </a:moveTo>
                  <a:lnTo>
                    <a:pt x="101709" y="0"/>
                  </a:lnTo>
                  <a:lnTo>
                    <a:pt x="0" y="101709"/>
                  </a:lnTo>
                  <a:lnTo>
                    <a:pt x="0" y="9276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6" name="pg476"/>
            <p:cNvSpPr/>
            <p:nvPr/>
          </p:nvSpPr>
          <p:spPr>
            <a:xfrm>
              <a:off x="7206214" y="862132"/>
              <a:ext cx="12223" cy="12223"/>
            </a:xfrm>
            <a:custGeom>
              <a:avLst/>
              <a:pathLst>
                <a:path w="12223" h="12223">
                  <a:moveTo>
                    <a:pt x="3275" y="0"/>
                  </a:moveTo>
                  <a:lnTo>
                    <a:pt x="12223" y="0"/>
                  </a:lnTo>
                  <a:lnTo>
                    <a:pt x="0" y="12223"/>
                  </a:lnTo>
                  <a:lnTo>
                    <a:pt x="0" y="3275"/>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7" name="pg477"/>
            <p:cNvSpPr/>
            <p:nvPr/>
          </p:nvSpPr>
          <p:spPr>
            <a:xfrm>
              <a:off x="6897013" y="3650247"/>
              <a:ext cx="29968" cy="29968"/>
            </a:xfrm>
            <a:custGeom>
              <a:avLst/>
              <a:pathLst>
                <a:path w="29968" h="29968">
                  <a:moveTo>
                    <a:pt x="29968" y="0"/>
                  </a:moveTo>
                  <a:lnTo>
                    <a:pt x="29968" y="8948"/>
                  </a:lnTo>
                  <a:lnTo>
                    <a:pt x="8948" y="29968"/>
                  </a:lnTo>
                  <a:lnTo>
                    <a:pt x="0" y="29968"/>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8" name="pg478"/>
            <p:cNvSpPr/>
            <p:nvPr/>
          </p:nvSpPr>
          <p:spPr>
            <a:xfrm>
              <a:off x="6807527" y="3560761"/>
              <a:ext cx="119454" cy="119454"/>
            </a:xfrm>
            <a:custGeom>
              <a:avLst/>
              <a:pathLst>
                <a:path w="119454" h="119454">
                  <a:moveTo>
                    <a:pt x="119454" y="0"/>
                  </a:moveTo>
                  <a:lnTo>
                    <a:pt x="119454" y="8948"/>
                  </a:lnTo>
                  <a:lnTo>
                    <a:pt x="8948" y="119454"/>
                  </a:lnTo>
                  <a:lnTo>
                    <a:pt x="0" y="119454"/>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9" name="pg479"/>
            <p:cNvSpPr/>
            <p:nvPr/>
          </p:nvSpPr>
          <p:spPr>
            <a:xfrm>
              <a:off x="6807310" y="3471275"/>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0" name="pg480"/>
            <p:cNvSpPr/>
            <p:nvPr/>
          </p:nvSpPr>
          <p:spPr>
            <a:xfrm>
              <a:off x="6807310" y="3381789"/>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1" name="pg481"/>
            <p:cNvSpPr/>
            <p:nvPr/>
          </p:nvSpPr>
          <p:spPr>
            <a:xfrm>
              <a:off x="6807310" y="3292303"/>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2" name="pg482"/>
            <p:cNvSpPr/>
            <p:nvPr/>
          </p:nvSpPr>
          <p:spPr>
            <a:xfrm>
              <a:off x="6807310" y="3202817"/>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3" name="pg483"/>
            <p:cNvSpPr/>
            <p:nvPr/>
          </p:nvSpPr>
          <p:spPr>
            <a:xfrm>
              <a:off x="6807310" y="3113331"/>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4" name="pg484"/>
            <p:cNvSpPr/>
            <p:nvPr/>
          </p:nvSpPr>
          <p:spPr>
            <a:xfrm>
              <a:off x="6807310" y="3023845"/>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5" name="pg485"/>
            <p:cNvSpPr/>
            <p:nvPr/>
          </p:nvSpPr>
          <p:spPr>
            <a:xfrm>
              <a:off x="6807310" y="2934359"/>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6" name="pg486"/>
            <p:cNvSpPr/>
            <p:nvPr/>
          </p:nvSpPr>
          <p:spPr>
            <a:xfrm>
              <a:off x="6807310" y="2844873"/>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7" name="pg487"/>
            <p:cNvSpPr/>
            <p:nvPr/>
          </p:nvSpPr>
          <p:spPr>
            <a:xfrm>
              <a:off x="6807310" y="2755387"/>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8" name="pg488"/>
            <p:cNvSpPr/>
            <p:nvPr/>
          </p:nvSpPr>
          <p:spPr>
            <a:xfrm>
              <a:off x="6807310" y="2665901"/>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9" name="pg489"/>
            <p:cNvSpPr/>
            <p:nvPr/>
          </p:nvSpPr>
          <p:spPr>
            <a:xfrm>
              <a:off x="6807310" y="2576415"/>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90" name="pg490"/>
            <p:cNvSpPr/>
            <p:nvPr/>
          </p:nvSpPr>
          <p:spPr>
            <a:xfrm>
              <a:off x="6807310" y="2486929"/>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91" name="pg491"/>
            <p:cNvSpPr/>
            <p:nvPr/>
          </p:nvSpPr>
          <p:spPr>
            <a:xfrm>
              <a:off x="6807310" y="2397443"/>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92" name="pg492"/>
            <p:cNvSpPr/>
            <p:nvPr/>
          </p:nvSpPr>
          <p:spPr>
            <a:xfrm>
              <a:off x="6807310" y="2307957"/>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93" name="pg493"/>
            <p:cNvSpPr/>
            <p:nvPr/>
          </p:nvSpPr>
          <p:spPr>
            <a:xfrm>
              <a:off x="6807310" y="2218471"/>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94" name="pg494"/>
            <p:cNvSpPr/>
            <p:nvPr/>
          </p:nvSpPr>
          <p:spPr>
            <a:xfrm>
              <a:off x="6807310" y="2128985"/>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95" name="pg495"/>
            <p:cNvSpPr/>
            <p:nvPr/>
          </p:nvSpPr>
          <p:spPr>
            <a:xfrm>
              <a:off x="6807310" y="2039499"/>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96" name="pg496"/>
            <p:cNvSpPr/>
            <p:nvPr/>
          </p:nvSpPr>
          <p:spPr>
            <a:xfrm>
              <a:off x="6807310" y="1950013"/>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97" name="pg497"/>
            <p:cNvSpPr/>
            <p:nvPr/>
          </p:nvSpPr>
          <p:spPr>
            <a:xfrm>
              <a:off x="6807310" y="1860527"/>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98" name="pg498"/>
            <p:cNvSpPr/>
            <p:nvPr/>
          </p:nvSpPr>
          <p:spPr>
            <a:xfrm>
              <a:off x="6807310" y="1771041"/>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99" name="pg499"/>
            <p:cNvSpPr/>
            <p:nvPr/>
          </p:nvSpPr>
          <p:spPr>
            <a:xfrm>
              <a:off x="6807310" y="1681555"/>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00" name="pg500"/>
            <p:cNvSpPr/>
            <p:nvPr/>
          </p:nvSpPr>
          <p:spPr>
            <a:xfrm>
              <a:off x="6807310" y="1592069"/>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01" name="pg501"/>
            <p:cNvSpPr/>
            <p:nvPr/>
          </p:nvSpPr>
          <p:spPr>
            <a:xfrm>
              <a:off x="6807310" y="1502583"/>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02" name="pg502"/>
            <p:cNvSpPr/>
            <p:nvPr/>
          </p:nvSpPr>
          <p:spPr>
            <a:xfrm>
              <a:off x="6807310" y="1413097"/>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03" name="pg503"/>
            <p:cNvSpPr/>
            <p:nvPr/>
          </p:nvSpPr>
          <p:spPr>
            <a:xfrm>
              <a:off x="6807310" y="1323611"/>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04" name="pg504"/>
            <p:cNvSpPr/>
            <p:nvPr/>
          </p:nvSpPr>
          <p:spPr>
            <a:xfrm>
              <a:off x="6807310" y="1234125"/>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05" name="pg505"/>
            <p:cNvSpPr/>
            <p:nvPr/>
          </p:nvSpPr>
          <p:spPr>
            <a:xfrm>
              <a:off x="6807310" y="1144639"/>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06" name="pg506"/>
            <p:cNvSpPr/>
            <p:nvPr/>
          </p:nvSpPr>
          <p:spPr>
            <a:xfrm>
              <a:off x="6807310" y="1055153"/>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07" name="pg507"/>
            <p:cNvSpPr/>
            <p:nvPr/>
          </p:nvSpPr>
          <p:spPr>
            <a:xfrm>
              <a:off x="6807310" y="965667"/>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08" name="pg508"/>
            <p:cNvSpPr/>
            <p:nvPr/>
          </p:nvSpPr>
          <p:spPr>
            <a:xfrm>
              <a:off x="6807310" y="876181"/>
              <a:ext cx="119670" cy="128619"/>
            </a:xfrm>
            <a:custGeom>
              <a:avLst/>
              <a:pathLst>
                <a:path w="119670" h="128619">
                  <a:moveTo>
                    <a:pt x="119670" y="0"/>
                  </a:moveTo>
                  <a:lnTo>
                    <a:pt x="119670" y="8948"/>
                  </a:lnTo>
                  <a:lnTo>
                    <a:pt x="0" y="128619"/>
                  </a:lnTo>
                  <a:lnTo>
                    <a:pt x="0" y="119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09" name="pg509"/>
            <p:cNvSpPr/>
            <p:nvPr/>
          </p:nvSpPr>
          <p:spPr>
            <a:xfrm>
              <a:off x="6807310" y="862132"/>
              <a:ext cx="53183" cy="53183"/>
            </a:xfrm>
            <a:custGeom>
              <a:avLst/>
              <a:pathLst>
                <a:path w="53183" h="53183">
                  <a:moveTo>
                    <a:pt x="44234" y="0"/>
                  </a:moveTo>
                  <a:lnTo>
                    <a:pt x="53183" y="0"/>
                  </a:lnTo>
                  <a:lnTo>
                    <a:pt x="0" y="53183"/>
                  </a:lnTo>
                  <a:lnTo>
                    <a:pt x="0" y="44234"/>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10" name="rc510"/>
            <p:cNvSpPr/>
            <p:nvPr/>
          </p:nvSpPr>
          <p:spPr>
            <a:xfrm>
              <a:off x="956729" y="1414128"/>
              <a:ext cx="119670" cy="2266088"/>
            </a:xfrm>
            <a:prstGeom prst="rect">
              <a:avLst/>
            </a:prstGeom>
            <a:ln w="1355" cap="sq">
              <a:solidFill>
                <a:srgbClr val="000000">
                  <a:alpha val="100000"/>
                </a:srgbClr>
              </a:solidFill>
              <a:prstDash val="solid"/>
              <a:miter/>
            </a:ln>
          </p:spPr>
          <p:txBody>
            <a:bodyPr/>
            <a:lstStyle/>
            <a:p/>
          </p:txBody>
        </p:sp>
        <p:sp>
          <p:nvSpPr>
            <p:cNvPr id="511" name="rc511"/>
            <p:cNvSpPr/>
            <p:nvPr/>
          </p:nvSpPr>
          <p:spPr>
            <a:xfrm>
              <a:off x="823762" y="1414128"/>
              <a:ext cx="119670" cy="2266088"/>
            </a:xfrm>
            <a:prstGeom prst="rect">
              <a:avLst/>
            </a:prstGeom>
            <a:ln w="1355" cap="sq">
              <a:solidFill>
                <a:srgbClr val="000000">
                  <a:alpha val="100000"/>
                </a:srgbClr>
              </a:solidFill>
              <a:prstDash val="solid"/>
              <a:miter/>
            </a:ln>
          </p:spPr>
          <p:txBody>
            <a:bodyPr/>
            <a:lstStyle/>
            <a:p/>
          </p:txBody>
        </p:sp>
        <p:sp>
          <p:nvSpPr>
            <p:cNvPr id="512" name="rc512"/>
            <p:cNvSpPr/>
            <p:nvPr/>
          </p:nvSpPr>
          <p:spPr>
            <a:xfrm>
              <a:off x="1089697" y="1297918"/>
              <a:ext cx="119670" cy="2382297"/>
            </a:xfrm>
            <a:prstGeom prst="rect">
              <a:avLst/>
            </a:prstGeom>
            <a:ln w="1355" cap="sq">
              <a:solidFill>
                <a:srgbClr val="000000">
                  <a:alpha val="100000"/>
                </a:srgbClr>
              </a:solidFill>
              <a:prstDash val="solid"/>
              <a:miter/>
            </a:ln>
          </p:spPr>
          <p:txBody>
            <a:bodyPr/>
            <a:lstStyle/>
            <a:p/>
          </p:txBody>
        </p:sp>
        <p:sp>
          <p:nvSpPr>
            <p:cNvPr id="513" name="rc513"/>
            <p:cNvSpPr/>
            <p:nvPr/>
          </p:nvSpPr>
          <p:spPr>
            <a:xfrm>
              <a:off x="1222665" y="1181708"/>
              <a:ext cx="119670" cy="2498507"/>
            </a:xfrm>
            <a:prstGeom prst="rect">
              <a:avLst/>
            </a:prstGeom>
            <a:ln w="1355" cap="sq">
              <a:solidFill>
                <a:srgbClr val="000000">
                  <a:alpha val="100000"/>
                </a:srgbClr>
              </a:solidFill>
              <a:prstDash val="solid"/>
              <a:miter/>
            </a:ln>
          </p:spPr>
          <p:txBody>
            <a:bodyPr/>
            <a:lstStyle/>
            <a:p/>
          </p:txBody>
        </p:sp>
        <p:sp>
          <p:nvSpPr>
            <p:cNvPr id="514" name="rc514"/>
            <p:cNvSpPr/>
            <p:nvPr/>
          </p:nvSpPr>
          <p:spPr>
            <a:xfrm>
              <a:off x="1355633" y="1152656"/>
              <a:ext cx="119670" cy="2527559"/>
            </a:xfrm>
            <a:prstGeom prst="rect">
              <a:avLst/>
            </a:prstGeom>
            <a:ln w="1355" cap="sq">
              <a:solidFill>
                <a:srgbClr val="000000">
                  <a:alpha val="100000"/>
                </a:srgbClr>
              </a:solidFill>
              <a:prstDash val="solid"/>
              <a:miter/>
            </a:ln>
          </p:spPr>
          <p:txBody>
            <a:bodyPr/>
            <a:lstStyle/>
            <a:p/>
          </p:txBody>
        </p:sp>
        <p:sp>
          <p:nvSpPr>
            <p:cNvPr id="515" name="rc515"/>
            <p:cNvSpPr/>
            <p:nvPr/>
          </p:nvSpPr>
          <p:spPr>
            <a:xfrm>
              <a:off x="1488600" y="1152656"/>
              <a:ext cx="119670" cy="2527559"/>
            </a:xfrm>
            <a:prstGeom prst="rect">
              <a:avLst/>
            </a:prstGeom>
            <a:ln w="1355" cap="sq">
              <a:solidFill>
                <a:srgbClr val="000000">
                  <a:alpha val="100000"/>
                </a:srgbClr>
              </a:solidFill>
              <a:prstDash val="solid"/>
              <a:miter/>
            </a:ln>
          </p:spPr>
          <p:txBody>
            <a:bodyPr/>
            <a:lstStyle/>
            <a:p/>
          </p:txBody>
        </p:sp>
        <p:sp>
          <p:nvSpPr>
            <p:cNvPr id="516" name="rc516"/>
            <p:cNvSpPr/>
            <p:nvPr/>
          </p:nvSpPr>
          <p:spPr>
            <a:xfrm>
              <a:off x="1621568" y="1123603"/>
              <a:ext cx="119670" cy="2556612"/>
            </a:xfrm>
            <a:prstGeom prst="rect">
              <a:avLst/>
            </a:prstGeom>
            <a:ln w="1355" cap="sq">
              <a:solidFill>
                <a:srgbClr val="000000">
                  <a:alpha val="100000"/>
                </a:srgbClr>
              </a:solidFill>
              <a:prstDash val="solid"/>
              <a:miter/>
            </a:ln>
          </p:spPr>
          <p:txBody>
            <a:bodyPr/>
            <a:lstStyle/>
            <a:p/>
          </p:txBody>
        </p:sp>
        <p:sp>
          <p:nvSpPr>
            <p:cNvPr id="517" name="rc517"/>
            <p:cNvSpPr/>
            <p:nvPr/>
          </p:nvSpPr>
          <p:spPr>
            <a:xfrm>
              <a:off x="2153439" y="1094551"/>
              <a:ext cx="119670" cy="2585664"/>
            </a:xfrm>
            <a:prstGeom prst="rect">
              <a:avLst/>
            </a:prstGeom>
            <a:ln w="1355" cap="sq">
              <a:solidFill>
                <a:srgbClr val="000000">
                  <a:alpha val="100000"/>
                </a:srgbClr>
              </a:solidFill>
              <a:prstDash val="solid"/>
              <a:miter/>
            </a:ln>
          </p:spPr>
          <p:txBody>
            <a:bodyPr/>
            <a:lstStyle/>
            <a:p/>
          </p:txBody>
        </p:sp>
        <p:sp>
          <p:nvSpPr>
            <p:cNvPr id="518" name="rc518"/>
            <p:cNvSpPr/>
            <p:nvPr/>
          </p:nvSpPr>
          <p:spPr>
            <a:xfrm>
              <a:off x="2286407" y="1094551"/>
              <a:ext cx="119670" cy="2585664"/>
            </a:xfrm>
            <a:prstGeom prst="rect">
              <a:avLst/>
            </a:prstGeom>
            <a:ln w="1355" cap="sq">
              <a:solidFill>
                <a:srgbClr val="000000">
                  <a:alpha val="100000"/>
                </a:srgbClr>
              </a:solidFill>
              <a:prstDash val="solid"/>
              <a:miter/>
            </a:ln>
          </p:spPr>
          <p:txBody>
            <a:bodyPr/>
            <a:lstStyle/>
            <a:p/>
          </p:txBody>
        </p:sp>
        <p:sp>
          <p:nvSpPr>
            <p:cNvPr id="519" name="rc519"/>
            <p:cNvSpPr/>
            <p:nvPr/>
          </p:nvSpPr>
          <p:spPr>
            <a:xfrm>
              <a:off x="2020471" y="1094551"/>
              <a:ext cx="119670" cy="2585664"/>
            </a:xfrm>
            <a:prstGeom prst="rect">
              <a:avLst/>
            </a:prstGeom>
            <a:ln w="1355" cap="sq">
              <a:solidFill>
                <a:srgbClr val="000000">
                  <a:alpha val="100000"/>
                </a:srgbClr>
              </a:solidFill>
              <a:prstDash val="solid"/>
              <a:miter/>
            </a:ln>
          </p:spPr>
          <p:txBody>
            <a:bodyPr/>
            <a:lstStyle/>
            <a:p/>
          </p:txBody>
        </p:sp>
        <p:sp>
          <p:nvSpPr>
            <p:cNvPr id="520" name="rc520"/>
            <p:cNvSpPr/>
            <p:nvPr/>
          </p:nvSpPr>
          <p:spPr>
            <a:xfrm>
              <a:off x="1887504" y="1094551"/>
              <a:ext cx="119670" cy="2585664"/>
            </a:xfrm>
            <a:prstGeom prst="rect">
              <a:avLst/>
            </a:prstGeom>
            <a:ln w="1355" cap="sq">
              <a:solidFill>
                <a:srgbClr val="000000">
                  <a:alpha val="100000"/>
                </a:srgbClr>
              </a:solidFill>
              <a:prstDash val="solid"/>
              <a:miter/>
            </a:ln>
          </p:spPr>
          <p:txBody>
            <a:bodyPr/>
            <a:lstStyle/>
            <a:p/>
          </p:txBody>
        </p:sp>
        <p:sp>
          <p:nvSpPr>
            <p:cNvPr id="521" name="rc521"/>
            <p:cNvSpPr/>
            <p:nvPr/>
          </p:nvSpPr>
          <p:spPr>
            <a:xfrm>
              <a:off x="1754536" y="1094551"/>
              <a:ext cx="119670" cy="2585664"/>
            </a:xfrm>
            <a:prstGeom prst="rect">
              <a:avLst/>
            </a:prstGeom>
            <a:ln w="1355" cap="sq">
              <a:solidFill>
                <a:srgbClr val="000000">
                  <a:alpha val="100000"/>
                </a:srgbClr>
              </a:solidFill>
              <a:prstDash val="solid"/>
              <a:miter/>
            </a:ln>
          </p:spPr>
          <p:txBody>
            <a:bodyPr/>
            <a:lstStyle/>
            <a:p/>
          </p:txBody>
        </p:sp>
        <p:sp>
          <p:nvSpPr>
            <p:cNvPr id="522" name="rc522"/>
            <p:cNvSpPr/>
            <p:nvPr/>
          </p:nvSpPr>
          <p:spPr>
            <a:xfrm>
              <a:off x="2419375" y="1094551"/>
              <a:ext cx="119670" cy="2585664"/>
            </a:xfrm>
            <a:prstGeom prst="rect">
              <a:avLst/>
            </a:prstGeom>
            <a:ln w="1355" cap="sq">
              <a:solidFill>
                <a:srgbClr val="000000">
                  <a:alpha val="100000"/>
                </a:srgbClr>
              </a:solidFill>
              <a:prstDash val="solid"/>
              <a:miter/>
            </a:ln>
          </p:spPr>
          <p:txBody>
            <a:bodyPr/>
            <a:lstStyle/>
            <a:p/>
          </p:txBody>
        </p:sp>
        <p:sp>
          <p:nvSpPr>
            <p:cNvPr id="523" name="rc523"/>
            <p:cNvSpPr/>
            <p:nvPr/>
          </p:nvSpPr>
          <p:spPr>
            <a:xfrm>
              <a:off x="2818278" y="1065499"/>
              <a:ext cx="119670" cy="2614717"/>
            </a:xfrm>
            <a:prstGeom prst="rect">
              <a:avLst/>
            </a:prstGeom>
            <a:ln w="1355" cap="sq">
              <a:solidFill>
                <a:srgbClr val="000000">
                  <a:alpha val="100000"/>
                </a:srgbClr>
              </a:solidFill>
              <a:prstDash val="solid"/>
              <a:miter/>
            </a:ln>
          </p:spPr>
          <p:txBody>
            <a:bodyPr/>
            <a:lstStyle/>
            <a:p/>
          </p:txBody>
        </p:sp>
        <p:sp>
          <p:nvSpPr>
            <p:cNvPr id="524" name="rc524"/>
            <p:cNvSpPr/>
            <p:nvPr/>
          </p:nvSpPr>
          <p:spPr>
            <a:xfrm>
              <a:off x="2552342" y="1065499"/>
              <a:ext cx="119670" cy="2614717"/>
            </a:xfrm>
            <a:prstGeom prst="rect">
              <a:avLst/>
            </a:prstGeom>
            <a:ln w="1355" cap="sq">
              <a:solidFill>
                <a:srgbClr val="000000">
                  <a:alpha val="100000"/>
                </a:srgbClr>
              </a:solidFill>
              <a:prstDash val="solid"/>
              <a:miter/>
            </a:ln>
          </p:spPr>
          <p:txBody>
            <a:bodyPr/>
            <a:lstStyle/>
            <a:p/>
          </p:txBody>
        </p:sp>
        <p:sp>
          <p:nvSpPr>
            <p:cNvPr id="525" name="rc525"/>
            <p:cNvSpPr/>
            <p:nvPr/>
          </p:nvSpPr>
          <p:spPr>
            <a:xfrm>
              <a:off x="2685310" y="1065499"/>
              <a:ext cx="119670" cy="2614717"/>
            </a:xfrm>
            <a:prstGeom prst="rect">
              <a:avLst/>
            </a:prstGeom>
            <a:ln w="1355" cap="sq">
              <a:solidFill>
                <a:srgbClr val="000000">
                  <a:alpha val="100000"/>
                </a:srgbClr>
              </a:solidFill>
              <a:prstDash val="solid"/>
              <a:miter/>
            </a:ln>
          </p:spPr>
          <p:txBody>
            <a:bodyPr/>
            <a:lstStyle/>
            <a:p/>
          </p:txBody>
        </p:sp>
        <p:sp>
          <p:nvSpPr>
            <p:cNvPr id="526" name="rc526"/>
            <p:cNvSpPr/>
            <p:nvPr/>
          </p:nvSpPr>
          <p:spPr>
            <a:xfrm>
              <a:off x="3217181" y="1036446"/>
              <a:ext cx="119670" cy="2643769"/>
            </a:xfrm>
            <a:prstGeom prst="rect">
              <a:avLst/>
            </a:prstGeom>
            <a:ln w="1355" cap="sq">
              <a:solidFill>
                <a:srgbClr val="000000">
                  <a:alpha val="100000"/>
                </a:srgbClr>
              </a:solidFill>
              <a:prstDash val="solid"/>
              <a:miter/>
            </a:ln>
          </p:spPr>
          <p:txBody>
            <a:bodyPr/>
            <a:lstStyle/>
            <a:p/>
          </p:txBody>
        </p:sp>
        <p:sp>
          <p:nvSpPr>
            <p:cNvPr id="527" name="rc527"/>
            <p:cNvSpPr/>
            <p:nvPr/>
          </p:nvSpPr>
          <p:spPr>
            <a:xfrm>
              <a:off x="2951246" y="1036446"/>
              <a:ext cx="119670" cy="2643769"/>
            </a:xfrm>
            <a:prstGeom prst="rect">
              <a:avLst/>
            </a:prstGeom>
            <a:ln w="1355" cap="sq">
              <a:solidFill>
                <a:srgbClr val="000000">
                  <a:alpha val="100000"/>
                </a:srgbClr>
              </a:solidFill>
              <a:prstDash val="solid"/>
              <a:miter/>
            </a:ln>
          </p:spPr>
          <p:txBody>
            <a:bodyPr/>
            <a:lstStyle/>
            <a:p/>
          </p:txBody>
        </p:sp>
        <p:sp>
          <p:nvSpPr>
            <p:cNvPr id="528" name="rc528"/>
            <p:cNvSpPr/>
            <p:nvPr/>
          </p:nvSpPr>
          <p:spPr>
            <a:xfrm>
              <a:off x="3084213" y="1036446"/>
              <a:ext cx="119670" cy="2643769"/>
            </a:xfrm>
            <a:prstGeom prst="rect">
              <a:avLst/>
            </a:prstGeom>
            <a:ln w="1355" cap="sq">
              <a:solidFill>
                <a:srgbClr val="000000">
                  <a:alpha val="100000"/>
                </a:srgbClr>
              </a:solidFill>
              <a:prstDash val="solid"/>
              <a:miter/>
            </a:ln>
          </p:spPr>
          <p:txBody>
            <a:bodyPr/>
            <a:lstStyle/>
            <a:p/>
          </p:txBody>
        </p:sp>
        <p:sp>
          <p:nvSpPr>
            <p:cNvPr id="529" name="rc529"/>
            <p:cNvSpPr/>
            <p:nvPr/>
          </p:nvSpPr>
          <p:spPr>
            <a:xfrm>
              <a:off x="3616084" y="1007394"/>
              <a:ext cx="119670" cy="2672822"/>
            </a:xfrm>
            <a:prstGeom prst="rect">
              <a:avLst/>
            </a:prstGeom>
            <a:ln w="1355" cap="sq">
              <a:solidFill>
                <a:srgbClr val="000000">
                  <a:alpha val="100000"/>
                </a:srgbClr>
              </a:solidFill>
              <a:prstDash val="solid"/>
              <a:miter/>
            </a:ln>
          </p:spPr>
          <p:txBody>
            <a:bodyPr/>
            <a:lstStyle/>
            <a:p/>
          </p:txBody>
        </p:sp>
        <p:sp>
          <p:nvSpPr>
            <p:cNvPr id="530" name="rc530"/>
            <p:cNvSpPr/>
            <p:nvPr/>
          </p:nvSpPr>
          <p:spPr>
            <a:xfrm>
              <a:off x="3483117" y="1007394"/>
              <a:ext cx="119670" cy="2672822"/>
            </a:xfrm>
            <a:prstGeom prst="rect">
              <a:avLst/>
            </a:prstGeom>
            <a:ln w="1355" cap="sq">
              <a:solidFill>
                <a:srgbClr val="000000">
                  <a:alpha val="100000"/>
                </a:srgbClr>
              </a:solidFill>
              <a:prstDash val="solid"/>
              <a:miter/>
            </a:ln>
          </p:spPr>
          <p:txBody>
            <a:bodyPr/>
            <a:lstStyle/>
            <a:p/>
          </p:txBody>
        </p:sp>
        <p:sp>
          <p:nvSpPr>
            <p:cNvPr id="531" name="rc531"/>
            <p:cNvSpPr/>
            <p:nvPr/>
          </p:nvSpPr>
          <p:spPr>
            <a:xfrm>
              <a:off x="3350149" y="1007394"/>
              <a:ext cx="119670" cy="2672822"/>
            </a:xfrm>
            <a:prstGeom prst="rect">
              <a:avLst/>
            </a:prstGeom>
            <a:ln w="1355" cap="sq">
              <a:solidFill>
                <a:srgbClr val="000000">
                  <a:alpha val="100000"/>
                </a:srgbClr>
              </a:solidFill>
              <a:prstDash val="solid"/>
              <a:miter/>
            </a:ln>
          </p:spPr>
          <p:txBody>
            <a:bodyPr/>
            <a:lstStyle/>
            <a:p/>
          </p:txBody>
        </p:sp>
        <p:sp>
          <p:nvSpPr>
            <p:cNvPr id="532" name="rc532"/>
            <p:cNvSpPr/>
            <p:nvPr/>
          </p:nvSpPr>
          <p:spPr>
            <a:xfrm>
              <a:off x="3882020" y="978341"/>
              <a:ext cx="119670" cy="2701874"/>
            </a:xfrm>
            <a:prstGeom prst="rect">
              <a:avLst/>
            </a:prstGeom>
            <a:ln w="1355" cap="sq">
              <a:solidFill>
                <a:srgbClr val="000000">
                  <a:alpha val="100000"/>
                </a:srgbClr>
              </a:solidFill>
              <a:prstDash val="solid"/>
              <a:miter/>
            </a:ln>
          </p:spPr>
          <p:txBody>
            <a:bodyPr/>
            <a:lstStyle/>
            <a:p/>
          </p:txBody>
        </p:sp>
        <p:sp>
          <p:nvSpPr>
            <p:cNvPr id="533" name="rc533"/>
            <p:cNvSpPr/>
            <p:nvPr/>
          </p:nvSpPr>
          <p:spPr>
            <a:xfrm>
              <a:off x="3749052" y="978341"/>
              <a:ext cx="119670" cy="2701874"/>
            </a:xfrm>
            <a:prstGeom prst="rect">
              <a:avLst/>
            </a:prstGeom>
            <a:ln w="1355" cap="sq">
              <a:solidFill>
                <a:srgbClr val="000000">
                  <a:alpha val="100000"/>
                </a:srgbClr>
              </a:solidFill>
              <a:prstDash val="solid"/>
              <a:miter/>
            </a:ln>
          </p:spPr>
          <p:txBody>
            <a:bodyPr/>
            <a:lstStyle/>
            <a:p/>
          </p:txBody>
        </p:sp>
        <p:sp>
          <p:nvSpPr>
            <p:cNvPr id="534" name="rc534"/>
            <p:cNvSpPr/>
            <p:nvPr/>
          </p:nvSpPr>
          <p:spPr>
            <a:xfrm>
              <a:off x="4413891" y="949289"/>
              <a:ext cx="119670" cy="2730926"/>
            </a:xfrm>
            <a:prstGeom prst="rect">
              <a:avLst/>
            </a:prstGeom>
            <a:ln w="1355" cap="sq">
              <a:solidFill>
                <a:srgbClr val="000000">
                  <a:alpha val="100000"/>
                </a:srgbClr>
              </a:solidFill>
              <a:prstDash val="solid"/>
              <a:miter/>
            </a:ln>
          </p:spPr>
          <p:txBody>
            <a:bodyPr/>
            <a:lstStyle/>
            <a:p/>
          </p:txBody>
        </p:sp>
        <p:sp>
          <p:nvSpPr>
            <p:cNvPr id="535" name="rc535"/>
            <p:cNvSpPr/>
            <p:nvPr/>
          </p:nvSpPr>
          <p:spPr>
            <a:xfrm>
              <a:off x="4147955" y="949289"/>
              <a:ext cx="119670" cy="2730926"/>
            </a:xfrm>
            <a:prstGeom prst="rect">
              <a:avLst/>
            </a:prstGeom>
            <a:ln w="1355" cap="sq">
              <a:solidFill>
                <a:srgbClr val="000000">
                  <a:alpha val="100000"/>
                </a:srgbClr>
              </a:solidFill>
              <a:prstDash val="solid"/>
              <a:miter/>
            </a:ln>
          </p:spPr>
          <p:txBody>
            <a:bodyPr/>
            <a:lstStyle/>
            <a:p/>
          </p:txBody>
        </p:sp>
        <p:sp>
          <p:nvSpPr>
            <p:cNvPr id="536" name="rc536"/>
            <p:cNvSpPr/>
            <p:nvPr/>
          </p:nvSpPr>
          <p:spPr>
            <a:xfrm>
              <a:off x="4546859" y="949289"/>
              <a:ext cx="119670" cy="2730926"/>
            </a:xfrm>
            <a:prstGeom prst="rect">
              <a:avLst/>
            </a:prstGeom>
            <a:ln w="1355" cap="sq">
              <a:solidFill>
                <a:srgbClr val="000000">
                  <a:alpha val="100000"/>
                </a:srgbClr>
              </a:solidFill>
              <a:prstDash val="solid"/>
              <a:miter/>
            </a:ln>
          </p:spPr>
          <p:txBody>
            <a:bodyPr/>
            <a:lstStyle/>
            <a:p/>
          </p:txBody>
        </p:sp>
        <p:sp>
          <p:nvSpPr>
            <p:cNvPr id="537" name="rc537"/>
            <p:cNvSpPr/>
            <p:nvPr/>
          </p:nvSpPr>
          <p:spPr>
            <a:xfrm>
              <a:off x="4280923" y="949289"/>
              <a:ext cx="119670" cy="2730926"/>
            </a:xfrm>
            <a:prstGeom prst="rect">
              <a:avLst/>
            </a:prstGeom>
            <a:ln w="1355" cap="sq">
              <a:solidFill>
                <a:srgbClr val="000000">
                  <a:alpha val="100000"/>
                </a:srgbClr>
              </a:solidFill>
              <a:prstDash val="solid"/>
              <a:miter/>
            </a:ln>
          </p:spPr>
          <p:txBody>
            <a:bodyPr/>
            <a:lstStyle/>
            <a:p/>
          </p:txBody>
        </p:sp>
        <p:sp>
          <p:nvSpPr>
            <p:cNvPr id="538" name="rc538"/>
            <p:cNvSpPr/>
            <p:nvPr/>
          </p:nvSpPr>
          <p:spPr>
            <a:xfrm>
              <a:off x="4014988" y="949289"/>
              <a:ext cx="119670" cy="2730926"/>
            </a:xfrm>
            <a:prstGeom prst="rect">
              <a:avLst/>
            </a:prstGeom>
            <a:ln w="1355" cap="sq">
              <a:solidFill>
                <a:srgbClr val="000000">
                  <a:alpha val="100000"/>
                </a:srgbClr>
              </a:solidFill>
              <a:prstDash val="solid"/>
              <a:miter/>
            </a:ln>
          </p:spPr>
          <p:txBody>
            <a:bodyPr/>
            <a:lstStyle/>
            <a:p/>
          </p:txBody>
        </p:sp>
        <p:sp>
          <p:nvSpPr>
            <p:cNvPr id="539" name="rc539"/>
            <p:cNvSpPr/>
            <p:nvPr/>
          </p:nvSpPr>
          <p:spPr>
            <a:xfrm>
              <a:off x="4945762" y="920237"/>
              <a:ext cx="119670" cy="2759979"/>
            </a:xfrm>
            <a:prstGeom prst="rect">
              <a:avLst/>
            </a:prstGeom>
            <a:ln w="1355" cap="sq">
              <a:solidFill>
                <a:srgbClr val="000000">
                  <a:alpha val="100000"/>
                </a:srgbClr>
              </a:solidFill>
              <a:prstDash val="solid"/>
              <a:miter/>
            </a:ln>
          </p:spPr>
          <p:txBody>
            <a:bodyPr/>
            <a:lstStyle/>
            <a:p/>
          </p:txBody>
        </p:sp>
        <p:sp>
          <p:nvSpPr>
            <p:cNvPr id="540" name="rc540"/>
            <p:cNvSpPr/>
            <p:nvPr/>
          </p:nvSpPr>
          <p:spPr>
            <a:xfrm>
              <a:off x="5211697" y="920237"/>
              <a:ext cx="119670" cy="2759979"/>
            </a:xfrm>
            <a:prstGeom prst="rect">
              <a:avLst/>
            </a:prstGeom>
            <a:ln w="1355" cap="sq">
              <a:solidFill>
                <a:srgbClr val="000000">
                  <a:alpha val="100000"/>
                </a:srgbClr>
              </a:solidFill>
              <a:prstDash val="solid"/>
              <a:miter/>
            </a:ln>
          </p:spPr>
          <p:txBody>
            <a:bodyPr/>
            <a:lstStyle/>
            <a:p/>
          </p:txBody>
        </p:sp>
        <p:sp>
          <p:nvSpPr>
            <p:cNvPr id="541" name="rc541"/>
            <p:cNvSpPr/>
            <p:nvPr/>
          </p:nvSpPr>
          <p:spPr>
            <a:xfrm>
              <a:off x="5743568" y="920237"/>
              <a:ext cx="119670" cy="2759979"/>
            </a:xfrm>
            <a:prstGeom prst="rect">
              <a:avLst/>
            </a:prstGeom>
            <a:ln w="1355" cap="sq">
              <a:solidFill>
                <a:srgbClr val="000000">
                  <a:alpha val="100000"/>
                </a:srgbClr>
              </a:solidFill>
              <a:prstDash val="solid"/>
              <a:miter/>
            </a:ln>
          </p:spPr>
          <p:txBody>
            <a:bodyPr/>
            <a:lstStyle/>
            <a:p/>
          </p:txBody>
        </p:sp>
        <p:sp>
          <p:nvSpPr>
            <p:cNvPr id="542" name="rc542"/>
            <p:cNvSpPr/>
            <p:nvPr/>
          </p:nvSpPr>
          <p:spPr>
            <a:xfrm>
              <a:off x="4679826" y="920237"/>
              <a:ext cx="119670" cy="2759979"/>
            </a:xfrm>
            <a:prstGeom prst="rect">
              <a:avLst/>
            </a:prstGeom>
            <a:ln w="1355" cap="sq">
              <a:solidFill>
                <a:srgbClr val="000000">
                  <a:alpha val="100000"/>
                </a:srgbClr>
              </a:solidFill>
              <a:prstDash val="solid"/>
              <a:miter/>
            </a:ln>
          </p:spPr>
          <p:txBody>
            <a:bodyPr/>
            <a:lstStyle/>
            <a:p/>
          </p:txBody>
        </p:sp>
        <p:sp>
          <p:nvSpPr>
            <p:cNvPr id="543" name="rc543"/>
            <p:cNvSpPr/>
            <p:nvPr/>
          </p:nvSpPr>
          <p:spPr>
            <a:xfrm>
              <a:off x="4812794" y="920237"/>
              <a:ext cx="119670" cy="2759979"/>
            </a:xfrm>
            <a:prstGeom prst="rect">
              <a:avLst/>
            </a:prstGeom>
            <a:ln w="1355" cap="sq">
              <a:solidFill>
                <a:srgbClr val="000000">
                  <a:alpha val="100000"/>
                </a:srgbClr>
              </a:solidFill>
              <a:prstDash val="solid"/>
              <a:miter/>
            </a:ln>
          </p:spPr>
          <p:txBody>
            <a:bodyPr/>
            <a:lstStyle/>
            <a:p/>
          </p:txBody>
        </p:sp>
        <p:sp>
          <p:nvSpPr>
            <p:cNvPr id="544" name="rc544"/>
            <p:cNvSpPr/>
            <p:nvPr/>
          </p:nvSpPr>
          <p:spPr>
            <a:xfrm>
              <a:off x="5610601" y="920237"/>
              <a:ext cx="119670" cy="2759979"/>
            </a:xfrm>
            <a:prstGeom prst="rect">
              <a:avLst/>
            </a:prstGeom>
            <a:ln w="1355" cap="sq">
              <a:solidFill>
                <a:srgbClr val="000000">
                  <a:alpha val="100000"/>
                </a:srgbClr>
              </a:solidFill>
              <a:prstDash val="solid"/>
              <a:miter/>
            </a:ln>
          </p:spPr>
          <p:txBody>
            <a:bodyPr/>
            <a:lstStyle/>
            <a:p/>
          </p:txBody>
        </p:sp>
        <p:sp>
          <p:nvSpPr>
            <p:cNvPr id="545" name="rc545"/>
            <p:cNvSpPr/>
            <p:nvPr/>
          </p:nvSpPr>
          <p:spPr>
            <a:xfrm>
              <a:off x="5078730" y="920237"/>
              <a:ext cx="119670" cy="2759979"/>
            </a:xfrm>
            <a:prstGeom prst="rect">
              <a:avLst/>
            </a:prstGeom>
            <a:ln w="1355" cap="sq">
              <a:solidFill>
                <a:srgbClr val="000000">
                  <a:alpha val="100000"/>
                </a:srgbClr>
              </a:solidFill>
              <a:prstDash val="solid"/>
              <a:miter/>
            </a:ln>
          </p:spPr>
          <p:txBody>
            <a:bodyPr/>
            <a:lstStyle/>
            <a:p/>
          </p:txBody>
        </p:sp>
        <p:sp>
          <p:nvSpPr>
            <p:cNvPr id="546" name="rc546"/>
            <p:cNvSpPr/>
            <p:nvPr/>
          </p:nvSpPr>
          <p:spPr>
            <a:xfrm>
              <a:off x="5344665" y="920237"/>
              <a:ext cx="119670" cy="2759979"/>
            </a:xfrm>
            <a:prstGeom prst="rect">
              <a:avLst/>
            </a:prstGeom>
            <a:ln w="1355" cap="sq">
              <a:solidFill>
                <a:srgbClr val="000000">
                  <a:alpha val="100000"/>
                </a:srgbClr>
              </a:solidFill>
              <a:prstDash val="solid"/>
              <a:miter/>
            </a:ln>
          </p:spPr>
          <p:txBody>
            <a:bodyPr/>
            <a:lstStyle/>
            <a:p/>
          </p:txBody>
        </p:sp>
        <p:sp>
          <p:nvSpPr>
            <p:cNvPr id="547" name="rc547"/>
            <p:cNvSpPr/>
            <p:nvPr/>
          </p:nvSpPr>
          <p:spPr>
            <a:xfrm>
              <a:off x="5477633" y="920237"/>
              <a:ext cx="119670" cy="2759979"/>
            </a:xfrm>
            <a:prstGeom prst="rect">
              <a:avLst/>
            </a:prstGeom>
            <a:ln w="1355" cap="sq">
              <a:solidFill>
                <a:srgbClr val="000000">
                  <a:alpha val="100000"/>
                </a:srgbClr>
              </a:solidFill>
              <a:prstDash val="solid"/>
              <a:miter/>
            </a:ln>
          </p:spPr>
          <p:txBody>
            <a:bodyPr/>
            <a:lstStyle/>
            <a:p/>
          </p:txBody>
        </p:sp>
        <p:sp>
          <p:nvSpPr>
            <p:cNvPr id="548" name="rc548"/>
            <p:cNvSpPr/>
            <p:nvPr/>
          </p:nvSpPr>
          <p:spPr>
            <a:xfrm>
              <a:off x="6408407" y="891184"/>
              <a:ext cx="119670" cy="2789031"/>
            </a:xfrm>
            <a:prstGeom prst="rect">
              <a:avLst/>
            </a:prstGeom>
            <a:ln w="1355" cap="sq">
              <a:solidFill>
                <a:srgbClr val="000000">
                  <a:alpha val="100000"/>
                </a:srgbClr>
              </a:solidFill>
              <a:prstDash val="solid"/>
              <a:miter/>
            </a:ln>
          </p:spPr>
          <p:txBody>
            <a:bodyPr/>
            <a:lstStyle/>
            <a:p/>
          </p:txBody>
        </p:sp>
        <p:sp>
          <p:nvSpPr>
            <p:cNvPr id="549" name="rc549"/>
            <p:cNvSpPr/>
            <p:nvPr/>
          </p:nvSpPr>
          <p:spPr>
            <a:xfrm>
              <a:off x="5876536" y="891184"/>
              <a:ext cx="119670" cy="2789031"/>
            </a:xfrm>
            <a:prstGeom prst="rect">
              <a:avLst/>
            </a:prstGeom>
            <a:ln w="1355" cap="sq">
              <a:solidFill>
                <a:srgbClr val="000000">
                  <a:alpha val="100000"/>
                </a:srgbClr>
              </a:solidFill>
              <a:prstDash val="solid"/>
              <a:miter/>
            </a:ln>
          </p:spPr>
          <p:txBody>
            <a:bodyPr/>
            <a:lstStyle/>
            <a:p/>
          </p:txBody>
        </p:sp>
        <p:sp>
          <p:nvSpPr>
            <p:cNvPr id="550" name="rc550"/>
            <p:cNvSpPr/>
            <p:nvPr/>
          </p:nvSpPr>
          <p:spPr>
            <a:xfrm>
              <a:off x="6142472" y="891184"/>
              <a:ext cx="119670" cy="2789031"/>
            </a:xfrm>
            <a:prstGeom prst="rect">
              <a:avLst/>
            </a:prstGeom>
            <a:ln w="1355" cap="sq">
              <a:solidFill>
                <a:srgbClr val="000000">
                  <a:alpha val="100000"/>
                </a:srgbClr>
              </a:solidFill>
              <a:prstDash val="solid"/>
              <a:miter/>
            </a:ln>
          </p:spPr>
          <p:txBody>
            <a:bodyPr/>
            <a:lstStyle/>
            <a:p/>
          </p:txBody>
        </p:sp>
        <p:sp>
          <p:nvSpPr>
            <p:cNvPr id="551" name="rc551"/>
            <p:cNvSpPr/>
            <p:nvPr/>
          </p:nvSpPr>
          <p:spPr>
            <a:xfrm>
              <a:off x="6541375" y="891184"/>
              <a:ext cx="119670" cy="2789031"/>
            </a:xfrm>
            <a:prstGeom prst="rect">
              <a:avLst/>
            </a:prstGeom>
            <a:ln w="1355" cap="sq">
              <a:solidFill>
                <a:srgbClr val="000000">
                  <a:alpha val="100000"/>
                </a:srgbClr>
              </a:solidFill>
              <a:prstDash val="solid"/>
              <a:miter/>
            </a:ln>
          </p:spPr>
          <p:txBody>
            <a:bodyPr/>
            <a:lstStyle/>
            <a:p/>
          </p:txBody>
        </p:sp>
        <p:sp>
          <p:nvSpPr>
            <p:cNvPr id="552" name="rc552"/>
            <p:cNvSpPr/>
            <p:nvPr/>
          </p:nvSpPr>
          <p:spPr>
            <a:xfrm>
              <a:off x="6009504" y="891184"/>
              <a:ext cx="119670" cy="2789031"/>
            </a:xfrm>
            <a:prstGeom prst="rect">
              <a:avLst/>
            </a:prstGeom>
            <a:ln w="1355" cap="sq">
              <a:solidFill>
                <a:srgbClr val="000000">
                  <a:alpha val="100000"/>
                </a:srgbClr>
              </a:solidFill>
              <a:prstDash val="solid"/>
              <a:miter/>
            </a:ln>
          </p:spPr>
          <p:txBody>
            <a:bodyPr/>
            <a:lstStyle/>
            <a:p/>
          </p:txBody>
        </p:sp>
        <p:sp>
          <p:nvSpPr>
            <p:cNvPr id="553" name="rc553"/>
            <p:cNvSpPr/>
            <p:nvPr/>
          </p:nvSpPr>
          <p:spPr>
            <a:xfrm>
              <a:off x="6275439" y="891184"/>
              <a:ext cx="119670" cy="2789031"/>
            </a:xfrm>
            <a:prstGeom prst="rect">
              <a:avLst/>
            </a:prstGeom>
            <a:ln w="1355" cap="sq">
              <a:solidFill>
                <a:srgbClr val="000000">
                  <a:alpha val="100000"/>
                </a:srgbClr>
              </a:solidFill>
              <a:prstDash val="solid"/>
              <a:miter/>
            </a:ln>
          </p:spPr>
          <p:txBody>
            <a:bodyPr/>
            <a:lstStyle/>
            <a:p/>
          </p:txBody>
        </p:sp>
        <p:sp>
          <p:nvSpPr>
            <p:cNvPr id="554" name="rc554"/>
            <p:cNvSpPr/>
            <p:nvPr/>
          </p:nvSpPr>
          <p:spPr>
            <a:xfrm>
              <a:off x="7206214" y="862132"/>
              <a:ext cx="119670" cy="2818084"/>
            </a:xfrm>
            <a:prstGeom prst="rect">
              <a:avLst/>
            </a:prstGeom>
            <a:ln w="1355" cap="sq">
              <a:solidFill>
                <a:srgbClr val="000000">
                  <a:alpha val="100000"/>
                </a:srgbClr>
              </a:solidFill>
              <a:prstDash val="solid"/>
              <a:miter/>
            </a:ln>
          </p:spPr>
          <p:txBody>
            <a:bodyPr/>
            <a:lstStyle/>
            <a:p/>
          </p:txBody>
        </p:sp>
        <p:sp>
          <p:nvSpPr>
            <p:cNvPr id="555" name="rc555"/>
            <p:cNvSpPr/>
            <p:nvPr/>
          </p:nvSpPr>
          <p:spPr>
            <a:xfrm>
              <a:off x="6807310" y="862132"/>
              <a:ext cx="119670" cy="2818084"/>
            </a:xfrm>
            <a:prstGeom prst="rect">
              <a:avLst/>
            </a:prstGeom>
            <a:ln w="1355" cap="sq">
              <a:solidFill>
                <a:srgbClr val="000000">
                  <a:alpha val="100000"/>
                </a:srgbClr>
              </a:solidFill>
              <a:prstDash val="solid"/>
              <a:miter/>
            </a:ln>
          </p:spPr>
          <p:txBody>
            <a:bodyPr/>
            <a:lstStyle/>
            <a:p/>
          </p:txBody>
        </p:sp>
        <p:sp>
          <p:nvSpPr>
            <p:cNvPr id="556" name="rc556"/>
            <p:cNvSpPr/>
            <p:nvPr/>
          </p:nvSpPr>
          <p:spPr>
            <a:xfrm>
              <a:off x="7339181" y="862132"/>
              <a:ext cx="119670" cy="2818084"/>
            </a:xfrm>
            <a:prstGeom prst="rect">
              <a:avLst/>
            </a:prstGeom>
            <a:ln w="1355" cap="sq">
              <a:solidFill>
                <a:srgbClr val="000000">
                  <a:alpha val="100000"/>
                </a:srgbClr>
              </a:solidFill>
              <a:prstDash val="solid"/>
              <a:miter/>
            </a:ln>
          </p:spPr>
          <p:txBody>
            <a:bodyPr/>
            <a:lstStyle/>
            <a:p/>
          </p:txBody>
        </p:sp>
        <p:sp>
          <p:nvSpPr>
            <p:cNvPr id="557" name="rc557"/>
            <p:cNvSpPr/>
            <p:nvPr/>
          </p:nvSpPr>
          <p:spPr>
            <a:xfrm>
              <a:off x="7073246" y="862132"/>
              <a:ext cx="119670" cy="2818084"/>
            </a:xfrm>
            <a:prstGeom prst="rect">
              <a:avLst/>
            </a:prstGeom>
            <a:ln w="1355" cap="sq">
              <a:solidFill>
                <a:srgbClr val="000000">
                  <a:alpha val="100000"/>
                </a:srgbClr>
              </a:solidFill>
              <a:prstDash val="solid"/>
              <a:miter/>
            </a:ln>
          </p:spPr>
          <p:txBody>
            <a:bodyPr/>
            <a:lstStyle/>
            <a:p/>
          </p:txBody>
        </p:sp>
        <p:sp>
          <p:nvSpPr>
            <p:cNvPr id="558" name="rc558"/>
            <p:cNvSpPr/>
            <p:nvPr/>
          </p:nvSpPr>
          <p:spPr>
            <a:xfrm>
              <a:off x="6940278" y="862132"/>
              <a:ext cx="119670" cy="2818084"/>
            </a:xfrm>
            <a:prstGeom prst="rect">
              <a:avLst/>
            </a:prstGeom>
            <a:ln w="1355" cap="sq">
              <a:solidFill>
                <a:srgbClr val="000000">
                  <a:alpha val="100000"/>
                </a:srgbClr>
              </a:solidFill>
              <a:prstDash val="solid"/>
              <a:miter/>
            </a:ln>
          </p:spPr>
          <p:txBody>
            <a:bodyPr/>
            <a:lstStyle/>
            <a:p/>
          </p:txBody>
        </p:sp>
        <p:sp>
          <p:nvSpPr>
            <p:cNvPr id="559" name="rc559"/>
            <p:cNvSpPr/>
            <p:nvPr/>
          </p:nvSpPr>
          <p:spPr>
            <a:xfrm>
              <a:off x="7472149" y="862132"/>
              <a:ext cx="119670" cy="2818084"/>
            </a:xfrm>
            <a:prstGeom prst="rect">
              <a:avLst/>
            </a:prstGeom>
            <a:ln w="1355" cap="sq">
              <a:solidFill>
                <a:srgbClr val="000000">
                  <a:alpha val="100000"/>
                </a:srgbClr>
              </a:solidFill>
              <a:prstDash val="solid"/>
              <a:miter/>
            </a:ln>
          </p:spPr>
          <p:txBody>
            <a:bodyPr/>
            <a:lstStyle/>
            <a:p/>
          </p:txBody>
        </p:sp>
        <p:sp>
          <p:nvSpPr>
            <p:cNvPr id="560" name="rc560"/>
            <p:cNvSpPr/>
            <p:nvPr/>
          </p:nvSpPr>
          <p:spPr>
            <a:xfrm>
              <a:off x="6674343" y="862132"/>
              <a:ext cx="119670" cy="2818084"/>
            </a:xfrm>
            <a:prstGeom prst="rect">
              <a:avLst/>
            </a:prstGeom>
            <a:ln w="1355" cap="sq">
              <a:solidFill>
                <a:srgbClr val="000000">
                  <a:alpha val="100000"/>
                </a:srgbClr>
              </a:solidFill>
              <a:prstDash val="solid"/>
              <a:miter/>
            </a:ln>
          </p:spPr>
          <p:txBody>
            <a:bodyPr/>
            <a:lstStyle/>
            <a:p/>
          </p:txBody>
        </p:sp>
        <p:sp>
          <p:nvSpPr>
            <p:cNvPr id="561" name="rc561"/>
            <p:cNvSpPr/>
            <p:nvPr/>
          </p:nvSpPr>
          <p:spPr>
            <a:xfrm>
              <a:off x="7605117" y="833079"/>
              <a:ext cx="119670" cy="2847136"/>
            </a:xfrm>
            <a:prstGeom prst="rect">
              <a:avLst/>
            </a:prstGeom>
            <a:ln w="1355" cap="sq">
              <a:solidFill>
                <a:srgbClr val="000000">
                  <a:alpha val="100000"/>
                </a:srgbClr>
              </a:solidFill>
              <a:prstDash val="solid"/>
              <a:miter/>
            </a:ln>
          </p:spPr>
          <p:txBody>
            <a:bodyPr/>
            <a:lstStyle/>
            <a:p/>
          </p:txBody>
        </p:sp>
        <p:sp>
          <p:nvSpPr>
            <p:cNvPr id="562" name="rc562"/>
            <p:cNvSpPr/>
            <p:nvPr/>
          </p:nvSpPr>
          <p:spPr>
            <a:xfrm>
              <a:off x="8004020" y="833079"/>
              <a:ext cx="119670" cy="2847136"/>
            </a:xfrm>
            <a:prstGeom prst="rect">
              <a:avLst/>
            </a:prstGeom>
            <a:ln w="1355" cap="sq">
              <a:solidFill>
                <a:srgbClr val="000000">
                  <a:alpha val="100000"/>
                </a:srgbClr>
              </a:solidFill>
              <a:prstDash val="solid"/>
              <a:miter/>
            </a:ln>
          </p:spPr>
          <p:txBody>
            <a:bodyPr/>
            <a:lstStyle/>
            <a:p/>
          </p:txBody>
        </p:sp>
        <p:sp>
          <p:nvSpPr>
            <p:cNvPr id="563" name="rc563"/>
            <p:cNvSpPr/>
            <p:nvPr/>
          </p:nvSpPr>
          <p:spPr>
            <a:xfrm>
              <a:off x="7871052" y="833079"/>
              <a:ext cx="119670" cy="2847136"/>
            </a:xfrm>
            <a:prstGeom prst="rect">
              <a:avLst/>
            </a:prstGeom>
            <a:ln w="1355" cap="sq">
              <a:solidFill>
                <a:srgbClr val="000000">
                  <a:alpha val="100000"/>
                </a:srgbClr>
              </a:solidFill>
              <a:prstDash val="solid"/>
              <a:miter/>
            </a:ln>
          </p:spPr>
          <p:txBody>
            <a:bodyPr/>
            <a:lstStyle/>
            <a:p/>
          </p:txBody>
        </p:sp>
        <p:sp>
          <p:nvSpPr>
            <p:cNvPr id="564" name="rc564"/>
            <p:cNvSpPr/>
            <p:nvPr/>
          </p:nvSpPr>
          <p:spPr>
            <a:xfrm>
              <a:off x="7738085" y="833079"/>
              <a:ext cx="119670" cy="2847136"/>
            </a:xfrm>
            <a:prstGeom prst="rect">
              <a:avLst/>
            </a:prstGeom>
            <a:ln w="1355" cap="sq">
              <a:solidFill>
                <a:srgbClr val="000000">
                  <a:alpha val="100000"/>
                </a:srgbClr>
              </a:solidFill>
              <a:prstDash val="solid"/>
              <a:miter/>
            </a:ln>
          </p:spPr>
          <p:txBody>
            <a:bodyPr/>
            <a:lstStyle/>
            <a:p/>
          </p:txBody>
        </p:sp>
        <p:sp>
          <p:nvSpPr>
            <p:cNvPr id="565" name="rc565"/>
            <p:cNvSpPr/>
            <p:nvPr/>
          </p:nvSpPr>
          <p:spPr>
            <a:xfrm>
              <a:off x="8402923" y="804027"/>
              <a:ext cx="119670" cy="2876188"/>
            </a:xfrm>
            <a:prstGeom prst="rect">
              <a:avLst/>
            </a:prstGeom>
            <a:ln w="1355" cap="sq">
              <a:solidFill>
                <a:srgbClr val="000000">
                  <a:alpha val="100000"/>
                </a:srgbClr>
              </a:solidFill>
              <a:prstDash val="solid"/>
              <a:miter/>
            </a:ln>
          </p:spPr>
          <p:txBody>
            <a:bodyPr/>
            <a:lstStyle/>
            <a:p/>
          </p:txBody>
        </p:sp>
        <p:sp>
          <p:nvSpPr>
            <p:cNvPr id="566" name="rc566"/>
            <p:cNvSpPr/>
            <p:nvPr/>
          </p:nvSpPr>
          <p:spPr>
            <a:xfrm>
              <a:off x="8801827" y="804027"/>
              <a:ext cx="119670" cy="2876188"/>
            </a:xfrm>
            <a:prstGeom prst="rect">
              <a:avLst/>
            </a:prstGeom>
            <a:ln w="1355" cap="sq">
              <a:solidFill>
                <a:srgbClr val="000000">
                  <a:alpha val="100000"/>
                </a:srgbClr>
              </a:solidFill>
              <a:prstDash val="solid"/>
              <a:miter/>
            </a:ln>
          </p:spPr>
          <p:txBody>
            <a:bodyPr/>
            <a:lstStyle/>
            <a:p/>
          </p:txBody>
        </p:sp>
        <p:sp>
          <p:nvSpPr>
            <p:cNvPr id="567" name="rc567"/>
            <p:cNvSpPr/>
            <p:nvPr/>
          </p:nvSpPr>
          <p:spPr>
            <a:xfrm>
              <a:off x="8535891" y="804027"/>
              <a:ext cx="119670" cy="2876188"/>
            </a:xfrm>
            <a:prstGeom prst="rect">
              <a:avLst/>
            </a:prstGeom>
            <a:ln w="1355" cap="sq">
              <a:solidFill>
                <a:srgbClr val="000000">
                  <a:alpha val="100000"/>
                </a:srgbClr>
              </a:solidFill>
              <a:prstDash val="solid"/>
              <a:miter/>
            </a:ln>
          </p:spPr>
          <p:txBody>
            <a:bodyPr/>
            <a:lstStyle/>
            <a:p/>
          </p:txBody>
        </p:sp>
        <p:sp>
          <p:nvSpPr>
            <p:cNvPr id="568" name="rc568"/>
            <p:cNvSpPr/>
            <p:nvPr/>
          </p:nvSpPr>
          <p:spPr>
            <a:xfrm>
              <a:off x="8934794" y="804027"/>
              <a:ext cx="119670" cy="2876188"/>
            </a:xfrm>
            <a:prstGeom prst="rect">
              <a:avLst/>
            </a:prstGeom>
            <a:ln w="1355" cap="sq">
              <a:solidFill>
                <a:srgbClr val="000000">
                  <a:alpha val="100000"/>
                </a:srgbClr>
              </a:solidFill>
              <a:prstDash val="solid"/>
              <a:miter/>
            </a:ln>
          </p:spPr>
          <p:txBody>
            <a:bodyPr/>
            <a:lstStyle/>
            <a:p/>
          </p:txBody>
        </p:sp>
        <p:sp>
          <p:nvSpPr>
            <p:cNvPr id="569" name="rc569"/>
            <p:cNvSpPr/>
            <p:nvPr/>
          </p:nvSpPr>
          <p:spPr>
            <a:xfrm>
              <a:off x="8269956" y="804027"/>
              <a:ext cx="119670" cy="2876188"/>
            </a:xfrm>
            <a:prstGeom prst="rect">
              <a:avLst/>
            </a:prstGeom>
            <a:ln w="1355" cap="sq">
              <a:solidFill>
                <a:srgbClr val="000000">
                  <a:alpha val="100000"/>
                </a:srgbClr>
              </a:solidFill>
              <a:prstDash val="solid"/>
              <a:miter/>
            </a:ln>
          </p:spPr>
          <p:txBody>
            <a:bodyPr/>
            <a:lstStyle/>
            <a:p/>
          </p:txBody>
        </p:sp>
        <p:sp>
          <p:nvSpPr>
            <p:cNvPr id="570" name="rc570"/>
            <p:cNvSpPr/>
            <p:nvPr/>
          </p:nvSpPr>
          <p:spPr>
            <a:xfrm>
              <a:off x="8668859" y="804027"/>
              <a:ext cx="119670" cy="2876188"/>
            </a:xfrm>
            <a:prstGeom prst="rect">
              <a:avLst/>
            </a:prstGeom>
            <a:ln w="1355" cap="sq">
              <a:solidFill>
                <a:srgbClr val="000000">
                  <a:alpha val="100000"/>
                </a:srgbClr>
              </a:solidFill>
              <a:prstDash val="solid"/>
              <a:miter/>
            </a:ln>
          </p:spPr>
          <p:txBody>
            <a:bodyPr/>
            <a:lstStyle/>
            <a:p/>
          </p:txBody>
        </p:sp>
        <p:sp>
          <p:nvSpPr>
            <p:cNvPr id="571" name="rc571"/>
            <p:cNvSpPr/>
            <p:nvPr/>
          </p:nvSpPr>
          <p:spPr>
            <a:xfrm>
              <a:off x="8136988" y="804027"/>
              <a:ext cx="119670" cy="2876188"/>
            </a:xfrm>
            <a:prstGeom prst="rect">
              <a:avLst/>
            </a:prstGeom>
            <a:ln w="1355" cap="sq">
              <a:solidFill>
                <a:srgbClr val="000000">
                  <a:alpha val="100000"/>
                </a:srgbClr>
              </a:solidFill>
              <a:prstDash val="solid"/>
              <a:miter/>
            </a:ln>
          </p:spPr>
          <p:txBody>
            <a:bodyPr/>
            <a:lstStyle/>
            <a:p/>
          </p:txBody>
        </p:sp>
        <p:sp>
          <p:nvSpPr>
            <p:cNvPr id="572" name="tx572"/>
            <p:cNvSpPr/>
            <p:nvPr/>
          </p:nvSpPr>
          <p:spPr>
            <a:xfrm>
              <a:off x="958285" y="130002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78</a:t>
              </a:r>
            </a:p>
          </p:txBody>
        </p:sp>
        <p:sp>
          <p:nvSpPr>
            <p:cNvPr id="573" name="tx573"/>
            <p:cNvSpPr/>
            <p:nvPr/>
          </p:nvSpPr>
          <p:spPr>
            <a:xfrm>
              <a:off x="825317" y="130002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78</a:t>
              </a:r>
            </a:p>
          </p:txBody>
        </p:sp>
        <p:sp>
          <p:nvSpPr>
            <p:cNvPr id="574" name="tx574"/>
            <p:cNvSpPr/>
            <p:nvPr/>
          </p:nvSpPr>
          <p:spPr>
            <a:xfrm>
              <a:off x="1091253" y="118381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82</a:t>
              </a:r>
            </a:p>
          </p:txBody>
        </p:sp>
        <p:sp>
          <p:nvSpPr>
            <p:cNvPr id="575" name="tx575"/>
            <p:cNvSpPr/>
            <p:nvPr/>
          </p:nvSpPr>
          <p:spPr>
            <a:xfrm>
              <a:off x="1224220" y="106760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86</a:t>
              </a:r>
            </a:p>
          </p:txBody>
        </p:sp>
        <p:sp>
          <p:nvSpPr>
            <p:cNvPr id="576" name="tx576"/>
            <p:cNvSpPr/>
            <p:nvPr/>
          </p:nvSpPr>
          <p:spPr>
            <a:xfrm>
              <a:off x="1357188" y="103855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87</a:t>
              </a:r>
            </a:p>
          </p:txBody>
        </p:sp>
        <p:sp>
          <p:nvSpPr>
            <p:cNvPr id="577" name="tx577"/>
            <p:cNvSpPr/>
            <p:nvPr/>
          </p:nvSpPr>
          <p:spPr>
            <a:xfrm>
              <a:off x="1490156" y="103855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87</a:t>
              </a:r>
            </a:p>
          </p:txBody>
        </p:sp>
        <p:sp>
          <p:nvSpPr>
            <p:cNvPr id="578" name="tx578"/>
            <p:cNvSpPr/>
            <p:nvPr/>
          </p:nvSpPr>
          <p:spPr>
            <a:xfrm>
              <a:off x="1623124" y="1009499"/>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88</a:t>
              </a:r>
            </a:p>
          </p:txBody>
        </p:sp>
        <p:sp>
          <p:nvSpPr>
            <p:cNvPr id="579" name="tx579"/>
            <p:cNvSpPr/>
            <p:nvPr/>
          </p:nvSpPr>
          <p:spPr>
            <a:xfrm>
              <a:off x="2154995" y="98044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89</a:t>
              </a:r>
            </a:p>
          </p:txBody>
        </p:sp>
        <p:sp>
          <p:nvSpPr>
            <p:cNvPr id="580" name="tx580"/>
            <p:cNvSpPr/>
            <p:nvPr/>
          </p:nvSpPr>
          <p:spPr>
            <a:xfrm>
              <a:off x="2287962" y="98044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89</a:t>
              </a:r>
            </a:p>
          </p:txBody>
        </p:sp>
        <p:sp>
          <p:nvSpPr>
            <p:cNvPr id="581" name="tx581"/>
            <p:cNvSpPr/>
            <p:nvPr/>
          </p:nvSpPr>
          <p:spPr>
            <a:xfrm>
              <a:off x="2022027" y="98044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89</a:t>
              </a:r>
            </a:p>
          </p:txBody>
        </p:sp>
        <p:sp>
          <p:nvSpPr>
            <p:cNvPr id="582" name="tx582"/>
            <p:cNvSpPr/>
            <p:nvPr/>
          </p:nvSpPr>
          <p:spPr>
            <a:xfrm>
              <a:off x="1889059" y="98044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89</a:t>
              </a:r>
            </a:p>
          </p:txBody>
        </p:sp>
        <p:sp>
          <p:nvSpPr>
            <p:cNvPr id="583" name="tx583"/>
            <p:cNvSpPr/>
            <p:nvPr/>
          </p:nvSpPr>
          <p:spPr>
            <a:xfrm>
              <a:off x="1756091" y="98044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89</a:t>
              </a:r>
            </a:p>
          </p:txBody>
        </p:sp>
        <p:sp>
          <p:nvSpPr>
            <p:cNvPr id="584" name="tx584"/>
            <p:cNvSpPr/>
            <p:nvPr/>
          </p:nvSpPr>
          <p:spPr>
            <a:xfrm>
              <a:off x="2420930" y="98044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89</a:t>
              </a:r>
            </a:p>
          </p:txBody>
        </p:sp>
        <p:sp>
          <p:nvSpPr>
            <p:cNvPr id="585" name="tx585"/>
            <p:cNvSpPr/>
            <p:nvPr/>
          </p:nvSpPr>
          <p:spPr>
            <a:xfrm>
              <a:off x="2819833" y="95139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90</a:t>
              </a:r>
            </a:p>
          </p:txBody>
        </p:sp>
        <p:sp>
          <p:nvSpPr>
            <p:cNvPr id="586" name="tx586"/>
            <p:cNvSpPr/>
            <p:nvPr/>
          </p:nvSpPr>
          <p:spPr>
            <a:xfrm>
              <a:off x="2553898" y="95139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90</a:t>
              </a:r>
            </a:p>
          </p:txBody>
        </p:sp>
        <p:sp>
          <p:nvSpPr>
            <p:cNvPr id="587" name="tx587"/>
            <p:cNvSpPr/>
            <p:nvPr/>
          </p:nvSpPr>
          <p:spPr>
            <a:xfrm>
              <a:off x="2686866" y="95139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90</a:t>
              </a:r>
            </a:p>
          </p:txBody>
        </p:sp>
        <p:sp>
          <p:nvSpPr>
            <p:cNvPr id="588" name="tx588"/>
            <p:cNvSpPr/>
            <p:nvPr/>
          </p:nvSpPr>
          <p:spPr>
            <a:xfrm>
              <a:off x="3218737" y="92234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91</a:t>
              </a:r>
            </a:p>
          </p:txBody>
        </p:sp>
        <p:sp>
          <p:nvSpPr>
            <p:cNvPr id="589" name="tx589"/>
            <p:cNvSpPr/>
            <p:nvPr/>
          </p:nvSpPr>
          <p:spPr>
            <a:xfrm>
              <a:off x="2952801" y="92234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91</a:t>
              </a:r>
            </a:p>
          </p:txBody>
        </p:sp>
        <p:sp>
          <p:nvSpPr>
            <p:cNvPr id="590" name="tx590"/>
            <p:cNvSpPr/>
            <p:nvPr/>
          </p:nvSpPr>
          <p:spPr>
            <a:xfrm>
              <a:off x="3085769" y="92234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91</a:t>
              </a:r>
            </a:p>
          </p:txBody>
        </p:sp>
        <p:sp>
          <p:nvSpPr>
            <p:cNvPr id="591" name="tx591"/>
            <p:cNvSpPr/>
            <p:nvPr/>
          </p:nvSpPr>
          <p:spPr>
            <a:xfrm>
              <a:off x="3617640" y="89329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92</a:t>
              </a:r>
            </a:p>
          </p:txBody>
        </p:sp>
        <p:sp>
          <p:nvSpPr>
            <p:cNvPr id="592" name="tx592"/>
            <p:cNvSpPr/>
            <p:nvPr/>
          </p:nvSpPr>
          <p:spPr>
            <a:xfrm>
              <a:off x="3484672" y="89329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92</a:t>
              </a:r>
            </a:p>
          </p:txBody>
        </p:sp>
        <p:sp>
          <p:nvSpPr>
            <p:cNvPr id="593" name="tx593"/>
            <p:cNvSpPr/>
            <p:nvPr/>
          </p:nvSpPr>
          <p:spPr>
            <a:xfrm>
              <a:off x="3351704" y="89329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92</a:t>
              </a:r>
            </a:p>
          </p:txBody>
        </p:sp>
        <p:sp>
          <p:nvSpPr>
            <p:cNvPr id="594" name="tx594"/>
            <p:cNvSpPr/>
            <p:nvPr/>
          </p:nvSpPr>
          <p:spPr>
            <a:xfrm>
              <a:off x="3883575" y="864186"/>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93</a:t>
              </a:r>
            </a:p>
          </p:txBody>
        </p:sp>
        <p:sp>
          <p:nvSpPr>
            <p:cNvPr id="595" name="tx595"/>
            <p:cNvSpPr/>
            <p:nvPr/>
          </p:nvSpPr>
          <p:spPr>
            <a:xfrm>
              <a:off x="3750608" y="864186"/>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93</a:t>
              </a:r>
            </a:p>
          </p:txBody>
        </p:sp>
        <p:sp>
          <p:nvSpPr>
            <p:cNvPr id="596" name="tx596"/>
            <p:cNvSpPr/>
            <p:nvPr/>
          </p:nvSpPr>
          <p:spPr>
            <a:xfrm>
              <a:off x="4415446" y="83518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94</a:t>
              </a:r>
            </a:p>
          </p:txBody>
        </p:sp>
        <p:sp>
          <p:nvSpPr>
            <p:cNvPr id="597" name="tx597"/>
            <p:cNvSpPr/>
            <p:nvPr/>
          </p:nvSpPr>
          <p:spPr>
            <a:xfrm>
              <a:off x="4149511" y="83518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94</a:t>
              </a:r>
            </a:p>
          </p:txBody>
        </p:sp>
        <p:sp>
          <p:nvSpPr>
            <p:cNvPr id="598" name="tx598"/>
            <p:cNvSpPr/>
            <p:nvPr/>
          </p:nvSpPr>
          <p:spPr>
            <a:xfrm>
              <a:off x="4548414" y="83518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94</a:t>
              </a:r>
            </a:p>
          </p:txBody>
        </p:sp>
        <p:sp>
          <p:nvSpPr>
            <p:cNvPr id="599" name="tx599"/>
            <p:cNvSpPr/>
            <p:nvPr/>
          </p:nvSpPr>
          <p:spPr>
            <a:xfrm>
              <a:off x="4282479" y="83518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94</a:t>
              </a:r>
            </a:p>
          </p:txBody>
        </p:sp>
        <p:sp>
          <p:nvSpPr>
            <p:cNvPr id="600" name="tx600"/>
            <p:cNvSpPr/>
            <p:nvPr/>
          </p:nvSpPr>
          <p:spPr>
            <a:xfrm>
              <a:off x="4016543" y="83518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94</a:t>
              </a:r>
            </a:p>
          </p:txBody>
        </p:sp>
        <p:sp>
          <p:nvSpPr>
            <p:cNvPr id="601" name="tx601"/>
            <p:cNvSpPr/>
            <p:nvPr/>
          </p:nvSpPr>
          <p:spPr>
            <a:xfrm>
              <a:off x="4947317" y="80613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95</a:t>
              </a:r>
            </a:p>
          </p:txBody>
        </p:sp>
        <p:sp>
          <p:nvSpPr>
            <p:cNvPr id="602" name="tx602"/>
            <p:cNvSpPr/>
            <p:nvPr/>
          </p:nvSpPr>
          <p:spPr>
            <a:xfrm>
              <a:off x="5213253" y="80613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95</a:t>
              </a:r>
            </a:p>
          </p:txBody>
        </p:sp>
        <p:sp>
          <p:nvSpPr>
            <p:cNvPr id="603" name="tx603"/>
            <p:cNvSpPr/>
            <p:nvPr/>
          </p:nvSpPr>
          <p:spPr>
            <a:xfrm>
              <a:off x="5745124" y="80613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95</a:t>
              </a:r>
            </a:p>
          </p:txBody>
        </p:sp>
        <p:sp>
          <p:nvSpPr>
            <p:cNvPr id="604" name="tx604"/>
            <p:cNvSpPr/>
            <p:nvPr/>
          </p:nvSpPr>
          <p:spPr>
            <a:xfrm>
              <a:off x="4681382" y="80613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95</a:t>
              </a:r>
            </a:p>
          </p:txBody>
        </p:sp>
        <p:sp>
          <p:nvSpPr>
            <p:cNvPr id="605" name="tx605"/>
            <p:cNvSpPr/>
            <p:nvPr/>
          </p:nvSpPr>
          <p:spPr>
            <a:xfrm>
              <a:off x="4814350" y="80613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95</a:t>
              </a:r>
            </a:p>
          </p:txBody>
        </p:sp>
        <p:sp>
          <p:nvSpPr>
            <p:cNvPr id="606" name="tx606"/>
            <p:cNvSpPr/>
            <p:nvPr/>
          </p:nvSpPr>
          <p:spPr>
            <a:xfrm>
              <a:off x="5612156" y="80613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95</a:t>
              </a:r>
            </a:p>
          </p:txBody>
        </p:sp>
        <p:sp>
          <p:nvSpPr>
            <p:cNvPr id="607" name="tx607"/>
            <p:cNvSpPr/>
            <p:nvPr/>
          </p:nvSpPr>
          <p:spPr>
            <a:xfrm>
              <a:off x="5080285" y="80613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95</a:t>
              </a:r>
            </a:p>
          </p:txBody>
        </p:sp>
        <p:sp>
          <p:nvSpPr>
            <p:cNvPr id="608" name="tx608"/>
            <p:cNvSpPr/>
            <p:nvPr/>
          </p:nvSpPr>
          <p:spPr>
            <a:xfrm>
              <a:off x="5346221" y="80613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95</a:t>
              </a:r>
            </a:p>
          </p:txBody>
        </p:sp>
        <p:sp>
          <p:nvSpPr>
            <p:cNvPr id="609" name="tx609"/>
            <p:cNvSpPr/>
            <p:nvPr/>
          </p:nvSpPr>
          <p:spPr>
            <a:xfrm>
              <a:off x="5479188" y="80613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95</a:t>
              </a:r>
            </a:p>
          </p:txBody>
        </p:sp>
        <p:sp>
          <p:nvSpPr>
            <p:cNvPr id="610" name="tx610"/>
            <p:cNvSpPr/>
            <p:nvPr/>
          </p:nvSpPr>
          <p:spPr>
            <a:xfrm>
              <a:off x="6409963" y="77708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611" name="tx611"/>
            <p:cNvSpPr/>
            <p:nvPr/>
          </p:nvSpPr>
          <p:spPr>
            <a:xfrm>
              <a:off x="5878092" y="77708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612" name="tx612"/>
            <p:cNvSpPr/>
            <p:nvPr/>
          </p:nvSpPr>
          <p:spPr>
            <a:xfrm>
              <a:off x="6144027" y="77708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613" name="tx613"/>
            <p:cNvSpPr/>
            <p:nvPr/>
          </p:nvSpPr>
          <p:spPr>
            <a:xfrm>
              <a:off x="6542930" y="77708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614" name="tx614"/>
            <p:cNvSpPr/>
            <p:nvPr/>
          </p:nvSpPr>
          <p:spPr>
            <a:xfrm>
              <a:off x="6011059" y="77708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615" name="tx615"/>
            <p:cNvSpPr/>
            <p:nvPr/>
          </p:nvSpPr>
          <p:spPr>
            <a:xfrm>
              <a:off x="6276995" y="77708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616" name="tx616"/>
            <p:cNvSpPr/>
            <p:nvPr/>
          </p:nvSpPr>
          <p:spPr>
            <a:xfrm>
              <a:off x="7207769" y="74802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617" name="tx617"/>
            <p:cNvSpPr/>
            <p:nvPr/>
          </p:nvSpPr>
          <p:spPr>
            <a:xfrm>
              <a:off x="6808866" y="74802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618" name="tx618"/>
            <p:cNvSpPr/>
            <p:nvPr/>
          </p:nvSpPr>
          <p:spPr>
            <a:xfrm>
              <a:off x="7340737" y="74802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619" name="tx619"/>
            <p:cNvSpPr/>
            <p:nvPr/>
          </p:nvSpPr>
          <p:spPr>
            <a:xfrm>
              <a:off x="7074801" y="74802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620" name="tx620"/>
            <p:cNvSpPr/>
            <p:nvPr/>
          </p:nvSpPr>
          <p:spPr>
            <a:xfrm>
              <a:off x="6941834" y="74802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621" name="tx621"/>
            <p:cNvSpPr/>
            <p:nvPr/>
          </p:nvSpPr>
          <p:spPr>
            <a:xfrm>
              <a:off x="7473705" y="74802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622" name="tx622"/>
            <p:cNvSpPr/>
            <p:nvPr/>
          </p:nvSpPr>
          <p:spPr>
            <a:xfrm>
              <a:off x="6675898" y="74802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623" name="tx623"/>
            <p:cNvSpPr/>
            <p:nvPr/>
          </p:nvSpPr>
          <p:spPr>
            <a:xfrm>
              <a:off x="7606672" y="71897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624" name="tx624"/>
            <p:cNvSpPr/>
            <p:nvPr/>
          </p:nvSpPr>
          <p:spPr>
            <a:xfrm>
              <a:off x="8005576" y="71897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625" name="tx625"/>
            <p:cNvSpPr/>
            <p:nvPr/>
          </p:nvSpPr>
          <p:spPr>
            <a:xfrm>
              <a:off x="7872608" y="71897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626" name="tx626"/>
            <p:cNvSpPr/>
            <p:nvPr/>
          </p:nvSpPr>
          <p:spPr>
            <a:xfrm>
              <a:off x="7739640" y="71897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627" name="tx627"/>
            <p:cNvSpPr/>
            <p:nvPr/>
          </p:nvSpPr>
          <p:spPr>
            <a:xfrm>
              <a:off x="8404479" y="68992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28" name="tx628"/>
            <p:cNvSpPr/>
            <p:nvPr/>
          </p:nvSpPr>
          <p:spPr>
            <a:xfrm>
              <a:off x="8803382" y="68992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29" name="tx629"/>
            <p:cNvSpPr/>
            <p:nvPr/>
          </p:nvSpPr>
          <p:spPr>
            <a:xfrm>
              <a:off x="8537447" y="68992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30" name="tx630"/>
            <p:cNvSpPr/>
            <p:nvPr/>
          </p:nvSpPr>
          <p:spPr>
            <a:xfrm>
              <a:off x="8936350" y="68992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31" name="tx631"/>
            <p:cNvSpPr/>
            <p:nvPr/>
          </p:nvSpPr>
          <p:spPr>
            <a:xfrm>
              <a:off x="8271511" y="68992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32" name="tx632"/>
            <p:cNvSpPr/>
            <p:nvPr/>
          </p:nvSpPr>
          <p:spPr>
            <a:xfrm>
              <a:off x="8670414" y="68992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33" name="tx633"/>
            <p:cNvSpPr/>
            <p:nvPr/>
          </p:nvSpPr>
          <p:spPr>
            <a:xfrm>
              <a:off x="8138543" y="68992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34" name="pg634"/>
            <p:cNvSpPr/>
            <p:nvPr/>
          </p:nvSpPr>
          <p:spPr>
            <a:xfrm>
              <a:off x="953899" y="2446798"/>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35" name="tx635"/>
            <p:cNvSpPr/>
            <p:nvPr/>
          </p:nvSpPr>
          <p:spPr>
            <a:xfrm>
              <a:off x="986420" y="2479320"/>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636" name="pg636"/>
            <p:cNvSpPr/>
            <p:nvPr/>
          </p:nvSpPr>
          <p:spPr>
            <a:xfrm>
              <a:off x="2815447" y="2272484"/>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37" name="tx637"/>
            <p:cNvSpPr/>
            <p:nvPr/>
          </p:nvSpPr>
          <p:spPr>
            <a:xfrm>
              <a:off x="2847969" y="230468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638" name="pg638"/>
            <p:cNvSpPr/>
            <p:nvPr/>
          </p:nvSpPr>
          <p:spPr>
            <a:xfrm>
              <a:off x="3214350" y="2257958"/>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39" name="tx639"/>
            <p:cNvSpPr/>
            <p:nvPr/>
          </p:nvSpPr>
          <p:spPr>
            <a:xfrm>
              <a:off x="3246872" y="2291485"/>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640" name="pg640"/>
            <p:cNvSpPr/>
            <p:nvPr/>
          </p:nvSpPr>
          <p:spPr>
            <a:xfrm>
              <a:off x="2948415" y="2257958"/>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41" name="tx641"/>
            <p:cNvSpPr/>
            <p:nvPr/>
          </p:nvSpPr>
          <p:spPr>
            <a:xfrm>
              <a:off x="2980936" y="228883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642" name="pg642"/>
            <p:cNvSpPr/>
            <p:nvPr/>
          </p:nvSpPr>
          <p:spPr>
            <a:xfrm>
              <a:off x="3613254" y="2243432"/>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43" name="tx643"/>
            <p:cNvSpPr/>
            <p:nvPr/>
          </p:nvSpPr>
          <p:spPr>
            <a:xfrm>
              <a:off x="3645775" y="227563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644" name="pg644"/>
            <p:cNvSpPr/>
            <p:nvPr/>
          </p:nvSpPr>
          <p:spPr>
            <a:xfrm>
              <a:off x="3480286" y="2243432"/>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45" name="tx645"/>
            <p:cNvSpPr/>
            <p:nvPr/>
          </p:nvSpPr>
          <p:spPr>
            <a:xfrm>
              <a:off x="3512807" y="227431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646" name="pg646"/>
            <p:cNvSpPr/>
            <p:nvPr/>
          </p:nvSpPr>
          <p:spPr>
            <a:xfrm>
              <a:off x="4411060" y="2214379"/>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47" name="tx647"/>
            <p:cNvSpPr/>
            <p:nvPr/>
          </p:nvSpPr>
          <p:spPr>
            <a:xfrm>
              <a:off x="4443582" y="2245207"/>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648" name="pg648"/>
            <p:cNvSpPr/>
            <p:nvPr/>
          </p:nvSpPr>
          <p:spPr>
            <a:xfrm>
              <a:off x="4942931" y="2199853"/>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49" name="tx649"/>
            <p:cNvSpPr/>
            <p:nvPr/>
          </p:nvSpPr>
          <p:spPr>
            <a:xfrm>
              <a:off x="4975453" y="223073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650" name="pg650"/>
            <p:cNvSpPr/>
            <p:nvPr/>
          </p:nvSpPr>
          <p:spPr>
            <a:xfrm>
              <a:off x="7203383" y="2170801"/>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51" name="tx651"/>
            <p:cNvSpPr/>
            <p:nvPr/>
          </p:nvSpPr>
          <p:spPr>
            <a:xfrm>
              <a:off x="7235904" y="2203057"/>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652" name="pg652"/>
            <p:cNvSpPr/>
            <p:nvPr/>
          </p:nvSpPr>
          <p:spPr>
            <a:xfrm>
              <a:off x="6774335" y="2170801"/>
              <a:ext cx="185622" cy="142641"/>
            </a:xfrm>
            <a:custGeom>
              <a:avLst/>
              <a:pathLst>
                <a:path w="185622" h="142641">
                  <a:moveTo>
                    <a:pt x="19512" y="142641"/>
                  </a:moveTo>
                  <a:lnTo>
                    <a:pt x="166109" y="142641"/>
                  </a:lnTo>
                  <a:lnTo>
                    <a:pt x="165323" y="142625"/>
                  </a:lnTo>
                  <a:lnTo>
                    <a:pt x="168461" y="142499"/>
                  </a:lnTo>
                  <a:lnTo>
                    <a:pt x="171538" y="141871"/>
                  </a:lnTo>
                  <a:lnTo>
                    <a:pt x="174474" y="140757"/>
                  </a:lnTo>
                  <a:lnTo>
                    <a:pt x="177194" y="139187"/>
                  </a:lnTo>
                  <a:lnTo>
                    <a:pt x="179626" y="137201"/>
                  </a:lnTo>
                  <a:lnTo>
                    <a:pt x="181708" y="134850"/>
                  </a:lnTo>
                  <a:lnTo>
                    <a:pt x="183387" y="132196"/>
                  </a:lnTo>
                  <a:lnTo>
                    <a:pt x="184618" y="129307"/>
                  </a:lnTo>
                  <a:lnTo>
                    <a:pt x="185369" y="126258"/>
                  </a:lnTo>
                  <a:lnTo>
                    <a:pt x="185622" y="123128"/>
                  </a:lnTo>
                  <a:lnTo>
                    <a:pt x="185622" y="19512"/>
                  </a:lnTo>
                  <a:lnTo>
                    <a:pt x="185369" y="16382"/>
                  </a:lnTo>
                  <a:lnTo>
                    <a:pt x="184618" y="13333"/>
                  </a:lnTo>
                  <a:lnTo>
                    <a:pt x="183387" y="10444"/>
                  </a:lnTo>
                  <a:lnTo>
                    <a:pt x="181708" y="7790"/>
                  </a:lnTo>
                  <a:lnTo>
                    <a:pt x="179626" y="5440"/>
                  </a:lnTo>
                  <a:lnTo>
                    <a:pt x="177194" y="3454"/>
                  </a:lnTo>
                  <a:lnTo>
                    <a:pt x="174474" y="1883"/>
                  </a:lnTo>
                  <a:lnTo>
                    <a:pt x="171538" y="770"/>
                  </a:lnTo>
                  <a:lnTo>
                    <a:pt x="168461" y="142"/>
                  </a:lnTo>
                  <a:lnTo>
                    <a:pt x="16610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53" name="tx653"/>
            <p:cNvSpPr/>
            <p:nvPr/>
          </p:nvSpPr>
          <p:spPr>
            <a:xfrm>
              <a:off x="6806856" y="220168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654" name="tx654"/>
            <p:cNvSpPr/>
            <p:nvPr/>
          </p:nvSpPr>
          <p:spPr>
            <a:xfrm>
              <a:off x="663492" y="3628101"/>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655" name="tx655"/>
            <p:cNvSpPr/>
            <p:nvPr/>
          </p:nvSpPr>
          <p:spPr>
            <a:xfrm>
              <a:off x="585797" y="2901791"/>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656" name="tx656"/>
            <p:cNvSpPr/>
            <p:nvPr/>
          </p:nvSpPr>
          <p:spPr>
            <a:xfrm>
              <a:off x="585797" y="2175480"/>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657" name="tx657"/>
            <p:cNvSpPr/>
            <p:nvPr/>
          </p:nvSpPr>
          <p:spPr>
            <a:xfrm>
              <a:off x="585797" y="1450875"/>
              <a:ext cx="155388"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658" name="tx658"/>
            <p:cNvSpPr/>
            <p:nvPr/>
          </p:nvSpPr>
          <p:spPr>
            <a:xfrm>
              <a:off x="508103" y="722860"/>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659" name="tx659"/>
            <p:cNvSpPr/>
            <p:nvPr/>
          </p:nvSpPr>
          <p:spPr>
            <a:xfrm rot="-5400000">
              <a:off x="683101" y="4445555"/>
              <a:ext cx="37842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Panama</a:t>
              </a:r>
            </a:p>
          </p:txBody>
        </p:sp>
        <p:sp>
          <p:nvSpPr>
            <p:cNvPr id="660" name="tx660"/>
            <p:cNvSpPr/>
            <p:nvPr/>
          </p:nvSpPr>
          <p:spPr>
            <a:xfrm rot="-5400000">
              <a:off x="672385"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(16,000)</a:t>
              </a:r>
            </a:p>
          </p:txBody>
        </p:sp>
        <p:sp>
          <p:nvSpPr>
            <p:cNvPr id="661" name="tx661"/>
            <p:cNvSpPr/>
            <p:nvPr/>
          </p:nvSpPr>
          <p:spPr>
            <a:xfrm rot="-5400000">
              <a:off x="801980" y="4459644"/>
              <a:ext cx="40659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Romania</a:t>
              </a:r>
            </a:p>
          </p:txBody>
        </p:sp>
        <p:sp>
          <p:nvSpPr>
            <p:cNvPr id="662" name="tx662"/>
            <p:cNvSpPr/>
            <p:nvPr/>
          </p:nvSpPr>
          <p:spPr>
            <a:xfrm rot="-5400000">
              <a:off x="805353"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(40,000)</a:t>
              </a:r>
            </a:p>
          </p:txBody>
        </p:sp>
        <p:sp>
          <p:nvSpPr>
            <p:cNvPr id="663" name="tx663"/>
            <p:cNvSpPr/>
            <p:nvPr/>
          </p:nvSpPr>
          <p:spPr>
            <a:xfrm rot="-5400000">
              <a:off x="966623" y="4350032"/>
              <a:ext cx="321816"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Cyprus</a:t>
              </a:r>
            </a:p>
          </p:txBody>
        </p:sp>
        <p:sp>
          <p:nvSpPr>
            <p:cNvPr id="664" name="tx664"/>
            <p:cNvSpPr/>
            <p:nvPr/>
          </p:nvSpPr>
          <p:spPr>
            <a:xfrm rot="-5400000">
              <a:off x="966573"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(3,000)</a:t>
              </a:r>
            </a:p>
          </p:txBody>
        </p:sp>
        <p:sp>
          <p:nvSpPr>
            <p:cNvPr id="665" name="tx665"/>
            <p:cNvSpPr/>
            <p:nvPr/>
          </p:nvSpPr>
          <p:spPr>
            <a:xfrm rot="-5400000">
              <a:off x="1056604" y="4473782"/>
              <a:ext cx="42922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Bahamas</a:t>
              </a:r>
            </a:p>
          </p:txBody>
        </p:sp>
        <p:sp>
          <p:nvSpPr>
            <p:cNvPr id="666" name="tx666"/>
            <p:cNvSpPr/>
            <p:nvPr/>
          </p:nvSpPr>
          <p:spPr>
            <a:xfrm rot="-5400000">
              <a:off x="1069875" y="4029605"/>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667" name="tx667"/>
            <p:cNvSpPr/>
            <p:nvPr/>
          </p:nvSpPr>
          <p:spPr>
            <a:xfrm rot="-5400000">
              <a:off x="1220007" y="4439229"/>
              <a:ext cx="367059"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Czechia</a:t>
              </a:r>
            </a:p>
          </p:txBody>
        </p:sp>
        <p:sp>
          <p:nvSpPr>
            <p:cNvPr id="668" name="tx668"/>
            <p:cNvSpPr/>
            <p:nvPr/>
          </p:nvSpPr>
          <p:spPr>
            <a:xfrm rot="-5400000">
              <a:off x="1204256"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(12,000)</a:t>
              </a:r>
            </a:p>
          </p:txBody>
        </p:sp>
        <p:sp>
          <p:nvSpPr>
            <p:cNvPr id="669" name="tx669"/>
            <p:cNvSpPr/>
            <p:nvPr/>
          </p:nvSpPr>
          <p:spPr>
            <a:xfrm rot="-5400000">
              <a:off x="1330948" y="4406041"/>
              <a:ext cx="41240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Lithuania</a:t>
              </a:r>
            </a:p>
          </p:txBody>
        </p:sp>
        <p:sp>
          <p:nvSpPr>
            <p:cNvPr id="670" name="tx670"/>
            <p:cNvSpPr/>
            <p:nvPr/>
          </p:nvSpPr>
          <p:spPr>
            <a:xfrm rot="-5400000">
              <a:off x="1365477"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(3,000)</a:t>
              </a:r>
            </a:p>
          </p:txBody>
        </p:sp>
        <p:sp>
          <p:nvSpPr>
            <p:cNvPr id="671" name="tx671"/>
            <p:cNvSpPr/>
            <p:nvPr/>
          </p:nvSpPr>
          <p:spPr>
            <a:xfrm rot="-5400000">
              <a:off x="1489391" y="4355166"/>
              <a:ext cx="3614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Monaco</a:t>
              </a:r>
            </a:p>
          </p:txBody>
        </p:sp>
        <p:sp>
          <p:nvSpPr>
            <p:cNvPr id="672" name="tx672"/>
            <p:cNvSpPr/>
            <p:nvPr/>
          </p:nvSpPr>
          <p:spPr>
            <a:xfrm rot="-5400000">
              <a:off x="1511144"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673" name="tx673"/>
            <p:cNvSpPr/>
            <p:nvPr/>
          </p:nvSpPr>
          <p:spPr>
            <a:xfrm rot="-5400000">
              <a:off x="1585623" y="4391902"/>
              <a:ext cx="43492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Barbados</a:t>
              </a:r>
            </a:p>
          </p:txBody>
        </p:sp>
        <p:sp>
          <p:nvSpPr>
            <p:cNvPr id="674" name="tx674"/>
            <p:cNvSpPr/>
            <p:nvPr/>
          </p:nvSpPr>
          <p:spPr>
            <a:xfrm rot="-5400000">
              <a:off x="1644112"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675" name="tx675"/>
            <p:cNvSpPr/>
            <p:nvPr/>
          </p:nvSpPr>
          <p:spPr>
            <a:xfrm rot="-5400000">
              <a:off x="1766612" y="4369280"/>
              <a:ext cx="33888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Estonia</a:t>
              </a:r>
            </a:p>
          </p:txBody>
        </p:sp>
        <p:sp>
          <p:nvSpPr>
            <p:cNvPr id="676" name="tx676"/>
            <p:cNvSpPr/>
            <p:nvPr/>
          </p:nvSpPr>
          <p:spPr>
            <a:xfrm rot="-5400000">
              <a:off x="1764380"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(1,000)</a:t>
              </a:r>
            </a:p>
          </p:txBody>
        </p:sp>
        <p:sp>
          <p:nvSpPr>
            <p:cNvPr id="677" name="tx677"/>
            <p:cNvSpPr/>
            <p:nvPr/>
          </p:nvSpPr>
          <p:spPr>
            <a:xfrm rot="-5400000">
              <a:off x="1913694" y="4355166"/>
              <a:ext cx="3106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Ireland</a:t>
              </a:r>
            </a:p>
          </p:txBody>
        </p:sp>
        <p:sp>
          <p:nvSpPr>
            <p:cNvPr id="678" name="tx678"/>
            <p:cNvSpPr/>
            <p:nvPr/>
          </p:nvSpPr>
          <p:spPr>
            <a:xfrm rot="-5400000">
              <a:off x="1897348"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(6,000)</a:t>
              </a:r>
            </a:p>
          </p:txBody>
        </p:sp>
        <p:sp>
          <p:nvSpPr>
            <p:cNvPr id="679" name="tx679"/>
            <p:cNvSpPr/>
            <p:nvPr/>
          </p:nvSpPr>
          <p:spPr>
            <a:xfrm rot="-5400000">
              <a:off x="1928070" y="5309576"/>
              <a:ext cx="54783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Netherlands</a:t>
              </a:r>
            </a:p>
          </p:txBody>
        </p:sp>
        <p:sp>
          <p:nvSpPr>
            <p:cNvPr id="680" name="tx680"/>
            <p:cNvSpPr/>
            <p:nvPr/>
          </p:nvSpPr>
          <p:spPr>
            <a:xfrm rot="-5400000">
              <a:off x="1973860" y="4779302"/>
              <a:ext cx="434826"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(Kingdom</a:t>
              </a:r>
            </a:p>
          </p:txBody>
        </p:sp>
        <p:sp>
          <p:nvSpPr>
            <p:cNvPr id="681" name="tx681"/>
            <p:cNvSpPr/>
            <p:nvPr/>
          </p:nvSpPr>
          <p:spPr>
            <a:xfrm rot="-5400000">
              <a:off x="2159002" y="4501390"/>
              <a:ext cx="84732"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of</a:t>
              </a:r>
            </a:p>
          </p:txBody>
        </p:sp>
        <p:sp>
          <p:nvSpPr>
            <p:cNvPr id="682" name="tx682"/>
            <p:cNvSpPr/>
            <p:nvPr/>
          </p:nvSpPr>
          <p:spPr>
            <a:xfrm rot="-5400000">
              <a:off x="2103737" y="4333165"/>
              <a:ext cx="175071"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the)</a:t>
              </a:r>
            </a:p>
          </p:txBody>
        </p:sp>
        <p:sp>
          <p:nvSpPr>
            <p:cNvPr id="683" name="tx683"/>
            <p:cNvSpPr/>
            <p:nvPr/>
          </p:nvSpPr>
          <p:spPr>
            <a:xfrm rot="-5400000">
              <a:off x="2002063"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(18,000)</a:t>
              </a:r>
            </a:p>
          </p:txBody>
        </p:sp>
        <p:sp>
          <p:nvSpPr>
            <p:cNvPr id="684" name="tx684"/>
            <p:cNvSpPr/>
            <p:nvPr/>
          </p:nvSpPr>
          <p:spPr>
            <a:xfrm rot="-5400000">
              <a:off x="2233331" y="4696851"/>
              <a:ext cx="20324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New</a:t>
              </a:r>
            </a:p>
          </p:txBody>
        </p:sp>
        <p:sp>
          <p:nvSpPr>
            <p:cNvPr id="685" name="tx685"/>
            <p:cNvSpPr/>
            <p:nvPr/>
          </p:nvSpPr>
          <p:spPr>
            <a:xfrm rot="-5400000">
              <a:off x="2151377" y="4383419"/>
              <a:ext cx="36715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Zealand</a:t>
              </a:r>
            </a:p>
          </p:txBody>
        </p:sp>
        <p:sp>
          <p:nvSpPr>
            <p:cNvPr id="686" name="tx686"/>
            <p:cNvSpPr/>
            <p:nvPr/>
          </p:nvSpPr>
          <p:spPr>
            <a:xfrm rot="-5400000">
              <a:off x="2163283"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(6,000)</a:t>
              </a:r>
            </a:p>
          </p:txBody>
        </p:sp>
        <p:sp>
          <p:nvSpPr>
            <p:cNvPr id="687" name="tx687"/>
            <p:cNvSpPr/>
            <p:nvPr/>
          </p:nvSpPr>
          <p:spPr>
            <a:xfrm rot="-5400000">
              <a:off x="2376891" y="4602965"/>
              <a:ext cx="1807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San</a:t>
              </a:r>
            </a:p>
          </p:txBody>
        </p:sp>
        <p:sp>
          <p:nvSpPr>
            <p:cNvPr id="688" name="tx688"/>
            <p:cNvSpPr/>
            <p:nvPr/>
          </p:nvSpPr>
          <p:spPr>
            <a:xfrm rot="-5400000">
              <a:off x="2312647" y="4329717"/>
              <a:ext cx="31055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Marino</a:t>
              </a:r>
            </a:p>
          </p:txBody>
        </p:sp>
        <p:sp>
          <p:nvSpPr>
            <p:cNvPr id="689" name="tx689"/>
            <p:cNvSpPr/>
            <p:nvPr/>
          </p:nvSpPr>
          <p:spPr>
            <a:xfrm rot="-5400000">
              <a:off x="2308951"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690" name="tx690"/>
            <p:cNvSpPr/>
            <p:nvPr/>
          </p:nvSpPr>
          <p:spPr>
            <a:xfrm rot="-5400000">
              <a:off x="2436486" y="4362955"/>
              <a:ext cx="327521"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Croatia</a:t>
              </a:r>
            </a:p>
          </p:txBody>
        </p:sp>
        <p:sp>
          <p:nvSpPr>
            <p:cNvPr id="691" name="tx691"/>
            <p:cNvSpPr/>
            <p:nvPr/>
          </p:nvSpPr>
          <p:spPr>
            <a:xfrm rot="-5400000">
              <a:off x="2429219"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(3,000)</a:t>
              </a:r>
            </a:p>
          </p:txBody>
        </p:sp>
        <p:sp>
          <p:nvSpPr>
            <p:cNvPr id="692" name="tx692"/>
            <p:cNvSpPr/>
            <p:nvPr/>
          </p:nvSpPr>
          <p:spPr>
            <a:xfrm rot="-5400000">
              <a:off x="2550330" y="4953927"/>
              <a:ext cx="36705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Trinidad</a:t>
              </a:r>
            </a:p>
          </p:txBody>
        </p:sp>
        <p:sp>
          <p:nvSpPr>
            <p:cNvPr id="693" name="tx693"/>
            <p:cNvSpPr/>
            <p:nvPr/>
          </p:nvSpPr>
          <p:spPr>
            <a:xfrm rot="-5400000">
              <a:off x="2649102" y="4657411"/>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and</a:t>
              </a:r>
            </a:p>
          </p:txBody>
        </p:sp>
        <p:sp>
          <p:nvSpPr>
            <p:cNvPr id="694" name="tx694"/>
            <p:cNvSpPr/>
            <p:nvPr/>
          </p:nvSpPr>
          <p:spPr>
            <a:xfrm rot="-5400000">
              <a:off x="2551471" y="4362037"/>
              <a:ext cx="344586"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Tobago</a:t>
              </a:r>
            </a:p>
          </p:txBody>
        </p:sp>
        <p:sp>
          <p:nvSpPr>
            <p:cNvPr id="695" name="tx695"/>
            <p:cNvSpPr/>
            <p:nvPr/>
          </p:nvSpPr>
          <p:spPr>
            <a:xfrm rot="-5400000">
              <a:off x="2562186"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696" name="tx696"/>
            <p:cNvSpPr/>
            <p:nvPr/>
          </p:nvSpPr>
          <p:spPr>
            <a:xfrm rot="-5400000">
              <a:off x="2719959" y="4832384"/>
              <a:ext cx="293687"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United</a:t>
              </a:r>
            </a:p>
          </p:txBody>
        </p:sp>
        <p:sp>
          <p:nvSpPr>
            <p:cNvPr id="697" name="tx697"/>
            <p:cNvSpPr/>
            <p:nvPr/>
          </p:nvSpPr>
          <p:spPr>
            <a:xfrm rot="-5400000">
              <a:off x="2656235" y="4446745"/>
              <a:ext cx="40099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Kingdom</a:t>
              </a:r>
            </a:p>
          </p:txBody>
        </p:sp>
        <p:sp>
          <p:nvSpPr>
            <p:cNvPr id="698" name="tx698"/>
            <p:cNvSpPr/>
            <p:nvPr/>
          </p:nvSpPr>
          <p:spPr>
            <a:xfrm rot="-5400000">
              <a:off x="2666901"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(69,000)</a:t>
              </a:r>
            </a:p>
          </p:txBody>
        </p:sp>
        <p:sp>
          <p:nvSpPr>
            <p:cNvPr id="699" name="tx699"/>
            <p:cNvSpPr/>
            <p:nvPr/>
          </p:nvSpPr>
          <p:spPr>
            <a:xfrm rot="-5400000">
              <a:off x="2802151" y="4453988"/>
              <a:ext cx="3952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Australia</a:t>
              </a:r>
            </a:p>
          </p:txBody>
        </p:sp>
        <p:sp>
          <p:nvSpPr>
            <p:cNvPr id="700" name="tx700"/>
            <p:cNvSpPr/>
            <p:nvPr/>
          </p:nvSpPr>
          <p:spPr>
            <a:xfrm rot="-5400000">
              <a:off x="2799869"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(27,000)</a:t>
              </a:r>
            </a:p>
          </p:txBody>
        </p:sp>
        <p:sp>
          <p:nvSpPr>
            <p:cNvPr id="701" name="tx701"/>
            <p:cNvSpPr/>
            <p:nvPr/>
          </p:nvSpPr>
          <p:spPr>
            <a:xfrm rot="-5400000">
              <a:off x="2968953" y="4338249"/>
              <a:ext cx="32762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Iceland</a:t>
              </a:r>
            </a:p>
          </p:txBody>
        </p:sp>
        <p:sp>
          <p:nvSpPr>
            <p:cNvPr id="702" name="tx702"/>
            <p:cNvSpPr/>
            <p:nvPr/>
          </p:nvSpPr>
          <p:spPr>
            <a:xfrm rot="-5400000">
              <a:off x="2973789"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703" name="tx703"/>
            <p:cNvSpPr/>
            <p:nvPr/>
          </p:nvSpPr>
          <p:spPr>
            <a:xfrm rot="-5400000">
              <a:off x="3107551" y="4414524"/>
              <a:ext cx="31635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Poland</a:t>
              </a:r>
            </a:p>
          </p:txBody>
        </p:sp>
        <p:sp>
          <p:nvSpPr>
            <p:cNvPr id="704" name="tx704"/>
            <p:cNvSpPr/>
            <p:nvPr/>
          </p:nvSpPr>
          <p:spPr>
            <a:xfrm rot="-5400000">
              <a:off x="3065805"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(29,000)</a:t>
              </a:r>
            </a:p>
          </p:txBody>
        </p:sp>
        <p:sp>
          <p:nvSpPr>
            <p:cNvPr id="705" name="tx705"/>
            <p:cNvSpPr/>
            <p:nvPr/>
          </p:nvSpPr>
          <p:spPr>
            <a:xfrm rot="-5400000">
              <a:off x="3202220" y="4376126"/>
              <a:ext cx="372764"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Bulgaria</a:t>
              </a:r>
            </a:p>
          </p:txBody>
        </p:sp>
        <p:sp>
          <p:nvSpPr>
            <p:cNvPr id="706" name="tx706"/>
            <p:cNvSpPr/>
            <p:nvPr/>
          </p:nvSpPr>
          <p:spPr>
            <a:xfrm rot="-5400000">
              <a:off x="3227025"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(5,000)</a:t>
              </a:r>
            </a:p>
          </p:txBody>
        </p:sp>
        <p:sp>
          <p:nvSpPr>
            <p:cNvPr id="707" name="tx707"/>
            <p:cNvSpPr/>
            <p:nvPr/>
          </p:nvSpPr>
          <p:spPr>
            <a:xfrm rot="-5400000">
              <a:off x="3353072" y="4433648"/>
              <a:ext cx="355897"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Canada</a:t>
              </a:r>
            </a:p>
          </p:txBody>
        </p:sp>
        <p:sp>
          <p:nvSpPr>
            <p:cNvPr id="708" name="tx708"/>
            <p:cNvSpPr/>
            <p:nvPr/>
          </p:nvSpPr>
          <p:spPr>
            <a:xfrm rot="-5400000">
              <a:off x="3331740"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(28,000)</a:t>
              </a:r>
            </a:p>
          </p:txBody>
        </p:sp>
        <p:sp>
          <p:nvSpPr>
            <p:cNvPr id="709" name="tx709"/>
            <p:cNvSpPr/>
            <p:nvPr/>
          </p:nvSpPr>
          <p:spPr>
            <a:xfrm rot="-5400000">
              <a:off x="3517765" y="4775928"/>
              <a:ext cx="293687"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United</a:t>
              </a:r>
            </a:p>
          </p:txBody>
        </p:sp>
        <p:sp>
          <p:nvSpPr>
            <p:cNvPr id="710" name="tx710"/>
            <p:cNvSpPr/>
            <p:nvPr/>
          </p:nvSpPr>
          <p:spPr>
            <a:xfrm rot="-5400000">
              <a:off x="3519973" y="4456221"/>
              <a:ext cx="288032"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States</a:t>
              </a:r>
            </a:p>
          </p:txBody>
        </p:sp>
        <p:sp>
          <p:nvSpPr>
            <p:cNvPr id="711" name="tx711"/>
            <p:cNvSpPr/>
            <p:nvPr/>
          </p:nvSpPr>
          <p:spPr>
            <a:xfrm rot="-5400000">
              <a:off x="3436455" y="4056443"/>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(291,000)</a:t>
              </a:r>
            </a:p>
          </p:txBody>
        </p:sp>
        <p:sp>
          <p:nvSpPr>
            <p:cNvPr id="712" name="tx712"/>
            <p:cNvSpPr/>
            <p:nvPr/>
          </p:nvSpPr>
          <p:spPr>
            <a:xfrm rot="-5400000">
              <a:off x="3541220" y="4409389"/>
              <a:ext cx="491331"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Seychelles</a:t>
              </a:r>
            </a:p>
          </p:txBody>
        </p:sp>
        <p:sp>
          <p:nvSpPr>
            <p:cNvPr id="713" name="tx713"/>
            <p:cNvSpPr/>
            <p:nvPr/>
          </p:nvSpPr>
          <p:spPr>
            <a:xfrm rot="-5400000">
              <a:off x="3638628"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(&lt;200)</a:t>
              </a:r>
            </a:p>
          </p:txBody>
        </p:sp>
        <p:sp>
          <p:nvSpPr>
            <p:cNvPr id="714" name="tx714"/>
            <p:cNvSpPr/>
            <p:nvPr/>
          </p:nvSpPr>
          <p:spPr>
            <a:xfrm rot="-5400000">
              <a:off x="3746345" y="4382774"/>
              <a:ext cx="367158"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Sweden</a:t>
              </a:r>
            </a:p>
          </p:txBody>
        </p:sp>
        <p:sp>
          <p:nvSpPr>
            <p:cNvPr id="715" name="tx715"/>
            <p:cNvSpPr/>
            <p:nvPr/>
          </p:nvSpPr>
          <p:spPr>
            <a:xfrm rot="-5400000">
              <a:off x="3758896"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(7,000)</a:t>
              </a:r>
            </a:p>
          </p:txBody>
        </p:sp>
        <p:sp>
          <p:nvSpPr>
            <p:cNvPr id="716" name="tx716"/>
            <p:cNvSpPr/>
            <p:nvPr/>
          </p:nvSpPr>
          <p:spPr>
            <a:xfrm rot="-5400000">
              <a:off x="3881148" y="4946733"/>
              <a:ext cx="344586"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Antigua</a:t>
              </a:r>
            </a:p>
          </p:txBody>
        </p:sp>
        <p:sp>
          <p:nvSpPr>
            <p:cNvPr id="717" name="tx717"/>
            <p:cNvSpPr/>
            <p:nvPr/>
          </p:nvSpPr>
          <p:spPr>
            <a:xfrm rot="-5400000">
              <a:off x="3978779" y="4671550"/>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and</a:t>
              </a:r>
            </a:p>
          </p:txBody>
        </p:sp>
        <p:sp>
          <p:nvSpPr>
            <p:cNvPr id="718" name="tx718"/>
            <p:cNvSpPr/>
            <p:nvPr/>
          </p:nvSpPr>
          <p:spPr>
            <a:xfrm rot="-5400000">
              <a:off x="3871474" y="4366502"/>
              <a:ext cx="38412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Barbuda</a:t>
              </a:r>
            </a:p>
          </p:txBody>
        </p:sp>
        <p:sp>
          <p:nvSpPr>
            <p:cNvPr id="719" name="tx719"/>
            <p:cNvSpPr/>
            <p:nvPr/>
          </p:nvSpPr>
          <p:spPr>
            <a:xfrm rot="-5400000">
              <a:off x="3904564"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20" name="tx720"/>
            <p:cNvSpPr/>
            <p:nvPr/>
          </p:nvSpPr>
          <p:spPr>
            <a:xfrm rot="-5400000">
              <a:off x="4080096" y="4371463"/>
              <a:ext cx="23152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Chile</a:t>
              </a:r>
            </a:p>
          </p:txBody>
        </p:sp>
        <p:sp>
          <p:nvSpPr>
            <p:cNvPr id="721" name="tx721"/>
            <p:cNvSpPr/>
            <p:nvPr/>
          </p:nvSpPr>
          <p:spPr>
            <a:xfrm rot="-5400000">
              <a:off x="3996579"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(11,000)</a:t>
              </a:r>
            </a:p>
          </p:txBody>
        </p:sp>
        <p:sp>
          <p:nvSpPr>
            <p:cNvPr id="722" name="tx722"/>
            <p:cNvSpPr/>
            <p:nvPr/>
          </p:nvSpPr>
          <p:spPr>
            <a:xfrm rot="-5400000">
              <a:off x="4162859" y="4366452"/>
              <a:ext cx="33322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Finland</a:t>
              </a:r>
            </a:p>
          </p:txBody>
        </p:sp>
        <p:sp>
          <p:nvSpPr>
            <p:cNvPr id="723" name="tx723"/>
            <p:cNvSpPr/>
            <p:nvPr/>
          </p:nvSpPr>
          <p:spPr>
            <a:xfrm rot="-5400000">
              <a:off x="4157799"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(3,000)</a:t>
              </a:r>
            </a:p>
          </p:txBody>
        </p:sp>
        <p:sp>
          <p:nvSpPr>
            <p:cNvPr id="724" name="tx724"/>
            <p:cNvSpPr/>
            <p:nvPr/>
          </p:nvSpPr>
          <p:spPr>
            <a:xfrm rot="-5400000">
              <a:off x="4314530" y="4385254"/>
              <a:ext cx="276820"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Japan</a:t>
              </a:r>
            </a:p>
          </p:txBody>
        </p:sp>
        <p:sp>
          <p:nvSpPr>
            <p:cNvPr id="725" name="tx725"/>
            <p:cNvSpPr/>
            <p:nvPr/>
          </p:nvSpPr>
          <p:spPr>
            <a:xfrm rot="-5400000">
              <a:off x="4262514"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(45,000)</a:t>
              </a:r>
            </a:p>
          </p:txBody>
        </p:sp>
        <p:sp>
          <p:nvSpPr>
            <p:cNvPr id="726" name="tx726"/>
            <p:cNvSpPr/>
            <p:nvPr/>
          </p:nvSpPr>
          <p:spPr>
            <a:xfrm rot="-5400000">
              <a:off x="4402750" y="4391207"/>
              <a:ext cx="38402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Slovakia</a:t>
              </a:r>
            </a:p>
          </p:txBody>
        </p:sp>
        <p:sp>
          <p:nvSpPr>
            <p:cNvPr id="727" name="tx727"/>
            <p:cNvSpPr/>
            <p:nvPr/>
          </p:nvSpPr>
          <p:spPr>
            <a:xfrm rot="-5400000">
              <a:off x="4423735"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(3,000)</a:t>
              </a:r>
            </a:p>
          </p:txBody>
        </p:sp>
        <p:sp>
          <p:nvSpPr>
            <p:cNvPr id="728" name="tx728"/>
            <p:cNvSpPr/>
            <p:nvPr/>
          </p:nvSpPr>
          <p:spPr>
            <a:xfrm rot="-5400000">
              <a:off x="4570271" y="4357944"/>
              <a:ext cx="3162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Austria</a:t>
              </a:r>
            </a:p>
          </p:txBody>
        </p:sp>
        <p:sp>
          <p:nvSpPr>
            <p:cNvPr id="729" name="tx729"/>
            <p:cNvSpPr/>
            <p:nvPr/>
          </p:nvSpPr>
          <p:spPr>
            <a:xfrm rot="-5400000">
              <a:off x="4556702"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a:t>
              </a:r>
            </a:p>
          </p:txBody>
        </p:sp>
        <p:sp>
          <p:nvSpPr>
            <p:cNvPr id="730" name="tx730"/>
            <p:cNvSpPr/>
            <p:nvPr/>
          </p:nvSpPr>
          <p:spPr>
            <a:xfrm rot="-5400000">
              <a:off x="4655266" y="4405917"/>
              <a:ext cx="41215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Denmark</a:t>
              </a:r>
            </a:p>
          </p:txBody>
        </p:sp>
        <p:sp>
          <p:nvSpPr>
            <p:cNvPr id="731" name="tx731"/>
            <p:cNvSpPr/>
            <p:nvPr/>
          </p:nvSpPr>
          <p:spPr>
            <a:xfrm rot="-5400000">
              <a:off x="4689670"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(3,000)</a:t>
              </a:r>
            </a:p>
          </p:txBody>
        </p:sp>
        <p:sp>
          <p:nvSpPr>
            <p:cNvPr id="732" name="tx732"/>
            <p:cNvSpPr/>
            <p:nvPr/>
          </p:nvSpPr>
          <p:spPr>
            <a:xfrm rot="-5400000">
              <a:off x="4836206" y="4414449"/>
              <a:ext cx="3162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France</a:t>
              </a:r>
            </a:p>
          </p:txBody>
        </p:sp>
        <p:sp>
          <p:nvSpPr>
            <p:cNvPr id="733" name="tx733"/>
            <p:cNvSpPr/>
            <p:nvPr/>
          </p:nvSpPr>
          <p:spPr>
            <a:xfrm rot="-5400000">
              <a:off x="4794385"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(32,000)</a:t>
              </a:r>
            </a:p>
          </p:txBody>
        </p:sp>
        <p:sp>
          <p:nvSpPr>
            <p:cNvPr id="734" name="tx734"/>
            <p:cNvSpPr/>
            <p:nvPr/>
          </p:nvSpPr>
          <p:spPr>
            <a:xfrm rot="-5400000">
              <a:off x="4938639" y="4426381"/>
              <a:ext cx="3558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Guyana</a:t>
              </a:r>
            </a:p>
          </p:txBody>
        </p:sp>
        <p:sp>
          <p:nvSpPr>
            <p:cNvPr id="735" name="tx735"/>
            <p:cNvSpPr/>
            <p:nvPr/>
          </p:nvSpPr>
          <p:spPr>
            <a:xfrm rot="-5400000">
              <a:off x="4925939" y="4029605"/>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736" name="tx736"/>
            <p:cNvSpPr/>
            <p:nvPr/>
          </p:nvSpPr>
          <p:spPr>
            <a:xfrm rot="-5400000">
              <a:off x="5156985" y="4339415"/>
              <a:ext cx="18633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Italy</a:t>
              </a:r>
            </a:p>
          </p:txBody>
        </p:sp>
        <p:sp>
          <p:nvSpPr>
            <p:cNvPr id="737" name="tx737"/>
            <p:cNvSpPr/>
            <p:nvPr/>
          </p:nvSpPr>
          <p:spPr>
            <a:xfrm rot="-5400000">
              <a:off x="5060321"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(19,000)</a:t>
              </a:r>
            </a:p>
          </p:txBody>
        </p:sp>
        <p:sp>
          <p:nvSpPr>
            <p:cNvPr id="738" name="tx738"/>
            <p:cNvSpPr/>
            <p:nvPr/>
          </p:nvSpPr>
          <p:spPr>
            <a:xfrm rot="-5400000">
              <a:off x="5268993" y="4298661"/>
              <a:ext cx="2484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Malta</a:t>
              </a:r>
            </a:p>
          </p:txBody>
        </p:sp>
        <p:sp>
          <p:nvSpPr>
            <p:cNvPr id="739" name="tx739"/>
            <p:cNvSpPr/>
            <p:nvPr/>
          </p:nvSpPr>
          <p:spPr>
            <a:xfrm rot="-5400000">
              <a:off x="5234241"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740" name="tx740"/>
            <p:cNvSpPr/>
            <p:nvPr/>
          </p:nvSpPr>
          <p:spPr>
            <a:xfrm rot="-5400000">
              <a:off x="5409749" y="4995425"/>
              <a:ext cx="2315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Saint</a:t>
              </a:r>
            </a:p>
          </p:txBody>
        </p:sp>
        <p:sp>
          <p:nvSpPr>
            <p:cNvPr id="741" name="tx741"/>
            <p:cNvSpPr/>
            <p:nvPr/>
          </p:nvSpPr>
          <p:spPr>
            <a:xfrm rot="-5400000">
              <a:off x="5427385" y="4753257"/>
              <a:ext cx="19759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Kitts</a:t>
              </a:r>
            </a:p>
          </p:txBody>
        </p:sp>
        <p:sp>
          <p:nvSpPr>
            <p:cNvPr id="742" name="tx742"/>
            <p:cNvSpPr/>
            <p:nvPr/>
          </p:nvSpPr>
          <p:spPr>
            <a:xfrm rot="-5400000">
              <a:off x="5441425" y="4541474"/>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and</a:t>
              </a:r>
            </a:p>
          </p:txBody>
        </p:sp>
        <p:sp>
          <p:nvSpPr>
            <p:cNvPr id="743" name="tx743"/>
            <p:cNvSpPr/>
            <p:nvPr/>
          </p:nvSpPr>
          <p:spPr>
            <a:xfrm rot="-5400000">
              <a:off x="5399157" y="4301464"/>
              <a:ext cx="25404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Nevis</a:t>
              </a:r>
            </a:p>
          </p:txBody>
        </p:sp>
        <p:sp>
          <p:nvSpPr>
            <p:cNvPr id="744" name="tx744"/>
            <p:cNvSpPr/>
            <p:nvPr/>
          </p:nvSpPr>
          <p:spPr>
            <a:xfrm rot="-5400000">
              <a:off x="5367209"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45" name="tx745"/>
            <p:cNvSpPr/>
            <p:nvPr/>
          </p:nvSpPr>
          <p:spPr>
            <a:xfrm rot="-5400000">
              <a:off x="5463639" y="4453393"/>
              <a:ext cx="389731"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Slovenia</a:t>
              </a:r>
            </a:p>
          </p:txBody>
        </p:sp>
        <p:sp>
          <p:nvSpPr>
            <p:cNvPr id="746" name="tx746"/>
            <p:cNvSpPr/>
            <p:nvPr/>
          </p:nvSpPr>
          <p:spPr>
            <a:xfrm rot="-5400000">
              <a:off x="5457810" y="4029605"/>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747" name="tx747"/>
            <p:cNvSpPr/>
            <p:nvPr/>
          </p:nvSpPr>
          <p:spPr>
            <a:xfrm rot="-5400000">
              <a:off x="5528890" y="4461777"/>
              <a:ext cx="525164"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Switzerland</a:t>
              </a:r>
            </a:p>
          </p:txBody>
        </p:sp>
        <p:sp>
          <p:nvSpPr>
            <p:cNvPr id="748" name="tx748"/>
            <p:cNvSpPr/>
            <p:nvPr/>
          </p:nvSpPr>
          <p:spPr>
            <a:xfrm rot="-5400000">
              <a:off x="5620444"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a:t>
              </a:r>
            </a:p>
          </p:txBody>
        </p:sp>
        <p:sp>
          <p:nvSpPr>
            <p:cNvPr id="749" name="tx749"/>
            <p:cNvSpPr/>
            <p:nvPr/>
          </p:nvSpPr>
          <p:spPr>
            <a:xfrm rot="-5400000">
              <a:off x="5731460" y="4373274"/>
              <a:ext cx="367059"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Belgium</a:t>
              </a:r>
            </a:p>
          </p:txBody>
        </p:sp>
        <p:sp>
          <p:nvSpPr>
            <p:cNvPr id="750" name="tx750"/>
            <p:cNvSpPr/>
            <p:nvPr/>
          </p:nvSpPr>
          <p:spPr>
            <a:xfrm rot="-5400000">
              <a:off x="5753412"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a:t>
              </a:r>
            </a:p>
          </p:txBody>
        </p:sp>
        <p:sp>
          <p:nvSpPr>
            <p:cNvPr id="751" name="tx751"/>
            <p:cNvSpPr/>
            <p:nvPr/>
          </p:nvSpPr>
          <p:spPr>
            <a:xfrm rot="-5400000">
              <a:off x="5922496" y="4394730"/>
              <a:ext cx="2711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Latvia</a:t>
              </a:r>
            </a:p>
          </p:txBody>
        </p:sp>
        <p:sp>
          <p:nvSpPr>
            <p:cNvPr id="752" name="tx752"/>
            <p:cNvSpPr/>
            <p:nvPr/>
          </p:nvSpPr>
          <p:spPr>
            <a:xfrm rot="-5400000">
              <a:off x="5856714" y="4029605"/>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753" name="tx753"/>
            <p:cNvSpPr/>
            <p:nvPr/>
          </p:nvSpPr>
          <p:spPr>
            <a:xfrm rot="-5400000">
              <a:off x="6008731" y="4361938"/>
              <a:ext cx="344388"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Norway</a:t>
              </a:r>
            </a:p>
          </p:txBody>
        </p:sp>
        <p:sp>
          <p:nvSpPr>
            <p:cNvPr id="754" name="tx754"/>
            <p:cNvSpPr/>
            <p:nvPr/>
          </p:nvSpPr>
          <p:spPr>
            <a:xfrm rot="-5400000">
              <a:off x="6019348"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755" name="tx755"/>
            <p:cNvSpPr/>
            <p:nvPr/>
          </p:nvSpPr>
          <p:spPr>
            <a:xfrm rot="-5400000">
              <a:off x="6194062" y="4304366"/>
              <a:ext cx="2598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Palau</a:t>
              </a:r>
            </a:p>
          </p:txBody>
        </p:sp>
        <p:sp>
          <p:nvSpPr>
            <p:cNvPr id="756" name="tx756"/>
            <p:cNvSpPr/>
            <p:nvPr/>
          </p:nvSpPr>
          <p:spPr>
            <a:xfrm rot="-5400000">
              <a:off x="6165015"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57" name="tx757"/>
            <p:cNvSpPr/>
            <p:nvPr/>
          </p:nvSpPr>
          <p:spPr>
            <a:xfrm rot="-5400000">
              <a:off x="6316909" y="4376151"/>
              <a:ext cx="259853" cy="94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Spain</a:t>
              </a:r>
            </a:p>
          </p:txBody>
        </p:sp>
        <p:sp>
          <p:nvSpPr>
            <p:cNvPr id="758" name="tx758"/>
            <p:cNvSpPr/>
            <p:nvPr/>
          </p:nvSpPr>
          <p:spPr>
            <a:xfrm rot="-5400000">
              <a:off x="6257031"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(13,000)</a:t>
              </a:r>
            </a:p>
          </p:txBody>
        </p:sp>
        <p:sp>
          <p:nvSpPr>
            <p:cNvPr id="759" name="tx759"/>
            <p:cNvSpPr/>
            <p:nvPr/>
          </p:nvSpPr>
          <p:spPr>
            <a:xfrm rot="-5400000">
              <a:off x="6387816" y="4381757"/>
              <a:ext cx="384026"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Uruguay</a:t>
              </a:r>
            </a:p>
          </p:txBody>
        </p:sp>
        <p:sp>
          <p:nvSpPr>
            <p:cNvPr id="760" name="tx760"/>
            <p:cNvSpPr/>
            <p:nvPr/>
          </p:nvSpPr>
          <p:spPr>
            <a:xfrm rot="-5400000">
              <a:off x="6418251"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(1,000)</a:t>
              </a:r>
            </a:p>
          </p:txBody>
        </p:sp>
        <p:sp>
          <p:nvSpPr>
            <p:cNvPr id="761" name="tx761"/>
            <p:cNvSpPr/>
            <p:nvPr/>
          </p:nvSpPr>
          <p:spPr>
            <a:xfrm rot="-5400000">
              <a:off x="6576048" y="4891543"/>
              <a:ext cx="2936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Brunei</a:t>
              </a:r>
            </a:p>
          </p:txBody>
        </p:sp>
        <p:sp>
          <p:nvSpPr>
            <p:cNvPr id="762" name="tx762"/>
            <p:cNvSpPr/>
            <p:nvPr/>
          </p:nvSpPr>
          <p:spPr>
            <a:xfrm rot="-5400000">
              <a:off x="6451876" y="4445455"/>
              <a:ext cx="54203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Darussalam</a:t>
              </a:r>
            </a:p>
          </p:txBody>
        </p:sp>
        <p:sp>
          <p:nvSpPr>
            <p:cNvPr id="763" name="tx763"/>
            <p:cNvSpPr/>
            <p:nvPr/>
          </p:nvSpPr>
          <p:spPr>
            <a:xfrm rot="-5400000">
              <a:off x="6563919"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(&lt;200)</a:t>
              </a:r>
            </a:p>
          </p:txBody>
        </p:sp>
        <p:sp>
          <p:nvSpPr>
            <p:cNvPr id="764" name="tx764"/>
            <p:cNvSpPr/>
            <p:nvPr/>
          </p:nvSpPr>
          <p:spPr>
            <a:xfrm rot="-5400000">
              <a:off x="6636239" y="4454534"/>
              <a:ext cx="41781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Germany</a:t>
              </a:r>
            </a:p>
          </p:txBody>
        </p:sp>
        <p:sp>
          <p:nvSpPr>
            <p:cNvPr id="765" name="tx765"/>
            <p:cNvSpPr/>
            <p:nvPr/>
          </p:nvSpPr>
          <p:spPr>
            <a:xfrm rot="-5400000">
              <a:off x="6655934"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(22,000)</a:t>
              </a:r>
            </a:p>
          </p:txBody>
        </p:sp>
        <p:sp>
          <p:nvSpPr>
            <p:cNvPr id="766" name="tx766"/>
            <p:cNvSpPr/>
            <p:nvPr/>
          </p:nvSpPr>
          <p:spPr>
            <a:xfrm rot="-5400000">
              <a:off x="6821594" y="4365783"/>
              <a:ext cx="3331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Greece</a:t>
              </a:r>
            </a:p>
          </p:txBody>
        </p:sp>
        <p:sp>
          <p:nvSpPr>
            <p:cNvPr id="767" name="tx767"/>
            <p:cNvSpPr/>
            <p:nvPr/>
          </p:nvSpPr>
          <p:spPr>
            <a:xfrm rot="-5400000">
              <a:off x="6817154"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768" name="tx768"/>
            <p:cNvSpPr/>
            <p:nvPr/>
          </p:nvSpPr>
          <p:spPr>
            <a:xfrm rot="-5400000">
              <a:off x="6914626" y="4800311"/>
              <a:ext cx="395337"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Republic</a:t>
              </a:r>
            </a:p>
          </p:txBody>
        </p:sp>
        <p:sp>
          <p:nvSpPr>
            <p:cNvPr id="769" name="tx769"/>
            <p:cNvSpPr/>
            <p:nvPr/>
          </p:nvSpPr>
          <p:spPr>
            <a:xfrm rot="-5400000">
              <a:off x="7078809" y="4540929"/>
              <a:ext cx="84732"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of</a:t>
              </a:r>
            </a:p>
          </p:txBody>
        </p:sp>
        <p:sp>
          <p:nvSpPr>
            <p:cNvPr id="770" name="tx770"/>
            <p:cNvSpPr/>
            <p:nvPr/>
          </p:nvSpPr>
          <p:spPr>
            <a:xfrm rot="-5400000">
              <a:off x="6986238" y="4335397"/>
              <a:ext cx="2711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Korea</a:t>
              </a:r>
            </a:p>
          </p:txBody>
        </p:sp>
        <p:sp>
          <p:nvSpPr>
            <p:cNvPr id="771" name="tx771"/>
            <p:cNvSpPr/>
            <p:nvPr/>
          </p:nvSpPr>
          <p:spPr>
            <a:xfrm rot="-5400000">
              <a:off x="6950122"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(7,000)</a:t>
              </a:r>
            </a:p>
          </p:txBody>
        </p:sp>
        <p:sp>
          <p:nvSpPr>
            <p:cNvPr id="772" name="tx772"/>
            <p:cNvSpPr/>
            <p:nvPr/>
          </p:nvSpPr>
          <p:spPr>
            <a:xfrm rot="-5400000">
              <a:off x="7071233" y="4953827"/>
              <a:ext cx="36705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Russian</a:t>
              </a:r>
            </a:p>
          </p:txBody>
        </p:sp>
        <p:sp>
          <p:nvSpPr>
            <p:cNvPr id="773" name="tx773"/>
            <p:cNvSpPr/>
            <p:nvPr/>
          </p:nvSpPr>
          <p:spPr>
            <a:xfrm rot="-5400000">
              <a:off x="7011900" y="4499207"/>
              <a:ext cx="48572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Federation</a:t>
              </a:r>
            </a:p>
          </p:txBody>
        </p:sp>
        <p:sp>
          <p:nvSpPr>
            <p:cNvPr id="774" name="tx774"/>
            <p:cNvSpPr/>
            <p:nvPr/>
          </p:nvSpPr>
          <p:spPr>
            <a:xfrm rot="-5400000">
              <a:off x="7054837"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(39,000)</a:t>
              </a:r>
            </a:p>
          </p:txBody>
        </p:sp>
        <p:sp>
          <p:nvSpPr>
            <p:cNvPr id="775" name="tx775"/>
            <p:cNvSpPr/>
            <p:nvPr/>
          </p:nvSpPr>
          <p:spPr>
            <a:xfrm rot="-5400000">
              <a:off x="7257159" y="4707542"/>
              <a:ext cx="259853"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Saudi</a:t>
              </a:r>
            </a:p>
          </p:txBody>
        </p:sp>
        <p:sp>
          <p:nvSpPr>
            <p:cNvPr id="776" name="tx776"/>
            <p:cNvSpPr/>
            <p:nvPr/>
          </p:nvSpPr>
          <p:spPr>
            <a:xfrm rot="-5400000">
              <a:off x="7240887" y="4403188"/>
              <a:ext cx="2936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Arabia</a:t>
              </a:r>
            </a:p>
          </p:txBody>
        </p:sp>
        <p:sp>
          <p:nvSpPr>
            <p:cNvPr id="777" name="tx777"/>
            <p:cNvSpPr/>
            <p:nvPr/>
          </p:nvSpPr>
          <p:spPr>
            <a:xfrm rot="-5400000">
              <a:off x="7187805"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(16,000)</a:t>
              </a:r>
            </a:p>
          </p:txBody>
        </p:sp>
        <p:sp>
          <p:nvSpPr>
            <p:cNvPr id="778" name="tx778"/>
            <p:cNvSpPr/>
            <p:nvPr/>
          </p:nvSpPr>
          <p:spPr>
            <a:xfrm rot="-5400000">
              <a:off x="7278381" y="4420725"/>
              <a:ext cx="463202"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Singapore</a:t>
              </a:r>
            </a:p>
          </p:txBody>
        </p:sp>
        <p:sp>
          <p:nvSpPr>
            <p:cNvPr id="779" name="tx779"/>
            <p:cNvSpPr/>
            <p:nvPr/>
          </p:nvSpPr>
          <p:spPr>
            <a:xfrm rot="-5400000">
              <a:off x="7349025"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(1,000)</a:t>
              </a:r>
            </a:p>
          </p:txBody>
        </p:sp>
        <p:sp>
          <p:nvSpPr>
            <p:cNvPr id="780" name="tx780"/>
            <p:cNvSpPr/>
            <p:nvPr/>
          </p:nvSpPr>
          <p:spPr>
            <a:xfrm rot="-5400000">
              <a:off x="7529444" y="4324061"/>
              <a:ext cx="2484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Israel</a:t>
              </a:r>
            </a:p>
          </p:txBody>
        </p:sp>
        <p:sp>
          <p:nvSpPr>
            <p:cNvPr id="781" name="tx781"/>
            <p:cNvSpPr/>
            <p:nvPr/>
          </p:nvSpPr>
          <p:spPr>
            <a:xfrm rot="-5400000">
              <a:off x="7481993"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(3,000)</a:t>
              </a:r>
            </a:p>
          </p:txBody>
        </p:sp>
        <p:sp>
          <p:nvSpPr>
            <p:cNvPr id="782" name="tx782"/>
            <p:cNvSpPr/>
            <p:nvPr/>
          </p:nvSpPr>
          <p:spPr>
            <a:xfrm rot="-5400000">
              <a:off x="7648273" y="4312800"/>
              <a:ext cx="27672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Nauru</a:t>
              </a:r>
            </a:p>
          </p:txBody>
        </p:sp>
        <p:sp>
          <p:nvSpPr>
            <p:cNvPr id="783" name="tx783"/>
            <p:cNvSpPr/>
            <p:nvPr/>
          </p:nvSpPr>
          <p:spPr>
            <a:xfrm rot="-5400000">
              <a:off x="7627661"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84" name="tx784"/>
            <p:cNvSpPr/>
            <p:nvPr/>
          </p:nvSpPr>
          <p:spPr>
            <a:xfrm rot="-5400000">
              <a:off x="7720296" y="4378954"/>
              <a:ext cx="378420"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Portugal</a:t>
              </a:r>
            </a:p>
          </p:txBody>
        </p:sp>
        <p:sp>
          <p:nvSpPr>
            <p:cNvPr id="785" name="tx785"/>
            <p:cNvSpPr/>
            <p:nvPr/>
          </p:nvSpPr>
          <p:spPr>
            <a:xfrm rot="-5400000">
              <a:off x="7747928"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786" name="tx786"/>
            <p:cNvSpPr/>
            <p:nvPr/>
          </p:nvSpPr>
          <p:spPr>
            <a:xfrm rot="-5400000">
              <a:off x="7905701" y="5018568"/>
              <a:ext cx="293687"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United</a:t>
              </a:r>
            </a:p>
          </p:txBody>
        </p:sp>
        <p:sp>
          <p:nvSpPr>
            <p:cNvPr id="787" name="tx787"/>
            <p:cNvSpPr/>
            <p:nvPr/>
          </p:nvSpPr>
          <p:spPr>
            <a:xfrm rot="-5400000">
              <a:off x="7945264" y="4736216"/>
              <a:ext cx="2146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Arab</a:t>
              </a:r>
            </a:p>
          </p:txBody>
        </p:sp>
        <p:sp>
          <p:nvSpPr>
            <p:cNvPr id="788" name="tx788"/>
            <p:cNvSpPr/>
            <p:nvPr/>
          </p:nvSpPr>
          <p:spPr>
            <a:xfrm rot="-5400000">
              <a:off x="7852148" y="4400261"/>
              <a:ext cx="4008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Emirates</a:t>
              </a:r>
            </a:p>
          </p:txBody>
        </p:sp>
        <p:sp>
          <p:nvSpPr>
            <p:cNvPr id="789" name="tx789"/>
            <p:cNvSpPr/>
            <p:nvPr/>
          </p:nvSpPr>
          <p:spPr>
            <a:xfrm rot="-5400000">
              <a:off x="7880896"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790" name="tx790"/>
            <p:cNvSpPr/>
            <p:nvPr/>
          </p:nvSpPr>
          <p:spPr>
            <a:xfrm rot="-5400000">
              <a:off x="8004810" y="4355166"/>
              <a:ext cx="3614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Andorra</a:t>
              </a:r>
            </a:p>
          </p:txBody>
        </p:sp>
        <p:sp>
          <p:nvSpPr>
            <p:cNvPr id="791" name="tx791"/>
            <p:cNvSpPr/>
            <p:nvPr/>
          </p:nvSpPr>
          <p:spPr>
            <a:xfrm rot="-5400000">
              <a:off x="8026564"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92" name="tx792"/>
            <p:cNvSpPr/>
            <p:nvPr/>
          </p:nvSpPr>
          <p:spPr>
            <a:xfrm rot="-5400000">
              <a:off x="8143409" y="4349536"/>
              <a:ext cx="35019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Bahrain</a:t>
              </a:r>
            </a:p>
          </p:txBody>
        </p:sp>
        <p:sp>
          <p:nvSpPr>
            <p:cNvPr id="793" name="tx793"/>
            <p:cNvSpPr/>
            <p:nvPr/>
          </p:nvSpPr>
          <p:spPr>
            <a:xfrm rot="-5400000">
              <a:off x="8159532"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(&lt;200)</a:t>
              </a:r>
            </a:p>
          </p:txBody>
        </p:sp>
        <p:sp>
          <p:nvSpPr>
            <p:cNvPr id="794" name="tx794"/>
            <p:cNvSpPr/>
            <p:nvPr/>
          </p:nvSpPr>
          <p:spPr>
            <a:xfrm rot="-5400000">
              <a:off x="8249364" y="4441090"/>
              <a:ext cx="384026"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Hungary</a:t>
              </a:r>
            </a:p>
          </p:txBody>
        </p:sp>
        <p:sp>
          <p:nvSpPr>
            <p:cNvPr id="795" name="tx795"/>
            <p:cNvSpPr/>
            <p:nvPr/>
          </p:nvSpPr>
          <p:spPr>
            <a:xfrm rot="-5400000">
              <a:off x="8250133" y="4029605"/>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796" name="tx796"/>
            <p:cNvSpPr/>
            <p:nvPr/>
          </p:nvSpPr>
          <p:spPr>
            <a:xfrm rot="-5400000">
              <a:off x="8431966" y="4326914"/>
              <a:ext cx="30494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Kuwait</a:t>
              </a:r>
            </a:p>
          </p:txBody>
        </p:sp>
        <p:sp>
          <p:nvSpPr>
            <p:cNvPr id="797" name="tx797"/>
            <p:cNvSpPr/>
            <p:nvPr/>
          </p:nvSpPr>
          <p:spPr>
            <a:xfrm rot="-5400000">
              <a:off x="8425467"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798" name="tx798"/>
            <p:cNvSpPr/>
            <p:nvPr/>
          </p:nvSpPr>
          <p:spPr>
            <a:xfrm rot="-5400000">
              <a:off x="8424911" y="4446745"/>
              <a:ext cx="56480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Luxembourg</a:t>
              </a:r>
            </a:p>
          </p:txBody>
        </p:sp>
        <p:sp>
          <p:nvSpPr>
            <p:cNvPr id="799" name="tx799"/>
            <p:cNvSpPr/>
            <p:nvPr/>
          </p:nvSpPr>
          <p:spPr>
            <a:xfrm rot="-5400000">
              <a:off x="8558435"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800" name="tx800"/>
            <p:cNvSpPr/>
            <p:nvPr/>
          </p:nvSpPr>
          <p:spPr>
            <a:xfrm rot="-5400000">
              <a:off x="8711370" y="4396838"/>
              <a:ext cx="276671" cy="7525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Oman</a:t>
              </a:r>
            </a:p>
          </p:txBody>
        </p:sp>
        <p:sp>
          <p:nvSpPr>
            <p:cNvPr id="801" name="tx801"/>
            <p:cNvSpPr/>
            <p:nvPr/>
          </p:nvSpPr>
          <p:spPr>
            <a:xfrm rot="-5400000">
              <a:off x="8649036" y="4029605"/>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802" name="tx802"/>
            <p:cNvSpPr/>
            <p:nvPr/>
          </p:nvSpPr>
          <p:spPr>
            <a:xfrm rot="-5400000">
              <a:off x="8853417" y="4298612"/>
              <a:ext cx="254099" cy="79672"/>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Qatar</a:t>
              </a:r>
            </a:p>
          </p:txBody>
        </p:sp>
        <p:sp>
          <p:nvSpPr>
            <p:cNvPr id="803" name="tx803"/>
            <p:cNvSpPr/>
            <p:nvPr/>
          </p:nvSpPr>
          <p:spPr>
            <a:xfrm rot="-5400000">
              <a:off x="8824370"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804" name="tx804"/>
            <p:cNvSpPr/>
            <p:nvPr/>
          </p:nvSpPr>
          <p:spPr>
            <a:xfrm rot="-5400000">
              <a:off x="-52544" y="2176569"/>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805" name="rc805"/>
            <p:cNvSpPr/>
            <p:nvPr/>
          </p:nvSpPr>
          <p:spPr>
            <a:xfrm>
              <a:off x="2285667" y="5993415"/>
              <a:ext cx="219456" cy="219455"/>
            </a:xfrm>
            <a:prstGeom prst="rect">
              <a:avLst/>
            </a:prstGeom>
            <a:solidFill>
              <a:srgbClr val="FFFFFF">
                <a:alpha val="100000"/>
              </a:srgbClr>
            </a:solidFill>
          </p:spPr>
          <p:txBody>
            <a:bodyPr/>
            <a:lstStyle/>
            <a:p/>
          </p:txBody>
        </p:sp>
        <p:sp>
          <p:nvSpPr>
            <p:cNvPr id="806" name="pg806"/>
            <p:cNvSpPr/>
            <p:nvPr/>
          </p:nvSpPr>
          <p:spPr>
            <a:xfrm>
              <a:off x="2470218" y="6177966"/>
              <a:ext cx="34843" cy="34843"/>
            </a:xfrm>
            <a:custGeom>
              <a:avLst/>
              <a:pathLst>
                <a:path w="34843" h="34843">
                  <a:moveTo>
                    <a:pt x="34843" y="0"/>
                  </a:moveTo>
                  <a:lnTo>
                    <a:pt x="34843" y="9460"/>
                  </a:lnTo>
                  <a:lnTo>
                    <a:pt x="9460" y="34843"/>
                  </a:lnTo>
                  <a:lnTo>
                    <a:pt x="0" y="3484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807" name="pg807"/>
            <p:cNvSpPr/>
            <p:nvPr/>
          </p:nvSpPr>
          <p:spPr>
            <a:xfrm>
              <a:off x="2375608" y="6083356"/>
              <a:ext cx="129453" cy="129453"/>
            </a:xfrm>
            <a:custGeom>
              <a:avLst/>
              <a:pathLst>
                <a:path w="129453" h="129453">
                  <a:moveTo>
                    <a:pt x="129453" y="0"/>
                  </a:moveTo>
                  <a:lnTo>
                    <a:pt x="129453" y="9460"/>
                  </a:lnTo>
                  <a:lnTo>
                    <a:pt x="9460" y="129453"/>
                  </a:lnTo>
                  <a:lnTo>
                    <a:pt x="0" y="12945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808" name="pg808"/>
            <p:cNvSpPr/>
            <p:nvPr/>
          </p:nvSpPr>
          <p:spPr>
            <a:xfrm>
              <a:off x="2285729" y="5993477"/>
              <a:ext cx="219332" cy="219332"/>
            </a:xfrm>
            <a:custGeom>
              <a:avLst/>
              <a:pathLst>
                <a:path w="219332" h="219332">
                  <a:moveTo>
                    <a:pt x="214602" y="0"/>
                  </a:moveTo>
                  <a:lnTo>
                    <a:pt x="219332" y="0"/>
                  </a:lnTo>
                  <a:lnTo>
                    <a:pt x="219332" y="4730"/>
                  </a:lnTo>
                  <a:lnTo>
                    <a:pt x="4730" y="219332"/>
                  </a:lnTo>
                  <a:lnTo>
                    <a:pt x="0" y="219332"/>
                  </a:lnTo>
                  <a:lnTo>
                    <a:pt x="0" y="2146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809" name="pg809"/>
            <p:cNvSpPr/>
            <p:nvPr/>
          </p:nvSpPr>
          <p:spPr>
            <a:xfrm>
              <a:off x="2285729" y="5993477"/>
              <a:ext cx="129453" cy="129453"/>
            </a:xfrm>
            <a:custGeom>
              <a:avLst/>
              <a:pathLst>
                <a:path w="129453" h="129453">
                  <a:moveTo>
                    <a:pt x="119992" y="0"/>
                  </a:moveTo>
                  <a:lnTo>
                    <a:pt x="129453" y="0"/>
                  </a:lnTo>
                  <a:lnTo>
                    <a:pt x="0" y="129453"/>
                  </a:lnTo>
                  <a:lnTo>
                    <a:pt x="0" y="11999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810" name="pg810"/>
            <p:cNvSpPr/>
            <p:nvPr/>
          </p:nvSpPr>
          <p:spPr>
            <a:xfrm>
              <a:off x="2285729" y="5993477"/>
              <a:ext cx="34843" cy="34843"/>
            </a:xfrm>
            <a:custGeom>
              <a:avLst/>
              <a:pathLst>
                <a:path w="34843" h="34843">
                  <a:moveTo>
                    <a:pt x="25382" y="0"/>
                  </a:moveTo>
                  <a:lnTo>
                    <a:pt x="34843" y="0"/>
                  </a:lnTo>
                  <a:lnTo>
                    <a:pt x="0" y="34843"/>
                  </a:lnTo>
                  <a:lnTo>
                    <a:pt x="0" y="2538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811" name="rc811"/>
            <p:cNvSpPr/>
            <p:nvPr/>
          </p:nvSpPr>
          <p:spPr>
            <a:xfrm>
              <a:off x="2285667" y="5993415"/>
              <a:ext cx="219456" cy="219455"/>
            </a:xfrm>
            <a:prstGeom prst="rect">
              <a:avLst/>
            </a:prstGeom>
            <a:ln w="476" cap="sq">
              <a:solidFill>
                <a:srgbClr val="000000">
                  <a:alpha val="100000"/>
                </a:srgbClr>
              </a:solidFill>
              <a:prstDash val="solid"/>
              <a:miter/>
            </a:ln>
          </p:spPr>
          <p:txBody>
            <a:bodyPr/>
            <a:lstStyle/>
            <a:p/>
          </p:txBody>
        </p:sp>
        <p:sp>
          <p:nvSpPr>
            <p:cNvPr id="812" name="rc812"/>
            <p:cNvSpPr/>
            <p:nvPr/>
          </p:nvSpPr>
          <p:spPr>
            <a:xfrm>
              <a:off x="4500306" y="5993415"/>
              <a:ext cx="219455" cy="219455"/>
            </a:xfrm>
            <a:prstGeom prst="rect">
              <a:avLst/>
            </a:prstGeom>
            <a:solidFill>
              <a:srgbClr val="FFFFFF">
                <a:alpha val="100000"/>
              </a:srgbClr>
            </a:solidFill>
          </p:spPr>
          <p:txBody>
            <a:bodyPr/>
            <a:lstStyle/>
            <a:p/>
          </p:txBody>
        </p:sp>
        <p:sp>
          <p:nvSpPr>
            <p:cNvPr id="813" name="rc813"/>
            <p:cNvSpPr/>
            <p:nvPr/>
          </p:nvSpPr>
          <p:spPr>
            <a:xfrm>
              <a:off x="4500306" y="5993415"/>
              <a:ext cx="219455" cy="219455"/>
            </a:xfrm>
            <a:prstGeom prst="rect">
              <a:avLst/>
            </a:prstGeom>
            <a:ln w="476" cap="sq">
              <a:solidFill>
                <a:srgbClr val="000000">
                  <a:alpha val="100000"/>
                </a:srgbClr>
              </a:solidFill>
              <a:prstDash val="solid"/>
              <a:miter/>
            </a:ln>
          </p:spPr>
          <p:txBody>
            <a:bodyPr/>
            <a:lstStyle/>
            <a:p/>
          </p:txBody>
        </p:sp>
        <p:sp>
          <p:nvSpPr>
            <p:cNvPr id="814" name="tx814"/>
            <p:cNvSpPr/>
            <p:nvPr/>
          </p:nvSpPr>
          <p:spPr>
            <a:xfrm>
              <a:off x="2574712" y="6024971"/>
              <a:ext cx="1856004" cy="12817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Top 10 measles unvaccinated</a:t>
              </a:r>
            </a:p>
          </p:txBody>
        </p:sp>
        <p:sp>
          <p:nvSpPr>
            <p:cNvPr id="815" name="tx815"/>
            <p:cNvSpPr/>
            <p:nvPr/>
          </p:nvSpPr>
          <p:spPr>
            <a:xfrm>
              <a:off x="4789351" y="6022038"/>
              <a:ext cx="2803208"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Not top 10 measles unvaccinated (no stripes)</a:t>
              </a:r>
            </a:p>
          </p:txBody>
        </p:sp>
        <p:sp>
          <p:nvSpPr>
            <p:cNvPr id="816" name="tx816"/>
            <p:cNvSpPr/>
            <p:nvPr/>
          </p:nvSpPr>
          <p:spPr>
            <a:xfrm>
              <a:off x="803816" y="398022"/>
              <a:ext cx="3000248"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MCV1 coverage, by country, HICs, 2023</a:t>
              </a:r>
            </a:p>
          </p:txBody>
        </p:sp>
        <p:sp>
          <p:nvSpPr>
            <p:cNvPr id="817" name="tx817"/>
            <p:cNvSpPr/>
            <p:nvPr/>
          </p:nvSpPr>
          <p:spPr>
            <a:xfrm>
              <a:off x="4912824" y="6327110"/>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818" name="tx818"/>
            <p:cNvSpPr/>
            <p:nvPr/>
          </p:nvSpPr>
          <p:spPr>
            <a:xfrm>
              <a:off x="6769579" y="6449230"/>
              <a:ext cx="2304831"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Bars are ranked by ascending coverage.</a:t>
              </a:r>
            </a:p>
          </p:txBody>
        </p:sp>
        <p:sp>
          <p:nvSpPr>
            <p:cNvPr id="819" name="tx819"/>
            <p:cNvSpPr/>
            <p:nvPr/>
          </p:nvSpPr>
          <p:spPr>
            <a:xfrm>
              <a:off x="1302507" y="6568567"/>
              <a:ext cx="777190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Numbers in bubbles display top 10 rank based on absolute number of unvaccinated children.Number in parentheses shows number of unvaccinated children.</a:t>
              </a:r>
            </a:p>
          </p:txBody>
        </p:sp>
      </p:grpSp>
      <p:sp>
        <p:nvSpPr>
          <p:cNvPr id="82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MCV1 coverage in countries in HICs from lowest to highest coverage, and the rank of the top 10 countries with the most unvaccinated children, based on absolute numbers.
In 2023, MCV1 coverage ranged from 78% in Romania and Panama to 99% in Hungary, Oman, Kuwait, Qatar, Bahrain, Luxembourg, and Andorra.
49 out of 62 (79%) countries had coverage of at least 90%.
United States had MCV1 coverage of 92% and the highest absolute number of unvaccinated children in the income group, followed by United Kingdom.
Large cohort countries may have high numbers of unvaccinated children despite high vaccine coverage. It is advantageous to look at both coverage and absolute numbers of unvaccinated children to ensure vulnerable countries with small birth cohorts are not missed.</a:t>
            </a: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731520" y="365760"/>
            <a:ext cx="10972800" cy="4023360"/>
            <a:chOff x="731520" y="365760"/>
            <a:chExt cx="10972800" cy="4023360"/>
          </a:xfrm>
        </p:grpSpPr>
        <p:sp>
          <p:nvSpPr>
            <p:cNvPr id="3" name="rc3"/>
            <p:cNvSpPr/>
            <p:nvPr/>
          </p:nvSpPr>
          <p:spPr>
            <a:xfrm>
              <a:off x="731520" y="365760"/>
              <a:ext cx="10972800" cy="402336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t4"/>
            <p:cNvSpPr/>
            <p:nvPr/>
          </p:nvSpPr>
          <p:spPr>
            <a:xfrm>
              <a:off x="423935" y="1787351"/>
              <a:ext cx="1906087" cy="1906087"/>
            </a:xfrm>
            <a:prstGeom prst="ellipse">
              <a:avLst/>
            </a:prstGeom>
            <a:solidFill>
              <a:srgbClr val="80BD41">
                <a:alpha val="60000"/>
              </a:srgbClr>
            </a:solidFill>
            <a:ln w="9000" cap="rnd">
              <a:solidFill>
                <a:srgbClr val="80BD41">
                  <a:alpha val="60000"/>
                </a:srgbClr>
              </a:solidFill>
              <a:prstDash val="solid"/>
              <a:round/>
            </a:ln>
          </p:spPr>
          <p:txBody>
            <a:bodyPr/>
            <a:lstStyle/>
            <a:p/>
          </p:txBody>
        </p:sp>
        <p:sp>
          <p:nvSpPr>
            <p:cNvPr id="5" name="pt5"/>
            <p:cNvSpPr/>
            <p:nvPr/>
          </p:nvSpPr>
          <p:spPr>
            <a:xfrm>
              <a:off x="2003035" y="2290687"/>
              <a:ext cx="899415" cy="899415"/>
            </a:xfrm>
            <a:prstGeom prst="ellipse">
              <a:avLst/>
            </a:prstGeom>
            <a:solidFill>
              <a:srgbClr val="80BD41">
                <a:alpha val="60000"/>
              </a:srgbClr>
            </a:solidFill>
            <a:ln w="9000" cap="rnd">
              <a:solidFill>
                <a:srgbClr val="80BD41">
                  <a:alpha val="60000"/>
                </a:srgbClr>
              </a:solidFill>
              <a:prstDash val="solid"/>
              <a:round/>
            </a:ln>
          </p:spPr>
          <p:txBody>
            <a:bodyPr/>
            <a:lstStyle/>
            <a:p/>
          </p:txBody>
        </p:sp>
        <p:sp>
          <p:nvSpPr>
            <p:cNvPr id="6" name="pt6"/>
            <p:cNvSpPr/>
            <p:nvPr/>
          </p:nvSpPr>
          <p:spPr>
            <a:xfrm>
              <a:off x="3061418" y="2273304"/>
              <a:ext cx="934180" cy="934180"/>
            </a:xfrm>
            <a:prstGeom prst="ellipse">
              <a:avLst/>
            </a:prstGeom>
            <a:solidFill>
              <a:srgbClr val="80BD41">
                <a:alpha val="60000"/>
              </a:srgbClr>
            </a:solidFill>
            <a:ln w="9000" cap="rnd">
              <a:solidFill>
                <a:srgbClr val="80BD41">
                  <a:alpha val="60000"/>
                </a:srgbClr>
              </a:solidFill>
              <a:prstDash val="solid"/>
              <a:round/>
            </a:ln>
          </p:spPr>
          <p:txBody>
            <a:bodyPr/>
            <a:lstStyle/>
            <a:p/>
          </p:txBody>
        </p:sp>
        <p:sp>
          <p:nvSpPr>
            <p:cNvPr id="7" name="pt7"/>
            <p:cNvSpPr/>
            <p:nvPr/>
          </p:nvSpPr>
          <p:spPr>
            <a:xfrm>
              <a:off x="4346058" y="2482180"/>
              <a:ext cx="516428" cy="516428"/>
            </a:xfrm>
            <a:prstGeom prst="ellipse">
              <a:avLst/>
            </a:prstGeom>
            <a:solidFill>
              <a:srgbClr val="F26A21">
                <a:alpha val="60000"/>
              </a:srgbClr>
            </a:solidFill>
            <a:ln w="9000" cap="rnd">
              <a:solidFill>
                <a:srgbClr val="F26A21">
                  <a:alpha val="60000"/>
                </a:srgbClr>
              </a:solidFill>
              <a:prstDash val="solid"/>
              <a:round/>
            </a:ln>
          </p:spPr>
          <p:txBody>
            <a:bodyPr/>
            <a:lstStyle/>
            <a:p/>
          </p:txBody>
        </p:sp>
        <p:sp>
          <p:nvSpPr>
            <p:cNvPr id="8" name="pt8"/>
            <p:cNvSpPr/>
            <p:nvPr/>
          </p:nvSpPr>
          <p:spPr>
            <a:xfrm>
              <a:off x="5085677" y="2146035"/>
              <a:ext cx="1188719" cy="1188719"/>
            </a:xfrm>
            <a:prstGeom prst="ellipse">
              <a:avLst/>
            </a:prstGeom>
            <a:solidFill>
              <a:srgbClr val="00833D">
                <a:alpha val="60000"/>
              </a:srgbClr>
            </a:solidFill>
            <a:ln w="9000" cap="rnd">
              <a:solidFill>
                <a:srgbClr val="00833D">
                  <a:alpha val="60000"/>
                </a:srgbClr>
              </a:solidFill>
              <a:prstDash val="solid"/>
              <a:round/>
            </a:ln>
          </p:spPr>
          <p:txBody>
            <a:bodyPr/>
            <a:lstStyle/>
            <a:p/>
          </p:txBody>
        </p:sp>
        <p:sp>
          <p:nvSpPr>
            <p:cNvPr id="9" name="pt9"/>
            <p:cNvSpPr/>
            <p:nvPr/>
          </p:nvSpPr>
          <p:spPr>
            <a:xfrm>
              <a:off x="6320341" y="2304934"/>
              <a:ext cx="870922" cy="870922"/>
            </a:xfrm>
            <a:prstGeom prst="ellipse">
              <a:avLst/>
            </a:prstGeom>
            <a:solidFill>
              <a:srgbClr val="00833D">
                <a:alpha val="60000"/>
              </a:srgbClr>
            </a:solidFill>
            <a:ln w="9000" cap="rnd">
              <a:solidFill>
                <a:srgbClr val="00833D">
                  <a:alpha val="60000"/>
                </a:srgbClr>
              </a:solidFill>
              <a:prstDash val="solid"/>
              <a:round/>
            </a:ln>
          </p:spPr>
          <p:txBody>
            <a:bodyPr/>
            <a:lstStyle/>
            <a:p/>
          </p:txBody>
        </p:sp>
        <p:sp>
          <p:nvSpPr>
            <p:cNvPr id="10" name="pt10"/>
            <p:cNvSpPr/>
            <p:nvPr/>
          </p:nvSpPr>
          <p:spPr>
            <a:xfrm>
              <a:off x="7507629" y="2416457"/>
              <a:ext cx="647874" cy="647874"/>
            </a:xfrm>
            <a:prstGeom prst="ellipse">
              <a:avLst/>
            </a:prstGeom>
            <a:solidFill>
              <a:srgbClr val="80BD41">
                <a:alpha val="60000"/>
              </a:srgbClr>
            </a:solidFill>
            <a:ln w="9000" cap="rnd">
              <a:solidFill>
                <a:srgbClr val="80BD41">
                  <a:alpha val="60000"/>
                </a:srgbClr>
              </a:solidFill>
              <a:prstDash val="solid"/>
              <a:round/>
            </a:ln>
          </p:spPr>
          <p:txBody>
            <a:bodyPr/>
            <a:lstStyle/>
            <a:p/>
          </p:txBody>
        </p:sp>
        <p:sp>
          <p:nvSpPr>
            <p:cNvPr id="11" name="pt11"/>
            <p:cNvSpPr/>
            <p:nvPr/>
          </p:nvSpPr>
          <p:spPr>
            <a:xfrm>
              <a:off x="8567545" y="2400608"/>
              <a:ext cx="679572" cy="679572"/>
            </a:xfrm>
            <a:prstGeom prst="ellipse">
              <a:avLst/>
            </a:prstGeom>
            <a:solidFill>
              <a:srgbClr val="80BD41">
                <a:alpha val="60000"/>
              </a:srgbClr>
            </a:solidFill>
            <a:ln w="9000" cap="rnd">
              <a:solidFill>
                <a:srgbClr val="80BD41">
                  <a:alpha val="60000"/>
                </a:srgbClr>
              </a:solidFill>
              <a:prstDash val="solid"/>
              <a:round/>
            </a:ln>
          </p:spPr>
          <p:txBody>
            <a:bodyPr/>
            <a:lstStyle/>
            <a:p/>
          </p:txBody>
        </p:sp>
        <p:sp>
          <p:nvSpPr>
            <p:cNvPr id="12" name="pt12"/>
            <p:cNvSpPr/>
            <p:nvPr/>
          </p:nvSpPr>
          <p:spPr>
            <a:xfrm>
              <a:off x="9664991" y="2422290"/>
              <a:ext cx="636208" cy="636208"/>
            </a:xfrm>
            <a:prstGeom prst="ellipse">
              <a:avLst/>
            </a:prstGeom>
            <a:solidFill>
              <a:srgbClr val="80BD41">
                <a:alpha val="60000"/>
              </a:srgbClr>
            </a:solidFill>
            <a:ln w="9000" cap="rnd">
              <a:solidFill>
                <a:srgbClr val="80BD41">
                  <a:alpha val="60000"/>
                </a:srgbClr>
              </a:solidFill>
              <a:prstDash val="solid"/>
              <a:round/>
            </a:ln>
          </p:spPr>
          <p:txBody>
            <a:bodyPr/>
            <a:lstStyle/>
            <a:p/>
          </p:txBody>
        </p:sp>
        <p:sp>
          <p:nvSpPr>
            <p:cNvPr id="13" name="pt13"/>
            <p:cNvSpPr/>
            <p:nvPr/>
          </p:nvSpPr>
          <p:spPr>
            <a:xfrm>
              <a:off x="10600390" y="2281924"/>
              <a:ext cx="916941" cy="916941"/>
            </a:xfrm>
            <a:prstGeom prst="ellipse">
              <a:avLst/>
            </a:prstGeom>
            <a:solidFill>
              <a:srgbClr val="00833D">
                <a:alpha val="60000"/>
              </a:srgbClr>
            </a:solidFill>
            <a:ln w="9000" cap="rnd">
              <a:solidFill>
                <a:srgbClr val="00833D">
                  <a:alpha val="60000"/>
                </a:srgbClr>
              </a:solidFill>
              <a:prstDash val="solid"/>
              <a:round/>
            </a:ln>
          </p:spPr>
          <p:txBody>
            <a:bodyPr/>
            <a:lstStyle/>
            <a:p/>
          </p:txBody>
        </p:sp>
        <p:sp>
          <p:nvSpPr>
            <p:cNvPr id="14" name="pt14"/>
            <p:cNvSpPr/>
            <p:nvPr/>
          </p:nvSpPr>
          <p:spPr>
            <a:xfrm>
              <a:off x="1064269" y="2427686"/>
              <a:ext cx="625418" cy="625418"/>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5" name="pt15"/>
            <p:cNvSpPr/>
            <p:nvPr/>
          </p:nvSpPr>
          <p:spPr>
            <a:xfrm>
              <a:off x="2280015" y="2567667"/>
              <a:ext cx="345455" cy="345455"/>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6" name="pt16"/>
            <p:cNvSpPr/>
            <p:nvPr/>
          </p:nvSpPr>
          <p:spPr>
            <a:xfrm>
              <a:off x="3385422" y="2597309"/>
              <a:ext cx="286171" cy="286171"/>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7" name="pt17"/>
            <p:cNvSpPr/>
            <p:nvPr/>
          </p:nvSpPr>
          <p:spPr>
            <a:xfrm>
              <a:off x="4468698" y="2604820"/>
              <a:ext cx="271148" cy="271148"/>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8" name="pt18"/>
            <p:cNvSpPr/>
            <p:nvPr/>
          </p:nvSpPr>
          <p:spPr>
            <a:xfrm>
              <a:off x="5546933" y="2607290"/>
              <a:ext cx="266208" cy="266208"/>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9" name="pt19"/>
            <p:cNvSpPr/>
            <p:nvPr/>
          </p:nvSpPr>
          <p:spPr>
            <a:xfrm>
              <a:off x="6636502" y="2621095"/>
              <a:ext cx="238598" cy="238598"/>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0" name="pt20"/>
            <p:cNvSpPr/>
            <p:nvPr/>
          </p:nvSpPr>
          <p:spPr>
            <a:xfrm>
              <a:off x="7720548" y="2629376"/>
              <a:ext cx="222038" cy="222038"/>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1" name="pt21"/>
            <p:cNvSpPr/>
            <p:nvPr/>
          </p:nvSpPr>
          <p:spPr>
            <a:xfrm>
              <a:off x="8796587" y="2629650"/>
              <a:ext cx="221488" cy="221488"/>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2" name="pt22"/>
            <p:cNvSpPr/>
            <p:nvPr/>
          </p:nvSpPr>
          <p:spPr>
            <a:xfrm>
              <a:off x="9875605" y="2632904"/>
              <a:ext cx="214982" cy="214982"/>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3" name="pt23"/>
            <p:cNvSpPr/>
            <p:nvPr/>
          </p:nvSpPr>
          <p:spPr>
            <a:xfrm>
              <a:off x="10986608" y="2668142"/>
              <a:ext cx="144506" cy="144506"/>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4" name="tx24"/>
            <p:cNvSpPr/>
            <p:nvPr/>
          </p:nvSpPr>
          <p:spPr>
            <a:xfrm>
              <a:off x="943111" y="1552777"/>
              <a:ext cx="867734" cy="10699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United States</a:t>
              </a:r>
            </a:p>
          </p:txBody>
        </p:sp>
        <p:sp>
          <p:nvSpPr>
            <p:cNvPr id="25" name="tx25"/>
            <p:cNvSpPr/>
            <p:nvPr/>
          </p:nvSpPr>
          <p:spPr>
            <a:xfrm>
              <a:off x="1115741" y="17435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291,000</a:t>
              </a:r>
            </a:p>
          </p:txBody>
        </p:sp>
        <p:sp>
          <p:nvSpPr>
            <p:cNvPr id="26" name="tx26"/>
            <p:cNvSpPr/>
            <p:nvPr/>
          </p:nvSpPr>
          <p:spPr>
            <a:xfrm>
              <a:off x="1938525" y="1525888"/>
              <a:ext cx="1028435" cy="13388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United Kingdom</a:t>
              </a:r>
            </a:p>
          </p:txBody>
        </p:sp>
        <p:sp>
          <p:nvSpPr>
            <p:cNvPr id="27" name="tx27"/>
            <p:cNvSpPr/>
            <p:nvPr/>
          </p:nvSpPr>
          <p:spPr>
            <a:xfrm>
              <a:off x="2231698"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69,000</a:t>
              </a:r>
            </a:p>
          </p:txBody>
        </p:sp>
        <p:sp>
          <p:nvSpPr>
            <p:cNvPr id="28" name="tx28"/>
            <p:cNvSpPr/>
            <p:nvPr/>
          </p:nvSpPr>
          <p:spPr>
            <a:xfrm>
              <a:off x="3331600" y="1527582"/>
              <a:ext cx="393815" cy="132189"/>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Japan</a:t>
              </a:r>
            </a:p>
          </p:txBody>
        </p:sp>
        <p:sp>
          <p:nvSpPr>
            <p:cNvPr id="29" name="tx29"/>
            <p:cNvSpPr/>
            <p:nvPr/>
          </p:nvSpPr>
          <p:spPr>
            <a:xfrm>
              <a:off x="3307463"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45,000</a:t>
              </a:r>
            </a:p>
          </p:txBody>
        </p:sp>
        <p:sp>
          <p:nvSpPr>
            <p:cNvPr id="30" name="tx30"/>
            <p:cNvSpPr/>
            <p:nvPr/>
          </p:nvSpPr>
          <p:spPr>
            <a:xfrm>
              <a:off x="4315051" y="1554612"/>
              <a:ext cx="578442" cy="105158"/>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Romania</a:t>
              </a:r>
            </a:p>
          </p:txBody>
        </p:sp>
        <p:sp>
          <p:nvSpPr>
            <p:cNvPr id="31" name="tx31"/>
            <p:cNvSpPr/>
            <p:nvPr/>
          </p:nvSpPr>
          <p:spPr>
            <a:xfrm>
              <a:off x="4383228"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40,000</a:t>
              </a:r>
            </a:p>
          </p:txBody>
        </p:sp>
        <p:sp>
          <p:nvSpPr>
            <p:cNvPr id="32" name="tx32"/>
            <p:cNvSpPr/>
            <p:nvPr/>
          </p:nvSpPr>
          <p:spPr>
            <a:xfrm>
              <a:off x="5053356" y="1554612"/>
              <a:ext cx="1253362" cy="105158"/>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Russian Federation</a:t>
              </a:r>
            </a:p>
          </p:txBody>
        </p:sp>
        <p:sp>
          <p:nvSpPr>
            <p:cNvPr id="33" name="tx33"/>
            <p:cNvSpPr/>
            <p:nvPr/>
          </p:nvSpPr>
          <p:spPr>
            <a:xfrm>
              <a:off x="5458993"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39,000</a:t>
              </a:r>
            </a:p>
          </p:txBody>
        </p:sp>
        <p:sp>
          <p:nvSpPr>
            <p:cNvPr id="34" name="tx34"/>
            <p:cNvSpPr/>
            <p:nvPr/>
          </p:nvSpPr>
          <p:spPr>
            <a:xfrm>
              <a:off x="6530876" y="1554612"/>
              <a:ext cx="449852" cy="105158"/>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France</a:t>
              </a:r>
            </a:p>
          </p:txBody>
        </p:sp>
        <p:sp>
          <p:nvSpPr>
            <p:cNvPr id="35" name="tx35"/>
            <p:cNvSpPr/>
            <p:nvPr/>
          </p:nvSpPr>
          <p:spPr>
            <a:xfrm>
              <a:off x="6534757"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32,000</a:t>
              </a:r>
            </a:p>
          </p:txBody>
        </p:sp>
        <p:sp>
          <p:nvSpPr>
            <p:cNvPr id="36" name="tx36"/>
            <p:cNvSpPr/>
            <p:nvPr/>
          </p:nvSpPr>
          <p:spPr>
            <a:xfrm>
              <a:off x="7606534" y="1554612"/>
              <a:ext cx="450064" cy="105158"/>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Poland</a:t>
              </a:r>
            </a:p>
          </p:txBody>
        </p:sp>
        <p:sp>
          <p:nvSpPr>
            <p:cNvPr id="37" name="tx37"/>
            <p:cNvSpPr/>
            <p:nvPr/>
          </p:nvSpPr>
          <p:spPr>
            <a:xfrm>
              <a:off x="7610522"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29,000</a:t>
              </a:r>
            </a:p>
          </p:txBody>
        </p:sp>
        <p:sp>
          <p:nvSpPr>
            <p:cNvPr id="38" name="tx38"/>
            <p:cNvSpPr/>
            <p:nvPr/>
          </p:nvSpPr>
          <p:spPr>
            <a:xfrm>
              <a:off x="8654175" y="1552777"/>
              <a:ext cx="506313" cy="10699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Canada</a:t>
              </a:r>
            </a:p>
          </p:txBody>
        </p:sp>
        <p:sp>
          <p:nvSpPr>
            <p:cNvPr id="39" name="tx39"/>
            <p:cNvSpPr/>
            <p:nvPr/>
          </p:nvSpPr>
          <p:spPr>
            <a:xfrm>
              <a:off x="8686287"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28,000</a:t>
              </a:r>
            </a:p>
          </p:txBody>
        </p:sp>
        <p:sp>
          <p:nvSpPr>
            <p:cNvPr id="40" name="tx40"/>
            <p:cNvSpPr/>
            <p:nvPr/>
          </p:nvSpPr>
          <p:spPr>
            <a:xfrm>
              <a:off x="9701921" y="1554612"/>
              <a:ext cx="562350" cy="105158"/>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Australia</a:t>
              </a:r>
            </a:p>
          </p:txBody>
        </p:sp>
        <p:sp>
          <p:nvSpPr>
            <p:cNvPr id="41" name="tx41"/>
            <p:cNvSpPr/>
            <p:nvPr/>
          </p:nvSpPr>
          <p:spPr>
            <a:xfrm>
              <a:off x="9762051"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27,000</a:t>
              </a:r>
            </a:p>
          </p:txBody>
        </p:sp>
        <p:sp>
          <p:nvSpPr>
            <p:cNvPr id="42" name="tx42"/>
            <p:cNvSpPr/>
            <p:nvPr/>
          </p:nvSpPr>
          <p:spPr>
            <a:xfrm>
              <a:off x="10761664" y="1524123"/>
              <a:ext cx="594392"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Germany</a:t>
              </a:r>
            </a:p>
          </p:txBody>
        </p:sp>
        <p:sp>
          <p:nvSpPr>
            <p:cNvPr id="43" name="tx43"/>
            <p:cNvSpPr/>
            <p:nvPr/>
          </p:nvSpPr>
          <p:spPr>
            <a:xfrm>
              <a:off x="10837816"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22,000</a:t>
              </a:r>
            </a:p>
          </p:txBody>
        </p:sp>
        <p:sp>
          <p:nvSpPr>
            <p:cNvPr id="44" name="pl44"/>
            <p:cNvSpPr/>
            <p:nvPr/>
          </p:nvSpPr>
          <p:spPr>
            <a:xfrm>
              <a:off x="1376978"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5" name="pl45"/>
            <p:cNvSpPr/>
            <p:nvPr/>
          </p:nvSpPr>
          <p:spPr>
            <a:xfrm>
              <a:off x="2452743"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6" name="pl46"/>
            <p:cNvSpPr/>
            <p:nvPr/>
          </p:nvSpPr>
          <p:spPr>
            <a:xfrm>
              <a:off x="3528508"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7" name="pl47"/>
            <p:cNvSpPr/>
            <p:nvPr/>
          </p:nvSpPr>
          <p:spPr>
            <a:xfrm>
              <a:off x="4604272"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8" name="pl48"/>
            <p:cNvSpPr/>
            <p:nvPr/>
          </p:nvSpPr>
          <p:spPr>
            <a:xfrm>
              <a:off x="5680037"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9" name="pl49"/>
            <p:cNvSpPr/>
            <p:nvPr/>
          </p:nvSpPr>
          <p:spPr>
            <a:xfrm>
              <a:off x="6755802"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0" name="pl50"/>
            <p:cNvSpPr/>
            <p:nvPr/>
          </p:nvSpPr>
          <p:spPr>
            <a:xfrm>
              <a:off x="7831567"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1" name="pl51"/>
            <p:cNvSpPr/>
            <p:nvPr/>
          </p:nvSpPr>
          <p:spPr>
            <a:xfrm>
              <a:off x="8907331"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2" name="pl52"/>
            <p:cNvSpPr/>
            <p:nvPr/>
          </p:nvSpPr>
          <p:spPr>
            <a:xfrm>
              <a:off x="9983096"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3" name="pl53"/>
            <p:cNvSpPr/>
            <p:nvPr/>
          </p:nvSpPr>
          <p:spPr>
            <a:xfrm>
              <a:off x="11058861"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4" name="pt54"/>
            <p:cNvSpPr/>
            <p:nvPr/>
          </p:nvSpPr>
          <p:spPr>
            <a:xfrm>
              <a:off x="1358928"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5" name="pt55"/>
            <p:cNvSpPr/>
            <p:nvPr/>
          </p:nvSpPr>
          <p:spPr>
            <a:xfrm>
              <a:off x="2434692"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6" name="pt56"/>
            <p:cNvSpPr/>
            <p:nvPr/>
          </p:nvSpPr>
          <p:spPr>
            <a:xfrm>
              <a:off x="3510457"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7" name="pt57"/>
            <p:cNvSpPr/>
            <p:nvPr/>
          </p:nvSpPr>
          <p:spPr>
            <a:xfrm>
              <a:off x="4586222"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8" name="pt58"/>
            <p:cNvSpPr/>
            <p:nvPr/>
          </p:nvSpPr>
          <p:spPr>
            <a:xfrm>
              <a:off x="5661987"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9" name="pt59"/>
            <p:cNvSpPr/>
            <p:nvPr/>
          </p:nvSpPr>
          <p:spPr>
            <a:xfrm>
              <a:off x="6737751"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0" name="pt60"/>
            <p:cNvSpPr/>
            <p:nvPr/>
          </p:nvSpPr>
          <p:spPr>
            <a:xfrm>
              <a:off x="7813516"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1" name="pt61"/>
            <p:cNvSpPr/>
            <p:nvPr/>
          </p:nvSpPr>
          <p:spPr>
            <a:xfrm>
              <a:off x="8889281"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2" name="pt62"/>
            <p:cNvSpPr/>
            <p:nvPr/>
          </p:nvSpPr>
          <p:spPr>
            <a:xfrm>
              <a:off x="9965045"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3" name="pt63"/>
            <p:cNvSpPr/>
            <p:nvPr/>
          </p:nvSpPr>
          <p:spPr>
            <a:xfrm>
              <a:off x="11040810"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4" name="tx64"/>
            <p:cNvSpPr/>
            <p:nvPr/>
          </p:nvSpPr>
          <p:spPr>
            <a:xfrm>
              <a:off x="4534538" y="3486476"/>
              <a:ext cx="1257709"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MCV1 coverage (%)</a:t>
              </a:r>
            </a:p>
          </p:txBody>
        </p:sp>
        <p:sp>
          <p:nvSpPr>
            <p:cNvPr id="65" name="pt65"/>
            <p:cNvSpPr/>
            <p:nvPr/>
          </p:nvSpPr>
          <p:spPr>
            <a:xfrm>
              <a:off x="5885760" y="3481778"/>
              <a:ext cx="171607" cy="171607"/>
            </a:xfrm>
            <a:prstGeom prst="ellipse">
              <a:avLst/>
            </a:prstGeom>
            <a:solidFill>
              <a:srgbClr val="F26A21">
                <a:alpha val="60000"/>
              </a:srgbClr>
            </a:solidFill>
            <a:ln w="9000" cap="rnd">
              <a:solidFill>
                <a:srgbClr val="F26A21">
                  <a:alpha val="60000"/>
                </a:srgbClr>
              </a:solidFill>
              <a:prstDash val="solid"/>
              <a:round/>
            </a:ln>
          </p:spPr>
          <p:txBody>
            <a:bodyPr/>
            <a:lstStyle/>
            <a:p/>
          </p:txBody>
        </p:sp>
        <p:sp>
          <p:nvSpPr>
            <p:cNvPr id="66" name="pt66"/>
            <p:cNvSpPr/>
            <p:nvPr/>
          </p:nvSpPr>
          <p:spPr>
            <a:xfrm>
              <a:off x="6601693" y="3481778"/>
              <a:ext cx="171607" cy="171607"/>
            </a:xfrm>
            <a:prstGeom prst="ellipse">
              <a:avLst/>
            </a:prstGeom>
            <a:solidFill>
              <a:srgbClr val="80BD41">
                <a:alpha val="60000"/>
              </a:srgbClr>
            </a:solidFill>
            <a:ln w="9000" cap="rnd">
              <a:solidFill>
                <a:srgbClr val="80BD41">
                  <a:alpha val="60000"/>
                </a:srgbClr>
              </a:solidFill>
              <a:prstDash val="solid"/>
              <a:round/>
            </a:ln>
          </p:spPr>
          <p:txBody>
            <a:bodyPr/>
            <a:lstStyle/>
            <a:p/>
          </p:txBody>
        </p:sp>
        <p:sp>
          <p:nvSpPr>
            <p:cNvPr id="67" name="pt67"/>
            <p:cNvSpPr/>
            <p:nvPr/>
          </p:nvSpPr>
          <p:spPr>
            <a:xfrm>
              <a:off x="7317626" y="3481778"/>
              <a:ext cx="171607" cy="171607"/>
            </a:xfrm>
            <a:prstGeom prst="ellipse">
              <a:avLst/>
            </a:prstGeom>
            <a:solidFill>
              <a:srgbClr val="00833D">
                <a:alpha val="60000"/>
              </a:srgbClr>
            </a:solidFill>
            <a:ln w="9000" cap="rnd">
              <a:solidFill>
                <a:srgbClr val="00833D">
                  <a:alpha val="60000"/>
                </a:srgbClr>
              </a:solidFill>
              <a:prstDash val="solid"/>
              <a:round/>
            </a:ln>
          </p:spPr>
          <p:txBody>
            <a:bodyPr/>
            <a:lstStyle/>
            <a:p/>
          </p:txBody>
        </p:sp>
        <p:sp>
          <p:nvSpPr>
            <p:cNvPr id="68" name="tx68"/>
            <p:cNvSpPr/>
            <p:nvPr/>
          </p:nvSpPr>
          <p:spPr>
            <a:xfrm>
              <a:off x="6150881" y="3515467"/>
              <a:ext cx="357299"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70-79</a:t>
              </a:r>
            </a:p>
          </p:txBody>
        </p:sp>
        <p:sp>
          <p:nvSpPr>
            <p:cNvPr id="69" name="tx69"/>
            <p:cNvSpPr/>
            <p:nvPr/>
          </p:nvSpPr>
          <p:spPr>
            <a:xfrm>
              <a:off x="6866814" y="3515467"/>
              <a:ext cx="357299"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90-94</a:t>
              </a:r>
            </a:p>
          </p:txBody>
        </p:sp>
        <p:sp>
          <p:nvSpPr>
            <p:cNvPr id="70" name="tx70"/>
            <p:cNvSpPr/>
            <p:nvPr/>
          </p:nvSpPr>
          <p:spPr>
            <a:xfrm>
              <a:off x="7582747" y="3515467"/>
              <a:ext cx="31855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&gt;=95</a:t>
              </a:r>
            </a:p>
          </p:txBody>
        </p:sp>
        <p:sp>
          <p:nvSpPr>
            <p:cNvPr id="71" name="tx71"/>
            <p:cNvSpPr/>
            <p:nvPr/>
          </p:nvSpPr>
          <p:spPr>
            <a:xfrm>
              <a:off x="731520" y="817987"/>
              <a:ext cx="5227617" cy="155361"/>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Top 10 countries with the most children unprotected for measles, 2023</a:t>
              </a:r>
            </a:p>
          </p:txBody>
        </p:sp>
        <p:sp>
          <p:nvSpPr>
            <p:cNvPr id="72" name="tx72"/>
            <p:cNvSpPr/>
            <p:nvPr/>
          </p:nvSpPr>
          <p:spPr>
            <a:xfrm>
              <a:off x="731520" y="1154400"/>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3" name="tx73"/>
            <p:cNvSpPr/>
            <p:nvPr/>
          </p:nvSpPr>
          <p:spPr>
            <a:xfrm>
              <a:off x="731520" y="1335451"/>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4" name="tx74"/>
            <p:cNvSpPr/>
            <p:nvPr/>
          </p:nvSpPr>
          <p:spPr>
            <a:xfrm>
              <a:off x="731520" y="1516503"/>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5" name="tx75"/>
            <p:cNvSpPr/>
            <p:nvPr/>
          </p:nvSpPr>
          <p:spPr>
            <a:xfrm>
              <a:off x="731520" y="1697554"/>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6" name="tx76"/>
            <p:cNvSpPr/>
            <p:nvPr/>
          </p:nvSpPr>
          <p:spPr>
            <a:xfrm>
              <a:off x="731520" y="1878605"/>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7" name="tx77"/>
            <p:cNvSpPr/>
            <p:nvPr/>
          </p:nvSpPr>
          <p:spPr>
            <a:xfrm>
              <a:off x="731520" y="2042876"/>
              <a:ext cx="46575" cy="1678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a:t>
              </a:r>
            </a:p>
          </p:txBody>
        </p:sp>
        <p:sp>
          <p:nvSpPr>
            <p:cNvPr id="78" name="tx78"/>
            <p:cNvSpPr/>
            <p:nvPr/>
          </p:nvSpPr>
          <p:spPr>
            <a:xfrm>
              <a:off x="7418531" y="3721960"/>
              <a:ext cx="4285788"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    </a:t>
              </a:r>
            </a:p>
          </p:txBody>
        </p:sp>
        <p:sp>
          <p:nvSpPr>
            <p:cNvPr id="79" name="tx79"/>
            <p:cNvSpPr/>
            <p:nvPr/>
          </p:nvSpPr>
          <p:spPr>
            <a:xfrm>
              <a:off x="4796209" y="3842715"/>
              <a:ext cx="690811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The inner grey bubble reflects number of children that did not receive MCV1 while the outer bubble reflects size of target population    </a:t>
              </a:r>
            </a:p>
          </p:txBody>
        </p:sp>
      </p:grpSp>
      <p:sp>
        <p:nvSpPr>
          <p:cNvPr id="80" name="body"/>
          <p:cNvSpPr>
            <a:spLocks noGrp="1"/>
          </p:cNvSpPr>
          <p:nvPr>
            <p:ph/>
          </p:nvPr>
        </p:nvSpPr>
        <p:spPr>
          <a:xfrm>
            <a:off x="274320" y="4572000"/>
            <a:ext cx="10058400" cy="210312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there were 811,000 children unvaccinated with MCV1 in HICs.
The top 10 countries accounted for 622,000 (77%) of unvaccinated children in HICs.
United States had the highest number of unvaccinated children (291,000), followed by United Kingdom (69,000). These account for approximately 36% and 8% of unvaccinated children in the income group, respectively.
Absolute numbers of un- and undervaccinated children is driven by a combination of birth cohort size and programme performance, as such, large birth cohort countries may have a large number of zero-dose children despite higher coverage than other countries.</a:t>
            </a: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cstate="print"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Andorra, Bahrain, Hungary, Kuwait, Luxembourg, Oman, and Qatar had the highest coverage (99%), while Panama and Romania had the lowest coverage (78%).
MCV1 coverage increased in 8 out of 62 countries between 2022 and 2023. The largest increase was 6% points in Bahamas from 80% to 86%.
17 countries saw a decrease in coverage (Antigua and Barbuda, Australia, Cyprus, Czechia, Ireland, Japan, Malta, New Zealand, Panama, Romania, San Marino, Saudi Arabia, Seychelles, Slovakia, Slovenia, Switzerland, and Trinidad and Tobago). The largest decline was 10% points in Czechia from 97% to 87%.
Coverage remained constant between 2022 and 2023 in the remaining 37 countries.
In 2023, 49 out of 62 countries had achieved MCV1 coverage of at least 90%.</a:t>
            </a: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cstate="print"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difference in MCV1 coverage compared to 2019, by country.
Coverage was higher in 2023 compared to 2019 in 13 countries (Antigua and Barbuda, Bahamas, Canada, Estonia, France, Italy, Kuwait, Nauru, San Marino, Saudi Arabia, Singapore, Slovenia, and United States).
The largest increase in coverage was 3% points in Bahamas from 83% in 2019 to 86% in 2023, France from 92% in 2019 to 95% in 2023, Nauru from 95% in 2019 to 98% in 2023, and San Marino from 86% in 2019 to 89% in 2023}.
Coverage was lower than in 2019 in 35 countries (Australia, Barbados, Bulgaria, Chile, Croatia, Cyprus, Czechia, Denmark, Finland, Guyana, Iceland, Ireland, Israel, Japan, Latvia, Lithuania, Malta, Netherlands (Kingdom of the), New Zealand, Norway, Palau, Panama, Poland, Portugal, Republic of Korea, Romania, Russian Federation, Saint Kitts and Nevis, Seychelles, Slovakia, Spain, Sweden, Trinidad and Tobago, United Arab Emirates, and United Kingdom).
The largest decline in coverage was 19% points in Panama from 97% in 2019 to 78% in 2023}.</a:t>
            </a: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cstate="print"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HICs, 0 out of 62 (0%) countries had MCV1 coverage below 70% in 2023.
There were 49 (79%) countries that achieved MCV1 of 90% or higher, accounting for 11,907,000 (95%) of the total cohort.</a:t>
            </a: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g4"/>
            <p:cNvSpPr/>
            <p:nvPr/>
          </p:nvSpPr>
          <p:spPr>
            <a:xfrm>
              <a:off x="2137749" y="1920245"/>
              <a:ext cx="1490742" cy="2433389"/>
            </a:xfrm>
            <a:custGeom>
              <a:avLst/>
              <a:pathLst>
                <a:path w="1490742" h="2433389">
                  <a:moveTo>
                    <a:pt x="0" y="1490743"/>
                  </a:moveTo>
                  <a:lnTo>
                    <a:pt x="39823" y="1523248"/>
                  </a:lnTo>
                  <a:lnTo>
                    <a:pt x="79646" y="1555753"/>
                  </a:lnTo>
                  <a:lnTo>
                    <a:pt x="119469" y="1588258"/>
                  </a:lnTo>
                  <a:lnTo>
                    <a:pt x="159293" y="1620763"/>
                  </a:lnTo>
                  <a:lnTo>
                    <a:pt x="199116" y="1653268"/>
                  </a:lnTo>
                  <a:lnTo>
                    <a:pt x="238939" y="1685773"/>
                  </a:lnTo>
                  <a:lnTo>
                    <a:pt x="278762" y="1718278"/>
                  </a:lnTo>
                  <a:lnTo>
                    <a:pt x="318586" y="1750783"/>
                  </a:lnTo>
                  <a:lnTo>
                    <a:pt x="358409" y="1783288"/>
                  </a:lnTo>
                  <a:lnTo>
                    <a:pt x="398232" y="1815793"/>
                  </a:lnTo>
                  <a:lnTo>
                    <a:pt x="438055" y="1848298"/>
                  </a:lnTo>
                  <a:lnTo>
                    <a:pt x="477879" y="1880803"/>
                  </a:lnTo>
                  <a:lnTo>
                    <a:pt x="517702" y="1913308"/>
                  </a:lnTo>
                  <a:lnTo>
                    <a:pt x="557525" y="1945813"/>
                  </a:lnTo>
                  <a:lnTo>
                    <a:pt x="597348" y="1978318"/>
                  </a:lnTo>
                  <a:lnTo>
                    <a:pt x="637172" y="2010823"/>
                  </a:lnTo>
                  <a:lnTo>
                    <a:pt x="676995" y="2043328"/>
                  </a:lnTo>
                  <a:lnTo>
                    <a:pt x="716818" y="2075833"/>
                  </a:lnTo>
                  <a:lnTo>
                    <a:pt x="756641" y="2108339"/>
                  </a:lnTo>
                  <a:lnTo>
                    <a:pt x="796465" y="2140844"/>
                  </a:lnTo>
                  <a:lnTo>
                    <a:pt x="836288" y="2173349"/>
                  </a:lnTo>
                  <a:lnTo>
                    <a:pt x="876111" y="2205854"/>
                  </a:lnTo>
                  <a:lnTo>
                    <a:pt x="915934" y="2238359"/>
                  </a:lnTo>
                  <a:lnTo>
                    <a:pt x="955758" y="2270864"/>
                  </a:lnTo>
                  <a:lnTo>
                    <a:pt x="995581" y="2303369"/>
                  </a:lnTo>
                  <a:lnTo>
                    <a:pt x="1035404" y="2335874"/>
                  </a:lnTo>
                  <a:lnTo>
                    <a:pt x="1075227" y="2368379"/>
                  </a:lnTo>
                  <a:lnTo>
                    <a:pt x="1115051" y="2400884"/>
                  </a:lnTo>
                  <a:lnTo>
                    <a:pt x="1154874" y="2433389"/>
                  </a:lnTo>
                  <a:lnTo>
                    <a:pt x="1186406" y="2393382"/>
                  </a:lnTo>
                  <a:lnTo>
                    <a:pt x="1216552" y="2352321"/>
                  </a:lnTo>
                  <a:lnTo>
                    <a:pt x="1245278" y="2310254"/>
                  </a:lnTo>
                  <a:lnTo>
                    <a:pt x="1272550" y="2267230"/>
                  </a:lnTo>
                  <a:lnTo>
                    <a:pt x="1298336" y="2223299"/>
                  </a:lnTo>
                  <a:lnTo>
                    <a:pt x="1322606" y="2178513"/>
                  </a:lnTo>
                  <a:lnTo>
                    <a:pt x="1345332" y="2132924"/>
                  </a:lnTo>
                  <a:lnTo>
                    <a:pt x="1366487" y="2086586"/>
                  </a:lnTo>
                  <a:lnTo>
                    <a:pt x="1386046" y="2039551"/>
                  </a:lnTo>
                  <a:lnTo>
                    <a:pt x="1403987" y="1991876"/>
                  </a:lnTo>
                  <a:lnTo>
                    <a:pt x="1420289" y="1943615"/>
                  </a:lnTo>
                  <a:lnTo>
                    <a:pt x="1434933" y="1894826"/>
                  </a:lnTo>
                  <a:lnTo>
                    <a:pt x="1447901" y="1845565"/>
                  </a:lnTo>
                  <a:lnTo>
                    <a:pt x="1459178" y="1795890"/>
                  </a:lnTo>
                  <a:lnTo>
                    <a:pt x="1468751" y="1745858"/>
                  </a:lnTo>
                  <a:lnTo>
                    <a:pt x="1476610" y="1695529"/>
                  </a:lnTo>
                  <a:lnTo>
                    <a:pt x="1482745" y="1644960"/>
                  </a:lnTo>
                  <a:lnTo>
                    <a:pt x="1487148" y="1594212"/>
                  </a:lnTo>
                  <a:lnTo>
                    <a:pt x="1489815" y="1543342"/>
                  </a:lnTo>
                  <a:lnTo>
                    <a:pt x="1490742" y="1492411"/>
                  </a:lnTo>
                  <a:lnTo>
                    <a:pt x="1489929" y="1441478"/>
                  </a:lnTo>
                  <a:lnTo>
                    <a:pt x="1487376" y="1390603"/>
                  </a:lnTo>
                  <a:lnTo>
                    <a:pt x="1483086" y="1339845"/>
                  </a:lnTo>
                  <a:lnTo>
                    <a:pt x="1477065" y="1289263"/>
                  </a:lnTo>
                  <a:lnTo>
                    <a:pt x="1469319" y="1238916"/>
                  </a:lnTo>
                  <a:lnTo>
                    <a:pt x="1459857" y="1188863"/>
                  </a:lnTo>
                  <a:lnTo>
                    <a:pt x="1448691" y="1139162"/>
                  </a:lnTo>
                  <a:lnTo>
                    <a:pt x="1435833" y="1089872"/>
                  </a:lnTo>
                  <a:lnTo>
                    <a:pt x="1421299" y="1041051"/>
                  </a:lnTo>
                  <a:lnTo>
                    <a:pt x="1405106" y="992754"/>
                  </a:lnTo>
                  <a:lnTo>
                    <a:pt x="1387271" y="945038"/>
                  </a:lnTo>
                  <a:lnTo>
                    <a:pt x="1367817" y="897960"/>
                  </a:lnTo>
                  <a:lnTo>
                    <a:pt x="1346766" y="851574"/>
                  </a:lnTo>
                  <a:lnTo>
                    <a:pt x="1324142" y="805935"/>
                  </a:lnTo>
                  <a:lnTo>
                    <a:pt x="1299972" y="761095"/>
                  </a:lnTo>
                  <a:lnTo>
                    <a:pt x="1274285" y="717106"/>
                  </a:lnTo>
                  <a:lnTo>
                    <a:pt x="1247109" y="674022"/>
                  </a:lnTo>
                  <a:lnTo>
                    <a:pt x="1218477" y="631890"/>
                  </a:lnTo>
                  <a:lnTo>
                    <a:pt x="1188423" y="590762"/>
                  </a:lnTo>
                  <a:lnTo>
                    <a:pt x="1156981" y="550684"/>
                  </a:lnTo>
                  <a:lnTo>
                    <a:pt x="1124188" y="511704"/>
                  </a:lnTo>
                  <a:lnTo>
                    <a:pt x="1090082" y="473868"/>
                  </a:lnTo>
                  <a:lnTo>
                    <a:pt x="1054704" y="437218"/>
                  </a:lnTo>
                  <a:lnTo>
                    <a:pt x="1018094" y="401799"/>
                  </a:lnTo>
                  <a:lnTo>
                    <a:pt x="980296" y="367651"/>
                  </a:lnTo>
                  <a:lnTo>
                    <a:pt x="941352" y="334814"/>
                  </a:lnTo>
                  <a:lnTo>
                    <a:pt x="901310" y="303327"/>
                  </a:lnTo>
                  <a:lnTo>
                    <a:pt x="860215" y="273227"/>
                  </a:lnTo>
                  <a:lnTo>
                    <a:pt x="818116" y="244548"/>
                  </a:lnTo>
                  <a:lnTo>
                    <a:pt x="775062" y="217324"/>
                  </a:lnTo>
                  <a:lnTo>
                    <a:pt x="731102" y="191588"/>
                  </a:lnTo>
                  <a:lnTo>
                    <a:pt x="686289" y="167368"/>
                  </a:lnTo>
                  <a:lnTo>
                    <a:pt x="640675" y="144693"/>
                  </a:lnTo>
                  <a:lnTo>
                    <a:pt x="594312" y="123590"/>
                  </a:lnTo>
                  <a:lnTo>
                    <a:pt x="547256" y="104083"/>
                  </a:lnTo>
                  <a:lnTo>
                    <a:pt x="499561" y="86195"/>
                  </a:lnTo>
                  <a:lnTo>
                    <a:pt x="451282" y="69947"/>
                  </a:lnTo>
                  <a:lnTo>
                    <a:pt x="402477" y="55359"/>
                  </a:lnTo>
                  <a:lnTo>
                    <a:pt x="353201" y="42446"/>
                  </a:lnTo>
                  <a:lnTo>
                    <a:pt x="303513" y="31224"/>
                  </a:lnTo>
                  <a:lnTo>
                    <a:pt x="253471" y="21706"/>
                  </a:lnTo>
                  <a:lnTo>
                    <a:pt x="203133" y="13904"/>
                  </a:lnTo>
                  <a:lnTo>
                    <a:pt x="152557" y="7826"/>
                  </a:lnTo>
                  <a:lnTo>
                    <a:pt x="101804" y="3480"/>
                  </a:lnTo>
                  <a:lnTo>
                    <a:pt x="50931" y="870"/>
                  </a:lnTo>
                  <a:lnTo>
                    <a:pt x="0" y="0"/>
                  </a:lnTo>
                  <a:lnTo>
                    <a:pt x="0" y="51404"/>
                  </a:lnTo>
                  <a:lnTo>
                    <a:pt x="0" y="102809"/>
                  </a:lnTo>
                  <a:lnTo>
                    <a:pt x="0" y="154214"/>
                  </a:lnTo>
                  <a:lnTo>
                    <a:pt x="0" y="205619"/>
                  </a:lnTo>
                  <a:lnTo>
                    <a:pt x="0" y="257024"/>
                  </a:lnTo>
                  <a:lnTo>
                    <a:pt x="0" y="308429"/>
                  </a:lnTo>
                  <a:lnTo>
                    <a:pt x="0" y="359834"/>
                  </a:lnTo>
                  <a:lnTo>
                    <a:pt x="0" y="411239"/>
                  </a:lnTo>
                  <a:lnTo>
                    <a:pt x="0" y="462644"/>
                  </a:lnTo>
                  <a:lnTo>
                    <a:pt x="0" y="514049"/>
                  </a:lnTo>
                  <a:lnTo>
                    <a:pt x="0" y="565454"/>
                  </a:lnTo>
                  <a:lnTo>
                    <a:pt x="0" y="616859"/>
                  </a:lnTo>
                  <a:lnTo>
                    <a:pt x="0" y="668264"/>
                  </a:lnTo>
                  <a:lnTo>
                    <a:pt x="0" y="719669"/>
                  </a:lnTo>
                  <a:lnTo>
                    <a:pt x="0" y="771074"/>
                  </a:lnTo>
                  <a:lnTo>
                    <a:pt x="0" y="822479"/>
                  </a:lnTo>
                  <a:lnTo>
                    <a:pt x="0" y="873884"/>
                  </a:lnTo>
                  <a:lnTo>
                    <a:pt x="0" y="925289"/>
                  </a:lnTo>
                  <a:lnTo>
                    <a:pt x="0" y="976694"/>
                  </a:lnTo>
                  <a:lnTo>
                    <a:pt x="0" y="1028098"/>
                  </a:lnTo>
                  <a:lnTo>
                    <a:pt x="0" y="1079503"/>
                  </a:lnTo>
                  <a:lnTo>
                    <a:pt x="0" y="1130908"/>
                  </a:lnTo>
                  <a:lnTo>
                    <a:pt x="0" y="1182313"/>
                  </a:lnTo>
                  <a:lnTo>
                    <a:pt x="0" y="1233718"/>
                  </a:lnTo>
                  <a:lnTo>
                    <a:pt x="0" y="1285123"/>
                  </a:lnTo>
                  <a:lnTo>
                    <a:pt x="0" y="1336528"/>
                  </a:lnTo>
                  <a:lnTo>
                    <a:pt x="0" y="1387933"/>
                  </a:lnTo>
                  <a:lnTo>
                    <a:pt x="0" y="1439338"/>
                  </a:lnTo>
                  <a:close/>
                </a:path>
              </a:pathLst>
            </a:custGeom>
            <a:solidFill>
              <a:srgbClr val="7ED7D1">
                <a:alpha val="100000"/>
              </a:srgbClr>
            </a:solidFill>
            <a:ln w="13550" cap="flat">
              <a:solidFill>
                <a:srgbClr val="000000">
                  <a:alpha val="100000"/>
                </a:srgbClr>
              </a:solidFill>
              <a:prstDash val="solid"/>
              <a:miter/>
            </a:ln>
          </p:spPr>
          <p:txBody>
            <a:bodyPr/>
            <a:lstStyle/>
            <a:p/>
          </p:txBody>
        </p:sp>
        <p:sp>
          <p:nvSpPr>
            <p:cNvPr id="5" name="pg5"/>
            <p:cNvSpPr/>
            <p:nvPr/>
          </p:nvSpPr>
          <p:spPr>
            <a:xfrm>
              <a:off x="2137749" y="3410988"/>
              <a:ext cx="1154874" cy="1397845"/>
            </a:xfrm>
            <a:custGeom>
              <a:avLst/>
              <a:pathLst>
                <a:path w="1154874" h="1397845">
                  <a:moveTo>
                    <a:pt x="0" y="0"/>
                  </a:moveTo>
                  <a:lnTo>
                    <a:pt x="17862" y="48201"/>
                  </a:lnTo>
                  <a:lnTo>
                    <a:pt x="35725" y="96403"/>
                  </a:lnTo>
                  <a:lnTo>
                    <a:pt x="53588" y="144604"/>
                  </a:lnTo>
                  <a:lnTo>
                    <a:pt x="71450" y="192806"/>
                  </a:lnTo>
                  <a:lnTo>
                    <a:pt x="89313" y="241007"/>
                  </a:lnTo>
                  <a:lnTo>
                    <a:pt x="107176" y="289209"/>
                  </a:lnTo>
                  <a:lnTo>
                    <a:pt x="125038" y="337411"/>
                  </a:lnTo>
                  <a:lnTo>
                    <a:pt x="142901" y="385612"/>
                  </a:lnTo>
                  <a:lnTo>
                    <a:pt x="160764" y="433814"/>
                  </a:lnTo>
                  <a:lnTo>
                    <a:pt x="178627" y="482015"/>
                  </a:lnTo>
                  <a:lnTo>
                    <a:pt x="196489" y="530217"/>
                  </a:lnTo>
                  <a:lnTo>
                    <a:pt x="214352" y="578418"/>
                  </a:lnTo>
                  <a:lnTo>
                    <a:pt x="232215" y="626620"/>
                  </a:lnTo>
                  <a:lnTo>
                    <a:pt x="250077" y="674822"/>
                  </a:lnTo>
                  <a:lnTo>
                    <a:pt x="267940" y="723023"/>
                  </a:lnTo>
                  <a:lnTo>
                    <a:pt x="285803" y="771225"/>
                  </a:lnTo>
                  <a:lnTo>
                    <a:pt x="303666" y="819426"/>
                  </a:lnTo>
                  <a:lnTo>
                    <a:pt x="321528" y="867628"/>
                  </a:lnTo>
                  <a:lnTo>
                    <a:pt x="339391" y="915830"/>
                  </a:lnTo>
                  <a:lnTo>
                    <a:pt x="357254" y="964031"/>
                  </a:lnTo>
                  <a:lnTo>
                    <a:pt x="375116" y="1012233"/>
                  </a:lnTo>
                  <a:lnTo>
                    <a:pt x="392979" y="1060434"/>
                  </a:lnTo>
                  <a:lnTo>
                    <a:pt x="410842" y="1108636"/>
                  </a:lnTo>
                  <a:lnTo>
                    <a:pt x="428705" y="1156837"/>
                  </a:lnTo>
                  <a:lnTo>
                    <a:pt x="446567" y="1205039"/>
                  </a:lnTo>
                  <a:lnTo>
                    <a:pt x="464430" y="1253241"/>
                  </a:lnTo>
                  <a:lnTo>
                    <a:pt x="482293" y="1301442"/>
                  </a:lnTo>
                  <a:lnTo>
                    <a:pt x="500155" y="1349644"/>
                  </a:lnTo>
                  <a:lnTo>
                    <a:pt x="518018" y="1397845"/>
                  </a:lnTo>
                  <a:lnTo>
                    <a:pt x="567198" y="1378623"/>
                  </a:lnTo>
                  <a:lnTo>
                    <a:pt x="615667" y="1357670"/>
                  </a:lnTo>
                  <a:lnTo>
                    <a:pt x="663363" y="1335014"/>
                  </a:lnTo>
                  <a:lnTo>
                    <a:pt x="710227" y="1310683"/>
                  </a:lnTo>
                  <a:lnTo>
                    <a:pt x="756200" y="1284708"/>
                  </a:lnTo>
                  <a:lnTo>
                    <a:pt x="801225" y="1257121"/>
                  </a:lnTo>
                  <a:lnTo>
                    <a:pt x="845243" y="1227957"/>
                  </a:lnTo>
                  <a:lnTo>
                    <a:pt x="888202" y="1197252"/>
                  </a:lnTo>
                  <a:lnTo>
                    <a:pt x="930046" y="1165045"/>
                  </a:lnTo>
                  <a:lnTo>
                    <a:pt x="970723" y="1131376"/>
                  </a:lnTo>
                  <a:lnTo>
                    <a:pt x="1010182" y="1096287"/>
                  </a:lnTo>
                  <a:lnTo>
                    <a:pt x="1048374" y="1059824"/>
                  </a:lnTo>
                  <a:lnTo>
                    <a:pt x="1085250" y="1022030"/>
                  </a:lnTo>
                  <a:lnTo>
                    <a:pt x="1120765" y="982954"/>
                  </a:lnTo>
                  <a:lnTo>
                    <a:pt x="1154874" y="942645"/>
                  </a:lnTo>
                  <a:lnTo>
                    <a:pt x="1115051" y="910140"/>
                  </a:lnTo>
                  <a:lnTo>
                    <a:pt x="1075227" y="877635"/>
                  </a:lnTo>
                  <a:lnTo>
                    <a:pt x="1035404" y="845130"/>
                  </a:lnTo>
                  <a:lnTo>
                    <a:pt x="995581" y="812625"/>
                  </a:lnTo>
                  <a:lnTo>
                    <a:pt x="955758" y="780120"/>
                  </a:lnTo>
                  <a:lnTo>
                    <a:pt x="915934" y="747615"/>
                  </a:lnTo>
                  <a:lnTo>
                    <a:pt x="876111" y="715110"/>
                  </a:lnTo>
                  <a:lnTo>
                    <a:pt x="836288" y="682605"/>
                  </a:lnTo>
                  <a:lnTo>
                    <a:pt x="796465" y="650100"/>
                  </a:lnTo>
                  <a:lnTo>
                    <a:pt x="756641" y="617595"/>
                  </a:lnTo>
                  <a:lnTo>
                    <a:pt x="716818" y="585090"/>
                  </a:lnTo>
                  <a:lnTo>
                    <a:pt x="676995" y="552585"/>
                  </a:lnTo>
                  <a:lnTo>
                    <a:pt x="637172" y="520080"/>
                  </a:lnTo>
                  <a:lnTo>
                    <a:pt x="597348" y="487575"/>
                  </a:lnTo>
                  <a:lnTo>
                    <a:pt x="557525" y="455070"/>
                  </a:lnTo>
                  <a:lnTo>
                    <a:pt x="517702" y="422565"/>
                  </a:lnTo>
                  <a:lnTo>
                    <a:pt x="477879" y="390060"/>
                  </a:lnTo>
                  <a:lnTo>
                    <a:pt x="438055" y="357555"/>
                  </a:lnTo>
                  <a:lnTo>
                    <a:pt x="398232" y="325050"/>
                  </a:lnTo>
                  <a:lnTo>
                    <a:pt x="358409" y="292545"/>
                  </a:lnTo>
                  <a:lnTo>
                    <a:pt x="318586" y="260040"/>
                  </a:lnTo>
                  <a:lnTo>
                    <a:pt x="278762" y="227535"/>
                  </a:lnTo>
                  <a:lnTo>
                    <a:pt x="238939" y="195030"/>
                  </a:lnTo>
                  <a:lnTo>
                    <a:pt x="199116" y="162525"/>
                  </a:lnTo>
                  <a:lnTo>
                    <a:pt x="159293" y="130020"/>
                  </a:lnTo>
                  <a:lnTo>
                    <a:pt x="119469" y="97515"/>
                  </a:lnTo>
                  <a:lnTo>
                    <a:pt x="79646" y="65010"/>
                  </a:lnTo>
                  <a:lnTo>
                    <a:pt x="39823" y="32505"/>
                  </a:lnTo>
                  <a:close/>
                </a:path>
              </a:pathLst>
            </a:custGeom>
            <a:solidFill>
              <a:srgbClr val="66B0FF">
                <a:alpha val="100000"/>
              </a:srgbClr>
            </a:solidFill>
            <a:ln w="13550" cap="flat">
              <a:solidFill>
                <a:srgbClr val="000000">
                  <a:alpha val="100000"/>
                </a:srgbClr>
              </a:solidFill>
              <a:prstDash val="solid"/>
              <a:miter/>
            </a:ln>
          </p:spPr>
          <p:txBody>
            <a:bodyPr/>
            <a:lstStyle/>
            <a:p/>
          </p:txBody>
        </p:sp>
        <p:sp>
          <p:nvSpPr>
            <p:cNvPr id="6" name="pg6"/>
            <p:cNvSpPr/>
            <p:nvPr/>
          </p:nvSpPr>
          <p:spPr>
            <a:xfrm>
              <a:off x="2137749" y="3410988"/>
              <a:ext cx="518018" cy="1490707"/>
            </a:xfrm>
            <a:custGeom>
              <a:avLst/>
              <a:pathLst>
                <a:path w="518018" h="1490707">
                  <a:moveTo>
                    <a:pt x="0" y="0"/>
                  </a:moveTo>
                  <a:lnTo>
                    <a:pt x="359" y="51403"/>
                  </a:lnTo>
                  <a:lnTo>
                    <a:pt x="718" y="102807"/>
                  </a:lnTo>
                  <a:lnTo>
                    <a:pt x="1077" y="154211"/>
                  </a:lnTo>
                  <a:lnTo>
                    <a:pt x="1436" y="205614"/>
                  </a:lnTo>
                  <a:lnTo>
                    <a:pt x="1796" y="257018"/>
                  </a:lnTo>
                  <a:lnTo>
                    <a:pt x="2155" y="308422"/>
                  </a:lnTo>
                  <a:lnTo>
                    <a:pt x="2514" y="359825"/>
                  </a:lnTo>
                  <a:lnTo>
                    <a:pt x="2873" y="411229"/>
                  </a:lnTo>
                  <a:lnTo>
                    <a:pt x="3233" y="462633"/>
                  </a:lnTo>
                  <a:lnTo>
                    <a:pt x="3592" y="514036"/>
                  </a:lnTo>
                  <a:lnTo>
                    <a:pt x="3951" y="565440"/>
                  </a:lnTo>
                  <a:lnTo>
                    <a:pt x="4310" y="616844"/>
                  </a:lnTo>
                  <a:lnTo>
                    <a:pt x="4669" y="668248"/>
                  </a:lnTo>
                  <a:lnTo>
                    <a:pt x="5029" y="719651"/>
                  </a:lnTo>
                  <a:lnTo>
                    <a:pt x="5388" y="771055"/>
                  </a:lnTo>
                  <a:lnTo>
                    <a:pt x="5747" y="822459"/>
                  </a:lnTo>
                  <a:lnTo>
                    <a:pt x="6106" y="873862"/>
                  </a:lnTo>
                  <a:lnTo>
                    <a:pt x="6466" y="925266"/>
                  </a:lnTo>
                  <a:lnTo>
                    <a:pt x="6825" y="976670"/>
                  </a:lnTo>
                  <a:lnTo>
                    <a:pt x="7184" y="1028073"/>
                  </a:lnTo>
                  <a:lnTo>
                    <a:pt x="7543" y="1079477"/>
                  </a:lnTo>
                  <a:lnTo>
                    <a:pt x="7903" y="1130881"/>
                  </a:lnTo>
                  <a:lnTo>
                    <a:pt x="8262" y="1182284"/>
                  </a:lnTo>
                  <a:lnTo>
                    <a:pt x="8621" y="1233688"/>
                  </a:lnTo>
                  <a:lnTo>
                    <a:pt x="8980" y="1285092"/>
                  </a:lnTo>
                  <a:lnTo>
                    <a:pt x="9339" y="1336496"/>
                  </a:lnTo>
                  <a:lnTo>
                    <a:pt x="9699" y="1387899"/>
                  </a:lnTo>
                  <a:lnTo>
                    <a:pt x="10058" y="1439303"/>
                  </a:lnTo>
                  <a:lnTo>
                    <a:pt x="10417" y="1490707"/>
                  </a:lnTo>
                  <a:lnTo>
                    <a:pt x="62263" y="1489442"/>
                  </a:lnTo>
                  <a:lnTo>
                    <a:pt x="114033" y="1486375"/>
                  </a:lnTo>
                  <a:lnTo>
                    <a:pt x="165665" y="1481509"/>
                  </a:lnTo>
                  <a:lnTo>
                    <a:pt x="217097" y="1474850"/>
                  </a:lnTo>
                  <a:lnTo>
                    <a:pt x="268266" y="1466406"/>
                  </a:lnTo>
                  <a:lnTo>
                    <a:pt x="319111" y="1456188"/>
                  </a:lnTo>
                  <a:lnTo>
                    <a:pt x="369569" y="1444207"/>
                  </a:lnTo>
                  <a:lnTo>
                    <a:pt x="419580" y="1430478"/>
                  </a:lnTo>
                  <a:lnTo>
                    <a:pt x="469083" y="1415018"/>
                  </a:lnTo>
                  <a:lnTo>
                    <a:pt x="518018" y="1397845"/>
                  </a:lnTo>
                  <a:lnTo>
                    <a:pt x="500155" y="1349644"/>
                  </a:lnTo>
                  <a:lnTo>
                    <a:pt x="482293" y="1301442"/>
                  </a:lnTo>
                  <a:lnTo>
                    <a:pt x="464430" y="1253241"/>
                  </a:lnTo>
                  <a:lnTo>
                    <a:pt x="446567" y="1205039"/>
                  </a:lnTo>
                  <a:lnTo>
                    <a:pt x="428705" y="1156837"/>
                  </a:lnTo>
                  <a:lnTo>
                    <a:pt x="410842" y="1108636"/>
                  </a:lnTo>
                  <a:lnTo>
                    <a:pt x="392979" y="1060434"/>
                  </a:lnTo>
                  <a:lnTo>
                    <a:pt x="375116" y="1012233"/>
                  </a:lnTo>
                  <a:lnTo>
                    <a:pt x="357254" y="964031"/>
                  </a:lnTo>
                  <a:lnTo>
                    <a:pt x="339391" y="915830"/>
                  </a:lnTo>
                  <a:lnTo>
                    <a:pt x="321528" y="867628"/>
                  </a:lnTo>
                  <a:lnTo>
                    <a:pt x="303666" y="819426"/>
                  </a:lnTo>
                  <a:lnTo>
                    <a:pt x="285803" y="771225"/>
                  </a:lnTo>
                  <a:lnTo>
                    <a:pt x="267940" y="723023"/>
                  </a:lnTo>
                  <a:lnTo>
                    <a:pt x="250077" y="674822"/>
                  </a:lnTo>
                  <a:lnTo>
                    <a:pt x="232215" y="626620"/>
                  </a:lnTo>
                  <a:lnTo>
                    <a:pt x="214352" y="578418"/>
                  </a:lnTo>
                  <a:lnTo>
                    <a:pt x="196489" y="530217"/>
                  </a:lnTo>
                  <a:lnTo>
                    <a:pt x="178627" y="482015"/>
                  </a:lnTo>
                  <a:lnTo>
                    <a:pt x="160764" y="433814"/>
                  </a:lnTo>
                  <a:lnTo>
                    <a:pt x="142901" y="385612"/>
                  </a:lnTo>
                  <a:lnTo>
                    <a:pt x="125038" y="337411"/>
                  </a:lnTo>
                  <a:lnTo>
                    <a:pt x="107176" y="289209"/>
                  </a:lnTo>
                  <a:lnTo>
                    <a:pt x="89313" y="241007"/>
                  </a:lnTo>
                  <a:lnTo>
                    <a:pt x="71450" y="192806"/>
                  </a:lnTo>
                  <a:lnTo>
                    <a:pt x="53588" y="144604"/>
                  </a:lnTo>
                  <a:lnTo>
                    <a:pt x="35725" y="96403"/>
                  </a:lnTo>
                  <a:lnTo>
                    <a:pt x="17862" y="48201"/>
                  </a:lnTo>
                  <a:close/>
                </a:path>
              </a:pathLst>
            </a:custGeom>
            <a:solidFill>
              <a:srgbClr val="822E1C">
                <a:alpha val="100000"/>
              </a:srgbClr>
            </a:solidFill>
            <a:ln w="13550" cap="flat">
              <a:solidFill>
                <a:srgbClr val="000000">
                  <a:alpha val="100000"/>
                </a:srgbClr>
              </a:solidFill>
              <a:prstDash val="solid"/>
              <a:miter/>
            </a:ln>
          </p:spPr>
          <p:txBody>
            <a:bodyPr/>
            <a:lstStyle/>
            <a:p/>
          </p:txBody>
        </p:sp>
        <p:sp>
          <p:nvSpPr>
            <p:cNvPr id="7" name="pg7"/>
            <p:cNvSpPr/>
            <p:nvPr/>
          </p:nvSpPr>
          <p:spPr>
            <a:xfrm>
              <a:off x="1690778" y="3410988"/>
              <a:ext cx="457388" cy="1490707"/>
            </a:xfrm>
            <a:custGeom>
              <a:avLst/>
              <a:pathLst>
                <a:path w="457388" h="1490707">
                  <a:moveTo>
                    <a:pt x="446971" y="0"/>
                  </a:moveTo>
                  <a:lnTo>
                    <a:pt x="431558" y="49039"/>
                  </a:lnTo>
                  <a:lnTo>
                    <a:pt x="416145" y="98079"/>
                  </a:lnTo>
                  <a:lnTo>
                    <a:pt x="400732" y="147119"/>
                  </a:lnTo>
                  <a:lnTo>
                    <a:pt x="385319" y="196159"/>
                  </a:lnTo>
                  <a:lnTo>
                    <a:pt x="369907" y="245199"/>
                  </a:lnTo>
                  <a:lnTo>
                    <a:pt x="354494" y="294239"/>
                  </a:lnTo>
                  <a:lnTo>
                    <a:pt x="339081" y="343279"/>
                  </a:lnTo>
                  <a:lnTo>
                    <a:pt x="323668" y="392319"/>
                  </a:lnTo>
                  <a:lnTo>
                    <a:pt x="308255" y="441359"/>
                  </a:lnTo>
                  <a:lnTo>
                    <a:pt x="292843" y="490399"/>
                  </a:lnTo>
                  <a:lnTo>
                    <a:pt x="277430" y="539439"/>
                  </a:lnTo>
                  <a:lnTo>
                    <a:pt x="262017" y="588479"/>
                  </a:lnTo>
                  <a:lnTo>
                    <a:pt x="246604" y="637519"/>
                  </a:lnTo>
                  <a:lnTo>
                    <a:pt x="231191" y="686558"/>
                  </a:lnTo>
                  <a:lnTo>
                    <a:pt x="215779" y="735598"/>
                  </a:lnTo>
                  <a:lnTo>
                    <a:pt x="200366" y="784638"/>
                  </a:lnTo>
                  <a:lnTo>
                    <a:pt x="184953" y="833678"/>
                  </a:lnTo>
                  <a:lnTo>
                    <a:pt x="169540" y="882718"/>
                  </a:lnTo>
                  <a:lnTo>
                    <a:pt x="154127" y="931758"/>
                  </a:lnTo>
                  <a:lnTo>
                    <a:pt x="138715" y="980798"/>
                  </a:lnTo>
                  <a:lnTo>
                    <a:pt x="123302" y="1029838"/>
                  </a:lnTo>
                  <a:lnTo>
                    <a:pt x="107889" y="1078878"/>
                  </a:lnTo>
                  <a:lnTo>
                    <a:pt x="92476" y="1127918"/>
                  </a:lnTo>
                  <a:lnTo>
                    <a:pt x="77063" y="1176958"/>
                  </a:lnTo>
                  <a:lnTo>
                    <a:pt x="61651" y="1225998"/>
                  </a:lnTo>
                  <a:lnTo>
                    <a:pt x="46238" y="1275038"/>
                  </a:lnTo>
                  <a:lnTo>
                    <a:pt x="30825" y="1324078"/>
                  </a:lnTo>
                  <a:lnTo>
                    <a:pt x="15412" y="1373117"/>
                  </a:lnTo>
                  <a:lnTo>
                    <a:pt x="0" y="1422157"/>
                  </a:lnTo>
                  <a:lnTo>
                    <a:pt x="49480" y="1436773"/>
                  </a:lnTo>
                  <a:lnTo>
                    <a:pt x="99437" y="1449667"/>
                  </a:lnTo>
                  <a:lnTo>
                    <a:pt x="149811" y="1460825"/>
                  </a:lnTo>
                  <a:lnTo>
                    <a:pt x="200540" y="1470234"/>
                  </a:lnTo>
                  <a:lnTo>
                    <a:pt x="251565" y="1477881"/>
                  </a:lnTo>
                  <a:lnTo>
                    <a:pt x="302823" y="1483757"/>
                  </a:lnTo>
                  <a:lnTo>
                    <a:pt x="354254" y="1487857"/>
                  </a:lnTo>
                  <a:lnTo>
                    <a:pt x="405797" y="1490174"/>
                  </a:lnTo>
                  <a:lnTo>
                    <a:pt x="457388" y="1490707"/>
                  </a:lnTo>
                  <a:lnTo>
                    <a:pt x="457029" y="1439303"/>
                  </a:lnTo>
                  <a:lnTo>
                    <a:pt x="456670" y="1387899"/>
                  </a:lnTo>
                  <a:lnTo>
                    <a:pt x="456310" y="1336496"/>
                  </a:lnTo>
                  <a:lnTo>
                    <a:pt x="455951" y="1285092"/>
                  </a:lnTo>
                  <a:lnTo>
                    <a:pt x="455592" y="1233688"/>
                  </a:lnTo>
                  <a:lnTo>
                    <a:pt x="455233" y="1182284"/>
                  </a:lnTo>
                  <a:lnTo>
                    <a:pt x="454874" y="1130881"/>
                  </a:lnTo>
                  <a:lnTo>
                    <a:pt x="454514" y="1079477"/>
                  </a:lnTo>
                  <a:lnTo>
                    <a:pt x="454155" y="1028073"/>
                  </a:lnTo>
                  <a:lnTo>
                    <a:pt x="453796" y="976670"/>
                  </a:lnTo>
                  <a:lnTo>
                    <a:pt x="453437" y="925266"/>
                  </a:lnTo>
                  <a:lnTo>
                    <a:pt x="453077" y="873862"/>
                  </a:lnTo>
                  <a:lnTo>
                    <a:pt x="452718" y="822459"/>
                  </a:lnTo>
                  <a:lnTo>
                    <a:pt x="452359" y="771055"/>
                  </a:lnTo>
                  <a:lnTo>
                    <a:pt x="452000" y="719651"/>
                  </a:lnTo>
                  <a:lnTo>
                    <a:pt x="451640" y="668248"/>
                  </a:lnTo>
                  <a:lnTo>
                    <a:pt x="451281" y="616844"/>
                  </a:lnTo>
                  <a:lnTo>
                    <a:pt x="450922" y="565440"/>
                  </a:lnTo>
                  <a:lnTo>
                    <a:pt x="450563" y="514036"/>
                  </a:lnTo>
                  <a:lnTo>
                    <a:pt x="450204" y="462633"/>
                  </a:lnTo>
                  <a:lnTo>
                    <a:pt x="449844" y="411229"/>
                  </a:lnTo>
                  <a:lnTo>
                    <a:pt x="449485" y="359825"/>
                  </a:lnTo>
                  <a:lnTo>
                    <a:pt x="449126" y="308422"/>
                  </a:lnTo>
                  <a:lnTo>
                    <a:pt x="448767" y="257018"/>
                  </a:lnTo>
                  <a:lnTo>
                    <a:pt x="448407" y="205614"/>
                  </a:lnTo>
                  <a:lnTo>
                    <a:pt x="448048" y="154211"/>
                  </a:lnTo>
                  <a:lnTo>
                    <a:pt x="447689" y="102807"/>
                  </a:lnTo>
                  <a:lnTo>
                    <a:pt x="447330" y="51403"/>
                  </a:lnTo>
                  <a:close/>
                </a:path>
              </a:pathLst>
            </a:custGeom>
            <a:solidFill>
              <a:srgbClr val="1C7F93">
                <a:alpha val="100000"/>
              </a:srgbClr>
            </a:solidFill>
            <a:ln w="13550" cap="flat">
              <a:solidFill>
                <a:srgbClr val="000000">
                  <a:alpha val="100000"/>
                </a:srgbClr>
              </a:solidFill>
              <a:prstDash val="solid"/>
              <a:miter/>
            </a:ln>
          </p:spPr>
          <p:txBody>
            <a:bodyPr/>
            <a:lstStyle/>
            <a:p/>
          </p:txBody>
        </p:sp>
        <p:sp>
          <p:nvSpPr>
            <p:cNvPr id="8" name="pg8"/>
            <p:cNvSpPr/>
            <p:nvPr/>
          </p:nvSpPr>
          <p:spPr>
            <a:xfrm>
              <a:off x="1289946" y="3410988"/>
              <a:ext cx="847802" cy="1422157"/>
            </a:xfrm>
            <a:custGeom>
              <a:avLst/>
              <a:pathLst>
                <a:path w="847802" h="1422157">
                  <a:moveTo>
                    <a:pt x="847802" y="0"/>
                  </a:moveTo>
                  <a:lnTo>
                    <a:pt x="818568" y="42282"/>
                  </a:lnTo>
                  <a:lnTo>
                    <a:pt x="789333" y="84564"/>
                  </a:lnTo>
                  <a:lnTo>
                    <a:pt x="760099" y="126847"/>
                  </a:lnTo>
                  <a:lnTo>
                    <a:pt x="730864" y="169129"/>
                  </a:lnTo>
                  <a:lnTo>
                    <a:pt x="701630" y="211412"/>
                  </a:lnTo>
                  <a:lnTo>
                    <a:pt x="672395" y="253694"/>
                  </a:lnTo>
                  <a:lnTo>
                    <a:pt x="643160" y="295977"/>
                  </a:lnTo>
                  <a:lnTo>
                    <a:pt x="613926" y="338259"/>
                  </a:lnTo>
                  <a:lnTo>
                    <a:pt x="584691" y="380542"/>
                  </a:lnTo>
                  <a:lnTo>
                    <a:pt x="555457" y="422824"/>
                  </a:lnTo>
                  <a:lnTo>
                    <a:pt x="526222" y="465107"/>
                  </a:lnTo>
                  <a:lnTo>
                    <a:pt x="496987" y="507389"/>
                  </a:lnTo>
                  <a:lnTo>
                    <a:pt x="467753" y="549672"/>
                  </a:lnTo>
                  <a:lnTo>
                    <a:pt x="438518" y="591954"/>
                  </a:lnTo>
                  <a:lnTo>
                    <a:pt x="409284" y="634237"/>
                  </a:lnTo>
                  <a:lnTo>
                    <a:pt x="380049" y="676519"/>
                  </a:lnTo>
                  <a:lnTo>
                    <a:pt x="350815" y="718802"/>
                  </a:lnTo>
                  <a:lnTo>
                    <a:pt x="321580" y="761084"/>
                  </a:lnTo>
                  <a:lnTo>
                    <a:pt x="292345" y="803367"/>
                  </a:lnTo>
                  <a:lnTo>
                    <a:pt x="263111" y="845649"/>
                  </a:lnTo>
                  <a:lnTo>
                    <a:pt x="233876" y="887931"/>
                  </a:lnTo>
                  <a:lnTo>
                    <a:pt x="204642" y="930214"/>
                  </a:lnTo>
                  <a:lnTo>
                    <a:pt x="175407" y="972496"/>
                  </a:lnTo>
                  <a:lnTo>
                    <a:pt x="146172" y="1014779"/>
                  </a:lnTo>
                  <a:lnTo>
                    <a:pt x="116938" y="1057061"/>
                  </a:lnTo>
                  <a:lnTo>
                    <a:pt x="87703" y="1099344"/>
                  </a:lnTo>
                  <a:lnTo>
                    <a:pt x="58469" y="1141626"/>
                  </a:lnTo>
                  <a:lnTo>
                    <a:pt x="29234" y="1183909"/>
                  </a:lnTo>
                  <a:lnTo>
                    <a:pt x="0" y="1226191"/>
                  </a:lnTo>
                  <a:lnTo>
                    <a:pt x="46633" y="1257157"/>
                  </a:lnTo>
                  <a:lnTo>
                    <a:pt x="94397" y="1286350"/>
                  </a:lnTo>
                  <a:lnTo>
                    <a:pt x="143223" y="1313729"/>
                  </a:lnTo>
                  <a:lnTo>
                    <a:pt x="193043" y="1339255"/>
                  </a:lnTo>
                  <a:lnTo>
                    <a:pt x="243785" y="1362893"/>
                  </a:lnTo>
                  <a:lnTo>
                    <a:pt x="295380" y="1384610"/>
                  </a:lnTo>
                  <a:lnTo>
                    <a:pt x="347753" y="1404374"/>
                  </a:lnTo>
                  <a:lnTo>
                    <a:pt x="400831" y="1422157"/>
                  </a:lnTo>
                  <a:lnTo>
                    <a:pt x="416244" y="1373117"/>
                  </a:lnTo>
                  <a:lnTo>
                    <a:pt x="431657" y="1324078"/>
                  </a:lnTo>
                  <a:lnTo>
                    <a:pt x="447070" y="1275038"/>
                  </a:lnTo>
                  <a:lnTo>
                    <a:pt x="462483" y="1225998"/>
                  </a:lnTo>
                  <a:lnTo>
                    <a:pt x="477895" y="1176958"/>
                  </a:lnTo>
                  <a:lnTo>
                    <a:pt x="493308" y="1127918"/>
                  </a:lnTo>
                  <a:lnTo>
                    <a:pt x="508721" y="1078878"/>
                  </a:lnTo>
                  <a:lnTo>
                    <a:pt x="524134" y="1029838"/>
                  </a:lnTo>
                  <a:lnTo>
                    <a:pt x="539547" y="980798"/>
                  </a:lnTo>
                  <a:lnTo>
                    <a:pt x="554959" y="931758"/>
                  </a:lnTo>
                  <a:lnTo>
                    <a:pt x="570372" y="882718"/>
                  </a:lnTo>
                  <a:lnTo>
                    <a:pt x="585785" y="833678"/>
                  </a:lnTo>
                  <a:lnTo>
                    <a:pt x="601198" y="784638"/>
                  </a:lnTo>
                  <a:lnTo>
                    <a:pt x="616611" y="735598"/>
                  </a:lnTo>
                  <a:lnTo>
                    <a:pt x="632023" y="686558"/>
                  </a:lnTo>
                  <a:lnTo>
                    <a:pt x="647436" y="637519"/>
                  </a:lnTo>
                  <a:lnTo>
                    <a:pt x="662849" y="588479"/>
                  </a:lnTo>
                  <a:lnTo>
                    <a:pt x="678262" y="539439"/>
                  </a:lnTo>
                  <a:lnTo>
                    <a:pt x="693675" y="490399"/>
                  </a:lnTo>
                  <a:lnTo>
                    <a:pt x="709087" y="441359"/>
                  </a:lnTo>
                  <a:lnTo>
                    <a:pt x="724500" y="392319"/>
                  </a:lnTo>
                  <a:lnTo>
                    <a:pt x="739913" y="343279"/>
                  </a:lnTo>
                  <a:lnTo>
                    <a:pt x="755326" y="294239"/>
                  </a:lnTo>
                  <a:lnTo>
                    <a:pt x="770739" y="245199"/>
                  </a:lnTo>
                  <a:lnTo>
                    <a:pt x="786151" y="196159"/>
                  </a:lnTo>
                  <a:lnTo>
                    <a:pt x="801564" y="147119"/>
                  </a:lnTo>
                  <a:lnTo>
                    <a:pt x="816977" y="98079"/>
                  </a:lnTo>
                  <a:lnTo>
                    <a:pt x="832390" y="49039"/>
                  </a:lnTo>
                  <a:close/>
                </a:path>
              </a:pathLst>
            </a:custGeom>
            <a:solidFill>
              <a:srgbClr val="AAF400">
                <a:alpha val="100000"/>
              </a:srgbClr>
            </a:solidFill>
            <a:ln w="13550" cap="flat">
              <a:solidFill>
                <a:srgbClr val="000000">
                  <a:alpha val="100000"/>
                </a:srgbClr>
              </a:solidFill>
              <a:prstDash val="solid"/>
              <a:miter/>
            </a:ln>
          </p:spPr>
          <p:txBody>
            <a:bodyPr/>
            <a:lstStyle/>
            <a:p/>
          </p:txBody>
        </p:sp>
        <p:sp>
          <p:nvSpPr>
            <p:cNvPr id="9" name="pg9"/>
            <p:cNvSpPr/>
            <p:nvPr/>
          </p:nvSpPr>
          <p:spPr>
            <a:xfrm>
              <a:off x="1016255" y="3410988"/>
              <a:ext cx="1121493" cy="1226191"/>
            </a:xfrm>
            <a:custGeom>
              <a:avLst/>
              <a:pathLst>
                <a:path w="1121493" h="1226191">
                  <a:moveTo>
                    <a:pt x="1121493" y="0"/>
                  </a:moveTo>
                  <a:lnTo>
                    <a:pt x="1082821" y="33866"/>
                  </a:lnTo>
                  <a:lnTo>
                    <a:pt x="1044149" y="67732"/>
                  </a:lnTo>
                  <a:lnTo>
                    <a:pt x="1005477" y="101599"/>
                  </a:lnTo>
                  <a:lnTo>
                    <a:pt x="966804" y="135465"/>
                  </a:lnTo>
                  <a:lnTo>
                    <a:pt x="928132" y="169331"/>
                  </a:lnTo>
                  <a:lnTo>
                    <a:pt x="889460" y="203198"/>
                  </a:lnTo>
                  <a:lnTo>
                    <a:pt x="850788" y="237064"/>
                  </a:lnTo>
                  <a:lnTo>
                    <a:pt x="812116" y="270930"/>
                  </a:lnTo>
                  <a:lnTo>
                    <a:pt x="773443" y="304797"/>
                  </a:lnTo>
                  <a:lnTo>
                    <a:pt x="734771" y="338663"/>
                  </a:lnTo>
                  <a:lnTo>
                    <a:pt x="696099" y="372529"/>
                  </a:lnTo>
                  <a:lnTo>
                    <a:pt x="657427" y="406396"/>
                  </a:lnTo>
                  <a:lnTo>
                    <a:pt x="618755" y="440262"/>
                  </a:lnTo>
                  <a:lnTo>
                    <a:pt x="580082" y="474128"/>
                  </a:lnTo>
                  <a:lnTo>
                    <a:pt x="541410" y="507995"/>
                  </a:lnTo>
                  <a:lnTo>
                    <a:pt x="502738" y="541861"/>
                  </a:lnTo>
                  <a:lnTo>
                    <a:pt x="464066" y="575728"/>
                  </a:lnTo>
                  <a:lnTo>
                    <a:pt x="425394" y="609594"/>
                  </a:lnTo>
                  <a:lnTo>
                    <a:pt x="386721" y="643460"/>
                  </a:lnTo>
                  <a:lnTo>
                    <a:pt x="348049" y="677327"/>
                  </a:lnTo>
                  <a:lnTo>
                    <a:pt x="309377" y="711193"/>
                  </a:lnTo>
                  <a:lnTo>
                    <a:pt x="270705" y="745059"/>
                  </a:lnTo>
                  <a:lnTo>
                    <a:pt x="232033" y="778926"/>
                  </a:lnTo>
                  <a:lnTo>
                    <a:pt x="193360" y="812792"/>
                  </a:lnTo>
                  <a:lnTo>
                    <a:pt x="154688" y="846658"/>
                  </a:lnTo>
                  <a:lnTo>
                    <a:pt x="116016" y="880525"/>
                  </a:lnTo>
                  <a:lnTo>
                    <a:pt x="77344" y="914391"/>
                  </a:lnTo>
                  <a:lnTo>
                    <a:pt x="38672" y="948257"/>
                  </a:lnTo>
                  <a:lnTo>
                    <a:pt x="0" y="982124"/>
                  </a:lnTo>
                  <a:lnTo>
                    <a:pt x="35289" y="1021017"/>
                  </a:lnTo>
                  <a:lnTo>
                    <a:pt x="71927" y="1058644"/>
                  </a:lnTo>
                  <a:lnTo>
                    <a:pt x="109867" y="1094956"/>
                  </a:lnTo>
                  <a:lnTo>
                    <a:pt x="149063" y="1129909"/>
                  </a:lnTo>
                  <a:lnTo>
                    <a:pt x="189466" y="1163461"/>
                  </a:lnTo>
                  <a:lnTo>
                    <a:pt x="231026" y="1195568"/>
                  </a:lnTo>
                  <a:lnTo>
                    <a:pt x="273690" y="1226191"/>
                  </a:lnTo>
                  <a:lnTo>
                    <a:pt x="302925" y="1183909"/>
                  </a:lnTo>
                  <a:lnTo>
                    <a:pt x="332159" y="1141626"/>
                  </a:lnTo>
                  <a:lnTo>
                    <a:pt x="361394" y="1099344"/>
                  </a:lnTo>
                  <a:lnTo>
                    <a:pt x="390629" y="1057061"/>
                  </a:lnTo>
                  <a:lnTo>
                    <a:pt x="419863" y="1014779"/>
                  </a:lnTo>
                  <a:lnTo>
                    <a:pt x="449098" y="972496"/>
                  </a:lnTo>
                  <a:lnTo>
                    <a:pt x="478332" y="930214"/>
                  </a:lnTo>
                  <a:lnTo>
                    <a:pt x="507567" y="887931"/>
                  </a:lnTo>
                  <a:lnTo>
                    <a:pt x="536801" y="845649"/>
                  </a:lnTo>
                  <a:lnTo>
                    <a:pt x="566036" y="803367"/>
                  </a:lnTo>
                  <a:lnTo>
                    <a:pt x="595271" y="761084"/>
                  </a:lnTo>
                  <a:lnTo>
                    <a:pt x="624505" y="718802"/>
                  </a:lnTo>
                  <a:lnTo>
                    <a:pt x="653740" y="676519"/>
                  </a:lnTo>
                  <a:lnTo>
                    <a:pt x="682974" y="634237"/>
                  </a:lnTo>
                  <a:lnTo>
                    <a:pt x="712209" y="591954"/>
                  </a:lnTo>
                  <a:lnTo>
                    <a:pt x="741444" y="549672"/>
                  </a:lnTo>
                  <a:lnTo>
                    <a:pt x="770678" y="507389"/>
                  </a:lnTo>
                  <a:lnTo>
                    <a:pt x="799913" y="465107"/>
                  </a:lnTo>
                  <a:lnTo>
                    <a:pt x="829147" y="422824"/>
                  </a:lnTo>
                  <a:lnTo>
                    <a:pt x="858382" y="380542"/>
                  </a:lnTo>
                  <a:lnTo>
                    <a:pt x="887616" y="338259"/>
                  </a:lnTo>
                  <a:lnTo>
                    <a:pt x="916851" y="295977"/>
                  </a:lnTo>
                  <a:lnTo>
                    <a:pt x="946086" y="253694"/>
                  </a:lnTo>
                  <a:lnTo>
                    <a:pt x="975320" y="211412"/>
                  </a:lnTo>
                  <a:lnTo>
                    <a:pt x="1004555" y="169129"/>
                  </a:lnTo>
                  <a:lnTo>
                    <a:pt x="1033789" y="126847"/>
                  </a:lnTo>
                  <a:lnTo>
                    <a:pt x="1063024" y="84564"/>
                  </a:lnTo>
                  <a:lnTo>
                    <a:pt x="1092259" y="42282"/>
                  </a:lnTo>
                  <a:close/>
                </a:path>
              </a:pathLst>
            </a:custGeom>
            <a:solidFill>
              <a:srgbClr val="DEA0FD">
                <a:alpha val="100000"/>
              </a:srgbClr>
            </a:solidFill>
            <a:ln w="13550" cap="flat">
              <a:solidFill>
                <a:srgbClr val="000000">
                  <a:alpha val="100000"/>
                </a:srgbClr>
              </a:solidFill>
              <a:prstDash val="solid"/>
              <a:miter/>
            </a:ln>
          </p:spPr>
          <p:txBody>
            <a:bodyPr/>
            <a:lstStyle/>
            <a:p/>
          </p:txBody>
        </p:sp>
        <p:sp>
          <p:nvSpPr>
            <p:cNvPr id="10" name="pg10"/>
            <p:cNvSpPr/>
            <p:nvPr/>
          </p:nvSpPr>
          <p:spPr>
            <a:xfrm>
              <a:off x="828283" y="3410988"/>
              <a:ext cx="1309466" cy="982124"/>
            </a:xfrm>
            <a:custGeom>
              <a:avLst/>
              <a:pathLst>
                <a:path w="1309466" h="982124">
                  <a:moveTo>
                    <a:pt x="1309466" y="0"/>
                  </a:moveTo>
                  <a:lnTo>
                    <a:pt x="1264312" y="24567"/>
                  </a:lnTo>
                  <a:lnTo>
                    <a:pt x="1219158" y="49135"/>
                  </a:lnTo>
                  <a:lnTo>
                    <a:pt x="1174004" y="73703"/>
                  </a:lnTo>
                  <a:lnTo>
                    <a:pt x="1128850" y="98271"/>
                  </a:lnTo>
                  <a:lnTo>
                    <a:pt x="1083696" y="122839"/>
                  </a:lnTo>
                  <a:lnTo>
                    <a:pt x="1038542" y="147407"/>
                  </a:lnTo>
                  <a:lnTo>
                    <a:pt x="993388" y="171975"/>
                  </a:lnTo>
                  <a:lnTo>
                    <a:pt x="948234" y="196543"/>
                  </a:lnTo>
                  <a:lnTo>
                    <a:pt x="903080" y="221111"/>
                  </a:lnTo>
                  <a:lnTo>
                    <a:pt x="857926" y="245679"/>
                  </a:lnTo>
                  <a:lnTo>
                    <a:pt x="812772" y="270247"/>
                  </a:lnTo>
                  <a:lnTo>
                    <a:pt x="767618" y="294815"/>
                  </a:lnTo>
                  <a:lnTo>
                    <a:pt x="722464" y="319383"/>
                  </a:lnTo>
                  <a:lnTo>
                    <a:pt x="677310" y="343951"/>
                  </a:lnTo>
                  <a:lnTo>
                    <a:pt x="632156" y="368519"/>
                  </a:lnTo>
                  <a:lnTo>
                    <a:pt x="587002" y="393087"/>
                  </a:lnTo>
                  <a:lnTo>
                    <a:pt x="541848" y="417655"/>
                  </a:lnTo>
                  <a:lnTo>
                    <a:pt x="496694" y="442223"/>
                  </a:lnTo>
                  <a:lnTo>
                    <a:pt x="451540" y="466791"/>
                  </a:lnTo>
                  <a:lnTo>
                    <a:pt x="406386" y="491359"/>
                  </a:lnTo>
                  <a:lnTo>
                    <a:pt x="361232" y="515927"/>
                  </a:lnTo>
                  <a:lnTo>
                    <a:pt x="316078" y="540495"/>
                  </a:lnTo>
                  <a:lnTo>
                    <a:pt x="270924" y="565062"/>
                  </a:lnTo>
                  <a:lnTo>
                    <a:pt x="225770" y="589630"/>
                  </a:lnTo>
                  <a:lnTo>
                    <a:pt x="180616" y="614198"/>
                  </a:lnTo>
                  <a:lnTo>
                    <a:pt x="135462" y="638766"/>
                  </a:lnTo>
                  <a:lnTo>
                    <a:pt x="90308" y="663334"/>
                  </a:lnTo>
                  <a:lnTo>
                    <a:pt x="45154" y="687902"/>
                  </a:lnTo>
                  <a:lnTo>
                    <a:pt x="0" y="712470"/>
                  </a:lnTo>
                  <a:lnTo>
                    <a:pt x="27118" y="760197"/>
                  </a:lnTo>
                  <a:lnTo>
                    <a:pt x="55974" y="806892"/>
                  </a:lnTo>
                  <a:lnTo>
                    <a:pt x="86531" y="852494"/>
                  </a:lnTo>
                  <a:lnTo>
                    <a:pt x="118745" y="896939"/>
                  </a:lnTo>
                  <a:lnTo>
                    <a:pt x="152574" y="940169"/>
                  </a:lnTo>
                  <a:lnTo>
                    <a:pt x="187972" y="982124"/>
                  </a:lnTo>
                  <a:lnTo>
                    <a:pt x="226644" y="948257"/>
                  </a:lnTo>
                  <a:lnTo>
                    <a:pt x="265316" y="914391"/>
                  </a:lnTo>
                  <a:lnTo>
                    <a:pt x="303989" y="880525"/>
                  </a:lnTo>
                  <a:lnTo>
                    <a:pt x="342661" y="846658"/>
                  </a:lnTo>
                  <a:lnTo>
                    <a:pt x="381333" y="812792"/>
                  </a:lnTo>
                  <a:lnTo>
                    <a:pt x="420005" y="778926"/>
                  </a:lnTo>
                  <a:lnTo>
                    <a:pt x="458677" y="745059"/>
                  </a:lnTo>
                  <a:lnTo>
                    <a:pt x="497350" y="711193"/>
                  </a:lnTo>
                  <a:lnTo>
                    <a:pt x="536022" y="677327"/>
                  </a:lnTo>
                  <a:lnTo>
                    <a:pt x="574694" y="643460"/>
                  </a:lnTo>
                  <a:lnTo>
                    <a:pt x="613366" y="609594"/>
                  </a:lnTo>
                  <a:lnTo>
                    <a:pt x="652038" y="575728"/>
                  </a:lnTo>
                  <a:lnTo>
                    <a:pt x="690711" y="541861"/>
                  </a:lnTo>
                  <a:lnTo>
                    <a:pt x="729383" y="507995"/>
                  </a:lnTo>
                  <a:lnTo>
                    <a:pt x="768055" y="474128"/>
                  </a:lnTo>
                  <a:lnTo>
                    <a:pt x="806727" y="440262"/>
                  </a:lnTo>
                  <a:lnTo>
                    <a:pt x="845399" y="406396"/>
                  </a:lnTo>
                  <a:lnTo>
                    <a:pt x="884072" y="372529"/>
                  </a:lnTo>
                  <a:lnTo>
                    <a:pt x="922744" y="338663"/>
                  </a:lnTo>
                  <a:lnTo>
                    <a:pt x="961416" y="304797"/>
                  </a:lnTo>
                  <a:lnTo>
                    <a:pt x="1000088" y="270930"/>
                  </a:lnTo>
                  <a:lnTo>
                    <a:pt x="1038760" y="237064"/>
                  </a:lnTo>
                  <a:lnTo>
                    <a:pt x="1077433" y="203198"/>
                  </a:lnTo>
                  <a:lnTo>
                    <a:pt x="1116105" y="169331"/>
                  </a:lnTo>
                  <a:lnTo>
                    <a:pt x="1154777" y="135465"/>
                  </a:lnTo>
                  <a:lnTo>
                    <a:pt x="1193449" y="101599"/>
                  </a:lnTo>
                  <a:lnTo>
                    <a:pt x="1232121" y="67732"/>
                  </a:lnTo>
                  <a:lnTo>
                    <a:pt x="1270793" y="33866"/>
                  </a:lnTo>
                  <a:close/>
                </a:path>
              </a:pathLst>
            </a:custGeom>
            <a:solidFill>
              <a:srgbClr val="C075A6">
                <a:alpha val="100000"/>
              </a:srgbClr>
            </a:solidFill>
            <a:ln w="13550" cap="flat">
              <a:solidFill>
                <a:srgbClr val="000000">
                  <a:alpha val="100000"/>
                </a:srgbClr>
              </a:solidFill>
              <a:prstDash val="solid"/>
              <a:miter/>
            </a:ln>
          </p:spPr>
          <p:txBody>
            <a:bodyPr/>
            <a:lstStyle/>
            <a:p/>
          </p:txBody>
        </p:sp>
        <p:sp>
          <p:nvSpPr>
            <p:cNvPr id="11" name="pg11"/>
            <p:cNvSpPr/>
            <p:nvPr/>
          </p:nvSpPr>
          <p:spPr>
            <a:xfrm>
              <a:off x="704288" y="3410988"/>
              <a:ext cx="1433460" cy="712470"/>
            </a:xfrm>
            <a:custGeom>
              <a:avLst/>
              <a:pathLst>
                <a:path w="1433460" h="712470">
                  <a:moveTo>
                    <a:pt x="1433460" y="0"/>
                  </a:moveTo>
                  <a:lnTo>
                    <a:pt x="1384030" y="14112"/>
                  </a:lnTo>
                  <a:lnTo>
                    <a:pt x="1334601" y="28225"/>
                  </a:lnTo>
                  <a:lnTo>
                    <a:pt x="1285171" y="42338"/>
                  </a:lnTo>
                  <a:lnTo>
                    <a:pt x="1235741" y="56451"/>
                  </a:lnTo>
                  <a:lnTo>
                    <a:pt x="1186312" y="70564"/>
                  </a:lnTo>
                  <a:lnTo>
                    <a:pt x="1136882" y="84677"/>
                  </a:lnTo>
                  <a:lnTo>
                    <a:pt x="1087452" y="98790"/>
                  </a:lnTo>
                  <a:lnTo>
                    <a:pt x="1038023" y="112903"/>
                  </a:lnTo>
                  <a:lnTo>
                    <a:pt x="988593" y="127016"/>
                  </a:lnTo>
                  <a:lnTo>
                    <a:pt x="939163" y="141129"/>
                  </a:lnTo>
                  <a:lnTo>
                    <a:pt x="889734" y="155242"/>
                  </a:lnTo>
                  <a:lnTo>
                    <a:pt x="840304" y="169355"/>
                  </a:lnTo>
                  <a:lnTo>
                    <a:pt x="790874" y="183468"/>
                  </a:lnTo>
                  <a:lnTo>
                    <a:pt x="741445" y="197581"/>
                  </a:lnTo>
                  <a:lnTo>
                    <a:pt x="692015" y="211694"/>
                  </a:lnTo>
                  <a:lnTo>
                    <a:pt x="642585" y="225807"/>
                  </a:lnTo>
                  <a:lnTo>
                    <a:pt x="593156" y="239920"/>
                  </a:lnTo>
                  <a:lnTo>
                    <a:pt x="543726" y="254033"/>
                  </a:lnTo>
                  <a:lnTo>
                    <a:pt x="494296" y="268146"/>
                  </a:lnTo>
                  <a:lnTo>
                    <a:pt x="444867" y="282259"/>
                  </a:lnTo>
                  <a:lnTo>
                    <a:pt x="395437" y="296372"/>
                  </a:lnTo>
                  <a:lnTo>
                    <a:pt x="346007" y="310485"/>
                  </a:lnTo>
                  <a:lnTo>
                    <a:pt x="296578" y="324598"/>
                  </a:lnTo>
                  <a:lnTo>
                    <a:pt x="247148" y="338711"/>
                  </a:lnTo>
                  <a:lnTo>
                    <a:pt x="197718" y="352824"/>
                  </a:lnTo>
                  <a:lnTo>
                    <a:pt x="148289" y="366937"/>
                  </a:lnTo>
                  <a:lnTo>
                    <a:pt x="98859" y="381050"/>
                  </a:lnTo>
                  <a:lnTo>
                    <a:pt x="49429" y="395163"/>
                  </a:lnTo>
                  <a:lnTo>
                    <a:pt x="0" y="409276"/>
                  </a:lnTo>
                  <a:lnTo>
                    <a:pt x="15980" y="461592"/>
                  </a:lnTo>
                  <a:lnTo>
                    <a:pt x="33870" y="513286"/>
                  </a:lnTo>
                  <a:lnTo>
                    <a:pt x="53644" y="564289"/>
                  </a:lnTo>
                  <a:lnTo>
                    <a:pt x="75275" y="614532"/>
                  </a:lnTo>
                  <a:lnTo>
                    <a:pt x="98736" y="663948"/>
                  </a:lnTo>
                  <a:lnTo>
                    <a:pt x="123994" y="712470"/>
                  </a:lnTo>
                  <a:lnTo>
                    <a:pt x="169148" y="687902"/>
                  </a:lnTo>
                  <a:lnTo>
                    <a:pt x="214302" y="663334"/>
                  </a:lnTo>
                  <a:lnTo>
                    <a:pt x="259456" y="638766"/>
                  </a:lnTo>
                  <a:lnTo>
                    <a:pt x="304610" y="614198"/>
                  </a:lnTo>
                  <a:lnTo>
                    <a:pt x="349764" y="589630"/>
                  </a:lnTo>
                  <a:lnTo>
                    <a:pt x="394918" y="565062"/>
                  </a:lnTo>
                  <a:lnTo>
                    <a:pt x="440072" y="540495"/>
                  </a:lnTo>
                  <a:lnTo>
                    <a:pt x="485226" y="515927"/>
                  </a:lnTo>
                  <a:lnTo>
                    <a:pt x="530380" y="491359"/>
                  </a:lnTo>
                  <a:lnTo>
                    <a:pt x="575534" y="466791"/>
                  </a:lnTo>
                  <a:lnTo>
                    <a:pt x="620688" y="442223"/>
                  </a:lnTo>
                  <a:lnTo>
                    <a:pt x="665842" y="417655"/>
                  </a:lnTo>
                  <a:lnTo>
                    <a:pt x="710996" y="393087"/>
                  </a:lnTo>
                  <a:lnTo>
                    <a:pt x="756150" y="368519"/>
                  </a:lnTo>
                  <a:lnTo>
                    <a:pt x="801304" y="343951"/>
                  </a:lnTo>
                  <a:lnTo>
                    <a:pt x="846458" y="319383"/>
                  </a:lnTo>
                  <a:lnTo>
                    <a:pt x="891612" y="294815"/>
                  </a:lnTo>
                  <a:lnTo>
                    <a:pt x="936766" y="270247"/>
                  </a:lnTo>
                  <a:lnTo>
                    <a:pt x="981920" y="245679"/>
                  </a:lnTo>
                  <a:lnTo>
                    <a:pt x="1027074" y="221111"/>
                  </a:lnTo>
                  <a:lnTo>
                    <a:pt x="1072228" y="196543"/>
                  </a:lnTo>
                  <a:lnTo>
                    <a:pt x="1117382" y="171975"/>
                  </a:lnTo>
                  <a:lnTo>
                    <a:pt x="1162536" y="147407"/>
                  </a:lnTo>
                  <a:lnTo>
                    <a:pt x="1207690" y="122839"/>
                  </a:lnTo>
                  <a:lnTo>
                    <a:pt x="1252844" y="98271"/>
                  </a:lnTo>
                  <a:lnTo>
                    <a:pt x="1297998" y="73703"/>
                  </a:lnTo>
                  <a:lnTo>
                    <a:pt x="1343152" y="49135"/>
                  </a:lnTo>
                  <a:lnTo>
                    <a:pt x="1388306" y="24567"/>
                  </a:lnTo>
                  <a:close/>
                </a:path>
              </a:pathLst>
            </a:custGeom>
            <a:solidFill>
              <a:srgbClr val="F7E1A0">
                <a:alpha val="100000"/>
              </a:srgbClr>
            </a:solidFill>
            <a:ln w="13550" cap="flat">
              <a:solidFill>
                <a:srgbClr val="000000">
                  <a:alpha val="100000"/>
                </a:srgbClr>
              </a:solidFill>
              <a:prstDash val="solid"/>
              <a:miter/>
            </a:ln>
          </p:spPr>
          <p:txBody>
            <a:bodyPr/>
            <a:lstStyle/>
            <a:p/>
          </p:txBody>
        </p:sp>
        <p:sp>
          <p:nvSpPr>
            <p:cNvPr id="12" name="pg12"/>
            <p:cNvSpPr/>
            <p:nvPr/>
          </p:nvSpPr>
          <p:spPr>
            <a:xfrm>
              <a:off x="650310" y="3410988"/>
              <a:ext cx="1487438" cy="409276"/>
            </a:xfrm>
            <a:custGeom>
              <a:avLst/>
              <a:pathLst>
                <a:path w="1487438" h="409276">
                  <a:moveTo>
                    <a:pt x="1487438" y="0"/>
                  </a:moveTo>
                  <a:lnTo>
                    <a:pt x="1436147" y="3421"/>
                  </a:lnTo>
                  <a:lnTo>
                    <a:pt x="1384856" y="6842"/>
                  </a:lnTo>
                  <a:lnTo>
                    <a:pt x="1333565" y="10263"/>
                  </a:lnTo>
                  <a:lnTo>
                    <a:pt x="1282274" y="13684"/>
                  </a:lnTo>
                  <a:lnTo>
                    <a:pt x="1230983" y="17105"/>
                  </a:lnTo>
                  <a:lnTo>
                    <a:pt x="1179692" y="20526"/>
                  </a:lnTo>
                  <a:lnTo>
                    <a:pt x="1128401" y="23947"/>
                  </a:lnTo>
                  <a:lnTo>
                    <a:pt x="1077110" y="27369"/>
                  </a:lnTo>
                  <a:lnTo>
                    <a:pt x="1025819" y="30790"/>
                  </a:lnTo>
                  <a:lnTo>
                    <a:pt x="974528" y="34211"/>
                  </a:lnTo>
                  <a:lnTo>
                    <a:pt x="923237" y="37632"/>
                  </a:lnTo>
                  <a:lnTo>
                    <a:pt x="871946" y="41053"/>
                  </a:lnTo>
                  <a:lnTo>
                    <a:pt x="820655" y="44474"/>
                  </a:lnTo>
                  <a:lnTo>
                    <a:pt x="769364" y="47895"/>
                  </a:lnTo>
                  <a:lnTo>
                    <a:pt x="718073" y="51316"/>
                  </a:lnTo>
                  <a:lnTo>
                    <a:pt x="666782" y="54738"/>
                  </a:lnTo>
                  <a:lnTo>
                    <a:pt x="615491" y="58159"/>
                  </a:lnTo>
                  <a:lnTo>
                    <a:pt x="564200" y="61580"/>
                  </a:lnTo>
                  <a:lnTo>
                    <a:pt x="512909" y="65001"/>
                  </a:lnTo>
                  <a:lnTo>
                    <a:pt x="461618" y="68422"/>
                  </a:lnTo>
                  <a:lnTo>
                    <a:pt x="410327" y="71843"/>
                  </a:lnTo>
                  <a:lnTo>
                    <a:pt x="359036" y="75264"/>
                  </a:lnTo>
                  <a:lnTo>
                    <a:pt x="307745" y="78685"/>
                  </a:lnTo>
                  <a:lnTo>
                    <a:pt x="256454" y="82107"/>
                  </a:lnTo>
                  <a:lnTo>
                    <a:pt x="205163" y="85528"/>
                  </a:lnTo>
                  <a:lnTo>
                    <a:pt x="153872" y="88949"/>
                  </a:lnTo>
                  <a:lnTo>
                    <a:pt x="102581" y="92370"/>
                  </a:lnTo>
                  <a:lnTo>
                    <a:pt x="51290" y="95791"/>
                  </a:lnTo>
                  <a:lnTo>
                    <a:pt x="0" y="99212"/>
                  </a:lnTo>
                  <a:lnTo>
                    <a:pt x="4420" y="151576"/>
                  </a:lnTo>
                  <a:lnTo>
                    <a:pt x="10684" y="203751"/>
                  </a:lnTo>
                  <a:lnTo>
                    <a:pt x="18783" y="255673"/>
                  </a:lnTo>
                  <a:lnTo>
                    <a:pt x="28707" y="307277"/>
                  </a:lnTo>
                  <a:lnTo>
                    <a:pt x="40443" y="358499"/>
                  </a:lnTo>
                  <a:lnTo>
                    <a:pt x="53977" y="409276"/>
                  </a:lnTo>
                  <a:lnTo>
                    <a:pt x="103407" y="395163"/>
                  </a:lnTo>
                  <a:lnTo>
                    <a:pt x="152837" y="381050"/>
                  </a:lnTo>
                  <a:lnTo>
                    <a:pt x="202266" y="366937"/>
                  </a:lnTo>
                  <a:lnTo>
                    <a:pt x="251696" y="352824"/>
                  </a:lnTo>
                  <a:lnTo>
                    <a:pt x="301126" y="338711"/>
                  </a:lnTo>
                  <a:lnTo>
                    <a:pt x="350555" y="324598"/>
                  </a:lnTo>
                  <a:lnTo>
                    <a:pt x="399985" y="310485"/>
                  </a:lnTo>
                  <a:lnTo>
                    <a:pt x="449415" y="296372"/>
                  </a:lnTo>
                  <a:lnTo>
                    <a:pt x="498844" y="282259"/>
                  </a:lnTo>
                  <a:lnTo>
                    <a:pt x="548274" y="268146"/>
                  </a:lnTo>
                  <a:lnTo>
                    <a:pt x="597704" y="254033"/>
                  </a:lnTo>
                  <a:lnTo>
                    <a:pt x="647133" y="239920"/>
                  </a:lnTo>
                  <a:lnTo>
                    <a:pt x="696563" y="225807"/>
                  </a:lnTo>
                  <a:lnTo>
                    <a:pt x="745993" y="211694"/>
                  </a:lnTo>
                  <a:lnTo>
                    <a:pt x="795423" y="197581"/>
                  </a:lnTo>
                  <a:lnTo>
                    <a:pt x="844852" y="183468"/>
                  </a:lnTo>
                  <a:lnTo>
                    <a:pt x="894282" y="169355"/>
                  </a:lnTo>
                  <a:lnTo>
                    <a:pt x="943712" y="155242"/>
                  </a:lnTo>
                  <a:lnTo>
                    <a:pt x="993141" y="141129"/>
                  </a:lnTo>
                  <a:lnTo>
                    <a:pt x="1042571" y="127016"/>
                  </a:lnTo>
                  <a:lnTo>
                    <a:pt x="1092001" y="112903"/>
                  </a:lnTo>
                  <a:lnTo>
                    <a:pt x="1141430" y="98790"/>
                  </a:lnTo>
                  <a:lnTo>
                    <a:pt x="1190860" y="84677"/>
                  </a:lnTo>
                  <a:lnTo>
                    <a:pt x="1240290" y="70564"/>
                  </a:lnTo>
                  <a:lnTo>
                    <a:pt x="1289719" y="56451"/>
                  </a:lnTo>
                  <a:lnTo>
                    <a:pt x="1339149" y="42338"/>
                  </a:lnTo>
                  <a:lnTo>
                    <a:pt x="1388579" y="28225"/>
                  </a:lnTo>
                  <a:lnTo>
                    <a:pt x="1438008" y="14112"/>
                  </a:lnTo>
                  <a:close/>
                </a:path>
              </a:pathLst>
            </a:custGeom>
            <a:solidFill>
              <a:srgbClr val="FC1CBF">
                <a:alpha val="100000"/>
              </a:srgbClr>
            </a:solidFill>
            <a:ln w="13550" cap="flat">
              <a:solidFill>
                <a:srgbClr val="000000">
                  <a:alpha val="100000"/>
                </a:srgbClr>
              </a:solidFill>
              <a:prstDash val="solid"/>
              <a:miter/>
            </a:ln>
          </p:spPr>
          <p:txBody>
            <a:bodyPr/>
            <a:lstStyle/>
            <a:p/>
          </p:txBody>
        </p:sp>
        <p:sp>
          <p:nvSpPr>
            <p:cNvPr id="13" name="pg13"/>
            <p:cNvSpPr/>
            <p:nvPr/>
          </p:nvSpPr>
          <p:spPr>
            <a:xfrm>
              <a:off x="647214" y="3262078"/>
              <a:ext cx="1490534" cy="248122"/>
            </a:xfrm>
            <a:custGeom>
              <a:avLst/>
              <a:pathLst>
                <a:path w="1490534" h="248122">
                  <a:moveTo>
                    <a:pt x="1490534" y="148909"/>
                  </a:moveTo>
                  <a:lnTo>
                    <a:pt x="1439387" y="143775"/>
                  </a:lnTo>
                  <a:lnTo>
                    <a:pt x="1388239" y="138640"/>
                  </a:lnTo>
                  <a:lnTo>
                    <a:pt x="1337091" y="133505"/>
                  </a:lnTo>
                  <a:lnTo>
                    <a:pt x="1285943" y="128370"/>
                  </a:lnTo>
                  <a:lnTo>
                    <a:pt x="1234795" y="123235"/>
                  </a:lnTo>
                  <a:lnTo>
                    <a:pt x="1183647" y="118100"/>
                  </a:lnTo>
                  <a:lnTo>
                    <a:pt x="1132500" y="112966"/>
                  </a:lnTo>
                  <a:lnTo>
                    <a:pt x="1081352" y="107831"/>
                  </a:lnTo>
                  <a:lnTo>
                    <a:pt x="1030204" y="102696"/>
                  </a:lnTo>
                  <a:lnTo>
                    <a:pt x="979056" y="97561"/>
                  </a:lnTo>
                  <a:lnTo>
                    <a:pt x="927908" y="92426"/>
                  </a:lnTo>
                  <a:lnTo>
                    <a:pt x="876760" y="87291"/>
                  </a:lnTo>
                  <a:lnTo>
                    <a:pt x="825612" y="82157"/>
                  </a:lnTo>
                  <a:lnTo>
                    <a:pt x="774465" y="77022"/>
                  </a:lnTo>
                  <a:lnTo>
                    <a:pt x="723317" y="71887"/>
                  </a:lnTo>
                  <a:lnTo>
                    <a:pt x="672169" y="66752"/>
                  </a:lnTo>
                  <a:lnTo>
                    <a:pt x="621021" y="61617"/>
                  </a:lnTo>
                  <a:lnTo>
                    <a:pt x="569873" y="56483"/>
                  </a:lnTo>
                  <a:lnTo>
                    <a:pt x="518725" y="51348"/>
                  </a:lnTo>
                  <a:lnTo>
                    <a:pt x="467577" y="46213"/>
                  </a:lnTo>
                  <a:lnTo>
                    <a:pt x="416430" y="41078"/>
                  </a:lnTo>
                  <a:lnTo>
                    <a:pt x="365282" y="35943"/>
                  </a:lnTo>
                  <a:lnTo>
                    <a:pt x="314134" y="30808"/>
                  </a:lnTo>
                  <a:lnTo>
                    <a:pt x="262986" y="25674"/>
                  </a:lnTo>
                  <a:lnTo>
                    <a:pt x="211838" y="20539"/>
                  </a:lnTo>
                  <a:lnTo>
                    <a:pt x="160690" y="15404"/>
                  </a:lnTo>
                  <a:lnTo>
                    <a:pt x="109543" y="10269"/>
                  </a:lnTo>
                  <a:lnTo>
                    <a:pt x="58395" y="5134"/>
                  </a:lnTo>
                  <a:lnTo>
                    <a:pt x="7247" y="0"/>
                  </a:lnTo>
                  <a:lnTo>
                    <a:pt x="2332" y="61911"/>
                  </a:lnTo>
                  <a:lnTo>
                    <a:pt x="0" y="123974"/>
                  </a:lnTo>
                  <a:lnTo>
                    <a:pt x="254" y="186080"/>
                  </a:lnTo>
                  <a:lnTo>
                    <a:pt x="3096" y="248122"/>
                  </a:lnTo>
                  <a:lnTo>
                    <a:pt x="54387" y="244701"/>
                  </a:lnTo>
                  <a:lnTo>
                    <a:pt x="105678" y="241280"/>
                  </a:lnTo>
                  <a:lnTo>
                    <a:pt x="156969" y="237859"/>
                  </a:lnTo>
                  <a:lnTo>
                    <a:pt x="208260" y="234438"/>
                  </a:lnTo>
                  <a:lnTo>
                    <a:pt x="259551" y="231016"/>
                  </a:lnTo>
                  <a:lnTo>
                    <a:pt x="310842" y="227595"/>
                  </a:lnTo>
                  <a:lnTo>
                    <a:pt x="362133" y="224174"/>
                  </a:lnTo>
                  <a:lnTo>
                    <a:pt x="413424" y="220753"/>
                  </a:lnTo>
                  <a:lnTo>
                    <a:pt x="464715" y="217332"/>
                  </a:lnTo>
                  <a:lnTo>
                    <a:pt x="516006" y="213911"/>
                  </a:lnTo>
                  <a:lnTo>
                    <a:pt x="567297" y="210490"/>
                  </a:lnTo>
                  <a:lnTo>
                    <a:pt x="618588" y="207069"/>
                  </a:lnTo>
                  <a:lnTo>
                    <a:pt x="669879" y="203647"/>
                  </a:lnTo>
                  <a:lnTo>
                    <a:pt x="721170" y="200226"/>
                  </a:lnTo>
                  <a:lnTo>
                    <a:pt x="772461" y="196805"/>
                  </a:lnTo>
                  <a:lnTo>
                    <a:pt x="823752" y="193384"/>
                  </a:lnTo>
                  <a:lnTo>
                    <a:pt x="875043" y="189963"/>
                  </a:lnTo>
                  <a:lnTo>
                    <a:pt x="926334" y="186542"/>
                  </a:lnTo>
                  <a:lnTo>
                    <a:pt x="977625" y="183121"/>
                  </a:lnTo>
                  <a:lnTo>
                    <a:pt x="1028916" y="179699"/>
                  </a:lnTo>
                  <a:lnTo>
                    <a:pt x="1080207" y="176278"/>
                  </a:lnTo>
                  <a:lnTo>
                    <a:pt x="1131498" y="172857"/>
                  </a:lnTo>
                  <a:lnTo>
                    <a:pt x="1182789" y="169436"/>
                  </a:lnTo>
                  <a:lnTo>
                    <a:pt x="1234080" y="166015"/>
                  </a:lnTo>
                  <a:lnTo>
                    <a:pt x="1285371" y="162594"/>
                  </a:lnTo>
                  <a:lnTo>
                    <a:pt x="1336662" y="159173"/>
                  </a:lnTo>
                  <a:lnTo>
                    <a:pt x="1387952" y="155752"/>
                  </a:lnTo>
                  <a:lnTo>
                    <a:pt x="1439243" y="152330"/>
                  </a:lnTo>
                  <a:close/>
                </a:path>
              </a:pathLst>
            </a:custGeom>
            <a:solidFill>
              <a:srgbClr val="FA0087">
                <a:alpha val="100000"/>
              </a:srgbClr>
            </a:solidFill>
            <a:ln w="13550" cap="flat">
              <a:solidFill>
                <a:srgbClr val="000000">
                  <a:alpha val="100000"/>
                </a:srgbClr>
              </a:solidFill>
              <a:prstDash val="solid"/>
              <a:miter/>
            </a:ln>
          </p:spPr>
          <p:txBody>
            <a:bodyPr/>
            <a:lstStyle/>
            <a:p/>
          </p:txBody>
        </p:sp>
        <p:sp>
          <p:nvSpPr>
            <p:cNvPr id="14" name="pg14"/>
            <p:cNvSpPr/>
            <p:nvPr/>
          </p:nvSpPr>
          <p:spPr>
            <a:xfrm>
              <a:off x="654461" y="3044078"/>
              <a:ext cx="1483287" cy="366909"/>
            </a:xfrm>
            <a:custGeom>
              <a:avLst/>
              <a:pathLst>
                <a:path w="1483287" h="366909">
                  <a:moveTo>
                    <a:pt x="1483287" y="366909"/>
                  </a:moveTo>
                  <a:lnTo>
                    <a:pt x="1433463" y="354257"/>
                  </a:lnTo>
                  <a:lnTo>
                    <a:pt x="1383640" y="341605"/>
                  </a:lnTo>
                  <a:lnTo>
                    <a:pt x="1333816" y="328953"/>
                  </a:lnTo>
                  <a:lnTo>
                    <a:pt x="1283993" y="316301"/>
                  </a:lnTo>
                  <a:lnTo>
                    <a:pt x="1234169" y="303649"/>
                  </a:lnTo>
                  <a:lnTo>
                    <a:pt x="1184345" y="290997"/>
                  </a:lnTo>
                  <a:lnTo>
                    <a:pt x="1134522" y="278345"/>
                  </a:lnTo>
                  <a:lnTo>
                    <a:pt x="1084698" y="265693"/>
                  </a:lnTo>
                  <a:lnTo>
                    <a:pt x="1034874" y="253041"/>
                  </a:lnTo>
                  <a:lnTo>
                    <a:pt x="985051" y="240389"/>
                  </a:lnTo>
                  <a:lnTo>
                    <a:pt x="935227" y="227737"/>
                  </a:lnTo>
                  <a:lnTo>
                    <a:pt x="885404" y="215085"/>
                  </a:lnTo>
                  <a:lnTo>
                    <a:pt x="835580" y="202433"/>
                  </a:lnTo>
                  <a:lnTo>
                    <a:pt x="785756" y="189780"/>
                  </a:lnTo>
                  <a:lnTo>
                    <a:pt x="735933" y="177128"/>
                  </a:lnTo>
                  <a:lnTo>
                    <a:pt x="686109" y="164476"/>
                  </a:lnTo>
                  <a:lnTo>
                    <a:pt x="636285" y="151824"/>
                  </a:lnTo>
                  <a:lnTo>
                    <a:pt x="586462" y="139172"/>
                  </a:lnTo>
                  <a:lnTo>
                    <a:pt x="536638" y="126520"/>
                  </a:lnTo>
                  <a:lnTo>
                    <a:pt x="486815" y="113868"/>
                  </a:lnTo>
                  <a:lnTo>
                    <a:pt x="436991" y="101216"/>
                  </a:lnTo>
                  <a:lnTo>
                    <a:pt x="387167" y="88564"/>
                  </a:lnTo>
                  <a:lnTo>
                    <a:pt x="337344" y="75912"/>
                  </a:lnTo>
                  <a:lnTo>
                    <a:pt x="287520" y="63260"/>
                  </a:lnTo>
                  <a:lnTo>
                    <a:pt x="237696" y="50608"/>
                  </a:lnTo>
                  <a:lnTo>
                    <a:pt x="187873" y="37956"/>
                  </a:lnTo>
                  <a:lnTo>
                    <a:pt x="138049" y="25304"/>
                  </a:lnTo>
                  <a:lnTo>
                    <a:pt x="88225" y="12652"/>
                  </a:lnTo>
                  <a:lnTo>
                    <a:pt x="38402" y="0"/>
                  </a:lnTo>
                  <a:lnTo>
                    <a:pt x="25769" y="53927"/>
                  </a:lnTo>
                  <a:lnTo>
                    <a:pt x="15149" y="108286"/>
                  </a:lnTo>
                  <a:lnTo>
                    <a:pt x="6555" y="163002"/>
                  </a:lnTo>
                  <a:lnTo>
                    <a:pt x="0" y="218000"/>
                  </a:lnTo>
                  <a:lnTo>
                    <a:pt x="51147" y="223134"/>
                  </a:lnTo>
                  <a:lnTo>
                    <a:pt x="102295" y="228269"/>
                  </a:lnTo>
                  <a:lnTo>
                    <a:pt x="153443" y="233404"/>
                  </a:lnTo>
                  <a:lnTo>
                    <a:pt x="204591" y="238539"/>
                  </a:lnTo>
                  <a:lnTo>
                    <a:pt x="255739" y="243674"/>
                  </a:lnTo>
                  <a:lnTo>
                    <a:pt x="306887" y="248809"/>
                  </a:lnTo>
                  <a:lnTo>
                    <a:pt x="358034" y="253943"/>
                  </a:lnTo>
                  <a:lnTo>
                    <a:pt x="409182" y="259078"/>
                  </a:lnTo>
                  <a:lnTo>
                    <a:pt x="460330" y="264213"/>
                  </a:lnTo>
                  <a:lnTo>
                    <a:pt x="511478" y="269348"/>
                  </a:lnTo>
                  <a:lnTo>
                    <a:pt x="562626" y="274483"/>
                  </a:lnTo>
                  <a:lnTo>
                    <a:pt x="613774" y="279617"/>
                  </a:lnTo>
                  <a:lnTo>
                    <a:pt x="664922" y="284752"/>
                  </a:lnTo>
                  <a:lnTo>
                    <a:pt x="716069" y="289887"/>
                  </a:lnTo>
                  <a:lnTo>
                    <a:pt x="767217" y="295022"/>
                  </a:lnTo>
                  <a:lnTo>
                    <a:pt x="818365" y="300157"/>
                  </a:lnTo>
                  <a:lnTo>
                    <a:pt x="869513" y="305292"/>
                  </a:lnTo>
                  <a:lnTo>
                    <a:pt x="920661" y="310426"/>
                  </a:lnTo>
                  <a:lnTo>
                    <a:pt x="971809" y="315561"/>
                  </a:lnTo>
                  <a:lnTo>
                    <a:pt x="1022956" y="320696"/>
                  </a:lnTo>
                  <a:lnTo>
                    <a:pt x="1074104" y="325831"/>
                  </a:lnTo>
                  <a:lnTo>
                    <a:pt x="1125252" y="330966"/>
                  </a:lnTo>
                  <a:lnTo>
                    <a:pt x="1176400" y="336100"/>
                  </a:lnTo>
                  <a:lnTo>
                    <a:pt x="1227548" y="341235"/>
                  </a:lnTo>
                  <a:lnTo>
                    <a:pt x="1278696" y="346370"/>
                  </a:lnTo>
                  <a:lnTo>
                    <a:pt x="1329844" y="351505"/>
                  </a:lnTo>
                  <a:lnTo>
                    <a:pt x="1380991" y="356640"/>
                  </a:lnTo>
                  <a:lnTo>
                    <a:pt x="1432139" y="361775"/>
                  </a:lnTo>
                  <a:close/>
                </a:path>
              </a:pathLst>
            </a:custGeom>
            <a:solidFill>
              <a:srgbClr val="1CBE4F">
                <a:alpha val="100000"/>
              </a:srgbClr>
            </a:solidFill>
            <a:ln w="13550" cap="flat">
              <a:solidFill>
                <a:srgbClr val="000000">
                  <a:alpha val="100000"/>
                </a:srgbClr>
              </a:solidFill>
              <a:prstDash val="solid"/>
              <a:miter/>
            </a:ln>
          </p:spPr>
          <p:txBody>
            <a:bodyPr/>
            <a:lstStyle/>
            <a:p/>
          </p:txBody>
        </p:sp>
        <p:sp>
          <p:nvSpPr>
            <p:cNvPr id="15" name="pg15"/>
            <p:cNvSpPr/>
            <p:nvPr/>
          </p:nvSpPr>
          <p:spPr>
            <a:xfrm>
              <a:off x="692864" y="2842534"/>
              <a:ext cx="1444885" cy="568453"/>
            </a:xfrm>
            <a:custGeom>
              <a:avLst/>
              <a:pathLst>
                <a:path w="1444885" h="568453">
                  <a:moveTo>
                    <a:pt x="1444885" y="568453"/>
                  </a:moveTo>
                  <a:lnTo>
                    <a:pt x="1397364" y="548852"/>
                  </a:lnTo>
                  <a:lnTo>
                    <a:pt x="1349843" y="529250"/>
                  </a:lnTo>
                  <a:lnTo>
                    <a:pt x="1302322" y="509648"/>
                  </a:lnTo>
                  <a:lnTo>
                    <a:pt x="1254801" y="490046"/>
                  </a:lnTo>
                  <a:lnTo>
                    <a:pt x="1207280" y="470444"/>
                  </a:lnTo>
                  <a:lnTo>
                    <a:pt x="1159759" y="450842"/>
                  </a:lnTo>
                  <a:lnTo>
                    <a:pt x="1112238" y="431240"/>
                  </a:lnTo>
                  <a:lnTo>
                    <a:pt x="1064718" y="411639"/>
                  </a:lnTo>
                  <a:lnTo>
                    <a:pt x="1017197" y="392037"/>
                  </a:lnTo>
                  <a:lnTo>
                    <a:pt x="969676" y="372435"/>
                  </a:lnTo>
                  <a:lnTo>
                    <a:pt x="922155" y="352833"/>
                  </a:lnTo>
                  <a:lnTo>
                    <a:pt x="874634" y="333231"/>
                  </a:lnTo>
                  <a:lnTo>
                    <a:pt x="827113" y="313629"/>
                  </a:lnTo>
                  <a:lnTo>
                    <a:pt x="779592" y="294027"/>
                  </a:lnTo>
                  <a:lnTo>
                    <a:pt x="732071" y="274426"/>
                  </a:lnTo>
                  <a:lnTo>
                    <a:pt x="684550" y="254824"/>
                  </a:lnTo>
                  <a:lnTo>
                    <a:pt x="637029" y="235222"/>
                  </a:lnTo>
                  <a:lnTo>
                    <a:pt x="589509" y="215620"/>
                  </a:lnTo>
                  <a:lnTo>
                    <a:pt x="541988" y="196018"/>
                  </a:lnTo>
                  <a:lnTo>
                    <a:pt x="494467" y="176416"/>
                  </a:lnTo>
                  <a:lnTo>
                    <a:pt x="446946" y="156814"/>
                  </a:lnTo>
                  <a:lnTo>
                    <a:pt x="399425" y="137213"/>
                  </a:lnTo>
                  <a:lnTo>
                    <a:pt x="351904" y="117611"/>
                  </a:lnTo>
                  <a:lnTo>
                    <a:pt x="304383" y="98009"/>
                  </a:lnTo>
                  <a:lnTo>
                    <a:pt x="256862" y="78407"/>
                  </a:lnTo>
                  <a:lnTo>
                    <a:pt x="209341" y="58805"/>
                  </a:lnTo>
                  <a:lnTo>
                    <a:pt x="161820" y="39203"/>
                  </a:lnTo>
                  <a:lnTo>
                    <a:pt x="114300" y="19601"/>
                  </a:lnTo>
                  <a:lnTo>
                    <a:pt x="66779" y="0"/>
                  </a:lnTo>
                  <a:lnTo>
                    <a:pt x="47400" y="49461"/>
                  </a:lnTo>
                  <a:lnTo>
                    <a:pt x="29796" y="99581"/>
                  </a:lnTo>
                  <a:lnTo>
                    <a:pt x="13989" y="150297"/>
                  </a:lnTo>
                  <a:lnTo>
                    <a:pt x="0" y="201544"/>
                  </a:lnTo>
                  <a:lnTo>
                    <a:pt x="49823" y="214196"/>
                  </a:lnTo>
                  <a:lnTo>
                    <a:pt x="99647" y="226848"/>
                  </a:lnTo>
                  <a:lnTo>
                    <a:pt x="149470" y="239500"/>
                  </a:lnTo>
                  <a:lnTo>
                    <a:pt x="199294" y="252152"/>
                  </a:lnTo>
                  <a:lnTo>
                    <a:pt x="249118" y="264804"/>
                  </a:lnTo>
                  <a:lnTo>
                    <a:pt x="298941" y="277456"/>
                  </a:lnTo>
                  <a:lnTo>
                    <a:pt x="348765" y="290108"/>
                  </a:lnTo>
                  <a:lnTo>
                    <a:pt x="398589" y="302760"/>
                  </a:lnTo>
                  <a:lnTo>
                    <a:pt x="448412" y="315412"/>
                  </a:lnTo>
                  <a:lnTo>
                    <a:pt x="498236" y="328064"/>
                  </a:lnTo>
                  <a:lnTo>
                    <a:pt x="548059" y="340716"/>
                  </a:lnTo>
                  <a:lnTo>
                    <a:pt x="597883" y="353368"/>
                  </a:lnTo>
                  <a:lnTo>
                    <a:pt x="647707" y="366020"/>
                  </a:lnTo>
                  <a:lnTo>
                    <a:pt x="697530" y="378672"/>
                  </a:lnTo>
                  <a:lnTo>
                    <a:pt x="747354" y="391325"/>
                  </a:lnTo>
                  <a:lnTo>
                    <a:pt x="797178" y="403977"/>
                  </a:lnTo>
                  <a:lnTo>
                    <a:pt x="847001" y="416629"/>
                  </a:lnTo>
                  <a:lnTo>
                    <a:pt x="896825" y="429281"/>
                  </a:lnTo>
                  <a:lnTo>
                    <a:pt x="946648" y="441933"/>
                  </a:lnTo>
                  <a:lnTo>
                    <a:pt x="996472" y="454585"/>
                  </a:lnTo>
                  <a:lnTo>
                    <a:pt x="1046296" y="467237"/>
                  </a:lnTo>
                  <a:lnTo>
                    <a:pt x="1096119" y="479889"/>
                  </a:lnTo>
                  <a:lnTo>
                    <a:pt x="1145943" y="492541"/>
                  </a:lnTo>
                  <a:lnTo>
                    <a:pt x="1195767" y="505193"/>
                  </a:lnTo>
                  <a:lnTo>
                    <a:pt x="1245590" y="517845"/>
                  </a:lnTo>
                  <a:lnTo>
                    <a:pt x="1295414" y="530497"/>
                  </a:lnTo>
                  <a:lnTo>
                    <a:pt x="1345237" y="543149"/>
                  </a:lnTo>
                  <a:lnTo>
                    <a:pt x="1395061" y="555801"/>
                  </a:lnTo>
                  <a:close/>
                </a:path>
              </a:pathLst>
            </a:custGeom>
            <a:solidFill>
              <a:srgbClr val="FBE426">
                <a:alpha val="100000"/>
              </a:srgbClr>
            </a:solidFill>
            <a:ln w="13550" cap="flat">
              <a:solidFill>
                <a:srgbClr val="000000">
                  <a:alpha val="100000"/>
                </a:srgbClr>
              </a:solidFill>
              <a:prstDash val="solid"/>
              <a:miter/>
            </a:ln>
          </p:spPr>
          <p:txBody>
            <a:bodyPr/>
            <a:lstStyle/>
            <a:p/>
          </p:txBody>
        </p:sp>
        <p:sp>
          <p:nvSpPr>
            <p:cNvPr id="16" name="pg16"/>
            <p:cNvSpPr/>
            <p:nvPr/>
          </p:nvSpPr>
          <p:spPr>
            <a:xfrm>
              <a:off x="759643" y="2673479"/>
              <a:ext cx="1378106" cy="737508"/>
            </a:xfrm>
            <a:custGeom>
              <a:avLst/>
              <a:pathLst>
                <a:path w="1378106" h="737508">
                  <a:moveTo>
                    <a:pt x="1378106" y="737508"/>
                  </a:moveTo>
                  <a:lnTo>
                    <a:pt x="1333432" y="712077"/>
                  </a:lnTo>
                  <a:lnTo>
                    <a:pt x="1288759" y="686646"/>
                  </a:lnTo>
                  <a:lnTo>
                    <a:pt x="1244085" y="661214"/>
                  </a:lnTo>
                  <a:lnTo>
                    <a:pt x="1199412" y="635783"/>
                  </a:lnTo>
                  <a:lnTo>
                    <a:pt x="1154738" y="610352"/>
                  </a:lnTo>
                  <a:lnTo>
                    <a:pt x="1110065" y="584920"/>
                  </a:lnTo>
                  <a:lnTo>
                    <a:pt x="1065392" y="559489"/>
                  </a:lnTo>
                  <a:lnTo>
                    <a:pt x="1020718" y="534058"/>
                  </a:lnTo>
                  <a:lnTo>
                    <a:pt x="976045" y="508626"/>
                  </a:lnTo>
                  <a:lnTo>
                    <a:pt x="931371" y="483195"/>
                  </a:lnTo>
                  <a:lnTo>
                    <a:pt x="886698" y="457764"/>
                  </a:lnTo>
                  <a:lnTo>
                    <a:pt x="842024" y="432332"/>
                  </a:lnTo>
                  <a:lnTo>
                    <a:pt x="797351" y="406901"/>
                  </a:lnTo>
                  <a:lnTo>
                    <a:pt x="752678" y="381470"/>
                  </a:lnTo>
                  <a:lnTo>
                    <a:pt x="708004" y="356038"/>
                  </a:lnTo>
                  <a:lnTo>
                    <a:pt x="663331" y="330607"/>
                  </a:lnTo>
                  <a:lnTo>
                    <a:pt x="618657" y="305176"/>
                  </a:lnTo>
                  <a:lnTo>
                    <a:pt x="573984" y="279744"/>
                  </a:lnTo>
                  <a:lnTo>
                    <a:pt x="529310" y="254313"/>
                  </a:lnTo>
                  <a:lnTo>
                    <a:pt x="484637" y="228882"/>
                  </a:lnTo>
                  <a:lnTo>
                    <a:pt x="439963" y="203450"/>
                  </a:lnTo>
                  <a:lnTo>
                    <a:pt x="395290" y="178019"/>
                  </a:lnTo>
                  <a:lnTo>
                    <a:pt x="350617" y="152588"/>
                  </a:lnTo>
                  <a:lnTo>
                    <a:pt x="305943" y="127156"/>
                  </a:lnTo>
                  <a:lnTo>
                    <a:pt x="261270" y="101725"/>
                  </a:lnTo>
                  <a:lnTo>
                    <a:pt x="216596" y="76294"/>
                  </a:lnTo>
                  <a:lnTo>
                    <a:pt x="171923" y="50862"/>
                  </a:lnTo>
                  <a:lnTo>
                    <a:pt x="127249" y="25431"/>
                  </a:lnTo>
                  <a:lnTo>
                    <a:pt x="82576" y="0"/>
                  </a:lnTo>
                  <a:lnTo>
                    <a:pt x="52686" y="55175"/>
                  </a:lnTo>
                  <a:lnTo>
                    <a:pt x="25144" y="111560"/>
                  </a:lnTo>
                  <a:lnTo>
                    <a:pt x="0" y="169054"/>
                  </a:lnTo>
                  <a:lnTo>
                    <a:pt x="47520" y="188656"/>
                  </a:lnTo>
                  <a:lnTo>
                    <a:pt x="95041" y="208258"/>
                  </a:lnTo>
                  <a:lnTo>
                    <a:pt x="142562" y="227860"/>
                  </a:lnTo>
                  <a:lnTo>
                    <a:pt x="190083" y="247462"/>
                  </a:lnTo>
                  <a:lnTo>
                    <a:pt x="237604" y="267064"/>
                  </a:lnTo>
                  <a:lnTo>
                    <a:pt x="285125" y="286666"/>
                  </a:lnTo>
                  <a:lnTo>
                    <a:pt x="332646" y="306267"/>
                  </a:lnTo>
                  <a:lnTo>
                    <a:pt x="380167" y="325869"/>
                  </a:lnTo>
                  <a:lnTo>
                    <a:pt x="427688" y="345471"/>
                  </a:lnTo>
                  <a:lnTo>
                    <a:pt x="475208" y="365073"/>
                  </a:lnTo>
                  <a:lnTo>
                    <a:pt x="522729" y="384675"/>
                  </a:lnTo>
                  <a:lnTo>
                    <a:pt x="570250" y="404277"/>
                  </a:lnTo>
                  <a:lnTo>
                    <a:pt x="617771" y="423879"/>
                  </a:lnTo>
                  <a:lnTo>
                    <a:pt x="665292" y="443481"/>
                  </a:lnTo>
                  <a:lnTo>
                    <a:pt x="712813" y="463082"/>
                  </a:lnTo>
                  <a:lnTo>
                    <a:pt x="760334" y="482684"/>
                  </a:lnTo>
                  <a:lnTo>
                    <a:pt x="807855" y="502286"/>
                  </a:lnTo>
                  <a:lnTo>
                    <a:pt x="855376" y="521888"/>
                  </a:lnTo>
                  <a:lnTo>
                    <a:pt x="902897" y="541490"/>
                  </a:lnTo>
                  <a:lnTo>
                    <a:pt x="950417" y="561092"/>
                  </a:lnTo>
                  <a:lnTo>
                    <a:pt x="997938" y="580694"/>
                  </a:lnTo>
                  <a:lnTo>
                    <a:pt x="1045459" y="600295"/>
                  </a:lnTo>
                  <a:lnTo>
                    <a:pt x="1092980" y="619897"/>
                  </a:lnTo>
                  <a:lnTo>
                    <a:pt x="1140501" y="639499"/>
                  </a:lnTo>
                  <a:lnTo>
                    <a:pt x="1188022" y="659101"/>
                  </a:lnTo>
                  <a:lnTo>
                    <a:pt x="1235543" y="678703"/>
                  </a:lnTo>
                  <a:lnTo>
                    <a:pt x="1283064" y="698305"/>
                  </a:lnTo>
                  <a:lnTo>
                    <a:pt x="1330585" y="717907"/>
                  </a:lnTo>
                  <a:close/>
                </a:path>
              </a:pathLst>
            </a:custGeom>
            <a:solidFill>
              <a:srgbClr val="B10DA1">
                <a:alpha val="100000"/>
              </a:srgbClr>
            </a:solidFill>
            <a:ln w="13550" cap="flat">
              <a:solidFill>
                <a:srgbClr val="000000">
                  <a:alpha val="100000"/>
                </a:srgbClr>
              </a:solidFill>
              <a:prstDash val="solid"/>
              <a:miter/>
            </a:ln>
          </p:spPr>
          <p:txBody>
            <a:bodyPr/>
            <a:lstStyle/>
            <a:p/>
          </p:txBody>
        </p:sp>
        <p:sp>
          <p:nvSpPr>
            <p:cNvPr id="17" name="pg17"/>
            <p:cNvSpPr/>
            <p:nvPr/>
          </p:nvSpPr>
          <p:spPr>
            <a:xfrm>
              <a:off x="842219" y="2523204"/>
              <a:ext cx="1295529" cy="887784"/>
            </a:xfrm>
            <a:custGeom>
              <a:avLst/>
              <a:pathLst>
                <a:path w="1295529" h="887784">
                  <a:moveTo>
                    <a:pt x="1295529" y="887784"/>
                  </a:moveTo>
                  <a:lnTo>
                    <a:pt x="1254234" y="857171"/>
                  </a:lnTo>
                  <a:lnTo>
                    <a:pt x="1212939" y="826557"/>
                  </a:lnTo>
                  <a:lnTo>
                    <a:pt x="1171643" y="795944"/>
                  </a:lnTo>
                  <a:lnTo>
                    <a:pt x="1130348" y="765331"/>
                  </a:lnTo>
                  <a:lnTo>
                    <a:pt x="1089053" y="734718"/>
                  </a:lnTo>
                  <a:lnTo>
                    <a:pt x="1047758" y="704104"/>
                  </a:lnTo>
                  <a:lnTo>
                    <a:pt x="1006462" y="673491"/>
                  </a:lnTo>
                  <a:lnTo>
                    <a:pt x="965167" y="642878"/>
                  </a:lnTo>
                  <a:lnTo>
                    <a:pt x="923872" y="612265"/>
                  </a:lnTo>
                  <a:lnTo>
                    <a:pt x="882577" y="581651"/>
                  </a:lnTo>
                  <a:lnTo>
                    <a:pt x="841281" y="551038"/>
                  </a:lnTo>
                  <a:lnTo>
                    <a:pt x="799986" y="520425"/>
                  </a:lnTo>
                  <a:lnTo>
                    <a:pt x="758691" y="489812"/>
                  </a:lnTo>
                  <a:lnTo>
                    <a:pt x="717396" y="459198"/>
                  </a:lnTo>
                  <a:lnTo>
                    <a:pt x="676100" y="428585"/>
                  </a:lnTo>
                  <a:lnTo>
                    <a:pt x="634805" y="397972"/>
                  </a:lnTo>
                  <a:lnTo>
                    <a:pt x="593510" y="367359"/>
                  </a:lnTo>
                  <a:lnTo>
                    <a:pt x="552215" y="336745"/>
                  </a:lnTo>
                  <a:lnTo>
                    <a:pt x="510919" y="306132"/>
                  </a:lnTo>
                  <a:lnTo>
                    <a:pt x="469624" y="275519"/>
                  </a:lnTo>
                  <a:lnTo>
                    <a:pt x="428329" y="244906"/>
                  </a:lnTo>
                  <a:lnTo>
                    <a:pt x="387034" y="214292"/>
                  </a:lnTo>
                  <a:lnTo>
                    <a:pt x="345738" y="183679"/>
                  </a:lnTo>
                  <a:lnTo>
                    <a:pt x="304443" y="153066"/>
                  </a:lnTo>
                  <a:lnTo>
                    <a:pt x="263148" y="122453"/>
                  </a:lnTo>
                  <a:lnTo>
                    <a:pt x="221853" y="91839"/>
                  </a:lnTo>
                  <a:lnTo>
                    <a:pt x="180557" y="61226"/>
                  </a:lnTo>
                  <a:lnTo>
                    <a:pt x="139262" y="30613"/>
                  </a:lnTo>
                  <a:lnTo>
                    <a:pt x="97967" y="0"/>
                  </a:lnTo>
                  <a:lnTo>
                    <a:pt x="63309" y="48767"/>
                  </a:lnTo>
                  <a:lnTo>
                    <a:pt x="30635" y="98886"/>
                  </a:lnTo>
                  <a:lnTo>
                    <a:pt x="0" y="150275"/>
                  </a:lnTo>
                  <a:lnTo>
                    <a:pt x="44673" y="175706"/>
                  </a:lnTo>
                  <a:lnTo>
                    <a:pt x="89346" y="201138"/>
                  </a:lnTo>
                  <a:lnTo>
                    <a:pt x="134020" y="226569"/>
                  </a:lnTo>
                  <a:lnTo>
                    <a:pt x="178693" y="252000"/>
                  </a:lnTo>
                  <a:lnTo>
                    <a:pt x="223367" y="277432"/>
                  </a:lnTo>
                  <a:lnTo>
                    <a:pt x="268040" y="302863"/>
                  </a:lnTo>
                  <a:lnTo>
                    <a:pt x="312714" y="328294"/>
                  </a:lnTo>
                  <a:lnTo>
                    <a:pt x="357387" y="353726"/>
                  </a:lnTo>
                  <a:lnTo>
                    <a:pt x="402060" y="379157"/>
                  </a:lnTo>
                  <a:lnTo>
                    <a:pt x="446734" y="404588"/>
                  </a:lnTo>
                  <a:lnTo>
                    <a:pt x="491407" y="430020"/>
                  </a:lnTo>
                  <a:lnTo>
                    <a:pt x="536081" y="455451"/>
                  </a:lnTo>
                  <a:lnTo>
                    <a:pt x="580754" y="480882"/>
                  </a:lnTo>
                  <a:lnTo>
                    <a:pt x="625428" y="506314"/>
                  </a:lnTo>
                  <a:lnTo>
                    <a:pt x="670101" y="531745"/>
                  </a:lnTo>
                  <a:lnTo>
                    <a:pt x="714774" y="557176"/>
                  </a:lnTo>
                  <a:lnTo>
                    <a:pt x="759448" y="582608"/>
                  </a:lnTo>
                  <a:lnTo>
                    <a:pt x="804121" y="608039"/>
                  </a:lnTo>
                  <a:lnTo>
                    <a:pt x="848795" y="633470"/>
                  </a:lnTo>
                  <a:lnTo>
                    <a:pt x="893468" y="658902"/>
                  </a:lnTo>
                  <a:lnTo>
                    <a:pt x="938142" y="684333"/>
                  </a:lnTo>
                  <a:lnTo>
                    <a:pt x="982815" y="709764"/>
                  </a:lnTo>
                  <a:lnTo>
                    <a:pt x="1027488" y="735196"/>
                  </a:lnTo>
                  <a:lnTo>
                    <a:pt x="1072162" y="760627"/>
                  </a:lnTo>
                  <a:lnTo>
                    <a:pt x="1116835" y="786058"/>
                  </a:lnTo>
                  <a:lnTo>
                    <a:pt x="1161509" y="811490"/>
                  </a:lnTo>
                  <a:lnTo>
                    <a:pt x="1206182" y="836921"/>
                  </a:lnTo>
                  <a:lnTo>
                    <a:pt x="1250856" y="862352"/>
                  </a:lnTo>
                  <a:close/>
                </a:path>
              </a:pathLst>
            </a:custGeom>
            <a:solidFill>
              <a:srgbClr val="85660D">
                <a:alpha val="100000"/>
              </a:srgbClr>
            </a:solidFill>
            <a:ln w="13550" cap="flat">
              <a:solidFill>
                <a:srgbClr val="000000">
                  <a:alpha val="100000"/>
                </a:srgbClr>
              </a:solidFill>
              <a:prstDash val="solid"/>
              <a:miter/>
            </a:ln>
          </p:spPr>
          <p:txBody>
            <a:bodyPr/>
            <a:lstStyle/>
            <a:p/>
          </p:txBody>
        </p:sp>
        <p:sp>
          <p:nvSpPr>
            <p:cNvPr id="18" name="pg18"/>
            <p:cNvSpPr/>
            <p:nvPr/>
          </p:nvSpPr>
          <p:spPr>
            <a:xfrm>
              <a:off x="940187" y="2403560"/>
              <a:ext cx="1197562" cy="1007428"/>
            </a:xfrm>
            <a:custGeom>
              <a:avLst/>
              <a:pathLst>
                <a:path w="1197562" h="1007428">
                  <a:moveTo>
                    <a:pt x="1197562" y="1007428"/>
                  </a:moveTo>
                  <a:lnTo>
                    <a:pt x="1159671" y="972689"/>
                  </a:lnTo>
                  <a:lnTo>
                    <a:pt x="1121781" y="937950"/>
                  </a:lnTo>
                  <a:lnTo>
                    <a:pt x="1083891" y="903211"/>
                  </a:lnTo>
                  <a:lnTo>
                    <a:pt x="1046000" y="868472"/>
                  </a:lnTo>
                  <a:lnTo>
                    <a:pt x="1008110" y="833733"/>
                  </a:lnTo>
                  <a:lnTo>
                    <a:pt x="970220" y="798994"/>
                  </a:lnTo>
                  <a:lnTo>
                    <a:pt x="932329" y="764256"/>
                  </a:lnTo>
                  <a:lnTo>
                    <a:pt x="894439" y="729517"/>
                  </a:lnTo>
                  <a:lnTo>
                    <a:pt x="856549" y="694778"/>
                  </a:lnTo>
                  <a:lnTo>
                    <a:pt x="818658" y="660039"/>
                  </a:lnTo>
                  <a:lnTo>
                    <a:pt x="780768" y="625300"/>
                  </a:lnTo>
                  <a:lnTo>
                    <a:pt x="742878" y="590561"/>
                  </a:lnTo>
                  <a:lnTo>
                    <a:pt x="704987" y="555822"/>
                  </a:lnTo>
                  <a:lnTo>
                    <a:pt x="667097" y="521083"/>
                  </a:lnTo>
                  <a:lnTo>
                    <a:pt x="629207" y="486344"/>
                  </a:lnTo>
                  <a:lnTo>
                    <a:pt x="591316" y="451605"/>
                  </a:lnTo>
                  <a:lnTo>
                    <a:pt x="553426" y="416866"/>
                  </a:lnTo>
                  <a:lnTo>
                    <a:pt x="515536" y="382128"/>
                  </a:lnTo>
                  <a:lnTo>
                    <a:pt x="477646" y="347389"/>
                  </a:lnTo>
                  <a:lnTo>
                    <a:pt x="439755" y="312650"/>
                  </a:lnTo>
                  <a:lnTo>
                    <a:pt x="401865" y="277911"/>
                  </a:lnTo>
                  <a:lnTo>
                    <a:pt x="363975" y="243172"/>
                  </a:lnTo>
                  <a:lnTo>
                    <a:pt x="326084" y="208433"/>
                  </a:lnTo>
                  <a:lnTo>
                    <a:pt x="288194" y="173694"/>
                  </a:lnTo>
                  <a:lnTo>
                    <a:pt x="250304" y="138955"/>
                  </a:lnTo>
                  <a:lnTo>
                    <a:pt x="212413" y="104216"/>
                  </a:lnTo>
                  <a:lnTo>
                    <a:pt x="174523" y="69477"/>
                  </a:lnTo>
                  <a:lnTo>
                    <a:pt x="136633" y="34738"/>
                  </a:lnTo>
                  <a:lnTo>
                    <a:pt x="98742" y="0"/>
                  </a:lnTo>
                  <a:lnTo>
                    <a:pt x="64450" y="38730"/>
                  </a:lnTo>
                  <a:lnTo>
                    <a:pt x="31523" y="78628"/>
                  </a:lnTo>
                  <a:lnTo>
                    <a:pt x="0" y="119644"/>
                  </a:lnTo>
                  <a:lnTo>
                    <a:pt x="41295" y="150257"/>
                  </a:lnTo>
                  <a:lnTo>
                    <a:pt x="82590" y="180870"/>
                  </a:lnTo>
                  <a:lnTo>
                    <a:pt x="123885" y="211483"/>
                  </a:lnTo>
                  <a:lnTo>
                    <a:pt x="165180" y="242097"/>
                  </a:lnTo>
                  <a:lnTo>
                    <a:pt x="206476" y="272710"/>
                  </a:lnTo>
                  <a:lnTo>
                    <a:pt x="247771" y="303323"/>
                  </a:lnTo>
                  <a:lnTo>
                    <a:pt x="289066" y="333936"/>
                  </a:lnTo>
                  <a:lnTo>
                    <a:pt x="330361" y="364550"/>
                  </a:lnTo>
                  <a:lnTo>
                    <a:pt x="371657" y="395163"/>
                  </a:lnTo>
                  <a:lnTo>
                    <a:pt x="412952" y="425776"/>
                  </a:lnTo>
                  <a:lnTo>
                    <a:pt x="454247" y="456389"/>
                  </a:lnTo>
                  <a:lnTo>
                    <a:pt x="495542" y="487003"/>
                  </a:lnTo>
                  <a:lnTo>
                    <a:pt x="536838" y="517616"/>
                  </a:lnTo>
                  <a:lnTo>
                    <a:pt x="578133" y="548229"/>
                  </a:lnTo>
                  <a:lnTo>
                    <a:pt x="619428" y="578842"/>
                  </a:lnTo>
                  <a:lnTo>
                    <a:pt x="660723" y="609456"/>
                  </a:lnTo>
                  <a:lnTo>
                    <a:pt x="702019" y="640069"/>
                  </a:lnTo>
                  <a:lnTo>
                    <a:pt x="743314" y="670682"/>
                  </a:lnTo>
                  <a:lnTo>
                    <a:pt x="784609" y="701295"/>
                  </a:lnTo>
                  <a:lnTo>
                    <a:pt x="825904" y="731909"/>
                  </a:lnTo>
                  <a:lnTo>
                    <a:pt x="867200" y="762522"/>
                  </a:lnTo>
                  <a:lnTo>
                    <a:pt x="908495" y="793135"/>
                  </a:lnTo>
                  <a:lnTo>
                    <a:pt x="949790" y="823748"/>
                  </a:lnTo>
                  <a:lnTo>
                    <a:pt x="991085" y="854362"/>
                  </a:lnTo>
                  <a:lnTo>
                    <a:pt x="1032381" y="884975"/>
                  </a:lnTo>
                  <a:lnTo>
                    <a:pt x="1073676" y="915588"/>
                  </a:lnTo>
                  <a:lnTo>
                    <a:pt x="1114971" y="946201"/>
                  </a:lnTo>
                  <a:lnTo>
                    <a:pt x="1156266" y="976815"/>
                  </a:lnTo>
                  <a:close/>
                </a:path>
              </a:pathLst>
            </a:custGeom>
            <a:solidFill>
              <a:srgbClr val="1C8356">
                <a:alpha val="100000"/>
              </a:srgbClr>
            </a:solidFill>
            <a:ln w="13550" cap="flat">
              <a:solidFill>
                <a:srgbClr val="000000">
                  <a:alpha val="100000"/>
                </a:srgbClr>
              </a:solidFill>
              <a:prstDash val="solid"/>
              <a:miter/>
            </a:ln>
          </p:spPr>
          <p:txBody>
            <a:bodyPr/>
            <a:lstStyle/>
            <a:p/>
          </p:txBody>
        </p:sp>
        <p:sp>
          <p:nvSpPr>
            <p:cNvPr id="19" name="pg19"/>
            <p:cNvSpPr/>
            <p:nvPr/>
          </p:nvSpPr>
          <p:spPr>
            <a:xfrm>
              <a:off x="1038929" y="2306595"/>
              <a:ext cx="1098819" cy="1104393"/>
            </a:xfrm>
            <a:custGeom>
              <a:avLst/>
              <a:pathLst>
                <a:path w="1098819" h="1104393">
                  <a:moveTo>
                    <a:pt x="1098819" y="1104393"/>
                  </a:moveTo>
                  <a:lnTo>
                    <a:pt x="1064291" y="1066311"/>
                  </a:lnTo>
                  <a:lnTo>
                    <a:pt x="1029763" y="1028228"/>
                  </a:lnTo>
                  <a:lnTo>
                    <a:pt x="995235" y="990146"/>
                  </a:lnTo>
                  <a:lnTo>
                    <a:pt x="960707" y="952063"/>
                  </a:lnTo>
                  <a:lnTo>
                    <a:pt x="926179" y="913980"/>
                  </a:lnTo>
                  <a:lnTo>
                    <a:pt x="891650" y="875898"/>
                  </a:lnTo>
                  <a:lnTo>
                    <a:pt x="857122" y="837815"/>
                  </a:lnTo>
                  <a:lnTo>
                    <a:pt x="822594" y="799733"/>
                  </a:lnTo>
                  <a:lnTo>
                    <a:pt x="788066" y="761650"/>
                  </a:lnTo>
                  <a:lnTo>
                    <a:pt x="753538" y="723568"/>
                  </a:lnTo>
                  <a:lnTo>
                    <a:pt x="719010" y="685485"/>
                  </a:lnTo>
                  <a:lnTo>
                    <a:pt x="684482" y="647403"/>
                  </a:lnTo>
                  <a:lnTo>
                    <a:pt x="649954" y="609320"/>
                  </a:lnTo>
                  <a:lnTo>
                    <a:pt x="615426" y="571238"/>
                  </a:lnTo>
                  <a:lnTo>
                    <a:pt x="580898" y="533155"/>
                  </a:lnTo>
                  <a:lnTo>
                    <a:pt x="546370" y="495073"/>
                  </a:lnTo>
                  <a:lnTo>
                    <a:pt x="511841" y="456990"/>
                  </a:lnTo>
                  <a:lnTo>
                    <a:pt x="477313" y="418907"/>
                  </a:lnTo>
                  <a:lnTo>
                    <a:pt x="442785" y="380825"/>
                  </a:lnTo>
                  <a:lnTo>
                    <a:pt x="408257" y="342742"/>
                  </a:lnTo>
                  <a:lnTo>
                    <a:pt x="373729" y="304660"/>
                  </a:lnTo>
                  <a:lnTo>
                    <a:pt x="339201" y="266577"/>
                  </a:lnTo>
                  <a:lnTo>
                    <a:pt x="304673" y="228495"/>
                  </a:lnTo>
                  <a:lnTo>
                    <a:pt x="270145" y="190412"/>
                  </a:lnTo>
                  <a:lnTo>
                    <a:pt x="235617" y="152330"/>
                  </a:lnTo>
                  <a:lnTo>
                    <a:pt x="201089" y="114247"/>
                  </a:lnTo>
                  <a:lnTo>
                    <a:pt x="166561" y="76165"/>
                  </a:lnTo>
                  <a:lnTo>
                    <a:pt x="132033" y="38082"/>
                  </a:lnTo>
                  <a:lnTo>
                    <a:pt x="97504" y="0"/>
                  </a:lnTo>
                  <a:lnTo>
                    <a:pt x="47633" y="47357"/>
                  </a:lnTo>
                  <a:lnTo>
                    <a:pt x="0" y="96965"/>
                  </a:lnTo>
                  <a:lnTo>
                    <a:pt x="37890" y="131704"/>
                  </a:lnTo>
                  <a:lnTo>
                    <a:pt x="75780" y="166443"/>
                  </a:lnTo>
                  <a:lnTo>
                    <a:pt x="113670" y="201182"/>
                  </a:lnTo>
                  <a:lnTo>
                    <a:pt x="151561" y="235920"/>
                  </a:lnTo>
                  <a:lnTo>
                    <a:pt x="189451" y="270659"/>
                  </a:lnTo>
                  <a:lnTo>
                    <a:pt x="227341" y="305398"/>
                  </a:lnTo>
                  <a:lnTo>
                    <a:pt x="265232" y="340137"/>
                  </a:lnTo>
                  <a:lnTo>
                    <a:pt x="303122" y="374876"/>
                  </a:lnTo>
                  <a:lnTo>
                    <a:pt x="341012" y="409615"/>
                  </a:lnTo>
                  <a:lnTo>
                    <a:pt x="378903" y="444354"/>
                  </a:lnTo>
                  <a:lnTo>
                    <a:pt x="416793" y="479093"/>
                  </a:lnTo>
                  <a:lnTo>
                    <a:pt x="454683" y="513832"/>
                  </a:lnTo>
                  <a:lnTo>
                    <a:pt x="492574" y="548571"/>
                  </a:lnTo>
                  <a:lnTo>
                    <a:pt x="530464" y="583310"/>
                  </a:lnTo>
                  <a:lnTo>
                    <a:pt x="568354" y="618048"/>
                  </a:lnTo>
                  <a:lnTo>
                    <a:pt x="606245" y="652787"/>
                  </a:lnTo>
                  <a:lnTo>
                    <a:pt x="644135" y="687526"/>
                  </a:lnTo>
                  <a:lnTo>
                    <a:pt x="682025" y="722265"/>
                  </a:lnTo>
                  <a:lnTo>
                    <a:pt x="719916" y="757004"/>
                  </a:lnTo>
                  <a:lnTo>
                    <a:pt x="757806" y="791743"/>
                  </a:lnTo>
                  <a:lnTo>
                    <a:pt x="795696" y="826482"/>
                  </a:lnTo>
                  <a:lnTo>
                    <a:pt x="833587" y="861221"/>
                  </a:lnTo>
                  <a:lnTo>
                    <a:pt x="871477" y="895960"/>
                  </a:lnTo>
                  <a:lnTo>
                    <a:pt x="909367" y="930699"/>
                  </a:lnTo>
                  <a:lnTo>
                    <a:pt x="947258" y="965438"/>
                  </a:lnTo>
                  <a:lnTo>
                    <a:pt x="985148" y="1000176"/>
                  </a:lnTo>
                  <a:lnTo>
                    <a:pt x="1023038" y="1034915"/>
                  </a:lnTo>
                  <a:lnTo>
                    <a:pt x="1060929" y="1069654"/>
                  </a:lnTo>
                  <a:close/>
                </a:path>
              </a:pathLst>
            </a:custGeom>
            <a:solidFill>
              <a:srgbClr val="C4451C">
                <a:alpha val="100000"/>
              </a:srgbClr>
            </a:solidFill>
            <a:ln w="13550" cap="flat">
              <a:solidFill>
                <a:srgbClr val="000000">
                  <a:alpha val="100000"/>
                </a:srgbClr>
              </a:solidFill>
              <a:prstDash val="solid"/>
              <a:miter/>
            </a:ln>
          </p:spPr>
          <p:txBody>
            <a:bodyPr/>
            <a:lstStyle/>
            <a:p/>
          </p:txBody>
        </p:sp>
        <p:sp>
          <p:nvSpPr>
            <p:cNvPr id="20" name="pg20"/>
            <p:cNvSpPr/>
            <p:nvPr/>
          </p:nvSpPr>
          <p:spPr>
            <a:xfrm>
              <a:off x="1136434" y="2228682"/>
              <a:ext cx="1001314" cy="1182306"/>
            </a:xfrm>
            <a:custGeom>
              <a:avLst/>
              <a:pathLst>
                <a:path w="1001314" h="1182306">
                  <a:moveTo>
                    <a:pt x="1001314" y="1182306"/>
                  </a:moveTo>
                  <a:lnTo>
                    <a:pt x="970004" y="1141536"/>
                  </a:lnTo>
                  <a:lnTo>
                    <a:pt x="938693" y="1100767"/>
                  </a:lnTo>
                  <a:lnTo>
                    <a:pt x="907383" y="1059998"/>
                  </a:lnTo>
                  <a:lnTo>
                    <a:pt x="876072" y="1019229"/>
                  </a:lnTo>
                  <a:lnTo>
                    <a:pt x="844762" y="978460"/>
                  </a:lnTo>
                  <a:lnTo>
                    <a:pt x="813451" y="937690"/>
                  </a:lnTo>
                  <a:lnTo>
                    <a:pt x="782141" y="896921"/>
                  </a:lnTo>
                  <a:lnTo>
                    <a:pt x="750831" y="856152"/>
                  </a:lnTo>
                  <a:lnTo>
                    <a:pt x="719520" y="815383"/>
                  </a:lnTo>
                  <a:lnTo>
                    <a:pt x="688210" y="774614"/>
                  </a:lnTo>
                  <a:lnTo>
                    <a:pt x="656899" y="733845"/>
                  </a:lnTo>
                  <a:lnTo>
                    <a:pt x="625589" y="693075"/>
                  </a:lnTo>
                  <a:lnTo>
                    <a:pt x="594278" y="652306"/>
                  </a:lnTo>
                  <a:lnTo>
                    <a:pt x="562968" y="611537"/>
                  </a:lnTo>
                  <a:lnTo>
                    <a:pt x="531658" y="570768"/>
                  </a:lnTo>
                  <a:lnTo>
                    <a:pt x="500347" y="529999"/>
                  </a:lnTo>
                  <a:lnTo>
                    <a:pt x="469037" y="489230"/>
                  </a:lnTo>
                  <a:lnTo>
                    <a:pt x="437726" y="448460"/>
                  </a:lnTo>
                  <a:lnTo>
                    <a:pt x="406416" y="407691"/>
                  </a:lnTo>
                  <a:lnTo>
                    <a:pt x="375105" y="366922"/>
                  </a:lnTo>
                  <a:lnTo>
                    <a:pt x="343795" y="326153"/>
                  </a:lnTo>
                  <a:lnTo>
                    <a:pt x="312484" y="285384"/>
                  </a:lnTo>
                  <a:lnTo>
                    <a:pt x="281174" y="244615"/>
                  </a:lnTo>
                  <a:lnTo>
                    <a:pt x="249864" y="203845"/>
                  </a:lnTo>
                  <a:lnTo>
                    <a:pt x="218553" y="163076"/>
                  </a:lnTo>
                  <a:lnTo>
                    <a:pt x="187243" y="122307"/>
                  </a:lnTo>
                  <a:lnTo>
                    <a:pt x="155932" y="81538"/>
                  </a:lnTo>
                  <a:lnTo>
                    <a:pt x="124622" y="40769"/>
                  </a:lnTo>
                  <a:lnTo>
                    <a:pt x="93311" y="0"/>
                  </a:lnTo>
                  <a:lnTo>
                    <a:pt x="45861" y="38004"/>
                  </a:lnTo>
                  <a:lnTo>
                    <a:pt x="0" y="77912"/>
                  </a:lnTo>
                  <a:lnTo>
                    <a:pt x="34528" y="115994"/>
                  </a:lnTo>
                  <a:lnTo>
                    <a:pt x="69056" y="154077"/>
                  </a:lnTo>
                  <a:lnTo>
                    <a:pt x="103584" y="192159"/>
                  </a:lnTo>
                  <a:lnTo>
                    <a:pt x="138112" y="230242"/>
                  </a:lnTo>
                  <a:lnTo>
                    <a:pt x="172640" y="268325"/>
                  </a:lnTo>
                  <a:lnTo>
                    <a:pt x="207168" y="306407"/>
                  </a:lnTo>
                  <a:lnTo>
                    <a:pt x="241696" y="344490"/>
                  </a:lnTo>
                  <a:lnTo>
                    <a:pt x="276224" y="382572"/>
                  </a:lnTo>
                  <a:lnTo>
                    <a:pt x="310752" y="420655"/>
                  </a:lnTo>
                  <a:lnTo>
                    <a:pt x="345280" y="458737"/>
                  </a:lnTo>
                  <a:lnTo>
                    <a:pt x="379808" y="496820"/>
                  </a:lnTo>
                  <a:lnTo>
                    <a:pt x="414337" y="534902"/>
                  </a:lnTo>
                  <a:lnTo>
                    <a:pt x="448865" y="572985"/>
                  </a:lnTo>
                  <a:lnTo>
                    <a:pt x="483393" y="611067"/>
                  </a:lnTo>
                  <a:lnTo>
                    <a:pt x="517921" y="649150"/>
                  </a:lnTo>
                  <a:lnTo>
                    <a:pt x="552449" y="687233"/>
                  </a:lnTo>
                  <a:lnTo>
                    <a:pt x="586977" y="725315"/>
                  </a:lnTo>
                  <a:lnTo>
                    <a:pt x="621505" y="763398"/>
                  </a:lnTo>
                  <a:lnTo>
                    <a:pt x="656033" y="801480"/>
                  </a:lnTo>
                  <a:lnTo>
                    <a:pt x="690561" y="839563"/>
                  </a:lnTo>
                  <a:lnTo>
                    <a:pt x="725089" y="877645"/>
                  </a:lnTo>
                  <a:lnTo>
                    <a:pt x="759617" y="915728"/>
                  </a:lnTo>
                  <a:lnTo>
                    <a:pt x="794145" y="953810"/>
                  </a:lnTo>
                  <a:lnTo>
                    <a:pt x="828674" y="991893"/>
                  </a:lnTo>
                  <a:lnTo>
                    <a:pt x="863202" y="1029975"/>
                  </a:lnTo>
                  <a:lnTo>
                    <a:pt x="897730" y="1068058"/>
                  </a:lnTo>
                  <a:lnTo>
                    <a:pt x="932258" y="1106140"/>
                  </a:lnTo>
                  <a:lnTo>
                    <a:pt x="966786" y="1144223"/>
                  </a:lnTo>
                  <a:close/>
                </a:path>
              </a:pathLst>
            </a:custGeom>
            <a:solidFill>
              <a:srgbClr val="325A9B">
                <a:alpha val="100000"/>
              </a:srgbClr>
            </a:solidFill>
            <a:ln w="13550" cap="flat">
              <a:solidFill>
                <a:srgbClr val="000000">
                  <a:alpha val="100000"/>
                </a:srgbClr>
              </a:solidFill>
              <a:prstDash val="solid"/>
              <a:miter/>
            </a:ln>
          </p:spPr>
          <p:txBody>
            <a:bodyPr/>
            <a:lstStyle/>
            <a:p/>
          </p:txBody>
        </p:sp>
        <p:sp>
          <p:nvSpPr>
            <p:cNvPr id="21" name="pg21"/>
            <p:cNvSpPr/>
            <p:nvPr/>
          </p:nvSpPr>
          <p:spPr>
            <a:xfrm>
              <a:off x="1229746" y="2180711"/>
              <a:ext cx="908002" cy="1230277"/>
            </a:xfrm>
            <a:custGeom>
              <a:avLst/>
              <a:pathLst>
                <a:path w="908002" h="1230277">
                  <a:moveTo>
                    <a:pt x="908002" y="1230277"/>
                  </a:moveTo>
                  <a:lnTo>
                    <a:pt x="878972" y="1187853"/>
                  </a:lnTo>
                  <a:lnTo>
                    <a:pt x="849942" y="1145430"/>
                  </a:lnTo>
                  <a:lnTo>
                    <a:pt x="820913" y="1103007"/>
                  </a:lnTo>
                  <a:lnTo>
                    <a:pt x="791883" y="1060583"/>
                  </a:lnTo>
                  <a:lnTo>
                    <a:pt x="762853" y="1018160"/>
                  </a:lnTo>
                  <a:lnTo>
                    <a:pt x="733823" y="975737"/>
                  </a:lnTo>
                  <a:lnTo>
                    <a:pt x="704794" y="933313"/>
                  </a:lnTo>
                  <a:lnTo>
                    <a:pt x="675764" y="890890"/>
                  </a:lnTo>
                  <a:lnTo>
                    <a:pt x="646734" y="848466"/>
                  </a:lnTo>
                  <a:lnTo>
                    <a:pt x="617704" y="806043"/>
                  </a:lnTo>
                  <a:lnTo>
                    <a:pt x="588674" y="763620"/>
                  </a:lnTo>
                  <a:lnTo>
                    <a:pt x="559645" y="721196"/>
                  </a:lnTo>
                  <a:lnTo>
                    <a:pt x="530615" y="678773"/>
                  </a:lnTo>
                  <a:lnTo>
                    <a:pt x="501585" y="636350"/>
                  </a:lnTo>
                  <a:lnTo>
                    <a:pt x="472555" y="593926"/>
                  </a:lnTo>
                  <a:lnTo>
                    <a:pt x="443526" y="551503"/>
                  </a:lnTo>
                  <a:lnTo>
                    <a:pt x="414496" y="509080"/>
                  </a:lnTo>
                  <a:lnTo>
                    <a:pt x="385466" y="466656"/>
                  </a:lnTo>
                  <a:lnTo>
                    <a:pt x="356436" y="424233"/>
                  </a:lnTo>
                  <a:lnTo>
                    <a:pt x="327406" y="381810"/>
                  </a:lnTo>
                  <a:lnTo>
                    <a:pt x="298377" y="339386"/>
                  </a:lnTo>
                  <a:lnTo>
                    <a:pt x="269347" y="296963"/>
                  </a:lnTo>
                  <a:lnTo>
                    <a:pt x="240317" y="254540"/>
                  </a:lnTo>
                  <a:lnTo>
                    <a:pt x="211287" y="212116"/>
                  </a:lnTo>
                  <a:lnTo>
                    <a:pt x="182258" y="169693"/>
                  </a:lnTo>
                  <a:lnTo>
                    <a:pt x="153228" y="127270"/>
                  </a:lnTo>
                  <a:lnTo>
                    <a:pt x="124198" y="84846"/>
                  </a:lnTo>
                  <a:lnTo>
                    <a:pt x="95168" y="42423"/>
                  </a:lnTo>
                  <a:lnTo>
                    <a:pt x="66138" y="0"/>
                  </a:lnTo>
                  <a:lnTo>
                    <a:pt x="0" y="47971"/>
                  </a:lnTo>
                  <a:lnTo>
                    <a:pt x="31310" y="88740"/>
                  </a:lnTo>
                  <a:lnTo>
                    <a:pt x="62620" y="129509"/>
                  </a:lnTo>
                  <a:lnTo>
                    <a:pt x="93931" y="170278"/>
                  </a:lnTo>
                  <a:lnTo>
                    <a:pt x="125241" y="211047"/>
                  </a:lnTo>
                  <a:lnTo>
                    <a:pt x="156552" y="251816"/>
                  </a:lnTo>
                  <a:lnTo>
                    <a:pt x="187862" y="292586"/>
                  </a:lnTo>
                  <a:lnTo>
                    <a:pt x="219173" y="333355"/>
                  </a:lnTo>
                  <a:lnTo>
                    <a:pt x="250483" y="374124"/>
                  </a:lnTo>
                  <a:lnTo>
                    <a:pt x="281793" y="414893"/>
                  </a:lnTo>
                  <a:lnTo>
                    <a:pt x="313104" y="455662"/>
                  </a:lnTo>
                  <a:lnTo>
                    <a:pt x="344414" y="496431"/>
                  </a:lnTo>
                  <a:lnTo>
                    <a:pt x="375725" y="537201"/>
                  </a:lnTo>
                  <a:lnTo>
                    <a:pt x="407035" y="577970"/>
                  </a:lnTo>
                  <a:lnTo>
                    <a:pt x="438346" y="618739"/>
                  </a:lnTo>
                  <a:lnTo>
                    <a:pt x="469656" y="659508"/>
                  </a:lnTo>
                  <a:lnTo>
                    <a:pt x="500966" y="700277"/>
                  </a:lnTo>
                  <a:lnTo>
                    <a:pt x="532277" y="741047"/>
                  </a:lnTo>
                  <a:lnTo>
                    <a:pt x="563587" y="781816"/>
                  </a:lnTo>
                  <a:lnTo>
                    <a:pt x="594898" y="822585"/>
                  </a:lnTo>
                  <a:lnTo>
                    <a:pt x="626208" y="863354"/>
                  </a:lnTo>
                  <a:lnTo>
                    <a:pt x="657519" y="904123"/>
                  </a:lnTo>
                  <a:lnTo>
                    <a:pt x="688829" y="944892"/>
                  </a:lnTo>
                  <a:lnTo>
                    <a:pt x="720139" y="985662"/>
                  </a:lnTo>
                  <a:lnTo>
                    <a:pt x="751450" y="1026431"/>
                  </a:lnTo>
                  <a:lnTo>
                    <a:pt x="782760" y="1067200"/>
                  </a:lnTo>
                  <a:lnTo>
                    <a:pt x="814071" y="1107969"/>
                  </a:lnTo>
                  <a:lnTo>
                    <a:pt x="845381" y="1148738"/>
                  </a:lnTo>
                  <a:lnTo>
                    <a:pt x="876692" y="1189507"/>
                  </a:lnTo>
                  <a:close/>
                </a:path>
              </a:pathLst>
            </a:custGeom>
            <a:solidFill>
              <a:srgbClr val="F8A19F">
                <a:alpha val="100000"/>
              </a:srgbClr>
            </a:solidFill>
            <a:ln w="13550" cap="flat">
              <a:solidFill>
                <a:srgbClr val="000000">
                  <a:alpha val="100000"/>
                </a:srgbClr>
              </a:solidFill>
              <a:prstDash val="solid"/>
              <a:miter/>
            </a:ln>
          </p:spPr>
          <p:txBody>
            <a:bodyPr/>
            <a:lstStyle/>
            <a:p/>
          </p:txBody>
        </p:sp>
        <p:sp>
          <p:nvSpPr>
            <p:cNvPr id="22" name="pg22"/>
            <p:cNvSpPr/>
            <p:nvPr/>
          </p:nvSpPr>
          <p:spPr>
            <a:xfrm>
              <a:off x="1295885" y="2137851"/>
              <a:ext cx="841863" cy="1273137"/>
            </a:xfrm>
            <a:custGeom>
              <a:avLst/>
              <a:pathLst>
                <a:path w="841863" h="1273137">
                  <a:moveTo>
                    <a:pt x="841863" y="1273137"/>
                  </a:moveTo>
                  <a:lnTo>
                    <a:pt x="815121" y="1229236"/>
                  </a:lnTo>
                  <a:lnTo>
                    <a:pt x="788379" y="1185334"/>
                  </a:lnTo>
                  <a:lnTo>
                    <a:pt x="761637" y="1141433"/>
                  </a:lnTo>
                  <a:lnTo>
                    <a:pt x="734894" y="1097532"/>
                  </a:lnTo>
                  <a:lnTo>
                    <a:pt x="708152" y="1053631"/>
                  </a:lnTo>
                  <a:lnTo>
                    <a:pt x="681410" y="1009729"/>
                  </a:lnTo>
                  <a:lnTo>
                    <a:pt x="654668" y="965828"/>
                  </a:lnTo>
                  <a:lnTo>
                    <a:pt x="627926" y="921927"/>
                  </a:lnTo>
                  <a:lnTo>
                    <a:pt x="601183" y="878025"/>
                  </a:lnTo>
                  <a:lnTo>
                    <a:pt x="574441" y="834124"/>
                  </a:lnTo>
                  <a:lnTo>
                    <a:pt x="547699" y="790223"/>
                  </a:lnTo>
                  <a:lnTo>
                    <a:pt x="520957" y="746321"/>
                  </a:lnTo>
                  <a:lnTo>
                    <a:pt x="494215" y="702420"/>
                  </a:lnTo>
                  <a:lnTo>
                    <a:pt x="467472" y="658519"/>
                  </a:lnTo>
                  <a:lnTo>
                    <a:pt x="440730" y="614618"/>
                  </a:lnTo>
                  <a:lnTo>
                    <a:pt x="413988" y="570716"/>
                  </a:lnTo>
                  <a:lnTo>
                    <a:pt x="387246" y="526815"/>
                  </a:lnTo>
                  <a:lnTo>
                    <a:pt x="360504" y="482914"/>
                  </a:lnTo>
                  <a:lnTo>
                    <a:pt x="333761" y="439012"/>
                  </a:lnTo>
                  <a:lnTo>
                    <a:pt x="307019" y="395111"/>
                  </a:lnTo>
                  <a:lnTo>
                    <a:pt x="280277" y="351210"/>
                  </a:lnTo>
                  <a:lnTo>
                    <a:pt x="253535" y="307309"/>
                  </a:lnTo>
                  <a:lnTo>
                    <a:pt x="226793" y="263407"/>
                  </a:lnTo>
                  <a:lnTo>
                    <a:pt x="200050" y="219506"/>
                  </a:lnTo>
                  <a:lnTo>
                    <a:pt x="173308" y="175605"/>
                  </a:lnTo>
                  <a:lnTo>
                    <a:pt x="146566" y="131703"/>
                  </a:lnTo>
                  <a:lnTo>
                    <a:pt x="119824" y="87802"/>
                  </a:lnTo>
                  <a:lnTo>
                    <a:pt x="93082" y="43901"/>
                  </a:lnTo>
                  <a:lnTo>
                    <a:pt x="66339" y="0"/>
                  </a:lnTo>
                  <a:lnTo>
                    <a:pt x="0" y="42860"/>
                  </a:lnTo>
                  <a:lnTo>
                    <a:pt x="29029" y="85283"/>
                  </a:lnTo>
                  <a:lnTo>
                    <a:pt x="58059" y="127707"/>
                  </a:lnTo>
                  <a:lnTo>
                    <a:pt x="87089" y="170130"/>
                  </a:lnTo>
                  <a:lnTo>
                    <a:pt x="116119" y="212553"/>
                  </a:lnTo>
                  <a:lnTo>
                    <a:pt x="145148" y="254977"/>
                  </a:lnTo>
                  <a:lnTo>
                    <a:pt x="174178" y="297400"/>
                  </a:lnTo>
                  <a:lnTo>
                    <a:pt x="203208" y="339823"/>
                  </a:lnTo>
                  <a:lnTo>
                    <a:pt x="232238" y="382247"/>
                  </a:lnTo>
                  <a:lnTo>
                    <a:pt x="261268" y="424670"/>
                  </a:lnTo>
                  <a:lnTo>
                    <a:pt x="290297" y="467093"/>
                  </a:lnTo>
                  <a:lnTo>
                    <a:pt x="319327" y="509517"/>
                  </a:lnTo>
                  <a:lnTo>
                    <a:pt x="348357" y="551940"/>
                  </a:lnTo>
                  <a:lnTo>
                    <a:pt x="377387" y="594363"/>
                  </a:lnTo>
                  <a:lnTo>
                    <a:pt x="406416" y="636787"/>
                  </a:lnTo>
                  <a:lnTo>
                    <a:pt x="435446" y="679210"/>
                  </a:lnTo>
                  <a:lnTo>
                    <a:pt x="464476" y="721633"/>
                  </a:lnTo>
                  <a:lnTo>
                    <a:pt x="493506" y="764057"/>
                  </a:lnTo>
                  <a:lnTo>
                    <a:pt x="522536" y="806480"/>
                  </a:lnTo>
                  <a:lnTo>
                    <a:pt x="551565" y="848904"/>
                  </a:lnTo>
                  <a:lnTo>
                    <a:pt x="580595" y="891327"/>
                  </a:lnTo>
                  <a:lnTo>
                    <a:pt x="609625" y="933750"/>
                  </a:lnTo>
                  <a:lnTo>
                    <a:pt x="638655" y="976174"/>
                  </a:lnTo>
                  <a:lnTo>
                    <a:pt x="667684" y="1018597"/>
                  </a:lnTo>
                  <a:lnTo>
                    <a:pt x="696714" y="1061020"/>
                  </a:lnTo>
                  <a:lnTo>
                    <a:pt x="725744" y="1103444"/>
                  </a:lnTo>
                  <a:lnTo>
                    <a:pt x="754774" y="1145867"/>
                  </a:lnTo>
                  <a:lnTo>
                    <a:pt x="783804" y="1188290"/>
                  </a:lnTo>
                  <a:lnTo>
                    <a:pt x="812833" y="1230714"/>
                  </a:lnTo>
                  <a:close/>
                </a:path>
              </a:pathLst>
            </a:custGeom>
            <a:solidFill>
              <a:srgbClr val="AA0DFE">
                <a:alpha val="100000"/>
              </a:srgbClr>
            </a:solidFill>
            <a:ln w="13550" cap="flat">
              <a:solidFill>
                <a:srgbClr val="000000">
                  <a:alpha val="100000"/>
                </a:srgbClr>
              </a:solidFill>
              <a:prstDash val="solid"/>
              <a:miter/>
            </a:ln>
          </p:spPr>
          <p:txBody>
            <a:bodyPr/>
            <a:lstStyle/>
            <a:p/>
          </p:txBody>
        </p:sp>
        <p:sp>
          <p:nvSpPr>
            <p:cNvPr id="23" name="pg23"/>
            <p:cNvSpPr/>
            <p:nvPr/>
          </p:nvSpPr>
          <p:spPr>
            <a:xfrm>
              <a:off x="1362225" y="2100490"/>
              <a:ext cx="775523" cy="1310497"/>
            </a:xfrm>
            <a:custGeom>
              <a:avLst/>
              <a:pathLst>
                <a:path w="775523" h="1310497">
                  <a:moveTo>
                    <a:pt x="775523" y="1310497"/>
                  </a:moveTo>
                  <a:lnTo>
                    <a:pt x="751021" y="1265308"/>
                  </a:lnTo>
                  <a:lnTo>
                    <a:pt x="726518" y="1220118"/>
                  </a:lnTo>
                  <a:lnTo>
                    <a:pt x="702016" y="1174929"/>
                  </a:lnTo>
                  <a:lnTo>
                    <a:pt x="677513" y="1129739"/>
                  </a:lnTo>
                  <a:lnTo>
                    <a:pt x="653011" y="1084549"/>
                  </a:lnTo>
                  <a:lnTo>
                    <a:pt x="628508" y="1039360"/>
                  </a:lnTo>
                  <a:lnTo>
                    <a:pt x="604006" y="994170"/>
                  </a:lnTo>
                  <a:lnTo>
                    <a:pt x="579504" y="948981"/>
                  </a:lnTo>
                  <a:lnTo>
                    <a:pt x="555001" y="903791"/>
                  </a:lnTo>
                  <a:lnTo>
                    <a:pt x="530499" y="858602"/>
                  </a:lnTo>
                  <a:lnTo>
                    <a:pt x="505996" y="813412"/>
                  </a:lnTo>
                  <a:lnTo>
                    <a:pt x="481494" y="768222"/>
                  </a:lnTo>
                  <a:lnTo>
                    <a:pt x="456991" y="723033"/>
                  </a:lnTo>
                  <a:lnTo>
                    <a:pt x="432489" y="677843"/>
                  </a:lnTo>
                  <a:lnTo>
                    <a:pt x="407986" y="632654"/>
                  </a:lnTo>
                  <a:lnTo>
                    <a:pt x="383484" y="587464"/>
                  </a:lnTo>
                  <a:lnTo>
                    <a:pt x="358981" y="542274"/>
                  </a:lnTo>
                  <a:lnTo>
                    <a:pt x="334479" y="497085"/>
                  </a:lnTo>
                  <a:lnTo>
                    <a:pt x="309976" y="451895"/>
                  </a:lnTo>
                  <a:lnTo>
                    <a:pt x="285474" y="406706"/>
                  </a:lnTo>
                  <a:lnTo>
                    <a:pt x="260972" y="361516"/>
                  </a:lnTo>
                  <a:lnTo>
                    <a:pt x="236469" y="316327"/>
                  </a:lnTo>
                  <a:lnTo>
                    <a:pt x="211967" y="271137"/>
                  </a:lnTo>
                  <a:lnTo>
                    <a:pt x="187464" y="225947"/>
                  </a:lnTo>
                  <a:lnTo>
                    <a:pt x="162962" y="180758"/>
                  </a:lnTo>
                  <a:lnTo>
                    <a:pt x="138459" y="135568"/>
                  </a:lnTo>
                  <a:lnTo>
                    <a:pt x="113957" y="90379"/>
                  </a:lnTo>
                  <a:lnTo>
                    <a:pt x="89454" y="45189"/>
                  </a:lnTo>
                  <a:lnTo>
                    <a:pt x="64952" y="0"/>
                  </a:lnTo>
                  <a:lnTo>
                    <a:pt x="0" y="37360"/>
                  </a:lnTo>
                  <a:lnTo>
                    <a:pt x="26742" y="81261"/>
                  </a:lnTo>
                  <a:lnTo>
                    <a:pt x="53484" y="125162"/>
                  </a:lnTo>
                  <a:lnTo>
                    <a:pt x="80226" y="169064"/>
                  </a:lnTo>
                  <a:lnTo>
                    <a:pt x="106968" y="212965"/>
                  </a:lnTo>
                  <a:lnTo>
                    <a:pt x="133710" y="256866"/>
                  </a:lnTo>
                  <a:lnTo>
                    <a:pt x="160453" y="300768"/>
                  </a:lnTo>
                  <a:lnTo>
                    <a:pt x="187195" y="344669"/>
                  </a:lnTo>
                  <a:lnTo>
                    <a:pt x="213937" y="388570"/>
                  </a:lnTo>
                  <a:lnTo>
                    <a:pt x="240679" y="432471"/>
                  </a:lnTo>
                  <a:lnTo>
                    <a:pt x="267421" y="476373"/>
                  </a:lnTo>
                  <a:lnTo>
                    <a:pt x="294164" y="520274"/>
                  </a:lnTo>
                  <a:lnTo>
                    <a:pt x="320906" y="564175"/>
                  </a:lnTo>
                  <a:lnTo>
                    <a:pt x="347648" y="608077"/>
                  </a:lnTo>
                  <a:lnTo>
                    <a:pt x="374390" y="651978"/>
                  </a:lnTo>
                  <a:lnTo>
                    <a:pt x="401132" y="695879"/>
                  </a:lnTo>
                  <a:lnTo>
                    <a:pt x="427875" y="739781"/>
                  </a:lnTo>
                  <a:lnTo>
                    <a:pt x="454617" y="783682"/>
                  </a:lnTo>
                  <a:lnTo>
                    <a:pt x="481359" y="827583"/>
                  </a:lnTo>
                  <a:lnTo>
                    <a:pt x="508101" y="871484"/>
                  </a:lnTo>
                  <a:lnTo>
                    <a:pt x="534843" y="915386"/>
                  </a:lnTo>
                  <a:lnTo>
                    <a:pt x="561586" y="959287"/>
                  </a:lnTo>
                  <a:lnTo>
                    <a:pt x="588328" y="1003188"/>
                  </a:lnTo>
                  <a:lnTo>
                    <a:pt x="615070" y="1047090"/>
                  </a:lnTo>
                  <a:lnTo>
                    <a:pt x="641812" y="1090991"/>
                  </a:lnTo>
                  <a:lnTo>
                    <a:pt x="668554" y="1134892"/>
                  </a:lnTo>
                  <a:lnTo>
                    <a:pt x="695297" y="1178793"/>
                  </a:lnTo>
                  <a:lnTo>
                    <a:pt x="722039" y="1222695"/>
                  </a:lnTo>
                  <a:lnTo>
                    <a:pt x="748781" y="1266596"/>
                  </a:lnTo>
                  <a:close/>
                </a:path>
              </a:pathLst>
            </a:custGeom>
            <a:solidFill>
              <a:srgbClr val="F6222E">
                <a:alpha val="100000"/>
              </a:srgbClr>
            </a:solidFill>
            <a:ln w="13550" cap="flat">
              <a:solidFill>
                <a:srgbClr val="000000">
                  <a:alpha val="100000"/>
                </a:srgbClr>
              </a:solidFill>
              <a:prstDash val="solid"/>
              <a:miter/>
            </a:ln>
          </p:spPr>
          <p:txBody>
            <a:bodyPr/>
            <a:lstStyle/>
            <a:p/>
          </p:txBody>
        </p:sp>
        <p:sp>
          <p:nvSpPr>
            <p:cNvPr id="24" name="pg24"/>
            <p:cNvSpPr/>
            <p:nvPr/>
          </p:nvSpPr>
          <p:spPr>
            <a:xfrm>
              <a:off x="1427178" y="2069683"/>
              <a:ext cx="710571" cy="1341304"/>
            </a:xfrm>
            <a:custGeom>
              <a:avLst/>
              <a:pathLst>
                <a:path w="710571" h="1341304">
                  <a:moveTo>
                    <a:pt x="710571" y="1341304"/>
                  </a:moveTo>
                  <a:lnTo>
                    <a:pt x="688138" y="1295052"/>
                  </a:lnTo>
                  <a:lnTo>
                    <a:pt x="665705" y="1248801"/>
                  </a:lnTo>
                  <a:lnTo>
                    <a:pt x="643272" y="1202549"/>
                  </a:lnTo>
                  <a:lnTo>
                    <a:pt x="620840" y="1156297"/>
                  </a:lnTo>
                  <a:lnTo>
                    <a:pt x="598407" y="1110045"/>
                  </a:lnTo>
                  <a:lnTo>
                    <a:pt x="575974" y="1063793"/>
                  </a:lnTo>
                  <a:lnTo>
                    <a:pt x="553541" y="1017541"/>
                  </a:lnTo>
                  <a:lnTo>
                    <a:pt x="531108" y="971289"/>
                  </a:lnTo>
                  <a:lnTo>
                    <a:pt x="508675" y="925037"/>
                  </a:lnTo>
                  <a:lnTo>
                    <a:pt x="486243" y="878785"/>
                  </a:lnTo>
                  <a:lnTo>
                    <a:pt x="463810" y="832534"/>
                  </a:lnTo>
                  <a:lnTo>
                    <a:pt x="441377" y="786282"/>
                  </a:lnTo>
                  <a:lnTo>
                    <a:pt x="418944" y="740030"/>
                  </a:lnTo>
                  <a:lnTo>
                    <a:pt x="396511" y="693778"/>
                  </a:lnTo>
                  <a:lnTo>
                    <a:pt x="374079" y="647526"/>
                  </a:lnTo>
                  <a:lnTo>
                    <a:pt x="351646" y="601274"/>
                  </a:lnTo>
                  <a:lnTo>
                    <a:pt x="329213" y="555022"/>
                  </a:lnTo>
                  <a:lnTo>
                    <a:pt x="306780" y="508770"/>
                  </a:lnTo>
                  <a:lnTo>
                    <a:pt x="284347" y="462518"/>
                  </a:lnTo>
                  <a:lnTo>
                    <a:pt x="261915" y="416267"/>
                  </a:lnTo>
                  <a:lnTo>
                    <a:pt x="239482" y="370015"/>
                  </a:lnTo>
                  <a:lnTo>
                    <a:pt x="217049" y="323763"/>
                  </a:lnTo>
                  <a:lnTo>
                    <a:pt x="194616" y="277511"/>
                  </a:lnTo>
                  <a:lnTo>
                    <a:pt x="172183" y="231259"/>
                  </a:lnTo>
                  <a:lnTo>
                    <a:pt x="149750" y="185007"/>
                  </a:lnTo>
                  <a:lnTo>
                    <a:pt x="127318" y="138755"/>
                  </a:lnTo>
                  <a:lnTo>
                    <a:pt x="104885" y="92503"/>
                  </a:lnTo>
                  <a:lnTo>
                    <a:pt x="82452" y="46251"/>
                  </a:lnTo>
                  <a:lnTo>
                    <a:pt x="60019" y="0"/>
                  </a:lnTo>
                  <a:lnTo>
                    <a:pt x="0" y="30807"/>
                  </a:lnTo>
                  <a:lnTo>
                    <a:pt x="24502" y="75996"/>
                  </a:lnTo>
                  <a:lnTo>
                    <a:pt x="49004" y="121186"/>
                  </a:lnTo>
                  <a:lnTo>
                    <a:pt x="73507" y="166375"/>
                  </a:lnTo>
                  <a:lnTo>
                    <a:pt x="98009" y="211565"/>
                  </a:lnTo>
                  <a:lnTo>
                    <a:pt x="122512" y="256754"/>
                  </a:lnTo>
                  <a:lnTo>
                    <a:pt x="147014" y="301944"/>
                  </a:lnTo>
                  <a:lnTo>
                    <a:pt x="171517" y="347134"/>
                  </a:lnTo>
                  <a:lnTo>
                    <a:pt x="196019" y="392323"/>
                  </a:lnTo>
                  <a:lnTo>
                    <a:pt x="220522" y="437513"/>
                  </a:lnTo>
                  <a:lnTo>
                    <a:pt x="245024" y="482702"/>
                  </a:lnTo>
                  <a:lnTo>
                    <a:pt x="269527" y="527892"/>
                  </a:lnTo>
                  <a:lnTo>
                    <a:pt x="294029" y="573082"/>
                  </a:lnTo>
                  <a:lnTo>
                    <a:pt x="318531" y="618271"/>
                  </a:lnTo>
                  <a:lnTo>
                    <a:pt x="343034" y="663461"/>
                  </a:lnTo>
                  <a:lnTo>
                    <a:pt x="367536" y="708650"/>
                  </a:lnTo>
                  <a:lnTo>
                    <a:pt x="392039" y="753840"/>
                  </a:lnTo>
                  <a:lnTo>
                    <a:pt x="416541" y="799029"/>
                  </a:lnTo>
                  <a:lnTo>
                    <a:pt x="441044" y="844219"/>
                  </a:lnTo>
                  <a:lnTo>
                    <a:pt x="465546" y="889409"/>
                  </a:lnTo>
                  <a:lnTo>
                    <a:pt x="490049" y="934598"/>
                  </a:lnTo>
                  <a:lnTo>
                    <a:pt x="514551" y="979788"/>
                  </a:lnTo>
                  <a:lnTo>
                    <a:pt x="539054" y="1024977"/>
                  </a:lnTo>
                  <a:lnTo>
                    <a:pt x="563556" y="1070167"/>
                  </a:lnTo>
                  <a:lnTo>
                    <a:pt x="588059" y="1115356"/>
                  </a:lnTo>
                  <a:lnTo>
                    <a:pt x="612561" y="1160546"/>
                  </a:lnTo>
                  <a:lnTo>
                    <a:pt x="637063" y="1205736"/>
                  </a:lnTo>
                  <a:lnTo>
                    <a:pt x="661566" y="1250925"/>
                  </a:lnTo>
                  <a:lnTo>
                    <a:pt x="686068" y="1296115"/>
                  </a:lnTo>
                  <a:close/>
                </a:path>
              </a:pathLst>
            </a:custGeom>
            <a:solidFill>
              <a:srgbClr val="2ED9FF">
                <a:alpha val="100000"/>
              </a:srgbClr>
            </a:solidFill>
            <a:ln w="13550" cap="flat">
              <a:solidFill>
                <a:srgbClr val="000000">
                  <a:alpha val="100000"/>
                </a:srgbClr>
              </a:solidFill>
              <a:prstDash val="solid"/>
              <a:miter/>
            </a:ln>
          </p:spPr>
          <p:txBody>
            <a:bodyPr/>
            <a:lstStyle/>
            <a:p/>
          </p:txBody>
        </p:sp>
        <p:sp>
          <p:nvSpPr>
            <p:cNvPr id="25" name="pg25"/>
            <p:cNvSpPr/>
            <p:nvPr/>
          </p:nvSpPr>
          <p:spPr>
            <a:xfrm>
              <a:off x="1487197" y="2045550"/>
              <a:ext cx="650551" cy="1365438"/>
            </a:xfrm>
            <a:custGeom>
              <a:avLst/>
              <a:pathLst>
                <a:path w="650551" h="1365438">
                  <a:moveTo>
                    <a:pt x="650551" y="1365438"/>
                  </a:moveTo>
                  <a:lnTo>
                    <a:pt x="629922" y="1318354"/>
                  </a:lnTo>
                  <a:lnTo>
                    <a:pt x="609293" y="1271270"/>
                  </a:lnTo>
                  <a:lnTo>
                    <a:pt x="588664" y="1224186"/>
                  </a:lnTo>
                  <a:lnTo>
                    <a:pt x="568035" y="1177102"/>
                  </a:lnTo>
                  <a:lnTo>
                    <a:pt x="547406" y="1130018"/>
                  </a:lnTo>
                  <a:lnTo>
                    <a:pt x="526777" y="1082934"/>
                  </a:lnTo>
                  <a:lnTo>
                    <a:pt x="506148" y="1035850"/>
                  </a:lnTo>
                  <a:lnTo>
                    <a:pt x="485519" y="988765"/>
                  </a:lnTo>
                  <a:lnTo>
                    <a:pt x="464890" y="941681"/>
                  </a:lnTo>
                  <a:lnTo>
                    <a:pt x="444261" y="894597"/>
                  </a:lnTo>
                  <a:lnTo>
                    <a:pt x="423632" y="847513"/>
                  </a:lnTo>
                  <a:lnTo>
                    <a:pt x="403003" y="800429"/>
                  </a:lnTo>
                  <a:lnTo>
                    <a:pt x="382374" y="753345"/>
                  </a:lnTo>
                  <a:lnTo>
                    <a:pt x="361745" y="706261"/>
                  </a:lnTo>
                  <a:lnTo>
                    <a:pt x="341116" y="659177"/>
                  </a:lnTo>
                  <a:lnTo>
                    <a:pt x="320487" y="612093"/>
                  </a:lnTo>
                  <a:lnTo>
                    <a:pt x="299858" y="565009"/>
                  </a:lnTo>
                  <a:lnTo>
                    <a:pt x="279229" y="517925"/>
                  </a:lnTo>
                  <a:lnTo>
                    <a:pt x="258600" y="470840"/>
                  </a:lnTo>
                  <a:lnTo>
                    <a:pt x="237971" y="423756"/>
                  </a:lnTo>
                  <a:lnTo>
                    <a:pt x="217341" y="376672"/>
                  </a:lnTo>
                  <a:lnTo>
                    <a:pt x="196712" y="329588"/>
                  </a:lnTo>
                  <a:lnTo>
                    <a:pt x="176083" y="282504"/>
                  </a:lnTo>
                  <a:lnTo>
                    <a:pt x="155454" y="235420"/>
                  </a:lnTo>
                  <a:lnTo>
                    <a:pt x="134825" y="188336"/>
                  </a:lnTo>
                  <a:lnTo>
                    <a:pt x="114196" y="141252"/>
                  </a:lnTo>
                  <a:lnTo>
                    <a:pt x="93567" y="94168"/>
                  </a:lnTo>
                  <a:lnTo>
                    <a:pt x="72938" y="47084"/>
                  </a:lnTo>
                  <a:lnTo>
                    <a:pt x="52309" y="0"/>
                  </a:lnTo>
                  <a:lnTo>
                    <a:pt x="0" y="24133"/>
                  </a:lnTo>
                  <a:lnTo>
                    <a:pt x="22432" y="70385"/>
                  </a:lnTo>
                  <a:lnTo>
                    <a:pt x="44865" y="116637"/>
                  </a:lnTo>
                  <a:lnTo>
                    <a:pt x="67298" y="162889"/>
                  </a:lnTo>
                  <a:lnTo>
                    <a:pt x="89731" y="209141"/>
                  </a:lnTo>
                  <a:lnTo>
                    <a:pt x="112164" y="255393"/>
                  </a:lnTo>
                  <a:lnTo>
                    <a:pt x="134596" y="301645"/>
                  </a:lnTo>
                  <a:lnTo>
                    <a:pt x="157029" y="347897"/>
                  </a:lnTo>
                  <a:lnTo>
                    <a:pt x="179462" y="394148"/>
                  </a:lnTo>
                  <a:lnTo>
                    <a:pt x="201895" y="440400"/>
                  </a:lnTo>
                  <a:lnTo>
                    <a:pt x="224328" y="486652"/>
                  </a:lnTo>
                  <a:lnTo>
                    <a:pt x="246760" y="532904"/>
                  </a:lnTo>
                  <a:lnTo>
                    <a:pt x="269193" y="579156"/>
                  </a:lnTo>
                  <a:lnTo>
                    <a:pt x="291626" y="625408"/>
                  </a:lnTo>
                  <a:lnTo>
                    <a:pt x="314059" y="671660"/>
                  </a:lnTo>
                  <a:lnTo>
                    <a:pt x="336492" y="717912"/>
                  </a:lnTo>
                  <a:lnTo>
                    <a:pt x="358925" y="764164"/>
                  </a:lnTo>
                  <a:lnTo>
                    <a:pt x="381357" y="810416"/>
                  </a:lnTo>
                  <a:lnTo>
                    <a:pt x="403790" y="856667"/>
                  </a:lnTo>
                  <a:lnTo>
                    <a:pt x="426223" y="902919"/>
                  </a:lnTo>
                  <a:lnTo>
                    <a:pt x="448656" y="949171"/>
                  </a:lnTo>
                  <a:lnTo>
                    <a:pt x="471089" y="995423"/>
                  </a:lnTo>
                  <a:lnTo>
                    <a:pt x="493521" y="1041675"/>
                  </a:lnTo>
                  <a:lnTo>
                    <a:pt x="515954" y="1087927"/>
                  </a:lnTo>
                  <a:lnTo>
                    <a:pt x="538387" y="1134179"/>
                  </a:lnTo>
                  <a:lnTo>
                    <a:pt x="560820" y="1180431"/>
                  </a:lnTo>
                  <a:lnTo>
                    <a:pt x="583253" y="1226683"/>
                  </a:lnTo>
                  <a:lnTo>
                    <a:pt x="605685" y="1272934"/>
                  </a:lnTo>
                  <a:lnTo>
                    <a:pt x="628118" y="1319186"/>
                  </a:lnTo>
                  <a:close/>
                </a:path>
              </a:pathLst>
            </a:custGeom>
            <a:solidFill>
              <a:srgbClr val="782AB6">
                <a:alpha val="100000"/>
              </a:srgbClr>
            </a:solidFill>
            <a:ln w="13550" cap="flat">
              <a:solidFill>
                <a:srgbClr val="000000">
                  <a:alpha val="100000"/>
                </a:srgbClr>
              </a:solidFill>
              <a:prstDash val="solid"/>
              <a:miter/>
            </a:ln>
          </p:spPr>
          <p:txBody>
            <a:bodyPr/>
            <a:lstStyle/>
            <a:p/>
          </p:txBody>
        </p:sp>
        <p:sp>
          <p:nvSpPr>
            <p:cNvPr id="26" name="pg26"/>
            <p:cNvSpPr/>
            <p:nvPr/>
          </p:nvSpPr>
          <p:spPr>
            <a:xfrm>
              <a:off x="1539507" y="2026931"/>
              <a:ext cx="598241" cy="1384057"/>
            </a:xfrm>
            <a:custGeom>
              <a:avLst/>
              <a:pathLst>
                <a:path w="598241" h="1384057">
                  <a:moveTo>
                    <a:pt x="598241" y="1384057"/>
                  </a:moveTo>
                  <a:lnTo>
                    <a:pt x="579145" y="1336331"/>
                  </a:lnTo>
                  <a:lnTo>
                    <a:pt x="560048" y="1288605"/>
                  </a:lnTo>
                  <a:lnTo>
                    <a:pt x="540951" y="1240879"/>
                  </a:lnTo>
                  <a:lnTo>
                    <a:pt x="521854" y="1193153"/>
                  </a:lnTo>
                  <a:lnTo>
                    <a:pt x="502758" y="1145427"/>
                  </a:lnTo>
                  <a:lnTo>
                    <a:pt x="483661" y="1097700"/>
                  </a:lnTo>
                  <a:lnTo>
                    <a:pt x="464564" y="1049974"/>
                  </a:lnTo>
                  <a:lnTo>
                    <a:pt x="445467" y="1002248"/>
                  </a:lnTo>
                  <a:lnTo>
                    <a:pt x="426371" y="954522"/>
                  </a:lnTo>
                  <a:lnTo>
                    <a:pt x="407274" y="906796"/>
                  </a:lnTo>
                  <a:lnTo>
                    <a:pt x="388177" y="859070"/>
                  </a:lnTo>
                  <a:lnTo>
                    <a:pt x="369080" y="811344"/>
                  </a:lnTo>
                  <a:lnTo>
                    <a:pt x="349984" y="763618"/>
                  </a:lnTo>
                  <a:lnTo>
                    <a:pt x="330887" y="715891"/>
                  </a:lnTo>
                  <a:lnTo>
                    <a:pt x="311790" y="668165"/>
                  </a:lnTo>
                  <a:lnTo>
                    <a:pt x="292693" y="620439"/>
                  </a:lnTo>
                  <a:lnTo>
                    <a:pt x="273597" y="572713"/>
                  </a:lnTo>
                  <a:lnTo>
                    <a:pt x="254500" y="524987"/>
                  </a:lnTo>
                  <a:lnTo>
                    <a:pt x="235403" y="477261"/>
                  </a:lnTo>
                  <a:lnTo>
                    <a:pt x="216306" y="429535"/>
                  </a:lnTo>
                  <a:lnTo>
                    <a:pt x="197210" y="381809"/>
                  </a:lnTo>
                  <a:lnTo>
                    <a:pt x="178113" y="334082"/>
                  </a:lnTo>
                  <a:lnTo>
                    <a:pt x="159016" y="286356"/>
                  </a:lnTo>
                  <a:lnTo>
                    <a:pt x="139919" y="238630"/>
                  </a:lnTo>
                  <a:lnTo>
                    <a:pt x="120823" y="190904"/>
                  </a:lnTo>
                  <a:lnTo>
                    <a:pt x="101726" y="143178"/>
                  </a:lnTo>
                  <a:lnTo>
                    <a:pt x="82629" y="95452"/>
                  </a:lnTo>
                  <a:lnTo>
                    <a:pt x="63532" y="47726"/>
                  </a:lnTo>
                  <a:lnTo>
                    <a:pt x="44436" y="0"/>
                  </a:lnTo>
                  <a:lnTo>
                    <a:pt x="0" y="18618"/>
                  </a:lnTo>
                  <a:lnTo>
                    <a:pt x="20629" y="65703"/>
                  </a:lnTo>
                  <a:lnTo>
                    <a:pt x="41258" y="112787"/>
                  </a:lnTo>
                  <a:lnTo>
                    <a:pt x="61887" y="159871"/>
                  </a:lnTo>
                  <a:lnTo>
                    <a:pt x="82516" y="206955"/>
                  </a:lnTo>
                  <a:lnTo>
                    <a:pt x="103145" y="254039"/>
                  </a:lnTo>
                  <a:lnTo>
                    <a:pt x="123774" y="301123"/>
                  </a:lnTo>
                  <a:lnTo>
                    <a:pt x="144403" y="348207"/>
                  </a:lnTo>
                  <a:lnTo>
                    <a:pt x="165032" y="395291"/>
                  </a:lnTo>
                  <a:lnTo>
                    <a:pt x="185661" y="442375"/>
                  </a:lnTo>
                  <a:lnTo>
                    <a:pt x="206290" y="489459"/>
                  </a:lnTo>
                  <a:lnTo>
                    <a:pt x="226919" y="536543"/>
                  </a:lnTo>
                  <a:lnTo>
                    <a:pt x="247548" y="583628"/>
                  </a:lnTo>
                  <a:lnTo>
                    <a:pt x="268177" y="630712"/>
                  </a:lnTo>
                  <a:lnTo>
                    <a:pt x="288806" y="677796"/>
                  </a:lnTo>
                  <a:lnTo>
                    <a:pt x="309435" y="724880"/>
                  </a:lnTo>
                  <a:lnTo>
                    <a:pt x="330064" y="771964"/>
                  </a:lnTo>
                  <a:lnTo>
                    <a:pt x="350693" y="819048"/>
                  </a:lnTo>
                  <a:lnTo>
                    <a:pt x="371322" y="866132"/>
                  </a:lnTo>
                  <a:lnTo>
                    <a:pt x="391951" y="913216"/>
                  </a:lnTo>
                  <a:lnTo>
                    <a:pt x="412580" y="960300"/>
                  </a:lnTo>
                  <a:lnTo>
                    <a:pt x="433209" y="1007384"/>
                  </a:lnTo>
                  <a:lnTo>
                    <a:pt x="453838" y="1054468"/>
                  </a:lnTo>
                  <a:lnTo>
                    <a:pt x="474467" y="1101553"/>
                  </a:lnTo>
                  <a:lnTo>
                    <a:pt x="495096" y="1148637"/>
                  </a:lnTo>
                  <a:lnTo>
                    <a:pt x="515725" y="1195721"/>
                  </a:lnTo>
                  <a:lnTo>
                    <a:pt x="536354" y="1242805"/>
                  </a:lnTo>
                  <a:lnTo>
                    <a:pt x="556983" y="1289889"/>
                  </a:lnTo>
                  <a:lnTo>
                    <a:pt x="577612" y="1336973"/>
                  </a:lnTo>
                  <a:close/>
                </a:path>
              </a:pathLst>
            </a:custGeom>
            <a:solidFill>
              <a:srgbClr val="90AD1C">
                <a:alpha val="100000"/>
              </a:srgbClr>
            </a:solidFill>
            <a:ln w="13550" cap="flat">
              <a:solidFill>
                <a:srgbClr val="000000">
                  <a:alpha val="100000"/>
                </a:srgbClr>
              </a:solidFill>
              <a:prstDash val="solid"/>
              <a:miter/>
            </a:ln>
          </p:spPr>
          <p:txBody>
            <a:bodyPr/>
            <a:lstStyle/>
            <a:p/>
          </p:txBody>
        </p:sp>
        <p:sp>
          <p:nvSpPr>
            <p:cNvPr id="27" name="pg27"/>
            <p:cNvSpPr/>
            <p:nvPr/>
          </p:nvSpPr>
          <p:spPr>
            <a:xfrm>
              <a:off x="1583943" y="2010223"/>
              <a:ext cx="553805" cy="1400765"/>
            </a:xfrm>
            <a:custGeom>
              <a:avLst/>
              <a:pathLst>
                <a:path w="553805" h="1400765">
                  <a:moveTo>
                    <a:pt x="553805" y="1400765"/>
                  </a:moveTo>
                  <a:lnTo>
                    <a:pt x="536216" y="1352463"/>
                  </a:lnTo>
                  <a:lnTo>
                    <a:pt x="518628" y="1304160"/>
                  </a:lnTo>
                  <a:lnTo>
                    <a:pt x="501039" y="1255858"/>
                  </a:lnTo>
                  <a:lnTo>
                    <a:pt x="483450" y="1207556"/>
                  </a:lnTo>
                  <a:lnTo>
                    <a:pt x="465862" y="1159254"/>
                  </a:lnTo>
                  <a:lnTo>
                    <a:pt x="448273" y="1110951"/>
                  </a:lnTo>
                  <a:lnTo>
                    <a:pt x="430685" y="1062649"/>
                  </a:lnTo>
                  <a:lnTo>
                    <a:pt x="413096" y="1014347"/>
                  </a:lnTo>
                  <a:lnTo>
                    <a:pt x="395507" y="966045"/>
                  </a:lnTo>
                  <a:lnTo>
                    <a:pt x="377919" y="917742"/>
                  </a:lnTo>
                  <a:lnTo>
                    <a:pt x="360330" y="869440"/>
                  </a:lnTo>
                  <a:lnTo>
                    <a:pt x="342741" y="821138"/>
                  </a:lnTo>
                  <a:lnTo>
                    <a:pt x="325153" y="772836"/>
                  </a:lnTo>
                  <a:lnTo>
                    <a:pt x="307564" y="724533"/>
                  </a:lnTo>
                  <a:lnTo>
                    <a:pt x="289975" y="676231"/>
                  </a:lnTo>
                  <a:lnTo>
                    <a:pt x="272387" y="627929"/>
                  </a:lnTo>
                  <a:lnTo>
                    <a:pt x="254798" y="579627"/>
                  </a:lnTo>
                  <a:lnTo>
                    <a:pt x="237209" y="531324"/>
                  </a:lnTo>
                  <a:lnTo>
                    <a:pt x="219621" y="483022"/>
                  </a:lnTo>
                  <a:lnTo>
                    <a:pt x="202032" y="434720"/>
                  </a:lnTo>
                  <a:lnTo>
                    <a:pt x="184443" y="386418"/>
                  </a:lnTo>
                  <a:lnTo>
                    <a:pt x="166855" y="338115"/>
                  </a:lnTo>
                  <a:lnTo>
                    <a:pt x="149266" y="289813"/>
                  </a:lnTo>
                  <a:lnTo>
                    <a:pt x="131677" y="241511"/>
                  </a:lnTo>
                  <a:lnTo>
                    <a:pt x="114089" y="193209"/>
                  </a:lnTo>
                  <a:lnTo>
                    <a:pt x="96500" y="144906"/>
                  </a:lnTo>
                  <a:lnTo>
                    <a:pt x="78911" y="96604"/>
                  </a:lnTo>
                  <a:lnTo>
                    <a:pt x="61323" y="48302"/>
                  </a:lnTo>
                  <a:lnTo>
                    <a:pt x="43734" y="0"/>
                  </a:lnTo>
                  <a:lnTo>
                    <a:pt x="0" y="16707"/>
                  </a:lnTo>
                  <a:lnTo>
                    <a:pt x="19096" y="64433"/>
                  </a:lnTo>
                  <a:lnTo>
                    <a:pt x="38193" y="112160"/>
                  </a:lnTo>
                  <a:lnTo>
                    <a:pt x="57290" y="159886"/>
                  </a:lnTo>
                  <a:lnTo>
                    <a:pt x="76386" y="207612"/>
                  </a:lnTo>
                  <a:lnTo>
                    <a:pt x="95483" y="255338"/>
                  </a:lnTo>
                  <a:lnTo>
                    <a:pt x="114580" y="303064"/>
                  </a:lnTo>
                  <a:lnTo>
                    <a:pt x="133677" y="350790"/>
                  </a:lnTo>
                  <a:lnTo>
                    <a:pt x="152773" y="398516"/>
                  </a:lnTo>
                  <a:lnTo>
                    <a:pt x="171870" y="446242"/>
                  </a:lnTo>
                  <a:lnTo>
                    <a:pt x="190967" y="493969"/>
                  </a:lnTo>
                  <a:lnTo>
                    <a:pt x="210064" y="541695"/>
                  </a:lnTo>
                  <a:lnTo>
                    <a:pt x="229160" y="589421"/>
                  </a:lnTo>
                  <a:lnTo>
                    <a:pt x="248257" y="637147"/>
                  </a:lnTo>
                  <a:lnTo>
                    <a:pt x="267354" y="684873"/>
                  </a:lnTo>
                  <a:lnTo>
                    <a:pt x="286451" y="732599"/>
                  </a:lnTo>
                  <a:lnTo>
                    <a:pt x="305547" y="780325"/>
                  </a:lnTo>
                  <a:lnTo>
                    <a:pt x="324644" y="828051"/>
                  </a:lnTo>
                  <a:lnTo>
                    <a:pt x="343741" y="875778"/>
                  </a:lnTo>
                  <a:lnTo>
                    <a:pt x="362838" y="923504"/>
                  </a:lnTo>
                  <a:lnTo>
                    <a:pt x="381934" y="971230"/>
                  </a:lnTo>
                  <a:lnTo>
                    <a:pt x="401031" y="1018956"/>
                  </a:lnTo>
                  <a:lnTo>
                    <a:pt x="420128" y="1066682"/>
                  </a:lnTo>
                  <a:lnTo>
                    <a:pt x="439225" y="1114408"/>
                  </a:lnTo>
                  <a:lnTo>
                    <a:pt x="458321" y="1162134"/>
                  </a:lnTo>
                  <a:lnTo>
                    <a:pt x="477418" y="1209860"/>
                  </a:lnTo>
                  <a:lnTo>
                    <a:pt x="496515" y="1257587"/>
                  </a:lnTo>
                  <a:lnTo>
                    <a:pt x="515612" y="1305313"/>
                  </a:lnTo>
                  <a:lnTo>
                    <a:pt x="534708" y="1353039"/>
                  </a:lnTo>
                  <a:close/>
                </a:path>
              </a:pathLst>
            </a:custGeom>
            <a:solidFill>
              <a:srgbClr val="B00068">
                <a:alpha val="100000"/>
              </a:srgbClr>
            </a:solidFill>
            <a:ln w="13550" cap="flat">
              <a:solidFill>
                <a:srgbClr val="000000">
                  <a:alpha val="100000"/>
                </a:srgbClr>
              </a:solidFill>
              <a:prstDash val="solid"/>
              <a:miter/>
            </a:ln>
          </p:spPr>
          <p:txBody>
            <a:bodyPr/>
            <a:lstStyle/>
            <a:p/>
          </p:txBody>
        </p:sp>
        <p:sp>
          <p:nvSpPr>
            <p:cNvPr id="28" name="pg28"/>
            <p:cNvSpPr/>
            <p:nvPr/>
          </p:nvSpPr>
          <p:spPr>
            <a:xfrm>
              <a:off x="1627678" y="1995663"/>
              <a:ext cx="510070" cy="1415325"/>
            </a:xfrm>
            <a:custGeom>
              <a:avLst/>
              <a:pathLst>
                <a:path w="510070" h="1415325">
                  <a:moveTo>
                    <a:pt x="510070" y="1415325"/>
                  </a:moveTo>
                  <a:lnTo>
                    <a:pt x="493927" y="1366520"/>
                  </a:lnTo>
                  <a:lnTo>
                    <a:pt x="477784" y="1317716"/>
                  </a:lnTo>
                  <a:lnTo>
                    <a:pt x="461640" y="1268912"/>
                  </a:lnTo>
                  <a:lnTo>
                    <a:pt x="445497" y="1220107"/>
                  </a:lnTo>
                  <a:lnTo>
                    <a:pt x="429354" y="1171303"/>
                  </a:lnTo>
                  <a:lnTo>
                    <a:pt x="413210" y="1122499"/>
                  </a:lnTo>
                  <a:lnTo>
                    <a:pt x="397067" y="1073694"/>
                  </a:lnTo>
                  <a:lnTo>
                    <a:pt x="380924" y="1024890"/>
                  </a:lnTo>
                  <a:lnTo>
                    <a:pt x="364780" y="976086"/>
                  </a:lnTo>
                  <a:lnTo>
                    <a:pt x="348637" y="927281"/>
                  </a:lnTo>
                  <a:lnTo>
                    <a:pt x="332494" y="878477"/>
                  </a:lnTo>
                  <a:lnTo>
                    <a:pt x="316350" y="829673"/>
                  </a:lnTo>
                  <a:lnTo>
                    <a:pt x="300207" y="780868"/>
                  </a:lnTo>
                  <a:lnTo>
                    <a:pt x="284064" y="732064"/>
                  </a:lnTo>
                  <a:lnTo>
                    <a:pt x="267920" y="683260"/>
                  </a:lnTo>
                  <a:lnTo>
                    <a:pt x="251777" y="634456"/>
                  </a:lnTo>
                  <a:lnTo>
                    <a:pt x="235633" y="585651"/>
                  </a:lnTo>
                  <a:lnTo>
                    <a:pt x="219490" y="536847"/>
                  </a:lnTo>
                  <a:lnTo>
                    <a:pt x="203347" y="488043"/>
                  </a:lnTo>
                  <a:lnTo>
                    <a:pt x="187203" y="439238"/>
                  </a:lnTo>
                  <a:lnTo>
                    <a:pt x="171060" y="390434"/>
                  </a:lnTo>
                  <a:lnTo>
                    <a:pt x="154917" y="341630"/>
                  </a:lnTo>
                  <a:lnTo>
                    <a:pt x="138773" y="292825"/>
                  </a:lnTo>
                  <a:lnTo>
                    <a:pt x="122630" y="244021"/>
                  </a:lnTo>
                  <a:lnTo>
                    <a:pt x="106487" y="195217"/>
                  </a:lnTo>
                  <a:lnTo>
                    <a:pt x="90343" y="146412"/>
                  </a:lnTo>
                  <a:lnTo>
                    <a:pt x="74200" y="97608"/>
                  </a:lnTo>
                  <a:lnTo>
                    <a:pt x="58057" y="48804"/>
                  </a:lnTo>
                  <a:lnTo>
                    <a:pt x="41913" y="0"/>
                  </a:lnTo>
                  <a:lnTo>
                    <a:pt x="0" y="14559"/>
                  </a:lnTo>
                  <a:lnTo>
                    <a:pt x="17588" y="62861"/>
                  </a:lnTo>
                  <a:lnTo>
                    <a:pt x="35177" y="111164"/>
                  </a:lnTo>
                  <a:lnTo>
                    <a:pt x="52765" y="159466"/>
                  </a:lnTo>
                  <a:lnTo>
                    <a:pt x="70354" y="207768"/>
                  </a:lnTo>
                  <a:lnTo>
                    <a:pt x="87943" y="256070"/>
                  </a:lnTo>
                  <a:lnTo>
                    <a:pt x="105531" y="304373"/>
                  </a:lnTo>
                  <a:lnTo>
                    <a:pt x="123120" y="352675"/>
                  </a:lnTo>
                  <a:lnTo>
                    <a:pt x="140709" y="400977"/>
                  </a:lnTo>
                  <a:lnTo>
                    <a:pt x="158297" y="449279"/>
                  </a:lnTo>
                  <a:lnTo>
                    <a:pt x="175886" y="497582"/>
                  </a:lnTo>
                  <a:lnTo>
                    <a:pt x="193475" y="545884"/>
                  </a:lnTo>
                  <a:lnTo>
                    <a:pt x="211063" y="594186"/>
                  </a:lnTo>
                  <a:lnTo>
                    <a:pt x="228652" y="642488"/>
                  </a:lnTo>
                  <a:lnTo>
                    <a:pt x="246241" y="690791"/>
                  </a:lnTo>
                  <a:lnTo>
                    <a:pt x="263829" y="739093"/>
                  </a:lnTo>
                  <a:lnTo>
                    <a:pt x="281418" y="787395"/>
                  </a:lnTo>
                  <a:lnTo>
                    <a:pt x="299007" y="835697"/>
                  </a:lnTo>
                  <a:lnTo>
                    <a:pt x="316595" y="884000"/>
                  </a:lnTo>
                  <a:lnTo>
                    <a:pt x="334184" y="932302"/>
                  </a:lnTo>
                  <a:lnTo>
                    <a:pt x="351773" y="980604"/>
                  </a:lnTo>
                  <a:lnTo>
                    <a:pt x="369361" y="1028906"/>
                  </a:lnTo>
                  <a:lnTo>
                    <a:pt x="386950" y="1077209"/>
                  </a:lnTo>
                  <a:lnTo>
                    <a:pt x="404539" y="1125511"/>
                  </a:lnTo>
                  <a:lnTo>
                    <a:pt x="422127" y="1173813"/>
                  </a:lnTo>
                  <a:lnTo>
                    <a:pt x="439716" y="1222116"/>
                  </a:lnTo>
                  <a:lnTo>
                    <a:pt x="457305" y="1270418"/>
                  </a:lnTo>
                  <a:lnTo>
                    <a:pt x="474893" y="1318720"/>
                  </a:lnTo>
                  <a:lnTo>
                    <a:pt x="492482" y="1367022"/>
                  </a:lnTo>
                  <a:close/>
                </a:path>
              </a:pathLst>
            </a:custGeom>
            <a:solidFill>
              <a:srgbClr val="FEAF16">
                <a:alpha val="100000"/>
              </a:srgbClr>
            </a:solidFill>
            <a:ln w="13550" cap="flat">
              <a:solidFill>
                <a:srgbClr val="000000">
                  <a:alpha val="100000"/>
                </a:srgbClr>
              </a:solidFill>
              <a:prstDash val="solid"/>
              <a:miter/>
            </a:ln>
          </p:spPr>
          <p:txBody>
            <a:bodyPr/>
            <a:lstStyle/>
            <a:p/>
          </p:txBody>
        </p:sp>
        <p:sp>
          <p:nvSpPr>
            <p:cNvPr id="29" name="pg29"/>
            <p:cNvSpPr/>
            <p:nvPr/>
          </p:nvSpPr>
          <p:spPr>
            <a:xfrm>
              <a:off x="1669592" y="1983703"/>
              <a:ext cx="468157" cy="1427285"/>
            </a:xfrm>
            <a:custGeom>
              <a:avLst/>
              <a:pathLst>
                <a:path w="468157" h="1427285">
                  <a:moveTo>
                    <a:pt x="468157" y="1427285"/>
                  </a:moveTo>
                  <a:lnTo>
                    <a:pt x="453318" y="1378068"/>
                  </a:lnTo>
                  <a:lnTo>
                    <a:pt x="438480" y="1328851"/>
                  </a:lnTo>
                  <a:lnTo>
                    <a:pt x="423641" y="1279634"/>
                  </a:lnTo>
                  <a:lnTo>
                    <a:pt x="408803" y="1230418"/>
                  </a:lnTo>
                  <a:lnTo>
                    <a:pt x="393964" y="1181201"/>
                  </a:lnTo>
                  <a:lnTo>
                    <a:pt x="379125" y="1131984"/>
                  </a:lnTo>
                  <a:lnTo>
                    <a:pt x="364287" y="1082767"/>
                  </a:lnTo>
                  <a:lnTo>
                    <a:pt x="349448" y="1033551"/>
                  </a:lnTo>
                  <a:lnTo>
                    <a:pt x="334610" y="984334"/>
                  </a:lnTo>
                  <a:lnTo>
                    <a:pt x="319771" y="935117"/>
                  </a:lnTo>
                  <a:lnTo>
                    <a:pt x="304933" y="885901"/>
                  </a:lnTo>
                  <a:lnTo>
                    <a:pt x="290094" y="836684"/>
                  </a:lnTo>
                  <a:lnTo>
                    <a:pt x="275256" y="787467"/>
                  </a:lnTo>
                  <a:lnTo>
                    <a:pt x="260417" y="738250"/>
                  </a:lnTo>
                  <a:lnTo>
                    <a:pt x="245579" y="689034"/>
                  </a:lnTo>
                  <a:lnTo>
                    <a:pt x="230740" y="639817"/>
                  </a:lnTo>
                  <a:lnTo>
                    <a:pt x="215901" y="590600"/>
                  </a:lnTo>
                  <a:lnTo>
                    <a:pt x="201063" y="541383"/>
                  </a:lnTo>
                  <a:lnTo>
                    <a:pt x="186224" y="492167"/>
                  </a:lnTo>
                  <a:lnTo>
                    <a:pt x="171386" y="442950"/>
                  </a:lnTo>
                  <a:lnTo>
                    <a:pt x="156547" y="393733"/>
                  </a:lnTo>
                  <a:lnTo>
                    <a:pt x="141709" y="344517"/>
                  </a:lnTo>
                  <a:lnTo>
                    <a:pt x="126870" y="295300"/>
                  </a:lnTo>
                  <a:lnTo>
                    <a:pt x="112032" y="246083"/>
                  </a:lnTo>
                  <a:lnTo>
                    <a:pt x="97193" y="196866"/>
                  </a:lnTo>
                  <a:lnTo>
                    <a:pt x="82354" y="147650"/>
                  </a:lnTo>
                  <a:lnTo>
                    <a:pt x="67516" y="98433"/>
                  </a:lnTo>
                  <a:lnTo>
                    <a:pt x="52677" y="49216"/>
                  </a:lnTo>
                  <a:lnTo>
                    <a:pt x="37839" y="0"/>
                  </a:lnTo>
                  <a:lnTo>
                    <a:pt x="0" y="11960"/>
                  </a:lnTo>
                  <a:lnTo>
                    <a:pt x="16143" y="60764"/>
                  </a:lnTo>
                  <a:lnTo>
                    <a:pt x="32286" y="109568"/>
                  </a:lnTo>
                  <a:lnTo>
                    <a:pt x="48430" y="158372"/>
                  </a:lnTo>
                  <a:lnTo>
                    <a:pt x="64573" y="207177"/>
                  </a:lnTo>
                  <a:lnTo>
                    <a:pt x="80716" y="255981"/>
                  </a:lnTo>
                  <a:lnTo>
                    <a:pt x="96860" y="304785"/>
                  </a:lnTo>
                  <a:lnTo>
                    <a:pt x="113003" y="353590"/>
                  </a:lnTo>
                  <a:lnTo>
                    <a:pt x="129146" y="402394"/>
                  </a:lnTo>
                  <a:lnTo>
                    <a:pt x="145290" y="451198"/>
                  </a:lnTo>
                  <a:lnTo>
                    <a:pt x="161433" y="500003"/>
                  </a:lnTo>
                  <a:lnTo>
                    <a:pt x="177576" y="548807"/>
                  </a:lnTo>
                  <a:lnTo>
                    <a:pt x="193720" y="597611"/>
                  </a:lnTo>
                  <a:lnTo>
                    <a:pt x="209863" y="646416"/>
                  </a:lnTo>
                  <a:lnTo>
                    <a:pt x="226006" y="695220"/>
                  </a:lnTo>
                  <a:lnTo>
                    <a:pt x="242150" y="744024"/>
                  </a:lnTo>
                  <a:lnTo>
                    <a:pt x="258293" y="792828"/>
                  </a:lnTo>
                  <a:lnTo>
                    <a:pt x="274437" y="841633"/>
                  </a:lnTo>
                  <a:lnTo>
                    <a:pt x="290580" y="890437"/>
                  </a:lnTo>
                  <a:lnTo>
                    <a:pt x="306723" y="939241"/>
                  </a:lnTo>
                  <a:lnTo>
                    <a:pt x="322867" y="988046"/>
                  </a:lnTo>
                  <a:lnTo>
                    <a:pt x="339010" y="1036850"/>
                  </a:lnTo>
                  <a:lnTo>
                    <a:pt x="355153" y="1085654"/>
                  </a:lnTo>
                  <a:lnTo>
                    <a:pt x="371297" y="1134459"/>
                  </a:lnTo>
                  <a:lnTo>
                    <a:pt x="387440" y="1183263"/>
                  </a:lnTo>
                  <a:lnTo>
                    <a:pt x="403583" y="1232067"/>
                  </a:lnTo>
                  <a:lnTo>
                    <a:pt x="419727" y="1280872"/>
                  </a:lnTo>
                  <a:lnTo>
                    <a:pt x="435870" y="1329676"/>
                  </a:lnTo>
                  <a:lnTo>
                    <a:pt x="452013" y="1378480"/>
                  </a:lnTo>
                  <a:close/>
                </a:path>
              </a:pathLst>
            </a:custGeom>
            <a:solidFill>
              <a:srgbClr val="3283FE">
                <a:alpha val="100000"/>
              </a:srgbClr>
            </a:solidFill>
            <a:ln w="13550" cap="flat">
              <a:solidFill>
                <a:srgbClr val="000000">
                  <a:alpha val="100000"/>
                </a:srgbClr>
              </a:solidFill>
              <a:prstDash val="solid"/>
              <a:miter/>
            </a:ln>
          </p:spPr>
          <p:txBody>
            <a:bodyPr/>
            <a:lstStyle/>
            <a:p/>
          </p:txBody>
        </p:sp>
        <p:sp>
          <p:nvSpPr>
            <p:cNvPr id="30" name="pg30"/>
            <p:cNvSpPr/>
            <p:nvPr/>
          </p:nvSpPr>
          <p:spPr>
            <a:xfrm>
              <a:off x="1707431" y="1973679"/>
              <a:ext cx="430318" cy="1437309"/>
            </a:xfrm>
            <a:custGeom>
              <a:avLst/>
              <a:pathLst>
                <a:path w="430318" h="1437309">
                  <a:moveTo>
                    <a:pt x="430318" y="1437309"/>
                  </a:moveTo>
                  <a:lnTo>
                    <a:pt x="416678" y="1387747"/>
                  </a:lnTo>
                  <a:lnTo>
                    <a:pt x="403038" y="1338184"/>
                  </a:lnTo>
                  <a:lnTo>
                    <a:pt x="389399" y="1288622"/>
                  </a:lnTo>
                  <a:lnTo>
                    <a:pt x="375759" y="1239059"/>
                  </a:lnTo>
                  <a:lnTo>
                    <a:pt x="362120" y="1189497"/>
                  </a:lnTo>
                  <a:lnTo>
                    <a:pt x="348480" y="1139935"/>
                  </a:lnTo>
                  <a:lnTo>
                    <a:pt x="334841" y="1090372"/>
                  </a:lnTo>
                  <a:lnTo>
                    <a:pt x="321201" y="1040810"/>
                  </a:lnTo>
                  <a:lnTo>
                    <a:pt x="307562" y="991247"/>
                  </a:lnTo>
                  <a:lnTo>
                    <a:pt x="293922" y="941685"/>
                  </a:lnTo>
                  <a:lnTo>
                    <a:pt x="280282" y="892123"/>
                  </a:lnTo>
                  <a:lnTo>
                    <a:pt x="266643" y="842560"/>
                  </a:lnTo>
                  <a:lnTo>
                    <a:pt x="253003" y="792998"/>
                  </a:lnTo>
                  <a:lnTo>
                    <a:pt x="239364" y="743435"/>
                  </a:lnTo>
                  <a:lnTo>
                    <a:pt x="225724" y="693873"/>
                  </a:lnTo>
                  <a:lnTo>
                    <a:pt x="212085" y="644311"/>
                  </a:lnTo>
                  <a:lnTo>
                    <a:pt x="198445" y="594748"/>
                  </a:lnTo>
                  <a:lnTo>
                    <a:pt x="184806" y="545186"/>
                  </a:lnTo>
                  <a:lnTo>
                    <a:pt x="171166" y="495623"/>
                  </a:lnTo>
                  <a:lnTo>
                    <a:pt x="157526" y="446061"/>
                  </a:lnTo>
                  <a:lnTo>
                    <a:pt x="143887" y="396499"/>
                  </a:lnTo>
                  <a:lnTo>
                    <a:pt x="130247" y="346936"/>
                  </a:lnTo>
                  <a:lnTo>
                    <a:pt x="116608" y="297374"/>
                  </a:lnTo>
                  <a:lnTo>
                    <a:pt x="102968" y="247811"/>
                  </a:lnTo>
                  <a:lnTo>
                    <a:pt x="89329" y="198249"/>
                  </a:lnTo>
                  <a:lnTo>
                    <a:pt x="75689" y="148687"/>
                  </a:lnTo>
                  <a:lnTo>
                    <a:pt x="62050" y="99124"/>
                  </a:lnTo>
                  <a:lnTo>
                    <a:pt x="48410" y="49562"/>
                  </a:lnTo>
                  <a:lnTo>
                    <a:pt x="34770" y="0"/>
                  </a:lnTo>
                  <a:lnTo>
                    <a:pt x="0" y="10024"/>
                  </a:lnTo>
                  <a:lnTo>
                    <a:pt x="14838" y="59241"/>
                  </a:lnTo>
                  <a:lnTo>
                    <a:pt x="29677" y="108457"/>
                  </a:lnTo>
                  <a:lnTo>
                    <a:pt x="44515" y="157674"/>
                  </a:lnTo>
                  <a:lnTo>
                    <a:pt x="59354" y="206891"/>
                  </a:lnTo>
                  <a:lnTo>
                    <a:pt x="74192" y="256108"/>
                  </a:lnTo>
                  <a:lnTo>
                    <a:pt x="89031" y="305324"/>
                  </a:lnTo>
                  <a:lnTo>
                    <a:pt x="103869" y="354541"/>
                  </a:lnTo>
                  <a:lnTo>
                    <a:pt x="118708" y="403758"/>
                  </a:lnTo>
                  <a:lnTo>
                    <a:pt x="133546" y="452975"/>
                  </a:lnTo>
                  <a:lnTo>
                    <a:pt x="148385" y="502191"/>
                  </a:lnTo>
                  <a:lnTo>
                    <a:pt x="163224" y="551408"/>
                  </a:lnTo>
                  <a:lnTo>
                    <a:pt x="178062" y="600625"/>
                  </a:lnTo>
                  <a:lnTo>
                    <a:pt x="192901" y="649841"/>
                  </a:lnTo>
                  <a:lnTo>
                    <a:pt x="207739" y="699058"/>
                  </a:lnTo>
                  <a:lnTo>
                    <a:pt x="222578" y="748275"/>
                  </a:lnTo>
                  <a:lnTo>
                    <a:pt x="237416" y="797492"/>
                  </a:lnTo>
                  <a:lnTo>
                    <a:pt x="252255" y="846708"/>
                  </a:lnTo>
                  <a:lnTo>
                    <a:pt x="267093" y="895925"/>
                  </a:lnTo>
                  <a:lnTo>
                    <a:pt x="281932" y="945142"/>
                  </a:lnTo>
                  <a:lnTo>
                    <a:pt x="296771" y="994358"/>
                  </a:lnTo>
                  <a:lnTo>
                    <a:pt x="311609" y="1043575"/>
                  </a:lnTo>
                  <a:lnTo>
                    <a:pt x="326448" y="1092792"/>
                  </a:lnTo>
                  <a:lnTo>
                    <a:pt x="341286" y="1142009"/>
                  </a:lnTo>
                  <a:lnTo>
                    <a:pt x="356125" y="1191225"/>
                  </a:lnTo>
                  <a:lnTo>
                    <a:pt x="370963" y="1240442"/>
                  </a:lnTo>
                  <a:lnTo>
                    <a:pt x="385802" y="1289659"/>
                  </a:lnTo>
                  <a:lnTo>
                    <a:pt x="400640" y="1338876"/>
                  </a:lnTo>
                  <a:lnTo>
                    <a:pt x="415479" y="1388092"/>
                  </a:lnTo>
                  <a:close/>
                </a:path>
              </a:pathLst>
            </a:custGeom>
            <a:solidFill>
              <a:srgbClr val="00CC99">
                <a:alpha val="100000"/>
              </a:srgbClr>
            </a:solidFill>
            <a:ln w="13550" cap="flat">
              <a:solidFill>
                <a:srgbClr val="000000">
                  <a:alpha val="100000"/>
                </a:srgbClr>
              </a:solidFill>
              <a:prstDash val="solid"/>
              <a:miter/>
            </a:ln>
          </p:spPr>
          <p:txBody>
            <a:bodyPr/>
            <a:lstStyle/>
            <a:p/>
          </p:txBody>
        </p:sp>
        <p:sp>
          <p:nvSpPr>
            <p:cNvPr id="31" name="pg31"/>
            <p:cNvSpPr/>
            <p:nvPr/>
          </p:nvSpPr>
          <p:spPr>
            <a:xfrm>
              <a:off x="1742202" y="1964532"/>
              <a:ext cx="395547" cy="1446456"/>
            </a:xfrm>
            <a:custGeom>
              <a:avLst/>
              <a:pathLst>
                <a:path w="395547" h="1446456">
                  <a:moveTo>
                    <a:pt x="395547" y="1446456"/>
                  </a:moveTo>
                  <a:lnTo>
                    <a:pt x="383110" y="1396578"/>
                  </a:lnTo>
                  <a:lnTo>
                    <a:pt x="370673" y="1346700"/>
                  </a:lnTo>
                  <a:lnTo>
                    <a:pt x="358236" y="1296822"/>
                  </a:lnTo>
                  <a:lnTo>
                    <a:pt x="345800" y="1246945"/>
                  </a:lnTo>
                  <a:lnTo>
                    <a:pt x="333363" y="1197067"/>
                  </a:lnTo>
                  <a:lnTo>
                    <a:pt x="320926" y="1147189"/>
                  </a:lnTo>
                  <a:lnTo>
                    <a:pt x="308489" y="1097311"/>
                  </a:lnTo>
                  <a:lnTo>
                    <a:pt x="296052" y="1047433"/>
                  </a:lnTo>
                  <a:lnTo>
                    <a:pt x="283616" y="997556"/>
                  </a:lnTo>
                  <a:lnTo>
                    <a:pt x="271179" y="947678"/>
                  </a:lnTo>
                  <a:lnTo>
                    <a:pt x="258742" y="897800"/>
                  </a:lnTo>
                  <a:lnTo>
                    <a:pt x="246305" y="847922"/>
                  </a:lnTo>
                  <a:lnTo>
                    <a:pt x="233869" y="798044"/>
                  </a:lnTo>
                  <a:lnTo>
                    <a:pt x="221432" y="748167"/>
                  </a:lnTo>
                  <a:lnTo>
                    <a:pt x="208995" y="698289"/>
                  </a:lnTo>
                  <a:lnTo>
                    <a:pt x="196558" y="648411"/>
                  </a:lnTo>
                  <a:lnTo>
                    <a:pt x="184122" y="598533"/>
                  </a:lnTo>
                  <a:lnTo>
                    <a:pt x="171685" y="548655"/>
                  </a:lnTo>
                  <a:lnTo>
                    <a:pt x="159248" y="498778"/>
                  </a:lnTo>
                  <a:lnTo>
                    <a:pt x="146811" y="448900"/>
                  </a:lnTo>
                  <a:lnTo>
                    <a:pt x="134374" y="399022"/>
                  </a:lnTo>
                  <a:lnTo>
                    <a:pt x="121938" y="349144"/>
                  </a:lnTo>
                  <a:lnTo>
                    <a:pt x="109501" y="299266"/>
                  </a:lnTo>
                  <a:lnTo>
                    <a:pt x="97064" y="249389"/>
                  </a:lnTo>
                  <a:lnTo>
                    <a:pt x="84627" y="199511"/>
                  </a:lnTo>
                  <a:lnTo>
                    <a:pt x="72191" y="149633"/>
                  </a:lnTo>
                  <a:lnTo>
                    <a:pt x="59754" y="99755"/>
                  </a:lnTo>
                  <a:lnTo>
                    <a:pt x="47317" y="49877"/>
                  </a:lnTo>
                  <a:lnTo>
                    <a:pt x="34880" y="0"/>
                  </a:lnTo>
                  <a:lnTo>
                    <a:pt x="0" y="9146"/>
                  </a:lnTo>
                  <a:lnTo>
                    <a:pt x="13639" y="58709"/>
                  </a:lnTo>
                  <a:lnTo>
                    <a:pt x="27279" y="108271"/>
                  </a:lnTo>
                  <a:lnTo>
                    <a:pt x="40918" y="157834"/>
                  </a:lnTo>
                  <a:lnTo>
                    <a:pt x="54558" y="207396"/>
                  </a:lnTo>
                  <a:lnTo>
                    <a:pt x="68197" y="256958"/>
                  </a:lnTo>
                  <a:lnTo>
                    <a:pt x="81837" y="306521"/>
                  </a:lnTo>
                  <a:lnTo>
                    <a:pt x="95476" y="356083"/>
                  </a:lnTo>
                  <a:lnTo>
                    <a:pt x="109116" y="405646"/>
                  </a:lnTo>
                  <a:lnTo>
                    <a:pt x="122756" y="455208"/>
                  </a:lnTo>
                  <a:lnTo>
                    <a:pt x="136395" y="504770"/>
                  </a:lnTo>
                  <a:lnTo>
                    <a:pt x="150035" y="554333"/>
                  </a:lnTo>
                  <a:lnTo>
                    <a:pt x="163674" y="603895"/>
                  </a:lnTo>
                  <a:lnTo>
                    <a:pt x="177314" y="653457"/>
                  </a:lnTo>
                  <a:lnTo>
                    <a:pt x="190953" y="703020"/>
                  </a:lnTo>
                  <a:lnTo>
                    <a:pt x="204593" y="752582"/>
                  </a:lnTo>
                  <a:lnTo>
                    <a:pt x="218232" y="802145"/>
                  </a:lnTo>
                  <a:lnTo>
                    <a:pt x="231872" y="851707"/>
                  </a:lnTo>
                  <a:lnTo>
                    <a:pt x="245512" y="901269"/>
                  </a:lnTo>
                  <a:lnTo>
                    <a:pt x="259151" y="950832"/>
                  </a:lnTo>
                  <a:lnTo>
                    <a:pt x="272791" y="1000394"/>
                  </a:lnTo>
                  <a:lnTo>
                    <a:pt x="286430" y="1049957"/>
                  </a:lnTo>
                  <a:lnTo>
                    <a:pt x="300070" y="1099519"/>
                  </a:lnTo>
                  <a:lnTo>
                    <a:pt x="313709" y="1149081"/>
                  </a:lnTo>
                  <a:lnTo>
                    <a:pt x="327349" y="1198644"/>
                  </a:lnTo>
                  <a:lnTo>
                    <a:pt x="340988" y="1248206"/>
                  </a:lnTo>
                  <a:lnTo>
                    <a:pt x="354628" y="1297769"/>
                  </a:lnTo>
                  <a:lnTo>
                    <a:pt x="368268" y="1347331"/>
                  </a:lnTo>
                  <a:lnTo>
                    <a:pt x="381907" y="1396893"/>
                  </a:lnTo>
                  <a:close/>
                </a:path>
              </a:pathLst>
            </a:custGeom>
            <a:solidFill>
              <a:srgbClr val="FE00FA">
                <a:alpha val="100000"/>
              </a:srgbClr>
            </a:solidFill>
            <a:ln w="13550" cap="flat">
              <a:solidFill>
                <a:srgbClr val="000000">
                  <a:alpha val="100000"/>
                </a:srgbClr>
              </a:solidFill>
              <a:prstDash val="solid"/>
              <a:miter/>
            </a:ln>
          </p:spPr>
          <p:txBody>
            <a:bodyPr/>
            <a:lstStyle/>
            <a:p/>
          </p:txBody>
        </p:sp>
        <p:sp>
          <p:nvSpPr>
            <p:cNvPr id="32" name="pg32"/>
            <p:cNvSpPr/>
            <p:nvPr/>
          </p:nvSpPr>
          <p:spPr>
            <a:xfrm>
              <a:off x="1777083" y="1956842"/>
              <a:ext cx="360666" cy="1454146"/>
            </a:xfrm>
            <a:custGeom>
              <a:avLst/>
              <a:pathLst>
                <a:path w="360666" h="1454146">
                  <a:moveTo>
                    <a:pt x="360666" y="1454146"/>
                  </a:moveTo>
                  <a:lnTo>
                    <a:pt x="349346" y="1404003"/>
                  </a:lnTo>
                  <a:lnTo>
                    <a:pt x="338025" y="1353860"/>
                  </a:lnTo>
                  <a:lnTo>
                    <a:pt x="326705" y="1303717"/>
                  </a:lnTo>
                  <a:lnTo>
                    <a:pt x="315385" y="1253574"/>
                  </a:lnTo>
                  <a:lnTo>
                    <a:pt x="304064" y="1203431"/>
                  </a:lnTo>
                  <a:lnTo>
                    <a:pt x="292744" y="1153288"/>
                  </a:lnTo>
                  <a:lnTo>
                    <a:pt x="281424" y="1103145"/>
                  </a:lnTo>
                  <a:lnTo>
                    <a:pt x="270103" y="1053002"/>
                  </a:lnTo>
                  <a:lnTo>
                    <a:pt x="258783" y="1002859"/>
                  </a:lnTo>
                  <a:lnTo>
                    <a:pt x="247463" y="952716"/>
                  </a:lnTo>
                  <a:lnTo>
                    <a:pt x="236143" y="902573"/>
                  </a:lnTo>
                  <a:lnTo>
                    <a:pt x="224822" y="852430"/>
                  </a:lnTo>
                  <a:lnTo>
                    <a:pt x="213502" y="802287"/>
                  </a:lnTo>
                  <a:lnTo>
                    <a:pt x="202182" y="752144"/>
                  </a:lnTo>
                  <a:lnTo>
                    <a:pt x="190861" y="702001"/>
                  </a:lnTo>
                  <a:lnTo>
                    <a:pt x="179541" y="651858"/>
                  </a:lnTo>
                  <a:lnTo>
                    <a:pt x="168221" y="601715"/>
                  </a:lnTo>
                  <a:lnTo>
                    <a:pt x="156900" y="551572"/>
                  </a:lnTo>
                  <a:lnTo>
                    <a:pt x="145580" y="501429"/>
                  </a:lnTo>
                  <a:lnTo>
                    <a:pt x="134260" y="451286"/>
                  </a:lnTo>
                  <a:lnTo>
                    <a:pt x="122940" y="401143"/>
                  </a:lnTo>
                  <a:lnTo>
                    <a:pt x="111619" y="351000"/>
                  </a:lnTo>
                  <a:lnTo>
                    <a:pt x="100299" y="300857"/>
                  </a:lnTo>
                  <a:lnTo>
                    <a:pt x="88979" y="250714"/>
                  </a:lnTo>
                  <a:lnTo>
                    <a:pt x="77658" y="200571"/>
                  </a:lnTo>
                  <a:lnTo>
                    <a:pt x="66338" y="150428"/>
                  </a:lnTo>
                  <a:lnTo>
                    <a:pt x="55018" y="100285"/>
                  </a:lnTo>
                  <a:lnTo>
                    <a:pt x="43697" y="50142"/>
                  </a:lnTo>
                  <a:lnTo>
                    <a:pt x="32377" y="0"/>
                  </a:lnTo>
                  <a:lnTo>
                    <a:pt x="0" y="7690"/>
                  </a:lnTo>
                  <a:lnTo>
                    <a:pt x="12436" y="57568"/>
                  </a:lnTo>
                  <a:lnTo>
                    <a:pt x="24873" y="107445"/>
                  </a:lnTo>
                  <a:lnTo>
                    <a:pt x="37310" y="157323"/>
                  </a:lnTo>
                  <a:lnTo>
                    <a:pt x="49747" y="207201"/>
                  </a:lnTo>
                  <a:lnTo>
                    <a:pt x="62183" y="257079"/>
                  </a:lnTo>
                  <a:lnTo>
                    <a:pt x="74620" y="306957"/>
                  </a:lnTo>
                  <a:lnTo>
                    <a:pt x="87057" y="356835"/>
                  </a:lnTo>
                  <a:lnTo>
                    <a:pt x="99494" y="406712"/>
                  </a:lnTo>
                  <a:lnTo>
                    <a:pt x="111930" y="456590"/>
                  </a:lnTo>
                  <a:lnTo>
                    <a:pt x="124367" y="506468"/>
                  </a:lnTo>
                  <a:lnTo>
                    <a:pt x="136804" y="556346"/>
                  </a:lnTo>
                  <a:lnTo>
                    <a:pt x="149241" y="606224"/>
                  </a:lnTo>
                  <a:lnTo>
                    <a:pt x="161678" y="656101"/>
                  </a:lnTo>
                  <a:lnTo>
                    <a:pt x="174114" y="705979"/>
                  </a:lnTo>
                  <a:lnTo>
                    <a:pt x="186551" y="755857"/>
                  </a:lnTo>
                  <a:lnTo>
                    <a:pt x="198988" y="805735"/>
                  </a:lnTo>
                  <a:lnTo>
                    <a:pt x="211425" y="855613"/>
                  </a:lnTo>
                  <a:lnTo>
                    <a:pt x="223861" y="905490"/>
                  </a:lnTo>
                  <a:lnTo>
                    <a:pt x="236298" y="955368"/>
                  </a:lnTo>
                  <a:lnTo>
                    <a:pt x="248735" y="1005246"/>
                  </a:lnTo>
                  <a:lnTo>
                    <a:pt x="261172" y="1055124"/>
                  </a:lnTo>
                  <a:lnTo>
                    <a:pt x="273608" y="1105002"/>
                  </a:lnTo>
                  <a:lnTo>
                    <a:pt x="286045" y="1154879"/>
                  </a:lnTo>
                  <a:lnTo>
                    <a:pt x="298482" y="1204757"/>
                  </a:lnTo>
                  <a:lnTo>
                    <a:pt x="310919" y="1254635"/>
                  </a:lnTo>
                  <a:lnTo>
                    <a:pt x="323356" y="1304513"/>
                  </a:lnTo>
                  <a:lnTo>
                    <a:pt x="335792" y="1354391"/>
                  </a:lnTo>
                  <a:lnTo>
                    <a:pt x="348229" y="1404268"/>
                  </a:lnTo>
                  <a:close/>
                </a:path>
              </a:pathLst>
            </a:custGeom>
            <a:solidFill>
              <a:srgbClr val="3B00FB">
                <a:alpha val="100000"/>
              </a:srgbClr>
            </a:solidFill>
            <a:ln w="13550" cap="flat">
              <a:solidFill>
                <a:srgbClr val="000000">
                  <a:alpha val="100000"/>
                </a:srgbClr>
              </a:solidFill>
              <a:prstDash val="solid"/>
              <a:miter/>
            </a:ln>
          </p:spPr>
          <p:txBody>
            <a:bodyPr/>
            <a:lstStyle/>
            <a:p/>
          </p:txBody>
        </p:sp>
        <p:sp>
          <p:nvSpPr>
            <p:cNvPr id="33" name="pg33"/>
            <p:cNvSpPr/>
            <p:nvPr/>
          </p:nvSpPr>
          <p:spPr>
            <a:xfrm>
              <a:off x="1809460" y="1950112"/>
              <a:ext cx="328288" cy="1460876"/>
            </a:xfrm>
            <a:custGeom>
              <a:avLst/>
              <a:pathLst>
                <a:path w="328288" h="1460876">
                  <a:moveTo>
                    <a:pt x="328288" y="1460876"/>
                  </a:moveTo>
                  <a:lnTo>
                    <a:pt x="318050" y="1410501"/>
                  </a:lnTo>
                  <a:lnTo>
                    <a:pt x="307811" y="1360126"/>
                  </a:lnTo>
                  <a:lnTo>
                    <a:pt x="297573" y="1309751"/>
                  </a:lnTo>
                  <a:lnTo>
                    <a:pt x="287335" y="1259375"/>
                  </a:lnTo>
                  <a:lnTo>
                    <a:pt x="277096" y="1209000"/>
                  </a:lnTo>
                  <a:lnTo>
                    <a:pt x="266858" y="1158625"/>
                  </a:lnTo>
                  <a:lnTo>
                    <a:pt x="256620" y="1108250"/>
                  </a:lnTo>
                  <a:lnTo>
                    <a:pt x="246381" y="1057875"/>
                  </a:lnTo>
                  <a:lnTo>
                    <a:pt x="236143" y="1007500"/>
                  </a:lnTo>
                  <a:lnTo>
                    <a:pt x="225905" y="957125"/>
                  </a:lnTo>
                  <a:lnTo>
                    <a:pt x="215666" y="906750"/>
                  </a:lnTo>
                  <a:lnTo>
                    <a:pt x="205428" y="856375"/>
                  </a:lnTo>
                  <a:lnTo>
                    <a:pt x="195189" y="806000"/>
                  </a:lnTo>
                  <a:lnTo>
                    <a:pt x="184951" y="755625"/>
                  </a:lnTo>
                  <a:lnTo>
                    <a:pt x="174713" y="705250"/>
                  </a:lnTo>
                  <a:lnTo>
                    <a:pt x="164474" y="654875"/>
                  </a:lnTo>
                  <a:lnTo>
                    <a:pt x="154236" y="604500"/>
                  </a:lnTo>
                  <a:lnTo>
                    <a:pt x="143998" y="554125"/>
                  </a:lnTo>
                  <a:lnTo>
                    <a:pt x="133759" y="503750"/>
                  </a:lnTo>
                  <a:lnTo>
                    <a:pt x="123521" y="453375"/>
                  </a:lnTo>
                  <a:lnTo>
                    <a:pt x="113282" y="403000"/>
                  </a:lnTo>
                  <a:lnTo>
                    <a:pt x="103044" y="352625"/>
                  </a:lnTo>
                  <a:lnTo>
                    <a:pt x="92806" y="302250"/>
                  </a:lnTo>
                  <a:lnTo>
                    <a:pt x="82567" y="251875"/>
                  </a:lnTo>
                  <a:lnTo>
                    <a:pt x="72329" y="201500"/>
                  </a:lnTo>
                  <a:lnTo>
                    <a:pt x="62091" y="151125"/>
                  </a:lnTo>
                  <a:lnTo>
                    <a:pt x="51852" y="100750"/>
                  </a:lnTo>
                  <a:lnTo>
                    <a:pt x="41614" y="50375"/>
                  </a:lnTo>
                  <a:lnTo>
                    <a:pt x="31375" y="0"/>
                  </a:lnTo>
                  <a:lnTo>
                    <a:pt x="0" y="6729"/>
                  </a:lnTo>
                  <a:lnTo>
                    <a:pt x="11320" y="56872"/>
                  </a:lnTo>
                  <a:lnTo>
                    <a:pt x="22640" y="107015"/>
                  </a:lnTo>
                  <a:lnTo>
                    <a:pt x="33960" y="157158"/>
                  </a:lnTo>
                  <a:lnTo>
                    <a:pt x="45281" y="207301"/>
                  </a:lnTo>
                  <a:lnTo>
                    <a:pt x="56601" y="257444"/>
                  </a:lnTo>
                  <a:lnTo>
                    <a:pt x="67921" y="307587"/>
                  </a:lnTo>
                  <a:lnTo>
                    <a:pt x="79242" y="357730"/>
                  </a:lnTo>
                  <a:lnTo>
                    <a:pt x="90562" y="407873"/>
                  </a:lnTo>
                  <a:lnTo>
                    <a:pt x="101882" y="458016"/>
                  </a:lnTo>
                  <a:lnTo>
                    <a:pt x="113203" y="508159"/>
                  </a:lnTo>
                  <a:lnTo>
                    <a:pt x="124523" y="558302"/>
                  </a:lnTo>
                  <a:lnTo>
                    <a:pt x="135843" y="608445"/>
                  </a:lnTo>
                  <a:lnTo>
                    <a:pt x="147163" y="658588"/>
                  </a:lnTo>
                  <a:lnTo>
                    <a:pt x="158484" y="708731"/>
                  </a:lnTo>
                  <a:lnTo>
                    <a:pt x="169804" y="758874"/>
                  </a:lnTo>
                  <a:lnTo>
                    <a:pt x="181124" y="809017"/>
                  </a:lnTo>
                  <a:lnTo>
                    <a:pt x="192445" y="859160"/>
                  </a:lnTo>
                  <a:lnTo>
                    <a:pt x="203765" y="909303"/>
                  </a:lnTo>
                  <a:lnTo>
                    <a:pt x="215085" y="959446"/>
                  </a:lnTo>
                  <a:lnTo>
                    <a:pt x="226406" y="1009589"/>
                  </a:lnTo>
                  <a:lnTo>
                    <a:pt x="237726" y="1059732"/>
                  </a:lnTo>
                  <a:lnTo>
                    <a:pt x="249046" y="1109875"/>
                  </a:lnTo>
                  <a:lnTo>
                    <a:pt x="260366" y="1160018"/>
                  </a:lnTo>
                  <a:lnTo>
                    <a:pt x="271687" y="1210161"/>
                  </a:lnTo>
                  <a:lnTo>
                    <a:pt x="283007" y="1260304"/>
                  </a:lnTo>
                  <a:lnTo>
                    <a:pt x="294327" y="1310447"/>
                  </a:lnTo>
                  <a:lnTo>
                    <a:pt x="305648" y="1360590"/>
                  </a:lnTo>
                  <a:lnTo>
                    <a:pt x="316968" y="1410733"/>
                  </a:lnTo>
                  <a:close/>
                </a:path>
              </a:pathLst>
            </a:custGeom>
            <a:solidFill>
              <a:srgbClr val="F26A21">
                <a:alpha val="100000"/>
              </a:srgbClr>
            </a:solidFill>
            <a:ln w="13550" cap="flat">
              <a:solidFill>
                <a:srgbClr val="000000">
                  <a:alpha val="100000"/>
                </a:srgbClr>
              </a:solidFill>
              <a:prstDash val="solid"/>
              <a:miter/>
            </a:ln>
          </p:spPr>
          <p:txBody>
            <a:bodyPr/>
            <a:lstStyle/>
            <a:p/>
          </p:txBody>
        </p:sp>
        <p:sp>
          <p:nvSpPr>
            <p:cNvPr id="34" name="pg34"/>
            <p:cNvSpPr/>
            <p:nvPr/>
          </p:nvSpPr>
          <p:spPr>
            <a:xfrm>
              <a:off x="1840836" y="1920245"/>
              <a:ext cx="296912" cy="1490743"/>
            </a:xfrm>
            <a:custGeom>
              <a:avLst/>
              <a:pathLst>
                <a:path w="296912" h="1490743">
                  <a:moveTo>
                    <a:pt x="296912" y="1490743"/>
                  </a:moveTo>
                  <a:lnTo>
                    <a:pt x="296912" y="1439338"/>
                  </a:lnTo>
                  <a:lnTo>
                    <a:pt x="296912" y="1387933"/>
                  </a:lnTo>
                  <a:lnTo>
                    <a:pt x="296912" y="1336528"/>
                  </a:lnTo>
                  <a:lnTo>
                    <a:pt x="296912" y="1285123"/>
                  </a:lnTo>
                  <a:lnTo>
                    <a:pt x="296912" y="1233718"/>
                  </a:lnTo>
                  <a:lnTo>
                    <a:pt x="296912" y="1182313"/>
                  </a:lnTo>
                  <a:lnTo>
                    <a:pt x="296912" y="1130908"/>
                  </a:lnTo>
                  <a:lnTo>
                    <a:pt x="296912" y="1079503"/>
                  </a:lnTo>
                  <a:lnTo>
                    <a:pt x="296912" y="1028098"/>
                  </a:lnTo>
                  <a:lnTo>
                    <a:pt x="296912" y="976694"/>
                  </a:lnTo>
                  <a:lnTo>
                    <a:pt x="296912" y="925289"/>
                  </a:lnTo>
                  <a:lnTo>
                    <a:pt x="296912" y="873884"/>
                  </a:lnTo>
                  <a:lnTo>
                    <a:pt x="296912" y="822479"/>
                  </a:lnTo>
                  <a:lnTo>
                    <a:pt x="296912" y="771074"/>
                  </a:lnTo>
                  <a:lnTo>
                    <a:pt x="296912" y="719669"/>
                  </a:lnTo>
                  <a:lnTo>
                    <a:pt x="296912" y="668264"/>
                  </a:lnTo>
                  <a:lnTo>
                    <a:pt x="296912" y="616859"/>
                  </a:lnTo>
                  <a:lnTo>
                    <a:pt x="296912" y="565454"/>
                  </a:lnTo>
                  <a:lnTo>
                    <a:pt x="296912" y="514049"/>
                  </a:lnTo>
                  <a:lnTo>
                    <a:pt x="296912" y="462644"/>
                  </a:lnTo>
                  <a:lnTo>
                    <a:pt x="296912" y="411239"/>
                  </a:lnTo>
                  <a:lnTo>
                    <a:pt x="296912" y="359834"/>
                  </a:lnTo>
                  <a:lnTo>
                    <a:pt x="296912" y="308429"/>
                  </a:lnTo>
                  <a:lnTo>
                    <a:pt x="296912" y="257024"/>
                  </a:lnTo>
                  <a:lnTo>
                    <a:pt x="296912" y="205619"/>
                  </a:lnTo>
                  <a:lnTo>
                    <a:pt x="296912" y="154214"/>
                  </a:lnTo>
                  <a:lnTo>
                    <a:pt x="296912" y="102809"/>
                  </a:lnTo>
                  <a:lnTo>
                    <a:pt x="296912" y="51404"/>
                  </a:lnTo>
                  <a:lnTo>
                    <a:pt x="296912" y="0"/>
                  </a:lnTo>
                  <a:lnTo>
                    <a:pt x="237146" y="1198"/>
                  </a:lnTo>
                  <a:lnTo>
                    <a:pt x="177476" y="4792"/>
                  </a:lnTo>
                  <a:lnTo>
                    <a:pt x="117998" y="10775"/>
                  </a:lnTo>
                  <a:lnTo>
                    <a:pt x="58807" y="19138"/>
                  </a:lnTo>
                  <a:lnTo>
                    <a:pt x="0" y="29867"/>
                  </a:lnTo>
                  <a:lnTo>
                    <a:pt x="10238" y="80242"/>
                  </a:lnTo>
                  <a:lnTo>
                    <a:pt x="20476" y="130617"/>
                  </a:lnTo>
                  <a:lnTo>
                    <a:pt x="30715" y="180992"/>
                  </a:lnTo>
                  <a:lnTo>
                    <a:pt x="40953" y="231367"/>
                  </a:lnTo>
                  <a:lnTo>
                    <a:pt x="51191" y="281742"/>
                  </a:lnTo>
                  <a:lnTo>
                    <a:pt x="61430" y="332117"/>
                  </a:lnTo>
                  <a:lnTo>
                    <a:pt x="71668" y="382492"/>
                  </a:lnTo>
                  <a:lnTo>
                    <a:pt x="81906" y="432867"/>
                  </a:lnTo>
                  <a:lnTo>
                    <a:pt x="92145" y="483242"/>
                  </a:lnTo>
                  <a:lnTo>
                    <a:pt x="102383" y="533617"/>
                  </a:lnTo>
                  <a:lnTo>
                    <a:pt x="112622" y="583992"/>
                  </a:lnTo>
                  <a:lnTo>
                    <a:pt x="122860" y="634367"/>
                  </a:lnTo>
                  <a:lnTo>
                    <a:pt x="133098" y="684742"/>
                  </a:lnTo>
                  <a:lnTo>
                    <a:pt x="143337" y="735117"/>
                  </a:lnTo>
                  <a:lnTo>
                    <a:pt x="153575" y="785492"/>
                  </a:lnTo>
                  <a:lnTo>
                    <a:pt x="163813" y="835868"/>
                  </a:lnTo>
                  <a:lnTo>
                    <a:pt x="174052" y="886243"/>
                  </a:lnTo>
                  <a:lnTo>
                    <a:pt x="184290" y="936618"/>
                  </a:lnTo>
                  <a:lnTo>
                    <a:pt x="194529" y="986993"/>
                  </a:lnTo>
                  <a:lnTo>
                    <a:pt x="204767" y="1037368"/>
                  </a:lnTo>
                  <a:lnTo>
                    <a:pt x="215005" y="1087743"/>
                  </a:lnTo>
                  <a:lnTo>
                    <a:pt x="225244" y="1138118"/>
                  </a:lnTo>
                  <a:lnTo>
                    <a:pt x="235482" y="1188493"/>
                  </a:lnTo>
                  <a:lnTo>
                    <a:pt x="245720" y="1238868"/>
                  </a:lnTo>
                  <a:lnTo>
                    <a:pt x="255959" y="1289243"/>
                  </a:lnTo>
                  <a:lnTo>
                    <a:pt x="266197" y="1339618"/>
                  </a:lnTo>
                  <a:lnTo>
                    <a:pt x="276435" y="1389993"/>
                  </a:lnTo>
                  <a:lnTo>
                    <a:pt x="286674" y="1440368"/>
                  </a:lnTo>
                  <a:close/>
                </a:path>
              </a:pathLst>
            </a:custGeom>
            <a:solidFill>
              <a:srgbClr val="D3D3D3">
                <a:alpha val="100000"/>
              </a:srgbClr>
            </a:solidFill>
            <a:ln w="13550" cap="flat">
              <a:solidFill>
                <a:srgbClr val="000000">
                  <a:alpha val="100000"/>
                </a:srgbClr>
              </a:solidFill>
              <a:prstDash val="solid"/>
              <a:miter/>
            </a:ln>
          </p:spPr>
          <p:txBody>
            <a:bodyPr/>
            <a:lstStyle/>
            <a:p/>
          </p:txBody>
        </p:sp>
        <p:sp>
          <p:nvSpPr>
            <p:cNvPr id="35" name="tx35"/>
            <p:cNvSpPr/>
            <p:nvPr/>
          </p:nvSpPr>
          <p:spPr>
            <a:xfrm>
              <a:off x="4073178" y="1539441"/>
              <a:ext cx="2943045"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 MCV1 unvaccinated (% of total unvaccinated)</a:t>
              </a:r>
            </a:p>
          </p:txBody>
        </p:sp>
        <p:sp>
          <p:nvSpPr>
            <p:cNvPr id="36" name="rc36"/>
            <p:cNvSpPr/>
            <p:nvPr/>
          </p:nvSpPr>
          <p:spPr>
            <a:xfrm>
              <a:off x="4082178" y="1763835"/>
              <a:ext cx="201456" cy="201456"/>
            </a:xfrm>
            <a:prstGeom prst="rect">
              <a:avLst/>
            </a:prstGeom>
            <a:solidFill>
              <a:srgbClr val="7ED7D1">
                <a:alpha val="100000"/>
              </a:srgbClr>
            </a:solidFill>
            <a:ln w="13550" cap="flat">
              <a:solidFill>
                <a:srgbClr val="000000">
                  <a:alpha val="100000"/>
                </a:srgbClr>
              </a:solidFill>
              <a:prstDash val="solid"/>
              <a:miter/>
            </a:ln>
          </p:spPr>
          <p:txBody>
            <a:bodyPr/>
            <a:lstStyle/>
            <a:p/>
          </p:txBody>
        </p:sp>
        <p:sp>
          <p:nvSpPr>
            <p:cNvPr id="37" name="rc37"/>
            <p:cNvSpPr/>
            <p:nvPr/>
          </p:nvSpPr>
          <p:spPr>
            <a:xfrm>
              <a:off x="4082178" y="1983291"/>
              <a:ext cx="201456" cy="201456"/>
            </a:xfrm>
            <a:prstGeom prst="rect">
              <a:avLst/>
            </a:prstGeom>
            <a:solidFill>
              <a:srgbClr val="66B0FF">
                <a:alpha val="100000"/>
              </a:srgbClr>
            </a:solidFill>
            <a:ln w="13550" cap="flat">
              <a:solidFill>
                <a:srgbClr val="000000">
                  <a:alpha val="100000"/>
                </a:srgbClr>
              </a:solidFill>
              <a:prstDash val="solid"/>
              <a:miter/>
            </a:ln>
          </p:spPr>
          <p:txBody>
            <a:bodyPr/>
            <a:lstStyle/>
            <a:p/>
          </p:txBody>
        </p:sp>
        <p:sp>
          <p:nvSpPr>
            <p:cNvPr id="38" name="rc38"/>
            <p:cNvSpPr/>
            <p:nvPr/>
          </p:nvSpPr>
          <p:spPr>
            <a:xfrm>
              <a:off x="4082178" y="2202747"/>
              <a:ext cx="201456" cy="201456"/>
            </a:xfrm>
            <a:prstGeom prst="rect">
              <a:avLst/>
            </a:prstGeom>
            <a:solidFill>
              <a:srgbClr val="822E1C">
                <a:alpha val="100000"/>
              </a:srgbClr>
            </a:solidFill>
            <a:ln w="13550" cap="flat">
              <a:solidFill>
                <a:srgbClr val="000000">
                  <a:alpha val="100000"/>
                </a:srgbClr>
              </a:solidFill>
              <a:prstDash val="solid"/>
              <a:miter/>
            </a:ln>
          </p:spPr>
          <p:txBody>
            <a:bodyPr/>
            <a:lstStyle/>
            <a:p/>
          </p:txBody>
        </p:sp>
        <p:sp>
          <p:nvSpPr>
            <p:cNvPr id="39" name="rc39"/>
            <p:cNvSpPr/>
            <p:nvPr/>
          </p:nvSpPr>
          <p:spPr>
            <a:xfrm>
              <a:off x="4082178" y="2422203"/>
              <a:ext cx="201456" cy="201456"/>
            </a:xfrm>
            <a:prstGeom prst="rect">
              <a:avLst/>
            </a:prstGeom>
            <a:solidFill>
              <a:srgbClr val="1C7F93">
                <a:alpha val="100000"/>
              </a:srgbClr>
            </a:solidFill>
            <a:ln w="13550" cap="flat">
              <a:solidFill>
                <a:srgbClr val="000000">
                  <a:alpha val="100000"/>
                </a:srgbClr>
              </a:solidFill>
              <a:prstDash val="solid"/>
              <a:miter/>
            </a:ln>
          </p:spPr>
          <p:txBody>
            <a:bodyPr/>
            <a:lstStyle/>
            <a:p/>
          </p:txBody>
        </p:sp>
        <p:sp>
          <p:nvSpPr>
            <p:cNvPr id="40" name="rc40"/>
            <p:cNvSpPr/>
            <p:nvPr/>
          </p:nvSpPr>
          <p:spPr>
            <a:xfrm>
              <a:off x="4082178" y="2641659"/>
              <a:ext cx="201456" cy="201456"/>
            </a:xfrm>
            <a:prstGeom prst="rect">
              <a:avLst/>
            </a:prstGeom>
            <a:solidFill>
              <a:srgbClr val="AAF400">
                <a:alpha val="100000"/>
              </a:srgbClr>
            </a:solidFill>
            <a:ln w="13550" cap="flat">
              <a:solidFill>
                <a:srgbClr val="000000">
                  <a:alpha val="100000"/>
                </a:srgbClr>
              </a:solidFill>
              <a:prstDash val="solid"/>
              <a:miter/>
            </a:ln>
          </p:spPr>
          <p:txBody>
            <a:bodyPr/>
            <a:lstStyle/>
            <a:p/>
          </p:txBody>
        </p:sp>
        <p:sp>
          <p:nvSpPr>
            <p:cNvPr id="41" name="rc41"/>
            <p:cNvSpPr/>
            <p:nvPr/>
          </p:nvSpPr>
          <p:spPr>
            <a:xfrm>
              <a:off x="4082178" y="2861115"/>
              <a:ext cx="201456" cy="201456"/>
            </a:xfrm>
            <a:prstGeom prst="rect">
              <a:avLst/>
            </a:prstGeom>
            <a:solidFill>
              <a:srgbClr val="DEA0FD">
                <a:alpha val="100000"/>
              </a:srgbClr>
            </a:solidFill>
            <a:ln w="13550" cap="flat">
              <a:solidFill>
                <a:srgbClr val="000000">
                  <a:alpha val="100000"/>
                </a:srgbClr>
              </a:solidFill>
              <a:prstDash val="solid"/>
              <a:miter/>
            </a:ln>
          </p:spPr>
          <p:txBody>
            <a:bodyPr/>
            <a:lstStyle/>
            <a:p/>
          </p:txBody>
        </p:sp>
        <p:sp>
          <p:nvSpPr>
            <p:cNvPr id="42" name="rc42"/>
            <p:cNvSpPr/>
            <p:nvPr/>
          </p:nvSpPr>
          <p:spPr>
            <a:xfrm>
              <a:off x="4082178" y="3080571"/>
              <a:ext cx="201456" cy="201456"/>
            </a:xfrm>
            <a:prstGeom prst="rect">
              <a:avLst/>
            </a:prstGeom>
            <a:solidFill>
              <a:srgbClr val="C075A6">
                <a:alpha val="100000"/>
              </a:srgbClr>
            </a:solidFill>
            <a:ln w="13550" cap="flat">
              <a:solidFill>
                <a:srgbClr val="000000">
                  <a:alpha val="100000"/>
                </a:srgbClr>
              </a:solidFill>
              <a:prstDash val="solid"/>
              <a:miter/>
            </a:ln>
          </p:spPr>
          <p:txBody>
            <a:bodyPr/>
            <a:lstStyle/>
            <a:p/>
          </p:txBody>
        </p:sp>
        <p:sp>
          <p:nvSpPr>
            <p:cNvPr id="43" name="rc43"/>
            <p:cNvSpPr/>
            <p:nvPr/>
          </p:nvSpPr>
          <p:spPr>
            <a:xfrm>
              <a:off x="4082178" y="3300027"/>
              <a:ext cx="201456" cy="201456"/>
            </a:xfrm>
            <a:prstGeom prst="rect">
              <a:avLst/>
            </a:prstGeom>
            <a:solidFill>
              <a:srgbClr val="F7E1A0">
                <a:alpha val="100000"/>
              </a:srgbClr>
            </a:solidFill>
            <a:ln w="13550" cap="flat">
              <a:solidFill>
                <a:srgbClr val="000000">
                  <a:alpha val="100000"/>
                </a:srgbClr>
              </a:solidFill>
              <a:prstDash val="solid"/>
              <a:miter/>
            </a:ln>
          </p:spPr>
          <p:txBody>
            <a:bodyPr/>
            <a:lstStyle/>
            <a:p/>
          </p:txBody>
        </p:sp>
        <p:sp>
          <p:nvSpPr>
            <p:cNvPr id="44" name="rc44"/>
            <p:cNvSpPr/>
            <p:nvPr/>
          </p:nvSpPr>
          <p:spPr>
            <a:xfrm>
              <a:off x="4082178" y="3519483"/>
              <a:ext cx="201456" cy="201456"/>
            </a:xfrm>
            <a:prstGeom prst="rect">
              <a:avLst/>
            </a:prstGeom>
            <a:solidFill>
              <a:srgbClr val="FC1CBF">
                <a:alpha val="100000"/>
              </a:srgbClr>
            </a:solidFill>
            <a:ln w="13550" cap="flat">
              <a:solidFill>
                <a:srgbClr val="000000">
                  <a:alpha val="100000"/>
                </a:srgbClr>
              </a:solidFill>
              <a:prstDash val="solid"/>
              <a:miter/>
            </a:ln>
          </p:spPr>
          <p:txBody>
            <a:bodyPr/>
            <a:lstStyle/>
            <a:p/>
          </p:txBody>
        </p:sp>
        <p:sp>
          <p:nvSpPr>
            <p:cNvPr id="45" name="rc45"/>
            <p:cNvSpPr/>
            <p:nvPr/>
          </p:nvSpPr>
          <p:spPr>
            <a:xfrm>
              <a:off x="4082178" y="3738939"/>
              <a:ext cx="201456" cy="201456"/>
            </a:xfrm>
            <a:prstGeom prst="rect">
              <a:avLst/>
            </a:prstGeom>
            <a:solidFill>
              <a:srgbClr val="FA0087">
                <a:alpha val="100000"/>
              </a:srgbClr>
            </a:solidFill>
            <a:ln w="13550" cap="flat">
              <a:solidFill>
                <a:srgbClr val="000000">
                  <a:alpha val="100000"/>
                </a:srgbClr>
              </a:solidFill>
              <a:prstDash val="solid"/>
              <a:miter/>
            </a:ln>
          </p:spPr>
          <p:txBody>
            <a:bodyPr/>
            <a:lstStyle/>
            <a:p/>
          </p:txBody>
        </p:sp>
        <p:sp>
          <p:nvSpPr>
            <p:cNvPr id="46" name="rc46"/>
            <p:cNvSpPr/>
            <p:nvPr/>
          </p:nvSpPr>
          <p:spPr>
            <a:xfrm>
              <a:off x="4082178" y="3958395"/>
              <a:ext cx="201456" cy="201456"/>
            </a:xfrm>
            <a:prstGeom prst="rect">
              <a:avLst/>
            </a:prstGeom>
            <a:solidFill>
              <a:srgbClr val="1CBE4F">
                <a:alpha val="100000"/>
              </a:srgbClr>
            </a:solidFill>
            <a:ln w="13550" cap="flat">
              <a:solidFill>
                <a:srgbClr val="000000">
                  <a:alpha val="100000"/>
                </a:srgbClr>
              </a:solidFill>
              <a:prstDash val="solid"/>
              <a:miter/>
            </a:ln>
          </p:spPr>
          <p:txBody>
            <a:bodyPr/>
            <a:lstStyle/>
            <a:p/>
          </p:txBody>
        </p:sp>
        <p:sp>
          <p:nvSpPr>
            <p:cNvPr id="47" name="rc47"/>
            <p:cNvSpPr/>
            <p:nvPr/>
          </p:nvSpPr>
          <p:spPr>
            <a:xfrm>
              <a:off x="4082178" y="4177851"/>
              <a:ext cx="201456" cy="201456"/>
            </a:xfrm>
            <a:prstGeom prst="rect">
              <a:avLst/>
            </a:prstGeom>
            <a:solidFill>
              <a:srgbClr val="FBE426">
                <a:alpha val="100000"/>
              </a:srgbClr>
            </a:solidFill>
            <a:ln w="13550" cap="flat">
              <a:solidFill>
                <a:srgbClr val="000000">
                  <a:alpha val="100000"/>
                </a:srgbClr>
              </a:solidFill>
              <a:prstDash val="solid"/>
              <a:miter/>
            </a:ln>
          </p:spPr>
          <p:txBody>
            <a:bodyPr/>
            <a:lstStyle/>
            <a:p/>
          </p:txBody>
        </p:sp>
        <p:sp>
          <p:nvSpPr>
            <p:cNvPr id="48" name="rc48"/>
            <p:cNvSpPr/>
            <p:nvPr/>
          </p:nvSpPr>
          <p:spPr>
            <a:xfrm>
              <a:off x="4082178" y="4397307"/>
              <a:ext cx="201456" cy="201456"/>
            </a:xfrm>
            <a:prstGeom prst="rect">
              <a:avLst/>
            </a:prstGeom>
            <a:solidFill>
              <a:srgbClr val="B10DA1">
                <a:alpha val="100000"/>
              </a:srgbClr>
            </a:solidFill>
            <a:ln w="13550" cap="flat">
              <a:solidFill>
                <a:srgbClr val="000000">
                  <a:alpha val="100000"/>
                </a:srgbClr>
              </a:solidFill>
              <a:prstDash val="solid"/>
              <a:miter/>
            </a:ln>
          </p:spPr>
          <p:txBody>
            <a:bodyPr/>
            <a:lstStyle/>
            <a:p/>
          </p:txBody>
        </p:sp>
        <p:sp>
          <p:nvSpPr>
            <p:cNvPr id="49" name="rc49"/>
            <p:cNvSpPr/>
            <p:nvPr/>
          </p:nvSpPr>
          <p:spPr>
            <a:xfrm>
              <a:off x="4082178" y="4616763"/>
              <a:ext cx="201456" cy="201456"/>
            </a:xfrm>
            <a:prstGeom prst="rect">
              <a:avLst/>
            </a:prstGeom>
            <a:solidFill>
              <a:srgbClr val="85660D">
                <a:alpha val="100000"/>
              </a:srgbClr>
            </a:solidFill>
            <a:ln w="13550" cap="flat">
              <a:solidFill>
                <a:srgbClr val="000000">
                  <a:alpha val="100000"/>
                </a:srgbClr>
              </a:solidFill>
              <a:prstDash val="solid"/>
              <a:miter/>
            </a:ln>
          </p:spPr>
          <p:txBody>
            <a:bodyPr/>
            <a:lstStyle/>
            <a:p/>
          </p:txBody>
        </p:sp>
        <p:sp>
          <p:nvSpPr>
            <p:cNvPr id="50" name="rc50"/>
            <p:cNvSpPr/>
            <p:nvPr/>
          </p:nvSpPr>
          <p:spPr>
            <a:xfrm>
              <a:off x="4082178" y="4836219"/>
              <a:ext cx="201456" cy="201456"/>
            </a:xfrm>
            <a:prstGeom prst="rect">
              <a:avLst/>
            </a:prstGeom>
            <a:solidFill>
              <a:srgbClr val="1C8356">
                <a:alpha val="100000"/>
              </a:srgbClr>
            </a:solidFill>
            <a:ln w="13550" cap="flat">
              <a:solidFill>
                <a:srgbClr val="000000">
                  <a:alpha val="100000"/>
                </a:srgbClr>
              </a:solidFill>
              <a:prstDash val="solid"/>
              <a:miter/>
            </a:ln>
          </p:spPr>
          <p:txBody>
            <a:bodyPr/>
            <a:lstStyle/>
            <a:p/>
          </p:txBody>
        </p:sp>
        <p:sp>
          <p:nvSpPr>
            <p:cNvPr id="51" name="rc51"/>
            <p:cNvSpPr/>
            <p:nvPr/>
          </p:nvSpPr>
          <p:spPr>
            <a:xfrm>
              <a:off x="4082178" y="5055675"/>
              <a:ext cx="201456" cy="201456"/>
            </a:xfrm>
            <a:prstGeom prst="rect">
              <a:avLst/>
            </a:prstGeom>
            <a:solidFill>
              <a:srgbClr val="C4451C">
                <a:alpha val="100000"/>
              </a:srgbClr>
            </a:solidFill>
            <a:ln w="13550" cap="flat">
              <a:solidFill>
                <a:srgbClr val="000000">
                  <a:alpha val="100000"/>
                </a:srgbClr>
              </a:solidFill>
              <a:prstDash val="solid"/>
              <a:miter/>
            </a:ln>
          </p:spPr>
          <p:txBody>
            <a:bodyPr/>
            <a:lstStyle/>
            <a:p/>
          </p:txBody>
        </p:sp>
        <p:sp>
          <p:nvSpPr>
            <p:cNvPr id="52" name="rc52"/>
            <p:cNvSpPr/>
            <p:nvPr/>
          </p:nvSpPr>
          <p:spPr>
            <a:xfrm>
              <a:off x="6795248" y="1763835"/>
              <a:ext cx="201455" cy="201456"/>
            </a:xfrm>
            <a:prstGeom prst="rect">
              <a:avLst/>
            </a:prstGeom>
            <a:solidFill>
              <a:srgbClr val="325A9B">
                <a:alpha val="100000"/>
              </a:srgbClr>
            </a:solidFill>
            <a:ln w="13550" cap="flat">
              <a:solidFill>
                <a:srgbClr val="000000">
                  <a:alpha val="100000"/>
                </a:srgbClr>
              </a:solidFill>
              <a:prstDash val="solid"/>
              <a:miter/>
            </a:ln>
          </p:spPr>
          <p:txBody>
            <a:bodyPr/>
            <a:lstStyle/>
            <a:p/>
          </p:txBody>
        </p:sp>
        <p:sp>
          <p:nvSpPr>
            <p:cNvPr id="53" name="rc53"/>
            <p:cNvSpPr/>
            <p:nvPr/>
          </p:nvSpPr>
          <p:spPr>
            <a:xfrm>
              <a:off x="6795248" y="1983291"/>
              <a:ext cx="201455" cy="201456"/>
            </a:xfrm>
            <a:prstGeom prst="rect">
              <a:avLst/>
            </a:prstGeom>
            <a:solidFill>
              <a:srgbClr val="F8A19F">
                <a:alpha val="100000"/>
              </a:srgbClr>
            </a:solidFill>
            <a:ln w="13550" cap="flat">
              <a:solidFill>
                <a:srgbClr val="000000">
                  <a:alpha val="100000"/>
                </a:srgbClr>
              </a:solidFill>
              <a:prstDash val="solid"/>
              <a:miter/>
            </a:ln>
          </p:spPr>
          <p:txBody>
            <a:bodyPr/>
            <a:lstStyle/>
            <a:p/>
          </p:txBody>
        </p:sp>
        <p:sp>
          <p:nvSpPr>
            <p:cNvPr id="54" name="rc54"/>
            <p:cNvSpPr/>
            <p:nvPr/>
          </p:nvSpPr>
          <p:spPr>
            <a:xfrm>
              <a:off x="6795248" y="2202747"/>
              <a:ext cx="201455" cy="201456"/>
            </a:xfrm>
            <a:prstGeom prst="rect">
              <a:avLst/>
            </a:prstGeom>
            <a:solidFill>
              <a:srgbClr val="AA0DFE">
                <a:alpha val="100000"/>
              </a:srgbClr>
            </a:solidFill>
            <a:ln w="13550" cap="flat">
              <a:solidFill>
                <a:srgbClr val="000000">
                  <a:alpha val="100000"/>
                </a:srgbClr>
              </a:solidFill>
              <a:prstDash val="solid"/>
              <a:miter/>
            </a:ln>
          </p:spPr>
          <p:txBody>
            <a:bodyPr/>
            <a:lstStyle/>
            <a:p/>
          </p:txBody>
        </p:sp>
        <p:sp>
          <p:nvSpPr>
            <p:cNvPr id="55" name="rc55"/>
            <p:cNvSpPr/>
            <p:nvPr/>
          </p:nvSpPr>
          <p:spPr>
            <a:xfrm>
              <a:off x="6795248" y="2422203"/>
              <a:ext cx="201455" cy="201456"/>
            </a:xfrm>
            <a:prstGeom prst="rect">
              <a:avLst/>
            </a:prstGeom>
            <a:solidFill>
              <a:srgbClr val="F6222E">
                <a:alpha val="100000"/>
              </a:srgbClr>
            </a:solidFill>
            <a:ln w="13550" cap="flat">
              <a:solidFill>
                <a:srgbClr val="000000">
                  <a:alpha val="100000"/>
                </a:srgbClr>
              </a:solidFill>
              <a:prstDash val="solid"/>
              <a:miter/>
            </a:ln>
          </p:spPr>
          <p:txBody>
            <a:bodyPr/>
            <a:lstStyle/>
            <a:p/>
          </p:txBody>
        </p:sp>
        <p:sp>
          <p:nvSpPr>
            <p:cNvPr id="56" name="rc56"/>
            <p:cNvSpPr/>
            <p:nvPr/>
          </p:nvSpPr>
          <p:spPr>
            <a:xfrm>
              <a:off x="6795248" y="2641659"/>
              <a:ext cx="201455" cy="201456"/>
            </a:xfrm>
            <a:prstGeom prst="rect">
              <a:avLst/>
            </a:prstGeom>
            <a:solidFill>
              <a:srgbClr val="2ED9FF">
                <a:alpha val="100000"/>
              </a:srgbClr>
            </a:solidFill>
            <a:ln w="13550" cap="flat">
              <a:solidFill>
                <a:srgbClr val="000000">
                  <a:alpha val="100000"/>
                </a:srgbClr>
              </a:solidFill>
              <a:prstDash val="solid"/>
              <a:miter/>
            </a:ln>
          </p:spPr>
          <p:txBody>
            <a:bodyPr/>
            <a:lstStyle/>
            <a:p/>
          </p:txBody>
        </p:sp>
        <p:sp>
          <p:nvSpPr>
            <p:cNvPr id="57" name="rc57"/>
            <p:cNvSpPr/>
            <p:nvPr/>
          </p:nvSpPr>
          <p:spPr>
            <a:xfrm>
              <a:off x="6795248" y="2861115"/>
              <a:ext cx="201455" cy="201456"/>
            </a:xfrm>
            <a:prstGeom prst="rect">
              <a:avLst/>
            </a:prstGeom>
            <a:solidFill>
              <a:srgbClr val="782AB6">
                <a:alpha val="100000"/>
              </a:srgbClr>
            </a:solidFill>
            <a:ln w="13550" cap="flat">
              <a:solidFill>
                <a:srgbClr val="000000">
                  <a:alpha val="100000"/>
                </a:srgbClr>
              </a:solidFill>
              <a:prstDash val="solid"/>
              <a:miter/>
            </a:ln>
          </p:spPr>
          <p:txBody>
            <a:bodyPr/>
            <a:lstStyle/>
            <a:p/>
          </p:txBody>
        </p:sp>
        <p:sp>
          <p:nvSpPr>
            <p:cNvPr id="58" name="rc58"/>
            <p:cNvSpPr/>
            <p:nvPr/>
          </p:nvSpPr>
          <p:spPr>
            <a:xfrm>
              <a:off x="6795248" y="3080571"/>
              <a:ext cx="201455" cy="201456"/>
            </a:xfrm>
            <a:prstGeom prst="rect">
              <a:avLst/>
            </a:prstGeom>
            <a:solidFill>
              <a:srgbClr val="90AD1C">
                <a:alpha val="100000"/>
              </a:srgbClr>
            </a:solidFill>
            <a:ln w="13550" cap="flat">
              <a:solidFill>
                <a:srgbClr val="000000">
                  <a:alpha val="100000"/>
                </a:srgbClr>
              </a:solidFill>
              <a:prstDash val="solid"/>
              <a:miter/>
            </a:ln>
          </p:spPr>
          <p:txBody>
            <a:bodyPr/>
            <a:lstStyle/>
            <a:p/>
          </p:txBody>
        </p:sp>
        <p:sp>
          <p:nvSpPr>
            <p:cNvPr id="59" name="rc59"/>
            <p:cNvSpPr/>
            <p:nvPr/>
          </p:nvSpPr>
          <p:spPr>
            <a:xfrm>
              <a:off x="6795248" y="3300027"/>
              <a:ext cx="201455" cy="201456"/>
            </a:xfrm>
            <a:prstGeom prst="rect">
              <a:avLst/>
            </a:prstGeom>
            <a:solidFill>
              <a:srgbClr val="B00068">
                <a:alpha val="100000"/>
              </a:srgbClr>
            </a:solidFill>
            <a:ln w="13550" cap="flat">
              <a:solidFill>
                <a:srgbClr val="000000">
                  <a:alpha val="100000"/>
                </a:srgbClr>
              </a:solidFill>
              <a:prstDash val="solid"/>
              <a:miter/>
            </a:ln>
          </p:spPr>
          <p:txBody>
            <a:bodyPr/>
            <a:lstStyle/>
            <a:p/>
          </p:txBody>
        </p:sp>
        <p:sp>
          <p:nvSpPr>
            <p:cNvPr id="60" name="rc60"/>
            <p:cNvSpPr/>
            <p:nvPr/>
          </p:nvSpPr>
          <p:spPr>
            <a:xfrm>
              <a:off x="6795248" y="3519483"/>
              <a:ext cx="201455" cy="201456"/>
            </a:xfrm>
            <a:prstGeom prst="rect">
              <a:avLst/>
            </a:prstGeom>
            <a:solidFill>
              <a:srgbClr val="FEAF16">
                <a:alpha val="100000"/>
              </a:srgbClr>
            </a:solidFill>
            <a:ln w="13550" cap="flat">
              <a:solidFill>
                <a:srgbClr val="000000">
                  <a:alpha val="100000"/>
                </a:srgbClr>
              </a:solidFill>
              <a:prstDash val="solid"/>
              <a:miter/>
            </a:ln>
          </p:spPr>
          <p:txBody>
            <a:bodyPr/>
            <a:lstStyle/>
            <a:p/>
          </p:txBody>
        </p:sp>
        <p:sp>
          <p:nvSpPr>
            <p:cNvPr id="61" name="rc61"/>
            <p:cNvSpPr/>
            <p:nvPr/>
          </p:nvSpPr>
          <p:spPr>
            <a:xfrm>
              <a:off x="6795248" y="3738939"/>
              <a:ext cx="201455" cy="201456"/>
            </a:xfrm>
            <a:prstGeom prst="rect">
              <a:avLst/>
            </a:prstGeom>
            <a:solidFill>
              <a:srgbClr val="3283FE">
                <a:alpha val="100000"/>
              </a:srgbClr>
            </a:solidFill>
            <a:ln w="13550" cap="flat">
              <a:solidFill>
                <a:srgbClr val="000000">
                  <a:alpha val="100000"/>
                </a:srgbClr>
              </a:solidFill>
              <a:prstDash val="solid"/>
              <a:miter/>
            </a:ln>
          </p:spPr>
          <p:txBody>
            <a:bodyPr/>
            <a:lstStyle/>
            <a:p/>
          </p:txBody>
        </p:sp>
        <p:sp>
          <p:nvSpPr>
            <p:cNvPr id="62" name="rc62"/>
            <p:cNvSpPr/>
            <p:nvPr/>
          </p:nvSpPr>
          <p:spPr>
            <a:xfrm>
              <a:off x="6795248" y="3958395"/>
              <a:ext cx="201455" cy="201456"/>
            </a:xfrm>
            <a:prstGeom prst="rect">
              <a:avLst/>
            </a:prstGeom>
            <a:solidFill>
              <a:srgbClr val="00CC99">
                <a:alpha val="100000"/>
              </a:srgbClr>
            </a:solidFill>
            <a:ln w="13550" cap="flat">
              <a:solidFill>
                <a:srgbClr val="000000">
                  <a:alpha val="100000"/>
                </a:srgbClr>
              </a:solidFill>
              <a:prstDash val="solid"/>
              <a:miter/>
            </a:ln>
          </p:spPr>
          <p:txBody>
            <a:bodyPr/>
            <a:lstStyle/>
            <a:p/>
          </p:txBody>
        </p:sp>
        <p:sp>
          <p:nvSpPr>
            <p:cNvPr id="63" name="rc63"/>
            <p:cNvSpPr/>
            <p:nvPr/>
          </p:nvSpPr>
          <p:spPr>
            <a:xfrm>
              <a:off x="6795248" y="4177851"/>
              <a:ext cx="201455" cy="201456"/>
            </a:xfrm>
            <a:prstGeom prst="rect">
              <a:avLst/>
            </a:prstGeom>
            <a:solidFill>
              <a:srgbClr val="FE00FA">
                <a:alpha val="100000"/>
              </a:srgbClr>
            </a:solidFill>
            <a:ln w="13550" cap="flat">
              <a:solidFill>
                <a:srgbClr val="000000">
                  <a:alpha val="100000"/>
                </a:srgbClr>
              </a:solidFill>
              <a:prstDash val="solid"/>
              <a:miter/>
            </a:ln>
          </p:spPr>
          <p:txBody>
            <a:bodyPr/>
            <a:lstStyle/>
            <a:p/>
          </p:txBody>
        </p:sp>
        <p:sp>
          <p:nvSpPr>
            <p:cNvPr id="64" name="rc64"/>
            <p:cNvSpPr/>
            <p:nvPr/>
          </p:nvSpPr>
          <p:spPr>
            <a:xfrm>
              <a:off x="6795248" y="4397307"/>
              <a:ext cx="201455" cy="201456"/>
            </a:xfrm>
            <a:prstGeom prst="rect">
              <a:avLst/>
            </a:prstGeom>
            <a:solidFill>
              <a:srgbClr val="3B00FB">
                <a:alpha val="100000"/>
              </a:srgbClr>
            </a:solidFill>
            <a:ln w="13550" cap="flat">
              <a:solidFill>
                <a:srgbClr val="000000">
                  <a:alpha val="100000"/>
                </a:srgbClr>
              </a:solidFill>
              <a:prstDash val="solid"/>
              <a:miter/>
            </a:ln>
          </p:spPr>
          <p:txBody>
            <a:bodyPr/>
            <a:lstStyle/>
            <a:p/>
          </p:txBody>
        </p:sp>
        <p:sp>
          <p:nvSpPr>
            <p:cNvPr id="65" name="rc65"/>
            <p:cNvSpPr/>
            <p:nvPr/>
          </p:nvSpPr>
          <p:spPr>
            <a:xfrm>
              <a:off x="6795248" y="4616763"/>
              <a:ext cx="201455" cy="201456"/>
            </a:xfrm>
            <a:prstGeom prst="rect">
              <a:avLst/>
            </a:prstGeom>
            <a:solidFill>
              <a:srgbClr val="F26A21">
                <a:alpha val="100000"/>
              </a:srgbClr>
            </a:solidFill>
            <a:ln w="13550" cap="flat">
              <a:solidFill>
                <a:srgbClr val="000000">
                  <a:alpha val="100000"/>
                </a:srgbClr>
              </a:solidFill>
              <a:prstDash val="solid"/>
              <a:miter/>
            </a:ln>
          </p:spPr>
          <p:txBody>
            <a:bodyPr/>
            <a:lstStyle/>
            <a:p/>
          </p:txBody>
        </p:sp>
        <p:sp>
          <p:nvSpPr>
            <p:cNvPr id="66" name="rc66"/>
            <p:cNvSpPr/>
            <p:nvPr/>
          </p:nvSpPr>
          <p:spPr>
            <a:xfrm>
              <a:off x="6795248" y="4836219"/>
              <a:ext cx="201455" cy="201456"/>
            </a:xfrm>
            <a:prstGeom prst="rect">
              <a:avLst/>
            </a:prstGeom>
            <a:solidFill>
              <a:srgbClr val="D3D3D3">
                <a:alpha val="100000"/>
              </a:srgbClr>
            </a:solidFill>
            <a:ln w="13550" cap="flat">
              <a:solidFill>
                <a:srgbClr val="000000">
                  <a:alpha val="100000"/>
                </a:srgbClr>
              </a:solidFill>
              <a:prstDash val="solid"/>
              <a:miter/>
            </a:ln>
          </p:spPr>
          <p:txBody>
            <a:bodyPr/>
            <a:lstStyle/>
            <a:p/>
          </p:txBody>
        </p:sp>
        <p:sp>
          <p:nvSpPr>
            <p:cNvPr id="67" name="tx67"/>
            <p:cNvSpPr/>
            <p:nvPr/>
          </p:nvSpPr>
          <p:spPr>
            <a:xfrm>
              <a:off x="4362223" y="1799679"/>
              <a:ext cx="1627668"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 United States: 291,000 (36%) </a:t>
              </a:r>
            </a:p>
          </p:txBody>
        </p:sp>
        <p:sp>
          <p:nvSpPr>
            <p:cNvPr id="68" name="tx68"/>
            <p:cNvSpPr/>
            <p:nvPr/>
          </p:nvSpPr>
          <p:spPr>
            <a:xfrm>
              <a:off x="4362223" y="2019135"/>
              <a:ext cx="162761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 United Kingdom: 69,000 (8%) </a:t>
              </a:r>
            </a:p>
          </p:txBody>
        </p:sp>
        <p:sp>
          <p:nvSpPr>
            <p:cNvPr id="69" name="tx69"/>
            <p:cNvSpPr/>
            <p:nvPr/>
          </p:nvSpPr>
          <p:spPr>
            <a:xfrm>
              <a:off x="4362223" y="2238591"/>
              <a:ext cx="113691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3) Japan: 45,000 (6%) </a:t>
              </a:r>
            </a:p>
          </p:txBody>
        </p:sp>
        <p:sp>
          <p:nvSpPr>
            <p:cNvPr id="70" name="tx70"/>
            <p:cNvSpPr/>
            <p:nvPr/>
          </p:nvSpPr>
          <p:spPr>
            <a:xfrm>
              <a:off x="4362223" y="2458047"/>
              <a:ext cx="127967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4) Romania: 40,000 (5%) </a:t>
              </a:r>
            </a:p>
          </p:txBody>
        </p:sp>
        <p:sp>
          <p:nvSpPr>
            <p:cNvPr id="71" name="tx71"/>
            <p:cNvSpPr/>
            <p:nvPr/>
          </p:nvSpPr>
          <p:spPr>
            <a:xfrm>
              <a:off x="4362223" y="2677503"/>
              <a:ext cx="180152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5) Russian Federation: 39,000 (5%) </a:t>
              </a:r>
            </a:p>
          </p:txBody>
        </p:sp>
        <p:sp>
          <p:nvSpPr>
            <p:cNvPr id="72" name="tx72"/>
            <p:cNvSpPr/>
            <p:nvPr/>
          </p:nvSpPr>
          <p:spPr>
            <a:xfrm>
              <a:off x="4362223" y="2896959"/>
              <a:ext cx="118024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6) France: 32,000 (4%) </a:t>
              </a:r>
            </a:p>
          </p:txBody>
        </p:sp>
        <p:sp>
          <p:nvSpPr>
            <p:cNvPr id="73" name="tx73"/>
            <p:cNvSpPr/>
            <p:nvPr/>
          </p:nvSpPr>
          <p:spPr>
            <a:xfrm>
              <a:off x="4362223" y="3116415"/>
              <a:ext cx="118041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7) Poland: 29,000 (4%) </a:t>
              </a:r>
            </a:p>
          </p:txBody>
        </p:sp>
        <p:sp>
          <p:nvSpPr>
            <p:cNvPr id="74" name="tx74"/>
            <p:cNvSpPr/>
            <p:nvPr/>
          </p:nvSpPr>
          <p:spPr>
            <a:xfrm>
              <a:off x="4362223" y="3335871"/>
              <a:ext cx="122390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8) Canada: 28,000 (4%) </a:t>
              </a:r>
            </a:p>
          </p:txBody>
        </p:sp>
        <p:sp>
          <p:nvSpPr>
            <p:cNvPr id="75" name="tx75"/>
            <p:cNvSpPr/>
            <p:nvPr/>
          </p:nvSpPr>
          <p:spPr>
            <a:xfrm>
              <a:off x="4362223" y="3555327"/>
              <a:ext cx="126723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9) Australia: 27,000 (3%) </a:t>
              </a:r>
            </a:p>
          </p:txBody>
        </p:sp>
        <p:sp>
          <p:nvSpPr>
            <p:cNvPr id="76" name="tx76"/>
            <p:cNvSpPr/>
            <p:nvPr/>
          </p:nvSpPr>
          <p:spPr>
            <a:xfrm>
              <a:off x="4362223" y="3774783"/>
              <a:ext cx="135416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10) Germany: 22,000 (3%) </a:t>
              </a:r>
            </a:p>
          </p:txBody>
        </p:sp>
        <p:sp>
          <p:nvSpPr>
            <p:cNvPr id="77" name="tx77"/>
            <p:cNvSpPr/>
            <p:nvPr/>
          </p:nvSpPr>
          <p:spPr>
            <a:xfrm>
              <a:off x="4362223" y="3994239"/>
              <a:ext cx="109953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11) Italy: 19,000 (2%) </a:t>
              </a:r>
            </a:p>
          </p:txBody>
        </p:sp>
        <p:sp>
          <p:nvSpPr>
            <p:cNvPr id="78" name="tx78"/>
            <p:cNvSpPr/>
            <p:nvPr/>
          </p:nvSpPr>
          <p:spPr>
            <a:xfrm>
              <a:off x="4362223" y="4213695"/>
              <a:ext cx="235443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12) Netherlands (Kingdom of the): 18,000 (2%) </a:t>
              </a:r>
            </a:p>
          </p:txBody>
        </p:sp>
        <p:sp>
          <p:nvSpPr>
            <p:cNvPr id="79" name="tx79"/>
            <p:cNvSpPr/>
            <p:nvPr/>
          </p:nvSpPr>
          <p:spPr>
            <a:xfrm>
              <a:off x="4362223" y="4433151"/>
              <a:ext cx="153451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13) Saudi Arabia: 16,000 (2%) </a:t>
              </a:r>
            </a:p>
          </p:txBody>
        </p:sp>
        <p:sp>
          <p:nvSpPr>
            <p:cNvPr id="80" name="tx80"/>
            <p:cNvSpPr/>
            <p:nvPr/>
          </p:nvSpPr>
          <p:spPr>
            <a:xfrm>
              <a:off x="4362223" y="4652607"/>
              <a:ext cx="131083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14) Panama: 16,000 (2%) </a:t>
              </a:r>
            </a:p>
          </p:txBody>
        </p:sp>
        <p:sp>
          <p:nvSpPr>
            <p:cNvPr id="81" name="tx81"/>
            <p:cNvSpPr/>
            <p:nvPr/>
          </p:nvSpPr>
          <p:spPr>
            <a:xfrm>
              <a:off x="4362223" y="4872063"/>
              <a:ext cx="118041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15) Spain: 13,000 (2%) </a:t>
              </a:r>
            </a:p>
          </p:txBody>
        </p:sp>
        <p:sp>
          <p:nvSpPr>
            <p:cNvPr id="82" name="tx82"/>
            <p:cNvSpPr/>
            <p:nvPr/>
          </p:nvSpPr>
          <p:spPr>
            <a:xfrm>
              <a:off x="4362223" y="5091519"/>
              <a:ext cx="129833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16) Czechia: 12,000 (1%) </a:t>
              </a:r>
            </a:p>
          </p:txBody>
        </p:sp>
        <p:sp>
          <p:nvSpPr>
            <p:cNvPr id="83" name="tx83"/>
            <p:cNvSpPr/>
            <p:nvPr/>
          </p:nvSpPr>
          <p:spPr>
            <a:xfrm>
              <a:off x="7075294" y="1799679"/>
              <a:ext cx="114925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17) Chile: 11,000 (1%) </a:t>
              </a:r>
            </a:p>
          </p:txBody>
        </p:sp>
        <p:sp>
          <p:nvSpPr>
            <p:cNvPr id="84" name="tx84"/>
            <p:cNvSpPr/>
            <p:nvPr/>
          </p:nvSpPr>
          <p:spPr>
            <a:xfrm>
              <a:off x="7075294" y="2019135"/>
              <a:ext cx="172082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18) Republic of Korea: 7,000 (1%) </a:t>
              </a:r>
            </a:p>
          </p:txBody>
        </p:sp>
        <p:sp>
          <p:nvSpPr>
            <p:cNvPr id="85" name="tx85"/>
            <p:cNvSpPr/>
            <p:nvPr/>
          </p:nvSpPr>
          <p:spPr>
            <a:xfrm>
              <a:off x="7075294" y="2238591"/>
              <a:ext cx="123629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19) Sweden: 7,000 (1%) </a:t>
              </a:r>
            </a:p>
          </p:txBody>
        </p:sp>
        <p:sp>
          <p:nvSpPr>
            <p:cNvPr id="86" name="tx86"/>
            <p:cNvSpPr/>
            <p:nvPr/>
          </p:nvSpPr>
          <p:spPr>
            <a:xfrm>
              <a:off x="7075294" y="2458047"/>
              <a:ext cx="149091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 New Zealand: 6,000 (1%) </a:t>
              </a:r>
            </a:p>
          </p:txBody>
        </p:sp>
        <p:sp>
          <p:nvSpPr>
            <p:cNvPr id="87" name="tx87"/>
            <p:cNvSpPr/>
            <p:nvPr/>
          </p:nvSpPr>
          <p:spPr>
            <a:xfrm>
              <a:off x="7075294" y="2677503"/>
              <a:ext cx="117413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21) Ireland: 6,000 (1%) </a:t>
              </a:r>
            </a:p>
          </p:txBody>
        </p:sp>
        <p:sp>
          <p:nvSpPr>
            <p:cNvPr id="88" name="tx88"/>
            <p:cNvSpPr/>
            <p:nvPr/>
          </p:nvSpPr>
          <p:spPr>
            <a:xfrm>
              <a:off x="7075294" y="2896959"/>
              <a:ext cx="124245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22) Bulgaria: 5,000 (1%) </a:t>
              </a:r>
            </a:p>
          </p:txBody>
        </p:sp>
        <p:sp>
          <p:nvSpPr>
            <p:cNvPr id="89" name="tx89"/>
            <p:cNvSpPr/>
            <p:nvPr/>
          </p:nvSpPr>
          <p:spPr>
            <a:xfrm>
              <a:off x="7075294" y="3116415"/>
              <a:ext cx="141009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23) Switzerland: 4,000 (1%) </a:t>
              </a:r>
            </a:p>
          </p:txBody>
        </p:sp>
        <p:sp>
          <p:nvSpPr>
            <p:cNvPr id="90" name="tx90"/>
            <p:cNvSpPr/>
            <p:nvPr/>
          </p:nvSpPr>
          <p:spPr>
            <a:xfrm>
              <a:off x="7075294" y="3335871"/>
              <a:ext cx="130144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24) Belgium: 4,000 (&lt;1%) </a:t>
              </a:r>
            </a:p>
          </p:txBody>
        </p:sp>
        <p:sp>
          <p:nvSpPr>
            <p:cNvPr id="91" name="tx91"/>
            <p:cNvSpPr/>
            <p:nvPr/>
          </p:nvSpPr>
          <p:spPr>
            <a:xfrm>
              <a:off x="7075294" y="3555327"/>
              <a:ext cx="124551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25) Austria: 4,000 (&lt;1%) </a:t>
              </a:r>
            </a:p>
          </p:txBody>
        </p:sp>
        <p:sp>
          <p:nvSpPr>
            <p:cNvPr id="92" name="tx92"/>
            <p:cNvSpPr/>
            <p:nvPr/>
          </p:nvSpPr>
          <p:spPr>
            <a:xfrm>
              <a:off x="7075294" y="3774783"/>
              <a:ext cx="117096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26) Israel: 3,000 (&lt;1%) </a:t>
              </a:r>
            </a:p>
          </p:txBody>
        </p:sp>
        <p:sp>
          <p:nvSpPr>
            <p:cNvPr id="93" name="tx93"/>
            <p:cNvSpPr/>
            <p:nvPr/>
          </p:nvSpPr>
          <p:spPr>
            <a:xfrm>
              <a:off x="7075294" y="3994239"/>
              <a:ext cx="125795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27) Croatia: 3,000 (&lt;1%) </a:t>
              </a:r>
            </a:p>
          </p:txBody>
        </p:sp>
        <p:sp>
          <p:nvSpPr>
            <p:cNvPr id="94" name="tx94"/>
            <p:cNvSpPr/>
            <p:nvPr/>
          </p:nvSpPr>
          <p:spPr>
            <a:xfrm>
              <a:off x="7075294" y="4213695"/>
              <a:ext cx="132011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28) Slovakia: 3,000 (&lt;1%) </a:t>
              </a:r>
            </a:p>
          </p:txBody>
        </p:sp>
        <p:sp>
          <p:nvSpPr>
            <p:cNvPr id="95" name="tx95"/>
            <p:cNvSpPr/>
            <p:nvPr/>
          </p:nvSpPr>
          <p:spPr>
            <a:xfrm>
              <a:off x="7075294" y="4433151"/>
              <a:ext cx="135105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29) Denmark: 3,000 (&lt;1%) </a:t>
              </a:r>
            </a:p>
          </p:txBody>
        </p:sp>
        <p:sp>
          <p:nvSpPr>
            <p:cNvPr id="96" name="tx96"/>
            <p:cNvSpPr/>
            <p:nvPr/>
          </p:nvSpPr>
          <p:spPr>
            <a:xfrm>
              <a:off x="7075294" y="4652607"/>
              <a:ext cx="135132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30) Lithuania: 3,000 (&lt;1%) </a:t>
              </a:r>
            </a:p>
          </p:txBody>
        </p:sp>
        <p:sp>
          <p:nvSpPr>
            <p:cNvPr id="97" name="tx97"/>
            <p:cNvSpPr/>
            <p:nvPr/>
          </p:nvSpPr>
          <p:spPr>
            <a:xfrm>
              <a:off x="7075294" y="4872063"/>
              <a:ext cx="206870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31) Remaining 32 countries: 26,000 (3%) </a:t>
              </a:r>
            </a:p>
          </p:txBody>
        </p:sp>
        <p:sp>
          <p:nvSpPr>
            <p:cNvPr id="98" name="tx98"/>
            <p:cNvSpPr/>
            <p:nvPr/>
          </p:nvSpPr>
          <p:spPr>
            <a:xfrm>
              <a:off x="274320" y="1354953"/>
              <a:ext cx="7072885"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Rank, number and percentage of children unprotected against measles, by country, HICs, 2023</a:t>
              </a:r>
            </a:p>
          </p:txBody>
        </p:sp>
        <p:sp>
          <p:nvSpPr>
            <p:cNvPr id="99" name="tx99"/>
            <p:cNvSpPr/>
            <p:nvPr/>
          </p:nvSpPr>
          <p:spPr>
            <a:xfrm>
              <a:off x="-160407" y="5319068"/>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00" name="tx100"/>
            <p:cNvSpPr/>
            <p:nvPr/>
          </p:nvSpPr>
          <p:spPr>
            <a:xfrm>
              <a:off x="-99070" y="5441188"/>
              <a:ext cx="4100249"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Number in legend corresponds to country ranking based on highest to lowest</a:t>
              </a:r>
            </a:p>
          </p:txBody>
        </p:sp>
        <p:sp>
          <p:nvSpPr>
            <p:cNvPr id="101" name="tx101"/>
            <p:cNvSpPr/>
            <p:nvPr/>
          </p:nvSpPr>
          <p:spPr>
            <a:xfrm>
              <a:off x="385568" y="5561834"/>
              <a:ext cx="3615610" cy="10357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absolute number of unvaccinated children and reflects order of pie slices.</a:t>
              </a:r>
            </a:p>
          </p:txBody>
        </p:sp>
        <p:sp>
          <p:nvSpPr>
            <p:cNvPr id="102" name="tx102"/>
            <p:cNvSpPr/>
            <p:nvPr/>
          </p:nvSpPr>
          <p:spPr>
            <a:xfrm>
              <a:off x="1575200" y="5688919"/>
              <a:ext cx="2425977" cy="9718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Total children unvaccinated for MCV1 = 811,000.</a:t>
              </a:r>
            </a:p>
          </p:txBody>
        </p:sp>
      </p:grpSp>
      <p:sp>
        <p:nvSpPr>
          <p:cNvPr id="10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4 (13%) countries accounted for over half (55%) of all children unprotected against measles in HICs.
United States had the highest number of children who did not receive MCV1 (n = 291,000), which is approximately 36% of all children unprotected against measles in HICs (n = 811,000).</a:t>
            </a: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1762330" y="5648384"/>
              <a:ext cx="303405" cy="76232"/>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5" name="rc5"/>
            <p:cNvSpPr/>
            <p:nvPr/>
          </p:nvSpPr>
          <p:spPr>
            <a:xfrm>
              <a:off x="2065736" y="5648384"/>
              <a:ext cx="303405" cy="76232"/>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6" name="rc6"/>
            <p:cNvSpPr/>
            <p:nvPr/>
          </p:nvSpPr>
          <p:spPr>
            <a:xfrm>
              <a:off x="2369142" y="5648384"/>
              <a:ext cx="303405" cy="76232"/>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7" name="rc7"/>
            <p:cNvSpPr/>
            <p:nvPr/>
          </p:nvSpPr>
          <p:spPr>
            <a:xfrm>
              <a:off x="2672547" y="5648384"/>
              <a:ext cx="303405" cy="76232"/>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 name="rc8"/>
            <p:cNvSpPr/>
            <p:nvPr/>
          </p:nvSpPr>
          <p:spPr>
            <a:xfrm>
              <a:off x="2975953" y="5648384"/>
              <a:ext cx="303405" cy="76232"/>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9" name="rc9"/>
            <p:cNvSpPr/>
            <p:nvPr/>
          </p:nvSpPr>
          <p:spPr>
            <a:xfrm>
              <a:off x="3279359" y="5648384"/>
              <a:ext cx="303405" cy="76232"/>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0" name="rc10"/>
            <p:cNvSpPr/>
            <p:nvPr/>
          </p:nvSpPr>
          <p:spPr>
            <a:xfrm>
              <a:off x="3582765" y="5648384"/>
              <a:ext cx="303405" cy="76232"/>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1" name="rc11"/>
            <p:cNvSpPr/>
            <p:nvPr/>
          </p:nvSpPr>
          <p:spPr>
            <a:xfrm>
              <a:off x="3886171" y="5648384"/>
              <a:ext cx="303405" cy="76232"/>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2" name="rc12"/>
            <p:cNvSpPr/>
            <p:nvPr/>
          </p:nvSpPr>
          <p:spPr>
            <a:xfrm>
              <a:off x="4189577" y="5648384"/>
              <a:ext cx="303405" cy="76232"/>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3" name="rc13"/>
            <p:cNvSpPr/>
            <p:nvPr/>
          </p:nvSpPr>
          <p:spPr>
            <a:xfrm>
              <a:off x="1762330" y="160804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 name="rc14"/>
            <p:cNvSpPr/>
            <p:nvPr/>
          </p:nvSpPr>
          <p:spPr>
            <a:xfrm>
              <a:off x="2065736" y="160804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 name="rc15"/>
            <p:cNvSpPr/>
            <p:nvPr/>
          </p:nvSpPr>
          <p:spPr>
            <a:xfrm>
              <a:off x="2369142" y="160804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6" name="rc16"/>
            <p:cNvSpPr/>
            <p:nvPr/>
          </p:nvSpPr>
          <p:spPr>
            <a:xfrm>
              <a:off x="2672547" y="1608047"/>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7" name="rc17"/>
            <p:cNvSpPr/>
            <p:nvPr/>
          </p:nvSpPr>
          <p:spPr>
            <a:xfrm>
              <a:off x="2975953" y="160804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8" name="rc18"/>
            <p:cNvSpPr/>
            <p:nvPr/>
          </p:nvSpPr>
          <p:spPr>
            <a:xfrm>
              <a:off x="3279359" y="1608047"/>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9" name="rc19"/>
            <p:cNvSpPr/>
            <p:nvPr/>
          </p:nvSpPr>
          <p:spPr>
            <a:xfrm>
              <a:off x="3582765" y="1608047"/>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0" name="rc20"/>
            <p:cNvSpPr/>
            <p:nvPr/>
          </p:nvSpPr>
          <p:spPr>
            <a:xfrm>
              <a:off x="3886171" y="1608047"/>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1" name="rc21"/>
            <p:cNvSpPr/>
            <p:nvPr/>
          </p:nvSpPr>
          <p:spPr>
            <a:xfrm>
              <a:off x="4189577" y="160804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2" name="rc22"/>
            <p:cNvSpPr/>
            <p:nvPr/>
          </p:nvSpPr>
          <p:spPr>
            <a:xfrm>
              <a:off x="5403200" y="4123728"/>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3" name="rc23"/>
            <p:cNvSpPr/>
            <p:nvPr/>
          </p:nvSpPr>
          <p:spPr>
            <a:xfrm>
              <a:off x="5706606" y="4123728"/>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4" name="rc24"/>
            <p:cNvSpPr/>
            <p:nvPr/>
          </p:nvSpPr>
          <p:spPr>
            <a:xfrm>
              <a:off x="6010012" y="4123728"/>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5" name="rc25"/>
            <p:cNvSpPr/>
            <p:nvPr/>
          </p:nvSpPr>
          <p:spPr>
            <a:xfrm>
              <a:off x="6313417" y="4123728"/>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6" name="rc26"/>
            <p:cNvSpPr/>
            <p:nvPr/>
          </p:nvSpPr>
          <p:spPr>
            <a:xfrm>
              <a:off x="6616823" y="4123728"/>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7" name="rc27"/>
            <p:cNvSpPr/>
            <p:nvPr/>
          </p:nvSpPr>
          <p:spPr>
            <a:xfrm>
              <a:off x="6920229" y="4123728"/>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8" name="rc28"/>
            <p:cNvSpPr/>
            <p:nvPr/>
          </p:nvSpPr>
          <p:spPr>
            <a:xfrm>
              <a:off x="7223635" y="4123728"/>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9" name="rc29"/>
            <p:cNvSpPr/>
            <p:nvPr/>
          </p:nvSpPr>
          <p:spPr>
            <a:xfrm>
              <a:off x="7527041" y="4123728"/>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0" name="rc30"/>
            <p:cNvSpPr/>
            <p:nvPr/>
          </p:nvSpPr>
          <p:spPr>
            <a:xfrm>
              <a:off x="7830447" y="4123728"/>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1" name="rc31"/>
            <p:cNvSpPr/>
            <p:nvPr/>
          </p:nvSpPr>
          <p:spPr>
            <a:xfrm>
              <a:off x="8133852" y="4123728"/>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2" name="rc32"/>
            <p:cNvSpPr/>
            <p:nvPr/>
          </p:nvSpPr>
          <p:spPr>
            <a:xfrm>
              <a:off x="8437258" y="4123728"/>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3" name="rc33"/>
            <p:cNvSpPr/>
            <p:nvPr/>
          </p:nvSpPr>
          <p:spPr>
            <a:xfrm>
              <a:off x="8740664" y="4123728"/>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4" name="rc34"/>
            <p:cNvSpPr/>
            <p:nvPr/>
          </p:nvSpPr>
          <p:spPr>
            <a:xfrm>
              <a:off x="1762330" y="3742565"/>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5" name="rc35"/>
            <p:cNvSpPr/>
            <p:nvPr/>
          </p:nvSpPr>
          <p:spPr>
            <a:xfrm>
              <a:off x="2065736" y="3742565"/>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36" name="rc36"/>
            <p:cNvSpPr/>
            <p:nvPr/>
          </p:nvSpPr>
          <p:spPr>
            <a:xfrm>
              <a:off x="2369142" y="3742565"/>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7" name="rc37"/>
            <p:cNvSpPr/>
            <p:nvPr/>
          </p:nvSpPr>
          <p:spPr>
            <a:xfrm>
              <a:off x="2672547" y="3742565"/>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8" name="rc38"/>
            <p:cNvSpPr/>
            <p:nvPr/>
          </p:nvSpPr>
          <p:spPr>
            <a:xfrm>
              <a:off x="2975953" y="3742565"/>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9" name="rc39"/>
            <p:cNvSpPr/>
            <p:nvPr/>
          </p:nvSpPr>
          <p:spPr>
            <a:xfrm>
              <a:off x="3279359" y="3742565"/>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0" name="rc40"/>
            <p:cNvSpPr/>
            <p:nvPr/>
          </p:nvSpPr>
          <p:spPr>
            <a:xfrm>
              <a:off x="3582765" y="3742565"/>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1" name="rc41"/>
            <p:cNvSpPr/>
            <p:nvPr/>
          </p:nvSpPr>
          <p:spPr>
            <a:xfrm>
              <a:off x="3886171" y="3742565"/>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2" name="rc42"/>
            <p:cNvSpPr/>
            <p:nvPr/>
          </p:nvSpPr>
          <p:spPr>
            <a:xfrm>
              <a:off x="4189577" y="3742565"/>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3" name="rc43"/>
            <p:cNvSpPr/>
            <p:nvPr/>
          </p:nvSpPr>
          <p:spPr>
            <a:xfrm>
              <a:off x="4492982" y="3742565"/>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4" name="rc44"/>
            <p:cNvSpPr/>
            <p:nvPr/>
          </p:nvSpPr>
          <p:spPr>
            <a:xfrm>
              <a:off x="4796388" y="3742565"/>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 name="rc45"/>
            <p:cNvSpPr/>
            <p:nvPr/>
          </p:nvSpPr>
          <p:spPr>
            <a:xfrm>
              <a:off x="5099794" y="3742565"/>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6" name="rc46"/>
            <p:cNvSpPr/>
            <p:nvPr/>
          </p:nvSpPr>
          <p:spPr>
            <a:xfrm>
              <a:off x="5403200" y="3742565"/>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7" name="rc47"/>
            <p:cNvSpPr/>
            <p:nvPr/>
          </p:nvSpPr>
          <p:spPr>
            <a:xfrm>
              <a:off x="5706606" y="3742565"/>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8" name="rc48"/>
            <p:cNvSpPr/>
            <p:nvPr/>
          </p:nvSpPr>
          <p:spPr>
            <a:xfrm>
              <a:off x="6010012" y="3742565"/>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9" name="rc49"/>
            <p:cNvSpPr/>
            <p:nvPr/>
          </p:nvSpPr>
          <p:spPr>
            <a:xfrm>
              <a:off x="6313417" y="3742565"/>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0" name="rc50"/>
            <p:cNvSpPr/>
            <p:nvPr/>
          </p:nvSpPr>
          <p:spPr>
            <a:xfrm>
              <a:off x="6616823" y="3742565"/>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1" name="rc51"/>
            <p:cNvSpPr/>
            <p:nvPr/>
          </p:nvSpPr>
          <p:spPr>
            <a:xfrm>
              <a:off x="6920229" y="3742565"/>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2" name="rc52"/>
            <p:cNvSpPr/>
            <p:nvPr/>
          </p:nvSpPr>
          <p:spPr>
            <a:xfrm>
              <a:off x="7223635" y="3742565"/>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3" name="rc53"/>
            <p:cNvSpPr/>
            <p:nvPr/>
          </p:nvSpPr>
          <p:spPr>
            <a:xfrm>
              <a:off x="7527041" y="3742565"/>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4" name="rc54"/>
            <p:cNvSpPr/>
            <p:nvPr/>
          </p:nvSpPr>
          <p:spPr>
            <a:xfrm>
              <a:off x="7830447" y="3742565"/>
              <a:ext cx="303405" cy="76232"/>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55" name="rc55"/>
            <p:cNvSpPr/>
            <p:nvPr/>
          </p:nvSpPr>
          <p:spPr>
            <a:xfrm>
              <a:off x="8133852" y="3742565"/>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6" name="rc56"/>
            <p:cNvSpPr/>
            <p:nvPr/>
          </p:nvSpPr>
          <p:spPr>
            <a:xfrm>
              <a:off x="8437258" y="3742565"/>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7" name="rc57"/>
            <p:cNvSpPr/>
            <p:nvPr/>
          </p:nvSpPr>
          <p:spPr>
            <a:xfrm>
              <a:off x="8740664" y="3742565"/>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8" name="rc58"/>
            <p:cNvSpPr/>
            <p:nvPr/>
          </p:nvSpPr>
          <p:spPr>
            <a:xfrm>
              <a:off x="4492982" y="160804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9" name="rc59"/>
            <p:cNvSpPr/>
            <p:nvPr/>
          </p:nvSpPr>
          <p:spPr>
            <a:xfrm>
              <a:off x="4796388" y="160804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 name="rc60"/>
            <p:cNvSpPr/>
            <p:nvPr/>
          </p:nvSpPr>
          <p:spPr>
            <a:xfrm>
              <a:off x="5099794" y="160804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1" name="rc61"/>
            <p:cNvSpPr/>
            <p:nvPr/>
          </p:nvSpPr>
          <p:spPr>
            <a:xfrm>
              <a:off x="5403200" y="160804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2" name="rc62"/>
            <p:cNvSpPr/>
            <p:nvPr/>
          </p:nvSpPr>
          <p:spPr>
            <a:xfrm>
              <a:off x="5706606" y="1608047"/>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3" name="rc63"/>
            <p:cNvSpPr/>
            <p:nvPr/>
          </p:nvSpPr>
          <p:spPr>
            <a:xfrm>
              <a:off x="6010012" y="1608047"/>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4" name="rc64"/>
            <p:cNvSpPr/>
            <p:nvPr/>
          </p:nvSpPr>
          <p:spPr>
            <a:xfrm>
              <a:off x="6313417" y="1608047"/>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5" name="rc65"/>
            <p:cNvSpPr/>
            <p:nvPr/>
          </p:nvSpPr>
          <p:spPr>
            <a:xfrm>
              <a:off x="6616823" y="160804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6" name="rc66"/>
            <p:cNvSpPr/>
            <p:nvPr/>
          </p:nvSpPr>
          <p:spPr>
            <a:xfrm>
              <a:off x="6920229" y="160804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 name="rc67"/>
            <p:cNvSpPr/>
            <p:nvPr/>
          </p:nvSpPr>
          <p:spPr>
            <a:xfrm>
              <a:off x="7223635" y="160804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 name="rc68"/>
            <p:cNvSpPr/>
            <p:nvPr/>
          </p:nvSpPr>
          <p:spPr>
            <a:xfrm>
              <a:off x="7527041" y="160804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9" name="rc69"/>
            <p:cNvSpPr/>
            <p:nvPr/>
          </p:nvSpPr>
          <p:spPr>
            <a:xfrm>
              <a:off x="7830447" y="160804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0" name="rc70"/>
            <p:cNvSpPr/>
            <p:nvPr/>
          </p:nvSpPr>
          <p:spPr>
            <a:xfrm>
              <a:off x="8133852" y="160804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1" name="rc71"/>
            <p:cNvSpPr/>
            <p:nvPr/>
          </p:nvSpPr>
          <p:spPr>
            <a:xfrm>
              <a:off x="8437258" y="160804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2" name="rc72"/>
            <p:cNvSpPr/>
            <p:nvPr/>
          </p:nvSpPr>
          <p:spPr>
            <a:xfrm>
              <a:off x="8740664" y="160804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3" name="rc73"/>
            <p:cNvSpPr/>
            <p:nvPr/>
          </p:nvSpPr>
          <p:spPr>
            <a:xfrm>
              <a:off x="1762330" y="2904004"/>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4" name="rc74"/>
            <p:cNvSpPr/>
            <p:nvPr/>
          </p:nvSpPr>
          <p:spPr>
            <a:xfrm>
              <a:off x="2065736" y="2904004"/>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5" name="rc75"/>
            <p:cNvSpPr/>
            <p:nvPr/>
          </p:nvSpPr>
          <p:spPr>
            <a:xfrm>
              <a:off x="2369142" y="2904004"/>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6" name="rc76"/>
            <p:cNvSpPr/>
            <p:nvPr/>
          </p:nvSpPr>
          <p:spPr>
            <a:xfrm>
              <a:off x="2672547" y="2904004"/>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7" name="rc77"/>
            <p:cNvSpPr/>
            <p:nvPr/>
          </p:nvSpPr>
          <p:spPr>
            <a:xfrm>
              <a:off x="2975953" y="2904004"/>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8" name="rc78"/>
            <p:cNvSpPr/>
            <p:nvPr/>
          </p:nvSpPr>
          <p:spPr>
            <a:xfrm>
              <a:off x="3279359" y="2904004"/>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79" name="rc79"/>
            <p:cNvSpPr/>
            <p:nvPr/>
          </p:nvSpPr>
          <p:spPr>
            <a:xfrm>
              <a:off x="3582765" y="2904004"/>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0" name="rc80"/>
            <p:cNvSpPr/>
            <p:nvPr/>
          </p:nvSpPr>
          <p:spPr>
            <a:xfrm>
              <a:off x="3886171" y="2904004"/>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1" name="rc81"/>
            <p:cNvSpPr/>
            <p:nvPr/>
          </p:nvSpPr>
          <p:spPr>
            <a:xfrm>
              <a:off x="4189577" y="2904004"/>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2" name="rc82"/>
            <p:cNvSpPr/>
            <p:nvPr/>
          </p:nvSpPr>
          <p:spPr>
            <a:xfrm>
              <a:off x="4492982" y="2904004"/>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3" name="rc83"/>
            <p:cNvSpPr/>
            <p:nvPr/>
          </p:nvSpPr>
          <p:spPr>
            <a:xfrm>
              <a:off x="4796388" y="2904004"/>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4" name="rc84"/>
            <p:cNvSpPr/>
            <p:nvPr/>
          </p:nvSpPr>
          <p:spPr>
            <a:xfrm>
              <a:off x="5099794" y="2904004"/>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5" name="rc85"/>
            <p:cNvSpPr/>
            <p:nvPr/>
          </p:nvSpPr>
          <p:spPr>
            <a:xfrm>
              <a:off x="5403200" y="2904004"/>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6" name="rc86"/>
            <p:cNvSpPr/>
            <p:nvPr/>
          </p:nvSpPr>
          <p:spPr>
            <a:xfrm>
              <a:off x="5706606" y="2904004"/>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7" name="rc87"/>
            <p:cNvSpPr/>
            <p:nvPr/>
          </p:nvSpPr>
          <p:spPr>
            <a:xfrm>
              <a:off x="6010012" y="290400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8" name="rc88"/>
            <p:cNvSpPr/>
            <p:nvPr/>
          </p:nvSpPr>
          <p:spPr>
            <a:xfrm>
              <a:off x="6313417" y="290400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 name="rc89"/>
            <p:cNvSpPr/>
            <p:nvPr/>
          </p:nvSpPr>
          <p:spPr>
            <a:xfrm>
              <a:off x="6616823" y="290400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 name="rc90"/>
            <p:cNvSpPr/>
            <p:nvPr/>
          </p:nvSpPr>
          <p:spPr>
            <a:xfrm>
              <a:off x="6920229" y="290400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1" name="rc91"/>
            <p:cNvSpPr/>
            <p:nvPr/>
          </p:nvSpPr>
          <p:spPr>
            <a:xfrm>
              <a:off x="7223635" y="290400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2" name="rc92"/>
            <p:cNvSpPr/>
            <p:nvPr/>
          </p:nvSpPr>
          <p:spPr>
            <a:xfrm>
              <a:off x="7527041" y="290400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3" name="rc93"/>
            <p:cNvSpPr/>
            <p:nvPr/>
          </p:nvSpPr>
          <p:spPr>
            <a:xfrm>
              <a:off x="7830447" y="290400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4" name="rc94"/>
            <p:cNvSpPr/>
            <p:nvPr/>
          </p:nvSpPr>
          <p:spPr>
            <a:xfrm>
              <a:off x="8133852" y="290400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5" name="rc95"/>
            <p:cNvSpPr/>
            <p:nvPr/>
          </p:nvSpPr>
          <p:spPr>
            <a:xfrm>
              <a:off x="8437258" y="2904004"/>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6" name="rc96"/>
            <p:cNvSpPr/>
            <p:nvPr/>
          </p:nvSpPr>
          <p:spPr>
            <a:xfrm>
              <a:off x="8740664" y="2904004"/>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7" name="rc97"/>
            <p:cNvSpPr/>
            <p:nvPr/>
          </p:nvSpPr>
          <p:spPr>
            <a:xfrm>
              <a:off x="1762330" y="2980237"/>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8" name="rc98"/>
            <p:cNvSpPr/>
            <p:nvPr/>
          </p:nvSpPr>
          <p:spPr>
            <a:xfrm>
              <a:off x="2065736" y="298023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9" name="rc99"/>
            <p:cNvSpPr/>
            <p:nvPr/>
          </p:nvSpPr>
          <p:spPr>
            <a:xfrm>
              <a:off x="2369142" y="298023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0" name="rc100"/>
            <p:cNvSpPr/>
            <p:nvPr/>
          </p:nvSpPr>
          <p:spPr>
            <a:xfrm>
              <a:off x="2672547" y="298023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1" name="rc101"/>
            <p:cNvSpPr/>
            <p:nvPr/>
          </p:nvSpPr>
          <p:spPr>
            <a:xfrm>
              <a:off x="2975953" y="298023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2" name="rc102"/>
            <p:cNvSpPr/>
            <p:nvPr/>
          </p:nvSpPr>
          <p:spPr>
            <a:xfrm>
              <a:off x="3279359" y="298023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3" name="rc103"/>
            <p:cNvSpPr/>
            <p:nvPr/>
          </p:nvSpPr>
          <p:spPr>
            <a:xfrm>
              <a:off x="3582765" y="298023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4" name="rc104"/>
            <p:cNvSpPr/>
            <p:nvPr/>
          </p:nvSpPr>
          <p:spPr>
            <a:xfrm>
              <a:off x="3886171" y="298023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5" name="rc105"/>
            <p:cNvSpPr/>
            <p:nvPr/>
          </p:nvSpPr>
          <p:spPr>
            <a:xfrm>
              <a:off x="4189577" y="298023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6" name="rc106"/>
            <p:cNvSpPr/>
            <p:nvPr/>
          </p:nvSpPr>
          <p:spPr>
            <a:xfrm>
              <a:off x="4492982" y="298023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7" name="rc107"/>
            <p:cNvSpPr/>
            <p:nvPr/>
          </p:nvSpPr>
          <p:spPr>
            <a:xfrm>
              <a:off x="4796388" y="298023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8" name="rc108"/>
            <p:cNvSpPr/>
            <p:nvPr/>
          </p:nvSpPr>
          <p:spPr>
            <a:xfrm>
              <a:off x="5099794" y="298023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 name="rc109"/>
            <p:cNvSpPr/>
            <p:nvPr/>
          </p:nvSpPr>
          <p:spPr>
            <a:xfrm>
              <a:off x="5403200" y="298023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0" name="rc110"/>
            <p:cNvSpPr/>
            <p:nvPr/>
          </p:nvSpPr>
          <p:spPr>
            <a:xfrm>
              <a:off x="5706606" y="2980237"/>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1" name="rc111"/>
            <p:cNvSpPr/>
            <p:nvPr/>
          </p:nvSpPr>
          <p:spPr>
            <a:xfrm>
              <a:off x="6010012" y="2980237"/>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2" name="rc112"/>
            <p:cNvSpPr/>
            <p:nvPr/>
          </p:nvSpPr>
          <p:spPr>
            <a:xfrm>
              <a:off x="6313417" y="2980237"/>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13" name="rc113"/>
            <p:cNvSpPr/>
            <p:nvPr/>
          </p:nvSpPr>
          <p:spPr>
            <a:xfrm>
              <a:off x="6616823" y="2980237"/>
              <a:ext cx="303405" cy="76232"/>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14" name="rc114"/>
            <p:cNvSpPr/>
            <p:nvPr/>
          </p:nvSpPr>
          <p:spPr>
            <a:xfrm>
              <a:off x="6920229" y="298023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5" name="rc115"/>
            <p:cNvSpPr/>
            <p:nvPr/>
          </p:nvSpPr>
          <p:spPr>
            <a:xfrm>
              <a:off x="7223635" y="2980237"/>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6" name="rc116"/>
            <p:cNvSpPr/>
            <p:nvPr/>
          </p:nvSpPr>
          <p:spPr>
            <a:xfrm>
              <a:off x="7527041" y="2980237"/>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7" name="rc117"/>
            <p:cNvSpPr/>
            <p:nvPr/>
          </p:nvSpPr>
          <p:spPr>
            <a:xfrm>
              <a:off x="7830447" y="2980237"/>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8" name="rc118"/>
            <p:cNvSpPr/>
            <p:nvPr/>
          </p:nvSpPr>
          <p:spPr>
            <a:xfrm>
              <a:off x="8133852" y="2980237"/>
              <a:ext cx="303405" cy="76232"/>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19" name="rc119"/>
            <p:cNvSpPr/>
            <p:nvPr/>
          </p:nvSpPr>
          <p:spPr>
            <a:xfrm>
              <a:off x="8437258" y="298023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0" name="rc120"/>
            <p:cNvSpPr/>
            <p:nvPr/>
          </p:nvSpPr>
          <p:spPr>
            <a:xfrm>
              <a:off x="8740664" y="2980237"/>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1" name="rc121"/>
            <p:cNvSpPr/>
            <p:nvPr/>
          </p:nvSpPr>
          <p:spPr>
            <a:xfrm>
              <a:off x="1762330" y="3590099"/>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22" name="rc122"/>
            <p:cNvSpPr/>
            <p:nvPr/>
          </p:nvSpPr>
          <p:spPr>
            <a:xfrm>
              <a:off x="2065736" y="3590099"/>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23" name="rc123"/>
            <p:cNvSpPr/>
            <p:nvPr/>
          </p:nvSpPr>
          <p:spPr>
            <a:xfrm>
              <a:off x="2369142" y="3590099"/>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4" name="rc124"/>
            <p:cNvSpPr/>
            <p:nvPr/>
          </p:nvSpPr>
          <p:spPr>
            <a:xfrm>
              <a:off x="2672547" y="3590099"/>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5" name="rc125"/>
            <p:cNvSpPr/>
            <p:nvPr/>
          </p:nvSpPr>
          <p:spPr>
            <a:xfrm>
              <a:off x="2975953" y="3590099"/>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6" name="rc126"/>
            <p:cNvSpPr/>
            <p:nvPr/>
          </p:nvSpPr>
          <p:spPr>
            <a:xfrm>
              <a:off x="3279359" y="3590099"/>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7" name="rc127"/>
            <p:cNvSpPr/>
            <p:nvPr/>
          </p:nvSpPr>
          <p:spPr>
            <a:xfrm>
              <a:off x="3582765" y="3590099"/>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8" name="rc128"/>
            <p:cNvSpPr/>
            <p:nvPr/>
          </p:nvSpPr>
          <p:spPr>
            <a:xfrm>
              <a:off x="3886171" y="3590099"/>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9" name="rc129"/>
            <p:cNvSpPr/>
            <p:nvPr/>
          </p:nvSpPr>
          <p:spPr>
            <a:xfrm>
              <a:off x="4189577" y="3590099"/>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0" name="rc130"/>
            <p:cNvSpPr/>
            <p:nvPr/>
          </p:nvSpPr>
          <p:spPr>
            <a:xfrm>
              <a:off x="4492982" y="3590099"/>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1" name="rc131"/>
            <p:cNvSpPr/>
            <p:nvPr/>
          </p:nvSpPr>
          <p:spPr>
            <a:xfrm>
              <a:off x="4796388" y="3590099"/>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2" name="rc132"/>
            <p:cNvSpPr/>
            <p:nvPr/>
          </p:nvSpPr>
          <p:spPr>
            <a:xfrm>
              <a:off x="5099794" y="3590099"/>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3" name="rc133"/>
            <p:cNvSpPr/>
            <p:nvPr/>
          </p:nvSpPr>
          <p:spPr>
            <a:xfrm>
              <a:off x="5403200" y="3590099"/>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4" name="rc134"/>
            <p:cNvSpPr/>
            <p:nvPr/>
          </p:nvSpPr>
          <p:spPr>
            <a:xfrm>
              <a:off x="5706606" y="3590099"/>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5" name="rc135"/>
            <p:cNvSpPr/>
            <p:nvPr/>
          </p:nvSpPr>
          <p:spPr>
            <a:xfrm>
              <a:off x="6010012" y="3590099"/>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6" name="rc136"/>
            <p:cNvSpPr/>
            <p:nvPr/>
          </p:nvSpPr>
          <p:spPr>
            <a:xfrm>
              <a:off x="6313417" y="3590099"/>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7" name="rc137"/>
            <p:cNvSpPr/>
            <p:nvPr/>
          </p:nvSpPr>
          <p:spPr>
            <a:xfrm>
              <a:off x="6616823" y="3590099"/>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8" name="rc138"/>
            <p:cNvSpPr/>
            <p:nvPr/>
          </p:nvSpPr>
          <p:spPr>
            <a:xfrm>
              <a:off x="6920229" y="3590099"/>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9" name="rc139"/>
            <p:cNvSpPr/>
            <p:nvPr/>
          </p:nvSpPr>
          <p:spPr>
            <a:xfrm>
              <a:off x="7223635" y="3590099"/>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0" name="rc140"/>
            <p:cNvSpPr/>
            <p:nvPr/>
          </p:nvSpPr>
          <p:spPr>
            <a:xfrm>
              <a:off x="7527041" y="3590099"/>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1" name="rc141"/>
            <p:cNvSpPr/>
            <p:nvPr/>
          </p:nvSpPr>
          <p:spPr>
            <a:xfrm>
              <a:off x="7830447" y="3590099"/>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42" name="rc142"/>
            <p:cNvSpPr/>
            <p:nvPr/>
          </p:nvSpPr>
          <p:spPr>
            <a:xfrm>
              <a:off x="8133852" y="3590099"/>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43" name="rc143"/>
            <p:cNvSpPr/>
            <p:nvPr/>
          </p:nvSpPr>
          <p:spPr>
            <a:xfrm>
              <a:off x="8437258" y="3590099"/>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4" name="rc144"/>
            <p:cNvSpPr/>
            <p:nvPr/>
          </p:nvSpPr>
          <p:spPr>
            <a:xfrm>
              <a:off x="8740664" y="3590099"/>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45" name="rc145"/>
            <p:cNvSpPr/>
            <p:nvPr/>
          </p:nvSpPr>
          <p:spPr>
            <a:xfrm>
              <a:off x="4492982" y="5648384"/>
              <a:ext cx="303405" cy="76232"/>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46" name="rc146"/>
            <p:cNvSpPr/>
            <p:nvPr/>
          </p:nvSpPr>
          <p:spPr>
            <a:xfrm>
              <a:off x="4796388" y="5648384"/>
              <a:ext cx="303405" cy="76232"/>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47" name="rc147"/>
            <p:cNvSpPr/>
            <p:nvPr/>
          </p:nvSpPr>
          <p:spPr>
            <a:xfrm>
              <a:off x="5099794" y="5648384"/>
              <a:ext cx="303405" cy="76232"/>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48" name="rc148"/>
            <p:cNvSpPr/>
            <p:nvPr/>
          </p:nvSpPr>
          <p:spPr>
            <a:xfrm>
              <a:off x="5403200" y="5648384"/>
              <a:ext cx="303405" cy="76232"/>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49" name="rc149"/>
            <p:cNvSpPr/>
            <p:nvPr/>
          </p:nvSpPr>
          <p:spPr>
            <a:xfrm>
              <a:off x="5706606" y="5648384"/>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50" name="rc150"/>
            <p:cNvSpPr/>
            <p:nvPr/>
          </p:nvSpPr>
          <p:spPr>
            <a:xfrm>
              <a:off x="6010012" y="5648384"/>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51" name="rc151"/>
            <p:cNvSpPr/>
            <p:nvPr/>
          </p:nvSpPr>
          <p:spPr>
            <a:xfrm>
              <a:off x="6313417" y="5648384"/>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52" name="rc152"/>
            <p:cNvSpPr/>
            <p:nvPr/>
          </p:nvSpPr>
          <p:spPr>
            <a:xfrm>
              <a:off x="6616823" y="5648384"/>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53" name="rc153"/>
            <p:cNvSpPr/>
            <p:nvPr/>
          </p:nvSpPr>
          <p:spPr>
            <a:xfrm>
              <a:off x="6920229" y="5648384"/>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54" name="rc154"/>
            <p:cNvSpPr/>
            <p:nvPr/>
          </p:nvSpPr>
          <p:spPr>
            <a:xfrm>
              <a:off x="7223635" y="5648384"/>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5" name="rc155"/>
            <p:cNvSpPr/>
            <p:nvPr/>
          </p:nvSpPr>
          <p:spPr>
            <a:xfrm>
              <a:off x="7527041" y="5648384"/>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56" name="rc156"/>
            <p:cNvSpPr/>
            <p:nvPr/>
          </p:nvSpPr>
          <p:spPr>
            <a:xfrm>
              <a:off x="7830447" y="5648384"/>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57" name="rc157"/>
            <p:cNvSpPr/>
            <p:nvPr/>
          </p:nvSpPr>
          <p:spPr>
            <a:xfrm>
              <a:off x="8133852" y="564838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58" name="rc158"/>
            <p:cNvSpPr/>
            <p:nvPr/>
          </p:nvSpPr>
          <p:spPr>
            <a:xfrm>
              <a:off x="8437258" y="5648384"/>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59" name="rc159"/>
            <p:cNvSpPr/>
            <p:nvPr/>
          </p:nvSpPr>
          <p:spPr>
            <a:xfrm>
              <a:off x="8740664" y="5648384"/>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60" name="rc160"/>
            <p:cNvSpPr/>
            <p:nvPr/>
          </p:nvSpPr>
          <p:spPr>
            <a:xfrm>
              <a:off x="1762330" y="4123728"/>
              <a:ext cx="303405" cy="76232"/>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61" name="rc161"/>
            <p:cNvSpPr/>
            <p:nvPr/>
          </p:nvSpPr>
          <p:spPr>
            <a:xfrm>
              <a:off x="2065736" y="4123728"/>
              <a:ext cx="303405" cy="76232"/>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62" name="rc162"/>
            <p:cNvSpPr/>
            <p:nvPr/>
          </p:nvSpPr>
          <p:spPr>
            <a:xfrm>
              <a:off x="2369142" y="4123728"/>
              <a:ext cx="303405" cy="76232"/>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63" name="rc163"/>
            <p:cNvSpPr/>
            <p:nvPr/>
          </p:nvSpPr>
          <p:spPr>
            <a:xfrm>
              <a:off x="2672547" y="4123728"/>
              <a:ext cx="303405" cy="76232"/>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64" name="rc164"/>
            <p:cNvSpPr/>
            <p:nvPr/>
          </p:nvSpPr>
          <p:spPr>
            <a:xfrm>
              <a:off x="2975953" y="4123728"/>
              <a:ext cx="303405" cy="76232"/>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65" name="rc165"/>
            <p:cNvSpPr/>
            <p:nvPr/>
          </p:nvSpPr>
          <p:spPr>
            <a:xfrm>
              <a:off x="3279359" y="4123728"/>
              <a:ext cx="303405" cy="76232"/>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66" name="rc166"/>
            <p:cNvSpPr/>
            <p:nvPr/>
          </p:nvSpPr>
          <p:spPr>
            <a:xfrm>
              <a:off x="3582765" y="4123728"/>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67" name="rc167"/>
            <p:cNvSpPr/>
            <p:nvPr/>
          </p:nvSpPr>
          <p:spPr>
            <a:xfrm>
              <a:off x="3886171" y="4123728"/>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68" name="rc168"/>
            <p:cNvSpPr/>
            <p:nvPr/>
          </p:nvSpPr>
          <p:spPr>
            <a:xfrm>
              <a:off x="4189577" y="4123728"/>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69" name="rc169"/>
            <p:cNvSpPr/>
            <p:nvPr/>
          </p:nvSpPr>
          <p:spPr>
            <a:xfrm>
              <a:off x="4492982" y="4123728"/>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70" name="rc170"/>
            <p:cNvSpPr/>
            <p:nvPr/>
          </p:nvSpPr>
          <p:spPr>
            <a:xfrm>
              <a:off x="4796388" y="4123728"/>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71" name="rc171"/>
            <p:cNvSpPr/>
            <p:nvPr/>
          </p:nvSpPr>
          <p:spPr>
            <a:xfrm>
              <a:off x="5099794" y="4123728"/>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72" name="rc172"/>
            <p:cNvSpPr/>
            <p:nvPr/>
          </p:nvSpPr>
          <p:spPr>
            <a:xfrm>
              <a:off x="1762330" y="107441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73" name="rc173"/>
            <p:cNvSpPr/>
            <p:nvPr/>
          </p:nvSpPr>
          <p:spPr>
            <a:xfrm>
              <a:off x="2065736" y="107441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74" name="rc174"/>
            <p:cNvSpPr/>
            <p:nvPr/>
          </p:nvSpPr>
          <p:spPr>
            <a:xfrm>
              <a:off x="2369142"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75" name="rc175"/>
            <p:cNvSpPr/>
            <p:nvPr/>
          </p:nvSpPr>
          <p:spPr>
            <a:xfrm>
              <a:off x="2672547"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76" name="rc176"/>
            <p:cNvSpPr/>
            <p:nvPr/>
          </p:nvSpPr>
          <p:spPr>
            <a:xfrm>
              <a:off x="2975953"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77" name="rc177"/>
            <p:cNvSpPr/>
            <p:nvPr/>
          </p:nvSpPr>
          <p:spPr>
            <a:xfrm>
              <a:off x="3279359"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78" name="rc178"/>
            <p:cNvSpPr/>
            <p:nvPr/>
          </p:nvSpPr>
          <p:spPr>
            <a:xfrm>
              <a:off x="3582765"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79" name="rc179"/>
            <p:cNvSpPr/>
            <p:nvPr/>
          </p:nvSpPr>
          <p:spPr>
            <a:xfrm>
              <a:off x="3886171"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80" name="rc180"/>
            <p:cNvSpPr/>
            <p:nvPr/>
          </p:nvSpPr>
          <p:spPr>
            <a:xfrm>
              <a:off x="4189577"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81" name="rc181"/>
            <p:cNvSpPr/>
            <p:nvPr/>
          </p:nvSpPr>
          <p:spPr>
            <a:xfrm>
              <a:off x="4492982"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82" name="rc182"/>
            <p:cNvSpPr/>
            <p:nvPr/>
          </p:nvSpPr>
          <p:spPr>
            <a:xfrm>
              <a:off x="4796388"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83" name="rc183"/>
            <p:cNvSpPr/>
            <p:nvPr/>
          </p:nvSpPr>
          <p:spPr>
            <a:xfrm>
              <a:off x="5099794"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84" name="rc184"/>
            <p:cNvSpPr/>
            <p:nvPr/>
          </p:nvSpPr>
          <p:spPr>
            <a:xfrm>
              <a:off x="5403200"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85" name="rc185"/>
            <p:cNvSpPr/>
            <p:nvPr/>
          </p:nvSpPr>
          <p:spPr>
            <a:xfrm>
              <a:off x="5706606"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86" name="rc186"/>
            <p:cNvSpPr/>
            <p:nvPr/>
          </p:nvSpPr>
          <p:spPr>
            <a:xfrm>
              <a:off x="6010012"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87" name="rc187"/>
            <p:cNvSpPr/>
            <p:nvPr/>
          </p:nvSpPr>
          <p:spPr>
            <a:xfrm>
              <a:off x="6313417"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88" name="rc188"/>
            <p:cNvSpPr/>
            <p:nvPr/>
          </p:nvSpPr>
          <p:spPr>
            <a:xfrm>
              <a:off x="6616823"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89" name="rc189"/>
            <p:cNvSpPr/>
            <p:nvPr/>
          </p:nvSpPr>
          <p:spPr>
            <a:xfrm>
              <a:off x="6920229"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90" name="rc190"/>
            <p:cNvSpPr/>
            <p:nvPr/>
          </p:nvSpPr>
          <p:spPr>
            <a:xfrm>
              <a:off x="7223635"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91" name="rc191"/>
            <p:cNvSpPr/>
            <p:nvPr/>
          </p:nvSpPr>
          <p:spPr>
            <a:xfrm>
              <a:off x="7527041"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92" name="rc192"/>
            <p:cNvSpPr/>
            <p:nvPr/>
          </p:nvSpPr>
          <p:spPr>
            <a:xfrm>
              <a:off x="7830447"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93" name="rc193"/>
            <p:cNvSpPr/>
            <p:nvPr/>
          </p:nvSpPr>
          <p:spPr>
            <a:xfrm>
              <a:off x="8133852"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94" name="rc194"/>
            <p:cNvSpPr/>
            <p:nvPr/>
          </p:nvSpPr>
          <p:spPr>
            <a:xfrm>
              <a:off x="8437258"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95" name="rc195"/>
            <p:cNvSpPr/>
            <p:nvPr/>
          </p:nvSpPr>
          <p:spPr>
            <a:xfrm>
              <a:off x="8740664" y="10744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96" name="rc196"/>
            <p:cNvSpPr/>
            <p:nvPr/>
          </p:nvSpPr>
          <p:spPr>
            <a:xfrm>
              <a:off x="1762330" y="4886056"/>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97" name="rc197"/>
            <p:cNvSpPr/>
            <p:nvPr/>
          </p:nvSpPr>
          <p:spPr>
            <a:xfrm>
              <a:off x="2065736" y="4886056"/>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98" name="rc198"/>
            <p:cNvSpPr/>
            <p:nvPr/>
          </p:nvSpPr>
          <p:spPr>
            <a:xfrm>
              <a:off x="2369142" y="4886056"/>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99" name="rc199"/>
            <p:cNvSpPr/>
            <p:nvPr/>
          </p:nvSpPr>
          <p:spPr>
            <a:xfrm>
              <a:off x="2672547" y="4886056"/>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00" name="rc200"/>
            <p:cNvSpPr/>
            <p:nvPr/>
          </p:nvSpPr>
          <p:spPr>
            <a:xfrm>
              <a:off x="2975953" y="4886056"/>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01" name="rc201"/>
            <p:cNvSpPr/>
            <p:nvPr/>
          </p:nvSpPr>
          <p:spPr>
            <a:xfrm>
              <a:off x="3279359" y="4886056"/>
              <a:ext cx="303405" cy="76232"/>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02" name="rc202"/>
            <p:cNvSpPr/>
            <p:nvPr/>
          </p:nvSpPr>
          <p:spPr>
            <a:xfrm>
              <a:off x="3582765" y="4886056"/>
              <a:ext cx="303405" cy="76232"/>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03" name="rc203"/>
            <p:cNvSpPr/>
            <p:nvPr/>
          </p:nvSpPr>
          <p:spPr>
            <a:xfrm>
              <a:off x="3886171" y="4886056"/>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04" name="rc204"/>
            <p:cNvSpPr/>
            <p:nvPr/>
          </p:nvSpPr>
          <p:spPr>
            <a:xfrm>
              <a:off x="4189577" y="4886056"/>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05" name="rc205"/>
            <p:cNvSpPr/>
            <p:nvPr/>
          </p:nvSpPr>
          <p:spPr>
            <a:xfrm>
              <a:off x="4492982" y="488605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06" name="rc206"/>
            <p:cNvSpPr/>
            <p:nvPr/>
          </p:nvSpPr>
          <p:spPr>
            <a:xfrm>
              <a:off x="4796388" y="4886056"/>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07" name="rc207"/>
            <p:cNvSpPr/>
            <p:nvPr/>
          </p:nvSpPr>
          <p:spPr>
            <a:xfrm>
              <a:off x="5099794" y="4886056"/>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08" name="rc208"/>
            <p:cNvSpPr/>
            <p:nvPr/>
          </p:nvSpPr>
          <p:spPr>
            <a:xfrm>
              <a:off x="5403200" y="4886056"/>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09" name="rc209"/>
            <p:cNvSpPr/>
            <p:nvPr/>
          </p:nvSpPr>
          <p:spPr>
            <a:xfrm>
              <a:off x="5706606" y="4886056"/>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10" name="rc210"/>
            <p:cNvSpPr/>
            <p:nvPr/>
          </p:nvSpPr>
          <p:spPr>
            <a:xfrm>
              <a:off x="6010012" y="4886056"/>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11" name="rc211"/>
            <p:cNvSpPr/>
            <p:nvPr/>
          </p:nvSpPr>
          <p:spPr>
            <a:xfrm>
              <a:off x="6313417" y="4886056"/>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12" name="rc212"/>
            <p:cNvSpPr/>
            <p:nvPr/>
          </p:nvSpPr>
          <p:spPr>
            <a:xfrm>
              <a:off x="6616823" y="4886056"/>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13" name="rc213"/>
            <p:cNvSpPr/>
            <p:nvPr/>
          </p:nvSpPr>
          <p:spPr>
            <a:xfrm>
              <a:off x="6920229" y="4886056"/>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14" name="rc214"/>
            <p:cNvSpPr/>
            <p:nvPr/>
          </p:nvSpPr>
          <p:spPr>
            <a:xfrm>
              <a:off x="7223635" y="4886056"/>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15" name="rc215"/>
            <p:cNvSpPr/>
            <p:nvPr/>
          </p:nvSpPr>
          <p:spPr>
            <a:xfrm>
              <a:off x="7527041" y="4886056"/>
              <a:ext cx="303405" cy="76232"/>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216" name="rc216"/>
            <p:cNvSpPr/>
            <p:nvPr/>
          </p:nvSpPr>
          <p:spPr>
            <a:xfrm>
              <a:off x="7830447" y="4886056"/>
              <a:ext cx="303405" cy="76232"/>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217" name="rc217"/>
            <p:cNvSpPr/>
            <p:nvPr/>
          </p:nvSpPr>
          <p:spPr>
            <a:xfrm>
              <a:off x="8133852" y="4886056"/>
              <a:ext cx="303405" cy="76232"/>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218" name="rc218"/>
            <p:cNvSpPr/>
            <p:nvPr/>
          </p:nvSpPr>
          <p:spPr>
            <a:xfrm>
              <a:off x="8437258" y="4886056"/>
              <a:ext cx="303405" cy="76232"/>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219" name="rc219"/>
            <p:cNvSpPr/>
            <p:nvPr/>
          </p:nvSpPr>
          <p:spPr>
            <a:xfrm>
              <a:off x="8740664" y="4886056"/>
              <a:ext cx="303405" cy="76232"/>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20" name="rc220"/>
            <p:cNvSpPr/>
            <p:nvPr/>
          </p:nvSpPr>
          <p:spPr>
            <a:xfrm>
              <a:off x="1762330" y="381879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1" name="rc221"/>
            <p:cNvSpPr/>
            <p:nvPr/>
          </p:nvSpPr>
          <p:spPr>
            <a:xfrm>
              <a:off x="2065736" y="3818797"/>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22" name="rc222"/>
            <p:cNvSpPr/>
            <p:nvPr/>
          </p:nvSpPr>
          <p:spPr>
            <a:xfrm>
              <a:off x="2369142" y="3818797"/>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23" name="rc223"/>
            <p:cNvSpPr/>
            <p:nvPr/>
          </p:nvSpPr>
          <p:spPr>
            <a:xfrm>
              <a:off x="2672547" y="3818797"/>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24" name="rc224"/>
            <p:cNvSpPr/>
            <p:nvPr/>
          </p:nvSpPr>
          <p:spPr>
            <a:xfrm>
              <a:off x="2975953" y="3818797"/>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25" name="rc225"/>
            <p:cNvSpPr/>
            <p:nvPr/>
          </p:nvSpPr>
          <p:spPr>
            <a:xfrm>
              <a:off x="3279359" y="3818797"/>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26" name="rc226"/>
            <p:cNvSpPr/>
            <p:nvPr/>
          </p:nvSpPr>
          <p:spPr>
            <a:xfrm>
              <a:off x="3582765" y="3818797"/>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27" name="rc227"/>
            <p:cNvSpPr/>
            <p:nvPr/>
          </p:nvSpPr>
          <p:spPr>
            <a:xfrm>
              <a:off x="3886171" y="3818797"/>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28" name="rc228"/>
            <p:cNvSpPr/>
            <p:nvPr/>
          </p:nvSpPr>
          <p:spPr>
            <a:xfrm>
              <a:off x="4189577" y="3818797"/>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29" name="rc229"/>
            <p:cNvSpPr/>
            <p:nvPr/>
          </p:nvSpPr>
          <p:spPr>
            <a:xfrm>
              <a:off x="4492982" y="3818797"/>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30" name="rc230"/>
            <p:cNvSpPr/>
            <p:nvPr/>
          </p:nvSpPr>
          <p:spPr>
            <a:xfrm>
              <a:off x="4796388" y="3818797"/>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31" name="rc231"/>
            <p:cNvSpPr/>
            <p:nvPr/>
          </p:nvSpPr>
          <p:spPr>
            <a:xfrm>
              <a:off x="5099794" y="3818797"/>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32" name="rc232"/>
            <p:cNvSpPr/>
            <p:nvPr/>
          </p:nvSpPr>
          <p:spPr>
            <a:xfrm>
              <a:off x="5403200" y="3818797"/>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33" name="rc233"/>
            <p:cNvSpPr/>
            <p:nvPr/>
          </p:nvSpPr>
          <p:spPr>
            <a:xfrm>
              <a:off x="5706606" y="3818797"/>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34" name="rc234"/>
            <p:cNvSpPr/>
            <p:nvPr/>
          </p:nvSpPr>
          <p:spPr>
            <a:xfrm>
              <a:off x="6010012" y="381879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35" name="rc235"/>
            <p:cNvSpPr/>
            <p:nvPr/>
          </p:nvSpPr>
          <p:spPr>
            <a:xfrm>
              <a:off x="6313417" y="3818797"/>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36" name="rc236"/>
            <p:cNvSpPr/>
            <p:nvPr/>
          </p:nvSpPr>
          <p:spPr>
            <a:xfrm>
              <a:off x="6616823" y="3818797"/>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37" name="rc237"/>
            <p:cNvSpPr/>
            <p:nvPr/>
          </p:nvSpPr>
          <p:spPr>
            <a:xfrm>
              <a:off x="6920229" y="3818797"/>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38" name="rc238"/>
            <p:cNvSpPr/>
            <p:nvPr/>
          </p:nvSpPr>
          <p:spPr>
            <a:xfrm>
              <a:off x="1762330" y="4809823"/>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39" name="rc239"/>
            <p:cNvSpPr/>
            <p:nvPr/>
          </p:nvSpPr>
          <p:spPr>
            <a:xfrm>
              <a:off x="2065736" y="4809823"/>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40" name="rc240"/>
            <p:cNvSpPr/>
            <p:nvPr/>
          </p:nvSpPr>
          <p:spPr>
            <a:xfrm>
              <a:off x="2369142" y="4809823"/>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41" name="rc241"/>
            <p:cNvSpPr/>
            <p:nvPr/>
          </p:nvSpPr>
          <p:spPr>
            <a:xfrm>
              <a:off x="2672547" y="4809823"/>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42" name="rc242"/>
            <p:cNvSpPr/>
            <p:nvPr/>
          </p:nvSpPr>
          <p:spPr>
            <a:xfrm>
              <a:off x="2975953" y="480982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43" name="rc243"/>
            <p:cNvSpPr/>
            <p:nvPr/>
          </p:nvSpPr>
          <p:spPr>
            <a:xfrm>
              <a:off x="3279359" y="4809823"/>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44" name="rc244"/>
            <p:cNvSpPr/>
            <p:nvPr/>
          </p:nvSpPr>
          <p:spPr>
            <a:xfrm>
              <a:off x="3582765" y="4809823"/>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45" name="rc245"/>
            <p:cNvSpPr/>
            <p:nvPr/>
          </p:nvSpPr>
          <p:spPr>
            <a:xfrm>
              <a:off x="3886171" y="4809823"/>
              <a:ext cx="303405" cy="76232"/>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46" name="rc246"/>
            <p:cNvSpPr/>
            <p:nvPr/>
          </p:nvSpPr>
          <p:spPr>
            <a:xfrm>
              <a:off x="4189577" y="4809823"/>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47" name="rc247"/>
            <p:cNvSpPr/>
            <p:nvPr/>
          </p:nvSpPr>
          <p:spPr>
            <a:xfrm>
              <a:off x="4492982" y="4809823"/>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48" name="rc248"/>
            <p:cNvSpPr/>
            <p:nvPr/>
          </p:nvSpPr>
          <p:spPr>
            <a:xfrm>
              <a:off x="4796388" y="4809823"/>
              <a:ext cx="303405" cy="76232"/>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49" name="rc249"/>
            <p:cNvSpPr/>
            <p:nvPr/>
          </p:nvSpPr>
          <p:spPr>
            <a:xfrm>
              <a:off x="5099794" y="4809823"/>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50" name="rc250"/>
            <p:cNvSpPr/>
            <p:nvPr/>
          </p:nvSpPr>
          <p:spPr>
            <a:xfrm>
              <a:off x="5403200" y="4809823"/>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51" name="rc251"/>
            <p:cNvSpPr/>
            <p:nvPr/>
          </p:nvSpPr>
          <p:spPr>
            <a:xfrm>
              <a:off x="5706606" y="4809823"/>
              <a:ext cx="303405" cy="76232"/>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252" name="rc252"/>
            <p:cNvSpPr/>
            <p:nvPr/>
          </p:nvSpPr>
          <p:spPr>
            <a:xfrm>
              <a:off x="6010012" y="4809823"/>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53" name="rc253"/>
            <p:cNvSpPr/>
            <p:nvPr/>
          </p:nvSpPr>
          <p:spPr>
            <a:xfrm>
              <a:off x="6313417" y="4809823"/>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54" name="rc254"/>
            <p:cNvSpPr/>
            <p:nvPr/>
          </p:nvSpPr>
          <p:spPr>
            <a:xfrm>
              <a:off x="6616823" y="4809823"/>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55" name="rc255"/>
            <p:cNvSpPr/>
            <p:nvPr/>
          </p:nvSpPr>
          <p:spPr>
            <a:xfrm>
              <a:off x="6920229" y="4809823"/>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56" name="rc256"/>
            <p:cNvSpPr/>
            <p:nvPr/>
          </p:nvSpPr>
          <p:spPr>
            <a:xfrm>
              <a:off x="7223635" y="4809823"/>
              <a:ext cx="303405" cy="76232"/>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57" name="rc257"/>
            <p:cNvSpPr/>
            <p:nvPr/>
          </p:nvSpPr>
          <p:spPr>
            <a:xfrm>
              <a:off x="7527041" y="4809823"/>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58" name="rc258"/>
            <p:cNvSpPr/>
            <p:nvPr/>
          </p:nvSpPr>
          <p:spPr>
            <a:xfrm>
              <a:off x="7830447" y="4809823"/>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59" name="rc259"/>
            <p:cNvSpPr/>
            <p:nvPr/>
          </p:nvSpPr>
          <p:spPr>
            <a:xfrm>
              <a:off x="8133852" y="4809823"/>
              <a:ext cx="303405" cy="76232"/>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60" name="rc260"/>
            <p:cNvSpPr/>
            <p:nvPr/>
          </p:nvSpPr>
          <p:spPr>
            <a:xfrm>
              <a:off x="8437258" y="4809823"/>
              <a:ext cx="303405" cy="76232"/>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61" name="rc261"/>
            <p:cNvSpPr/>
            <p:nvPr/>
          </p:nvSpPr>
          <p:spPr>
            <a:xfrm>
              <a:off x="8740664" y="4809823"/>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62" name="rc262"/>
            <p:cNvSpPr/>
            <p:nvPr/>
          </p:nvSpPr>
          <p:spPr>
            <a:xfrm>
              <a:off x="1762330" y="145558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63" name="rc263"/>
            <p:cNvSpPr/>
            <p:nvPr/>
          </p:nvSpPr>
          <p:spPr>
            <a:xfrm>
              <a:off x="2065736" y="145558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64" name="rc264"/>
            <p:cNvSpPr/>
            <p:nvPr/>
          </p:nvSpPr>
          <p:spPr>
            <a:xfrm>
              <a:off x="2369142" y="145558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65" name="rc265"/>
            <p:cNvSpPr/>
            <p:nvPr/>
          </p:nvSpPr>
          <p:spPr>
            <a:xfrm>
              <a:off x="2672547" y="145558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66" name="rc266"/>
            <p:cNvSpPr/>
            <p:nvPr/>
          </p:nvSpPr>
          <p:spPr>
            <a:xfrm>
              <a:off x="2975953" y="145558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67" name="rc267"/>
            <p:cNvSpPr/>
            <p:nvPr/>
          </p:nvSpPr>
          <p:spPr>
            <a:xfrm>
              <a:off x="3279359" y="145558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68" name="rc268"/>
            <p:cNvSpPr/>
            <p:nvPr/>
          </p:nvSpPr>
          <p:spPr>
            <a:xfrm>
              <a:off x="3582765" y="145558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69" name="rc269"/>
            <p:cNvSpPr/>
            <p:nvPr/>
          </p:nvSpPr>
          <p:spPr>
            <a:xfrm>
              <a:off x="3886171" y="145558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70" name="rc270"/>
            <p:cNvSpPr/>
            <p:nvPr/>
          </p:nvSpPr>
          <p:spPr>
            <a:xfrm>
              <a:off x="4189577" y="145558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71" name="rc271"/>
            <p:cNvSpPr/>
            <p:nvPr/>
          </p:nvSpPr>
          <p:spPr>
            <a:xfrm>
              <a:off x="4492982" y="145558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72" name="rc272"/>
            <p:cNvSpPr/>
            <p:nvPr/>
          </p:nvSpPr>
          <p:spPr>
            <a:xfrm>
              <a:off x="4796388" y="1455582"/>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73" name="rc273"/>
            <p:cNvSpPr/>
            <p:nvPr/>
          </p:nvSpPr>
          <p:spPr>
            <a:xfrm>
              <a:off x="5099794" y="1455582"/>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74" name="rc274"/>
            <p:cNvSpPr/>
            <p:nvPr/>
          </p:nvSpPr>
          <p:spPr>
            <a:xfrm>
              <a:off x="5403200" y="1455582"/>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75" name="rc275"/>
            <p:cNvSpPr/>
            <p:nvPr/>
          </p:nvSpPr>
          <p:spPr>
            <a:xfrm>
              <a:off x="5706606" y="1455582"/>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76" name="rc276"/>
            <p:cNvSpPr/>
            <p:nvPr/>
          </p:nvSpPr>
          <p:spPr>
            <a:xfrm>
              <a:off x="6010012" y="145558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77" name="rc277"/>
            <p:cNvSpPr/>
            <p:nvPr/>
          </p:nvSpPr>
          <p:spPr>
            <a:xfrm>
              <a:off x="6313417" y="1455582"/>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78" name="rc278"/>
            <p:cNvSpPr/>
            <p:nvPr/>
          </p:nvSpPr>
          <p:spPr>
            <a:xfrm>
              <a:off x="6616823" y="145558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79" name="rc279"/>
            <p:cNvSpPr/>
            <p:nvPr/>
          </p:nvSpPr>
          <p:spPr>
            <a:xfrm>
              <a:off x="6920229" y="145558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80" name="rc280"/>
            <p:cNvSpPr/>
            <p:nvPr/>
          </p:nvSpPr>
          <p:spPr>
            <a:xfrm>
              <a:off x="7223635" y="145558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81" name="rc281"/>
            <p:cNvSpPr/>
            <p:nvPr/>
          </p:nvSpPr>
          <p:spPr>
            <a:xfrm>
              <a:off x="7527041" y="145558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82" name="rc282"/>
            <p:cNvSpPr/>
            <p:nvPr/>
          </p:nvSpPr>
          <p:spPr>
            <a:xfrm>
              <a:off x="7830447" y="145558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83" name="rc283"/>
            <p:cNvSpPr/>
            <p:nvPr/>
          </p:nvSpPr>
          <p:spPr>
            <a:xfrm>
              <a:off x="8133852" y="145558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84" name="rc284"/>
            <p:cNvSpPr/>
            <p:nvPr/>
          </p:nvSpPr>
          <p:spPr>
            <a:xfrm>
              <a:off x="8437258" y="145558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85" name="rc285"/>
            <p:cNvSpPr/>
            <p:nvPr/>
          </p:nvSpPr>
          <p:spPr>
            <a:xfrm>
              <a:off x="8740664" y="145558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86" name="rc286"/>
            <p:cNvSpPr/>
            <p:nvPr/>
          </p:nvSpPr>
          <p:spPr>
            <a:xfrm>
              <a:off x="1762330" y="4504892"/>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87" name="rc287"/>
            <p:cNvSpPr/>
            <p:nvPr/>
          </p:nvSpPr>
          <p:spPr>
            <a:xfrm>
              <a:off x="2065736" y="4504892"/>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88" name="rc288"/>
            <p:cNvSpPr/>
            <p:nvPr/>
          </p:nvSpPr>
          <p:spPr>
            <a:xfrm>
              <a:off x="2369142" y="4504892"/>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89" name="rc289"/>
            <p:cNvSpPr/>
            <p:nvPr/>
          </p:nvSpPr>
          <p:spPr>
            <a:xfrm>
              <a:off x="2672547" y="4504892"/>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90" name="rc290"/>
            <p:cNvSpPr/>
            <p:nvPr/>
          </p:nvSpPr>
          <p:spPr>
            <a:xfrm>
              <a:off x="2975953" y="4504892"/>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91" name="rc291"/>
            <p:cNvSpPr/>
            <p:nvPr/>
          </p:nvSpPr>
          <p:spPr>
            <a:xfrm>
              <a:off x="3279359" y="4504892"/>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92" name="rc292"/>
            <p:cNvSpPr/>
            <p:nvPr/>
          </p:nvSpPr>
          <p:spPr>
            <a:xfrm>
              <a:off x="3582765" y="4504892"/>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93" name="rc293"/>
            <p:cNvSpPr/>
            <p:nvPr/>
          </p:nvSpPr>
          <p:spPr>
            <a:xfrm>
              <a:off x="5403200" y="5572151"/>
              <a:ext cx="303405" cy="76232"/>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94" name="rc294"/>
            <p:cNvSpPr/>
            <p:nvPr/>
          </p:nvSpPr>
          <p:spPr>
            <a:xfrm>
              <a:off x="5706606" y="5572151"/>
              <a:ext cx="303405" cy="76232"/>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95" name="rc295"/>
            <p:cNvSpPr/>
            <p:nvPr/>
          </p:nvSpPr>
          <p:spPr>
            <a:xfrm>
              <a:off x="6010012" y="5572151"/>
              <a:ext cx="303405" cy="76232"/>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96" name="rc296"/>
            <p:cNvSpPr/>
            <p:nvPr/>
          </p:nvSpPr>
          <p:spPr>
            <a:xfrm>
              <a:off x="6313417" y="5572151"/>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97" name="rc297"/>
            <p:cNvSpPr/>
            <p:nvPr/>
          </p:nvSpPr>
          <p:spPr>
            <a:xfrm>
              <a:off x="6616823" y="5572151"/>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98" name="rc298"/>
            <p:cNvSpPr/>
            <p:nvPr/>
          </p:nvSpPr>
          <p:spPr>
            <a:xfrm>
              <a:off x="6920229" y="5572151"/>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99" name="rc299"/>
            <p:cNvSpPr/>
            <p:nvPr/>
          </p:nvSpPr>
          <p:spPr>
            <a:xfrm>
              <a:off x="7223635" y="5572151"/>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300" name="rc300"/>
            <p:cNvSpPr/>
            <p:nvPr/>
          </p:nvSpPr>
          <p:spPr>
            <a:xfrm>
              <a:off x="7527041" y="5572151"/>
              <a:ext cx="303405" cy="76232"/>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301" name="rc301"/>
            <p:cNvSpPr/>
            <p:nvPr/>
          </p:nvSpPr>
          <p:spPr>
            <a:xfrm>
              <a:off x="7830447" y="5572151"/>
              <a:ext cx="303405" cy="76232"/>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302" name="rc302"/>
            <p:cNvSpPr/>
            <p:nvPr/>
          </p:nvSpPr>
          <p:spPr>
            <a:xfrm>
              <a:off x="8133852" y="5572151"/>
              <a:ext cx="303405" cy="76232"/>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303" name="rc303"/>
            <p:cNvSpPr/>
            <p:nvPr/>
          </p:nvSpPr>
          <p:spPr>
            <a:xfrm>
              <a:off x="8437258" y="5572151"/>
              <a:ext cx="303405" cy="76232"/>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304" name="rc304"/>
            <p:cNvSpPr/>
            <p:nvPr/>
          </p:nvSpPr>
          <p:spPr>
            <a:xfrm>
              <a:off x="8740664" y="5572151"/>
              <a:ext cx="303405" cy="76232"/>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305" name="rc305"/>
            <p:cNvSpPr/>
            <p:nvPr/>
          </p:nvSpPr>
          <p:spPr>
            <a:xfrm>
              <a:off x="3886171" y="4504892"/>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06" name="rc306"/>
            <p:cNvSpPr/>
            <p:nvPr/>
          </p:nvSpPr>
          <p:spPr>
            <a:xfrm>
              <a:off x="4189577" y="4504892"/>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07" name="rc307"/>
            <p:cNvSpPr/>
            <p:nvPr/>
          </p:nvSpPr>
          <p:spPr>
            <a:xfrm>
              <a:off x="4492982" y="4504892"/>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08" name="rc308"/>
            <p:cNvSpPr/>
            <p:nvPr/>
          </p:nvSpPr>
          <p:spPr>
            <a:xfrm>
              <a:off x="4796388" y="4504892"/>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309" name="rc309"/>
            <p:cNvSpPr/>
            <p:nvPr/>
          </p:nvSpPr>
          <p:spPr>
            <a:xfrm>
              <a:off x="5099794" y="4504892"/>
              <a:ext cx="303405" cy="76232"/>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10" name="rc310"/>
            <p:cNvSpPr/>
            <p:nvPr/>
          </p:nvSpPr>
          <p:spPr>
            <a:xfrm>
              <a:off x="5403200" y="4504892"/>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11" name="rc311"/>
            <p:cNvSpPr/>
            <p:nvPr/>
          </p:nvSpPr>
          <p:spPr>
            <a:xfrm>
              <a:off x="5706606" y="4504892"/>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312" name="rc312"/>
            <p:cNvSpPr/>
            <p:nvPr/>
          </p:nvSpPr>
          <p:spPr>
            <a:xfrm>
              <a:off x="6010012" y="4504892"/>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313" name="rc313"/>
            <p:cNvSpPr/>
            <p:nvPr/>
          </p:nvSpPr>
          <p:spPr>
            <a:xfrm>
              <a:off x="6313417" y="4504892"/>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14" name="rc314"/>
            <p:cNvSpPr/>
            <p:nvPr/>
          </p:nvSpPr>
          <p:spPr>
            <a:xfrm>
              <a:off x="6616823" y="4504892"/>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15" name="rc315"/>
            <p:cNvSpPr/>
            <p:nvPr/>
          </p:nvSpPr>
          <p:spPr>
            <a:xfrm>
              <a:off x="6920229" y="4504892"/>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316" name="rc316"/>
            <p:cNvSpPr/>
            <p:nvPr/>
          </p:nvSpPr>
          <p:spPr>
            <a:xfrm>
              <a:off x="7223635" y="4504892"/>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317" name="rc317"/>
            <p:cNvSpPr/>
            <p:nvPr/>
          </p:nvSpPr>
          <p:spPr>
            <a:xfrm>
              <a:off x="7527041" y="4504892"/>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318" name="rc318"/>
            <p:cNvSpPr/>
            <p:nvPr/>
          </p:nvSpPr>
          <p:spPr>
            <a:xfrm>
              <a:off x="7830447" y="4504892"/>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319" name="rc319"/>
            <p:cNvSpPr/>
            <p:nvPr/>
          </p:nvSpPr>
          <p:spPr>
            <a:xfrm>
              <a:off x="8133852" y="4504892"/>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320" name="rc320"/>
            <p:cNvSpPr/>
            <p:nvPr/>
          </p:nvSpPr>
          <p:spPr>
            <a:xfrm>
              <a:off x="8437258" y="4504892"/>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21" name="rc321"/>
            <p:cNvSpPr/>
            <p:nvPr/>
          </p:nvSpPr>
          <p:spPr>
            <a:xfrm>
              <a:off x="8740664" y="4504892"/>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22" name="rc322"/>
            <p:cNvSpPr/>
            <p:nvPr/>
          </p:nvSpPr>
          <p:spPr>
            <a:xfrm>
              <a:off x="1762330" y="4733590"/>
              <a:ext cx="303405" cy="76232"/>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323" name="rc323"/>
            <p:cNvSpPr/>
            <p:nvPr/>
          </p:nvSpPr>
          <p:spPr>
            <a:xfrm>
              <a:off x="2065736" y="4733590"/>
              <a:ext cx="303405" cy="76232"/>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324" name="rc324"/>
            <p:cNvSpPr/>
            <p:nvPr/>
          </p:nvSpPr>
          <p:spPr>
            <a:xfrm>
              <a:off x="2369142" y="4733590"/>
              <a:ext cx="303405" cy="76232"/>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325" name="rc325"/>
            <p:cNvSpPr/>
            <p:nvPr/>
          </p:nvSpPr>
          <p:spPr>
            <a:xfrm>
              <a:off x="2672547" y="4733590"/>
              <a:ext cx="303405" cy="76232"/>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326" name="rc326"/>
            <p:cNvSpPr/>
            <p:nvPr/>
          </p:nvSpPr>
          <p:spPr>
            <a:xfrm>
              <a:off x="2975953" y="4733590"/>
              <a:ext cx="303405" cy="76232"/>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327" name="rc327"/>
            <p:cNvSpPr/>
            <p:nvPr/>
          </p:nvSpPr>
          <p:spPr>
            <a:xfrm>
              <a:off x="3279359" y="4733590"/>
              <a:ext cx="303405" cy="76232"/>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28" name="rc328"/>
            <p:cNvSpPr/>
            <p:nvPr/>
          </p:nvSpPr>
          <p:spPr>
            <a:xfrm>
              <a:off x="3582765" y="4733590"/>
              <a:ext cx="303405" cy="76232"/>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29" name="rc329"/>
            <p:cNvSpPr/>
            <p:nvPr/>
          </p:nvSpPr>
          <p:spPr>
            <a:xfrm>
              <a:off x="3886171" y="4733590"/>
              <a:ext cx="303405" cy="76232"/>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30" name="rc330"/>
            <p:cNvSpPr/>
            <p:nvPr/>
          </p:nvSpPr>
          <p:spPr>
            <a:xfrm>
              <a:off x="4189577" y="4733590"/>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31" name="rc331"/>
            <p:cNvSpPr/>
            <p:nvPr/>
          </p:nvSpPr>
          <p:spPr>
            <a:xfrm>
              <a:off x="4492982" y="4733590"/>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32" name="rc332"/>
            <p:cNvSpPr/>
            <p:nvPr/>
          </p:nvSpPr>
          <p:spPr>
            <a:xfrm>
              <a:off x="4796388" y="4733590"/>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33" name="rc333"/>
            <p:cNvSpPr/>
            <p:nvPr/>
          </p:nvSpPr>
          <p:spPr>
            <a:xfrm>
              <a:off x="5099794" y="4733590"/>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34" name="rc334"/>
            <p:cNvSpPr/>
            <p:nvPr/>
          </p:nvSpPr>
          <p:spPr>
            <a:xfrm>
              <a:off x="5403200" y="4733590"/>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35" name="rc335"/>
            <p:cNvSpPr/>
            <p:nvPr/>
          </p:nvSpPr>
          <p:spPr>
            <a:xfrm>
              <a:off x="5706606" y="4733590"/>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36" name="rc336"/>
            <p:cNvSpPr/>
            <p:nvPr/>
          </p:nvSpPr>
          <p:spPr>
            <a:xfrm>
              <a:off x="6010012" y="4733590"/>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37" name="rc337"/>
            <p:cNvSpPr/>
            <p:nvPr/>
          </p:nvSpPr>
          <p:spPr>
            <a:xfrm>
              <a:off x="6313417" y="4733590"/>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38" name="rc338"/>
            <p:cNvSpPr/>
            <p:nvPr/>
          </p:nvSpPr>
          <p:spPr>
            <a:xfrm>
              <a:off x="6616823" y="4733590"/>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39" name="rc339"/>
            <p:cNvSpPr/>
            <p:nvPr/>
          </p:nvSpPr>
          <p:spPr>
            <a:xfrm>
              <a:off x="6920229" y="4733590"/>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40" name="rc340"/>
            <p:cNvSpPr/>
            <p:nvPr/>
          </p:nvSpPr>
          <p:spPr>
            <a:xfrm>
              <a:off x="7223635" y="4733590"/>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41" name="rc341"/>
            <p:cNvSpPr/>
            <p:nvPr/>
          </p:nvSpPr>
          <p:spPr>
            <a:xfrm>
              <a:off x="7527041" y="4733590"/>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42" name="rc342"/>
            <p:cNvSpPr/>
            <p:nvPr/>
          </p:nvSpPr>
          <p:spPr>
            <a:xfrm>
              <a:off x="7830447" y="4733590"/>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43" name="rc343"/>
            <p:cNvSpPr/>
            <p:nvPr/>
          </p:nvSpPr>
          <p:spPr>
            <a:xfrm>
              <a:off x="8133852" y="4733590"/>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44" name="rc344"/>
            <p:cNvSpPr/>
            <p:nvPr/>
          </p:nvSpPr>
          <p:spPr>
            <a:xfrm>
              <a:off x="8437258" y="4733590"/>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45" name="rc345"/>
            <p:cNvSpPr/>
            <p:nvPr/>
          </p:nvSpPr>
          <p:spPr>
            <a:xfrm>
              <a:off x="8740664" y="4733590"/>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46" name="rc346"/>
            <p:cNvSpPr/>
            <p:nvPr/>
          </p:nvSpPr>
          <p:spPr>
            <a:xfrm>
              <a:off x="7223635" y="3818797"/>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47" name="rc347"/>
            <p:cNvSpPr/>
            <p:nvPr/>
          </p:nvSpPr>
          <p:spPr>
            <a:xfrm>
              <a:off x="7527041" y="3818797"/>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48" name="rc348"/>
            <p:cNvSpPr/>
            <p:nvPr/>
          </p:nvSpPr>
          <p:spPr>
            <a:xfrm>
              <a:off x="7830447" y="3818797"/>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49" name="rc349"/>
            <p:cNvSpPr/>
            <p:nvPr/>
          </p:nvSpPr>
          <p:spPr>
            <a:xfrm>
              <a:off x="8133852" y="3818797"/>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50" name="rc350"/>
            <p:cNvSpPr/>
            <p:nvPr/>
          </p:nvSpPr>
          <p:spPr>
            <a:xfrm>
              <a:off x="8437258" y="3818797"/>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51" name="rc351"/>
            <p:cNvSpPr/>
            <p:nvPr/>
          </p:nvSpPr>
          <p:spPr>
            <a:xfrm>
              <a:off x="8740664" y="3818797"/>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52" name="rc352"/>
            <p:cNvSpPr/>
            <p:nvPr/>
          </p:nvSpPr>
          <p:spPr>
            <a:xfrm>
              <a:off x="1762330" y="404749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53" name="rc353"/>
            <p:cNvSpPr/>
            <p:nvPr/>
          </p:nvSpPr>
          <p:spPr>
            <a:xfrm>
              <a:off x="2065736" y="4047496"/>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54" name="rc354"/>
            <p:cNvSpPr/>
            <p:nvPr/>
          </p:nvSpPr>
          <p:spPr>
            <a:xfrm>
              <a:off x="2369142" y="4047496"/>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55" name="rc355"/>
            <p:cNvSpPr/>
            <p:nvPr/>
          </p:nvSpPr>
          <p:spPr>
            <a:xfrm>
              <a:off x="2672547" y="4047496"/>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56" name="rc356"/>
            <p:cNvSpPr/>
            <p:nvPr/>
          </p:nvSpPr>
          <p:spPr>
            <a:xfrm>
              <a:off x="2975953" y="4047496"/>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57" name="rc357"/>
            <p:cNvSpPr/>
            <p:nvPr/>
          </p:nvSpPr>
          <p:spPr>
            <a:xfrm>
              <a:off x="3279359" y="4047496"/>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58" name="rc358"/>
            <p:cNvSpPr/>
            <p:nvPr/>
          </p:nvSpPr>
          <p:spPr>
            <a:xfrm>
              <a:off x="3582765" y="4047496"/>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359" name="rc359"/>
            <p:cNvSpPr/>
            <p:nvPr/>
          </p:nvSpPr>
          <p:spPr>
            <a:xfrm>
              <a:off x="1762330" y="5572151"/>
              <a:ext cx="303405" cy="76232"/>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360" name="rc360"/>
            <p:cNvSpPr/>
            <p:nvPr/>
          </p:nvSpPr>
          <p:spPr>
            <a:xfrm>
              <a:off x="2065736" y="5572151"/>
              <a:ext cx="303405" cy="76232"/>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361" name="rc361"/>
            <p:cNvSpPr/>
            <p:nvPr/>
          </p:nvSpPr>
          <p:spPr>
            <a:xfrm>
              <a:off x="2369142" y="5572151"/>
              <a:ext cx="303405" cy="76232"/>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362" name="rc362"/>
            <p:cNvSpPr/>
            <p:nvPr/>
          </p:nvSpPr>
          <p:spPr>
            <a:xfrm>
              <a:off x="2672547" y="5572151"/>
              <a:ext cx="303405" cy="76232"/>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363" name="rc363"/>
            <p:cNvSpPr/>
            <p:nvPr/>
          </p:nvSpPr>
          <p:spPr>
            <a:xfrm>
              <a:off x="2975953" y="5572151"/>
              <a:ext cx="303405" cy="76232"/>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364" name="rc364"/>
            <p:cNvSpPr/>
            <p:nvPr/>
          </p:nvSpPr>
          <p:spPr>
            <a:xfrm>
              <a:off x="3279359" y="5572151"/>
              <a:ext cx="303405" cy="76232"/>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365" name="rc365"/>
            <p:cNvSpPr/>
            <p:nvPr/>
          </p:nvSpPr>
          <p:spPr>
            <a:xfrm>
              <a:off x="3582765" y="5572151"/>
              <a:ext cx="303405" cy="76232"/>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66" name="rc366"/>
            <p:cNvSpPr/>
            <p:nvPr/>
          </p:nvSpPr>
          <p:spPr>
            <a:xfrm>
              <a:off x="3886171" y="5572151"/>
              <a:ext cx="303405" cy="76232"/>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67" name="rc367"/>
            <p:cNvSpPr/>
            <p:nvPr/>
          </p:nvSpPr>
          <p:spPr>
            <a:xfrm>
              <a:off x="4189577" y="5572151"/>
              <a:ext cx="303405" cy="76232"/>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68" name="rc368"/>
            <p:cNvSpPr/>
            <p:nvPr/>
          </p:nvSpPr>
          <p:spPr>
            <a:xfrm>
              <a:off x="4492982" y="5572151"/>
              <a:ext cx="303405" cy="76232"/>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69" name="rc369"/>
            <p:cNvSpPr/>
            <p:nvPr/>
          </p:nvSpPr>
          <p:spPr>
            <a:xfrm>
              <a:off x="4796388" y="5572151"/>
              <a:ext cx="303405" cy="76232"/>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70" name="rc370"/>
            <p:cNvSpPr/>
            <p:nvPr/>
          </p:nvSpPr>
          <p:spPr>
            <a:xfrm>
              <a:off x="5099794" y="5572151"/>
              <a:ext cx="303405" cy="76232"/>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71" name="rc371"/>
            <p:cNvSpPr/>
            <p:nvPr/>
          </p:nvSpPr>
          <p:spPr>
            <a:xfrm>
              <a:off x="1762330" y="214167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72" name="rc372"/>
            <p:cNvSpPr/>
            <p:nvPr/>
          </p:nvSpPr>
          <p:spPr>
            <a:xfrm>
              <a:off x="2065736" y="214167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73" name="rc373"/>
            <p:cNvSpPr/>
            <p:nvPr/>
          </p:nvSpPr>
          <p:spPr>
            <a:xfrm>
              <a:off x="2369142" y="214167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74" name="rc374"/>
            <p:cNvSpPr/>
            <p:nvPr/>
          </p:nvSpPr>
          <p:spPr>
            <a:xfrm>
              <a:off x="2672547" y="214167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75" name="rc375"/>
            <p:cNvSpPr/>
            <p:nvPr/>
          </p:nvSpPr>
          <p:spPr>
            <a:xfrm>
              <a:off x="2975953" y="214167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76" name="rc376"/>
            <p:cNvSpPr/>
            <p:nvPr/>
          </p:nvSpPr>
          <p:spPr>
            <a:xfrm>
              <a:off x="3279359" y="214167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77" name="rc377"/>
            <p:cNvSpPr/>
            <p:nvPr/>
          </p:nvSpPr>
          <p:spPr>
            <a:xfrm>
              <a:off x="3582765" y="214167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78" name="rc378"/>
            <p:cNvSpPr/>
            <p:nvPr/>
          </p:nvSpPr>
          <p:spPr>
            <a:xfrm>
              <a:off x="3886171" y="214167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79" name="rc379"/>
            <p:cNvSpPr/>
            <p:nvPr/>
          </p:nvSpPr>
          <p:spPr>
            <a:xfrm>
              <a:off x="4189577" y="214167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80" name="rc380"/>
            <p:cNvSpPr/>
            <p:nvPr/>
          </p:nvSpPr>
          <p:spPr>
            <a:xfrm>
              <a:off x="4492982" y="214167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81" name="rc381"/>
            <p:cNvSpPr/>
            <p:nvPr/>
          </p:nvSpPr>
          <p:spPr>
            <a:xfrm>
              <a:off x="4796388" y="214167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82" name="rc382"/>
            <p:cNvSpPr/>
            <p:nvPr/>
          </p:nvSpPr>
          <p:spPr>
            <a:xfrm>
              <a:off x="5099794" y="214167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83" name="rc383"/>
            <p:cNvSpPr/>
            <p:nvPr/>
          </p:nvSpPr>
          <p:spPr>
            <a:xfrm>
              <a:off x="5403200" y="214167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84" name="rc384"/>
            <p:cNvSpPr/>
            <p:nvPr/>
          </p:nvSpPr>
          <p:spPr>
            <a:xfrm>
              <a:off x="5706606" y="214167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85" name="rc385"/>
            <p:cNvSpPr/>
            <p:nvPr/>
          </p:nvSpPr>
          <p:spPr>
            <a:xfrm>
              <a:off x="6010012" y="214167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86" name="rc386"/>
            <p:cNvSpPr/>
            <p:nvPr/>
          </p:nvSpPr>
          <p:spPr>
            <a:xfrm>
              <a:off x="6313417" y="2141677"/>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87" name="rc387"/>
            <p:cNvSpPr/>
            <p:nvPr/>
          </p:nvSpPr>
          <p:spPr>
            <a:xfrm>
              <a:off x="6616823" y="214167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88" name="rc388"/>
            <p:cNvSpPr/>
            <p:nvPr/>
          </p:nvSpPr>
          <p:spPr>
            <a:xfrm>
              <a:off x="6920229" y="214167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89" name="rc389"/>
            <p:cNvSpPr/>
            <p:nvPr/>
          </p:nvSpPr>
          <p:spPr>
            <a:xfrm>
              <a:off x="7223635" y="2141677"/>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90" name="rc390"/>
            <p:cNvSpPr/>
            <p:nvPr/>
          </p:nvSpPr>
          <p:spPr>
            <a:xfrm>
              <a:off x="7527041" y="2141677"/>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91" name="rc391"/>
            <p:cNvSpPr/>
            <p:nvPr/>
          </p:nvSpPr>
          <p:spPr>
            <a:xfrm>
              <a:off x="7830447" y="2141677"/>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92" name="rc392"/>
            <p:cNvSpPr/>
            <p:nvPr/>
          </p:nvSpPr>
          <p:spPr>
            <a:xfrm>
              <a:off x="8133852" y="214167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93" name="rc393"/>
            <p:cNvSpPr/>
            <p:nvPr/>
          </p:nvSpPr>
          <p:spPr>
            <a:xfrm>
              <a:off x="8437258" y="214167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94" name="rc394"/>
            <p:cNvSpPr/>
            <p:nvPr/>
          </p:nvSpPr>
          <p:spPr>
            <a:xfrm>
              <a:off x="8740664" y="2141677"/>
              <a:ext cx="303405" cy="76232"/>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95" name="rc395"/>
            <p:cNvSpPr/>
            <p:nvPr/>
          </p:nvSpPr>
          <p:spPr>
            <a:xfrm>
              <a:off x="1762330" y="2370375"/>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96" name="rc396"/>
            <p:cNvSpPr/>
            <p:nvPr/>
          </p:nvSpPr>
          <p:spPr>
            <a:xfrm>
              <a:off x="2065736" y="2370375"/>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97" name="rc397"/>
            <p:cNvSpPr/>
            <p:nvPr/>
          </p:nvSpPr>
          <p:spPr>
            <a:xfrm>
              <a:off x="2369142" y="2370375"/>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98" name="rc398"/>
            <p:cNvSpPr/>
            <p:nvPr/>
          </p:nvSpPr>
          <p:spPr>
            <a:xfrm>
              <a:off x="2672547" y="2370375"/>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99" name="rc399"/>
            <p:cNvSpPr/>
            <p:nvPr/>
          </p:nvSpPr>
          <p:spPr>
            <a:xfrm>
              <a:off x="2975953" y="2370375"/>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00" name="rc400"/>
            <p:cNvSpPr/>
            <p:nvPr/>
          </p:nvSpPr>
          <p:spPr>
            <a:xfrm>
              <a:off x="3279359" y="2370375"/>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01" name="rc401"/>
            <p:cNvSpPr/>
            <p:nvPr/>
          </p:nvSpPr>
          <p:spPr>
            <a:xfrm>
              <a:off x="3582765" y="2370375"/>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02" name="rc402"/>
            <p:cNvSpPr/>
            <p:nvPr/>
          </p:nvSpPr>
          <p:spPr>
            <a:xfrm>
              <a:off x="3886171" y="2370375"/>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03" name="rc403"/>
            <p:cNvSpPr/>
            <p:nvPr/>
          </p:nvSpPr>
          <p:spPr>
            <a:xfrm>
              <a:off x="4189577" y="2370375"/>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04" name="rc404"/>
            <p:cNvSpPr/>
            <p:nvPr/>
          </p:nvSpPr>
          <p:spPr>
            <a:xfrm>
              <a:off x="4492982" y="2370375"/>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05" name="rc405"/>
            <p:cNvSpPr/>
            <p:nvPr/>
          </p:nvSpPr>
          <p:spPr>
            <a:xfrm>
              <a:off x="4796388" y="2370375"/>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06" name="rc406"/>
            <p:cNvSpPr/>
            <p:nvPr/>
          </p:nvSpPr>
          <p:spPr>
            <a:xfrm>
              <a:off x="5099794" y="2370375"/>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07" name="rc407"/>
            <p:cNvSpPr/>
            <p:nvPr/>
          </p:nvSpPr>
          <p:spPr>
            <a:xfrm>
              <a:off x="5403200" y="2370375"/>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08" name="rc408"/>
            <p:cNvSpPr/>
            <p:nvPr/>
          </p:nvSpPr>
          <p:spPr>
            <a:xfrm>
              <a:off x="5706606" y="2370375"/>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09" name="rc409"/>
            <p:cNvSpPr/>
            <p:nvPr/>
          </p:nvSpPr>
          <p:spPr>
            <a:xfrm>
              <a:off x="6010012" y="2370375"/>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0" name="rc410"/>
            <p:cNvSpPr/>
            <p:nvPr/>
          </p:nvSpPr>
          <p:spPr>
            <a:xfrm>
              <a:off x="6313417" y="2370375"/>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1" name="rc411"/>
            <p:cNvSpPr/>
            <p:nvPr/>
          </p:nvSpPr>
          <p:spPr>
            <a:xfrm>
              <a:off x="6616823" y="2370375"/>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2" name="rc412"/>
            <p:cNvSpPr/>
            <p:nvPr/>
          </p:nvSpPr>
          <p:spPr>
            <a:xfrm>
              <a:off x="6920229" y="2370375"/>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3" name="rc413"/>
            <p:cNvSpPr/>
            <p:nvPr/>
          </p:nvSpPr>
          <p:spPr>
            <a:xfrm>
              <a:off x="7223635" y="2370375"/>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4" name="rc414"/>
            <p:cNvSpPr/>
            <p:nvPr/>
          </p:nvSpPr>
          <p:spPr>
            <a:xfrm>
              <a:off x="7527041" y="2370375"/>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5" name="rc415"/>
            <p:cNvSpPr/>
            <p:nvPr/>
          </p:nvSpPr>
          <p:spPr>
            <a:xfrm>
              <a:off x="7830447" y="2370375"/>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6" name="rc416"/>
            <p:cNvSpPr/>
            <p:nvPr/>
          </p:nvSpPr>
          <p:spPr>
            <a:xfrm>
              <a:off x="8133852" y="2370375"/>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7" name="rc417"/>
            <p:cNvSpPr/>
            <p:nvPr/>
          </p:nvSpPr>
          <p:spPr>
            <a:xfrm>
              <a:off x="8437258" y="2370375"/>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8" name="rc418"/>
            <p:cNvSpPr/>
            <p:nvPr/>
          </p:nvSpPr>
          <p:spPr>
            <a:xfrm>
              <a:off x="8740664" y="2370375"/>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9" name="rc419"/>
            <p:cNvSpPr/>
            <p:nvPr/>
          </p:nvSpPr>
          <p:spPr>
            <a:xfrm>
              <a:off x="3886171" y="4047496"/>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20" name="rc420"/>
            <p:cNvSpPr/>
            <p:nvPr/>
          </p:nvSpPr>
          <p:spPr>
            <a:xfrm>
              <a:off x="4189577" y="4047496"/>
              <a:ext cx="303405" cy="76232"/>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21" name="rc421"/>
            <p:cNvSpPr/>
            <p:nvPr/>
          </p:nvSpPr>
          <p:spPr>
            <a:xfrm>
              <a:off x="4492982" y="4047496"/>
              <a:ext cx="303405" cy="76232"/>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422" name="rc422"/>
            <p:cNvSpPr/>
            <p:nvPr/>
          </p:nvSpPr>
          <p:spPr>
            <a:xfrm>
              <a:off x="4796388" y="4047496"/>
              <a:ext cx="303405" cy="76232"/>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423" name="rc423"/>
            <p:cNvSpPr/>
            <p:nvPr/>
          </p:nvSpPr>
          <p:spPr>
            <a:xfrm>
              <a:off x="5099794" y="4047496"/>
              <a:ext cx="303405" cy="76232"/>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24" name="rc424"/>
            <p:cNvSpPr/>
            <p:nvPr/>
          </p:nvSpPr>
          <p:spPr>
            <a:xfrm>
              <a:off x="5403200" y="4047496"/>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425" name="rc425"/>
            <p:cNvSpPr/>
            <p:nvPr/>
          </p:nvSpPr>
          <p:spPr>
            <a:xfrm>
              <a:off x="5706606" y="4047496"/>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26" name="rc426"/>
            <p:cNvSpPr/>
            <p:nvPr/>
          </p:nvSpPr>
          <p:spPr>
            <a:xfrm>
              <a:off x="6010012" y="4047496"/>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427" name="rc427"/>
            <p:cNvSpPr/>
            <p:nvPr/>
          </p:nvSpPr>
          <p:spPr>
            <a:xfrm>
              <a:off x="6313417" y="4047496"/>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28" name="rc428"/>
            <p:cNvSpPr/>
            <p:nvPr/>
          </p:nvSpPr>
          <p:spPr>
            <a:xfrm>
              <a:off x="6616823" y="4047496"/>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29" name="rc429"/>
            <p:cNvSpPr/>
            <p:nvPr/>
          </p:nvSpPr>
          <p:spPr>
            <a:xfrm>
              <a:off x="6920229" y="4047496"/>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30" name="rc430"/>
            <p:cNvSpPr/>
            <p:nvPr/>
          </p:nvSpPr>
          <p:spPr>
            <a:xfrm>
              <a:off x="7223635" y="4047496"/>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31" name="rc431"/>
            <p:cNvSpPr/>
            <p:nvPr/>
          </p:nvSpPr>
          <p:spPr>
            <a:xfrm>
              <a:off x="7527041" y="4047496"/>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32" name="rc432"/>
            <p:cNvSpPr/>
            <p:nvPr/>
          </p:nvSpPr>
          <p:spPr>
            <a:xfrm>
              <a:off x="7830447" y="4047496"/>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33" name="rc433"/>
            <p:cNvSpPr/>
            <p:nvPr/>
          </p:nvSpPr>
          <p:spPr>
            <a:xfrm>
              <a:off x="8133852" y="4047496"/>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34" name="rc434"/>
            <p:cNvSpPr/>
            <p:nvPr/>
          </p:nvSpPr>
          <p:spPr>
            <a:xfrm>
              <a:off x="8437258" y="4047496"/>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35" name="rc435"/>
            <p:cNvSpPr/>
            <p:nvPr/>
          </p:nvSpPr>
          <p:spPr>
            <a:xfrm>
              <a:off x="8740664" y="4047496"/>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36" name="rc436"/>
            <p:cNvSpPr/>
            <p:nvPr/>
          </p:nvSpPr>
          <p:spPr>
            <a:xfrm>
              <a:off x="1762330" y="3895030"/>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37" name="rc437"/>
            <p:cNvSpPr/>
            <p:nvPr/>
          </p:nvSpPr>
          <p:spPr>
            <a:xfrm>
              <a:off x="1762330" y="2217909"/>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38" name="rc438"/>
            <p:cNvSpPr/>
            <p:nvPr/>
          </p:nvSpPr>
          <p:spPr>
            <a:xfrm>
              <a:off x="2065736" y="2217909"/>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39" name="rc439"/>
            <p:cNvSpPr/>
            <p:nvPr/>
          </p:nvSpPr>
          <p:spPr>
            <a:xfrm>
              <a:off x="2369142" y="2217909"/>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0" name="rc440"/>
            <p:cNvSpPr/>
            <p:nvPr/>
          </p:nvSpPr>
          <p:spPr>
            <a:xfrm>
              <a:off x="2672547" y="2217909"/>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41" name="rc441"/>
            <p:cNvSpPr/>
            <p:nvPr/>
          </p:nvSpPr>
          <p:spPr>
            <a:xfrm>
              <a:off x="2975953" y="2217909"/>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2" name="rc442"/>
            <p:cNvSpPr/>
            <p:nvPr/>
          </p:nvSpPr>
          <p:spPr>
            <a:xfrm>
              <a:off x="3279359" y="2217909"/>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3" name="rc443"/>
            <p:cNvSpPr/>
            <p:nvPr/>
          </p:nvSpPr>
          <p:spPr>
            <a:xfrm>
              <a:off x="3582765" y="2217909"/>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4" name="rc444"/>
            <p:cNvSpPr/>
            <p:nvPr/>
          </p:nvSpPr>
          <p:spPr>
            <a:xfrm>
              <a:off x="3886171" y="2217909"/>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5" name="rc445"/>
            <p:cNvSpPr/>
            <p:nvPr/>
          </p:nvSpPr>
          <p:spPr>
            <a:xfrm>
              <a:off x="4189577" y="2217909"/>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46" name="rc446"/>
            <p:cNvSpPr/>
            <p:nvPr/>
          </p:nvSpPr>
          <p:spPr>
            <a:xfrm>
              <a:off x="4492982" y="2217909"/>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47" name="rc447"/>
            <p:cNvSpPr/>
            <p:nvPr/>
          </p:nvSpPr>
          <p:spPr>
            <a:xfrm>
              <a:off x="4796388" y="2217909"/>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48" name="rc448"/>
            <p:cNvSpPr/>
            <p:nvPr/>
          </p:nvSpPr>
          <p:spPr>
            <a:xfrm>
              <a:off x="5099794" y="2217909"/>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9" name="rc449"/>
            <p:cNvSpPr/>
            <p:nvPr/>
          </p:nvSpPr>
          <p:spPr>
            <a:xfrm>
              <a:off x="5403200" y="2217909"/>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0" name="rc450"/>
            <p:cNvSpPr/>
            <p:nvPr/>
          </p:nvSpPr>
          <p:spPr>
            <a:xfrm>
              <a:off x="5706606" y="2217909"/>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51" name="rc451"/>
            <p:cNvSpPr/>
            <p:nvPr/>
          </p:nvSpPr>
          <p:spPr>
            <a:xfrm>
              <a:off x="6010012" y="2217909"/>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52" name="rc452"/>
            <p:cNvSpPr/>
            <p:nvPr/>
          </p:nvSpPr>
          <p:spPr>
            <a:xfrm>
              <a:off x="6313417" y="2217909"/>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53" name="rc453"/>
            <p:cNvSpPr/>
            <p:nvPr/>
          </p:nvSpPr>
          <p:spPr>
            <a:xfrm>
              <a:off x="6616823" y="2217909"/>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4" name="rc454"/>
            <p:cNvSpPr/>
            <p:nvPr/>
          </p:nvSpPr>
          <p:spPr>
            <a:xfrm>
              <a:off x="6920229" y="2217909"/>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55" name="rc455"/>
            <p:cNvSpPr/>
            <p:nvPr/>
          </p:nvSpPr>
          <p:spPr>
            <a:xfrm>
              <a:off x="7223635" y="2217909"/>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56" name="rc456"/>
            <p:cNvSpPr/>
            <p:nvPr/>
          </p:nvSpPr>
          <p:spPr>
            <a:xfrm>
              <a:off x="7527041" y="2217909"/>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57" name="rc457"/>
            <p:cNvSpPr/>
            <p:nvPr/>
          </p:nvSpPr>
          <p:spPr>
            <a:xfrm>
              <a:off x="7830447" y="2217909"/>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58" name="rc458"/>
            <p:cNvSpPr/>
            <p:nvPr/>
          </p:nvSpPr>
          <p:spPr>
            <a:xfrm>
              <a:off x="8133852" y="2217909"/>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59" name="rc459"/>
            <p:cNvSpPr/>
            <p:nvPr/>
          </p:nvSpPr>
          <p:spPr>
            <a:xfrm>
              <a:off x="8437258" y="2217909"/>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60" name="rc460"/>
            <p:cNvSpPr/>
            <p:nvPr/>
          </p:nvSpPr>
          <p:spPr>
            <a:xfrm>
              <a:off x="8740664" y="2217909"/>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61" name="rc461"/>
            <p:cNvSpPr/>
            <p:nvPr/>
          </p:nvSpPr>
          <p:spPr>
            <a:xfrm>
              <a:off x="2065736" y="3895030"/>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62" name="rc462"/>
            <p:cNvSpPr/>
            <p:nvPr/>
          </p:nvSpPr>
          <p:spPr>
            <a:xfrm>
              <a:off x="2369142" y="3895030"/>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63" name="rc463"/>
            <p:cNvSpPr/>
            <p:nvPr/>
          </p:nvSpPr>
          <p:spPr>
            <a:xfrm>
              <a:off x="2672547" y="3895030"/>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64" name="rc464"/>
            <p:cNvSpPr/>
            <p:nvPr/>
          </p:nvSpPr>
          <p:spPr>
            <a:xfrm>
              <a:off x="2975953" y="3895030"/>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65" name="rc465"/>
            <p:cNvSpPr/>
            <p:nvPr/>
          </p:nvSpPr>
          <p:spPr>
            <a:xfrm>
              <a:off x="3279359" y="3895030"/>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66" name="rc466"/>
            <p:cNvSpPr/>
            <p:nvPr/>
          </p:nvSpPr>
          <p:spPr>
            <a:xfrm>
              <a:off x="3582765" y="3895030"/>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67" name="rc467"/>
            <p:cNvSpPr/>
            <p:nvPr/>
          </p:nvSpPr>
          <p:spPr>
            <a:xfrm>
              <a:off x="3886171" y="3895030"/>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68" name="rc468"/>
            <p:cNvSpPr/>
            <p:nvPr/>
          </p:nvSpPr>
          <p:spPr>
            <a:xfrm>
              <a:off x="4189577" y="3895030"/>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69" name="rc469"/>
            <p:cNvSpPr/>
            <p:nvPr/>
          </p:nvSpPr>
          <p:spPr>
            <a:xfrm>
              <a:off x="4492982" y="3895030"/>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70" name="rc470"/>
            <p:cNvSpPr/>
            <p:nvPr/>
          </p:nvSpPr>
          <p:spPr>
            <a:xfrm>
              <a:off x="4796388" y="3895030"/>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71" name="rc471"/>
            <p:cNvSpPr/>
            <p:nvPr/>
          </p:nvSpPr>
          <p:spPr>
            <a:xfrm>
              <a:off x="5099794" y="3895030"/>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72" name="rc472"/>
            <p:cNvSpPr/>
            <p:nvPr/>
          </p:nvSpPr>
          <p:spPr>
            <a:xfrm>
              <a:off x="5403200" y="3895030"/>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73" name="rc473"/>
            <p:cNvSpPr/>
            <p:nvPr/>
          </p:nvSpPr>
          <p:spPr>
            <a:xfrm>
              <a:off x="5706606" y="3895030"/>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74" name="rc474"/>
            <p:cNvSpPr/>
            <p:nvPr/>
          </p:nvSpPr>
          <p:spPr>
            <a:xfrm>
              <a:off x="6010012" y="3895030"/>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75" name="rc475"/>
            <p:cNvSpPr/>
            <p:nvPr/>
          </p:nvSpPr>
          <p:spPr>
            <a:xfrm>
              <a:off x="6313417" y="3895030"/>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76" name="rc476"/>
            <p:cNvSpPr/>
            <p:nvPr/>
          </p:nvSpPr>
          <p:spPr>
            <a:xfrm>
              <a:off x="6616823" y="3895030"/>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77" name="rc477"/>
            <p:cNvSpPr/>
            <p:nvPr/>
          </p:nvSpPr>
          <p:spPr>
            <a:xfrm>
              <a:off x="6920229" y="3895030"/>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78" name="rc478"/>
            <p:cNvSpPr/>
            <p:nvPr/>
          </p:nvSpPr>
          <p:spPr>
            <a:xfrm>
              <a:off x="7223635" y="3895030"/>
              <a:ext cx="303405" cy="76232"/>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79" name="rc479"/>
            <p:cNvSpPr/>
            <p:nvPr/>
          </p:nvSpPr>
          <p:spPr>
            <a:xfrm>
              <a:off x="7527041" y="3895030"/>
              <a:ext cx="303405" cy="76232"/>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80" name="rc480"/>
            <p:cNvSpPr/>
            <p:nvPr/>
          </p:nvSpPr>
          <p:spPr>
            <a:xfrm>
              <a:off x="7830447" y="3895030"/>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81" name="rc481"/>
            <p:cNvSpPr/>
            <p:nvPr/>
          </p:nvSpPr>
          <p:spPr>
            <a:xfrm>
              <a:off x="8133852" y="3895030"/>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82" name="rc482"/>
            <p:cNvSpPr/>
            <p:nvPr/>
          </p:nvSpPr>
          <p:spPr>
            <a:xfrm>
              <a:off x="8437258" y="3895030"/>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83" name="rc483"/>
            <p:cNvSpPr/>
            <p:nvPr/>
          </p:nvSpPr>
          <p:spPr>
            <a:xfrm>
              <a:off x="8740664" y="3895030"/>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84" name="rc484"/>
            <p:cNvSpPr/>
            <p:nvPr/>
          </p:nvSpPr>
          <p:spPr>
            <a:xfrm>
              <a:off x="1762330" y="2675306"/>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85" name="rc485"/>
            <p:cNvSpPr/>
            <p:nvPr/>
          </p:nvSpPr>
          <p:spPr>
            <a:xfrm>
              <a:off x="2065736" y="2675306"/>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86" name="rc486"/>
            <p:cNvSpPr/>
            <p:nvPr/>
          </p:nvSpPr>
          <p:spPr>
            <a:xfrm>
              <a:off x="2369142" y="2675306"/>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87" name="rc487"/>
            <p:cNvSpPr/>
            <p:nvPr/>
          </p:nvSpPr>
          <p:spPr>
            <a:xfrm>
              <a:off x="2672547" y="2675306"/>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88" name="rc488"/>
            <p:cNvSpPr/>
            <p:nvPr/>
          </p:nvSpPr>
          <p:spPr>
            <a:xfrm>
              <a:off x="2975953" y="2675306"/>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89" name="rc489"/>
            <p:cNvSpPr/>
            <p:nvPr/>
          </p:nvSpPr>
          <p:spPr>
            <a:xfrm>
              <a:off x="3279359" y="2675306"/>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90" name="rc490"/>
            <p:cNvSpPr/>
            <p:nvPr/>
          </p:nvSpPr>
          <p:spPr>
            <a:xfrm>
              <a:off x="3582765" y="2675306"/>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91" name="rc491"/>
            <p:cNvSpPr/>
            <p:nvPr/>
          </p:nvSpPr>
          <p:spPr>
            <a:xfrm>
              <a:off x="3886171" y="267530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92" name="rc492"/>
            <p:cNvSpPr/>
            <p:nvPr/>
          </p:nvSpPr>
          <p:spPr>
            <a:xfrm>
              <a:off x="4189577" y="2675306"/>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93" name="rc493"/>
            <p:cNvSpPr/>
            <p:nvPr/>
          </p:nvSpPr>
          <p:spPr>
            <a:xfrm>
              <a:off x="4492982" y="267530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94" name="rc494"/>
            <p:cNvSpPr/>
            <p:nvPr/>
          </p:nvSpPr>
          <p:spPr>
            <a:xfrm>
              <a:off x="4796388" y="267530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95" name="rc495"/>
            <p:cNvSpPr/>
            <p:nvPr/>
          </p:nvSpPr>
          <p:spPr>
            <a:xfrm>
              <a:off x="5099794" y="2675306"/>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96" name="rc496"/>
            <p:cNvSpPr/>
            <p:nvPr/>
          </p:nvSpPr>
          <p:spPr>
            <a:xfrm>
              <a:off x="5403200" y="2675306"/>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97" name="rc497"/>
            <p:cNvSpPr/>
            <p:nvPr/>
          </p:nvSpPr>
          <p:spPr>
            <a:xfrm>
              <a:off x="5706606" y="2675306"/>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98" name="rc498"/>
            <p:cNvSpPr/>
            <p:nvPr/>
          </p:nvSpPr>
          <p:spPr>
            <a:xfrm>
              <a:off x="6010012" y="2675306"/>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99" name="rc499"/>
            <p:cNvSpPr/>
            <p:nvPr/>
          </p:nvSpPr>
          <p:spPr>
            <a:xfrm>
              <a:off x="6313417" y="2675306"/>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00" name="rc500"/>
            <p:cNvSpPr/>
            <p:nvPr/>
          </p:nvSpPr>
          <p:spPr>
            <a:xfrm>
              <a:off x="6616823" y="2675306"/>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01" name="rc501"/>
            <p:cNvSpPr/>
            <p:nvPr/>
          </p:nvSpPr>
          <p:spPr>
            <a:xfrm>
              <a:off x="6920229" y="2675306"/>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02" name="rc502"/>
            <p:cNvSpPr/>
            <p:nvPr/>
          </p:nvSpPr>
          <p:spPr>
            <a:xfrm>
              <a:off x="7223635" y="2675306"/>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03" name="rc503"/>
            <p:cNvSpPr/>
            <p:nvPr/>
          </p:nvSpPr>
          <p:spPr>
            <a:xfrm>
              <a:off x="7527041" y="2675306"/>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04" name="rc504"/>
            <p:cNvSpPr/>
            <p:nvPr/>
          </p:nvSpPr>
          <p:spPr>
            <a:xfrm>
              <a:off x="7830447" y="2675306"/>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05" name="rc505"/>
            <p:cNvSpPr/>
            <p:nvPr/>
          </p:nvSpPr>
          <p:spPr>
            <a:xfrm>
              <a:off x="8133852" y="2675306"/>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06" name="rc506"/>
            <p:cNvSpPr/>
            <p:nvPr/>
          </p:nvSpPr>
          <p:spPr>
            <a:xfrm>
              <a:off x="8437258" y="2675306"/>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07" name="rc507"/>
            <p:cNvSpPr/>
            <p:nvPr/>
          </p:nvSpPr>
          <p:spPr>
            <a:xfrm>
              <a:off x="8740664" y="2675306"/>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08" name="rc508"/>
            <p:cNvSpPr/>
            <p:nvPr/>
          </p:nvSpPr>
          <p:spPr>
            <a:xfrm>
              <a:off x="1762330" y="4962289"/>
              <a:ext cx="303405" cy="76232"/>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509" name="rc509"/>
            <p:cNvSpPr/>
            <p:nvPr/>
          </p:nvSpPr>
          <p:spPr>
            <a:xfrm>
              <a:off x="2065736" y="4962289"/>
              <a:ext cx="303405" cy="76232"/>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10" name="rc510"/>
            <p:cNvSpPr/>
            <p:nvPr/>
          </p:nvSpPr>
          <p:spPr>
            <a:xfrm>
              <a:off x="2369142" y="4962289"/>
              <a:ext cx="303405" cy="76232"/>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11" name="rc511"/>
            <p:cNvSpPr/>
            <p:nvPr/>
          </p:nvSpPr>
          <p:spPr>
            <a:xfrm>
              <a:off x="2672547" y="4962289"/>
              <a:ext cx="303405" cy="76232"/>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512" name="rc512"/>
            <p:cNvSpPr/>
            <p:nvPr/>
          </p:nvSpPr>
          <p:spPr>
            <a:xfrm>
              <a:off x="2975953" y="4962289"/>
              <a:ext cx="303405" cy="76232"/>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513" name="rc513"/>
            <p:cNvSpPr/>
            <p:nvPr/>
          </p:nvSpPr>
          <p:spPr>
            <a:xfrm>
              <a:off x="3279359" y="4962289"/>
              <a:ext cx="303405" cy="76232"/>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514" name="rc514"/>
            <p:cNvSpPr/>
            <p:nvPr/>
          </p:nvSpPr>
          <p:spPr>
            <a:xfrm>
              <a:off x="3582765" y="4962289"/>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15" name="rc515"/>
            <p:cNvSpPr/>
            <p:nvPr/>
          </p:nvSpPr>
          <p:spPr>
            <a:xfrm>
              <a:off x="3886171" y="4962289"/>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16" name="rc516"/>
            <p:cNvSpPr/>
            <p:nvPr/>
          </p:nvSpPr>
          <p:spPr>
            <a:xfrm>
              <a:off x="4189577" y="4962289"/>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17" name="rc517"/>
            <p:cNvSpPr/>
            <p:nvPr/>
          </p:nvSpPr>
          <p:spPr>
            <a:xfrm>
              <a:off x="4492982" y="4962289"/>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18" name="rc518"/>
            <p:cNvSpPr/>
            <p:nvPr/>
          </p:nvSpPr>
          <p:spPr>
            <a:xfrm>
              <a:off x="4796388" y="4962289"/>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19" name="rc519"/>
            <p:cNvSpPr/>
            <p:nvPr/>
          </p:nvSpPr>
          <p:spPr>
            <a:xfrm>
              <a:off x="5099794" y="4962289"/>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20" name="rc520"/>
            <p:cNvSpPr/>
            <p:nvPr/>
          </p:nvSpPr>
          <p:spPr>
            <a:xfrm>
              <a:off x="5403200" y="4962289"/>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21" name="rc521"/>
            <p:cNvSpPr/>
            <p:nvPr/>
          </p:nvSpPr>
          <p:spPr>
            <a:xfrm>
              <a:off x="5706606" y="4962289"/>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22" name="rc522"/>
            <p:cNvSpPr/>
            <p:nvPr/>
          </p:nvSpPr>
          <p:spPr>
            <a:xfrm>
              <a:off x="6010012" y="4962289"/>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23" name="rc523"/>
            <p:cNvSpPr/>
            <p:nvPr/>
          </p:nvSpPr>
          <p:spPr>
            <a:xfrm>
              <a:off x="6313417" y="4962289"/>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24" name="rc524"/>
            <p:cNvSpPr/>
            <p:nvPr/>
          </p:nvSpPr>
          <p:spPr>
            <a:xfrm>
              <a:off x="6616823" y="4962289"/>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25" name="rc525"/>
            <p:cNvSpPr/>
            <p:nvPr/>
          </p:nvSpPr>
          <p:spPr>
            <a:xfrm>
              <a:off x="6920229" y="4962289"/>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26" name="rc526"/>
            <p:cNvSpPr/>
            <p:nvPr/>
          </p:nvSpPr>
          <p:spPr>
            <a:xfrm>
              <a:off x="7223635" y="4962289"/>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27" name="rc527"/>
            <p:cNvSpPr/>
            <p:nvPr/>
          </p:nvSpPr>
          <p:spPr>
            <a:xfrm>
              <a:off x="7527041" y="4962289"/>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28" name="rc528"/>
            <p:cNvSpPr/>
            <p:nvPr/>
          </p:nvSpPr>
          <p:spPr>
            <a:xfrm>
              <a:off x="7830447" y="4962289"/>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29" name="rc529"/>
            <p:cNvSpPr/>
            <p:nvPr/>
          </p:nvSpPr>
          <p:spPr>
            <a:xfrm>
              <a:off x="8133852" y="4962289"/>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30" name="rc530"/>
            <p:cNvSpPr/>
            <p:nvPr/>
          </p:nvSpPr>
          <p:spPr>
            <a:xfrm>
              <a:off x="8437258" y="4962289"/>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31" name="rc531"/>
            <p:cNvSpPr/>
            <p:nvPr/>
          </p:nvSpPr>
          <p:spPr>
            <a:xfrm>
              <a:off x="8740664" y="4962289"/>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32" name="rc532"/>
            <p:cNvSpPr/>
            <p:nvPr/>
          </p:nvSpPr>
          <p:spPr>
            <a:xfrm>
              <a:off x="1762330" y="5114754"/>
              <a:ext cx="303405" cy="76232"/>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533" name="rc533"/>
            <p:cNvSpPr/>
            <p:nvPr/>
          </p:nvSpPr>
          <p:spPr>
            <a:xfrm>
              <a:off x="2065736" y="5114754"/>
              <a:ext cx="303405" cy="76232"/>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34" name="rc534"/>
            <p:cNvSpPr/>
            <p:nvPr/>
          </p:nvSpPr>
          <p:spPr>
            <a:xfrm>
              <a:off x="2369142" y="5114754"/>
              <a:ext cx="303405" cy="76232"/>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35" name="rc535"/>
            <p:cNvSpPr/>
            <p:nvPr/>
          </p:nvSpPr>
          <p:spPr>
            <a:xfrm>
              <a:off x="2672547" y="5114754"/>
              <a:ext cx="303405" cy="76232"/>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536" name="rc536"/>
            <p:cNvSpPr/>
            <p:nvPr/>
          </p:nvSpPr>
          <p:spPr>
            <a:xfrm>
              <a:off x="2975953" y="5114754"/>
              <a:ext cx="303405" cy="76232"/>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537" name="rc537"/>
            <p:cNvSpPr/>
            <p:nvPr/>
          </p:nvSpPr>
          <p:spPr>
            <a:xfrm>
              <a:off x="3279359" y="5114754"/>
              <a:ext cx="303405" cy="76232"/>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538" name="rc538"/>
            <p:cNvSpPr/>
            <p:nvPr/>
          </p:nvSpPr>
          <p:spPr>
            <a:xfrm>
              <a:off x="3582765" y="5114754"/>
              <a:ext cx="303405" cy="76232"/>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39" name="rc539"/>
            <p:cNvSpPr/>
            <p:nvPr/>
          </p:nvSpPr>
          <p:spPr>
            <a:xfrm>
              <a:off x="3886171" y="5114754"/>
              <a:ext cx="303405" cy="76232"/>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40" name="rc540"/>
            <p:cNvSpPr/>
            <p:nvPr/>
          </p:nvSpPr>
          <p:spPr>
            <a:xfrm>
              <a:off x="4189577" y="5114754"/>
              <a:ext cx="303405" cy="76232"/>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41" name="rc541"/>
            <p:cNvSpPr/>
            <p:nvPr/>
          </p:nvSpPr>
          <p:spPr>
            <a:xfrm>
              <a:off x="4492982" y="5114754"/>
              <a:ext cx="303405" cy="76232"/>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42" name="rc542"/>
            <p:cNvSpPr/>
            <p:nvPr/>
          </p:nvSpPr>
          <p:spPr>
            <a:xfrm>
              <a:off x="4796388" y="5114754"/>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43" name="rc543"/>
            <p:cNvSpPr/>
            <p:nvPr/>
          </p:nvSpPr>
          <p:spPr>
            <a:xfrm>
              <a:off x="5099794" y="5114754"/>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44" name="rc544"/>
            <p:cNvSpPr/>
            <p:nvPr/>
          </p:nvSpPr>
          <p:spPr>
            <a:xfrm>
              <a:off x="5403200" y="5114754"/>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45" name="rc545"/>
            <p:cNvSpPr/>
            <p:nvPr/>
          </p:nvSpPr>
          <p:spPr>
            <a:xfrm>
              <a:off x="5706606" y="5114754"/>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46" name="rc546"/>
            <p:cNvSpPr/>
            <p:nvPr/>
          </p:nvSpPr>
          <p:spPr>
            <a:xfrm>
              <a:off x="6010012" y="5114754"/>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47" name="rc547"/>
            <p:cNvSpPr/>
            <p:nvPr/>
          </p:nvSpPr>
          <p:spPr>
            <a:xfrm>
              <a:off x="6313417" y="5114754"/>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48" name="rc548"/>
            <p:cNvSpPr/>
            <p:nvPr/>
          </p:nvSpPr>
          <p:spPr>
            <a:xfrm>
              <a:off x="6616823" y="5114754"/>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49" name="rc549"/>
            <p:cNvSpPr/>
            <p:nvPr/>
          </p:nvSpPr>
          <p:spPr>
            <a:xfrm>
              <a:off x="6920229" y="5114754"/>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50" name="rc550"/>
            <p:cNvSpPr/>
            <p:nvPr/>
          </p:nvSpPr>
          <p:spPr>
            <a:xfrm>
              <a:off x="7223635" y="5114754"/>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51" name="rc551"/>
            <p:cNvSpPr/>
            <p:nvPr/>
          </p:nvSpPr>
          <p:spPr>
            <a:xfrm>
              <a:off x="7527041" y="5114754"/>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52" name="rc552"/>
            <p:cNvSpPr/>
            <p:nvPr/>
          </p:nvSpPr>
          <p:spPr>
            <a:xfrm>
              <a:off x="7830447" y="5114754"/>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53" name="rc553"/>
            <p:cNvSpPr/>
            <p:nvPr/>
          </p:nvSpPr>
          <p:spPr>
            <a:xfrm>
              <a:off x="8133852" y="5114754"/>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54" name="rc554"/>
            <p:cNvSpPr/>
            <p:nvPr/>
          </p:nvSpPr>
          <p:spPr>
            <a:xfrm>
              <a:off x="8437258" y="5114754"/>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55" name="rc555"/>
            <p:cNvSpPr/>
            <p:nvPr/>
          </p:nvSpPr>
          <p:spPr>
            <a:xfrm>
              <a:off x="8740664" y="5114754"/>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56" name="rc556"/>
            <p:cNvSpPr/>
            <p:nvPr/>
          </p:nvSpPr>
          <p:spPr>
            <a:xfrm>
              <a:off x="1762330" y="2294142"/>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57" name="rc557"/>
            <p:cNvSpPr/>
            <p:nvPr/>
          </p:nvSpPr>
          <p:spPr>
            <a:xfrm>
              <a:off x="2065736" y="2294142"/>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58" name="rc558"/>
            <p:cNvSpPr/>
            <p:nvPr/>
          </p:nvSpPr>
          <p:spPr>
            <a:xfrm>
              <a:off x="2369142" y="2294142"/>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59" name="rc559"/>
            <p:cNvSpPr/>
            <p:nvPr/>
          </p:nvSpPr>
          <p:spPr>
            <a:xfrm>
              <a:off x="2672547" y="2294142"/>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60" name="rc560"/>
            <p:cNvSpPr/>
            <p:nvPr/>
          </p:nvSpPr>
          <p:spPr>
            <a:xfrm>
              <a:off x="2975953" y="2294142"/>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61" name="rc561"/>
            <p:cNvSpPr/>
            <p:nvPr/>
          </p:nvSpPr>
          <p:spPr>
            <a:xfrm>
              <a:off x="3279359" y="2294142"/>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62" name="rc562"/>
            <p:cNvSpPr/>
            <p:nvPr/>
          </p:nvSpPr>
          <p:spPr>
            <a:xfrm>
              <a:off x="3582765" y="229414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63" name="rc563"/>
            <p:cNvSpPr/>
            <p:nvPr/>
          </p:nvSpPr>
          <p:spPr>
            <a:xfrm>
              <a:off x="3886171" y="229414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64" name="rc564"/>
            <p:cNvSpPr/>
            <p:nvPr/>
          </p:nvSpPr>
          <p:spPr>
            <a:xfrm>
              <a:off x="4189577" y="229414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65" name="rc565"/>
            <p:cNvSpPr/>
            <p:nvPr/>
          </p:nvSpPr>
          <p:spPr>
            <a:xfrm>
              <a:off x="4492982" y="229414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66" name="rc566"/>
            <p:cNvSpPr/>
            <p:nvPr/>
          </p:nvSpPr>
          <p:spPr>
            <a:xfrm>
              <a:off x="4796388" y="229414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67" name="rc567"/>
            <p:cNvSpPr/>
            <p:nvPr/>
          </p:nvSpPr>
          <p:spPr>
            <a:xfrm>
              <a:off x="5099794" y="229414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68" name="rc568"/>
            <p:cNvSpPr/>
            <p:nvPr/>
          </p:nvSpPr>
          <p:spPr>
            <a:xfrm>
              <a:off x="5403200" y="229414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69" name="rc569"/>
            <p:cNvSpPr/>
            <p:nvPr/>
          </p:nvSpPr>
          <p:spPr>
            <a:xfrm>
              <a:off x="5706606" y="229414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70" name="rc570"/>
            <p:cNvSpPr/>
            <p:nvPr/>
          </p:nvSpPr>
          <p:spPr>
            <a:xfrm>
              <a:off x="6010012" y="229414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71" name="rc571"/>
            <p:cNvSpPr/>
            <p:nvPr/>
          </p:nvSpPr>
          <p:spPr>
            <a:xfrm>
              <a:off x="6313417" y="229414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72" name="rc572"/>
            <p:cNvSpPr/>
            <p:nvPr/>
          </p:nvSpPr>
          <p:spPr>
            <a:xfrm>
              <a:off x="6616823" y="229414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73" name="rc573"/>
            <p:cNvSpPr/>
            <p:nvPr/>
          </p:nvSpPr>
          <p:spPr>
            <a:xfrm>
              <a:off x="6920229" y="229414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74" name="rc574"/>
            <p:cNvSpPr/>
            <p:nvPr/>
          </p:nvSpPr>
          <p:spPr>
            <a:xfrm>
              <a:off x="7223635" y="229414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75" name="rc575"/>
            <p:cNvSpPr/>
            <p:nvPr/>
          </p:nvSpPr>
          <p:spPr>
            <a:xfrm>
              <a:off x="7527041" y="229414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76" name="rc576"/>
            <p:cNvSpPr/>
            <p:nvPr/>
          </p:nvSpPr>
          <p:spPr>
            <a:xfrm>
              <a:off x="7830447" y="229414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77" name="rc577"/>
            <p:cNvSpPr/>
            <p:nvPr/>
          </p:nvSpPr>
          <p:spPr>
            <a:xfrm>
              <a:off x="8133852" y="229414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78" name="rc578"/>
            <p:cNvSpPr/>
            <p:nvPr/>
          </p:nvSpPr>
          <p:spPr>
            <a:xfrm>
              <a:off x="8437258" y="229414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79" name="rc579"/>
            <p:cNvSpPr/>
            <p:nvPr/>
          </p:nvSpPr>
          <p:spPr>
            <a:xfrm>
              <a:off x="8740664" y="229414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80" name="rc580"/>
            <p:cNvSpPr/>
            <p:nvPr/>
          </p:nvSpPr>
          <p:spPr>
            <a:xfrm>
              <a:off x="1762330" y="3132702"/>
              <a:ext cx="303405" cy="76232"/>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81" name="rc581"/>
            <p:cNvSpPr/>
            <p:nvPr/>
          </p:nvSpPr>
          <p:spPr>
            <a:xfrm>
              <a:off x="2065736" y="3132702"/>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82" name="rc582"/>
            <p:cNvSpPr/>
            <p:nvPr/>
          </p:nvSpPr>
          <p:spPr>
            <a:xfrm>
              <a:off x="2369142" y="3132702"/>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83" name="rc583"/>
            <p:cNvSpPr/>
            <p:nvPr/>
          </p:nvSpPr>
          <p:spPr>
            <a:xfrm>
              <a:off x="2672547" y="3132702"/>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84" name="rc584"/>
            <p:cNvSpPr/>
            <p:nvPr/>
          </p:nvSpPr>
          <p:spPr>
            <a:xfrm>
              <a:off x="2975953" y="3132702"/>
              <a:ext cx="303405" cy="76232"/>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585" name="rc585"/>
            <p:cNvSpPr/>
            <p:nvPr/>
          </p:nvSpPr>
          <p:spPr>
            <a:xfrm>
              <a:off x="3279359" y="3132702"/>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86" name="rc586"/>
            <p:cNvSpPr/>
            <p:nvPr/>
          </p:nvSpPr>
          <p:spPr>
            <a:xfrm>
              <a:off x="3582765" y="3132702"/>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87" name="rc587"/>
            <p:cNvSpPr/>
            <p:nvPr/>
          </p:nvSpPr>
          <p:spPr>
            <a:xfrm>
              <a:off x="3886171" y="3132702"/>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88" name="rc588"/>
            <p:cNvSpPr/>
            <p:nvPr/>
          </p:nvSpPr>
          <p:spPr>
            <a:xfrm>
              <a:off x="4189577" y="3132702"/>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89" name="rc589"/>
            <p:cNvSpPr/>
            <p:nvPr/>
          </p:nvSpPr>
          <p:spPr>
            <a:xfrm>
              <a:off x="4492982" y="313270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90" name="rc590"/>
            <p:cNvSpPr/>
            <p:nvPr/>
          </p:nvSpPr>
          <p:spPr>
            <a:xfrm>
              <a:off x="4796388" y="3132702"/>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91" name="rc591"/>
            <p:cNvSpPr/>
            <p:nvPr/>
          </p:nvSpPr>
          <p:spPr>
            <a:xfrm>
              <a:off x="5099794" y="313270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92" name="rc592"/>
            <p:cNvSpPr/>
            <p:nvPr/>
          </p:nvSpPr>
          <p:spPr>
            <a:xfrm>
              <a:off x="5403200" y="313270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93" name="rc593"/>
            <p:cNvSpPr/>
            <p:nvPr/>
          </p:nvSpPr>
          <p:spPr>
            <a:xfrm>
              <a:off x="5706606" y="313270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94" name="rc594"/>
            <p:cNvSpPr/>
            <p:nvPr/>
          </p:nvSpPr>
          <p:spPr>
            <a:xfrm>
              <a:off x="6010012" y="313270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95" name="rc595"/>
            <p:cNvSpPr/>
            <p:nvPr/>
          </p:nvSpPr>
          <p:spPr>
            <a:xfrm>
              <a:off x="6313417" y="313270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96" name="rc596"/>
            <p:cNvSpPr/>
            <p:nvPr/>
          </p:nvSpPr>
          <p:spPr>
            <a:xfrm>
              <a:off x="6616823" y="313270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97" name="rc597"/>
            <p:cNvSpPr/>
            <p:nvPr/>
          </p:nvSpPr>
          <p:spPr>
            <a:xfrm>
              <a:off x="6920229" y="313270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98" name="rc598"/>
            <p:cNvSpPr/>
            <p:nvPr/>
          </p:nvSpPr>
          <p:spPr>
            <a:xfrm>
              <a:off x="7223635" y="313270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99" name="rc599"/>
            <p:cNvSpPr/>
            <p:nvPr/>
          </p:nvSpPr>
          <p:spPr>
            <a:xfrm>
              <a:off x="7527041" y="313270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00" name="rc600"/>
            <p:cNvSpPr/>
            <p:nvPr/>
          </p:nvSpPr>
          <p:spPr>
            <a:xfrm>
              <a:off x="7830447" y="3132702"/>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01" name="rc601"/>
            <p:cNvSpPr/>
            <p:nvPr/>
          </p:nvSpPr>
          <p:spPr>
            <a:xfrm>
              <a:off x="8133852" y="3132702"/>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02" name="rc602"/>
            <p:cNvSpPr/>
            <p:nvPr/>
          </p:nvSpPr>
          <p:spPr>
            <a:xfrm>
              <a:off x="8437258" y="3132702"/>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03" name="rc603"/>
            <p:cNvSpPr/>
            <p:nvPr/>
          </p:nvSpPr>
          <p:spPr>
            <a:xfrm>
              <a:off x="8740664" y="3132702"/>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04" name="rc604"/>
            <p:cNvSpPr/>
            <p:nvPr/>
          </p:nvSpPr>
          <p:spPr>
            <a:xfrm>
              <a:off x="1762330" y="4199961"/>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605" name="rc605"/>
            <p:cNvSpPr/>
            <p:nvPr/>
          </p:nvSpPr>
          <p:spPr>
            <a:xfrm>
              <a:off x="2065736" y="4199961"/>
              <a:ext cx="303405" cy="76232"/>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606" name="rc606"/>
            <p:cNvSpPr/>
            <p:nvPr/>
          </p:nvSpPr>
          <p:spPr>
            <a:xfrm>
              <a:off x="2369142" y="4199961"/>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607" name="rc607"/>
            <p:cNvSpPr/>
            <p:nvPr/>
          </p:nvSpPr>
          <p:spPr>
            <a:xfrm>
              <a:off x="2672547" y="4199961"/>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08" name="rc608"/>
            <p:cNvSpPr/>
            <p:nvPr/>
          </p:nvSpPr>
          <p:spPr>
            <a:xfrm>
              <a:off x="2975953" y="4199961"/>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09" name="rc609"/>
            <p:cNvSpPr/>
            <p:nvPr/>
          </p:nvSpPr>
          <p:spPr>
            <a:xfrm>
              <a:off x="3279359" y="4199961"/>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10" name="rc610"/>
            <p:cNvSpPr/>
            <p:nvPr/>
          </p:nvSpPr>
          <p:spPr>
            <a:xfrm>
              <a:off x="3582765" y="4199961"/>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11" name="rc611"/>
            <p:cNvSpPr/>
            <p:nvPr/>
          </p:nvSpPr>
          <p:spPr>
            <a:xfrm>
              <a:off x="3886171" y="4199961"/>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12" name="rc612"/>
            <p:cNvSpPr/>
            <p:nvPr/>
          </p:nvSpPr>
          <p:spPr>
            <a:xfrm>
              <a:off x="4189577" y="4199961"/>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13" name="rc613"/>
            <p:cNvSpPr/>
            <p:nvPr/>
          </p:nvSpPr>
          <p:spPr>
            <a:xfrm>
              <a:off x="4492982" y="4199961"/>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14" name="rc614"/>
            <p:cNvSpPr/>
            <p:nvPr/>
          </p:nvSpPr>
          <p:spPr>
            <a:xfrm>
              <a:off x="4796388" y="4199961"/>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15" name="rc615"/>
            <p:cNvSpPr/>
            <p:nvPr/>
          </p:nvSpPr>
          <p:spPr>
            <a:xfrm>
              <a:off x="1762330" y="3666332"/>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16" name="rc616"/>
            <p:cNvSpPr/>
            <p:nvPr/>
          </p:nvSpPr>
          <p:spPr>
            <a:xfrm>
              <a:off x="2065736" y="3666332"/>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17" name="rc617"/>
            <p:cNvSpPr/>
            <p:nvPr/>
          </p:nvSpPr>
          <p:spPr>
            <a:xfrm>
              <a:off x="2369142" y="3666332"/>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18" name="rc618"/>
            <p:cNvSpPr/>
            <p:nvPr/>
          </p:nvSpPr>
          <p:spPr>
            <a:xfrm>
              <a:off x="2672547" y="3666332"/>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19" name="rc619"/>
            <p:cNvSpPr/>
            <p:nvPr/>
          </p:nvSpPr>
          <p:spPr>
            <a:xfrm>
              <a:off x="2975953" y="3666332"/>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20" name="rc620"/>
            <p:cNvSpPr/>
            <p:nvPr/>
          </p:nvSpPr>
          <p:spPr>
            <a:xfrm>
              <a:off x="3279359" y="3666332"/>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21" name="rc621"/>
            <p:cNvSpPr/>
            <p:nvPr/>
          </p:nvSpPr>
          <p:spPr>
            <a:xfrm>
              <a:off x="3582765" y="3666332"/>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22" name="rc622"/>
            <p:cNvSpPr/>
            <p:nvPr/>
          </p:nvSpPr>
          <p:spPr>
            <a:xfrm>
              <a:off x="3886171" y="3666332"/>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23" name="rc623"/>
            <p:cNvSpPr/>
            <p:nvPr/>
          </p:nvSpPr>
          <p:spPr>
            <a:xfrm>
              <a:off x="4189577" y="3666332"/>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24" name="rc624"/>
            <p:cNvSpPr/>
            <p:nvPr/>
          </p:nvSpPr>
          <p:spPr>
            <a:xfrm>
              <a:off x="4492982" y="3666332"/>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25" name="rc625"/>
            <p:cNvSpPr/>
            <p:nvPr/>
          </p:nvSpPr>
          <p:spPr>
            <a:xfrm>
              <a:off x="4796388" y="3666332"/>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26" name="rc626"/>
            <p:cNvSpPr/>
            <p:nvPr/>
          </p:nvSpPr>
          <p:spPr>
            <a:xfrm>
              <a:off x="5099794" y="3666332"/>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27" name="rc627"/>
            <p:cNvSpPr/>
            <p:nvPr/>
          </p:nvSpPr>
          <p:spPr>
            <a:xfrm>
              <a:off x="5403200" y="3666332"/>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28" name="rc628"/>
            <p:cNvSpPr/>
            <p:nvPr/>
          </p:nvSpPr>
          <p:spPr>
            <a:xfrm>
              <a:off x="5706606" y="3666332"/>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29" name="rc629"/>
            <p:cNvSpPr/>
            <p:nvPr/>
          </p:nvSpPr>
          <p:spPr>
            <a:xfrm>
              <a:off x="6010012" y="3666332"/>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30" name="rc630"/>
            <p:cNvSpPr/>
            <p:nvPr/>
          </p:nvSpPr>
          <p:spPr>
            <a:xfrm>
              <a:off x="6313417" y="3666332"/>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31" name="rc631"/>
            <p:cNvSpPr/>
            <p:nvPr/>
          </p:nvSpPr>
          <p:spPr>
            <a:xfrm>
              <a:off x="6616823" y="3666332"/>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32" name="rc632"/>
            <p:cNvSpPr/>
            <p:nvPr/>
          </p:nvSpPr>
          <p:spPr>
            <a:xfrm>
              <a:off x="6920229" y="3666332"/>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33" name="rc633"/>
            <p:cNvSpPr/>
            <p:nvPr/>
          </p:nvSpPr>
          <p:spPr>
            <a:xfrm>
              <a:off x="7223635" y="3666332"/>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34" name="rc634"/>
            <p:cNvSpPr/>
            <p:nvPr/>
          </p:nvSpPr>
          <p:spPr>
            <a:xfrm>
              <a:off x="7527041" y="3666332"/>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35" name="rc635"/>
            <p:cNvSpPr/>
            <p:nvPr/>
          </p:nvSpPr>
          <p:spPr>
            <a:xfrm>
              <a:off x="7830447" y="3666332"/>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636" name="rc636"/>
            <p:cNvSpPr/>
            <p:nvPr/>
          </p:nvSpPr>
          <p:spPr>
            <a:xfrm>
              <a:off x="8133852" y="3666332"/>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37" name="rc637"/>
            <p:cNvSpPr/>
            <p:nvPr/>
          </p:nvSpPr>
          <p:spPr>
            <a:xfrm>
              <a:off x="8437258" y="3666332"/>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38" name="rc638"/>
            <p:cNvSpPr/>
            <p:nvPr/>
          </p:nvSpPr>
          <p:spPr>
            <a:xfrm>
              <a:off x="8740664" y="3666332"/>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39" name="rc639"/>
            <p:cNvSpPr/>
            <p:nvPr/>
          </p:nvSpPr>
          <p:spPr>
            <a:xfrm>
              <a:off x="1762330"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40" name="rc640"/>
            <p:cNvSpPr/>
            <p:nvPr/>
          </p:nvSpPr>
          <p:spPr>
            <a:xfrm>
              <a:off x="2065736"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41" name="rc641"/>
            <p:cNvSpPr/>
            <p:nvPr/>
          </p:nvSpPr>
          <p:spPr>
            <a:xfrm>
              <a:off x="2369142"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42" name="rc642"/>
            <p:cNvSpPr/>
            <p:nvPr/>
          </p:nvSpPr>
          <p:spPr>
            <a:xfrm>
              <a:off x="2672547"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43" name="rc643"/>
            <p:cNvSpPr/>
            <p:nvPr/>
          </p:nvSpPr>
          <p:spPr>
            <a:xfrm>
              <a:off x="2975953"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44" name="rc644"/>
            <p:cNvSpPr/>
            <p:nvPr/>
          </p:nvSpPr>
          <p:spPr>
            <a:xfrm>
              <a:off x="3279359"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45" name="rc645"/>
            <p:cNvSpPr/>
            <p:nvPr/>
          </p:nvSpPr>
          <p:spPr>
            <a:xfrm>
              <a:off x="3582765"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46" name="rc646"/>
            <p:cNvSpPr/>
            <p:nvPr/>
          </p:nvSpPr>
          <p:spPr>
            <a:xfrm>
              <a:off x="3886171"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47" name="rc647"/>
            <p:cNvSpPr/>
            <p:nvPr/>
          </p:nvSpPr>
          <p:spPr>
            <a:xfrm>
              <a:off x="4189577"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48" name="rc648"/>
            <p:cNvSpPr/>
            <p:nvPr/>
          </p:nvSpPr>
          <p:spPr>
            <a:xfrm>
              <a:off x="4492982"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49" name="rc649"/>
            <p:cNvSpPr/>
            <p:nvPr/>
          </p:nvSpPr>
          <p:spPr>
            <a:xfrm>
              <a:off x="4796388"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50" name="rc650"/>
            <p:cNvSpPr/>
            <p:nvPr/>
          </p:nvSpPr>
          <p:spPr>
            <a:xfrm>
              <a:off x="5099794"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51" name="rc651"/>
            <p:cNvSpPr/>
            <p:nvPr/>
          </p:nvSpPr>
          <p:spPr>
            <a:xfrm>
              <a:off x="5403200"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52" name="rc652"/>
            <p:cNvSpPr/>
            <p:nvPr/>
          </p:nvSpPr>
          <p:spPr>
            <a:xfrm>
              <a:off x="5706606"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53" name="rc653"/>
            <p:cNvSpPr/>
            <p:nvPr/>
          </p:nvSpPr>
          <p:spPr>
            <a:xfrm>
              <a:off x="6010012"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54" name="rc654"/>
            <p:cNvSpPr/>
            <p:nvPr/>
          </p:nvSpPr>
          <p:spPr>
            <a:xfrm>
              <a:off x="6313417"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55" name="rc655"/>
            <p:cNvSpPr/>
            <p:nvPr/>
          </p:nvSpPr>
          <p:spPr>
            <a:xfrm>
              <a:off x="6616823"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56" name="rc656"/>
            <p:cNvSpPr/>
            <p:nvPr/>
          </p:nvSpPr>
          <p:spPr>
            <a:xfrm>
              <a:off x="6920229"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57" name="rc657"/>
            <p:cNvSpPr/>
            <p:nvPr/>
          </p:nvSpPr>
          <p:spPr>
            <a:xfrm>
              <a:off x="7223635"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58" name="rc658"/>
            <p:cNvSpPr/>
            <p:nvPr/>
          </p:nvSpPr>
          <p:spPr>
            <a:xfrm>
              <a:off x="7527041"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59" name="rc659"/>
            <p:cNvSpPr/>
            <p:nvPr/>
          </p:nvSpPr>
          <p:spPr>
            <a:xfrm>
              <a:off x="7830447"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0" name="rc660"/>
            <p:cNvSpPr/>
            <p:nvPr/>
          </p:nvSpPr>
          <p:spPr>
            <a:xfrm>
              <a:off x="8133852"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1" name="rc661"/>
            <p:cNvSpPr/>
            <p:nvPr/>
          </p:nvSpPr>
          <p:spPr>
            <a:xfrm>
              <a:off x="8437258"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2" name="rc662"/>
            <p:cNvSpPr/>
            <p:nvPr/>
          </p:nvSpPr>
          <p:spPr>
            <a:xfrm>
              <a:off x="8740664" y="99818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3" name="rc663"/>
            <p:cNvSpPr/>
            <p:nvPr/>
          </p:nvSpPr>
          <p:spPr>
            <a:xfrm>
              <a:off x="1762330" y="5419685"/>
              <a:ext cx="303405" cy="76232"/>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664" name="rc664"/>
            <p:cNvSpPr/>
            <p:nvPr/>
          </p:nvSpPr>
          <p:spPr>
            <a:xfrm>
              <a:off x="2065736" y="5419685"/>
              <a:ext cx="303405" cy="76232"/>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65" name="rc665"/>
            <p:cNvSpPr/>
            <p:nvPr/>
          </p:nvSpPr>
          <p:spPr>
            <a:xfrm>
              <a:off x="2369142" y="5419685"/>
              <a:ext cx="303405" cy="76232"/>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66" name="rc666"/>
            <p:cNvSpPr/>
            <p:nvPr/>
          </p:nvSpPr>
          <p:spPr>
            <a:xfrm>
              <a:off x="2672547" y="5419685"/>
              <a:ext cx="303405" cy="76232"/>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667" name="rc667"/>
            <p:cNvSpPr/>
            <p:nvPr/>
          </p:nvSpPr>
          <p:spPr>
            <a:xfrm>
              <a:off x="2975953" y="5419685"/>
              <a:ext cx="303405" cy="76232"/>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668" name="rc668"/>
            <p:cNvSpPr/>
            <p:nvPr/>
          </p:nvSpPr>
          <p:spPr>
            <a:xfrm>
              <a:off x="3279359" y="5419685"/>
              <a:ext cx="303405" cy="76232"/>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669" name="rc669"/>
            <p:cNvSpPr/>
            <p:nvPr/>
          </p:nvSpPr>
          <p:spPr>
            <a:xfrm>
              <a:off x="3582765" y="5419685"/>
              <a:ext cx="303405" cy="76232"/>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670" name="rc670"/>
            <p:cNvSpPr/>
            <p:nvPr/>
          </p:nvSpPr>
          <p:spPr>
            <a:xfrm>
              <a:off x="3886171" y="5419685"/>
              <a:ext cx="303405" cy="76232"/>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671" name="rc671"/>
            <p:cNvSpPr/>
            <p:nvPr/>
          </p:nvSpPr>
          <p:spPr>
            <a:xfrm>
              <a:off x="4189577" y="5419685"/>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72" name="rc672"/>
            <p:cNvSpPr/>
            <p:nvPr/>
          </p:nvSpPr>
          <p:spPr>
            <a:xfrm>
              <a:off x="4492982" y="5419685"/>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73" name="rc673"/>
            <p:cNvSpPr/>
            <p:nvPr/>
          </p:nvSpPr>
          <p:spPr>
            <a:xfrm>
              <a:off x="4796388" y="5419685"/>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74" name="rc674"/>
            <p:cNvSpPr/>
            <p:nvPr/>
          </p:nvSpPr>
          <p:spPr>
            <a:xfrm>
              <a:off x="5099794" y="5419685"/>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75" name="rc675"/>
            <p:cNvSpPr/>
            <p:nvPr/>
          </p:nvSpPr>
          <p:spPr>
            <a:xfrm>
              <a:off x="5403200" y="5419685"/>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76" name="rc676"/>
            <p:cNvSpPr/>
            <p:nvPr/>
          </p:nvSpPr>
          <p:spPr>
            <a:xfrm>
              <a:off x="5706606" y="5419685"/>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77" name="rc677"/>
            <p:cNvSpPr/>
            <p:nvPr/>
          </p:nvSpPr>
          <p:spPr>
            <a:xfrm>
              <a:off x="6010012" y="5419685"/>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78" name="rc678"/>
            <p:cNvSpPr/>
            <p:nvPr/>
          </p:nvSpPr>
          <p:spPr>
            <a:xfrm>
              <a:off x="6313417" y="5419685"/>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79" name="rc679"/>
            <p:cNvSpPr/>
            <p:nvPr/>
          </p:nvSpPr>
          <p:spPr>
            <a:xfrm>
              <a:off x="6616823" y="5419685"/>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80" name="rc680"/>
            <p:cNvSpPr/>
            <p:nvPr/>
          </p:nvSpPr>
          <p:spPr>
            <a:xfrm>
              <a:off x="6920229" y="5419685"/>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81" name="rc681"/>
            <p:cNvSpPr/>
            <p:nvPr/>
          </p:nvSpPr>
          <p:spPr>
            <a:xfrm>
              <a:off x="7223635" y="5419685"/>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82" name="rc682"/>
            <p:cNvSpPr/>
            <p:nvPr/>
          </p:nvSpPr>
          <p:spPr>
            <a:xfrm>
              <a:off x="7527041" y="5419685"/>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683" name="rc683"/>
            <p:cNvSpPr/>
            <p:nvPr/>
          </p:nvSpPr>
          <p:spPr>
            <a:xfrm>
              <a:off x="7830447" y="5419685"/>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84" name="rc684"/>
            <p:cNvSpPr/>
            <p:nvPr/>
          </p:nvSpPr>
          <p:spPr>
            <a:xfrm>
              <a:off x="8133852" y="5419685"/>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85" name="rc685"/>
            <p:cNvSpPr/>
            <p:nvPr/>
          </p:nvSpPr>
          <p:spPr>
            <a:xfrm>
              <a:off x="8437258" y="5419685"/>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86" name="rc686"/>
            <p:cNvSpPr/>
            <p:nvPr/>
          </p:nvSpPr>
          <p:spPr>
            <a:xfrm>
              <a:off x="8740664" y="5419685"/>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87" name="rc687"/>
            <p:cNvSpPr/>
            <p:nvPr/>
          </p:nvSpPr>
          <p:spPr>
            <a:xfrm>
              <a:off x="5099794" y="4199961"/>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88" name="rc688"/>
            <p:cNvSpPr/>
            <p:nvPr/>
          </p:nvSpPr>
          <p:spPr>
            <a:xfrm>
              <a:off x="5403200" y="4199961"/>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89" name="rc689"/>
            <p:cNvSpPr/>
            <p:nvPr/>
          </p:nvSpPr>
          <p:spPr>
            <a:xfrm>
              <a:off x="5706606" y="4199961"/>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690" name="rc690"/>
            <p:cNvSpPr/>
            <p:nvPr/>
          </p:nvSpPr>
          <p:spPr>
            <a:xfrm>
              <a:off x="6010012" y="4199961"/>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91" name="rc691"/>
            <p:cNvSpPr/>
            <p:nvPr/>
          </p:nvSpPr>
          <p:spPr>
            <a:xfrm>
              <a:off x="6313417" y="4199961"/>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92" name="rc692"/>
            <p:cNvSpPr/>
            <p:nvPr/>
          </p:nvSpPr>
          <p:spPr>
            <a:xfrm>
              <a:off x="6616823" y="4199961"/>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693" name="rc693"/>
            <p:cNvSpPr/>
            <p:nvPr/>
          </p:nvSpPr>
          <p:spPr>
            <a:xfrm>
              <a:off x="6920229" y="4199961"/>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94" name="rc694"/>
            <p:cNvSpPr/>
            <p:nvPr/>
          </p:nvSpPr>
          <p:spPr>
            <a:xfrm>
              <a:off x="7223635" y="4199961"/>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95" name="rc695"/>
            <p:cNvSpPr/>
            <p:nvPr/>
          </p:nvSpPr>
          <p:spPr>
            <a:xfrm>
              <a:off x="7527041" y="4199961"/>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96" name="rc696"/>
            <p:cNvSpPr/>
            <p:nvPr/>
          </p:nvSpPr>
          <p:spPr>
            <a:xfrm>
              <a:off x="7830447" y="4199961"/>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97" name="rc697"/>
            <p:cNvSpPr/>
            <p:nvPr/>
          </p:nvSpPr>
          <p:spPr>
            <a:xfrm>
              <a:off x="8133852" y="4199961"/>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98" name="rc698"/>
            <p:cNvSpPr/>
            <p:nvPr/>
          </p:nvSpPr>
          <p:spPr>
            <a:xfrm>
              <a:off x="8437258" y="4199961"/>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699" name="rc699"/>
            <p:cNvSpPr/>
            <p:nvPr/>
          </p:nvSpPr>
          <p:spPr>
            <a:xfrm>
              <a:off x="8740664" y="4199961"/>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700" name="rc700"/>
            <p:cNvSpPr/>
            <p:nvPr/>
          </p:nvSpPr>
          <p:spPr>
            <a:xfrm>
              <a:off x="1762330" y="1912978"/>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01" name="rc701"/>
            <p:cNvSpPr/>
            <p:nvPr/>
          </p:nvSpPr>
          <p:spPr>
            <a:xfrm>
              <a:off x="2065736" y="1912978"/>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02" name="rc702"/>
            <p:cNvSpPr/>
            <p:nvPr/>
          </p:nvSpPr>
          <p:spPr>
            <a:xfrm>
              <a:off x="2369142" y="1912978"/>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03" name="rc703"/>
            <p:cNvSpPr/>
            <p:nvPr/>
          </p:nvSpPr>
          <p:spPr>
            <a:xfrm>
              <a:off x="2672547" y="1912978"/>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04" name="rc704"/>
            <p:cNvSpPr/>
            <p:nvPr/>
          </p:nvSpPr>
          <p:spPr>
            <a:xfrm>
              <a:off x="2975953" y="1912978"/>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05" name="rc705"/>
            <p:cNvSpPr/>
            <p:nvPr/>
          </p:nvSpPr>
          <p:spPr>
            <a:xfrm>
              <a:off x="3279359" y="1912978"/>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06" name="rc706"/>
            <p:cNvSpPr/>
            <p:nvPr/>
          </p:nvSpPr>
          <p:spPr>
            <a:xfrm>
              <a:off x="3582765" y="1912978"/>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07" name="rc707"/>
            <p:cNvSpPr/>
            <p:nvPr/>
          </p:nvSpPr>
          <p:spPr>
            <a:xfrm>
              <a:off x="3886171" y="1912978"/>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08" name="rc708"/>
            <p:cNvSpPr/>
            <p:nvPr/>
          </p:nvSpPr>
          <p:spPr>
            <a:xfrm>
              <a:off x="4189577" y="191297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09" name="rc709"/>
            <p:cNvSpPr/>
            <p:nvPr/>
          </p:nvSpPr>
          <p:spPr>
            <a:xfrm>
              <a:off x="4492982" y="1912978"/>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10" name="rc710"/>
            <p:cNvSpPr/>
            <p:nvPr/>
          </p:nvSpPr>
          <p:spPr>
            <a:xfrm>
              <a:off x="4796388" y="1912978"/>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11" name="rc711"/>
            <p:cNvSpPr/>
            <p:nvPr/>
          </p:nvSpPr>
          <p:spPr>
            <a:xfrm>
              <a:off x="5099794" y="1912978"/>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12" name="rc712"/>
            <p:cNvSpPr/>
            <p:nvPr/>
          </p:nvSpPr>
          <p:spPr>
            <a:xfrm>
              <a:off x="5403200" y="1912978"/>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13" name="rc713"/>
            <p:cNvSpPr/>
            <p:nvPr/>
          </p:nvSpPr>
          <p:spPr>
            <a:xfrm>
              <a:off x="5706606" y="191297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14" name="rc714"/>
            <p:cNvSpPr/>
            <p:nvPr/>
          </p:nvSpPr>
          <p:spPr>
            <a:xfrm>
              <a:off x="6010012" y="1912978"/>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15" name="rc715"/>
            <p:cNvSpPr/>
            <p:nvPr/>
          </p:nvSpPr>
          <p:spPr>
            <a:xfrm>
              <a:off x="6313417" y="191297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16" name="rc716"/>
            <p:cNvSpPr/>
            <p:nvPr/>
          </p:nvSpPr>
          <p:spPr>
            <a:xfrm>
              <a:off x="6616823" y="1912978"/>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17" name="rc717"/>
            <p:cNvSpPr/>
            <p:nvPr/>
          </p:nvSpPr>
          <p:spPr>
            <a:xfrm>
              <a:off x="6920229" y="191297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18" name="rc718"/>
            <p:cNvSpPr/>
            <p:nvPr/>
          </p:nvSpPr>
          <p:spPr>
            <a:xfrm>
              <a:off x="7223635" y="191297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19" name="rc719"/>
            <p:cNvSpPr/>
            <p:nvPr/>
          </p:nvSpPr>
          <p:spPr>
            <a:xfrm>
              <a:off x="7527041" y="191297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20" name="rc720"/>
            <p:cNvSpPr/>
            <p:nvPr/>
          </p:nvSpPr>
          <p:spPr>
            <a:xfrm>
              <a:off x="7830447" y="191297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21" name="rc721"/>
            <p:cNvSpPr/>
            <p:nvPr/>
          </p:nvSpPr>
          <p:spPr>
            <a:xfrm>
              <a:off x="8133852" y="191297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22" name="rc722"/>
            <p:cNvSpPr/>
            <p:nvPr/>
          </p:nvSpPr>
          <p:spPr>
            <a:xfrm>
              <a:off x="8437258" y="191297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23" name="rc723"/>
            <p:cNvSpPr/>
            <p:nvPr/>
          </p:nvSpPr>
          <p:spPr>
            <a:xfrm>
              <a:off x="8740664" y="191297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24" name="rc724"/>
            <p:cNvSpPr/>
            <p:nvPr/>
          </p:nvSpPr>
          <p:spPr>
            <a:xfrm>
              <a:off x="1762330" y="5267220"/>
              <a:ext cx="303405" cy="76232"/>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25" name="rc725"/>
            <p:cNvSpPr/>
            <p:nvPr/>
          </p:nvSpPr>
          <p:spPr>
            <a:xfrm>
              <a:off x="2065736" y="5267220"/>
              <a:ext cx="303405" cy="76232"/>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26" name="rc726"/>
            <p:cNvSpPr/>
            <p:nvPr/>
          </p:nvSpPr>
          <p:spPr>
            <a:xfrm>
              <a:off x="2369142" y="5267220"/>
              <a:ext cx="303405" cy="76232"/>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727" name="rc727"/>
            <p:cNvSpPr/>
            <p:nvPr/>
          </p:nvSpPr>
          <p:spPr>
            <a:xfrm>
              <a:off x="2672547" y="5267220"/>
              <a:ext cx="303405" cy="76232"/>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728" name="rc728"/>
            <p:cNvSpPr/>
            <p:nvPr/>
          </p:nvSpPr>
          <p:spPr>
            <a:xfrm>
              <a:off x="2975953" y="5267220"/>
              <a:ext cx="303405" cy="76232"/>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729" name="rc729"/>
            <p:cNvSpPr/>
            <p:nvPr/>
          </p:nvSpPr>
          <p:spPr>
            <a:xfrm>
              <a:off x="3279359" y="5267220"/>
              <a:ext cx="303405" cy="76232"/>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730" name="rc730"/>
            <p:cNvSpPr/>
            <p:nvPr/>
          </p:nvSpPr>
          <p:spPr>
            <a:xfrm>
              <a:off x="3582765" y="5267220"/>
              <a:ext cx="303405" cy="76232"/>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731" name="rc731"/>
            <p:cNvSpPr/>
            <p:nvPr/>
          </p:nvSpPr>
          <p:spPr>
            <a:xfrm>
              <a:off x="3886171" y="5267220"/>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732" name="rc732"/>
            <p:cNvSpPr/>
            <p:nvPr/>
          </p:nvSpPr>
          <p:spPr>
            <a:xfrm>
              <a:off x="4189577" y="5267220"/>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733" name="rc733"/>
            <p:cNvSpPr/>
            <p:nvPr/>
          </p:nvSpPr>
          <p:spPr>
            <a:xfrm>
              <a:off x="4492982" y="5267220"/>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734" name="rc734"/>
            <p:cNvSpPr/>
            <p:nvPr/>
          </p:nvSpPr>
          <p:spPr>
            <a:xfrm>
              <a:off x="4796388" y="5267220"/>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735" name="rc735"/>
            <p:cNvSpPr/>
            <p:nvPr/>
          </p:nvSpPr>
          <p:spPr>
            <a:xfrm>
              <a:off x="5099794" y="5267220"/>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736" name="rc736"/>
            <p:cNvSpPr/>
            <p:nvPr/>
          </p:nvSpPr>
          <p:spPr>
            <a:xfrm>
              <a:off x="5403200" y="5267220"/>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737" name="rc737"/>
            <p:cNvSpPr/>
            <p:nvPr/>
          </p:nvSpPr>
          <p:spPr>
            <a:xfrm>
              <a:off x="5706606" y="5267220"/>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738" name="rc738"/>
            <p:cNvSpPr/>
            <p:nvPr/>
          </p:nvSpPr>
          <p:spPr>
            <a:xfrm>
              <a:off x="6010012" y="5267220"/>
              <a:ext cx="303405" cy="76232"/>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739" name="rc739"/>
            <p:cNvSpPr/>
            <p:nvPr/>
          </p:nvSpPr>
          <p:spPr>
            <a:xfrm>
              <a:off x="6313417" y="5267220"/>
              <a:ext cx="303405" cy="76232"/>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740" name="rc740"/>
            <p:cNvSpPr/>
            <p:nvPr/>
          </p:nvSpPr>
          <p:spPr>
            <a:xfrm>
              <a:off x="6616823" y="5267220"/>
              <a:ext cx="303405" cy="76232"/>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741" name="rc741"/>
            <p:cNvSpPr/>
            <p:nvPr/>
          </p:nvSpPr>
          <p:spPr>
            <a:xfrm>
              <a:off x="6920229" y="5267220"/>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742" name="rc742"/>
            <p:cNvSpPr/>
            <p:nvPr/>
          </p:nvSpPr>
          <p:spPr>
            <a:xfrm>
              <a:off x="7223635" y="5267220"/>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43" name="rc743"/>
            <p:cNvSpPr/>
            <p:nvPr/>
          </p:nvSpPr>
          <p:spPr>
            <a:xfrm>
              <a:off x="7527041" y="5267220"/>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44" name="rc744"/>
            <p:cNvSpPr/>
            <p:nvPr/>
          </p:nvSpPr>
          <p:spPr>
            <a:xfrm>
              <a:off x="7830447" y="5267220"/>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745" name="rc745"/>
            <p:cNvSpPr/>
            <p:nvPr/>
          </p:nvSpPr>
          <p:spPr>
            <a:xfrm>
              <a:off x="8133852" y="5267220"/>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46" name="rc746"/>
            <p:cNvSpPr/>
            <p:nvPr/>
          </p:nvSpPr>
          <p:spPr>
            <a:xfrm>
              <a:off x="8437258" y="5267220"/>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47" name="rc747"/>
            <p:cNvSpPr/>
            <p:nvPr/>
          </p:nvSpPr>
          <p:spPr>
            <a:xfrm>
              <a:off x="8740664" y="5267220"/>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48" name="rc748"/>
            <p:cNvSpPr/>
            <p:nvPr/>
          </p:nvSpPr>
          <p:spPr>
            <a:xfrm>
              <a:off x="4492982" y="3437633"/>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49" name="rc749"/>
            <p:cNvSpPr/>
            <p:nvPr/>
          </p:nvSpPr>
          <p:spPr>
            <a:xfrm>
              <a:off x="4796388" y="3437633"/>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50" name="rc750"/>
            <p:cNvSpPr/>
            <p:nvPr/>
          </p:nvSpPr>
          <p:spPr>
            <a:xfrm>
              <a:off x="5099794" y="3437633"/>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51" name="rc751"/>
            <p:cNvSpPr/>
            <p:nvPr/>
          </p:nvSpPr>
          <p:spPr>
            <a:xfrm>
              <a:off x="5403200" y="3437633"/>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52" name="rc752"/>
            <p:cNvSpPr/>
            <p:nvPr/>
          </p:nvSpPr>
          <p:spPr>
            <a:xfrm>
              <a:off x="5706606" y="3437633"/>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53" name="rc753"/>
            <p:cNvSpPr/>
            <p:nvPr/>
          </p:nvSpPr>
          <p:spPr>
            <a:xfrm>
              <a:off x="6010012" y="3437633"/>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54" name="rc754"/>
            <p:cNvSpPr/>
            <p:nvPr/>
          </p:nvSpPr>
          <p:spPr>
            <a:xfrm>
              <a:off x="6313417" y="3437633"/>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55" name="rc755"/>
            <p:cNvSpPr/>
            <p:nvPr/>
          </p:nvSpPr>
          <p:spPr>
            <a:xfrm>
              <a:off x="6616823" y="3437633"/>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56" name="rc756"/>
            <p:cNvSpPr/>
            <p:nvPr/>
          </p:nvSpPr>
          <p:spPr>
            <a:xfrm>
              <a:off x="6920229" y="3437633"/>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57" name="rc757"/>
            <p:cNvSpPr/>
            <p:nvPr/>
          </p:nvSpPr>
          <p:spPr>
            <a:xfrm>
              <a:off x="7223635" y="3437633"/>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758" name="rc758"/>
            <p:cNvSpPr/>
            <p:nvPr/>
          </p:nvSpPr>
          <p:spPr>
            <a:xfrm>
              <a:off x="7527041" y="3437633"/>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59" name="rc759"/>
            <p:cNvSpPr/>
            <p:nvPr/>
          </p:nvSpPr>
          <p:spPr>
            <a:xfrm>
              <a:off x="7830447" y="3437633"/>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760" name="rc760"/>
            <p:cNvSpPr/>
            <p:nvPr/>
          </p:nvSpPr>
          <p:spPr>
            <a:xfrm>
              <a:off x="8133852" y="3437633"/>
              <a:ext cx="303405" cy="76232"/>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761" name="rc761"/>
            <p:cNvSpPr/>
            <p:nvPr/>
          </p:nvSpPr>
          <p:spPr>
            <a:xfrm>
              <a:off x="8437258" y="3437633"/>
              <a:ext cx="303405" cy="76232"/>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762" name="rc762"/>
            <p:cNvSpPr/>
            <p:nvPr/>
          </p:nvSpPr>
          <p:spPr>
            <a:xfrm>
              <a:off x="8740664" y="3437633"/>
              <a:ext cx="303405" cy="76232"/>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763" name="rc763"/>
            <p:cNvSpPr/>
            <p:nvPr/>
          </p:nvSpPr>
          <p:spPr>
            <a:xfrm>
              <a:off x="1762330" y="2446608"/>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64" name="rc764"/>
            <p:cNvSpPr/>
            <p:nvPr/>
          </p:nvSpPr>
          <p:spPr>
            <a:xfrm>
              <a:off x="2065736" y="244660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65" name="rc765"/>
            <p:cNvSpPr/>
            <p:nvPr/>
          </p:nvSpPr>
          <p:spPr>
            <a:xfrm>
              <a:off x="2369142" y="244660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66" name="rc766"/>
            <p:cNvSpPr/>
            <p:nvPr/>
          </p:nvSpPr>
          <p:spPr>
            <a:xfrm>
              <a:off x="2672547" y="244660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67" name="rc767"/>
            <p:cNvSpPr/>
            <p:nvPr/>
          </p:nvSpPr>
          <p:spPr>
            <a:xfrm>
              <a:off x="2975953" y="244660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68" name="rc768"/>
            <p:cNvSpPr/>
            <p:nvPr/>
          </p:nvSpPr>
          <p:spPr>
            <a:xfrm>
              <a:off x="3279359" y="244660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69" name="rc769"/>
            <p:cNvSpPr/>
            <p:nvPr/>
          </p:nvSpPr>
          <p:spPr>
            <a:xfrm>
              <a:off x="3582765" y="2446608"/>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70" name="rc770"/>
            <p:cNvSpPr/>
            <p:nvPr/>
          </p:nvSpPr>
          <p:spPr>
            <a:xfrm>
              <a:off x="3886171" y="2446608"/>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71" name="rc771"/>
            <p:cNvSpPr/>
            <p:nvPr/>
          </p:nvSpPr>
          <p:spPr>
            <a:xfrm>
              <a:off x="4189577" y="2446608"/>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72" name="rc772"/>
            <p:cNvSpPr/>
            <p:nvPr/>
          </p:nvSpPr>
          <p:spPr>
            <a:xfrm>
              <a:off x="4492982" y="2446608"/>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73" name="rc773"/>
            <p:cNvSpPr/>
            <p:nvPr/>
          </p:nvSpPr>
          <p:spPr>
            <a:xfrm>
              <a:off x="4796388" y="2446608"/>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74" name="rc774"/>
            <p:cNvSpPr/>
            <p:nvPr/>
          </p:nvSpPr>
          <p:spPr>
            <a:xfrm>
              <a:off x="5099794" y="2446608"/>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75" name="rc775"/>
            <p:cNvSpPr/>
            <p:nvPr/>
          </p:nvSpPr>
          <p:spPr>
            <a:xfrm>
              <a:off x="5403200" y="2446608"/>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76" name="rc776"/>
            <p:cNvSpPr/>
            <p:nvPr/>
          </p:nvSpPr>
          <p:spPr>
            <a:xfrm>
              <a:off x="5706606" y="2446608"/>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77" name="rc777"/>
            <p:cNvSpPr/>
            <p:nvPr/>
          </p:nvSpPr>
          <p:spPr>
            <a:xfrm>
              <a:off x="6010012" y="244660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78" name="rc778"/>
            <p:cNvSpPr/>
            <p:nvPr/>
          </p:nvSpPr>
          <p:spPr>
            <a:xfrm>
              <a:off x="6313417" y="2446608"/>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79" name="rc779"/>
            <p:cNvSpPr/>
            <p:nvPr/>
          </p:nvSpPr>
          <p:spPr>
            <a:xfrm>
              <a:off x="6616823" y="2446608"/>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80" name="rc780"/>
            <p:cNvSpPr/>
            <p:nvPr/>
          </p:nvSpPr>
          <p:spPr>
            <a:xfrm>
              <a:off x="6920229" y="2446608"/>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81" name="rc781"/>
            <p:cNvSpPr/>
            <p:nvPr/>
          </p:nvSpPr>
          <p:spPr>
            <a:xfrm>
              <a:off x="7223635" y="2446608"/>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82" name="rc782"/>
            <p:cNvSpPr/>
            <p:nvPr/>
          </p:nvSpPr>
          <p:spPr>
            <a:xfrm>
              <a:off x="7527041" y="2446608"/>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83" name="rc783"/>
            <p:cNvSpPr/>
            <p:nvPr/>
          </p:nvSpPr>
          <p:spPr>
            <a:xfrm>
              <a:off x="7830447" y="244660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84" name="rc784"/>
            <p:cNvSpPr/>
            <p:nvPr/>
          </p:nvSpPr>
          <p:spPr>
            <a:xfrm>
              <a:off x="8133852" y="2446608"/>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85" name="rc785"/>
            <p:cNvSpPr/>
            <p:nvPr/>
          </p:nvSpPr>
          <p:spPr>
            <a:xfrm>
              <a:off x="8437258" y="244660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86" name="rc786"/>
            <p:cNvSpPr/>
            <p:nvPr/>
          </p:nvSpPr>
          <p:spPr>
            <a:xfrm>
              <a:off x="8740664" y="2446608"/>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87" name="rc787"/>
            <p:cNvSpPr/>
            <p:nvPr/>
          </p:nvSpPr>
          <p:spPr>
            <a:xfrm>
              <a:off x="1762330" y="206544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88" name="rc788"/>
            <p:cNvSpPr/>
            <p:nvPr/>
          </p:nvSpPr>
          <p:spPr>
            <a:xfrm>
              <a:off x="2065736" y="2065444"/>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789" name="rc789"/>
            <p:cNvSpPr/>
            <p:nvPr/>
          </p:nvSpPr>
          <p:spPr>
            <a:xfrm>
              <a:off x="2369142" y="206544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0" name="rc790"/>
            <p:cNvSpPr/>
            <p:nvPr/>
          </p:nvSpPr>
          <p:spPr>
            <a:xfrm>
              <a:off x="2672547" y="2065444"/>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91" name="rc791"/>
            <p:cNvSpPr/>
            <p:nvPr/>
          </p:nvSpPr>
          <p:spPr>
            <a:xfrm>
              <a:off x="2975953" y="2065444"/>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92" name="rc792"/>
            <p:cNvSpPr/>
            <p:nvPr/>
          </p:nvSpPr>
          <p:spPr>
            <a:xfrm>
              <a:off x="3279359" y="206544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3" name="rc793"/>
            <p:cNvSpPr/>
            <p:nvPr/>
          </p:nvSpPr>
          <p:spPr>
            <a:xfrm>
              <a:off x="3582765" y="206544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4" name="rc794"/>
            <p:cNvSpPr/>
            <p:nvPr/>
          </p:nvSpPr>
          <p:spPr>
            <a:xfrm>
              <a:off x="3886171" y="206544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5" name="rc795"/>
            <p:cNvSpPr/>
            <p:nvPr/>
          </p:nvSpPr>
          <p:spPr>
            <a:xfrm>
              <a:off x="4189577" y="206544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6" name="rc796"/>
            <p:cNvSpPr/>
            <p:nvPr/>
          </p:nvSpPr>
          <p:spPr>
            <a:xfrm>
              <a:off x="4492982" y="206544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7" name="rc797"/>
            <p:cNvSpPr/>
            <p:nvPr/>
          </p:nvSpPr>
          <p:spPr>
            <a:xfrm>
              <a:off x="4796388" y="206544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8" name="rc798"/>
            <p:cNvSpPr/>
            <p:nvPr/>
          </p:nvSpPr>
          <p:spPr>
            <a:xfrm>
              <a:off x="5099794" y="206544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9" name="rc799"/>
            <p:cNvSpPr/>
            <p:nvPr/>
          </p:nvSpPr>
          <p:spPr>
            <a:xfrm>
              <a:off x="5403200" y="2065444"/>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00" name="rc800"/>
            <p:cNvSpPr/>
            <p:nvPr/>
          </p:nvSpPr>
          <p:spPr>
            <a:xfrm>
              <a:off x="5706606" y="206544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01" name="rc801"/>
            <p:cNvSpPr/>
            <p:nvPr/>
          </p:nvSpPr>
          <p:spPr>
            <a:xfrm>
              <a:off x="6010012" y="2065444"/>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02" name="rc802"/>
            <p:cNvSpPr/>
            <p:nvPr/>
          </p:nvSpPr>
          <p:spPr>
            <a:xfrm>
              <a:off x="6313417" y="2065444"/>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03" name="rc803"/>
            <p:cNvSpPr/>
            <p:nvPr/>
          </p:nvSpPr>
          <p:spPr>
            <a:xfrm>
              <a:off x="6616823" y="2065444"/>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04" name="rc804"/>
            <p:cNvSpPr/>
            <p:nvPr/>
          </p:nvSpPr>
          <p:spPr>
            <a:xfrm>
              <a:off x="6920229" y="2065444"/>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05" name="rc805"/>
            <p:cNvSpPr/>
            <p:nvPr/>
          </p:nvSpPr>
          <p:spPr>
            <a:xfrm>
              <a:off x="7223635" y="2065444"/>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06" name="rc806"/>
            <p:cNvSpPr/>
            <p:nvPr/>
          </p:nvSpPr>
          <p:spPr>
            <a:xfrm>
              <a:off x="7527041" y="2065444"/>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07" name="rc807"/>
            <p:cNvSpPr/>
            <p:nvPr/>
          </p:nvSpPr>
          <p:spPr>
            <a:xfrm>
              <a:off x="7830447" y="2065444"/>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08" name="rc808"/>
            <p:cNvSpPr/>
            <p:nvPr/>
          </p:nvSpPr>
          <p:spPr>
            <a:xfrm>
              <a:off x="8133852" y="2065444"/>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09" name="rc809"/>
            <p:cNvSpPr/>
            <p:nvPr/>
          </p:nvSpPr>
          <p:spPr>
            <a:xfrm>
              <a:off x="8437258" y="2065444"/>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10" name="rc810"/>
            <p:cNvSpPr/>
            <p:nvPr/>
          </p:nvSpPr>
          <p:spPr>
            <a:xfrm>
              <a:off x="8740664" y="2065444"/>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11" name="rc811"/>
            <p:cNvSpPr/>
            <p:nvPr/>
          </p:nvSpPr>
          <p:spPr>
            <a:xfrm>
              <a:off x="1762330" y="1760513"/>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12" name="rc812"/>
            <p:cNvSpPr/>
            <p:nvPr/>
          </p:nvSpPr>
          <p:spPr>
            <a:xfrm>
              <a:off x="2065736" y="1760513"/>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13" name="rc813"/>
            <p:cNvSpPr/>
            <p:nvPr/>
          </p:nvSpPr>
          <p:spPr>
            <a:xfrm>
              <a:off x="2369142" y="1760513"/>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14" name="rc814"/>
            <p:cNvSpPr/>
            <p:nvPr/>
          </p:nvSpPr>
          <p:spPr>
            <a:xfrm>
              <a:off x="2672547" y="1760513"/>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15" name="rc815"/>
            <p:cNvSpPr/>
            <p:nvPr/>
          </p:nvSpPr>
          <p:spPr>
            <a:xfrm>
              <a:off x="2975953" y="176051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16" name="rc816"/>
            <p:cNvSpPr/>
            <p:nvPr/>
          </p:nvSpPr>
          <p:spPr>
            <a:xfrm>
              <a:off x="3279359" y="176051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17" name="rc817"/>
            <p:cNvSpPr/>
            <p:nvPr/>
          </p:nvSpPr>
          <p:spPr>
            <a:xfrm>
              <a:off x="3582765" y="176051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18" name="rc818"/>
            <p:cNvSpPr/>
            <p:nvPr/>
          </p:nvSpPr>
          <p:spPr>
            <a:xfrm>
              <a:off x="3886171" y="1760513"/>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19" name="rc819"/>
            <p:cNvSpPr/>
            <p:nvPr/>
          </p:nvSpPr>
          <p:spPr>
            <a:xfrm>
              <a:off x="4189577" y="1760513"/>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20" name="rc820"/>
            <p:cNvSpPr/>
            <p:nvPr/>
          </p:nvSpPr>
          <p:spPr>
            <a:xfrm>
              <a:off x="4492982" y="1760513"/>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21" name="rc821"/>
            <p:cNvSpPr/>
            <p:nvPr/>
          </p:nvSpPr>
          <p:spPr>
            <a:xfrm>
              <a:off x="4796388" y="176051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22" name="rc822"/>
            <p:cNvSpPr/>
            <p:nvPr/>
          </p:nvSpPr>
          <p:spPr>
            <a:xfrm>
              <a:off x="5099794" y="176051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23" name="rc823"/>
            <p:cNvSpPr/>
            <p:nvPr/>
          </p:nvSpPr>
          <p:spPr>
            <a:xfrm>
              <a:off x="5403200" y="176051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24" name="rc824"/>
            <p:cNvSpPr/>
            <p:nvPr/>
          </p:nvSpPr>
          <p:spPr>
            <a:xfrm>
              <a:off x="5706606" y="176051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25" name="rc825"/>
            <p:cNvSpPr/>
            <p:nvPr/>
          </p:nvSpPr>
          <p:spPr>
            <a:xfrm>
              <a:off x="6010012" y="176051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26" name="rc826"/>
            <p:cNvSpPr/>
            <p:nvPr/>
          </p:nvSpPr>
          <p:spPr>
            <a:xfrm>
              <a:off x="6313417" y="176051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27" name="rc827"/>
            <p:cNvSpPr/>
            <p:nvPr/>
          </p:nvSpPr>
          <p:spPr>
            <a:xfrm>
              <a:off x="6616823" y="176051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28" name="rc828"/>
            <p:cNvSpPr/>
            <p:nvPr/>
          </p:nvSpPr>
          <p:spPr>
            <a:xfrm>
              <a:off x="6920229" y="1760513"/>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29" name="rc829"/>
            <p:cNvSpPr/>
            <p:nvPr/>
          </p:nvSpPr>
          <p:spPr>
            <a:xfrm>
              <a:off x="7223635" y="176051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30" name="rc830"/>
            <p:cNvSpPr/>
            <p:nvPr/>
          </p:nvSpPr>
          <p:spPr>
            <a:xfrm>
              <a:off x="7527041" y="176051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31" name="rc831"/>
            <p:cNvSpPr/>
            <p:nvPr/>
          </p:nvSpPr>
          <p:spPr>
            <a:xfrm>
              <a:off x="7830447" y="176051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32" name="rc832"/>
            <p:cNvSpPr/>
            <p:nvPr/>
          </p:nvSpPr>
          <p:spPr>
            <a:xfrm>
              <a:off x="8133852" y="176051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33" name="rc833"/>
            <p:cNvSpPr/>
            <p:nvPr/>
          </p:nvSpPr>
          <p:spPr>
            <a:xfrm>
              <a:off x="8437258" y="1760513"/>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34" name="rc834"/>
            <p:cNvSpPr/>
            <p:nvPr/>
          </p:nvSpPr>
          <p:spPr>
            <a:xfrm>
              <a:off x="8740664" y="1760513"/>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35" name="rc835"/>
            <p:cNvSpPr/>
            <p:nvPr/>
          </p:nvSpPr>
          <p:spPr>
            <a:xfrm>
              <a:off x="1762330" y="130311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36" name="rc836"/>
            <p:cNvSpPr/>
            <p:nvPr/>
          </p:nvSpPr>
          <p:spPr>
            <a:xfrm>
              <a:off x="2065736" y="130311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37" name="rc837"/>
            <p:cNvSpPr/>
            <p:nvPr/>
          </p:nvSpPr>
          <p:spPr>
            <a:xfrm>
              <a:off x="2369142" y="1303116"/>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38" name="rc838"/>
            <p:cNvSpPr/>
            <p:nvPr/>
          </p:nvSpPr>
          <p:spPr>
            <a:xfrm>
              <a:off x="2672547" y="1303116"/>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39" name="rc839"/>
            <p:cNvSpPr/>
            <p:nvPr/>
          </p:nvSpPr>
          <p:spPr>
            <a:xfrm>
              <a:off x="2975953" y="1303116"/>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40" name="rc840"/>
            <p:cNvSpPr/>
            <p:nvPr/>
          </p:nvSpPr>
          <p:spPr>
            <a:xfrm>
              <a:off x="3279359" y="130311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41" name="rc841"/>
            <p:cNvSpPr/>
            <p:nvPr/>
          </p:nvSpPr>
          <p:spPr>
            <a:xfrm>
              <a:off x="3582765" y="130311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42" name="rc842"/>
            <p:cNvSpPr/>
            <p:nvPr/>
          </p:nvSpPr>
          <p:spPr>
            <a:xfrm>
              <a:off x="3886171" y="130311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43" name="rc843"/>
            <p:cNvSpPr/>
            <p:nvPr/>
          </p:nvSpPr>
          <p:spPr>
            <a:xfrm>
              <a:off x="4189577" y="130311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44" name="rc844"/>
            <p:cNvSpPr/>
            <p:nvPr/>
          </p:nvSpPr>
          <p:spPr>
            <a:xfrm>
              <a:off x="4492982" y="130311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45" name="rc845"/>
            <p:cNvSpPr/>
            <p:nvPr/>
          </p:nvSpPr>
          <p:spPr>
            <a:xfrm>
              <a:off x="4796388" y="130311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46" name="rc846"/>
            <p:cNvSpPr/>
            <p:nvPr/>
          </p:nvSpPr>
          <p:spPr>
            <a:xfrm>
              <a:off x="5099794" y="130311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47" name="rc847"/>
            <p:cNvSpPr/>
            <p:nvPr/>
          </p:nvSpPr>
          <p:spPr>
            <a:xfrm>
              <a:off x="5403200" y="130311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48" name="rc848"/>
            <p:cNvSpPr/>
            <p:nvPr/>
          </p:nvSpPr>
          <p:spPr>
            <a:xfrm>
              <a:off x="5706606" y="130311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49" name="rc849"/>
            <p:cNvSpPr/>
            <p:nvPr/>
          </p:nvSpPr>
          <p:spPr>
            <a:xfrm>
              <a:off x="6010012" y="1303116"/>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50" name="rc850"/>
            <p:cNvSpPr/>
            <p:nvPr/>
          </p:nvSpPr>
          <p:spPr>
            <a:xfrm>
              <a:off x="6313417" y="1303116"/>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51" name="rc851"/>
            <p:cNvSpPr/>
            <p:nvPr/>
          </p:nvSpPr>
          <p:spPr>
            <a:xfrm>
              <a:off x="6616823" y="130311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52" name="rc852"/>
            <p:cNvSpPr/>
            <p:nvPr/>
          </p:nvSpPr>
          <p:spPr>
            <a:xfrm>
              <a:off x="6920229" y="130311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53" name="rc853"/>
            <p:cNvSpPr/>
            <p:nvPr/>
          </p:nvSpPr>
          <p:spPr>
            <a:xfrm>
              <a:off x="7223635" y="130311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54" name="rc854"/>
            <p:cNvSpPr/>
            <p:nvPr/>
          </p:nvSpPr>
          <p:spPr>
            <a:xfrm>
              <a:off x="7527041" y="1303116"/>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55" name="rc855"/>
            <p:cNvSpPr/>
            <p:nvPr/>
          </p:nvSpPr>
          <p:spPr>
            <a:xfrm>
              <a:off x="7830447" y="1303116"/>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56" name="rc856"/>
            <p:cNvSpPr/>
            <p:nvPr/>
          </p:nvSpPr>
          <p:spPr>
            <a:xfrm>
              <a:off x="8133852" y="1303116"/>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57" name="rc857"/>
            <p:cNvSpPr/>
            <p:nvPr/>
          </p:nvSpPr>
          <p:spPr>
            <a:xfrm>
              <a:off x="8437258" y="130311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58" name="rc858"/>
            <p:cNvSpPr/>
            <p:nvPr/>
          </p:nvSpPr>
          <p:spPr>
            <a:xfrm>
              <a:off x="8740664" y="130311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59" name="rc859"/>
            <p:cNvSpPr/>
            <p:nvPr/>
          </p:nvSpPr>
          <p:spPr>
            <a:xfrm>
              <a:off x="7830447" y="259907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60" name="rc860"/>
            <p:cNvSpPr/>
            <p:nvPr/>
          </p:nvSpPr>
          <p:spPr>
            <a:xfrm>
              <a:off x="8133852" y="2599073"/>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61" name="rc861"/>
            <p:cNvSpPr/>
            <p:nvPr/>
          </p:nvSpPr>
          <p:spPr>
            <a:xfrm>
              <a:off x="8437258" y="2599073"/>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62" name="rc862"/>
            <p:cNvSpPr/>
            <p:nvPr/>
          </p:nvSpPr>
          <p:spPr>
            <a:xfrm>
              <a:off x="8740664" y="2599073"/>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63" name="rc863"/>
            <p:cNvSpPr/>
            <p:nvPr/>
          </p:nvSpPr>
          <p:spPr>
            <a:xfrm>
              <a:off x="1762330" y="3437633"/>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64" name="rc864"/>
            <p:cNvSpPr/>
            <p:nvPr/>
          </p:nvSpPr>
          <p:spPr>
            <a:xfrm>
              <a:off x="2065736" y="3437633"/>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65" name="rc865"/>
            <p:cNvSpPr/>
            <p:nvPr/>
          </p:nvSpPr>
          <p:spPr>
            <a:xfrm>
              <a:off x="2369142" y="343763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66" name="rc866"/>
            <p:cNvSpPr/>
            <p:nvPr/>
          </p:nvSpPr>
          <p:spPr>
            <a:xfrm>
              <a:off x="2672547" y="343763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67" name="rc867"/>
            <p:cNvSpPr/>
            <p:nvPr/>
          </p:nvSpPr>
          <p:spPr>
            <a:xfrm>
              <a:off x="2975953" y="343763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68" name="rc868"/>
            <p:cNvSpPr/>
            <p:nvPr/>
          </p:nvSpPr>
          <p:spPr>
            <a:xfrm>
              <a:off x="3279359" y="3437633"/>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69" name="rc869"/>
            <p:cNvSpPr/>
            <p:nvPr/>
          </p:nvSpPr>
          <p:spPr>
            <a:xfrm>
              <a:off x="3582765" y="3437633"/>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70" name="rc870"/>
            <p:cNvSpPr/>
            <p:nvPr/>
          </p:nvSpPr>
          <p:spPr>
            <a:xfrm>
              <a:off x="3886171" y="3437633"/>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71" name="rc871"/>
            <p:cNvSpPr/>
            <p:nvPr/>
          </p:nvSpPr>
          <p:spPr>
            <a:xfrm>
              <a:off x="4189577" y="3437633"/>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72" name="rc872"/>
            <p:cNvSpPr/>
            <p:nvPr/>
          </p:nvSpPr>
          <p:spPr>
            <a:xfrm>
              <a:off x="1762330" y="1836745"/>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73" name="rc873"/>
            <p:cNvSpPr/>
            <p:nvPr/>
          </p:nvSpPr>
          <p:spPr>
            <a:xfrm>
              <a:off x="2065736" y="1836745"/>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74" name="rc874"/>
            <p:cNvSpPr/>
            <p:nvPr/>
          </p:nvSpPr>
          <p:spPr>
            <a:xfrm>
              <a:off x="2369142" y="1836745"/>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75" name="rc875"/>
            <p:cNvSpPr/>
            <p:nvPr/>
          </p:nvSpPr>
          <p:spPr>
            <a:xfrm>
              <a:off x="2672547" y="1836745"/>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76" name="rc876"/>
            <p:cNvSpPr/>
            <p:nvPr/>
          </p:nvSpPr>
          <p:spPr>
            <a:xfrm>
              <a:off x="2975953" y="1836745"/>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77" name="rc877"/>
            <p:cNvSpPr/>
            <p:nvPr/>
          </p:nvSpPr>
          <p:spPr>
            <a:xfrm>
              <a:off x="3279359" y="1836745"/>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78" name="rc878"/>
            <p:cNvSpPr/>
            <p:nvPr/>
          </p:nvSpPr>
          <p:spPr>
            <a:xfrm>
              <a:off x="3582765" y="1836745"/>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79" name="rc879"/>
            <p:cNvSpPr/>
            <p:nvPr/>
          </p:nvSpPr>
          <p:spPr>
            <a:xfrm>
              <a:off x="3886171" y="1836745"/>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80" name="rc880"/>
            <p:cNvSpPr/>
            <p:nvPr/>
          </p:nvSpPr>
          <p:spPr>
            <a:xfrm>
              <a:off x="4189577" y="1836745"/>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81" name="rc881"/>
            <p:cNvSpPr/>
            <p:nvPr/>
          </p:nvSpPr>
          <p:spPr>
            <a:xfrm>
              <a:off x="4492982" y="1836745"/>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82" name="rc882"/>
            <p:cNvSpPr/>
            <p:nvPr/>
          </p:nvSpPr>
          <p:spPr>
            <a:xfrm>
              <a:off x="4796388" y="1836745"/>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83" name="rc883"/>
            <p:cNvSpPr/>
            <p:nvPr/>
          </p:nvSpPr>
          <p:spPr>
            <a:xfrm>
              <a:off x="5099794" y="1836745"/>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84" name="rc884"/>
            <p:cNvSpPr/>
            <p:nvPr/>
          </p:nvSpPr>
          <p:spPr>
            <a:xfrm>
              <a:off x="5403200" y="183674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85" name="rc885"/>
            <p:cNvSpPr/>
            <p:nvPr/>
          </p:nvSpPr>
          <p:spPr>
            <a:xfrm>
              <a:off x="5706606" y="183674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86" name="rc886"/>
            <p:cNvSpPr/>
            <p:nvPr/>
          </p:nvSpPr>
          <p:spPr>
            <a:xfrm>
              <a:off x="6010012" y="183674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87" name="rc887"/>
            <p:cNvSpPr/>
            <p:nvPr/>
          </p:nvSpPr>
          <p:spPr>
            <a:xfrm>
              <a:off x="6313417" y="183674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88" name="rc888"/>
            <p:cNvSpPr/>
            <p:nvPr/>
          </p:nvSpPr>
          <p:spPr>
            <a:xfrm>
              <a:off x="6616823" y="183674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89" name="rc889"/>
            <p:cNvSpPr/>
            <p:nvPr/>
          </p:nvSpPr>
          <p:spPr>
            <a:xfrm>
              <a:off x="6920229" y="183674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0" name="rc890"/>
            <p:cNvSpPr/>
            <p:nvPr/>
          </p:nvSpPr>
          <p:spPr>
            <a:xfrm>
              <a:off x="7223635" y="183674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1" name="rc891"/>
            <p:cNvSpPr/>
            <p:nvPr/>
          </p:nvSpPr>
          <p:spPr>
            <a:xfrm>
              <a:off x="7527041" y="183674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2" name="rc892"/>
            <p:cNvSpPr/>
            <p:nvPr/>
          </p:nvSpPr>
          <p:spPr>
            <a:xfrm>
              <a:off x="7830447" y="183674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3" name="rc893"/>
            <p:cNvSpPr/>
            <p:nvPr/>
          </p:nvSpPr>
          <p:spPr>
            <a:xfrm>
              <a:off x="8133852" y="183674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4" name="rc894"/>
            <p:cNvSpPr/>
            <p:nvPr/>
          </p:nvSpPr>
          <p:spPr>
            <a:xfrm>
              <a:off x="8437258" y="183674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5" name="rc895"/>
            <p:cNvSpPr/>
            <p:nvPr/>
          </p:nvSpPr>
          <p:spPr>
            <a:xfrm>
              <a:off x="8740664" y="183674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6" name="rc896"/>
            <p:cNvSpPr/>
            <p:nvPr/>
          </p:nvSpPr>
          <p:spPr>
            <a:xfrm>
              <a:off x="1762330" y="2599073"/>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97" name="rc897"/>
            <p:cNvSpPr/>
            <p:nvPr/>
          </p:nvSpPr>
          <p:spPr>
            <a:xfrm>
              <a:off x="2065736" y="259907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98" name="rc898"/>
            <p:cNvSpPr/>
            <p:nvPr/>
          </p:nvSpPr>
          <p:spPr>
            <a:xfrm>
              <a:off x="2369142" y="259907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99" name="rc899"/>
            <p:cNvSpPr/>
            <p:nvPr/>
          </p:nvSpPr>
          <p:spPr>
            <a:xfrm>
              <a:off x="2672547" y="259907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00" name="rc900"/>
            <p:cNvSpPr/>
            <p:nvPr/>
          </p:nvSpPr>
          <p:spPr>
            <a:xfrm>
              <a:off x="2975953" y="259907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01" name="rc901"/>
            <p:cNvSpPr/>
            <p:nvPr/>
          </p:nvSpPr>
          <p:spPr>
            <a:xfrm>
              <a:off x="3279359" y="259907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02" name="rc902"/>
            <p:cNvSpPr/>
            <p:nvPr/>
          </p:nvSpPr>
          <p:spPr>
            <a:xfrm>
              <a:off x="3582765" y="259907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03" name="rc903"/>
            <p:cNvSpPr/>
            <p:nvPr/>
          </p:nvSpPr>
          <p:spPr>
            <a:xfrm>
              <a:off x="3886171" y="2599073"/>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04" name="rc904"/>
            <p:cNvSpPr/>
            <p:nvPr/>
          </p:nvSpPr>
          <p:spPr>
            <a:xfrm>
              <a:off x="4189577" y="2599073"/>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05" name="rc905"/>
            <p:cNvSpPr/>
            <p:nvPr/>
          </p:nvSpPr>
          <p:spPr>
            <a:xfrm>
              <a:off x="4492982" y="2599073"/>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06" name="rc906"/>
            <p:cNvSpPr/>
            <p:nvPr/>
          </p:nvSpPr>
          <p:spPr>
            <a:xfrm>
              <a:off x="4796388" y="2599073"/>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07" name="rc907"/>
            <p:cNvSpPr/>
            <p:nvPr/>
          </p:nvSpPr>
          <p:spPr>
            <a:xfrm>
              <a:off x="5099794" y="2599073"/>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08" name="rc908"/>
            <p:cNvSpPr/>
            <p:nvPr/>
          </p:nvSpPr>
          <p:spPr>
            <a:xfrm>
              <a:off x="5403200" y="2599073"/>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909" name="rc909"/>
            <p:cNvSpPr/>
            <p:nvPr/>
          </p:nvSpPr>
          <p:spPr>
            <a:xfrm>
              <a:off x="5706606" y="2599073"/>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10" name="rc910"/>
            <p:cNvSpPr/>
            <p:nvPr/>
          </p:nvSpPr>
          <p:spPr>
            <a:xfrm>
              <a:off x="6010012" y="2599073"/>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11" name="rc911"/>
            <p:cNvSpPr/>
            <p:nvPr/>
          </p:nvSpPr>
          <p:spPr>
            <a:xfrm>
              <a:off x="6313417" y="2599073"/>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12" name="rc912"/>
            <p:cNvSpPr/>
            <p:nvPr/>
          </p:nvSpPr>
          <p:spPr>
            <a:xfrm>
              <a:off x="6616823" y="2599073"/>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13" name="rc913"/>
            <p:cNvSpPr/>
            <p:nvPr/>
          </p:nvSpPr>
          <p:spPr>
            <a:xfrm>
              <a:off x="6920229" y="2599073"/>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14" name="rc914"/>
            <p:cNvSpPr/>
            <p:nvPr/>
          </p:nvSpPr>
          <p:spPr>
            <a:xfrm>
              <a:off x="7223635" y="259907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15" name="rc915"/>
            <p:cNvSpPr/>
            <p:nvPr/>
          </p:nvSpPr>
          <p:spPr>
            <a:xfrm>
              <a:off x="7527041" y="259907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16" name="rc916"/>
            <p:cNvSpPr/>
            <p:nvPr/>
          </p:nvSpPr>
          <p:spPr>
            <a:xfrm>
              <a:off x="1762330" y="5495918"/>
              <a:ext cx="303405" cy="76232"/>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917" name="rc917"/>
            <p:cNvSpPr/>
            <p:nvPr/>
          </p:nvSpPr>
          <p:spPr>
            <a:xfrm>
              <a:off x="2065736" y="5495918"/>
              <a:ext cx="303405" cy="76232"/>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918" name="rc918"/>
            <p:cNvSpPr/>
            <p:nvPr/>
          </p:nvSpPr>
          <p:spPr>
            <a:xfrm>
              <a:off x="2369142" y="5495918"/>
              <a:ext cx="303405" cy="76232"/>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919" name="rc919"/>
            <p:cNvSpPr/>
            <p:nvPr/>
          </p:nvSpPr>
          <p:spPr>
            <a:xfrm>
              <a:off x="2672547" y="5495918"/>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920" name="rc920"/>
            <p:cNvSpPr/>
            <p:nvPr/>
          </p:nvSpPr>
          <p:spPr>
            <a:xfrm>
              <a:off x="2975953" y="5495918"/>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21" name="rc921"/>
            <p:cNvSpPr/>
            <p:nvPr/>
          </p:nvSpPr>
          <p:spPr>
            <a:xfrm>
              <a:off x="3279359" y="5495918"/>
              <a:ext cx="303405" cy="76232"/>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922" name="rc922"/>
            <p:cNvSpPr/>
            <p:nvPr/>
          </p:nvSpPr>
          <p:spPr>
            <a:xfrm>
              <a:off x="3582765" y="5495918"/>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23" name="rc923"/>
            <p:cNvSpPr/>
            <p:nvPr/>
          </p:nvSpPr>
          <p:spPr>
            <a:xfrm>
              <a:off x="3886171" y="5495918"/>
              <a:ext cx="303405" cy="76232"/>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924" name="rc924"/>
            <p:cNvSpPr/>
            <p:nvPr/>
          </p:nvSpPr>
          <p:spPr>
            <a:xfrm>
              <a:off x="4189577" y="5495918"/>
              <a:ext cx="303405" cy="76232"/>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925" name="rc925"/>
            <p:cNvSpPr/>
            <p:nvPr/>
          </p:nvSpPr>
          <p:spPr>
            <a:xfrm>
              <a:off x="4492982" y="5495918"/>
              <a:ext cx="303405" cy="76232"/>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926" name="rc926"/>
            <p:cNvSpPr/>
            <p:nvPr/>
          </p:nvSpPr>
          <p:spPr>
            <a:xfrm>
              <a:off x="4796388" y="5495918"/>
              <a:ext cx="303405" cy="76232"/>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927" name="rc927"/>
            <p:cNvSpPr/>
            <p:nvPr/>
          </p:nvSpPr>
          <p:spPr>
            <a:xfrm>
              <a:off x="5099794" y="5495918"/>
              <a:ext cx="303405" cy="76232"/>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928" name="rc928"/>
            <p:cNvSpPr/>
            <p:nvPr/>
          </p:nvSpPr>
          <p:spPr>
            <a:xfrm>
              <a:off x="5403200" y="5495918"/>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29" name="rc929"/>
            <p:cNvSpPr/>
            <p:nvPr/>
          </p:nvSpPr>
          <p:spPr>
            <a:xfrm>
              <a:off x="5706606" y="549591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30" name="rc930"/>
            <p:cNvSpPr/>
            <p:nvPr/>
          </p:nvSpPr>
          <p:spPr>
            <a:xfrm>
              <a:off x="6010012" y="549591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31" name="rc931"/>
            <p:cNvSpPr/>
            <p:nvPr/>
          </p:nvSpPr>
          <p:spPr>
            <a:xfrm>
              <a:off x="6313417" y="5495918"/>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32" name="rc932"/>
            <p:cNvSpPr/>
            <p:nvPr/>
          </p:nvSpPr>
          <p:spPr>
            <a:xfrm>
              <a:off x="6616823" y="5495918"/>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33" name="rc933"/>
            <p:cNvSpPr/>
            <p:nvPr/>
          </p:nvSpPr>
          <p:spPr>
            <a:xfrm>
              <a:off x="6920229" y="5495918"/>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934" name="rc934"/>
            <p:cNvSpPr/>
            <p:nvPr/>
          </p:nvSpPr>
          <p:spPr>
            <a:xfrm>
              <a:off x="7223635" y="5495918"/>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35" name="rc935"/>
            <p:cNvSpPr/>
            <p:nvPr/>
          </p:nvSpPr>
          <p:spPr>
            <a:xfrm>
              <a:off x="7527041" y="5495918"/>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36" name="rc936"/>
            <p:cNvSpPr/>
            <p:nvPr/>
          </p:nvSpPr>
          <p:spPr>
            <a:xfrm>
              <a:off x="1762330" y="4276194"/>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37" name="rc937"/>
            <p:cNvSpPr/>
            <p:nvPr/>
          </p:nvSpPr>
          <p:spPr>
            <a:xfrm>
              <a:off x="2065736" y="4276194"/>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38" name="rc938"/>
            <p:cNvSpPr/>
            <p:nvPr/>
          </p:nvSpPr>
          <p:spPr>
            <a:xfrm>
              <a:off x="2369142" y="4276194"/>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39" name="rc939"/>
            <p:cNvSpPr/>
            <p:nvPr/>
          </p:nvSpPr>
          <p:spPr>
            <a:xfrm>
              <a:off x="2672547" y="4276194"/>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40" name="rc940"/>
            <p:cNvSpPr/>
            <p:nvPr/>
          </p:nvSpPr>
          <p:spPr>
            <a:xfrm>
              <a:off x="2975953" y="4276194"/>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41" name="rc941"/>
            <p:cNvSpPr/>
            <p:nvPr/>
          </p:nvSpPr>
          <p:spPr>
            <a:xfrm>
              <a:off x="3279359" y="4276194"/>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42" name="rc942"/>
            <p:cNvSpPr/>
            <p:nvPr/>
          </p:nvSpPr>
          <p:spPr>
            <a:xfrm>
              <a:off x="3582765" y="4276194"/>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43" name="rc943"/>
            <p:cNvSpPr/>
            <p:nvPr/>
          </p:nvSpPr>
          <p:spPr>
            <a:xfrm>
              <a:off x="3886171" y="4276194"/>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44" name="rc944"/>
            <p:cNvSpPr/>
            <p:nvPr/>
          </p:nvSpPr>
          <p:spPr>
            <a:xfrm>
              <a:off x="4189577" y="4276194"/>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45" name="rc945"/>
            <p:cNvSpPr/>
            <p:nvPr/>
          </p:nvSpPr>
          <p:spPr>
            <a:xfrm>
              <a:off x="4492982" y="4276194"/>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46" name="rc946"/>
            <p:cNvSpPr/>
            <p:nvPr/>
          </p:nvSpPr>
          <p:spPr>
            <a:xfrm>
              <a:off x="4796388" y="4276194"/>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47" name="rc947"/>
            <p:cNvSpPr/>
            <p:nvPr/>
          </p:nvSpPr>
          <p:spPr>
            <a:xfrm>
              <a:off x="5099794" y="4276194"/>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948" name="rc948"/>
            <p:cNvSpPr/>
            <p:nvPr/>
          </p:nvSpPr>
          <p:spPr>
            <a:xfrm>
              <a:off x="5403200" y="4276194"/>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949" name="rc949"/>
            <p:cNvSpPr/>
            <p:nvPr/>
          </p:nvSpPr>
          <p:spPr>
            <a:xfrm>
              <a:off x="5706606" y="4276194"/>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950" name="rc950"/>
            <p:cNvSpPr/>
            <p:nvPr/>
          </p:nvSpPr>
          <p:spPr>
            <a:xfrm>
              <a:off x="6010012" y="4276194"/>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951" name="rc951"/>
            <p:cNvSpPr/>
            <p:nvPr/>
          </p:nvSpPr>
          <p:spPr>
            <a:xfrm>
              <a:off x="6313417" y="4276194"/>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52" name="rc952"/>
            <p:cNvSpPr/>
            <p:nvPr/>
          </p:nvSpPr>
          <p:spPr>
            <a:xfrm>
              <a:off x="6616823" y="4276194"/>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53" name="rc953"/>
            <p:cNvSpPr/>
            <p:nvPr/>
          </p:nvSpPr>
          <p:spPr>
            <a:xfrm>
              <a:off x="6920229" y="4276194"/>
              <a:ext cx="303405" cy="76232"/>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54" name="rc954"/>
            <p:cNvSpPr/>
            <p:nvPr/>
          </p:nvSpPr>
          <p:spPr>
            <a:xfrm>
              <a:off x="7223635" y="4276194"/>
              <a:ext cx="303405" cy="76232"/>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55" name="rc955"/>
            <p:cNvSpPr/>
            <p:nvPr/>
          </p:nvSpPr>
          <p:spPr>
            <a:xfrm>
              <a:off x="7527041" y="4276194"/>
              <a:ext cx="303405" cy="76232"/>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56" name="rc956"/>
            <p:cNvSpPr/>
            <p:nvPr/>
          </p:nvSpPr>
          <p:spPr>
            <a:xfrm>
              <a:off x="7830447" y="4276194"/>
              <a:ext cx="303405" cy="76232"/>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57" name="rc957"/>
            <p:cNvSpPr/>
            <p:nvPr/>
          </p:nvSpPr>
          <p:spPr>
            <a:xfrm>
              <a:off x="8133852" y="4276194"/>
              <a:ext cx="303405" cy="76232"/>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58" name="rc958"/>
            <p:cNvSpPr/>
            <p:nvPr/>
          </p:nvSpPr>
          <p:spPr>
            <a:xfrm>
              <a:off x="8437258" y="4276194"/>
              <a:ext cx="303405" cy="76232"/>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59" name="rc959"/>
            <p:cNvSpPr/>
            <p:nvPr/>
          </p:nvSpPr>
          <p:spPr>
            <a:xfrm>
              <a:off x="8740664" y="4276194"/>
              <a:ext cx="303405" cy="76232"/>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60" name="rc960"/>
            <p:cNvSpPr/>
            <p:nvPr/>
          </p:nvSpPr>
          <p:spPr>
            <a:xfrm>
              <a:off x="7830447" y="5495918"/>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61" name="rc961"/>
            <p:cNvSpPr/>
            <p:nvPr/>
          </p:nvSpPr>
          <p:spPr>
            <a:xfrm>
              <a:off x="8133852" y="5495918"/>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962" name="rc962"/>
            <p:cNvSpPr/>
            <p:nvPr/>
          </p:nvSpPr>
          <p:spPr>
            <a:xfrm>
              <a:off x="8437258" y="5495918"/>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63" name="rc963"/>
            <p:cNvSpPr/>
            <p:nvPr/>
          </p:nvSpPr>
          <p:spPr>
            <a:xfrm>
              <a:off x="8740664" y="5495918"/>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64" name="rc964"/>
            <p:cNvSpPr/>
            <p:nvPr/>
          </p:nvSpPr>
          <p:spPr>
            <a:xfrm>
              <a:off x="4189577" y="4352427"/>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65" name="rc965"/>
            <p:cNvSpPr/>
            <p:nvPr/>
          </p:nvSpPr>
          <p:spPr>
            <a:xfrm>
              <a:off x="1762330" y="3285168"/>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66" name="rc966"/>
            <p:cNvSpPr/>
            <p:nvPr/>
          </p:nvSpPr>
          <p:spPr>
            <a:xfrm>
              <a:off x="2065736" y="3285168"/>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67" name="rc967"/>
            <p:cNvSpPr/>
            <p:nvPr/>
          </p:nvSpPr>
          <p:spPr>
            <a:xfrm>
              <a:off x="2369142" y="3285168"/>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68" name="rc968"/>
            <p:cNvSpPr/>
            <p:nvPr/>
          </p:nvSpPr>
          <p:spPr>
            <a:xfrm>
              <a:off x="2672547" y="3285168"/>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69" name="rc969"/>
            <p:cNvSpPr/>
            <p:nvPr/>
          </p:nvSpPr>
          <p:spPr>
            <a:xfrm>
              <a:off x="2975953" y="3285168"/>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70" name="rc970"/>
            <p:cNvSpPr/>
            <p:nvPr/>
          </p:nvSpPr>
          <p:spPr>
            <a:xfrm>
              <a:off x="3279359" y="3285168"/>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71" name="rc971"/>
            <p:cNvSpPr/>
            <p:nvPr/>
          </p:nvSpPr>
          <p:spPr>
            <a:xfrm>
              <a:off x="3582765" y="3285168"/>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72" name="rc972"/>
            <p:cNvSpPr/>
            <p:nvPr/>
          </p:nvSpPr>
          <p:spPr>
            <a:xfrm>
              <a:off x="3886171" y="3285168"/>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73" name="rc973"/>
            <p:cNvSpPr/>
            <p:nvPr/>
          </p:nvSpPr>
          <p:spPr>
            <a:xfrm>
              <a:off x="4189577" y="3285168"/>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74" name="rc974"/>
            <p:cNvSpPr/>
            <p:nvPr/>
          </p:nvSpPr>
          <p:spPr>
            <a:xfrm>
              <a:off x="4492982" y="3285168"/>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75" name="rc975"/>
            <p:cNvSpPr/>
            <p:nvPr/>
          </p:nvSpPr>
          <p:spPr>
            <a:xfrm>
              <a:off x="4796388" y="3285168"/>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76" name="rc976"/>
            <p:cNvSpPr/>
            <p:nvPr/>
          </p:nvSpPr>
          <p:spPr>
            <a:xfrm>
              <a:off x="5099794" y="3285168"/>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77" name="rc977"/>
            <p:cNvSpPr/>
            <p:nvPr/>
          </p:nvSpPr>
          <p:spPr>
            <a:xfrm>
              <a:off x="5403200" y="3285168"/>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78" name="rc978"/>
            <p:cNvSpPr/>
            <p:nvPr/>
          </p:nvSpPr>
          <p:spPr>
            <a:xfrm>
              <a:off x="5706606" y="3285168"/>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79" name="rc979"/>
            <p:cNvSpPr/>
            <p:nvPr/>
          </p:nvSpPr>
          <p:spPr>
            <a:xfrm>
              <a:off x="6010012" y="3285168"/>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80" name="rc980"/>
            <p:cNvSpPr/>
            <p:nvPr/>
          </p:nvSpPr>
          <p:spPr>
            <a:xfrm>
              <a:off x="6313417" y="3285168"/>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81" name="rc981"/>
            <p:cNvSpPr/>
            <p:nvPr/>
          </p:nvSpPr>
          <p:spPr>
            <a:xfrm>
              <a:off x="6616823" y="3285168"/>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82" name="rc982"/>
            <p:cNvSpPr/>
            <p:nvPr/>
          </p:nvSpPr>
          <p:spPr>
            <a:xfrm>
              <a:off x="6920229" y="3285168"/>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83" name="rc983"/>
            <p:cNvSpPr/>
            <p:nvPr/>
          </p:nvSpPr>
          <p:spPr>
            <a:xfrm>
              <a:off x="7223635" y="3285168"/>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84" name="rc984"/>
            <p:cNvSpPr/>
            <p:nvPr/>
          </p:nvSpPr>
          <p:spPr>
            <a:xfrm>
              <a:off x="7527041" y="3285168"/>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85" name="rc985"/>
            <p:cNvSpPr/>
            <p:nvPr/>
          </p:nvSpPr>
          <p:spPr>
            <a:xfrm>
              <a:off x="7830447" y="3285168"/>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86" name="rc986"/>
            <p:cNvSpPr/>
            <p:nvPr/>
          </p:nvSpPr>
          <p:spPr>
            <a:xfrm>
              <a:off x="8133852" y="3285168"/>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87" name="rc987"/>
            <p:cNvSpPr/>
            <p:nvPr/>
          </p:nvSpPr>
          <p:spPr>
            <a:xfrm>
              <a:off x="8437258" y="3285168"/>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88" name="rc988"/>
            <p:cNvSpPr/>
            <p:nvPr/>
          </p:nvSpPr>
          <p:spPr>
            <a:xfrm>
              <a:off x="8740664" y="3285168"/>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89" name="rc989"/>
            <p:cNvSpPr/>
            <p:nvPr/>
          </p:nvSpPr>
          <p:spPr>
            <a:xfrm>
              <a:off x="1762330" y="3971263"/>
              <a:ext cx="303405" cy="76232"/>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90" name="rc990"/>
            <p:cNvSpPr/>
            <p:nvPr/>
          </p:nvSpPr>
          <p:spPr>
            <a:xfrm>
              <a:off x="2065736" y="3971263"/>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991" name="rc991"/>
            <p:cNvSpPr/>
            <p:nvPr/>
          </p:nvSpPr>
          <p:spPr>
            <a:xfrm>
              <a:off x="2369142" y="3971263"/>
              <a:ext cx="303405" cy="76232"/>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992" name="rc992"/>
            <p:cNvSpPr/>
            <p:nvPr/>
          </p:nvSpPr>
          <p:spPr>
            <a:xfrm>
              <a:off x="2672547" y="3971263"/>
              <a:ext cx="303405" cy="76232"/>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993" name="rc993"/>
            <p:cNvSpPr/>
            <p:nvPr/>
          </p:nvSpPr>
          <p:spPr>
            <a:xfrm>
              <a:off x="2975953" y="3971263"/>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94" name="rc994"/>
            <p:cNvSpPr/>
            <p:nvPr/>
          </p:nvSpPr>
          <p:spPr>
            <a:xfrm>
              <a:off x="3279359" y="3971263"/>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995" name="rc995"/>
            <p:cNvSpPr/>
            <p:nvPr/>
          </p:nvSpPr>
          <p:spPr>
            <a:xfrm>
              <a:off x="3582765" y="3971263"/>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96" name="rc996"/>
            <p:cNvSpPr/>
            <p:nvPr/>
          </p:nvSpPr>
          <p:spPr>
            <a:xfrm>
              <a:off x="3886171" y="3971263"/>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97" name="rc997"/>
            <p:cNvSpPr/>
            <p:nvPr/>
          </p:nvSpPr>
          <p:spPr>
            <a:xfrm>
              <a:off x="4189577" y="3971263"/>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98" name="rc998"/>
            <p:cNvSpPr/>
            <p:nvPr/>
          </p:nvSpPr>
          <p:spPr>
            <a:xfrm>
              <a:off x="4492982" y="3971263"/>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99" name="rc999"/>
            <p:cNvSpPr/>
            <p:nvPr/>
          </p:nvSpPr>
          <p:spPr>
            <a:xfrm>
              <a:off x="4796388" y="3971263"/>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00" name="rc1000"/>
            <p:cNvSpPr/>
            <p:nvPr/>
          </p:nvSpPr>
          <p:spPr>
            <a:xfrm>
              <a:off x="5099794" y="3971263"/>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01" name="rc1001"/>
            <p:cNvSpPr/>
            <p:nvPr/>
          </p:nvSpPr>
          <p:spPr>
            <a:xfrm>
              <a:off x="5403200" y="3971263"/>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02" name="rc1002"/>
            <p:cNvSpPr/>
            <p:nvPr/>
          </p:nvSpPr>
          <p:spPr>
            <a:xfrm>
              <a:off x="5706606" y="3971263"/>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03" name="rc1003"/>
            <p:cNvSpPr/>
            <p:nvPr/>
          </p:nvSpPr>
          <p:spPr>
            <a:xfrm>
              <a:off x="6010012" y="3971263"/>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04" name="rc1004"/>
            <p:cNvSpPr/>
            <p:nvPr/>
          </p:nvSpPr>
          <p:spPr>
            <a:xfrm>
              <a:off x="6313417" y="3971263"/>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05" name="rc1005"/>
            <p:cNvSpPr/>
            <p:nvPr/>
          </p:nvSpPr>
          <p:spPr>
            <a:xfrm>
              <a:off x="6616823" y="3971263"/>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06" name="rc1006"/>
            <p:cNvSpPr/>
            <p:nvPr/>
          </p:nvSpPr>
          <p:spPr>
            <a:xfrm>
              <a:off x="6920229" y="3971263"/>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07" name="rc1007"/>
            <p:cNvSpPr/>
            <p:nvPr/>
          </p:nvSpPr>
          <p:spPr>
            <a:xfrm>
              <a:off x="7223635" y="3971263"/>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08" name="rc1008"/>
            <p:cNvSpPr/>
            <p:nvPr/>
          </p:nvSpPr>
          <p:spPr>
            <a:xfrm>
              <a:off x="7527041" y="3971263"/>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09" name="rc1009"/>
            <p:cNvSpPr/>
            <p:nvPr/>
          </p:nvSpPr>
          <p:spPr>
            <a:xfrm>
              <a:off x="7830447" y="3971263"/>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10" name="rc1010"/>
            <p:cNvSpPr/>
            <p:nvPr/>
          </p:nvSpPr>
          <p:spPr>
            <a:xfrm>
              <a:off x="8133852" y="3971263"/>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11" name="rc1011"/>
            <p:cNvSpPr/>
            <p:nvPr/>
          </p:nvSpPr>
          <p:spPr>
            <a:xfrm>
              <a:off x="8437258" y="3971263"/>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12" name="rc1012"/>
            <p:cNvSpPr/>
            <p:nvPr/>
          </p:nvSpPr>
          <p:spPr>
            <a:xfrm>
              <a:off x="8740664" y="3971263"/>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13" name="rc1013"/>
            <p:cNvSpPr/>
            <p:nvPr/>
          </p:nvSpPr>
          <p:spPr>
            <a:xfrm>
              <a:off x="1762330" y="5343453"/>
              <a:ext cx="303405" cy="76232"/>
            </a:xfrm>
            <a:prstGeom prst="rect">
              <a:avLst/>
            </a:prstGeom>
            <a:solidFill>
              <a:srgbClr val="BA0C02">
                <a:alpha val="100000"/>
              </a:srgbClr>
            </a:solidFill>
            <a:ln w="2710" cap="flat">
              <a:solidFill>
                <a:srgbClr val="FFFFFF">
                  <a:alpha val="100000"/>
                </a:srgbClr>
              </a:solidFill>
              <a:prstDash val="solid"/>
              <a:miter/>
            </a:ln>
          </p:spPr>
          <p:txBody>
            <a:bodyPr/>
            <a:lstStyle/>
            <a:p/>
          </p:txBody>
        </p:sp>
        <p:sp>
          <p:nvSpPr>
            <p:cNvPr id="1014" name="rc1014"/>
            <p:cNvSpPr/>
            <p:nvPr/>
          </p:nvSpPr>
          <p:spPr>
            <a:xfrm>
              <a:off x="2065736" y="5343453"/>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15" name="rc1015"/>
            <p:cNvSpPr/>
            <p:nvPr/>
          </p:nvSpPr>
          <p:spPr>
            <a:xfrm>
              <a:off x="2369142" y="5343453"/>
              <a:ext cx="303405" cy="76232"/>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1016" name="rc1016"/>
            <p:cNvSpPr/>
            <p:nvPr/>
          </p:nvSpPr>
          <p:spPr>
            <a:xfrm>
              <a:off x="2672547" y="5343453"/>
              <a:ext cx="303405" cy="76232"/>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017" name="rc1017"/>
            <p:cNvSpPr/>
            <p:nvPr/>
          </p:nvSpPr>
          <p:spPr>
            <a:xfrm>
              <a:off x="2975953" y="5343453"/>
              <a:ext cx="303405" cy="76232"/>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018" name="rc1018"/>
            <p:cNvSpPr/>
            <p:nvPr/>
          </p:nvSpPr>
          <p:spPr>
            <a:xfrm>
              <a:off x="3279359" y="5343453"/>
              <a:ext cx="303405" cy="76232"/>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019" name="rc1019"/>
            <p:cNvSpPr/>
            <p:nvPr/>
          </p:nvSpPr>
          <p:spPr>
            <a:xfrm>
              <a:off x="3582765" y="534345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20" name="rc1020"/>
            <p:cNvSpPr/>
            <p:nvPr/>
          </p:nvSpPr>
          <p:spPr>
            <a:xfrm>
              <a:off x="3886171" y="534345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21" name="rc1021"/>
            <p:cNvSpPr/>
            <p:nvPr/>
          </p:nvSpPr>
          <p:spPr>
            <a:xfrm>
              <a:off x="4189577" y="534345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22" name="rc1022"/>
            <p:cNvSpPr/>
            <p:nvPr/>
          </p:nvSpPr>
          <p:spPr>
            <a:xfrm>
              <a:off x="4492982" y="534345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23" name="rc1023"/>
            <p:cNvSpPr/>
            <p:nvPr/>
          </p:nvSpPr>
          <p:spPr>
            <a:xfrm>
              <a:off x="4796388" y="534345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24" name="rc1024"/>
            <p:cNvSpPr/>
            <p:nvPr/>
          </p:nvSpPr>
          <p:spPr>
            <a:xfrm>
              <a:off x="5099794" y="534345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25" name="rc1025"/>
            <p:cNvSpPr/>
            <p:nvPr/>
          </p:nvSpPr>
          <p:spPr>
            <a:xfrm>
              <a:off x="5403200" y="5343453"/>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26" name="rc1026"/>
            <p:cNvSpPr/>
            <p:nvPr/>
          </p:nvSpPr>
          <p:spPr>
            <a:xfrm>
              <a:off x="5706606" y="5343453"/>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27" name="rc1027"/>
            <p:cNvSpPr/>
            <p:nvPr/>
          </p:nvSpPr>
          <p:spPr>
            <a:xfrm>
              <a:off x="6010012" y="534345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28" name="rc1028"/>
            <p:cNvSpPr/>
            <p:nvPr/>
          </p:nvSpPr>
          <p:spPr>
            <a:xfrm>
              <a:off x="6313417" y="534345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29" name="rc1029"/>
            <p:cNvSpPr/>
            <p:nvPr/>
          </p:nvSpPr>
          <p:spPr>
            <a:xfrm>
              <a:off x="6616823" y="534345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30" name="rc1030"/>
            <p:cNvSpPr/>
            <p:nvPr/>
          </p:nvSpPr>
          <p:spPr>
            <a:xfrm>
              <a:off x="6920229" y="5343453"/>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31" name="rc1031"/>
            <p:cNvSpPr/>
            <p:nvPr/>
          </p:nvSpPr>
          <p:spPr>
            <a:xfrm>
              <a:off x="7223635" y="534345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32" name="rc1032"/>
            <p:cNvSpPr/>
            <p:nvPr/>
          </p:nvSpPr>
          <p:spPr>
            <a:xfrm>
              <a:off x="7527041" y="5343453"/>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33" name="rc1033"/>
            <p:cNvSpPr/>
            <p:nvPr/>
          </p:nvSpPr>
          <p:spPr>
            <a:xfrm>
              <a:off x="7830447" y="534345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34" name="rc1034"/>
            <p:cNvSpPr/>
            <p:nvPr/>
          </p:nvSpPr>
          <p:spPr>
            <a:xfrm>
              <a:off x="8133852" y="534345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35" name="rc1035"/>
            <p:cNvSpPr/>
            <p:nvPr/>
          </p:nvSpPr>
          <p:spPr>
            <a:xfrm>
              <a:off x="8437258" y="534345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36" name="rc1036"/>
            <p:cNvSpPr/>
            <p:nvPr/>
          </p:nvSpPr>
          <p:spPr>
            <a:xfrm>
              <a:off x="8740664" y="534345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37" name="rc1037"/>
            <p:cNvSpPr/>
            <p:nvPr/>
          </p:nvSpPr>
          <p:spPr>
            <a:xfrm>
              <a:off x="1762330" y="5190987"/>
              <a:ext cx="303405" cy="76232"/>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038" name="rc1038"/>
            <p:cNvSpPr/>
            <p:nvPr/>
          </p:nvSpPr>
          <p:spPr>
            <a:xfrm>
              <a:off x="2065736" y="5190987"/>
              <a:ext cx="303405" cy="76232"/>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039" name="rc1039"/>
            <p:cNvSpPr/>
            <p:nvPr/>
          </p:nvSpPr>
          <p:spPr>
            <a:xfrm>
              <a:off x="2369142" y="5190987"/>
              <a:ext cx="303405" cy="76232"/>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040" name="rc1040"/>
            <p:cNvSpPr/>
            <p:nvPr/>
          </p:nvSpPr>
          <p:spPr>
            <a:xfrm>
              <a:off x="2672547" y="5190987"/>
              <a:ext cx="303405" cy="76232"/>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041" name="rc1041"/>
            <p:cNvSpPr/>
            <p:nvPr/>
          </p:nvSpPr>
          <p:spPr>
            <a:xfrm>
              <a:off x="2975953" y="5190987"/>
              <a:ext cx="303405" cy="76232"/>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042" name="rc1042"/>
            <p:cNvSpPr/>
            <p:nvPr/>
          </p:nvSpPr>
          <p:spPr>
            <a:xfrm>
              <a:off x="3279359" y="5190987"/>
              <a:ext cx="303405" cy="76232"/>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043" name="rc1043"/>
            <p:cNvSpPr/>
            <p:nvPr/>
          </p:nvSpPr>
          <p:spPr>
            <a:xfrm>
              <a:off x="3582765" y="5190987"/>
              <a:ext cx="303405" cy="76232"/>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044" name="rc1044"/>
            <p:cNvSpPr/>
            <p:nvPr/>
          </p:nvSpPr>
          <p:spPr>
            <a:xfrm>
              <a:off x="3886171" y="5190987"/>
              <a:ext cx="303405" cy="76232"/>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045" name="rc1045"/>
            <p:cNvSpPr/>
            <p:nvPr/>
          </p:nvSpPr>
          <p:spPr>
            <a:xfrm>
              <a:off x="4189577" y="5190987"/>
              <a:ext cx="303405" cy="76232"/>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046" name="rc1046"/>
            <p:cNvSpPr/>
            <p:nvPr/>
          </p:nvSpPr>
          <p:spPr>
            <a:xfrm>
              <a:off x="4492982" y="5190987"/>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47" name="rc1047"/>
            <p:cNvSpPr/>
            <p:nvPr/>
          </p:nvSpPr>
          <p:spPr>
            <a:xfrm>
              <a:off x="4796388" y="5190987"/>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48" name="rc1048"/>
            <p:cNvSpPr/>
            <p:nvPr/>
          </p:nvSpPr>
          <p:spPr>
            <a:xfrm>
              <a:off x="5099794" y="5190987"/>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49" name="rc1049"/>
            <p:cNvSpPr/>
            <p:nvPr/>
          </p:nvSpPr>
          <p:spPr>
            <a:xfrm>
              <a:off x="5403200" y="5190987"/>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50" name="rc1050"/>
            <p:cNvSpPr/>
            <p:nvPr/>
          </p:nvSpPr>
          <p:spPr>
            <a:xfrm>
              <a:off x="5706606" y="5190987"/>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51" name="rc1051"/>
            <p:cNvSpPr/>
            <p:nvPr/>
          </p:nvSpPr>
          <p:spPr>
            <a:xfrm>
              <a:off x="6010012" y="5190987"/>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52" name="rc1052"/>
            <p:cNvSpPr/>
            <p:nvPr/>
          </p:nvSpPr>
          <p:spPr>
            <a:xfrm>
              <a:off x="6313417" y="5190987"/>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53" name="rc1053"/>
            <p:cNvSpPr/>
            <p:nvPr/>
          </p:nvSpPr>
          <p:spPr>
            <a:xfrm>
              <a:off x="6616823" y="5190987"/>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54" name="rc1054"/>
            <p:cNvSpPr/>
            <p:nvPr/>
          </p:nvSpPr>
          <p:spPr>
            <a:xfrm>
              <a:off x="6920229" y="5190987"/>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55" name="rc1055"/>
            <p:cNvSpPr/>
            <p:nvPr/>
          </p:nvSpPr>
          <p:spPr>
            <a:xfrm>
              <a:off x="7223635" y="5190987"/>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56" name="rc1056"/>
            <p:cNvSpPr/>
            <p:nvPr/>
          </p:nvSpPr>
          <p:spPr>
            <a:xfrm>
              <a:off x="7527041" y="5190987"/>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57" name="rc1057"/>
            <p:cNvSpPr/>
            <p:nvPr/>
          </p:nvSpPr>
          <p:spPr>
            <a:xfrm>
              <a:off x="7830447" y="5190987"/>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58" name="rc1058"/>
            <p:cNvSpPr/>
            <p:nvPr/>
          </p:nvSpPr>
          <p:spPr>
            <a:xfrm>
              <a:off x="8133852" y="5190987"/>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59" name="rc1059"/>
            <p:cNvSpPr/>
            <p:nvPr/>
          </p:nvSpPr>
          <p:spPr>
            <a:xfrm>
              <a:off x="8437258" y="5190987"/>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60" name="rc1060"/>
            <p:cNvSpPr/>
            <p:nvPr/>
          </p:nvSpPr>
          <p:spPr>
            <a:xfrm>
              <a:off x="8740664" y="5190987"/>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61" name="rc1061"/>
            <p:cNvSpPr/>
            <p:nvPr/>
          </p:nvSpPr>
          <p:spPr>
            <a:xfrm>
              <a:off x="1762330" y="2827771"/>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62" name="rc1062"/>
            <p:cNvSpPr/>
            <p:nvPr/>
          </p:nvSpPr>
          <p:spPr>
            <a:xfrm>
              <a:off x="2065736" y="2827771"/>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63" name="rc1063"/>
            <p:cNvSpPr/>
            <p:nvPr/>
          </p:nvSpPr>
          <p:spPr>
            <a:xfrm>
              <a:off x="2369142" y="282777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64" name="rc1064"/>
            <p:cNvSpPr/>
            <p:nvPr/>
          </p:nvSpPr>
          <p:spPr>
            <a:xfrm>
              <a:off x="2672547" y="2827771"/>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65" name="rc1065"/>
            <p:cNvSpPr/>
            <p:nvPr/>
          </p:nvSpPr>
          <p:spPr>
            <a:xfrm>
              <a:off x="2975953" y="2827771"/>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66" name="rc1066"/>
            <p:cNvSpPr/>
            <p:nvPr/>
          </p:nvSpPr>
          <p:spPr>
            <a:xfrm>
              <a:off x="3279359" y="282777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67" name="rc1067"/>
            <p:cNvSpPr/>
            <p:nvPr/>
          </p:nvSpPr>
          <p:spPr>
            <a:xfrm>
              <a:off x="3582765" y="282777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68" name="rc1068"/>
            <p:cNvSpPr/>
            <p:nvPr/>
          </p:nvSpPr>
          <p:spPr>
            <a:xfrm>
              <a:off x="3886171" y="282777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69" name="rc1069"/>
            <p:cNvSpPr/>
            <p:nvPr/>
          </p:nvSpPr>
          <p:spPr>
            <a:xfrm>
              <a:off x="4189577" y="282777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70" name="rc1070"/>
            <p:cNvSpPr/>
            <p:nvPr/>
          </p:nvSpPr>
          <p:spPr>
            <a:xfrm>
              <a:off x="4492982" y="282777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71" name="rc1071"/>
            <p:cNvSpPr/>
            <p:nvPr/>
          </p:nvSpPr>
          <p:spPr>
            <a:xfrm>
              <a:off x="4796388" y="282777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72" name="rc1072"/>
            <p:cNvSpPr/>
            <p:nvPr/>
          </p:nvSpPr>
          <p:spPr>
            <a:xfrm>
              <a:off x="5099794" y="282777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73" name="rc1073"/>
            <p:cNvSpPr/>
            <p:nvPr/>
          </p:nvSpPr>
          <p:spPr>
            <a:xfrm>
              <a:off x="5403200" y="282777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74" name="rc1074"/>
            <p:cNvSpPr/>
            <p:nvPr/>
          </p:nvSpPr>
          <p:spPr>
            <a:xfrm>
              <a:off x="1762330" y="11506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75" name="rc1075"/>
            <p:cNvSpPr/>
            <p:nvPr/>
          </p:nvSpPr>
          <p:spPr>
            <a:xfrm>
              <a:off x="2065736" y="11506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76" name="rc1076"/>
            <p:cNvSpPr/>
            <p:nvPr/>
          </p:nvSpPr>
          <p:spPr>
            <a:xfrm>
              <a:off x="2369142" y="11506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77" name="rc1077"/>
            <p:cNvSpPr/>
            <p:nvPr/>
          </p:nvSpPr>
          <p:spPr>
            <a:xfrm>
              <a:off x="2672547" y="115065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78" name="rc1078"/>
            <p:cNvSpPr/>
            <p:nvPr/>
          </p:nvSpPr>
          <p:spPr>
            <a:xfrm>
              <a:off x="2975953" y="115065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79" name="rc1079"/>
            <p:cNvSpPr/>
            <p:nvPr/>
          </p:nvSpPr>
          <p:spPr>
            <a:xfrm>
              <a:off x="3279359" y="115065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80" name="rc1080"/>
            <p:cNvSpPr/>
            <p:nvPr/>
          </p:nvSpPr>
          <p:spPr>
            <a:xfrm>
              <a:off x="3582765" y="1150651"/>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81" name="rc1081"/>
            <p:cNvSpPr/>
            <p:nvPr/>
          </p:nvSpPr>
          <p:spPr>
            <a:xfrm>
              <a:off x="3886171" y="1150651"/>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82" name="rc1082"/>
            <p:cNvSpPr/>
            <p:nvPr/>
          </p:nvSpPr>
          <p:spPr>
            <a:xfrm>
              <a:off x="4189577" y="115065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83" name="rc1083"/>
            <p:cNvSpPr/>
            <p:nvPr/>
          </p:nvSpPr>
          <p:spPr>
            <a:xfrm>
              <a:off x="4492982" y="11506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84" name="rc1084"/>
            <p:cNvSpPr/>
            <p:nvPr/>
          </p:nvSpPr>
          <p:spPr>
            <a:xfrm>
              <a:off x="4796388" y="11506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85" name="rc1085"/>
            <p:cNvSpPr/>
            <p:nvPr/>
          </p:nvSpPr>
          <p:spPr>
            <a:xfrm>
              <a:off x="5099794" y="11506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86" name="rc1086"/>
            <p:cNvSpPr/>
            <p:nvPr/>
          </p:nvSpPr>
          <p:spPr>
            <a:xfrm>
              <a:off x="5403200" y="11506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87" name="rc1087"/>
            <p:cNvSpPr/>
            <p:nvPr/>
          </p:nvSpPr>
          <p:spPr>
            <a:xfrm>
              <a:off x="5706606" y="11506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88" name="rc1088"/>
            <p:cNvSpPr/>
            <p:nvPr/>
          </p:nvSpPr>
          <p:spPr>
            <a:xfrm>
              <a:off x="6010012" y="11506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89" name="rc1089"/>
            <p:cNvSpPr/>
            <p:nvPr/>
          </p:nvSpPr>
          <p:spPr>
            <a:xfrm>
              <a:off x="6313417" y="11506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0" name="rc1090"/>
            <p:cNvSpPr/>
            <p:nvPr/>
          </p:nvSpPr>
          <p:spPr>
            <a:xfrm>
              <a:off x="6616823" y="11506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1" name="rc1091"/>
            <p:cNvSpPr/>
            <p:nvPr/>
          </p:nvSpPr>
          <p:spPr>
            <a:xfrm>
              <a:off x="6920229" y="11506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2" name="rc1092"/>
            <p:cNvSpPr/>
            <p:nvPr/>
          </p:nvSpPr>
          <p:spPr>
            <a:xfrm>
              <a:off x="7223635" y="11506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3" name="rc1093"/>
            <p:cNvSpPr/>
            <p:nvPr/>
          </p:nvSpPr>
          <p:spPr>
            <a:xfrm>
              <a:off x="7527041" y="11506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4" name="rc1094"/>
            <p:cNvSpPr/>
            <p:nvPr/>
          </p:nvSpPr>
          <p:spPr>
            <a:xfrm>
              <a:off x="7830447" y="11506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5" name="rc1095"/>
            <p:cNvSpPr/>
            <p:nvPr/>
          </p:nvSpPr>
          <p:spPr>
            <a:xfrm>
              <a:off x="8133852" y="11506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6" name="rc1096"/>
            <p:cNvSpPr/>
            <p:nvPr/>
          </p:nvSpPr>
          <p:spPr>
            <a:xfrm>
              <a:off x="8437258" y="1150651"/>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97" name="rc1097"/>
            <p:cNvSpPr/>
            <p:nvPr/>
          </p:nvSpPr>
          <p:spPr>
            <a:xfrm>
              <a:off x="8740664" y="1150651"/>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8" name="rc1098"/>
            <p:cNvSpPr/>
            <p:nvPr/>
          </p:nvSpPr>
          <p:spPr>
            <a:xfrm>
              <a:off x="1762330" y="3513866"/>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99" name="rc1099"/>
            <p:cNvSpPr/>
            <p:nvPr/>
          </p:nvSpPr>
          <p:spPr>
            <a:xfrm>
              <a:off x="2065736" y="3513866"/>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00" name="rc1100"/>
            <p:cNvSpPr/>
            <p:nvPr/>
          </p:nvSpPr>
          <p:spPr>
            <a:xfrm>
              <a:off x="2369142" y="3513866"/>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01" name="rc1101"/>
            <p:cNvSpPr/>
            <p:nvPr/>
          </p:nvSpPr>
          <p:spPr>
            <a:xfrm>
              <a:off x="2672547" y="3513866"/>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02" name="rc1102"/>
            <p:cNvSpPr/>
            <p:nvPr/>
          </p:nvSpPr>
          <p:spPr>
            <a:xfrm>
              <a:off x="2975953" y="3513866"/>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03" name="rc1103"/>
            <p:cNvSpPr/>
            <p:nvPr/>
          </p:nvSpPr>
          <p:spPr>
            <a:xfrm>
              <a:off x="3279359" y="3513866"/>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04" name="rc1104"/>
            <p:cNvSpPr/>
            <p:nvPr/>
          </p:nvSpPr>
          <p:spPr>
            <a:xfrm>
              <a:off x="3582765" y="3513866"/>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05" name="rc1105"/>
            <p:cNvSpPr/>
            <p:nvPr/>
          </p:nvSpPr>
          <p:spPr>
            <a:xfrm>
              <a:off x="3886171" y="3513866"/>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06" name="rc1106"/>
            <p:cNvSpPr/>
            <p:nvPr/>
          </p:nvSpPr>
          <p:spPr>
            <a:xfrm>
              <a:off x="4189577" y="3513866"/>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07" name="rc1107"/>
            <p:cNvSpPr/>
            <p:nvPr/>
          </p:nvSpPr>
          <p:spPr>
            <a:xfrm>
              <a:off x="4492982" y="3513866"/>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08" name="rc1108"/>
            <p:cNvSpPr/>
            <p:nvPr/>
          </p:nvSpPr>
          <p:spPr>
            <a:xfrm>
              <a:off x="4796388" y="3513866"/>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09" name="rc1109"/>
            <p:cNvSpPr/>
            <p:nvPr/>
          </p:nvSpPr>
          <p:spPr>
            <a:xfrm>
              <a:off x="5099794" y="3513866"/>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10" name="rc1110"/>
            <p:cNvSpPr/>
            <p:nvPr/>
          </p:nvSpPr>
          <p:spPr>
            <a:xfrm>
              <a:off x="5403200" y="351386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11" name="rc1111"/>
            <p:cNvSpPr/>
            <p:nvPr/>
          </p:nvSpPr>
          <p:spPr>
            <a:xfrm>
              <a:off x="5706606" y="3513866"/>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112" name="rc1112"/>
            <p:cNvSpPr/>
            <p:nvPr/>
          </p:nvSpPr>
          <p:spPr>
            <a:xfrm>
              <a:off x="6010012" y="3513866"/>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113" name="rc1113"/>
            <p:cNvSpPr/>
            <p:nvPr/>
          </p:nvSpPr>
          <p:spPr>
            <a:xfrm>
              <a:off x="6313417" y="3513866"/>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14" name="rc1114"/>
            <p:cNvSpPr/>
            <p:nvPr/>
          </p:nvSpPr>
          <p:spPr>
            <a:xfrm>
              <a:off x="6616823" y="3513866"/>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15" name="rc1115"/>
            <p:cNvSpPr/>
            <p:nvPr/>
          </p:nvSpPr>
          <p:spPr>
            <a:xfrm>
              <a:off x="6920229" y="351386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16" name="rc1116"/>
            <p:cNvSpPr/>
            <p:nvPr/>
          </p:nvSpPr>
          <p:spPr>
            <a:xfrm>
              <a:off x="7223635" y="3513866"/>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17" name="rc1117"/>
            <p:cNvSpPr/>
            <p:nvPr/>
          </p:nvSpPr>
          <p:spPr>
            <a:xfrm>
              <a:off x="7527041" y="3513866"/>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18" name="rc1118"/>
            <p:cNvSpPr/>
            <p:nvPr/>
          </p:nvSpPr>
          <p:spPr>
            <a:xfrm>
              <a:off x="7830447" y="3513866"/>
              <a:ext cx="303405" cy="76232"/>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119" name="rc1119"/>
            <p:cNvSpPr/>
            <p:nvPr/>
          </p:nvSpPr>
          <p:spPr>
            <a:xfrm>
              <a:off x="8133852" y="3513866"/>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120" name="rc1120"/>
            <p:cNvSpPr/>
            <p:nvPr/>
          </p:nvSpPr>
          <p:spPr>
            <a:xfrm>
              <a:off x="8437258" y="3513866"/>
              <a:ext cx="303405" cy="76232"/>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121" name="rc1121"/>
            <p:cNvSpPr/>
            <p:nvPr/>
          </p:nvSpPr>
          <p:spPr>
            <a:xfrm>
              <a:off x="8740664" y="3513866"/>
              <a:ext cx="303405" cy="76232"/>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122" name="rc1122"/>
            <p:cNvSpPr/>
            <p:nvPr/>
          </p:nvSpPr>
          <p:spPr>
            <a:xfrm>
              <a:off x="4492982" y="4352427"/>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23" name="rc1123"/>
            <p:cNvSpPr/>
            <p:nvPr/>
          </p:nvSpPr>
          <p:spPr>
            <a:xfrm>
              <a:off x="4796388" y="4352427"/>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24" name="rc1124"/>
            <p:cNvSpPr/>
            <p:nvPr/>
          </p:nvSpPr>
          <p:spPr>
            <a:xfrm>
              <a:off x="5099794" y="4352427"/>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25" name="rc1125"/>
            <p:cNvSpPr/>
            <p:nvPr/>
          </p:nvSpPr>
          <p:spPr>
            <a:xfrm>
              <a:off x="5403200" y="4352427"/>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26" name="rc1126"/>
            <p:cNvSpPr/>
            <p:nvPr/>
          </p:nvSpPr>
          <p:spPr>
            <a:xfrm>
              <a:off x="5706606" y="4352427"/>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127" name="rc1127"/>
            <p:cNvSpPr/>
            <p:nvPr/>
          </p:nvSpPr>
          <p:spPr>
            <a:xfrm>
              <a:off x="6010012" y="4352427"/>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28" name="rc1128"/>
            <p:cNvSpPr/>
            <p:nvPr/>
          </p:nvSpPr>
          <p:spPr>
            <a:xfrm>
              <a:off x="6313417" y="4352427"/>
              <a:ext cx="303405" cy="76232"/>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129" name="rc1129"/>
            <p:cNvSpPr/>
            <p:nvPr/>
          </p:nvSpPr>
          <p:spPr>
            <a:xfrm>
              <a:off x="6616823" y="4352427"/>
              <a:ext cx="303405" cy="76232"/>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130" name="rc1130"/>
            <p:cNvSpPr/>
            <p:nvPr/>
          </p:nvSpPr>
          <p:spPr>
            <a:xfrm>
              <a:off x="6920229" y="4352427"/>
              <a:ext cx="303405" cy="76232"/>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131" name="rc1131"/>
            <p:cNvSpPr/>
            <p:nvPr/>
          </p:nvSpPr>
          <p:spPr>
            <a:xfrm>
              <a:off x="7223635" y="4352427"/>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132" name="rc1132"/>
            <p:cNvSpPr/>
            <p:nvPr/>
          </p:nvSpPr>
          <p:spPr>
            <a:xfrm>
              <a:off x="7527041" y="4352427"/>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133" name="rc1133"/>
            <p:cNvSpPr/>
            <p:nvPr/>
          </p:nvSpPr>
          <p:spPr>
            <a:xfrm>
              <a:off x="7830447" y="4352427"/>
              <a:ext cx="303405" cy="76232"/>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134" name="rc1134"/>
            <p:cNvSpPr/>
            <p:nvPr/>
          </p:nvSpPr>
          <p:spPr>
            <a:xfrm>
              <a:off x="8133852" y="4352427"/>
              <a:ext cx="303405" cy="76232"/>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135" name="rc1135"/>
            <p:cNvSpPr/>
            <p:nvPr/>
          </p:nvSpPr>
          <p:spPr>
            <a:xfrm>
              <a:off x="8437258" y="4352427"/>
              <a:ext cx="303405" cy="76232"/>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136" name="rc1136"/>
            <p:cNvSpPr/>
            <p:nvPr/>
          </p:nvSpPr>
          <p:spPr>
            <a:xfrm>
              <a:off x="8740664" y="4352427"/>
              <a:ext cx="303405" cy="76232"/>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137" name="rc1137"/>
            <p:cNvSpPr/>
            <p:nvPr/>
          </p:nvSpPr>
          <p:spPr>
            <a:xfrm>
              <a:off x="5403200" y="153181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38" name="rc1138"/>
            <p:cNvSpPr/>
            <p:nvPr/>
          </p:nvSpPr>
          <p:spPr>
            <a:xfrm>
              <a:off x="5706606" y="1531814"/>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39" name="rc1139"/>
            <p:cNvSpPr/>
            <p:nvPr/>
          </p:nvSpPr>
          <p:spPr>
            <a:xfrm>
              <a:off x="6010012" y="1531814"/>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40" name="rc1140"/>
            <p:cNvSpPr/>
            <p:nvPr/>
          </p:nvSpPr>
          <p:spPr>
            <a:xfrm>
              <a:off x="6313417" y="1531814"/>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41" name="rc1141"/>
            <p:cNvSpPr/>
            <p:nvPr/>
          </p:nvSpPr>
          <p:spPr>
            <a:xfrm>
              <a:off x="6616823" y="1531814"/>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42" name="rc1142"/>
            <p:cNvSpPr/>
            <p:nvPr/>
          </p:nvSpPr>
          <p:spPr>
            <a:xfrm>
              <a:off x="6920229" y="1531814"/>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43" name="rc1143"/>
            <p:cNvSpPr/>
            <p:nvPr/>
          </p:nvSpPr>
          <p:spPr>
            <a:xfrm>
              <a:off x="7223635" y="1531814"/>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44" name="rc1144"/>
            <p:cNvSpPr/>
            <p:nvPr/>
          </p:nvSpPr>
          <p:spPr>
            <a:xfrm>
              <a:off x="7527041" y="1531814"/>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45" name="rc1145"/>
            <p:cNvSpPr/>
            <p:nvPr/>
          </p:nvSpPr>
          <p:spPr>
            <a:xfrm>
              <a:off x="7830447" y="1531814"/>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46" name="rc1146"/>
            <p:cNvSpPr/>
            <p:nvPr/>
          </p:nvSpPr>
          <p:spPr>
            <a:xfrm>
              <a:off x="8133852" y="1531814"/>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47" name="rc1147"/>
            <p:cNvSpPr/>
            <p:nvPr/>
          </p:nvSpPr>
          <p:spPr>
            <a:xfrm>
              <a:off x="8437258" y="1531814"/>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48" name="rc1148"/>
            <p:cNvSpPr/>
            <p:nvPr/>
          </p:nvSpPr>
          <p:spPr>
            <a:xfrm>
              <a:off x="8740664" y="1531814"/>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49" name="rc1149"/>
            <p:cNvSpPr/>
            <p:nvPr/>
          </p:nvSpPr>
          <p:spPr>
            <a:xfrm>
              <a:off x="5403200" y="4657358"/>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150" name="rc1150"/>
            <p:cNvSpPr/>
            <p:nvPr/>
          </p:nvSpPr>
          <p:spPr>
            <a:xfrm>
              <a:off x="5706606" y="465735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51" name="rc1151"/>
            <p:cNvSpPr/>
            <p:nvPr/>
          </p:nvSpPr>
          <p:spPr>
            <a:xfrm>
              <a:off x="6010012" y="4657358"/>
              <a:ext cx="303405" cy="76232"/>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152" name="rc1152"/>
            <p:cNvSpPr/>
            <p:nvPr/>
          </p:nvSpPr>
          <p:spPr>
            <a:xfrm>
              <a:off x="6313417" y="4657358"/>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53" name="rc1153"/>
            <p:cNvSpPr/>
            <p:nvPr/>
          </p:nvSpPr>
          <p:spPr>
            <a:xfrm>
              <a:off x="6616823" y="4657358"/>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54" name="rc1154"/>
            <p:cNvSpPr/>
            <p:nvPr/>
          </p:nvSpPr>
          <p:spPr>
            <a:xfrm>
              <a:off x="6920229" y="4657358"/>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55" name="rc1155"/>
            <p:cNvSpPr/>
            <p:nvPr/>
          </p:nvSpPr>
          <p:spPr>
            <a:xfrm>
              <a:off x="7223635" y="4657358"/>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156" name="rc1156"/>
            <p:cNvSpPr/>
            <p:nvPr/>
          </p:nvSpPr>
          <p:spPr>
            <a:xfrm>
              <a:off x="7527041" y="4657358"/>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57" name="rc1157"/>
            <p:cNvSpPr/>
            <p:nvPr/>
          </p:nvSpPr>
          <p:spPr>
            <a:xfrm>
              <a:off x="7830447" y="4657358"/>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58" name="rc1158"/>
            <p:cNvSpPr/>
            <p:nvPr/>
          </p:nvSpPr>
          <p:spPr>
            <a:xfrm>
              <a:off x="8133852" y="4657358"/>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59" name="rc1159"/>
            <p:cNvSpPr/>
            <p:nvPr/>
          </p:nvSpPr>
          <p:spPr>
            <a:xfrm>
              <a:off x="8437258" y="4657358"/>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60" name="rc1160"/>
            <p:cNvSpPr/>
            <p:nvPr/>
          </p:nvSpPr>
          <p:spPr>
            <a:xfrm>
              <a:off x="8740664" y="4657358"/>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61" name="rc1161"/>
            <p:cNvSpPr/>
            <p:nvPr/>
          </p:nvSpPr>
          <p:spPr>
            <a:xfrm>
              <a:off x="1762330" y="1226883"/>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62" name="rc1162"/>
            <p:cNvSpPr/>
            <p:nvPr/>
          </p:nvSpPr>
          <p:spPr>
            <a:xfrm>
              <a:off x="2065736" y="1226883"/>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63" name="rc1163"/>
            <p:cNvSpPr/>
            <p:nvPr/>
          </p:nvSpPr>
          <p:spPr>
            <a:xfrm>
              <a:off x="2369142" y="122688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64" name="rc1164"/>
            <p:cNvSpPr/>
            <p:nvPr/>
          </p:nvSpPr>
          <p:spPr>
            <a:xfrm>
              <a:off x="2672547" y="122688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65" name="rc1165"/>
            <p:cNvSpPr/>
            <p:nvPr/>
          </p:nvSpPr>
          <p:spPr>
            <a:xfrm>
              <a:off x="2975953" y="122688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66" name="rc1166"/>
            <p:cNvSpPr/>
            <p:nvPr/>
          </p:nvSpPr>
          <p:spPr>
            <a:xfrm>
              <a:off x="3279359" y="122688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67" name="rc1167"/>
            <p:cNvSpPr/>
            <p:nvPr/>
          </p:nvSpPr>
          <p:spPr>
            <a:xfrm>
              <a:off x="3582765" y="122688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68" name="rc1168"/>
            <p:cNvSpPr/>
            <p:nvPr/>
          </p:nvSpPr>
          <p:spPr>
            <a:xfrm>
              <a:off x="3886171" y="122688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69" name="rc1169"/>
            <p:cNvSpPr/>
            <p:nvPr/>
          </p:nvSpPr>
          <p:spPr>
            <a:xfrm>
              <a:off x="4189577" y="1226883"/>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70" name="rc1170"/>
            <p:cNvSpPr/>
            <p:nvPr/>
          </p:nvSpPr>
          <p:spPr>
            <a:xfrm>
              <a:off x="4492982" y="122688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71" name="rc1171"/>
            <p:cNvSpPr/>
            <p:nvPr/>
          </p:nvSpPr>
          <p:spPr>
            <a:xfrm>
              <a:off x="4796388" y="122688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72" name="rc1172"/>
            <p:cNvSpPr/>
            <p:nvPr/>
          </p:nvSpPr>
          <p:spPr>
            <a:xfrm>
              <a:off x="5099794" y="122688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73" name="rc1173"/>
            <p:cNvSpPr/>
            <p:nvPr/>
          </p:nvSpPr>
          <p:spPr>
            <a:xfrm>
              <a:off x="5403200" y="122688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74" name="rc1174"/>
            <p:cNvSpPr/>
            <p:nvPr/>
          </p:nvSpPr>
          <p:spPr>
            <a:xfrm>
              <a:off x="1762330" y="4657358"/>
              <a:ext cx="303405" cy="76232"/>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175" name="rc1175"/>
            <p:cNvSpPr/>
            <p:nvPr/>
          </p:nvSpPr>
          <p:spPr>
            <a:xfrm>
              <a:off x="2065736" y="4657358"/>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176" name="rc1176"/>
            <p:cNvSpPr/>
            <p:nvPr/>
          </p:nvSpPr>
          <p:spPr>
            <a:xfrm>
              <a:off x="2369142" y="465735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77" name="rc1177"/>
            <p:cNvSpPr/>
            <p:nvPr/>
          </p:nvSpPr>
          <p:spPr>
            <a:xfrm>
              <a:off x="2672547" y="465735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78" name="rc1178"/>
            <p:cNvSpPr/>
            <p:nvPr/>
          </p:nvSpPr>
          <p:spPr>
            <a:xfrm>
              <a:off x="2975953" y="4657358"/>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79" name="rc1179"/>
            <p:cNvSpPr/>
            <p:nvPr/>
          </p:nvSpPr>
          <p:spPr>
            <a:xfrm>
              <a:off x="3279359" y="465735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80" name="rc1180"/>
            <p:cNvSpPr/>
            <p:nvPr/>
          </p:nvSpPr>
          <p:spPr>
            <a:xfrm>
              <a:off x="3582765" y="4657358"/>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81" name="rc1181"/>
            <p:cNvSpPr/>
            <p:nvPr/>
          </p:nvSpPr>
          <p:spPr>
            <a:xfrm>
              <a:off x="3886171" y="4657358"/>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182" name="rc1182"/>
            <p:cNvSpPr/>
            <p:nvPr/>
          </p:nvSpPr>
          <p:spPr>
            <a:xfrm>
              <a:off x="4189577" y="4657358"/>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83" name="rc1183"/>
            <p:cNvSpPr/>
            <p:nvPr/>
          </p:nvSpPr>
          <p:spPr>
            <a:xfrm>
              <a:off x="4492982" y="4657358"/>
              <a:ext cx="303405" cy="76232"/>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184" name="rc1184"/>
            <p:cNvSpPr/>
            <p:nvPr/>
          </p:nvSpPr>
          <p:spPr>
            <a:xfrm>
              <a:off x="4796388" y="4657358"/>
              <a:ext cx="303405" cy="76232"/>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1185" name="rc1185"/>
            <p:cNvSpPr/>
            <p:nvPr/>
          </p:nvSpPr>
          <p:spPr>
            <a:xfrm>
              <a:off x="5099794" y="4657358"/>
              <a:ext cx="303405" cy="76232"/>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186" name="rc1186"/>
            <p:cNvSpPr/>
            <p:nvPr/>
          </p:nvSpPr>
          <p:spPr>
            <a:xfrm>
              <a:off x="5706606" y="282777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87" name="rc1187"/>
            <p:cNvSpPr/>
            <p:nvPr/>
          </p:nvSpPr>
          <p:spPr>
            <a:xfrm>
              <a:off x="6010012" y="2827771"/>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88" name="rc1188"/>
            <p:cNvSpPr/>
            <p:nvPr/>
          </p:nvSpPr>
          <p:spPr>
            <a:xfrm>
              <a:off x="6313417" y="2827771"/>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89" name="rc1189"/>
            <p:cNvSpPr/>
            <p:nvPr/>
          </p:nvSpPr>
          <p:spPr>
            <a:xfrm>
              <a:off x="6616823" y="2827771"/>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90" name="rc1190"/>
            <p:cNvSpPr/>
            <p:nvPr/>
          </p:nvSpPr>
          <p:spPr>
            <a:xfrm>
              <a:off x="6920229" y="2827771"/>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91" name="rc1191"/>
            <p:cNvSpPr/>
            <p:nvPr/>
          </p:nvSpPr>
          <p:spPr>
            <a:xfrm>
              <a:off x="7223635" y="2827771"/>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92" name="rc1192"/>
            <p:cNvSpPr/>
            <p:nvPr/>
          </p:nvSpPr>
          <p:spPr>
            <a:xfrm>
              <a:off x="7527041" y="2827771"/>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93" name="rc1193"/>
            <p:cNvSpPr/>
            <p:nvPr/>
          </p:nvSpPr>
          <p:spPr>
            <a:xfrm>
              <a:off x="7830447" y="2827771"/>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194" name="rc1194"/>
            <p:cNvSpPr/>
            <p:nvPr/>
          </p:nvSpPr>
          <p:spPr>
            <a:xfrm>
              <a:off x="8133852" y="2827771"/>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195" name="rc1195"/>
            <p:cNvSpPr/>
            <p:nvPr/>
          </p:nvSpPr>
          <p:spPr>
            <a:xfrm>
              <a:off x="8437258" y="2827771"/>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196" name="rc1196"/>
            <p:cNvSpPr/>
            <p:nvPr/>
          </p:nvSpPr>
          <p:spPr>
            <a:xfrm>
              <a:off x="8740664" y="2827771"/>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197" name="rc1197"/>
            <p:cNvSpPr/>
            <p:nvPr/>
          </p:nvSpPr>
          <p:spPr>
            <a:xfrm>
              <a:off x="5706606" y="1684280"/>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98" name="rc1198"/>
            <p:cNvSpPr/>
            <p:nvPr/>
          </p:nvSpPr>
          <p:spPr>
            <a:xfrm>
              <a:off x="6010012" y="168428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99" name="rc1199"/>
            <p:cNvSpPr/>
            <p:nvPr/>
          </p:nvSpPr>
          <p:spPr>
            <a:xfrm>
              <a:off x="6313417" y="168428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00" name="rc1200"/>
            <p:cNvSpPr/>
            <p:nvPr/>
          </p:nvSpPr>
          <p:spPr>
            <a:xfrm>
              <a:off x="6616823" y="168428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01" name="rc1201"/>
            <p:cNvSpPr/>
            <p:nvPr/>
          </p:nvSpPr>
          <p:spPr>
            <a:xfrm>
              <a:off x="6920229" y="168428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02" name="rc1202"/>
            <p:cNvSpPr/>
            <p:nvPr/>
          </p:nvSpPr>
          <p:spPr>
            <a:xfrm>
              <a:off x="7223635" y="168428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03" name="rc1203"/>
            <p:cNvSpPr/>
            <p:nvPr/>
          </p:nvSpPr>
          <p:spPr>
            <a:xfrm>
              <a:off x="7527041" y="168428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04" name="rc1204"/>
            <p:cNvSpPr/>
            <p:nvPr/>
          </p:nvSpPr>
          <p:spPr>
            <a:xfrm>
              <a:off x="7830447" y="1684280"/>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205" name="rc1205"/>
            <p:cNvSpPr/>
            <p:nvPr/>
          </p:nvSpPr>
          <p:spPr>
            <a:xfrm>
              <a:off x="8133852" y="168428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06" name="rc1206"/>
            <p:cNvSpPr/>
            <p:nvPr/>
          </p:nvSpPr>
          <p:spPr>
            <a:xfrm>
              <a:off x="8437258" y="168428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07" name="rc1207"/>
            <p:cNvSpPr/>
            <p:nvPr/>
          </p:nvSpPr>
          <p:spPr>
            <a:xfrm>
              <a:off x="8740664" y="168428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08" name="rc1208"/>
            <p:cNvSpPr/>
            <p:nvPr/>
          </p:nvSpPr>
          <p:spPr>
            <a:xfrm>
              <a:off x="1762330" y="2522840"/>
              <a:ext cx="303405" cy="76232"/>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209" name="rc1209"/>
            <p:cNvSpPr/>
            <p:nvPr/>
          </p:nvSpPr>
          <p:spPr>
            <a:xfrm>
              <a:off x="2065736" y="2522840"/>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210" name="rc1210"/>
            <p:cNvSpPr/>
            <p:nvPr/>
          </p:nvSpPr>
          <p:spPr>
            <a:xfrm>
              <a:off x="2369142" y="2522840"/>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211" name="rc1211"/>
            <p:cNvSpPr/>
            <p:nvPr/>
          </p:nvSpPr>
          <p:spPr>
            <a:xfrm>
              <a:off x="2672547" y="2522840"/>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12" name="rc1212"/>
            <p:cNvSpPr/>
            <p:nvPr/>
          </p:nvSpPr>
          <p:spPr>
            <a:xfrm>
              <a:off x="2975953" y="2522840"/>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13" name="rc1213"/>
            <p:cNvSpPr/>
            <p:nvPr/>
          </p:nvSpPr>
          <p:spPr>
            <a:xfrm>
              <a:off x="3279359" y="2522840"/>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214" name="rc1214"/>
            <p:cNvSpPr/>
            <p:nvPr/>
          </p:nvSpPr>
          <p:spPr>
            <a:xfrm>
              <a:off x="3582765" y="2522840"/>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15" name="rc1215"/>
            <p:cNvSpPr/>
            <p:nvPr/>
          </p:nvSpPr>
          <p:spPr>
            <a:xfrm>
              <a:off x="3886171" y="2522840"/>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16" name="rc1216"/>
            <p:cNvSpPr/>
            <p:nvPr/>
          </p:nvSpPr>
          <p:spPr>
            <a:xfrm>
              <a:off x="4189577" y="2522840"/>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17" name="rc1217"/>
            <p:cNvSpPr/>
            <p:nvPr/>
          </p:nvSpPr>
          <p:spPr>
            <a:xfrm>
              <a:off x="4492982" y="2522840"/>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18" name="rc1218"/>
            <p:cNvSpPr/>
            <p:nvPr/>
          </p:nvSpPr>
          <p:spPr>
            <a:xfrm>
              <a:off x="4796388" y="2522840"/>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19" name="rc1219"/>
            <p:cNvSpPr/>
            <p:nvPr/>
          </p:nvSpPr>
          <p:spPr>
            <a:xfrm>
              <a:off x="5099794" y="2522840"/>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20" name="rc1220"/>
            <p:cNvSpPr/>
            <p:nvPr/>
          </p:nvSpPr>
          <p:spPr>
            <a:xfrm>
              <a:off x="5403200" y="2522840"/>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21" name="rc1221"/>
            <p:cNvSpPr/>
            <p:nvPr/>
          </p:nvSpPr>
          <p:spPr>
            <a:xfrm>
              <a:off x="5706606" y="252284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22" name="rc1222"/>
            <p:cNvSpPr/>
            <p:nvPr/>
          </p:nvSpPr>
          <p:spPr>
            <a:xfrm>
              <a:off x="6010012" y="252284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23" name="rc1223"/>
            <p:cNvSpPr/>
            <p:nvPr/>
          </p:nvSpPr>
          <p:spPr>
            <a:xfrm>
              <a:off x="6313417" y="252284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24" name="rc1224"/>
            <p:cNvSpPr/>
            <p:nvPr/>
          </p:nvSpPr>
          <p:spPr>
            <a:xfrm>
              <a:off x="6616823" y="252284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25" name="rc1225"/>
            <p:cNvSpPr/>
            <p:nvPr/>
          </p:nvSpPr>
          <p:spPr>
            <a:xfrm>
              <a:off x="6920229" y="252284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26" name="rc1226"/>
            <p:cNvSpPr/>
            <p:nvPr/>
          </p:nvSpPr>
          <p:spPr>
            <a:xfrm>
              <a:off x="7223635" y="252284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27" name="rc1227"/>
            <p:cNvSpPr/>
            <p:nvPr/>
          </p:nvSpPr>
          <p:spPr>
            <a:xfrm>
              <a:off x="7527041" y="252284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28" name="rc1228"/>
            <p:cNvSpPr/>
            <p:nvPr/>
          </p:nvSpPr>
          <p:spPr>
            <a:xfrm>
              <a:off x="7830447" y="252284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29" name="rc1229"/>
            <p:cNvSpPr/>
            <p:nvPr/>
          </p:nvSpPr>
          <p:spPr>
            <a:xfrm>
              <a:off x="8133852" y="252284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30" name="rc1230"/>
            <p:cNvSpPr/>
            <p:nvPr/>
          </p:nvSpPr>
          <p:spPr>
            <a:xfrm>
              <a:off x="8437258" y="252284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31" name="rc1231"/>
            <p:cNvSpPr/>
            <p:nvPr/>
          </p:nvSpPr>
          <p:spPr>
            <a:xfrm>
              <a:off x="8740664" y="252284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32" name="rc1232"/>
            <p:cNvSpPr/>
            <p:nvPr/>
          </p:nvSpPr>
          <p:spPr>
            <a:xfrm>
              <a:off x="1762330" y="1684280"/>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233" name="rc1233"/>
            <p:cNvSpPr/>
            <p:nvPr/>
          </p:nvSpPr>
          <p:spPr>
            <a:xfrm>
              <a:off x="2065736" y="1684280"/>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234" name="rc1234"/>
            <p:cNvSpPr/>
            <p:nvPr/>
          </p:nvSpPr>
          <p:spPr>
            <a:xfrm>
              <a:off x="2369142" y="168428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35" name="rc1235"/>
            <p:cNvSpPr/>
            <p:nvPr/>
          </p:nvSpPr>
          <p:spPr>
            <a:xfrm>
              <a:off x="2672547" y="1684280"/>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236" name="rc1236"/>
            <p:cNvSpPr/>
            <p:nvPr/>
          </p:nvSpPr>
          <p:spPr>
            <a:xfrm>
              <a:off x="2975953" y="168428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37" name="rc1237"/>
            <p:cNvSpPr/>
            <p:nvPr/>
          </p:nvSpPr>
          <p:spPr>
            <a:xfrm>
              <a:off x="3279359" y="168428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38" name="rc1238"/>
            <p:cNvSpPr/>
            <p:nvPr/>
          </p:nvSpPr>
          <p:spPr>
            <a:xfrm>
              <a:off x="3582765" y="168428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39" name="rc1239"/>
            <p:cNvSpPr/>
            <p:nvPr/>
          </p:nvSpPr>
          <p:spPr>
            <a:xfrm>
              <a:off x="3886171" y="1684280"/>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240" name="rc1240"/>
            <p:cNvSpPr/>
            <p:nvPr/>
          </p:nvSpPr>
          <p:spPr>
            <a:xfrm>
              <a:off x="4189577" y="1684280"/>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41" name="rc1241"/>
            <p:cNvSpPr/>
            <p:nvPr/>
          </p:nvSpPr>
          <p:spPr>
            <a:xfrm>
              <a:off x="4492982" y="168428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42" name="rc1242"/>
            <p:cNvSpPr/>
            <p:nvPr/>
          </p:nvSpPr>
          <p:spPr>
            <a:xfrm>
              <a:off x="4796388" y="1684280"/>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43" name="rc1243"/>
            <p:cNvSpPr/>
            <p:nvPr/>
          </p:nvSpPr>
          <p:spPr>
            <a:xfrm>
              <a:off x="5099794" y="1684280"/>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44" name="rc1244"/>
            <p:cNvSpPr/>
            <p:nvPr/>
          </p:nvSpPr>
          <p:spPr>
            <a:xfrm>
              <a:off x="5403200" y="1684280"/>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45" name="rc1245"/>
            <p:cNvSpPr/>
            <p:nvPr/>
          </p:nvSpPr>
          <p:spPr>
            <a:xfrm>
              <a:off x="1762330" y="435242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46" name="rc1246"/>
            <p:cNvSpPr/>
            <p:nvPr/>
          </p:nvSpPr>
          <p:spPr>
            <a:xfrm>
              <a:off x="2065736" y="435242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47" name="rc1247"/>
            <p:cNvSpPr/>
            <p:nvPr/>
          </p:nvSpPr>
          <p:spPr>
            <a:xfrm>
              <a:off x="2369142" y="4352427"/>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48" name="rc1248"/>
            <p:cNvSpPr/>
            <p:nvPr/>
          </p:nvSpPr>
          <p:spPr>
            <a:xfrm>
              <a:off x="2672547" y="435242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49" name="rc1249"/>
            <p:cNvSpPr/>
            <p:nvPr/>
          </p:nvSpPr>
          <p:spPr>
            <a:xfrm>
              <a:off x="2975953" y="435242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50" name="rc1250"/>
            <p:cNvSpPr/>
            <p:nvPr/>
          </p:nvSpPr>
          <p:spPr>
            <a:xfrm>
              <a:off x="3279359" y="435242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51" name="rc1251"/>
            <p:cNvSpPr/>
            <p:nvPr/>
          </p:nvSpPr>
          <p:spPr>
            <a:xfrm>
              <a:off x="3582765" y="4352427"/>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52" name="rc1252"/>
            <p:cNvSpPr/>
            <p:nvPr/>
          </p:nvSpPr>
          <p:spPr>
            <a:xfrm>
              <a:off x="3886171" y="4352427"/>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53" name="rc1253"/>
            <p:cNvSpPr/>
            <p:nvPr/>
          </p:nvSpPr>
          <p:spPr>
            <a:xfrm>
              <a:off x="5706606" y="122688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54" name="rc1254"/>
            <p:cNvSpPr/>
            <p:nvPr/>
          </p:nvSpPr>
          <p:spPr>
            <a:xfrm>
              <a:off x="6010012" y="122688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55" name="rc1255"/>
            <p:cNvSpPr/>
            <p:nvPr/>
          </p:nvSpPr>
          <p:spPr>
            <a:xfrm>
              <a:off x="6313417" y="122688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56" name="rc1256"/>
            <p:cNvSpPr/>
            <p:nvPr/>
          </p:nvSpPr>
          <p:spPr>
            <a:xfrm>
              <a:off x="6616823" y="122688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57" name="rc1257"/>
            <p:cNvSpPr/>
            <p:nvPr/>
          </p:nvSpPr>
          <p:spPr>
            <a:xfrm>
              <a:off x="6920229" y="122688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58" name="rc1258"/>
            <p:cNvSpPr/>
            <p:nvPr/>
          </p:nvSpPr>
          <p:spPr>
            <a:xfrm>
              <a:off x="7223635" y="122688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59" name="rc1259"/>
            <p:cNvSpPr/>
            <p:nvPr/>
          </p:nvSpPr>
          <p:spPr>
            <a:xfrm>
              <a:off x="7527041" y="1226883"/>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60" name="rc1260"/>
            <p:cNvSpPr/>
            <p:nvPr/>
          </p:nvSpPr>
          <p:spPr>
            <a:xfrm>
              <a:off x="7830447" y="1226883"/>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61" name="rc1261"/>
            <p:cNvSpPr/>
            <p:nvPr/>
          </p:nvSpPr>
          <p:spPr>
            <a:xfrm>
              <a:off x="8133852" y="1226883"/>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62" name="rc1262"/>
            <p:cNvSpPr/>
            <p:nvPr/>
          </p:nvSpPr>
          <p:spPr>
            <a:xfrm>
              <a:off x="8437258" y="1226883"/>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63" name="rc1263"/>
            <p:cNvSpPr/>
            <p:nvPr/>
          </p:nvSpPr>
          <p:spPr>
            <a:xfrm>
              <a:off x="8740664" y="1226883"/>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64" name="rc1264"/>
            <p:cNvSpPr/>
            <p:nvPr/>
          </p:nvSpPr>
          <p:spPr>
            <a:xfrm>
              <a:off x="1762330" y="1989211"/>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65" name="rc1265"/>
            <p:cNvSpPr/>
            <p:nvPr/>
          </p:nvSpPr>
          <p:spPr>
            <a:xfrm>
              <a:off x="2065736" y="1989211"/>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66" name="rc1266"/>
            <p:cNvSpPr/>
            <p:nvPr/>
          </p:nvSpPr>
          <p:spPr>
            <a:xfrm>
              <a:off x="2369142" y="1989211"/>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67" name="rc1267"/>
            <p:cNvSpPr/>
            <p:nvPr/>
          </p:nvSpPr>
          <p:spPr>
            <a:xfrm>
              <a:off x="2672547" y="1989211"/>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68" name="rc1268"/>
            <p:cNvSpPr/>
            <p:nvPr/>
          </p:nvSpPr>
          <p:spPr>
            <a:xfrm>
              <a:off x="2975953" y="1989211"/>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69" name="rc1269"/>
            <p:cNvSpPr/>
            <p:nvPr/>
          </p:nvSpPr>
          <p:spPr>
            <a:xfrm>
              <a:off x="3279359" y="1989211"/>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70" name="rc1270"/>
            <p:cNvSpPr/>
            <p:nvPr/>
          </p:nvSpPr>
          <p:spPr>
            <a:xfrm>
              <a:off x="3582765" y="1989211"/>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71" name="rc1271"/>
            <p:cNvSpPr/>
            <p:nvPr/>
          </p:nvSpPr>
          <p:spPr>
            <a:xfrm>
              <a:off x="3886171" y="1989211"/>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72" name="rc1272"/>
            <p:cNvSpPr/>
            <p:nvPr/>
          </p:nvSpPr>
          <p:spPr>
            <a:xfrm>
              <a:off x="4189577" y="1989211"/>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73" name="rc1273"/>
            <p:cNvSpPr/>
            <p:nvPr/>
          </p:nvSpPr>
          <p:spPr>
            <a:xfrm>
              <a:off x="4492982" y="198921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74" name="rc1274"/>
            <p:cNvSpPr/>
            <p:nvPr/>
          </p:nvSpPr>
          <p:spPr>
            <a:xfrm>
              <a:off x="4796388" y="198921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75" name="rc1275"/>
            <p:cNvSpPr/>
            <p:nvPr/>
          </p:nvSpPr>
          <p:spPr>
            <a:xfrm>
              <a:off x="5099794" y="198921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76" name="rc1276"/>
            <p:cNvSpPr/>
            <p:nvPr/>
          </p:nvSpPr>
          <p:spPr>
            <a:xfrm>
              <a:off x="5403200" y="198921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77" name="rc1277"/>
            <p:cNvSpPr/>
            <p:nvPr/>
          </p:nvSpPr>
          <p:spPr>
            <a:xfrm>
              <a:off x="5706606" y="198921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78" name="rc1278"/>
            <p:cNvSpPr/>
            <p:nvPr/>
          </p:nvSpPr>
          <p:spPr>
            <a:xfrm>
              <a:off x="6010012" y="198921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79" name="rc1279"/>
            <p:cNvSpPr/>
            <p:nvPr/>
          </p:nvSpPr>
          <p:spPr>
            <a:xfrm>
              <a:off x="6313417" y="198921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80" name="rc1280"/>
            <p:cNvSpPr/>
            <p:nvPr/>
          </p:nvSpPr>
          <p:spPr>
            <a:xfrm>
              <a:off x="6616823" y="198921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81" name="rc1281"/>
            <p:cNvSpPr/>
            <p:nvPr/>
          </p:nvSpPr>
          <p:spPr>
            <a:xfrm>
              <a:off x="6920229" y="1989211"/>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82" name="rc1282"/>
            <p:cNvSpPr/>
            <p:nvPr/>
          </p:nvSpPr>
          <p:spPr>
            <a:xfrm>
              <a:off x="7223635" y="198921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83" name="rc1283"/>
            <p:cNvSpPr/>
            <p:nvPr/>
          </p:nvSpPr>
          <p:spPr>
            <a:xfrm>
              <a:off x="7527041" y="1989211"/>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84" name="rc1284"/>
            <p:cNvSpPr/>
            <p:nvPr/>
          </p:nvSpPr>
          <p:spPr>
            <a:xfrm>
              <a:off x="7830447" y="1989211"/>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85" name="rc1285"/>
            <p:cNvSpPr/>
            <p:nvPr/>
          </p:nvSpPr>
          <p:spPr>
            <a:xfrm>
              <a:off x="8133852" y="198921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86" name="rc1286"/>
            <p:cNvSpPr/>
            <p:nvPr/>
          </p:nvSpPr>
          <p:spPr>
            <a:xfrm>
              <a:off x="8437258" y="1989211"/>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87" name="rc1287"/>
            <p:cNvSpPr/>
            <p:nvPr/>
          </p:nvSpPr>
          <p:spPr>
            <a:xfrm>
              <a:off x="8740664" y="1989211"/>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88" name="rc1288"/>
            <p:cNvSpPr/>
            <p:nvPr/>
          </p:nvSpPr>
          <p:spPr>
            <a:xfrm>
              <a:off x="1762330" y="3056470"/>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89" name="rc1289"/>
            <p:cNvSpPr/>
            <p:nvPr/>
          </p:nvSpPr>
          <p:spPr>
            <a:xfrm>
              <a:off x="2065736" y="3056470"/>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90" name="rc1290"/>
            <p:cNvSpPr/>
            <p:nvPr/>
          </p:nvSpPr>
          <p:spPr>
            <a:xfrm>
              <a:off x="2369142" y="3056470"/>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91" name="rc1291"/>
            <p:cNvSpPr/>
            <p:nvPr/>
          </p:nvSpPr>
          <p:spPr>
            <a:xfrm>
              <a:off x="2672547" y="3056470"/>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292" name="rc1292"/>
            <p:cNvSpPr/>
            <p:nvPr/>
          </p:nvSpPr>
          <p:spPr>
            <a:xfrm>
              <a:off x="2975953" y="3056470"/>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93" name="rc1293"/>
            <p:cNvSpPr/>
            <p:nvPr/>
          </p:nvSpPr>
          <p:spPr>
            <a:xfrm>
              <a:off x="3279359" y="3056470"/>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94" name="rc1294"/>
            <p:cNvSpPr/>
            <p:nvPr/>
          </p:nvSpPr>
          <p:spPr>
            <a:xfrm>
              <a:off x="3582765" y="3056470"/>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95" name="rc1295"/>
            <p:cNvSpPr/>
            <p:nvPr/>
          </p:nvSpPr>
          <p:spPr>
            <a:xfrm>
              <a:off x="3886171" y="3056470"/>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96" name="rc1296"/>
            <p:cNvSpPr/>
            <p:nvPr/>
          </p:nvSpPr>
          <p:spPr>
            <a:xfrm>
              <a:off x="4189577" y="3056470"/>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97" name="rc1297"/>
            <p:cNvSpPr/>
            <p:nvPr/>
          </p:nvSpPr>
          <p:spPr>
            <a:xfrm>
              <a:off x="4492982" y="3056470"/>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98" name="rc1298"/>
            <p:cNvSpPr/>
            <p:nvPr/>
          </p:nvSpPr>
          <p:spPr>
            <a:xfrm>
              <a:off x="4796388" y="3056470"/>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99" name="rc1299"/>
            <p:cNvSpPr/>
            <p:nvPr/>
          </p:nvSpPr>
          <p:spPr>
            <a:xfrm>
              <a:off x="5099794" y="3056470"/>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00" name="rc1300"/>
            <p:cNvSpPr/>
            <p:nvPr/>
          </p:nvSpPr>
          <p:spPr>
            <a:xfrm>
              <a:off x="5403200" y="3056470"/>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01" name="rc1301"/>
            <p:cNvSpPr/>
            <p:nvPr/>
          </p:nvSpPr>
          <p:spPr>
            <a:xfrm>
              <a:off x="5706606" y="3056470"/>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02" name="rc1302"/>
            <p:cNvSpPr/>
            <p:nvPr/>
          </p:nvSpPr>
          <p:spPr>
            <a:xfrm>
              <a:off x="6010012" y="3056470"/>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03" name="rc1303"/>
            <p:cNvSpPr/>
            <p:nvPr/>
          </p:nvSpPr>
          <p:spPr>
            <a:xfrm>
              <a:off x="6313417" y="3056470"/>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04" name="rc1304"/>
            <p:cNvSpPr/>
            <p:nvPr/>
          </p:nvSpPr>
          <p:spPr>
            <a:xfrm>
              <a:off x="6616823" y="3056470"/>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05" name="rc1305"/>
            <p:cNvSpPr/>
            <p:nvPr/>
          </p:nvSpPr>
          <p:spPr>
            <a:xfrm>
              <a:off x="6920229" y="3056470"/>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06" name="rc1306"/>
            <p:cNvSpPr/>
            <p:nvPr/>
          </p:nvSpPr>
          <p:spPr>
            <a:xfrm>
              <a:off x="7223635" y="3056470"/>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07" name="rc1307"/>
            <p:cNvSpPr/>
            <p:nvPr/>
          </p:nvSpPr>
          <p:spPr>
            <a:xfrm>
              <a:off x="7527041" y="3056470"/>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08" name="rc1308"/>
            <p:cNvSpPr/>
            <p:nvPr/>
          </p:nvSpPr>
          <p:spPr>
            <a:xfrm>
              <a:off x="7830447" y="3056470"/>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09" name="rc1309"/>
            <p:cNvSpPr/>
            <p:nvPr/>
          </p:nvSpPr>
          <p:spPr>
            <a:xfrm>
              <a:off x="8133852" y="3056470"/>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10" name="rc1310"/>
            <p:cNvSpPr/>
            <p:nvPr/>
          </p:nvSpPr>
          <p:spPr>
            <a:xfrm>
              <a:off x="8437258" y="3056470"/>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11" name="rc1311"/>
            <p:cNvSpPr/>
            <p:nvPr/>
          </p:nvSpPr>
          <p:spPr>
            <a:xfrm>
              <a:off x="8740664" y="3056470"/>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12" name="rc1312"/>
            <p:cNvSpPr/>
            <p:nvPr/>
          </p:nvSpPr>
          <p:spPr>
            <a:xfrm>
              <a:off x="1762330" y="5038522"/>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13" name="rc1313"/>
            <p:cNvSpPr/>
            <p:nvPr/>
          </p:nvSpPr>
          <p:spPr>
            <a:xfrm>
              <a:off x="2065736" y="5038522"/>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14" name="rc1314"/>
            <p:cNvSpPr/>
            <p:nvPr/>
          </p:nvSpPr>
          <p:spPr>
            <a:xfrm>
              <a:off x="2369142" y="5038522"/>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15" name="rc1315"/>
            <p:cNvSpPr/>
            <p:nvPr/>
          </p:nvSpPr>
          <p:spPr>
            <a:xfrm>
              <a:off x="2672547" y="5038522"/>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16" name="rc1316"/>
            <p:cNvSpPr/>
            <p:nvPr/>
          </p:nvSpPr>
          <p:spPr>
            <a:xfrm>
              <a:off x="2975953" y="5038522"/>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17" name="rc1317"/>
            <p:cNvSpPr/>
            <p:nvPr/>
          </p:nvSpPr>
          <p:spPr>
            <a:xfrm>
              <a:off x="3279359" y="5038522"/>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18" name="rc1318"/>
            <p:cNvSpPr/>
            <p:nvPr/>
          </p:nvSpPr>
          <p:spPr>
            <a:xfrm>
              <a:off x="3582765" y="5038522"/>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319" name="rc1319"/>
            <p:cNvSpPr/>
            <p:nvPr/>
          </p:nvSpPr>
          <p:spPr>
            <a:xfrm>
              <a:off x="3886171" y="5038522"/>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320" name="rc1320"/>
            <p:cNvSpPr/>
            <p:nvPr/>
          </p:nvSpPr>
          <p:spPr>
            <a:xfrm>
              <a:off x="4189577" y="5038522"/>
              <a:ext cx="303405" cy="76232"/>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321" name="rc1321"/>
            <p:cNvSpPr/>
            <p:nvPr/>
          </p:nvSpPr>
          <p:spPr>
            <a:xfrm>
              <a:off x="4492982" y="5038522"/>
              <a:ext cx="303405" cy="76232"/>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322" name="rc1322"/>
            <p:cNvSpPr/>
            <p:nvPr/>
          </p:nvSpPr>
          <p:spPr>
            <a:xfrm>
              <a:off x="4796388" y="5038522"/>
              <a:ext cx="303405" cy="76232"/>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323" name="rc1323"/>
            <p:cNvSpPr/>
            <p:nvPr/>
          </p:nvSpPr>
          <p:spPr>
            <a:xfrm>
              <a:off x="5099794" y="5038522"/>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324" name="rc1324"/>
            <p:cNvSpPr/>
            <p:nvPr/>
          </p:nvSpPr>
          <p:spPr>
            <a:xfrm>
              <a:off x="5403200" y="5038522"/>
              <a:ext cx="303405" cy="76232"/>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325" name="rc1325"/>
            <p:cNvSpPr/>
            <p:nvPr/>
          </p:nvSpPr>
          <p:spPr>
            <a:xfrm>
              <a:off x="5706606" y="5038522"/>
              <a:ext cx="303405" cy="76232"/>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326" name="rc1326"/>
            <p:cNvSpPr/>
            <p:nvPr/>
          </p:nvSpPr>
          <p:spPr>
            <a:xfrm>
              <a:off x="6010012" y="5038522"/>
              <a:ext cx="303405" cy="76232"/>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327" name="rc1327"/>
            <p:cNvSpPr/>
            <p:nvPr/>
          </p:nvSpPr>
          <p:spPr>
            <a:xfrm>
              <a:off x="6313417" y="5038522"/>
              <a:ext cx="303405" cy="76232"/>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328" name="rc1328"/>
            <p:cNvSpPr/>
            <p:nvPr/>
          </p:nvSpPr>
          <p:spPr>
            <a:xfrm>
              <a:off x="6616823" y="5038522"/>
              <a:ext cx="303405" cy="76232"/>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329" name="rc1329"/>
            <p:cNvSpPr/>
            <p:nvPr/>
          </p:nvSpPr>
          <p:spPr>
            <a:xfrm>
              <a:off x="6920229" y="5038522"/>
              <a:ext cx="303405" cy="76232"/>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330" name="rc1330"/>
            <p:cNvSpPr/>
            <p:nvPr/>
          </p:nvSpPr>
          <p:spPr>
            <a:xfrm>
              <a:off x="7223635" y="5038522"/>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331" name="rc1331"/>
            <p:cNvSpPr/>
            <p:nvPr/>
          </p:nvSpPr>
          <p:spPr>
            <a:xfrm>
              <a:off x="7527041" y="5038522"/>
              <a:ext cx="303405" cy="76232"/>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332" name="rc1332"/>
            <p:cNvSpPr/>
            <p:nvPr/>
          </p:nvSpPr>
          <p:spPr>
            <a:xfrm>
              <a:off x="7830447" y="5038522"/>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333" name="rc1333"/>
            <p:cNvSpPr/>
            <p:nvPr/>
          </p:nvSpPr>
          <p:spPr>
            <a:xfrm>
              <a:off x="8133852" y="5038522"/>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334" name="rc1334"/>
            <p:cNvSpPr/>
            <p:nvPr/>
          </p:nvSpPr>
          <p:spPr>
            <a:xfrm>
              <a:off x="8437258" y="5038522"/>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335" name="rc1335"/>
            <p:cNvSpPr/>
            <p:nvPr/>
          </p:nvSpPr>
          <p:spPr>
            <a:xfrm>
              <a:off x="8740664" y="5038522"/>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336" name="rc1336"/>
            <p:cNvSpPr/>
            <p:nvPr/>
          </p:nvSpPr>
          <p:spPr>
            <a:xfrm>
              <a:off x="1762330" y="1531814"/>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37" name="rc1337"/>
            <p:cNvSpPr/>
            <p:nvPr/>
          </p:nvSpPr>
          <p:spPr>
            <a:xfrm>
              <a:off x="2065736" y="153181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38" name="rc1338"/>
            <p:cNvSpPr/>
            <p:nvPr/>
          </p:nvSpPr>
          <p:spPr>
            <a:xfrm>
              <a:off x="2369142" y="153181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39" name="rc1339"/>
            <p:cNvSpPr/>
            <p:nvPr/>
          </p:nvSpPr>
          <p:spPr>
            <a:xfrm>
              <a:off x="2672547" y="153181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40" name="rc1340"/>
            <p:cNvSpPr/>
            <p:nvPr/>
          </p:nvSpPr>
          <p:spPr>
            <a:xfrm>
              <a:off x="2975953" y="153181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41" name="rc1341"/>
            <p:cNvSpPr/>
            <p:nvPr/>
          </p:nvSpPr>
          <p:spPr>
            <a:xfrm>
              <a:off x="3279359" y="1531814"/>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42" name="rc1342"/>
            <p:cNvSpPr/>
            <p:nvPr/>
          </p:nvSpPr>
          <p:spPr>
            <a:xfrm>
              <a:off x="3582765" y="1531814"/>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43" name="rc1343"/>
            <p:cNvSpPr/>
            <p:nvPr/>
          </p:nvSpPr>
          <p:spPr>
            <a:xfrm>
              <a:off x="3886171" y="153181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44" name="rc1344"/>
            <p:cNvSpPr/>
            <p:nvPr/>
          </p:nvSpPr>
          <p:spPr>
            <a:xfrm>
              <a:off x="4189577" y="153181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45" name="rc1345"/>
            <p:cNvSpPr/>
            <p:nvPr/>
          </p:nvSpPr>
          <p:spPr>
            <a:xfrm>
              <a:off x="4492982" y="1531814"/>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46" name="rc1346"/>
            <p:cNvSpPr/>
            <p:nvPr/>
          </p:nvSpPr>
          <p:spPr>
            <a:xfrm>
              <a:off x="4796388" y="1531814"/>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47" name="rc1347"/>
            <p:cNvSpPr/>
            <p:nvPr/>
          </p:nvSpPr>
          <p:spPr>
            <a:xfrm>
              <a:off x="5099794" y="1531814"/>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48" name="rc1348"/>
            <p:cNvSpPr/>
            <p:nvPr/>
          </p:nvSpPr>
          <p:spPr>
            <a:xfrm>
              <a:off x="1762330" y="3361401"/>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49" name="rc1349"/>
            <p:cNvSpPr/>
            <p:nvPr/>
          </p:nvSpPr>
          <p:spPr>
            <a:xfrm>
              <a:off x="2065736" y="3361401"/>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50" name="rc1350"/>
            <p:cNvSpPr/>
            <p:nvPr/>
          </p:nvSpPr>
          <p:spPr>
            <a:xfrm>
              <a:off x="2369142" y="3361401"/>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351" name="rc1351"/>
            <p:cNvSpPr/>
            <p:nvPr/>
          </p:nvSpPr>
          <p:spPr>
            <a:xfrm>
              <a:off x="2672547" y="3361401"/>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52" name="rc1352"/>
            <p:cNvSpPr/>
            <p:nvPr/>
          </p:nvSpPr>
          <p:spPr>
            <a:xfrm>
              <a:off x="2975953" y="3361401"/>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53" name="rc1353"/>
            <p:cNvSpPr/>
            <p:nvPr/>
          </p:nvSpPr>
          <p:spPr>
            <a:xfrm>
              <a:off x="3279359" y="3361401"/>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54" name="rc1354"/>
            <p:cNvSpPr/>
            <p:nvPr/>
          </p:nvSpPr>
          <p:spPr>
            <a:xfrm>
              <a:off x="3582765" y="3361401"/>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55" name="rc1355"/>
            <p:cNvSpPr/>
            <p:nvPr/>
          </p:nvSpPr>
          <p:spPr>
            <a:xfrm>
              <a:off x="3886171" y="3361401"/>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56" name="rc1356"/>
            <p:cNvSpPr/>
            <p:nvPr/>
          </p:nvSpPr>
          <p:spPr>
            <a:xfrm>
              <a:off x="4189577" y="3361401"/>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57" name="rc1357"/>
            <p:cNvSpPr/>
            <p:nvPr/>
          </p:nvSpPr>
          <p:spPr>
            <a:xfrm>
              <a:off x="4492982" y="3361401"/>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58" name="rc1358"/>
            <p:cNvSpPr/>
            <p:nvPr/>
          </p:nvSpPr>
          <p:spPr>
            <a:xfrm>
              <a:off x="4796388" y="3361401"/>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59" name="rc1359"/>
            <p:cNvSpPr/>
            <p:nvPr/>
          </p:nvSpPr>
          <p:spPr>
            <a:xfrm>
              <a:off x="5099794" y="3361401"/>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60" name="rc1360"/>
            <p:cNvSpPr/>
            <p:nvPr/>
          </p:nvSpPr>
          <p:spPr>
            <a:xfrm>
              <a:off x="5403200" y="3361401"/>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61" name="rc1361"/>
            <p:cNvSpPr/>
            <p:nvPr/>
          </p:nvSpPr>
          <p:spPr>
            <a:xfrm>
              <a:off x="5706606" y="3361401"/>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62" name="rc1362"/>
            <p:cNvSpPr/>
            <p:nvPr/>
          </p:nvSpPr>
          <p:spPr>
            <a:xfrm>
              <a:off x="6010012" y="3361401"/>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63" name="rc1363"/>
            <p:cNvSpPr/>
            <p:nvPr/>
          </p:nvSpPr>
          <p:spPr>
            <a:xfrm>
              <a:off x="6313417" y="3361401"/>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64" name="rc1364"/>
            <p:cNvSpPr/>
            <p:nvPr/>
          </p:nvSpPr>
          <p:spPr>
            <a:xfrm>
              <a:off x="6616823" y="3361401"/>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365" name="rc1365"/>
            <p:cNvSpPr/>
            <p:nvPr/>
          </p:nvSpPr>
          <p:spPr>
            <a:xfrm>
              <a:off x="6920229" y="3361401"/>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366" name="rc1366"/>
            <p:cNvSpPr/>
            <p:nvPr/>
          </p:nvSpPr>
          <p:spPr>
            <a:xfrm>
              <a:off x="7223635" y="3361401"/>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367" name="rc1367"/>
            <p:cNvSpPr/>
            <p:nvPr/>
          </p:nvSpPr>
          <p:spPr>
            <a:xfrm>
              <a:off x="7527041" y="3361401"/>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68" name="rc1368"/>
            <p:cNvSpPr/>
            <p:nvPr/>
          </p:nvSpPr>
          <p:spPr>
            <a:xfrm>
              <a:off x="7830447" y="3361401"/>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69" name="rc1369"/>
            <p:cNvSpPr/>
            <p:nvPr/>
          </p:nvSpPr>
          <p:spPr>
            <a:xfrm>
              <a:off x="8133852" y="3361401"/>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70" name="rc1370"/>
            <p:cNvSpPr/>
            <p:nvPr/>
          </p:nvSpPr>
          <p:spPr>
            <a:xfrm>
              <a:off x="8437258" y="3361401"/>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71" name="rc1371"/>
            <p:cNvSpPr/>
            <p:nvPr/>
          </p:nvSpPr>
          <p:spPr>
            <a:xfrm>
              <a:off x="8740664" y="3361401"/>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72" name="rc1372"/>
            <p:cNvSpPr/>
            <p:nvPr/>
          </p:nvSpPr>
          <p:spPr>
            <a:xfrm>
              <a:off x="1762330" y="2751539"/>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373" name="rc1373"/>
            <p:cNvSpPr/>
            <p:nvPr/>
          </p:nvSpPr>
          <p:spPr>
            <a:xfrm>
              <a:off x="2065736" y="2751539"/>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74" name="rc1374"/>
            <p:cNvSpPr/>
            <p:nvPr/>
          </p:nvSpPr>
          <p:spPr>
            <a:xfrm>
              <a:off x="2369142" y="2751539"/>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75" name="rc1375"/>
            <p:cNvSpPr/>
            <p:nvPr/>
          </p:nvSpPr>
          <p:spPr>
            <a:xfrm>
              <a:off x="2672547" y="2751539"/>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76" name="rc1376"/>
            <p:cNvSpPr/>
            <p:nvPr/>
          </p:nvSpPr>
          <p:spPr>
            <a:xfrm>
              <a:off x="2975953" y="2751539"/>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77" name="rc1377"/>
            <p:cNvSpPr/>
            <p:nvPr/>
          </p:nvSpPr>
          <p:spPr>
            <a:xfrm>
              <a:off x="3279359" y="2751539"/>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78" name="rc1378"/>
            <p:cNvSpPr/>
            <p:nvPr/>
          </p:nvSpPr>
          <p:spPr>
            <a:xfrm>
              <a:off x="3582765" y="2751539"/>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79" name="rc1379"/>
            <p:cNvSpPr/>
            <p:nvPr/>
          </p:nvSpPr>
          <p:spPr>
            <a:xfrm>
              <a:off x="3886171" y="2751539"/>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80" name="rc1380"/>
            <p:cNvSpPr/>
            <p:nvPr/>
          </p:nvSpPr>
          <p:spPr>
            <a:xfrm>
              <a:off x="4189577" y="2751539"/>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81" name="rc1381"/>
            <p:cNvSpPr/>
            <p:nvPr/>
          </p:nvSpPr>
          <p:spPr>
            <a:xfrm>
              <a:off x="4492982" y="2751539"/>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82" name="rc1382"/>
            <p:cNvSpPr/>
            <p:nvPr/>
          </p:nvSpPr>
          <p:spPr>
            <a:xfrm>
              <a:off x="4796388" y="2751539"/>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83" name="rc1383"/>
            <p:cNvSpPr/>
            <p:nvPr/>
          </p:nvSpPr>
          <p:spPr>
            <a:xfrm>
              <a:off x="5099794" y="2751539"/>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84" name="rc1384"/>
            <p:cNvSpPr/>
            <p:nvPr/>
          </p:nvSpPr>
          <p:spPr>
            <a:xfrm>
              <a:off x="5403200" y="2751539"/>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85" name="rc1385"/>
            <p:cNvSpPr/>
            <p:nvPr/>
          </p:nvSpPr>
          <p:spPr>
            <a:xfrm>
              <a:off x="5706606" y="2751539"/>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86" name="rc1386"/>
            <p:cNvSpPr/>
            <p:nvPr/>
          </p:nvSpPr>
          <p:spPr>
            <a:xfrm>
              <a:off x="6010012" y="2751539"/>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87" name="rc1387"/>
            <p:cNvSpPr/>
            <p:nvPr/>
          </p:nvSpPr>
          <p:spPr>
            <a:xfrm>
              <a:off x="6313417" y="2751539"/>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88" name="rc1388"/>
            <p:cNvSpPr/>
            <p:nvPr/>
          </p:nvSpPr>
          <p:spPr>
            <a:xfrm>
              <a:off x="6616823" y="2751539"/>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89" name="rc1389"/>
            <p:cNvSpPr/>
            <p:nvPr/>
          </p:nvSpPr>
          <p:spPr>
            <a:xfrm>
              <a:off x="6920229" y="2751539"/>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90" name="rc1390"/>
            <p:cNvSpPr/>
            <p:nvPr/>
          </p:nvSpPr>
          <p:spPr>
            <a:xfrm>
              <a:off x="7223635" y="2751539"/>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91" name="rc1391"/>
            <p:cNvSpPr/>
            <p:nvPr/>
          </p:nvSpPr>
          <p:spPr>
            <a:xfrm>
              <a:off x="7527041" y="2751539"/>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92" name="rc1392"/>
            <p:cNvSpPr/>
            <p:nvPr/>
          </p:nvSpPr>
          <p:spPr>
            <a:xfrm>
              <a:off x="7830447" y="2751539"/>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93" name="rc1393"/>
            <p:cNvSpPr/>
            <p:nvPr/>
          </p:nvSpPr>
          <p:spPr>
            <a:xfrm>
              <a:off x="8133852" y="2751539"/>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94" name="rc1394"/>
            <p:cNvSpPr/>
            <p:nvPr/>
          </p:nvSpPr>
          <p:spPr>
            <a:xfrm>
              <a:off x="8437258" y="2751539"/>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395" name="rc1395"/>
            <p:cNvSpPr/>
            <p:nvPr/>
          </p:nvSpPr>
          <p:spPr>
            <a:xfrm>
              <a:off x="8740664" y="2751539"/>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396" name="rc1396"/>
            <p:cNvSpPr/>
            <p:nvPr/>
          </p:nvSpPr>
          <p:spPr>
            <a:xfrm>
              <a:off x="1762330" y="1379349"/>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97" name="rc1397"/>
            <p:cNvSpPr/>
            <p:nvPr/>
          </p:nvSpPr>
          <p:spPr>
            <a:xfrm>
              <a:off x="2065736" y="1379349"/>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98" name="rc1398"/>
            <p:cNvSpPr/>
            <p:nvPr/>
          </p:nvSpPr>
          <p:spPr>
            <a:xfrm>
              <a:off x="2369142" y="1379349"/>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99" name="rc1399"/>
            <p:cNvSpPr/>
            <p:nvPr/>
          </p:nvSpPr>
          <p:spPr>
            <a:xfrm>
              <a:off x="2672547" y="137934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00" name="rc1400"/>
            <p:cNvSpPr/>
            <p:nvPr/>
          </p:nvSpPr>
          <p:spPr>
            <a:xfrm>
              <a:off x="2975953" y="137934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01" name="rc1401"/>
            <p:cNvSpPr/>
            <p:nvPr/>
          </p:nvSpPr>
          <p:spPr>
            <a:xfrm>
              <a:off x="3279359" y="137934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02" name="rc1402"/>
            <p:cNvSpPr/>
            <p:nvPr/>
          </p:nvSpPr>
          <p:spPr>
            <a:xfrm>
              <a:off x="3582765" y="137934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03" name="rc1403"/>
            <p:cNvSpPr/>
            <p:nvPr/>
          </p:nvSpPr>
          <p:spPr>
            <a:xfrm>
              <a:off x="3886171" y="137934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04" name="rc1404"/>
            <p:cNvSpPr/>
            <p:nvPr/>
          </p:nvSpPr>
          <p:spPr>
            <a:xfrm>
              <a:off x="4189577" y="137934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05" name="rc1405"/>
            <p:cNvSpPr/>
            <p:nvPr/>
          </p:nvSpPr>
          <p:spPr>
            <a:xfrm>
              <a:off x="4492982" y="1379349"/>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06" name="rc1406"/>
            <p:cNvSpPr/>
            <p:nvPr/>
          </p:nvSpPr>
          <p:spPr>
            <a:xfrm>
              <a:off x="4796388" y="137934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07" name="rc1407"/>
            <p:cNvSpPr/>
            <p:nvPr/>
          </p:nvSpPr>
          <p:spPr>
            <a:xfrm>
              <a:off x="5099794" y="137934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08" name="rc1408"/>
            <p:cNvSpPr/>
            <p:nvPr/>
          </p:nvSpPr>
          <p:spPr>
            <a:xfrm>
              <a:off x="5403200" y="1379349"/>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09" name="rc1409"/>
            <p:cNvSpPr/>
            <p:nvPr/>
          </p:nvSpPr>
          <p:spPr>
            <a:xfrm>
              <a:off x="5706606" y="1379349"/>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10" name="rc1410"/>
            <p:cNvSpPr/>
            <p:nvPr/>
          </p:nvSpPr>
          <p:spPr>
            <a:xfrm>
              <a:off x="6010012" y="137934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11" name="rc1411"/>
            <p:cNvSpPr/>
            <p:nvPr/>
          </p:nvSpPr>
          <p:spPr>
            <a:xfrm>
              <a:off x="6313417" y="1379349"/>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12" name="rc1412"/>
            <p:cNvSpPr/>
            <p:nvPr/>
          </p:nvSpPr>
          <p:spPr>
            <a:xfrm>
              <a:off x="6616823" y="1379349"/>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13" name="rc1413"/>
            <p:cNvSpPr/>
            <p:nvPr/>
          </p:nvSpPr>
          <p:spPr>
            <a:xfrm>
              <a:off x="6920229" y="137934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14" name="rc1414"/>
            <p:cNvSpPr/>
            <p:nvPr/>
          </p:nvSpPr>
          <p:spPr>
            <a:xfrm>
              <a:off x="7223635" y="1379349"/>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15" name="rc1415"/>
            <p:cNvSpPr/>
            <p:nvPr/>
          </p:nvSpPr>
          <p:spPr>
            <a:xfrm>
              <a:off x="7527041" y="1379349"/>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16" name="rc1416"/>
            <p:cNvSpPr/>
            <p:nvPr/>
          </p:nvSpPr>
          <p:spPr>
            <a:xfrm>
              <a:off x="7830447" y="1379349"/>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17" name="rc1417"/>
            <p:cNvSpPr/>
            <p:nvPr/>
          </p:nvSpPr>
          <p:spPr>
            <a:xfrm>
              <a:off x="8133852" y="1379349"/>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18" name="rc1418"/>
            <p:cNvSpPr/>
            <p:nvPr/>
          </p:nvSpPr>
          <p:spPr>
            <a:xfrm>
              <a:off x="8437258" y="1379349"/>
              <a:ext cx="303405" cy="76232"/>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19" name="rc1419"/>
            <p:cNvSpPr/>
            <p:nvPr/>
          </p:nvSpPr>
          <p:spPr>
            <a:xfrm>
              <a:off x="8740664" y="1379349"/>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420" name="rc1420"/>
            <p:cNvSpPr/>
            <p:nvPr/>
          </p:nvSpPr>
          <p:spPr>
            <a:xfrm>
              <a:off x="1762330" y="4581125"/>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421" name="rc1421"/>
            <p:cNvSpPr/>
            <p:nvPr/>
          </p:nvSpPr>
          <p:spPr>
            <a:xfrm>
              <a:off x="2065736" y="4581125"/>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422" name="rc1422"/>
            <p:cNvSpPr/>
            <p:nvPr/>
          </p:nvSpPr>
          <p:spPr>
            <a:xfrm>
              <a:off x="2369142" y="4581125"/>
              <a:ext cx="303405" cy="76232"/>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423" name="rc1423"/>
            <p:cNvSpPr/>
            <p:nvPr/>
          </p:nvSpPr>
          <p:spPr>
            <a:xfrm>
              <a:off x="2672547" y="4581125"/>
              <a:ext cx="303405" cy="76232"/>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424" name="rc1424"/>
            <p:cNvSpPr/>
            <p:nvPr/>
          </p:nvSpPr>
          <p:spPr>
            <a:xfrm>
              <a:off x="2975953" y="4581125"/>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25" name="rc1425"/>
            <p:cNvSpPr/>
            <p:nvPr/>
          </p:nvSpPr>
          <p:spPr>
            <a:xfrm>
              <a:off x="3279359" y="4581125"/>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426" name="rc1426"/>
            <p:cNvSpPr/>
            <p:nvPr/>
          </p:nvSpPr>
          <p:spPr>
            <a:xfrm>
              <a:off x="3582765" y="4581125"/>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427" name="rc1427"/>
            <p:cNvSpPr/>
            <p:nvPr/>
          </p:nvSpPr>
          <p:spPr>
            <a:xfrm>
              <a:off x="3886171" y="4581125"/>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428" name="rc1428"/>
            <p:cNvSpPr/>
            <p:nvPr/>
          </p:nvSpPr>
          <p:spPr>
            <a:xfrm>
              <a:off x="4189577" y="4581125"/>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429" name="rc1429"/>
            <p:cNvSpPr/>
            <p:nvPr/>
          </p:nvSpPr>
          <p:spPr>
            <a:xfrm>
              <a:off x="4492982" y="4581125"/>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30" name="rc1430"/>
            <p:cNvSpPr/>
            <p:nvPr/>
          </p:nvSpPr>
          <p:spPr>
            <a:xfrm>
              <a:off x="4796388" y="4581125"/>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431" name="rc1431"/>
            <p:cNvSpPr/>
            <p:nvPr/>
          </p:nvSpPr>
          <p:spPr>
            <a:xfrm>
              <a:off x="5099794" y="4581125"/>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432" name="rc1432"/>
            <p:cNvSpPr/>
            <p:nvPr/>
          </p:nvSpPr>
          <p:spPr>
            <a:xfrm>
              <a:off x="5403200" y="4581125"/>
              <a:ext cx="303405" cy="76232"/>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433" name="rc1433"/>
            <p:cNvSpPr/>
            <p:nvPr/>
          </p:nvSpPr>
          <p:spPr>
            <a:xfrm>
              <a:off x="5706606" y="4581125"/>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434" name="rc1434"/>
            <p:cNvSpPr/>
            <p:nvPr/>
          </p:nvSpPr>
          <p:spPr>
            <a:xfrm>
              <a:off x="6010012" y="4581125"/>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35" name="rc1435"/>
            <p:cNvSpPr/>
            <p:nvPr/>
          </p:nvSpPr>
          <p:spPr>
            <a:xfrm>
              <a:off x="6313417" y="4581125"/>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436" name="rc1436"/>
            <p:cNvSpPr/>
            <p:nvPr/>
          </p:nvSpPr>
          <p:spPr>
            <a:xfrm>
              <a:off x="6616823" y="4581125"/>
              <a:ext cx="303405" cy="76232"/>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437" name="rc1437"/>
            <p:cNvSpPr/>
            <p:nvPr/>
          </p:nvSpPr>
          <p:spPr>
            <a:xfrm>
              <a:off x="6920229" y="4581125"/>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438" name="rc1438"/>
            <p:cNvSpPr/>
            <p:nvPr/>
          </p:nvSpPr>
          <p:spPr>
            <a:xfrm>
              <a:off x="7223635" y="4581125"/>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439" name="rc1439"/>
            <p:cNvSpPr/>
            <p:nvPr/>
          </p:nvSpPr>
          <p:spPr>
            <a:xfrm>
              <a:off x="7527041" y="4581125"/>
              <a:ext cx="303405" cy="76232"/>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40" name="rc1440"/>
            <p:cNvSpPr/>
            <p:nvPr/>
          </p:nvSpPr>
          <p:spPr>
            <a:xfrm>
              <a:off x="7830447" y="4581125"/>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441" name="rc1441"/>
            <p:cNvSpPr/>
            <p:nvPr/>
          </p:nvSpPr>
          <p:spPr>
            <a:xfrm>
              <a:off x="8133852" y="4581125"/>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442" name="rc1442"/>
            <p:cNvSpPr/>
            <p:nvPr/>
          </p:nvSpPr>
          <p:spPr>
            <a:xfrm>
              <a:off x="8437258" y="4581125"/>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443" name="rc1443"/>
            <p:cNvSpPr/>
            <p:nvPr/>
          </p:nvSpPr>
          <p:spPr>
            <a:xfrm>
              <a:off x="8740664" y="4581125"/>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444" name="rc1444"/>
            <p:cNvSpPr/>
            <p:nvPr/>
          </p:nvSpPr>
          <p:spPr>
            <a:xfrm>
              <a:off x="1762330" y="3208935"/>
              <a:ext cx="303405" cy="76232"/>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445" name="rc1445"/>
            <p:cNvSpPr/>
            <p:nvPr/>
          </p:nvSpPr>
          <p:spPr>
            <a:xfrm>
              <a:off x="2065736" y="3208935"/>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46" name="rc1446"/>
            <p:cNvSpPr/>
            <p:nvPr/>
          </p:nvSpPr>
          <p:spPr>
            <a:xfrm>
              <a:off x="2369142" y="3208935"/>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47" name="rc1447"/>
            <p:cNvSpPr/>
            <p:nvPr/>
          </p:nvSpPr>
          <p:spPr>
            <a:xfrm>
              <a:off x="2672547" y="3208935"/>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48" name="rc1448"/>
            <p:cNvSpPr/>
            <p:nvPr/>
          </p:nvSpPr>
          <p:spPr>
            <a:xfrm>
              <a:off x="2975953" y="3208935"/>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49" name="rc1449"/>
            <p:cNvSpPr/>
            <p:nvPr/>
          </p:nvSpPr>
          <p:spPr>
            <a:xfrm>
              <a:off x="3279359" y="3208935"/>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50" name="rc1450"/>
            <p:cNvSpPr/>
            <p:nvPr/>
          </p:nvSpPr>
          <p:spPr>
            <a:xfrm>
              <a:off x="3582765" y="3208935"/>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51" name="rc1451"/>
            <p:cNvSpPr/>
            <p:nvPr/>
          </p:nvSpPr>
          <p:spPr>
            <a:xfrm>
              <a:off x="3886171" y="3208935"/>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52" name="rc1452"/>
            <p:cNvSpPr/>
            <p:nvPr/>
          </p:nvSpPr>
          <p:spPr>
            <a:xfrm>
              <a:off x="4189577" y="3208935"/>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53" name="rc1453"/>
            <p:cNvSpPr/>
            <p:nvPr/>
          </p:nvSpPr>
          <p:spPr>
            <a:xfrm>
              <a:off x="4492982" y="3208935"/>
              <a:ext cx="303405" cy="76232"/>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54" name="rc1454"/>
            <p:cNvSpPr/>
            <p:nvPr/>
          </p:nvSpPr>
          <p:spPr>
            <a:xfrm>
              <a:off x="4796388" y="3208935"/>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55" name="rc1455"/>
            <p:cNvSpPr/>
            <p:nvPr/>
          </p:nvSpPr>
          <p:spPr>
            <a:xfrm>
              <a:off x="5099794" y="3208935"/>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56" name="rc1456"/>
            <p:cNvSpPr/>
            <p:nvPr/>
          </p:nvSpPr>
          <p:spPr>
            <a:xfrm>
              <a:off x="5403200" y="3208935"/>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57" name="rc1457"/>
            <p:cNvSpPr/>
            <p:nvPr/>
          </p:nvSpPr>
          <p:spPr>
            <a:xfrm>
              <a:off x="5706606" y="3208935"/>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58" name="rc1458"/>
            <p:cNvSpPr/>
            <p:nvPr/>
          </p:nvSpPr>
          <p:spPr>
            <a:xfrm>
              <a:off x="6010012" y="3208935"/>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59" name="rc1459"/>
            <p:cNvSpPr/>
            <p:nvPr/>
          </p:nvSpPr>
          <p:spPr>
            <a:xfrm>
              <a:off x="6313417" y="3208935"/>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60" name="rc1460"/>
            <p:cNvSpPr/>
            <p:nvPr/>
          </p:nvSpPr>
          <p:spPr>
            <a:xfrm>
              <a:off x="6616823" y="3208935"/>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61" name="rc1461"/>
            <p:cNvSpPr/>
            <p:nvPr/>
          </p:nvSpPr>
          <p:spPr>
            <a:xfrm>
              <a:off x="6920229" y="3208935"/>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62" name="rc1462"/>
            <p:cNvSpPr/>
            <p:nvPr/>
          </p:nvSpPr>
          <p:spPr>
            <a:xfrm>
              <a:off x="7223635" y="3208935"/>
              <a:ext cx="303405" cy="76232"/>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63" name="rc1463"/>
            <p:cNvSpPr/>
            <p:nvPr/>
          </p:nvSpPr>
          <p:spPr>
            <a:xfrm>
              <a:off x="7527041" y="3208935"/>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64" name="rc1464"/>
            <p:cNvSpPr/>
            <p:nvPr/>
          </p:nvSpPr>
          <p:spPr>
            <a:xfrm>
              <a:off x="7830447" y="3208935"/>
              <a:ext cx="303405" cy="76232"/>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65" name="rc1465"/>
            <p:cNvSpPr/>
            <p:nvPr/>
          </p:nvSpPr>
          <p:spPr>
            <a:xfrm>
              <a:off x="8133852" y="3208935"/>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466" name="rc1466"/>
            <p:cNvSpPr/>
            <p:nvPr/>
          </p:nvSpPr>
          <p:spPr>
            <a:xfrm>
              <a:off x="8437258" y="3208935"/>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67" name="rc1467"/>
            <p:cNvSpPr/>
            <p:nvPr/>
          </p:nvSpPr>
          <p:spPr>
            <a:xfrm>
              <a:off x="8740664" y="3208935"/>
              <a:ext cx="303405" cy="76232"/>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68" name="rc1468"/>
            <p:cNvSpPr/>
            <p:nvPr/>
          </p:nvSpPr>
          <p:spPr>
            <a:xfrm>
              <a:off x="1762330" y="4428659"/>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469" name="rc1469"/>
            <p:cNvSpPr/>
            <p:nvPr/>
          </p:nvSpPr>
          <p:spPr>
            <a:xfrm>
              <a:off x="2065736" y="4428659"/>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470" name="rc1470"/>
            <p:cNvSpPr/>
            <p:nvPr/>
          </p:nvSpPr>
          <p:spPr>
            <a:xfrm>
              <a:off x="2369142" y="4428659"/>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471" name="rc1471"/>
            <p:cNvSpPr/>
            <p:nvPr/>
          </p:nvSpPr>
          <p:spPr>
            <a:xfrm>
              <a:off x="2672547" y="4428659"/>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472" name="rc1472"/>
            <p:cNvSpPr/>
            <p:nvPr/>
          </p:nvSpPr>
          <p:spPr>
            <a:xfrm>
              <a:off x="2975953" y="4428659"/>
              <a:ext cx="303405" cy="76232"/>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473" name="rc1473"/>
            <p:cNvSpPr/>
            <p:nvPr/>
          </p:nvSpPr>
          <p:spPr>
            <a:xfrm>
              <a:off x="3279359" y="4428659"/>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474" name="rc1474"/>
            <p:cNvSpPr/>
            <p:nvPr/>
          </p:nvSpPr>
          <p:spPr>
            <a:xfrm>
              <a:off x="3582765" y="4428659"/>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475" name="rc1475"/>
            <p:cNvSpPr/>
            <p:nvPr/>
          </p:nvSpPr>
          <p:spPr>
            <a:xfrm>
              <a:off x="3886171" y="4428659"/>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476" name="rc1476"/>
            <p:cNvSpPr/>
            <p:nvPr/>
          </p:nvSpPr>
          <p:spPr>
            <a:xfrm>
              <a:off x="4189577" y="4428659"/>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477" name="rc1477"/>
            <p:cNvSpPr/>
            <p:nvPr/>
          </p:nvSpPr>
          <p:spPr>
            <a:xfrm>
              <a:off x="4492982" y="4428659"/>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478" name="rc1478"/>
            <p:cNvSpPr/>
            <p:nvPr/>
          </p:nvSpPr>
          <p:spPr>
            <a:xfrm>
              <a:off x="4796388" y="4428659"/>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479" name="rc1479"/>
            <p:cNvSpPr/>
            <p:nvPr/>
          </p:nvSpPr>
          <p:spPr>
            <a:xfrm>
              <a:off x="5099794" y="4428659"/>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480" name="rc1480"/>
            <p:cNvSpPr/>
            <p:nvPr/>
          </p:nvSpPr>
          <p:spPr>
            <a:xfrm>
              <a:off x="5403200" y="4428659"/>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481" name="rc1481"/>
            <p:cNvSpPr/>
            <p:nvPr/>
          </p:nvSpPr>
          <p:spPr>
            <a:xfrm>
              <a:off x="5706606" y="4428659"/>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482" name="rc1482"/>
            <p:cNvSpPr/>
            <p:nvPr/>
          </p:nvSpPr>
          <p:spPr>
            <a:xfrm>
              <a:off x="6010012" y="4428659"/>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483" name="rc1483"/>
            <p:cNvSpPr/>
            <p:nvPr/>
          </p:nvSpPr>
          <p:spPr>
            <a:xfrm>
              <a:off x="6313417" y="4428659"/>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484" name="rc1484"/>
            <p:cNvSpPr/>
            <p:nvPr/>
          </p:nvSpPr>
          <p:spPr>
            <a:xfrm>
              <a:off x="6616823" y="4428659"/>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485" name="rc1485"/>
            <p:cNvSpPr/>
            <p:nvPr/>
          </p:nvSpPr>
          <p:spPr>
            <a:xfrm>
              <a:off x="6920229" y="4428659"/>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486" name="rc1486"/>
            <p:cNvSpPr/>
            <p:nvPr/>
          </p:nvSpPr>
          <p:spPr>
            <a:xfrm>
              <a:off x="7223635" y="4428659"/>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487" name="rc1487"/>
            <p:cNvSpPr/>
            <p:nvPr/>
          </p:nvSpPr>
          <p:spPr>
            <a:xfrm>
              <a:off x="7527041" y="4428659"/>
              <a:ext cx="303405" cy="76232"/>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488" name="rc1488"/>
            <p:cNvSpPr/>
            <p:nvPr/>
          </p:nvSpPr>
          <p:spPr>
            <a:xfrm>
              <a:off x="7830447" y="4428659"/>
              <a:ext cx="303405" cy="76232"/>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489" name="rc1489"/>
            <p:cNvSpPr/>
            <p:nvPr/>
          </p:nvSpPr>
          <p:spPr>
            <a:xfrm>
              <a:off x="8133852" y="4428659"/>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490" name="rc1490"/>
            <p:cNvSpPr/>
            <p:nvPr/>
          </p:nvSpPr>
          <p:spPr>
            <a:xfrm>
              <a:off x="8437258" y="4428659"/>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491" name="rc1491"/>
            <p:cNvSpPr/>
            <p:nvPr/>
          </p:nvSpPr>
          <p:spPr>
            <a:xfrm>
              <a:off x="8740664" y="4428659"/>
              <a:ext cx="303405" cy="76232"/>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492" name="tx1492"/>
            <p:cNvSpPr/>
            <p:nvPr/>
          </p:nvSpPr>
          <p:spPr>
            <a:xfrm>
              <a:off x="1873840" y="566042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493" name="tx1493"/>
            <p:cNvSpPr/>
            <p:nvPr/>
          </p:nvSpPr>
          <p:spPr>
            <a:xfrm>
              <a:off x="2177246" y="5659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494" name="tx1494"/>
            <p:cNvSpPr/>
            <p:nvPr/>
          </p:nvSpPr>
          <p:spPr>
            <a:xfrm>
              <a:off x="2480651" y="5659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495" name="tx1495"/>
            <p:cNvSpPr/>
            <p:nvPr/>
          </p:nvSpPr>
          <p:spPr>
            <a:xfrm>
              <a:off x="2784057" y="5659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496" name="tx1496"/>
            <p:cNvSpPr/>
            <p:nvPr/>
          </p:nvSpPr>
          <p:spPr>
            <a:xfrm>
              <a:off x="3087463" y="5660634"/>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497" name="tx1497"/>
            <p:cNvSpPr/>
            <p:nvPr/>
          </p:nvSpPr>
          <p:spPr>
            <a:xfrm>
              <a:off x="3390869" y="566042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498" name="tx1498"/>
            <p:cNvSpPr/>
            <p:nvPr/>
          </p:nvSpPr>
          <p:spPr>
            <a:xfrm>
              <a:off x="3694275" y="5659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499" name="tx1499"/>
            <p:cNvSpPr/>
            <p:nvPr/>
          </p:nvSpPr>
          <p:spPr>
            <a:xfrm>
              <a:off x="3997681" y="5659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500" name="tx1500"/>
            <p:cNvSpPr/>
            <p:nvPr/>
          </p:nvSpPr>
          <p:spPr>
            <a:xfrm>
              <a:off x="4301086" y="565950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501" name="tx1501"/>
            <p:cNvSpPr/>
            <p:nvPr/>
          </p:nvSpPr>
          <p:spPr>
            <a:xfrm>
              <a:off x="1873840"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02" name="tx1502"/>
            <p:cNvSpPr/>
            <p:nvPr/>
          </p:nvSpPr>
          <p:spPr>
            <a:xfrm>
              <a:off x="2177246"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03" name="tx1503"/>
            <p:cNvSpPr/>
            <p:nvPr/>
          </p:nvSpPr>
          <p:spPr>
            <a:xfrm>
              <a:off x="2480651"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04" name="tx1504"/>
            <p:cNvSpPr/>
            <p:nvPr/>
          </p:nvSpPr>
          <p:spPr>
            <a:xfrm>
              <a:off x="2784057"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05" name="tx1505"/>
            <p:cNvSpPr/>
            <p:nvPr/>
          </p:nvSpPr>
          <p:spPr>
            <a:xfrm>
              <a:off x="3087463"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06" name="tx1506"/>
            <p:cNvSpPr/>
            <p:nvPr/>
          </p:nvSpPr>
          <p:spPr>
            <a:xfrm>
              <a:off x="3390869"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07" name="tx1507"/>
            <p:cNvSpPr/>
            <p:nvPr/>
          </p:nvSpPr>
          <p:spPr>
            <a:xfrm>
              <a:off x="3694275"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508" name="tx1508"/>
            <p:cNvSpPr/>
            <p:nvPr/>
          </p:nvSpPr>
          <p:spPr>
            <a:xfrm>
              <a:off x="3997681"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09" name="tx1509"/>
            <p:cNvSpPr/>
            <p:nvPr/>
          </p:nvSpPr>
          <p:spPr>
            <a:xfrm>
              <a:off x="4301086"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10" name="tx1510"/>
            <p:cNvSpPr/>
            <p:nvPr/>
          </p:nvSpPr>
          <p:spPr>
            <a:xfrm>
              <a:off x="5514710"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11" name="tx1511"/>
            <p:cNvSpPr/>
            <p:nvPr/>
          </p:nvSpPr>
          <p:spPr>
            <a:xfrm>
              <a:off x="5818116"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12" name="tx1512"/>
            <p:cNvSpPr/>
            <p:nvPr/>
          </p:nvSpPr>
          <p:spPr>
            <a:xfrm>
              <a:off x="6121521"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13" name="tx1513"/>
            <p:cNvSpPr/>
            <p:nvPr/>
          </p:nvSpPr>
          <p:spPr>
            <a:xfrm>
              <a:off x="6424927"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14" name="tx1514"/>
            <p:cNvSpPr/>
            <p:nvPr/>
          </p:nvSpPr>
          <p:spPr>
            <a:xfrm>
              <a:off x="6728333"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15" name="tx1515"/>
            <p:cNvSpPr/>
            <p:nvPr/>
          </p:nvSpPr>
          <p:spPr>
            <a:xfrm>
              <a:off x="7031739"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16" name="tx1516"/>
            <p:cNvSpPr/>
            <p:nvPr/>
          </p:nvSpPr>
          <p:spPr>
            <a:xfrm>
              <a:off x="7335145"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17" name="tx1517"/>
            <p:cNvSpPr/>
            <p:nvPr/>
          </p:nvSpPr>
          <p:spPr>
            <a:xfrm>
              <a:off x="7638550"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18" name="tx1518"/>
            <p:cNvSpPr/>
            <p:nvPr/>
          </p:nvSpPr>
          <p:spPr>
            <a:xfrm>
              <a:off x="7941956"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19" name="tx1519"/>
            <p:cNvSpPr/>
            <p:nvPr/>
          </p:nvSpPr>
          <p:spPr>
            <a:xfrm>
              <a:off x="8245362"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20" name="tx1520"/>
            <p:cNvSpPr/>
            <p:nvPr/>
          </p:nvSpPr>
          <p:spPr>
            <a:xfrm>
              <a:off x="8548768"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21" name="tx1521"/>
            <p:cNvSpPr/>
            <p:nvPr/>
          </p:nvSpPr>
          <p:spPr>
            <a:xfrm>
              <a:off x="8852174"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22" name="tx1522"/>
            <p:cNvSpPr/>
            <p:nvPr/>
          </p:nvSpPr>
          <p:spPr>
            <a:xfrm>
              <a:off x="1873840"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523" name="tx1523"/>
            <p:cNvSpPr/>
            <p:nvPr/>
          </p:nvSpPr>
          <p:spPr>
            <a:xfrm>
              <a:off x="2177246"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524" name="tx1524"/>
            <p:cNvSpPr/>
            <p:nvPr/>
          </p:nvSpPr>
          <p:spPr>
            <a:xfrm>
              <a:off x="2480651"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25" name="tx1525"/>
            <p:cNvSpPr/>
            <p:nvPr/>
          </p:nvSpPr>
          <p:spPr>
            <a:xfrm>
              <a:off x="2784057"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26" name="tx1526"/>
            <p:cNvSpPr/>
            <p:nvPr/>
          </p:nvSpPr>
          <p:spPr>
            <a:xfrm>
              <a:off x="3087463"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27" name="tx1527"/>
            <p:cNvSpPr/>
            <p:nvPr/>
          </p:nvSpPr>
          <p:spPr>
            <a:xfrm>
              <a:off x="3390869"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28" name="tx1528"/>
            <p:cNvSpPr/>
            <p:nvPr/>
          </p:nvSpPr>
          <p:spPr>
            <a:xfrm>
              <a:off x="3694275"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29" name="tx1529"/>
            <p:cNvSpPr/>
            <p:nvPr/>
          </p:nvSpPr>
          <p:spPr>
            <a:xfrm>
              <a:off x="3997681"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30" name="tx1530"/>
            <p:cNvSpPr/>
            <p:nvPr/>
          </p:nvSpPr>
          <p:spPr>
            <a:xfrm>
              <a:off x="4301086"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31" name="tx1531"/>
            <p:cNvSpPr/>
            <p:nvPr/>
          </p:nvSpPr>
          <p:spPr>
            <a:xfrm>
              <a:off x="4604492"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32" name="tx1532"/>
            <p:cNvSpPr/>
            <p:nvPr/>
          </p:nvSpPr>
          <p:spPr>
            <a:xfrm>
              <a:off x="4907898"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33" name="tx1533"/>
            <p:cNvSpPr/>
            <p:nvPr/>
          </p:nvSpPr>
          <p:spPr>
            <a:xfrm>
              <a:off x="5211304"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34" name="tx1534"/>
            <p:cNvSpPr/>
            <p:nvPr/>
          </p:nvSpPr>
          <p:spPr>
            <a:xfrm>
              <a:off x="5514710"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35" name="tx1535"/>
            <p:cNvSpPr/>
            <p:nvPr/>
          </p:nvSpPr>
          <p:spPr>
            <a:xfrm>
              <a:off x="5818116"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36" name="tx1536"/>
            <p:cNvSpPr/>
            <p:nvPr/>
          </p:nvSpPr>
          <p:spPr>
            <a:xfrm>
              <a:off x="6121521" y="375368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37" name="tx1537"/>
            <p:cNvSpPr/>
            <p:nvPr/>
          </p:nvSpPr>
          <p:spPr>
            <a:xfrm>
              <a:off x="6424927"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38" name="tx1538"/>
            <p:cNvSpPr/>
            <p:nvPr/>
          </p:nvSpPr>
          <p:spPr>
            <a:xfrm>
              <a:off x="6728333"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39" name="tx1539"/>
            <p:cNvSpPr/>
            <p:nvPr/>
          </p:nvSpPr>
          <p:spPr>
            <a:xfrm>
              <a:off x="7031739"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40" name="tx1540"/>
            <p:cNvSpPr/>
            <p:nvPr/>
          </p:nvSpPr>
          <p:spPr>
            <a:xfrm>
              <a:off x="7335145" y="375368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41" name="tx1541"/>
            <p:cNvSpPr/>
            <p:nvPr/>
          </p:nvSpPr>
          <p:spPr>
            <a:xfrm>
              <a:off x="7638550"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42" name="tx1542"/>
            <p:cNvSpPr/>
            <p:nvPr/>
          </p:nvSpPr>
          <p:spPr>
            <a:xfrm>
              <a:off x="7941956"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543" name="tx1543"/>
            <p:cNvSpPr/>
            <p:nvPr/>
          </p:nvSpPr>
          <p:spPr>
            <a:xfrm>
              <a:off x="8245362"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544" name="tx1544"/>
            <p:cNvSpPr/>
            <p:nvPr/>
          </p:nvSpPr>
          <p:spPr>
            <a:xfrm>
              <a:off x="8548768"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545" name="tx1545"/>
            <p:cNvSpPr/>
            <p:nvPr/>
          </p:nvSpPr>
          <p:spPr>
            <a:xfrm>
              <a:off x="8852174" y="3753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46" name="tx1546"/>
            <p:cNvSpPr/>
            <p:nvPr/>
          </p:nvSpPr>
          <p:spPr>
            <a:xfrm>
              <a:off x="4604492"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47" name="tx1547"/>
            <p:cNvSpPr/>
            <p:nvPr/>
          </p:nvSpPr>
          <p:spPr>
            <a:xfrm>
              <a:off x="4907898"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48" name="tx1548"/>
            <p:cNvSpPr/>
            <p:nvPr/>
          </p:nvSpPr>
          <p:spPr>
            <a:xfrm>
              <a:off x="5211304"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49" name="tx1549"/>
            <p:cNvSpPr/>
            <p:nvPr/>
          </p:nvSpPr>
          <p:spPr>
            <a:xfrm>
              <a:off x="5514710"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50" name="tx1550"/>
            <p:cNvSpPr/>
            <p:nvPr/>
          </p:nvSpPr>
          <p:spPr>
            <a:xfrm>
              <a:off x="5818116"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51" name="tx1551"/>
            <p:cNvSpPr/>
            <p:nvPr/>
          </p:nvSpPr>
          <p:spPr>
            <a:xfrm>
              <a:off x="6121521"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52" name="tx1552"/>
            <p:cNvSpPr/>
            <p:nvPr/>
          </p:nvSpPr>
          <p:spPr>
            <a:xfrm>
              <a:off x="6424927"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53" name="tx1553"/>
            <p:cNvSpPr/>
            <p:nvPr/>
          </p:nvSpPr>
          <p:spPr>
            <a:xfrm>
              <a:off x="6728333"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54" name="tx1554"/>
            <p:cNvSpPr/>
            <p:nvPr/>
          </p:nvSpPr>
          <p:spPr>
            <a:xfrm>
              <a:off x="7031739"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55" name="tx1555"/>
            <p:cNvSpPr/>
            <p:nvPr/>
          </p:nvSpPr>
          <p:spPr>
            <a:xfrm>
              <a:off x="7335145"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56" name="tx1556"/>
            <p:cNvSpPr/>
            <p:nvPr/>
          </p:nvSpPr>
          <p:spPr>
            <a:xfrm>
              <a:off x="7638550"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57" name="tx1557"/>
            <p:cNvSpPr/>
            <p:nvPr/>
          </p:nvSpPr>
          <p:spPr>
            <a:xfrm>
              <a:off x="7941956"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58" name="tx1558"/>
            <p:cNvSpPr/>
            <p:nvPr/>
          </p:nvSpPr>
          <p:spPr>
            <a:xfrm>
              <a:off x="8245362"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59" name="tx1559"/>
            <p:cNvSpPr/>
            <p:nvPr/>
          </p:nvSpPr>
          <p:spPr>
            <a:xfrm>
              <a:off x="8548768"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60" name="tx1560"/>
            <p:cNvSpPr/>
            <p:nvPr/>
          </p:nvSpPr>
          <p:spPr>
            <a:xfrm>
              <a:off x="8852174" y="16192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61" name="tx1561"/>
            <p:cNvSpPr/>
            <p:nvPr/>
          </p:nvSpPr>
          <p:spPr>
            <a:xfrm>
              <a:off x="1873840"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62" name="tx1562"/>
            <p:cNvSpPr/>
            <p:nvPr/>
          </p:nvSpPr>
          <p:spPr>
            <a:xfrm>
              <a:off x="2177246"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63" name="tx1563"/>
            <p:cNvSpPr/>
            <p:nvPr/>
          </p:nvSpPr>
          <p:spPr>
            <a:xfrm>
              <a:off x="2480651"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64" name="tx1564"/>
            <p:cNvSpPr/>
            <p:nvPr/>
          </p:nvSpPr>
          <p:spPr>
            <a:xfrm>
              <a:off x="2784057"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65" name="tx1565"/>
            <p:cNvSpPr/>
            <p:nvPr/>
          </p:nvSpPr>
          <p:spPr>
            <a:xfrm>
              <a:off x="3087463"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66" name="tx1566"/>
            <p:cNvSpPr/>
            <p:nvPr/>
          </p:nvSpPr>
          <p:spPr>
            <a:xfrm>
              <a:off x="3390869"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67" name="tx1567"/>
            <p:cNvSpPr/>
            <p:nvPr/>
          </p:nvSpPr>
          <p:spPr>
            <a:xfrm>
              <a:off x="3694275"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68" name="tx1568"/>
            <p:cNvSpPr/>
            <p:nvPr/>
          </p:nvSpPr>
          <p:spPr>
            <a:xfrm>
              <a:off x="3997681"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69" name="tx1569"/>
            <p:cNvSpPr/>
            <p:nvPr/>
          </p:nvSpPr>
          <p:spPr>
            <a:xfrm>
              <a:off x="4301086"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70" name="tx1570"/>
            <p:cNvSpPr/>
            <p:nvPr/>
          </p:nvSpPr>
          <p:spPr>
            <a:xfrm>
              <a:off x="4604492" y="291512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71" name="tx1571"/>
            <p:cNvSpPr/>
            <p:nvPr/>
          </p:nvSpPr>
          <p:spPr>
            <a:xfrm>
              <a:off x="4907898"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72" name="tx1572"/>
            <p:cNvSpPr/>
            <p:nvPr/>
          </p:nvSpPr>
          <p:spPr>
            <a:xfrm>
              <a:off x="5211304"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73" name="tx1573"/>
            <p:cNvSpPr/>
            <p:nvPr/>
          </p:nvSpPr>
          <p:spPr>
            <a:xfrm>
              <a:off x="5514710"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74" name="tx1574"/>
            <p:cNvSpPr/>
            <p:nvPr/>
          </p:nvSpPr>
          <p:spPr>
            <a:xfrm>
              <a:off x="5818116"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75" name="tx1575"/>
            <p:cNvSpPr/>
            <p:nvPr/>
          </p:nvSpPr>
          <p:spPr>
            <a:xfrm>
              <a:off x="6121521"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76" name="tx1576"/>
            <p:cNvSpPr/>
            <p:nvPr/>
          </p:nvSpPr>
          <p:spPr>
            <a:xfrm>
              <a:off x="6424927"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77" name="tx1577"/>
            <p:cNvSpPr/>
            <p:nvPr/>
          </p:nvSpPr>
          <p:spPr>
            <a:xfrm>
              <a:off x="6728333"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78" name="tx1578"/>
            <p:cNvSpPr/>
            <p:nvPr/>
          </p:nvSpPr>
          <p:spPr>
            <a:xfrm>
              <a:off x="7031739"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79" name="tx1579"/>
            <p:cNvSpPr/>
            <p:nvPr/>
          </p:nvSpPr>
          <p:spPr>
            <a:xfrm>
              <a:off x="7335145"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80" name="tx1580"/>
            <p:cNvSpPr/>
            <p:nvPr/>
          </p:nvSpPr>
          <p:spPr>
            <a:xfrm>
              <a:off x="7638550"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81" name="tx1581"/>
            <p:cNvSpPr/>
            <p:nvPr/>
          </p:nvSpPr>
          <p:spPr>
            <a:xfrm>
              <a:off x="7941956"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82" name="tx1582"/>
            <p:cNvSpPr/>
            <p:nvPr/>
          </p:nvSpPr>
          <p:spPr>
            <a:xfrm>
              <a:off x="8245362"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83" name="tx1583"/>
            <p:cNvSpPr/>
            <p:nvPr/>
          </p:nvSpPr>
          <p:spPr>
            <a:xfrm>
              <a:off x="8548768"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84" name="tx1584"/>
            <p:cNvSpPr/>
            <p:nvPr/>
          </p:nvSpPr>
          <p:spPr>
            <a:xfrm>
              <a:off x="8852174" y="2915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85" name="tx1585"/>
            <p:cNvSpPr/>
            <p:nvPr/>
          </p:nvSpPr>
          <p:spPr>
            <a:xfrm>
              <a:off x="1873840"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86" name="tx1586"/>
            <p:cNvSpPr/>
            <p:nvPr/>
          </p:nvSpPr>
          <p:spPr>
            <a:xfrm>
              <a:off x="2177246"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87" name="tx1587"/>
            <p:cNvSpPr/>
            <p:nvPr/>
          </p:nvSpPr>
          <p:spPr>
            <a:xfrm>
              <a:off x="2480651"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88" name="tx1588"/>
            <p:cNvSpPr/>
            <p:nvPr/>
          </p:nvSpPr>
          <p:spPr>
            <a:xfrm>
              <a:off x="2784057"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89" name="tx1589"/>
            <p:cNvSpPr/>
            <p:nvPr/>
          </p:nvSpPr>
          <p:spPr>
            <a:xfrm>
              <a:off x="3087463"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90" name="tx1590"/>
            <p:cNvSpPr/>
            <p:nvPr/>
          </p:nvSpPr>
          <p:spPr>
            <a:xfrm>
              <a:off x="3390869"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91" name="tx1591"/>
            <p:cNvSpPr/>
            <p:nvPr/>
          </p:nvSpPr>
          <p:spPr>
            <a:xfrm>
              <a:off x="3694275"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92" name="tx1592"/>
            <p:cNvSpPr/>
            <p:nvPr/>
          </p:nvSpPr>
          <p:spPr>
            <a:xfrm>
              <a:off x="3997681"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93" name="tx1593"/>
            <p:cNvSpPr/>
            <p:nvPr/>
          </p:nvSpPr>
          <p:spPr>
            <a:xfrm>
              <a:off x="4301086"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94" name="tx1594"/>
            <p:cNvSpPr/>
            <p:nvPr/>
          </p:nvSpPr>
          <p:spPr>
            <a:xfrm>
              <a:off x="4604492"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95" name="tx1595"/>
            <p:cNvSpPr/>
            <p:nvPr/>
          </p:nvSpPr>
          <p:spPr>
            <a:xfrm>
              <a:off x="4907898"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96" name="tx1596"/>
            <p:cNvSpPr/>
            <p:nvPr/>
          </p:nvSpPr>
          <p:spPr>
            <a:xfrm>
              <a:off x="5211304"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97" name="tx1597"/>
            <p:cNvSpPr/>
            <p:nvPr/>
          </p:nvSpPr>
          <p:spPr>
            <a:xfrm>
              <a:off x="5514710"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98" name="tx1598"/>
            <p:cNvSpPr/>
            <p:nvPr/>
          </p:nvSpPr>
          <p:spPr>
            <a:xfrm>
              <a:off x="5818116"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99" name="tx1599"/>
            <p:cNvSpPr/>
            <p:nvPr/>
          </p:nvSpPr>
          <p:spPr>
            <a:xfrm>
              <a:off x="6121521" y="299135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00" name="tx1600"/>
            <p:cNvSpPr/>
            <p:nvPr/>
          </p:nvSpPr>
          <p:spPr>
            <a:xfrm>
              <a:off x="6424927"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01" name="tx1601"/>
            <p:cNvSpPr/>
            <p:nvPr/>
          </p:nvSpPr>
          <p:spPr>
            <a:xfrm>
              <a:off x="6728333"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602" name="tx1602"/>
            <p:cNvSpPr/>
            <p:nvPr/>
          </p:nvSpPr>
          <p:spPr>
            <a:xfrm>
              <a:off x="7031739"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03" name="tx1603"/>
            <p:cNvSpPr/>
            <p:nvPr/>
          </p:nvSpPr>
          <p:spPr>
            <a:xfrm>
              <a:off x="7335145"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04" name="tx1604"/>
            <p:cNvSpPr/>
            <p:nvPr/>
          </p:nvSpPr>
          <p:spPr>
            <a:xfrm>
              <a:off x="7638550" y="299135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05" name="tx1605"/>
            <p:cNvSpPr/>
            <p:nvPr/>
          </p:nvSpPr>
          <p:spPr>
            <a:xfrm>
              <a:off x="7941956"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606" name="tx1606"/>
            <p:cNvSpPr/>
            <p:nvPr/>
          </p:nvSpPr>
          <p:spPr>
            <a:xfrm>
              <a:off x="8245362"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607" name="tx1607"/>
            <p:cNvSpPr/>
            <p:nvPr/>
          </p:nvSpPr>
          <p:spPr>
            <a:xfrm>
              <a:off x="8548768"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08" name="tx1608"/>
            <p:cNvSpPr/>
            <p:nvPr/>
          </p:nvSpPr>
          <p:spPr>
            <a:xfrm>
              <a:off x="8852174" y="29913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09" name="tx1609"/>
            <p:cNvSpPr/>
            <p:nvPr/>
          </p:nvSpPr>
          <p:spPr>
            <a:xfrm>
              <a:off x="1873840"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10" name="tx1610"/>
            <p:cNvSpPr/>
            <p:nvPr/>
          </p:nvSpPr>
          <p:spPr>
            <a:xfrm>
              <a:off x="2177246"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11" name="tx1611"/>
            <p:cNvSpPr/>
            <p:nvPr/>
          </p:nvSpPr>
          <p:spPr>
            <a:xfrm>
              <a:off x="2480651"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12" name="tx1612"/>
            <p:cNvSpPr/>
            <p:nvPr/>
          </p:nvSpPr>
          <p:spPr>
            <a:xfrm>
              <a:off x="2784057"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13" name="tx1613"/>
            <p:cNvSpPr/>
            <p:nvPr/>
          </p:nvSpPr>
          <p:spPr>
            <a:xfrm>
              <a:off x="3087463"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14" name="tx1614"/>
            <p:cNvSpPr/>
            <p:nvPr/>
          </p:nvSpPr>
          <p:spPr>
            <a:xfrm>
              <a:off x="3390869"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15" name="tx1615"/>
            <p:cNvSpPr/>
            <p:nvPr/>
          </p:nvSpPr>
          <p:spPr>
            <a:xfrm>
              <a:off x="3694275"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16" name="tx1616"/>
            <p:cNvSpPr/>
            <p:nvPr/>
          </p:nvSpPr>
          <p:spPr>
            <a:xfrm>
              <a:off x="3997681"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17" name="tx1617"/>
            <p:cNvSpPr/>
            <p:nvPr/>
          </p:nvSpPr>
          <p:spPr>
            <a:xfrm>
              <a:off x="4301086"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18" name="tx1618"/>
            <p:cNvSpPr/>
            <p:nvPr/>
          </p:nvSpPr>
          <p:spPr>
            <a:xfrm>
              <a:off x="4604492"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19" name="tx1619"/>
            <p:cNvSpPr/>
            <p:nvPr/>
          </p:nvSpPr>
          <p:spPr>
            <a:xfrm>
              <a:off x="4907898"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20" name="tx1620"/>
            <p:cNvSpPr/>
            <p:nvPr/>
          </p:nvSpPr>
          <p:spPr>
            <a:xfrm>
              <a:off x="5211304"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21" name="tx1621"/>
            <p:cNvSpPr/>
            <p:nvPr/>
          </p:nvSpPr>
          <p:spPr>
            <a:xfrm>
              <a:off x="5514710"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22" name="tx1622"/>
            <p:cNvSpPr/>
            <p:nvPr/>
          </p:nvSpPr>
          <p:spPr>
            <a:xfrm>
              <a:off x="5818116"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23" name="tx1623"/>
            <p:cNvSpPr/>
            <p:nvPr/>
          </p:nvSpPr>
          <p:spPr>
            <a:xfrm>
              <a:off x="6121521"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24" name="tx1624"/>
            <p:cNvSpPr/>
            <p:nvPr/>
          </p:nvSpPr>
          <p:spPr>
            <a:xfrm>
              <a:off x="6424927"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25" name="tx1625"/>
            <p:cNvSpPr/>
            <p:nvPr/>
          </p:nvSpPr>
          <p:spPr>
            <a:xfrm>
              <a:off x="6728333"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26" name="tx1626"/>
            <p:cNvSpPr/>
            <p:nvPr/>
          </p:nvSpPr>
          <p:spPr>
            <a:xfrm>
              <a:off x="7031739"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27" name="tx1627"/>
            <p:cNvSpPr/>
            <p:nvPr/>
          </p:nvSpPr>
          <p:spPr>
            <a:xfrm>
              <a:off x="7335145"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28" name="tx1628"/>
            <p:cNvSpPr/>
            <p:nvPr/>
          </p:nvSpPr>
          <p:spPr>
            <a:xfrm>
              <a:off x="7638550"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29" name="tx1629"/>
            <p:cNvSpPr/>
            <p:nvPr/>
          </p:nvSpPr>
          <p:spPr>
            <a:xfrm>
              <a:off x="7941956" y="360122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30" name="tx1630"/>
            <p:cNvSpPr/>
            <p:nvPr/>
          </p:nvSpPr>
          <p:spPr>
            <a:xfrm>
              <a:off x="8245362" y="360122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31" name="tx1631"/>
            <p:cNvSpPr/>
            <p:nvPr/>
          </p:nvSpPr>
          <p:spPr>
            <a:xfrm>
              <a:off x="8548768"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32" name="tx1632"/>
            <p:cNvSpPr/>
            <p:nvPr/>
          </p:nvSpPr>
          <p:spPr>
            <a:xfrm>
              <a:off x="8852174" y="36012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33" name="tx1633"/>
            <p:cNvSpPr/>
            <p:nvPr/>
          </p:nvSpPr>
          <p:spPr>
            <a:xfrm>
              <a:off x="4604492" y="5659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634" name="tx1634"/>
            <p:cNvSpPr/>
            <p:nvPr/>
          </p:nvSpPr>
          <p:spPr>
            <a:xfrm>
              <a:off x="4907898" y="5659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635" name="tx1635"/>
            <p:cNvSpPr/>
            <p:nvPr/>
          </p:nvSpPr>
          <p:spPr>
            <a:xfrm>
              <a:off x="5211304" y="5659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636" name="tx1636"/>
            <p:cNvSpPr/>
            <p:nvPr/>
          </p:nvSpPr>
          <p:spPr>
            <a:xfrm>
              <a:off x="5514710" y="5659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637" name="tx1637"/>
            <p:cNvSpPr/>
            <p:nvPr/>
          </p:nvSpPr>
          <p:spPr>
            <a:xfrm>
              <a:off x="5818116" y="5659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38" name="tx1638"/>
            <p:cNvSpPr/>
            <p:nvPr/>
          </p:nvSpPr>
          <p:spPr>
            <a:xfrm>
              <a:off x="6121521" y="5659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39" name="tx1639"/>
            <p:cNvSpPr/>
            <p:nvPr/>
          </p:nvSpPr>
          <p:spPr>
            <a:xfrm>
              <a:off x="6424927" y="5659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40" name="tx1640"/>
            <p:cNvSpPr/>
            <p:nvPr/>
          </p:nvSpPr>
          <p:spPr>
            <a:xfrm>
              <a:off x="6728333" y="5659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41" name="tx1641"/>
            <p:cNvSpPr/>
            <p:nvPr/>
          </p:nvSpPr>
          <p:spPr>
            <a:xfrm>
              <a:off x="7031739" y="5659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42" name="tx1642"/>
            <p:cNvSpPr/>
            <p:nvPr/>
          </p:nvSpPr>
          <p:spPr>
            <a:xfrm>
              <a:off x="7335145" y="5659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43" name="tx1643"/>
            <p:cNvSpPr/>
            <p:nvPr/>
          </p:nvSpPr>
          <p:spPr>
            <a:xfrm>
              <a:off x="7638550" y="5659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44" name="tx1644"/>
            <p:cNvSpPr/>
            <p:nvPr/>
          </p:nvSpPr>
          <p:spPr>
            <a:xfrm>
              <a:off x="7941956" y="5659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45" name="tx1645"/>
            <p:cNvSpPr/>
            <p:nvPr/>
          </p:nvSpPr>
          <p:spPr>
            <a:xfrm>
              <a:off x="8245362" y="5659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46" name="tx1646"/>
            <p:cNvSpPr/>
            <p:nvPr/>
          </p:nvSpPr>
          <p:spPr>
            <a:xfrm>
              <a:off x="8548768" y="5659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47" name="tx1647"/>
            <p:cNvSpPr/>
            <p:nvPr/>
          </p:nvSpPr>
          <p:spPr>
            <a:xfrm>
              <a:off x="8852174" y="5659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48" name="tx1648"/>
            <p:cNvSpPr/>
            <p:nvPr/>
          </p:nvSpPr>
          <p:spPr>
            <a:xfrm>
              <a:off x="1873840"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649" name="tx1649"/>
            <p:cNvSpPr/>
            <p:nvPr/>
          </p:nvSpPr>
          <p:spPr>
            <a:xfrm>
              <a:off x="2177246"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650" name="tx1650"/>
            <p:cNvSpPr/>
            <p:nvPr/>
          </p:nvSpPr>
          <p:spPr>
            <a:xfrm>
              <a:off x="2480651"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651" name="tx1651"/>
            <p:cNvSpPr/>
            <p:nvPr/>
          </p:nvSpPr>
          <p:spPr>
            <a:xfrm>
              <a:off x="2784057"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652" name="tx1652"/>
            <p:cNvSpPr/>
            <p:nvPr/>
          </p:nvSpPr>
          <p:spPr>
            <a:xfrm>
              <a:off x="3087463"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653" name="tx1653"/>
            <p:cNvSpPr/>
            <p:nvPr/>
          </p:nvSpPr>
          <p:spPr>
            <a:xfrm>
              <a:off x="3390869"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654" name="tx1654"/>
            <p:cNvSpPr/>
            <p:nvPr/>
          </p:nvSpPr>
          <p:spPr>
            <a:xfrm>
              <a:off x="3694275"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55" name="tx1655"/>
            <p:cNvSpPr/>
            <p:nvPr/>
          </p:nvSpPr>
          <p:spPr>
            <a:xfrm>
              <a:off x="3997681"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56" name="tx1656"/>
            <p:cNvSpPr/>
            <p:nvPr/>
          </p:nvSpPr>
          <p:spPr>
            <a:xfrm>
              <a:off x="4301086" y="413484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57" name="tx1657"/>
            <p:cNvSpPr/>
            <p:nvPr/>
          </p:nvSpPr>
          <p:spPr>
            <a:xfrm>
              <a:off x="4604492"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58" name="tx1658"/>
            <p:cNvSpPr/>
            <p:nvPr/>
          </p:nvSpPr>
          <p:spPr>
            <a:xfrm>
              <a:off x="4907898"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59" name="tx1659"/>
            <p:cNvSpPr/>
            <p:nvPr/>
          </p:nvSpPr>
          <p:spPr>
            <a:xfrm>
              <a:off x="5211304" y="41348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60" name="tx1660"/>
            <p:cNvSpPr/>
            <p:nvPr/>
          </p:nvSpPr>
          <p:spPr>
            <a:xfrm>
              <a:off x="1873840"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61" name="tx1661"/>
            <p:cNvSpPr/>
            <p:nvPr/>
          </p:nvSpPr>
          <p:spPr>
            <a:xfrm>
              <a:off x="2177246"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62" name="tx1662"/>
            <p:cNvSpPr/>
            <p:nvPr/>
          </p:nvSpPr>
          <p:spPr>
            <a:xfrm>
              <a:off x="2480651"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63" name="tx1663"/>
            <p:cNvSpPr/>
            <p:nvPr/>
          </p:nvSpPr>
          <p:spPr>
            <a:xfrm>
              <a:off x="2784057"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64" name="tx1664"/>
            <p:cNvSpPr/>
            <p:nvPr/>
          </p:nvSpPr>
          <p:spPr>
            <a:xfrm>
              <a:off x="3087463"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65" name="tx1665"/>
            <p:cNvSpPr/>
            <p:nvPr/>
          </p:nvSpPr>
          <p:spPr>
            <a:xfrm>
              <a:off x="3390869"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66" name="tx1666"/>
            <p:cNvSpPr/>
            <p:nvPr/>
          </p:nvSpPr>
          <p:spPr>
            <a:xfrm>
              <a:off x="3694275"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67" name="tx1667"/>
            <p:cNvSpPr/>
            <p:nvPr/>
          </p:nvSpPr>
          <p:spPr>
            <a:xfrm>
              <a:off x="3997681"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68" name="tx1668"/>
            <p:cNvSpPr/>
            <p:nvPr/>
          </p:nvSpPr>
          <p:spPr>
            <a:xfrm>
              <a:off x="4301086"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69" name="tx1669"/>
            <p:cNvSpPr/>
            <p:nvPr/>
          </p:nvSpPr>
          <p:spPr>
            <a:xfrm>
              <a:off x="4604492"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70" name="tx1670"/>
            <p:cNvSpPr/>
            <p:nvPr/>
          </p:nvSpPr>
          <p:spPr>
            <a:xfrm>
              <a:off x="4907898"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71" name="tx1671"/>
            <p:cNvSpPr/>
            <p:nvPr/>
          </p:nvSpPr>
          <p:spPr>
            <a:xfrm>
              <a:off x="5211304"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72" name="tx1672"/>
            <p:cNvSpPr/>
            <p:nvPr/>
          </p:nvSpPr>
          <p:spPr>
            <a:xfrm>
              <a:off x="5514710"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73" name="tx1673"/>
            <p:cNvSpPr/>
            <p:nvPr/>
          </p:nvSpPr>
          <p:spPr>
            <a:xfrm>
              <a:off x="5818116"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74" name="tx1674"/>
            <p:cNvSpPr/>
            <p:nvPr/>
          </p:nvSpPr>
          <p:spPr>
            <a:xfrm>
              <a:off x="6121521"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75" name="tx1675"/>
            <p:cNvSpPr/>
            <p:nvPr/>
          </p:nvSpPr>
          <p:spPr>
            <a:xfrm>
              <a:off x="6424927"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76" name="tx1676"/>
            <p:cNvSpPr/>
            <p:nvPr/>
          </p:nvSpPr>
          <p:spPr>
            <a:xfrm>
              <a:off x="6728333"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77" name="tx1677"/>
            <p:cNvSpPr/>
            <p:nvPr/>
          </p:nvSpPr>
          <p:spPr>
            <a:xfrm>
              <a:off x="7031739"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78" name="tx1678"/>
            <p:cNvSpPr/>
            <p:nvPr/>
          </p:nvSpPr>
          <p:spPr>
            <a:xfrm>
              <a:off x="7335145"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79" name="tx1679"/>
            <p:cNvSpPr/>
            <p:nvPr/>
          </p:nvSpPr>
          <p:spPr>
            <a:xfrm>
              <a:off x="7638550"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80" name="tx1680"/>
            <p:cNvSpPr/>
            <p:nvPr/>
          </p:nvSpPr>
          <p:spPr>
            <a:xfrm>
              <a:off x="7941956"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81" name="tx1681"/>
            <p:cNvSpPr/>
            <p:nvPr/>
          </p:nvSpPr>
          <p:spPr>
            <a:xfrm>
              <a:off x="8245362"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82" name="tx1682"/>
            <p:cNvSpPr/>
            <p:nvPr/>
          </p:nvSpPr>
          <p:spPr>
            <a:xfrm>
              <a:off x="8548768"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83" name="tx1683"/>
            <p:cNvSpPr/>
            <p:nvPr/>
          </p:nvSpPr>
          <p:spPr>
            <a:xfrm>
              <a:off x="8852174" y="10855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84" name="tx1684"/>
            <p:cNvSpPr/>
            <p:nvPr/>
          </p:nvSpPr>
          <p:spPr>
            <a:xfrm>
              <a:off x="1873840" y="489717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85" name="tx1685"/>
            <p:cNvSpPr/>
            <p:nvPr/>
          </p:nvSpPr>
          <p:spPr>
            <a:xfrm>
              <a:off x="2177246"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86" name="tx1686"/>
            <p:cNvSpPr/>
            <p:nvPr/>
          </p:nvSpPr>
          <p:spPr>
            <a:xfrm>
              <a:off x="2480651"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87" name="tx1687"/>
            <p:cNvSpPr/>
            <p:nvPr/>
          </p:nvSpPr>
          <p:spPr>
            <a:xfrm>
              <a:off x="2784057"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88" name="tx1688"/>
            <p:cNvSpPr/>
            <p:nvPr/>
          </p:nvSpPr>
          <p:spPr>
            <a:xfrm>
              <a:off x="3087463"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689" name="tx1689"/>
            <p:cNvSpPr/>
            <p:nvPr/>
          </p:nvSpPr>
          <p:spPr>
            <a:xfrm>
              <a:off x="3390869"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690" name="tx1690"/>
            <p:cNvSpPr/>
            <p:nvPr/>
          </p:nvSpPr>
          <p:spPr>
            <a:xfrm>
              <a:off x="3694275"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691" name="tx1691"/>
            <p:cNvSpPr/>
            <p:nvPr/>
          </p:nvSpPr>
          <p:spPr>
            <a:xfrm>
              <a:off x="3997681"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92" name="tx1692"/>
            <p:cNvSpPr/>
            <p:nvPr/>
          </p:nvSpPr>
          <p:spPr>
            <a:xfrm>
              <a:off x="4301086"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93" name="tx1693"/>
            <p:cNvSpPr/>
            <p:nvPr/>
          </p:nvSpPr>
          <p:spPr>
            <a:xfrm>
              <a:off x="4604492"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94" name="tx1694"/>
            <p:cNvSpPr/>
            <p:nvPr/>
          </p:nvSpPr>
          <p:spPr>
            <a:xfrm>
              <a:off x="4907898"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95" name="tx1695"/>
            <p:cNvSpPr/>
            <p:nvPr/>
          </p:nvSpPr>
          <p:spPr>
            <a:xfrm>
              <a:off x="5211304"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96" name="tx1696"/>
            <p:cNvSpPr/>
            <p:nvPr/>
          </p:nvSpPr>
          <p:spPr>
            <a:xfrm>
              <a:off x="5514710"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97" name="tx1697"/>
            <p:cNvSpPr/>
            <p:nvPr/>
          </p:nvSpPr>
          <p:spPr>
            <a:xfrm>
              <a:off x="5818116"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98" name="tx1698"/>
            <p:cNvSpPr/>
            <p:nvPr/>
          </p:nvSpPr>
          <p:spPr>
            <a:xfrm>
              <a:off x="6121521"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99" name="tx1699"/>
            <p:cNvSpPr/>
            <p:nvPr/>
          </p:nvSpPr>
          <p:spPr>
            <a:xfrm>
              <a:off x="6424927"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00" name="tx1700"/>
            <p:cNvSpPr/>
            <p:nvPr/>
          </p:nvSpPr>
          <p:spPr>
            <a:xfrm>
              <a:off x="6728333"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701" name="tx1701"/>
            <p:cNvSpPr/>
            <p:nvPr/>
          </p:nvSpPr>
          <p:spPr>
            <a:xfrm>
              <a:off x="7031739"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02" name="tx1702"/>
            <p:cNvSpPr/>
            <p:nvPr/>
          </p:nvSpPr>
          <p:spPr>
            <a:xfrm>
              <a:off x="7335145"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703" name="tx1703"/>
            <p:cNvSpPr/>
            <p:nvPr/>
          </p:nvSpPr>
          <p:spPr>
            <a:xfrm>
              <a:off x="7638550" y="489717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704" name="tx1704"/>
            <p:cNvSpPr/>
            <p:nvPr/>
          </p:nvSpPr>
          <p:spPr>
            <a:xfrm>
              <a:off x="7941956"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705" name="tx1705"/>
            <p:cNvSpPr/>
            <p:nvPr/>
          </p:nvSpPr>
          <p:spPr>
            <a:xfrm>
              <a:off x="8245362"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706" name="tx1706"/>
            <p:cNvSpPr/>
            <p:nvPr/>
          </p:nvSpPr>
          <p:spPr>
            <a:xfrm>
              <a:off x="8548768"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707" name="tx1707"/>
            <p:cNvSpPr/>
            <p:nvPr/>
          </p:nvSpPr>
          <p:spPr>
            <a:xfrm>
              <a:off x="8852174" y="4897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708" name="tx1708"/>
            <p:cNvSpPr/>
            <p:nvPr/>
          </p:nvSpPr>
          <p:spPr>
            <a:xfrm>
              <a:off x="1873840" y="38299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09" name="tx1709"/>
            <p:cNvSpPr/>
            <p:nvPr/>
          </p:nvSpPr>
          <p:spPr>
            <a:xfrm>
              <a:off x="2177246" y="38299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10" name="tx1710"/>
            <p:cNvSpPr/>
            <p:nvPr/>
          </p:nvSpPr>
          <p:spPr>
            <a:xfrm>
              <a:off x="2480651" y="38299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11" name="tx1711"/>
            <p:cNvSpPr/>
            <p:nvPr/>
          </p:nvSpPr>
          <p:spPr>
            <a:xfrm>
              <a:off x="2784057" y="38299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12" name="tx1712"/>
            <p:cNvSpPr/>
            <p:nvPr/>
          </p:nvSpPr>
          <p:spPr>
            <a:xfrm>
              <a:off x="3087463" y="38299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13" name="tx1713"/>
            <p:cNvSpPr/>
            <p:nvPr/>
          </p:nvSpPr>
          <p:spPr>
            <a:xfrm>
              <a:off x="3390869" y="38299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14" name="tx1714"/>
            <p:cNvSpPr/>
            <p:nvPr/>
          </p:nvSpPr>
          <p:spPr>
            <a:xfrm>
              <a:off x="3694275" y="38299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15" name="tx1715"/>
            <p:cNvSpPr/>
            <p:nvPr/>
          </p:nvSpPr>
          <p:spPr>
            <a:xfrm>
              <a:off x="3997681" y="38299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16" name="tx1716"/>
            <p:cNvSpPr/>
            <p:nvPr/>
          </p:nvSpPr>
          <p:spPr>
            <a:xfrm>
              <a:off x="4301086" y="38299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17" name="tx1717"/>
            <p:cNvSpPr/>
            <p:nvPr/>
          </p:nvSpPr>
          <p:spPr>
            <a:xfrm>
              <a:off x="4604492" y="382991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18" name="tx1718"/>
            <p:cNvSpPr/>
            <p:nvPr/>
          </p:nvSpPr>
          <p:spPr>
            <a:xfrm>
              <a:off x="4907898" y="382991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19" name="tx1719"/>
            <p:cNvSpPr/>
            <p:nvPr/>
          </p:nvSpPr>
          <p:spPr>
            <a:xfrm>
              <a:off x="5211304" y="38299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20" name="tx1720"/>
            <p:cNvSpPr/>
            <p:nvPr/>
          </p:nvSpPr>
          <p:spPr>
            <a:xfrm>
              <a:off x="5514710" y="38299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21" name="tx1721"/>
            <p:cNvSpPr/>
            <p:nvPr/>
          </p:nvSpPr>
          <p:spPr>
            <a:xfrm>
              <a:off x="5818116" y="38299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22" name="tx1722"/>
            <p:cNvSpPr/>
            <p:nvPr/>
          </p:nvSpPr>
          <p:spPr>
            <a:xfrm>
              <a:off x="6121521" y="38299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23" name="tx1723"/>
            <p:cNvSpPr/>
            <p:nvPr/>
          </p:nvSpPr>
          <p:spPr>
            <a:xfrm>
              <a:off x="6424927" y="38299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24" name="tx1724"/>
            <p:cNvSpPr/>
            <p:nvPr/>
          </p:nvSpPr>
          <p:spPr>
            <a:xfrm>
              <a:off x="6728333" y="382991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25" name="tx1725"/>
            <p:cNvSpPr/>
            <p:nvPr/>
          </p:nvSpPr>
          <p:spPr>
            <a:xfrm>
              <a:off x="7031739" y="382991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26" name="tx1726"/>
            <p:cNvSpPr/>
            <p:nvPr/>
          </p:nvSpPr>
          <p:spPr>
            <a:xfrm>
              <a:off x="1873840" y="48209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27" name="tx1727"/>
            <p:cNvSpPr/>
            <p:nvPr/>
          </p:nvSpPr>
          <p:spPr>
            <a:xfrm>
              <a:off x="2177246" y="482094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28" name="tx1728"/>
            <p:cNvSpPr/>
            <p:nvPr/>
          </p:nvSpPr>
          <p:spPr>
            <a:xfrm>
              <a:off x="2480651" y="48209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29" name="tx1729"/>
            <p:cNvSpPr/>
            <p:nvPr/>
          </p:nvSpPr>
          <p:spPr>
            <a:xfrm>
              <a:off x="2784057" y="48209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30" name="tx1730"/>
            <p:cNvSpPr/>
            <p:nvPr/>
          </p:nvSpPr>
          <p:spPr>
            <a:xfrm>
              <a:off x="3087463" y="48209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31" name="tx1731"/>
            <p:cNvSpPr/>
            <p:nvPr/>
          </p:nvSpPr>
          <p:spPr>
            <a:xfrm>
              <a:off x="3390869" y="482094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32" name="tx1732"/>
            <p:cNvSpPr/>
            <p:nvPr/>
          </p:nvSpPr>
          <p:spPr>
            <a:xfrm>
              <a:off x="3694275" y="48209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33" name="tx1733"/>
            <p:cNvSpPr/>
            <p:nvPr/>
          </p:nvSpPr>
          <p:spPr>
            <a:xfrm>
              <a:off x="3997681" y="482186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734" name="tx1734"/>
            <p:cNvSpPr/>
            <p:nvPr/>
          </p:nvSpPr>
          <p:spPr>
            <a:xfrm>
              <a:off x="4301086" y="48209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35" name="tx1735"/>
            <p:cNvSpPr/>
            <p:nvPr/>
          </p:nvSpPr>
          <p:spPr>
            <a:xfrm>
              <a:off x="4604492" y="48209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36" name="tx1736"/>
            <p:cNvSpPr/>
            <p:nvPr/>
          </p:nvSpPr>
          <p:spPr>
            <a:xfrm>
              <a:off x="4907898" y="48209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737" name="tx1737"/>
            <p:cNvSpPr/>
            <p:nvPr/>
          </p:nvSpPr>
          <p:spPr>
            <a:xfrm>
              <a:off x="5211304" y="482094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38" name="tx1738"/>
            <p:cNvSpPr/>
            <p:nvPr/>
          </p:nvSpPr>
          <p:spPr>
            <a:xfrm>
              <a:off x="5514710" y="48209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39" name="tx1739"/>
            <p:cNvSpPr/>
            <p:nvPr/>
          </p:nvSpPr>
          <p:spPr>
            <a:xfrm>
              <a:off x="5818116" y="48209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740" name="tx1740"/>
            <p:cNvSpPr/>
            <p:nvPr/>
          </p:nvSpPr>
          <p:spPr>
            <a:xfrm>
              <a:off x="6121521" y="48209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41" name="tx1741"/>
            <p:cNvSpPr/>
            <p:nvPr/>
          </p:nvSpPr>
          <p:spPr>
            <a:xfrm>
              <a:off x="6424927" y="48209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42" name="tx1742"/>
            <p:cNvSpPr/>
            <p:nvPr/>
          </p:nvSpPr>
          <p:spPr>
            <a:xfrm>
              <a:off x="6728333" y="48209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43" name="tx1743"/>
            <p:cNvSpPr/>
            <p:nvPr/>
          </p:nvSpPr>
          <p:spPr>
            <a:xfrm>
              <a:off x="7031739" y="48209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44" name="tx1744"/>
            <p:cNvSpPr/>
            <p:nvPr/>
          </p:nvSpPr>
          <p:spPr>
            <a:xfrm>
              <a:off x="7335145" y="48209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745" name="tx1745"/>
            <p:cNvSpPr/>
            <p:nvPr/>
          </p:nvSpPr>
          <p:spPr>
            <a:xfrm>
              <a:off x="7638550" y="48209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46" name="tx1746"/>
            <p:cNvSpPr/>
            <p:nvPr/>
          </p:nvSpPr>
          <p:spPr>
            <a:xfrm>
              <a:off x="7941956" y="48209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747" name="tx1747"/>
            <p:cNvSpPr/>
            <p:nvPr/>
          </p:nvSpPr>
          <p:spPr>
            <a:xfrm>
              <a:off x="8245362" y="4822744"/>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748" name="tx1748"/>
            <p:cNvSpPr/>
            <p:nvPr/>
          </p:nvSpPr>
          <p:spPr>
            <a:xfrm>
              <a:off x="8548768" y="48209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749" name="tx1749"/>
            <p:cNvSpPr/>
            <p:nvPr/>
          </p:nvSpPr>
          <p:spPr>
            <a:xfrm>
              <a:off x="8852174" y="48209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750" name="tx1750"/>
            <p:cNvSpPr/>
            <p:nvPr/>
          </p:nvSpPr>
          <p:spPr>
            <a:xfrm>
              <a:off x="1873840"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51" name="tx1751"/>
            <p:cNvSpPr/>
            <p:nvPr/>
          </p:nvSpPr>
          <p:spPr>
            <a:xfrm>
              <a:off x="2177246"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52" name="tx1752"/>
            <p:cNvSpPr/>
            <p:nvPr/>
          </p:nvSpPr>
          <p:spPr>
            <a:xfrm>
              <a:off x="2480651"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53" name="tx1753"/>
            <p:cNvSpPr/>
            <p:nvPr/>
          </p:nvSpPr>
          <p:spPr>
            <a:xfrm>
              <a:off x="2784057"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54" name="tx1754"/>
            <p:cNvSpPr/>
            <p:nvPr/>
          </p:nvSpPr>
          <p:spPr>
            <a:xfrm>
              <a:off x="3087463"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55" name="tx1755"/>
            <p:cNvSpPr/>
            <p:nvPr/>
          </p:nvSpPr>
          <p:spPr>
            <a:xfrm>
              <a:off x="3390869"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56" name="tx1756"/>
            <p:cNvSpPr/>
            <p:nvPr/>
          </p:nvSpPr>
          <p:spPr>
            <a:xfrm>
              <a:off x="3694275"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57" name="tx1757"/>
            <p:cNvSpPr/>
            <p:nvPr/>
          </p:nvSpPr>
          <p:spPr>
            <a:xfrm>
              <a:off x="3997681"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58" name="tx1758"/>
            <p:cNvSpPr/>
            <p:nvPr/>
          </p:nvSpPr>
          <p:spPr>
            <a:xfrm>
              <a:off x="4301086"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59" name="tx1759"/>
            <p:cNvSpPr/>
            <p:nvPr/>
          </p:nvSpPr>
          <p:spPr>
            <a:xfrm>
              <a:off x="4604492"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60" name="tx1760"/>
            <p:cNvSpPr/>
            <p:nvPr/>
          </p:nvSpPr>
          <p:spPr>
            <a:xfrm>
              <a:off x="4907898"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61" name="tx1761"/>
            <p:cNvSpPr/>
            <p:nvPr/>
          </p:nvSpPr>
          <p:spPr>
            <a:xfrm>
              <a:off x="5211304"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62" name="tx1762"/>
            <p:cNvSpPr/>
            <p:nvPr/>
          </p:nvSpPr>
          <p:spPr>
            <a:xfrm>
              <a:off x="5514710"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63" name="tx1763"/>
            <p:cNvSpPr/>
            <p:nvPr/>
          </p:nvSpPr>
          <p:spPr>
            <a:xfrm>
              <a:off x="5818116"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64" name="tx1764"/>
            <p:cNvSpPr/>
            <p:nvPr/>
          </p:nvSpPr>
          <p:spPr>
            <a:xfrm>
              <a:off x="6121521"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65" name="tx1765"/>
            <p:cNvSpPr/>
            <p:nvPr/>
          </p:nvSpPr>
          <p:spPr>
            <a:xfrm>
              <a:off x="6424927"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66" name="tx1766"/>
            <p:cNvSpPr/>
            <p:nvPr/>
          </p:nvSpPr>
          <p:spPr>
            <a:xfrm>
              <a:off x="6728333"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67" name="tx1767"/>
            <p:cNvSpPr/>
            <p:nvPr/>
          </p:nvSpPr>
          <p:spPr>
            <a:xfrm>
              <a:off x="7031739"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68" name="tx1768"/>
            <p:cNvSpPr/>
            <p:nvPr/>
          </p:nvSpPr>
          <p:spPr>
            <a:xfrm>
              <a:off x="7335145"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69" name="tx1769"/>
            <p:cNvSpPr/>
            <p:nvPr/>
          </p:nvSpPr>
          <p:spPr>
            <a:xfrm>
              <a:off x="7638550"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70" name="tx1770"/>
            <p:cNvSpPr/>
            <p:nvPr/>
          </p:nvSpPr>
          <p:spPr>
            <a:xfrm>
              <a:off x="7941956"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71" name="tx1771"/>
            <p:cNvSpPr/>
            <p:nvPr/>
          </p:nvSpPr>
          <p:spPr>
            <a:xfrm>
              <a:off x="8245362"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72" name="tx1772"/>
            <p:cNvSpPr/>
            <p:nvPr/>
          </p:nvSpPr>
          <p:spPr>
            <a:xfrm>
              <a:off x="8548768"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73" name="tx1773"/>
            <p:cNvSpPr/>
            <p:nvPr/>
          </p:nvSpPr>
          <p:spPr>
            <a:xfrm>
              <a:off x="8852174" y="14667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74" name="tx1774"/>
            <p:cNvSpPr/>
            <p:nvPr/>
          </p:nvSpPr>
          <p:spPr>
            <a:xfrm>
              <a:off x="1873840"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75" name="tx1775"/>
            <p:cNvSpPr/>
            <p:nvPr/>
          </p:nvSpPr>
          <p:spPr>
            <a:xfrm>
              <a:off x="2177246"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76" name="tx1776"/>
            <p:cNvSpPr/>
            <p:nvPr/>
          </p:nvSpPr>
          <p:spPr>
            <a:xfrm>
              <a:off x="2480651"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77" name="tx1777"/>
            <p:cNvSpPr/>
            <p:nvPr/>
          </p:nvSpPr>
          <p:spPr>
            <a:xfrm>
              <a:off x="2784057"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78" name="tx1778"/>
            <p:cNvSpPr/>
            <p:nvPr/>
          </p:nvSpPr>
          <p:spPr>
            <a:xfrm>
              <a:off x="3087463"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79" name="tx1779"/>
            <p:cNvSpPr/>
            <p:nvPr/>
          </p:nvSpPr>
          <p:spPr>
            <a:xfrm>
              <a:off x="3390869"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80" name="tx1780"/>
            <p:cNvSpPr/>
            <p:nvPr/>
          </p:nvSpPr>
          <p:spPr>
            <a:xfrm>
              <a:off x="3694275" y="451601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81" name="tx1781"/>
            <p:cNvSpPr/>
            <p:nvPr/>
          </p:nvSpPr>
          <p:spPr>
            <a:xfrm>
              <a:off x="5514710"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782" name="tx1782"/>
            <p:cNvSpPr/>
            <p:nvPr/>
          </p:nvSpPr>
          <p:spPr>
            <a:xfrm>
              <a:off x="5818116"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783" name="tx1783"/>
            <p:cNvSpPr/>
            <p:nvPr/>
          </p:nvSpPr>
          <p:spPr>
            <a:xfrm>
              <a:off x="6121521"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784" name="tx1784"/>
            <p:cNvSpPr/>
            <p:nvPr/>
          </p:nvSpPr>
          <p:spPr>
            <a:xfrm>
              <a:off x="6424927"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85" name="tx1785"/>
            <p:cNvSpPr/>
            <p:nvPr/>
          </p:nvSpPr>
          <p:spPr>
            <a:xfrm>
              <a:off x="6728333"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86" name="tx1786"/>
            <p:cNvSpPr/>
            <p:nvPr/>
          </p:nvSpPr>
          <p:spPr>
            <a:xfrm>
              <a:off x="7031739"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87" name="tx1787"/>
            <p:cNvSpPr/>
            <p:nvPr/>
          </p:nvSpPr>
          <p:spPr>
            <a:xfrm>
              <a:off x="7335145"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88" name="tx1788"/>
            <p:cNvSpPr/>
            <p:nvPr/>
          </p:nvSpPr>
          <p:spPr>
            <a:xfrm>
              <a:off x="7638550"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789" name="tx1789"/>
            <p:cNvSpPr/>
            <p:nvPr/>
          </p:nvSpPr>
          <p:spPr>
            <a:xfrm>
              <a:off x="7941956"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790" name="tx1790"/>
            <p:cNvSpPr/>
            <p:nvPr/>
          </p:nvSpPr>
          <p:spPr>
            <a:xfrm>
              <a:off x="8245362"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791" name="tx1791"/>
            <p:cNvSpPr/>
            <p:nvPr/>
          </p:nvSpPr>
          <p:spPr>
            <a:xfrm>
              <a:off x="8548768"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792" name="tx1792"/>
            <p:cNvSpPr/>
            <p:nvPr/>
          </p:nvSpPr>
          <p:spPr>
            <a:xfrm>
              <a:off x="8852174"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793" name="tx1793"/>
            <p:cNvSpPr/>
            <p:nvPr/>
          </p:nvSpPr>
          <p:spPr>
            <a:xfrm>
              <a:off x="3997681"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94" name="tx1794"/>
            <p:cNvSpPr/>
            <p:nvPr/>
          </p:nvSpPr>
          <p:spPr>
            <a:xfrm>
              <a:off x="4301086" y="451601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95" name="tx1795"/>
            <p:cNvSpPr/>
            <p:nvPr/>
          </p:nvSpPr>
          <p:spPr>
            <a:xfrm>
              <a:off x="4604492"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96" name="tx1796"/>
            <p:cNvSpPr/>
            <p:nvPr/>
          </p:nvSpPr>
          <p:spPr>
            <a:xfrm>
              <a:off x="4907898"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97" name="tx1797"/>
            <p:cNvSpPr/>
            <p:nvPr/>
          </p:nvSpPr>
          <p:spPr>
            <a:xfrm>
              <a:off x="5211304"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798" name="tx1798"/>
            <p:cNvSpPr/>
            <p:nvPr/>
          </p:nvSpPr>
          <p:spPr>
            <a:xfrm>
              <a:off x="5514710"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799" name="tx1799"/>
            <p:cNvSpPr/>
            <p:nvPr/>
          </p:nvSpPr>
          <p:spPr>
            <a:xfrm>
              <a:off x="5818116"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00" name="tx1800"/>
            <p:cNvSpPr/>
            <p:nvPr/>
          </p:nvSpPr>
          <p:spPr>
            <a:xfrm>
              <a:off x="6121521"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01" name="tx1801"/>
            <p:cNvSpPr/>
            <p:nvPr/>
          </p:nvSpPr>
          <p:spPr>
            <a:xfrm>
              <a:off x="6424927"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802" name="tx1802"/>
            <p:cNvSpPr/>
            <p:nvPr/>
          </p:nvSpPr>
          <p:spPr>
            <a:xfrm>
              <a:off x="6728333"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803" name="tx1803"/>
            <p:cNvSpPr/>
            <p:nvPr/>
          </p:nvSpPr>
          <p:spPr>
            <a:xfrm>
              <a:off x="7031739"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04" name="tx1804"/>
            <p:cNvSpPr/>
            <p:nvPr/>
          </p:nvSpPr>
          <p:spPr>
            <a:xfrm>
              <a:off x="7335145"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05" name="tx1805"/>
            <p:cNvSpPr/>
            <p:nvPr/>
          </p:nvSpPr>
          <p:spPr>
            <a:xfrm>
              <a:off x="7638550"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06" name="tx1806"/>
            <p:cNvSpPr/>
            <p:nvPr/>
          </p:nvSpPr>
          <p:spPr>
            <a:xfrm>
              <a:off x="7941956"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07" name="tx1807"/>
            <p:cNvSpPr/>
            <p:nvPr/>
          </p:nvSpPr>
          <p:spPr>
            <a:xfrm>
              <a:off x="8245362"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08" name="tx1808"/>
            <p:cNvSpPr/>
            <p:nvPr/>
          </p:nvSpPr>
          <p:spPr>
            <a:xfrm>
              <a:off x="8548768"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09" name="tx1809"/>
            <p:cNvSpPr/>
            <p:nvPr/>
          </p:nvSpPr>
          <p:spPr>
            <a:xfrm>
              <a:off x="8852174" y="4516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10" name="tx1810"/>
            <p:cNvSpPr/>
            <p:nvPr/>
          </p:nvSpPr>
          <p:spPr>
            <a:xfrm>
              <a:off x="1873840"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811" name="tx1811"/>
            <p:cNvSpPr/>
            <p:nvPr/>
          </p:nvSpPr>
          <p:spPr>
            <a:xfrm>
              <a:off x="2177246"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812" name="tx1812"/>
            <p:cNvSpPr/>
            <p:nvPr/>
          </p:nvSpPr>
          <p:spPr>
            <a:xfrm>
              <a:off x="2480651"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813" name="tx1813"/>
            <p:cNvSpPr/>
            <p:nvPr/>
          </p:nvSpPr>
          <p:spPr>
            <a:xfrm>
              <a:off x="2784057"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814" name="tx1814"/>
            <p:cNvSpPr/>
            <p:nvPr/>
          </p:nvSpPr>
          <p:spPr>
            <a:xfrm>
              <a:off x="3087463"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815" name="tx1815"/>
            <p:cNvSpPr/>
            <p:nvPr/>
          </p:nvSpPr>
          <p:spPr>
            <a:xfrm>
              <a:off x="3390869"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816" name="tx1816"/>
            <p:cNvSpPr/>
            <p:nvPr/>
          </p:nvSpPr>
          <p:spPr>
            <a:xfrm>
              <a:off x="3694275"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817" name="tx1817"/>
            <p:cNvSpPr/>
            <p:nvPr/>
          </p:nvSpPr>
          <p:spPr>
            <a:xfrm>
              <a:off x="3997681"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818" name="tx1818"/>
            <p:cNvSpPr/>
            <p:nvPr/>
          </p:nvSpPr>
          <p:spPr>
            <a:xfrm>
              <a:off x="4301086"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19" name="tx1819"/>
            <p:cNvSpPr/>
            <p:nvPr/>
          </p:nvSpPr>
          <p:spPr>
            <a:xfrm>
              <a:off x="4604492"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20" name="tx1820"/>
            <p:cNvSpPr/>
            <p:nvPr/>
          </p:nvSpPr>
          <p:spPr>
            <a:xfrm>
              <a:off x="4907898"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21" name="tx1821"/>
            <p:cNvSpPr/>
            <p:nvPr/>
          </p:nvSpPr>
          <p:spPr>
            <a:xfrm>
              <a:off x="5211304" y="474471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22" name="tx1822"/>
            <p:cNvSpPr/>
            <p:nvPr/>
          </p:nvSpPr>
          <p:spPr>
            <a:xfrm>
              <a:off x="5514710" y="474471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23" name="tx1823"/>
            <p:cNvSpPr/>
            <p:nvPr/>
          </p:nvSpPr>
          <p:spPr>
            <a:xfrm>
              <a:off x="5818116" y="474471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24" name="tx1824"/>
            <p:cNvSpPr/>
            <p:nvPr/>
          </p:nvSpPr>
          <p:spPr>
            <a:xfrm>
              <a:off x="6121521"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25" name="tx1825"/>
            <p:cNvSpPr/>
            <p:nvPr/>
          </p:nvSpPr>
          <p:spPr>
            <a:xfrm>
              <a:off x="6424927"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26" name="tx1826"/>
            <p:cNvSpPr/>
            <p:nvPr/>
          </p:nvSpPr>
          <p:spPr>
            <a:xfrm>
              <a:off x="6728333"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27" name="tx1827"/>
            <p:cNvSpPr/>
            <p:nvPr/>
          </p:nvSpPr>
          <p:spPr>
            <a:xfrm>
              <a:off x="7031739"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28" name="tx1828"/>
            <p:cNvSpPr/>
            <p:nvPr/>
          </p:nvSpPr>
          <p:spPr>
            <a:xfrm>
              <a:off x="7335145"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29" name="tx1829"/>
            <p:cNvSpPr/>
            <p:nvPr/>
          </p:nvSpPr>
          <p:spPr>
            <a:xfrm>
              <a:off x="7638550"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30" name="tx1830"/>
            <p:cNvSpPr/>
            <p:nvPr/>
          </p:nvSpPr>
          <p:spPr>
            <a:xfrm>
              <a:off x="7941956"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31" name="tx1831"/>
            <p:cNvSpPr/>
            <p:nvPr/>
          </p:nvSpPr>
          <p:spPr>
            <a:xfrm>
              <a:off x="8245362"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32" name="tx1832"/>
            <p:cNvSpPr/>
            <p:nvPr/>
          </p:nvSpPr>
          <p:spPr>
            <a:xfrm>
              <a:off x="8548768"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33" name="tx1833"/>
            <p:cNvSpPr/>
            <p:nvPr/>
          </p:nvSpPr>
          <p:spPr>
            <a:xfrm>
              <a:off x="8852174" y="47447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34" name="tx1834"/>
            <p:cNvSpPr/>
            <p:nvPr/>
          </p:nvSpPr>
          <p:spPr>
            <a:xfrm>
              <a:off x="7335145" y="382991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35" name="tx1835"/>
            <p:cNvSpPr/>
            <p:nvPr/>
          </p:nvSpPr>
          <p:spPr>
            <a:xfrm>
              <a:off x="7638550" y="38299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36" name="tx1836"/>
            <p:cNvSpPr/>
            <p:nvPr/>
          </p:nvSpPr>
          <p:spPr>
            <a:xfrm>
              <a:off x="7941956" y="38299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837" name="tx1837"/>
            <p:cNvSpPr/>
            <p:nvPr/>
          </p:nvSpPr>
          <p:spPr>
            <a:xfrm>
              <a:off x="8245362" y="38299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38" name="tx1838"/>
            <p:cNvSpPr/>
            <p:nvPr/>
          </p:nvSpPr>
          <p:spPr>
            <a:xfrm>
              <a:off x="8548768" y="38299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39" name="tx1839"/>
            <p:cNvSpPr/>
            <p:nvPr/>
          </p:nvSpPr>
          <p:spPr>
            <a:xfrm>
              <a:off x="8852174" y="38299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40" name="tx1840"/>
            <p:cNvSpPr/>
            <p:nvPr/>
          </p:nvSpPr>
          <p:spPr>
            <a:xfrm>
              <a:off x="1873840"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41" name="tx1841"/>
            <p:cNvSpPr/>
            <p:nvPr/>
          </p:nvSpPr>
          <p:spPr>
            <a:xfrm>
              <a:off x="2177246"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42" name="tx1842"/>
            <p:cNvSpPr/>
            <p:nvPr/>
          </p:nvSpPr>
          <p:spPr>
            <a:xfrm>
              <a:off x="2480651"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43" name="tx1843"/>
            <p:cNvSpPr/>
            <p:nvPr/>
          </p:nvSpPr>
          <p:spPr>
            <a:xfrm>
              <a:off x="2784057"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44" name="tx1844"/>
            <p:cNvSpPr/>
            <p:nvPr/>
          </p:nvSpPr>
          <p:spPr>
            <a:xfrm>
              <a:off x="3087463"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45" name="tx1845"/>
            <p:cNvSpPr/>
            <p:nvPr/>
          </p:nvSpPr>
          <p:spPr>
            <a:xfrm>
              <a:off x="3390869"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46" name="tx1846"/>
            <p:cNvSpPr/>
            <p:nvPr/>
          </p:nvSpPr>
          <p:spPr>
            <a:xfrm>
              <a:off x="3694275"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47" name="tx1847"/>
            <p:cNvSpPr/>
            <p:nvPr/>
          </p:nvSpPr>
          <p:spPr>
            <a:xfrm>
              <a:off x="1873840"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848" name="tx1848"/>
            <p:cNvSpPr/>
            <p:nvPr/>
          </p:nvSpPr>
          <p:spPr>
            <a:xfrm>
              <a:off x="2177246"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849" name="tx1849"/>
            <p:cNvSpPr/>
            <p:nvPr/>
          </p:nvSpPr>
          <p:spPr>
            <a:xfrm>
              <a:off x="2480651"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850" name="tx1850"/>
            <p:cNvSpPr/>
            <p:nvPr/>
          </p:nvSpPr>
          <p:spPr>
            <a:xfrm>
              <a:off x="2784057"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851" name="tx1851"/>
            <p:cNvSpPr/>
            <p:nvPr/>
          </p:nvSpPr>
          <p:spPr>
            <a:xfrm>
              <a:off x="3087463"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852" name="tx1852"/>
            <p:cNvSpPr/>
            <p:nvPr/>
          </p:nvSpPr>
          <p:spPr>
            <a:xfrm>
              <a:off x="3390869"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853" name="tx1853"/>
            <p:cNvSpPr/>
            <p:nvPr/>
          </p:nvSpPr>
          <p:spPr>
            <a:xfrm>
              <a:off x="3694275"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854" name="tx1854"/>
            <p:cNvSpPr/>
            <p:nvPr/>
          </p:nvSpPr>
          <p:spPr>
            <a:xfrm>
              <a:off x="3997681"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855" name="tx1855"/>
            <p:cNvSpPr/>
            <p:nvPr/>
          </p:nvSpPr>
          <p:spPr>
            <a:xfrm>
              <a:off x="4301086"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856" name="tx1856"/>
            <p:cNvSpPr/>
            <p:nvPr/>
          </p:nvSpPr>
          <p:spPr>
            <a:xfrm>
              <a:off x="4604492"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857" name="tx1857"/>
            <p:cNvSpPr/>
            <p:nvPr/>
          </p:nvSpPr>
          <p:spPr>
            <a:xfrm>
              <a:off x="4907898"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858" name="tx1858"/>
            <p:cNvSpPr/>
            <p:nvPr/>
          </p:nvSpPr>
          <p:spPr>
            <a:xfrm>
              <a:off x="5211304" y="55833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859" name="tx1859"/>
            <p:cNvSpPr/>
            <p:nvPr/>
          </p:nvSpPr>
          <p:spPr>
            <a:xfrm>
              <a:off x="1873840"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60" name="tx1860"/>
            <p:cNvSpPr/>
            <p:nvPr/>
          </p:nvSpPr>
          <p:spPr>
            <a:xfrm>
              <a:off x="2177246"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61" name="tx1861"/>
            <p:cNvSpPr/>
            <p:nvPr/>
          </p:nvSpPr>
          <p:spPr>
            <a:xfrm>
              <a:off x="2480651"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62" name="tx1862"/>
            <p:cNvSpPr/>
            <p:nvPr/>
          </p:nvSpPr>
          <p:spPr>
            <a:xfrm>
              <a:off x="2784057"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63" name="tx1863"/>
            <p:cNvSpPr/>
            <p:nvPr/>
          </p:nvSpPr>
          <p:spPr>
            <a:xfrm>
              <a:off x="3087463"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64" name="tx1864"/>
            <p:cNvSpPr/>
            <p:nvPr/>
          </p:nvSpPr>
          <p:spPr>
            <a:xfrm>
              <a:off x="3390869"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65" name="tx1865"/>
            <p:cNvSpPr/>
            <p:nvPr/>
          </p:nvSpPr>
          <p:spPr>
            <a:xfrm>
              <a:off x="3694275"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66" name="tx1866"/>
            <p:cNvSpPr/>
            <p:nvPr/>
          </p:nvSpPr>
          <p:spPr>
            <a:xfrm>
              <a:off x="3997681"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67" name="tx1867"/>
            <p:cNvSpPr/>
            <p:nvPr/>
          </p:nvSpPr>
          <p:spPr>
            <a:xfrm>
              <a:off x="4301086"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68" name="tx1868"/>
            <p:cNvSpPr/>
            <p:nvPr/>
          </p:nvSpPr>
          <p:spPr>
            <a:xfrm>
              <a:off x="4604492"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69" name="tx1869"/>
            <p:cNvSpPr/>
            <p:nvPr/>
          </p:nvSpPr>
          <p:spPr>
            <a:xfrm>
              <a:off x="4907898"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70" name="tx1870"/>
            <p:cNvSpPr/>
            <p:nvPr/>
          </p:nvSpPr>
          <p:spPr>
            <a:xfrm>
              <a:off x="5211304"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71" name="tx1871"/>
            <p:cNvSpPr/>
            <p:nvPr/>
          </p:nvSpPr>
          <p:spPr>
            <a:xfrm>
              <a:off x="5514710"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72" name="tx1872"/>
            <p:cNvSpPr/>
            <p:nvPr/>
          </p:nvSpPr>
          <p:spPr>
            <a:xfrm>
              <a:off x="5818116"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73" name="tx1873"/>
            <p:cNvSpPr/>
            <p:nvPr/>
          </p:nvSpPr>
          <p:spPr>
            <a:xfrm>
              <a:off x="6121521"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74" name="tx1874"/>
            <p:cNvSpPr/>
            <p:nvPr/>
          </p:nvSpPr>
          <p:spPr>
            <a:xfrm>
              <a:off x="6424927"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75" name="tx1875"/>
            <p:cNvSpPr/>
            <p:nvPr/>
          </p:nvSpPr>
          <p:spPr>
            <a:xfrm>
              <a:off x="6728333"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76" name="tx1876"/>
            <p:cNvSpPr/>
            <p:nvPr/>
          </p:nvSpPr>
          <p:spPr>
            <a:xfrm>
              <a:off x="7031739"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77" name="tx1877"/>
            <p:cNvSpPr/>
            <p:nvPr/>
          </p:nvSpPr>
          <p:spPr>
            <a:xfrm>
              <a:off x="7335145"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78" name="tx1878"/>
            <p:cNvSpPr/>
            <p:nvPr/>
          </p:nvSpPr>
          <p:spPr>
            <a:xfrm>
              <a:off x="7638550"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79" name="tx1879"/>
            <p:cNvSpPr/>
            <p:nvPr/>
          </p:nvSpPr>
          <p:spPr>
            <a:xfrm>
              <a:off x="7941956"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80" name="tx1880"/>
            <p:cNvSpPr/>
            <p:nvPr/>
          </p:nvSpPr>
          <p:spPr>
            <a:xfrm>
              <a:off x="8245362"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81" name="tx1881"/>
            <p:cNvSpPr/>
            <p:nvPr/>
          </p:nvSpPr>
          <p:spPr>
            <a:xfrm>
              <a:off x="8548768"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82" name="tx1882"/>
            <p:cNvSpPr/>
            <p:nvPr/>
          </p:nvSpPr>
          <p:spPr>
            <a:xfrm>
              <a:off x="8852174" y="2152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883" name="tx1883"/>
            <p:cNvSpPr/>
            <p:nvPr/>
          </p:nvSpPr>
          <p:spPr>
            <a:xfrm>
              <a:off x="1873840"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84" name="tx1884"/>
            <p:cNvSpPr/>
            <p:nvPr/>
          </p:nvSpPr>
          <p:spPr>
            <a:xfrm>
              <a:off x="2177246"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85" name="tx1885"/>
            <p:cNvSpPr/>
            <p:nvPr/>
          </p:nvSpPr>
          <p:spPr>
            <a:xfrm>
              <a:off x="2480651"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86" name="tx1886"/>
            <p:cNvSpPr/>
            <p:nvPr/>
          </p:nvSpPr>
          <p:spPr>
            <a:xfrm>
              <a:off x="2784057"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87" name="tx1887"/>
            <p:cNvSpPr/>
            <p:nvPr/>
          </p:nvSpPr>
          <p:spPr>
            <a:xfrm>
              <a:off x="3087463"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88" name="tx1888"/>
            <p:cNvSpPr/>
            <p:nvPr/>
          </p:nvSpPr>
          <p:spPr>
            <a:xfrm>
              <a:off x="3390869"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89" name="tx1889"/>
            <p:cNvSpPr/>
            <p:nvPr/>
          </p:nvSpPr>
          <p:spPr>
            <a:xfrm>
              <a:off x="3694275"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90" name="tx1890"/>
            <p:cNvSpPr/>
            <p:nvPr/>
          </p:nvSpPr>
          <p:spPr>
            <a:xfrm>
              <a:off x="3997681"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91" name="tx1891"/>
            <p:cNvSpPr/>
            <p:nvPr/>
          </p:nvSpPr>
          <p:spPr>
            <a:xfrm>
              <a:off x="4301086"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92" name="tx1892"/>
            <p:cNvSpPr/>
            <p:nvPr/>
          </p:nvSpPr>
          <p:spPr>
            <a:xfrm>
              <a:off x="4604492"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93" name="tx1893"/>
            <p:cNvSpPr/>
            <p:nvPr/>
          </p:nvSpPr>
          <p:spPr>
            <a:xfrm>
              <a:off x="4907898"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94" name="tx1894"/>
            <p:cNvSpPr/>
            <p:nvPr/>
          </p:nvSpPr>
          <p:spPr>
            <a:xfrm>
              <a:off x="5211304"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95" name="tx1895"/>
            <p:cNvSpPr/>
            <p:nvPr/>
          </p:nvSpPr>
          <p:spPr>
            <a:xfrm>
              <a:off x="5514710"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96" name="tx1896"/>
            <p:cNvSpPr/>
            <p:nvPr/>
          </p:nvSpPr>
          <p:spPr>
            <a:xfrm>
              <a:off x="5818116"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97" name="tx1897"/>
            <p:cNvSpPr/>
            <p:nvPr/>
          </p:nvSpPr>
          <p:spPr>
            <a:xfrm>
              <a:off x="6121521"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98" name="tx1898"/>
            <p:cNvSpPr/>
            <p:nvPr/>
          </p:nvSpPr>
          <p:spPr>
            <a:xfrm>
              <a:off x="6424927"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99" name="tx1899"/>
            <p:cNvSpPr/>
            <p:nvPr/>
          </p:nvSpPr>
          <p:spPr>
            <a:xfrm>
              <a:off x="6728333"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00" name="tx1900"/>
            <p:cNvSpPr/>
            <p:nvPr/>
          </p:nvSpPr>
          <p:spPr>
            <a:xfrm>
              <a:off x="7031739"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01" name="tx1901"/>
            <p:cNvSpPr/>
            <p:nvPr/>
          </p:nvSpPr>
          <p:spPr>
            <a:xfrm>
              <a:off x="7335145"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02" name="tx1902"/>
            <p:cNvSpPr/>
            <p:nvPr/>
          </p:nvSpPr>
          <p:spPr>
            <a:xfrm>
              <a:off x="7638550"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03" name="tx1903"/>
            <p:cNvSpPr/>
            <p:nvPr/>
          </p:nvSpPr>
          <p:spPr>
            <a:xfrm>
              <a:off x="7941956"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04" name="tx1904"/>
            <p:cNvSpPr/>
            <p:nvPr/>
          </p:nvSpPr>
          <p:spPr>
            <a:xfrm>
              <a:off x="8245362"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05" name="tx1905"/>
            <p:cNvSpPr/>
            <p:nvPr/>
          </p:nvSpPr>
          <p:spPr>
            <a:xfrm>
              <a:off x="8548768"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06" name="tx1906"/>
            <p:cNvSpPr/>
            <p:nvPr/>
          </p:nvSpPr>
          <p:spPr>
            <a:xfrm>
              <a:off x="8852174" y="2381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07" name="tx1907"/>
            <p:cNvSpPr/>
            <p:nvPr/>
          </p:nvSpPr>
          <p:spPr>
            <a:xfrm>
              <a:off x="3997681"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908" name="tx1908"/>
            <p:cNvSpPr/>
            <p:nvPr/>
          </p:nvSpPr>
          <p:spPr>
            <a:xfrm>
              <a:off x="4301086"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909" name="tx1909"/>
            <p:cNvSpPr/>
            <p:nvPr/>
          </p:nvSpPr>
          <p:spPr>
            <a:xfrm>
              <a:off x="4604492"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910" name="tx1910"/>
            <p:cNvSpPr/>
            <p:nvPr/>
          </p:nvSpPr>
          <p:spPr>
            <a:xfrm>
              <a:off x="4907898"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911" name="tx1911"/>
            <p:cNvSpPr/>
            <p:nvPr/>
          </p:nvSpPr>
          <p:spPr>
            <a:xfrm>
              <a:off x="5211304"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912" name="tx1912"/>
            <p:cNvSpPr/>
            <p:nvPr/>
          </p:nvSpPr>
          <p:spPr>
            <a:xfrm>
              <a:off x="5514710"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13" name="tx1913"/>
            <p:cNvSpPr/>
            <p:nvPr/>
          </p:nvSpPr>
          <p:spPr>
            <a:xfrm>
              <a:off x="5818116"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914" name="tx1914"/>
            <p:cNvSpPr/>
            <p:nvPr/>
          </p:nvSpPr>
          <p:spPr>
            <a:xfrm>
              <a:off x="6121521"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15" name="tx1915"/>
            <p:cNvSpPr/>
            <p:nvPr/>
          </p:nvSpPr>
          <p:spPr>
            <a:xfrm>
              <a:off x="6424927"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916" name="tx1916"/>
            <p:cNvSpPr/>
            <p:nvPr/>
          </p:nvSpPr>
          <p:spPr>
            <a:xfrm>
              <a:off x="6728333"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17" name="tx1917"/>
            <p:cNvSpPr/>
            <p:nvPr/>
          </p:nvSpPr>
          <p:spPr>
            <a:xfrm>
              <a:off x="7031739"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18" name="tx1918"/>
            <p:cNvSpPr/>
            <p:nvPr/>
          </p:nvSpPr>
          <p:spPr>
            <a:xfrm>
              <a:off x="7335145"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19" name="tx1919"/>
            <p:cNvSpPr/>
            <p:nvPr/>
          </p:nvSpPr>
          <p:spPr>
            <a:xfrm>
              <a:off x="7638550"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20" name="tx1920"/>
            <p:cNvSpPr/>
            <p:nvPr/>
          </p:nvSpPr>
          <p:spPr>
            <a:xfrm>
              <a:off x="7941956"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21" name="tx1921"/>
            <p:cNvSpPr/>
            <p:nvPr/>
          </p:nvSpPr>
          <p:spPr>
            <a:xfrm>
              <a:off x="8245362"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22" name="tx1922"/>
            <p:cNvSpPr/>
            <p:nvPr/>
          </p:nvSpPr>
          <p:spPr>
            <a:xfrm>
              <a:off x="8548768"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23" name="tx1923"/>
            <p:cNvSpPr/>
            <p:nvPr/>
          </p:nvSpPr>
          <p:spPr>
            <a:xfrm>
              <a:off x="8852174" y="40586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24" name="tx1924"/>
            <p:cNvSpPr/>
            <p:nvPr/>
          </p:nvSpPr>
          <p:spPr>
            <a:xfrm>
              <a:off x="1873840" y="390615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25" name="tx1925"/>
            <p:cNvSpPr/>
            <p:nvPr/>
          </p:nvSpPr>
          <p:spPr>
            <a:xfrm>
              <a:off x="1873840"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26" name="tx1926"/>
            <p:cNvSpPr/>
            <p:nvPr/>
          </p:nvSpPr>
          <p:spPr>
            <a:xfrm>
              <a:off x="2177246"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27" name="tx1927"/>
            <p:cNvSpPr/>
            <p:nvPr/>
          </p:nvSpPr>
          <p:spPr>
            <a:xfrm>
              <a:off x="2480651"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28" name="tx1928"/>
            <p:cNvSpPr/>
            <p:nvPr/>
          </p:nvSpPr>
          <p:spPr>
            <a:xfrm>
              <a:off x="2784057"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29" name="tx1929"/>
            <p:cNvSpPr/>
            <p:nvPr/>
          </p:nvSpPr>
          <p:spPr>
            <a:xfrm>
              <a:off x="3087463"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30" name="tx1930"/>
            <p:cNvSpPr/>
            <p:nvPr/>
          </p:nvSpPr>
          <p:spPr>
            <a:xfrm>
              <a:off x="3390869"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31" name="tx1931"/>
            <p:cNvSpPr/>
            <p:nvPr/>
          </p:nvSpPr>
          <p:spPr>
            <a:xfrm>
              <a:off x="3694275"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32" name="tx1932"/>
            <p:cNvSpPr/>
            <p:nvPr/>
          </p:nvSpPr>
          <p:spPr>
            <a:xfrm>
              <a:off x="3997681"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33" name="tx1933"/>
            <p:cNvSpPr/>
            <p:nvPr/>
          </p:nvSpPr>
          <p:spPr>
            <a:xfrm>
              <a:off x="4301086"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34" name="tx1934"/>
            <p:cNvSpPr/>
            <p:nvPr/>
          </p:nvSpPr>
          <p:spPr>
            <a:xfrm>
              <a:off x="4604492"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35" name="tx1935"/>
            <p:cNvSpPr/>
            <p:nvPr/>
          </p:nvSpPr>
          <p:spPr>
            <a:xfrm>
              <a:off x="4907898"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36" name="tx1936"/>
            <p:cNvSpPr/>
            <p:nvPr/>
          </p:nvSpPr>
          <p:spPr>
            <a:xfrm>
              <a:off x="5211304"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37" name="tx1937"/>
            <p:cNvSpPr/>
            <p:nvPr/>
          </p:nvSpPr>
          <p:spPr>
            <a:xfrm>
              <a:off x="5514710"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38" name="tx1938"/>
            <p:cNvSpPr/>
            <p:nvPr/>
          </p:nvSpPr>
          <p:spPr>
            <a:xfrm>
              <a:off x="5818116"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39" name="tx1939"/>
            <p:cNvSpPr/>
            <p:nvPr/>
          </p:nvSpPr>
          <p:spPr>
            <a:xfrm>
              <a:off x="6121521"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40" name="tx1940"/>
            <p:cNvSpPr/>
            <p:nvPr/>
          </p:nvSpPr>
          <p:spPr>
            <a:xfrm>
              <a:off x="6424927"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41" name="tx1941"/>
            <p:cNvSpPr/>
            <p:nvPr/>
          </p:nvSpPr>
          <p:spPr>
            <a:xfrm>
              <a:off x="6728333"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42" name="tx1942"/>
            <p:cNvSpPr/>
            <p:nvPr/>
          </p:nvSpPr>
          <p:spPr>
            <a:xfrm>
              <a:off x="7031739"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43" name="tx1943"/>
            <p:cNvSpPr/>
            <p:nvPr/>
          </p:nvSpPr>
          <p:spPr>
            <a:xfrm>
              <a:off x="7335145"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44" name="tx1944"/>
            <p:cNvSpPr/>
            <p:nvPr/>
          </p:nvSpPr>
          <p:spPr>
            <a:xfrm>
              <a:off x="7638550"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45" name="tx1945"/>
            <p:cNvSpPr/>
            <p:nvPr/>
          </p:nvSpPr>
          <p:spPr>
            <a:xfrm>
              <a:off x="7941956"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46" name="tx1946"/>
            <p:cNvSpPr/>
            <p:nvPr/>
          </p:nvSpPr>
          <p:spPr>
            <a:xfrm>
              <a:off x="8245362"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47" name="tx1947"/>
            <p:cNvSpPr/>
            <p:nvPr/>
          </p:nvSpPr>
          <p:spPr>
            <a:xfrm>
              <a:off x="8548768"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48" name="tx1948"/>
            <p:cNvSpPr/>
            <p:nvPr/>
          </p:nvSpPr>
          <p:spPr>
            <a:xfrm>
              <a:off x="8852174" y="22290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49" name="tx1949"/>
            <p:cNvSpPr/>
            <p:nvPr/>
          </p:nvSpPr>
          <p:spPr>
            <a:xfrm>
              <a:off x="2177246" y="39061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50" name="tx1950"/>
            <p:cNvSpPr/>
            <p:nvPr/>
          </p:nvSpPr>
          <p:spPr>
            <a:xfrm>
              <a:off x="2480651" y="39061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51" name="tx1951"/>
            <p:cNvSpPr/>
            <p:nvPr/>
          </p:nvSpPr>
          <p:spPr>
            <a:xfrm>
              <a:off x="2784057" y="39061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52" name="tx1952"/>
            <p:cNvSpPr/>
            <p:nvPr/>
          </p:nvSpPr>
          <p:spPr>
            <a:xfrm>
              <a:off x="3087463" y="39061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53" name="tx1953"/>
            <p:cNvSpPr/>
            <p:nvPr/>
          </p:nvSpPr>
          <p:spPr>
            <a:xfrm>
              <a:off x="3390869" y="39061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54" name="tx1954"/>
            <p:cNvSpPr/>
            <p:nvPr/>
          </p:nvSpPr>
          <p:spPr>
            <a:xfrm>
              <a:off x="3694275" y="39061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55" name="tx1955"/>
            <p:cNvSpPr/>
            <p:nvPr/>
          </p:nvSpPr>
          <p:spPr>
            <a:xfrm>
              <a:off x="3997681" y="39061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56" name="tx1956"/>
            <p:cNvSpPr/>
            <p:nvPr/>
          </p:nvSpPr>
          <p:spPr>
            <a:xfrm>
              <a:off x="4301086" y="39061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57" name="tx1957"/>
            <p:cNvSpPr/>
            <p:nvPr/>
          </p:nvSpPr>
          <p:spPr>
            <a:xfrm>
              <a:off x="4604492" y="39061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58" name="tx1958"/>
            <p:cNvSpPr/>
            <p:nvPr/>
          </p:nvSpPr>
          <p:spPr>
            <a:xfrm>
              <a:off x="4907898" y="39061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59" name="tx1959"/>
            <p:cNvSpPr/>
            <p:nvPr/>
          </p:nvSpPr>
          <p:spPr>
            <a:xfrm>
              <a:off x="5211304" y="39061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60" name="tx1960"/>
            <p:cNvSpPr/>
            <p:nvPr/>
          </p:nvSpPr>
          <p:spPr>
            <a:xfrm>
              <a:off x="5514710" y="39061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61" name="tx1961"/>
            <p:cNvSpPr/>
            <p:nvPr/>
          </p:nvSpPr>
          <p:spPr>
            <a:xfrm>
              <a:off x="5818116" y="39061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62" name="tx1962"/>
            <p:cNvSpPr/>
            <p:nvPr/>
          </p:nvSpPr>
          <p:spPr>
            <a:xfrm>
              <a:off x="6121521" y="390615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63" name="tx1963"/>
            <p:cNvSpPr/>
            <p:nvPr/>
          </p:nvSpPr>
          <p:spPr>
            <a:xfrm>
              <a:off x="6424927" y="390615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64" name="tx1964"/>
            <p:cNvSpPr/>
            <p:nvPr/>
          </p:nvSpPr>
          <p:spPr>
            <a:xfrm>
              <a:off x="6728333" y="390615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65" name="tx1965"/>
            <p:cNvSpPr/>
            <p:nvPr/>
          </p:nvSpPr>
          <p:spPr>
            <a:xfrm>
              <a:off x="7031739" y="390615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66" name="tx1966"/>
            <p:cNvSpPr/>
            <p:nvPr/>
          </p:nvSpPr>
          <p:spPr>
            <a:xfrm>
              <a:off x="7335145" y="39061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967" name="tx1967"/>
            <p:cNvSpPr/>
            <p:nvPr/>
          </p:nvSpPr>
          <p:spPr>
            <a:xfrm>
              <a:off x="7638550" y="39061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968" name="tx1968"/>
            <p:cNvSpPr/>
            <p:nvPr/>
          </p:nvSpPr>
          <p:spPr>
            <a:xfrm>
              <a:off x="7941956" y="39061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969" name="tx1969"/>
            <p:cNvSpPr/>
            <p:nvPr/>
          </p:nvSpPr>
          <p:spPr>
            <a:xfrm>
              <a:off x="8245362" y="39061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970" name="tx1970"/>
            <p:cNvSpPr/>
            <p:nvPr/>
          </p:nvSpPr>
          <p:spPr>
            <a:xfrm>
              <a:off x="8548768" y="39061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971" name="tx1971"/>
            <p:cNvSpPr/>
            <p:nvPr/>
          </p:nvSpPr>
          <p:spPr>
            <a:xfrm>
              <a:off x="8852174" y="39061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972" name="tx1972"/>
            <p:cNvSpPr/>
            <p:nvPr/>
          </p:nvSpPr>
          <p:spPr>
            <a:xfrm>
              <a:off x="1873840"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73" name="tx1973"/>
            <p:cNvSpPr/>
            <p:nvPr/>
          </p:nvSpPr>
          <p:spPr>
            <a:xfrm>
              <a:off x="2177246"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74" name="tx1974"/>
            <p:cNvSpPr/>
            <p:nvPr/>
          </p:nvSpPr>
          <p:spPr>
            <a:xfrm>
              <a:off x="2480651"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75" name="tx1975"/>
            <p:cNvSpPr/>
            <p:nvPr/>
          </p:nvSpPr>
          <p:spPr>
            <a:xfrm>
              <a:off x="2784057"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76" name="tx1976"/>
            <p:cNvSpPr/>
            <p:nvPr/>
          </p:nvSpPr>
          <p:spPr>
            <a:xfrm>
              <a:off x="3087463"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77" name="tx1977"/>
            <p:cNvSpPr/>
            <p:nvPr/>
          </p:nvSpPr>
          <p:spPr>
            <a:xfrm>
              <a:off x="3390869"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78" name="tx1978"/>
            <p:cNvSpPr/>
            <p:nvPr/>
          </p:nvSpPr>
          <p:spPr>
            <a:xfrm>
              <a:off x="3694275"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79" name="tx1979"/>
            <p:cNvSpPr/>
            <p:nvPr/>
          </p:nvSpPr>
          <p:spPr>
            <a:xfrm>
              <a:off x="3997681"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80" name="tx1980"/>
            <p:cNvSpPr/>
            <p:nvPr/>
          </p:nvSpPr>
          <p:spPr>
            <a:xfrm>
              <a:off x="4301086"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81" name="tx1981"/>
            <p:cNvSpPr/>
            <p:nvPr/>
          </p:nvSpPr>
          <p:spPr>
            <a:xfrm>
              <a:off x="4604492"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82" name="tx1982"/>
            <p:cNvSpPr/>
            <p:nvPr/>
          </p:nvSpPr>
          <p:spPr>
            <a:xfrm>
              <a:off x="4907898"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83" name="tx1983"/>
            <p:cNvSpPr/>
            <p:nvPr/>
          </p:nvSpPr>
          <p:spPr>
            <a:xfrm>
              <a:off x="5211304"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84" name="tx1984"/>
            <p:cNvSpPr/>
            <p:nvPr/>
          </p:nvSpPr>
          <p:spPr>
            <a:xfrm>
              <a:off x="5514710"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85" name="tx1985"/>
            <p:cNvSpPr/>
            <p:nvPr/>
          </p:nvSpPr>
          <p:spPr>
            <a:xfrm>
              <a:off x="5818116"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86" name="tx1986"/>
            <p:cNvSpPr/>
            <p:nvPr/>
          </p:nvSpPr>
          <p:spPr>
            <a:xfrm>
              <a:off x="6121521"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87" name="tx1987"/>
            <p:cNvSpPr/>
            <p:nvPr/>
          </p:nvSpPr>
          <p:spPr>
            <a:xfrm>
              <a:off x="6424927"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88" name="tx1988"/>
            <p:cNvSpPr/>
            <p:nvPr/>
          </p:nvSpPr>
          <p:spPr>
            <a:xfrm>
              <a:off x="6728333"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89" name="tx1989"/>
            <p:cNvSpPr/>
            <p:nvPr/>
          </p:nvSpPr>
          <p:spPr>
            <a:xfrm>
              <a:off x="7031739"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90" name="tx1990"/>
            <p:cNvSpPr/>
            <p:nvPr/>
          </p:nvSpPr>
          <p:spPr>
            <a:xfrm>
              <a:off x="7335145"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91" name="tx1991"/>
            <p:cNvSpPr/>
            <p:nvPr/>
          </p:nvSpPr>
          <p:spPr>
            <a:xfrm>
              <a:off x="7638550"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92" name="tx1992"/>
            <p:cNvSpPr/>
            <p:nvPr/>
          </p:nvSpPr>
          <p:spPr>
            <a:xfrm>
              <a:off x="7941956"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93" name="tx1993"/>
            <p:cNvSpPr/>
            <p:nvPr/>
          </p:nvSpPr>
          <p:spPr>
            <a:xfrm>
              <a:off x="8245362" y="268642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94" name="tx1994"/>
            <p:cNvSpPr/>
            <p:nvPr/>
          </p:nvSpPr>
          <p:spPr>
            <a:xfrm>
              <a:off x="8548768"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95" name="tx1995"/>
            <p:cNvSpPr/>
            <p:nvPr/>
          </p:nvSpPr>
          <p:spPr>
            <a:xfrm>
              <a:off x="8852174" y="26864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96" name="tx1996"/>
            <p:cNvSpPr/>
            <p:nvPr/>
          </p:nvSpPr>
          <p:spPr>
            <a:xfrm>
              <a:off x="1873840"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997" name="tx1997"/>
            <p:cNvSpPr/>
            <p:nvPr/>
          </p:nvSpPr>
          <p:spPr>
            <a:xfrm>
              <a:off x="2177246"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998" name="tx1998"/>
            <p:cNvSpPr/>
            <p:nvPr/>
          </p:nvSpPr>
          <p:spPr>
            <a:xfrm>
              <a:off x="2480651"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999" name="tx1999"/>
            <p:cNvSpPr/>
            <p:nvPr/>
          </p:nvSpPr>
          <p:spPr>
            <a:xfrm>
              <a:off x="2784057"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000" name="tx2000"/>
            <p:cNvSpPr/>
            <p:nvPr/>
          </p:nvSpPr>
          <p:spPr>
            <a:xfrm>
              <a:off x="3087463"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001" name="tx2001"/>
            <p:cNvSpPr/>
            <p:nvPr/>
          </p:nvSpPr>
          <p:spPr>
            <a:xfrm>
              <a:off x="3390869"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002" name="tx2002"/>
            <p:cNvSpPr/>
            <p:nvPr/>
          </p:nvSpPr>
          <p:spPr>
            <a:xfrm>
              <a:off x="3694275"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003" name="tx2003"/>
            <p:cNvSpPr/>
            <p:nvPr/>
          </p:nvSpPr>
          <p:spPr>
            <a:xfrm>
              <a:off x="3997681"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04" name="tx2004"/>
            <p:cNvSpPr/>
            <p:nvPr/>
          </p:nvSpPr>
          <p:spPr>
            <a:xfrm>
              <a:off x="4301086"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005" name="tx2005"/>
            <p:cNvSpPr/>
            <p:nvPr/>
          </p:nvSpPr>
          <p:spPr>
            <a:xfrm>
              <a:off x="4604492"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006" name="tx2006"/>
            <p:cNvSpPr/>
            <p:nvPr/>
          </p:nvSpPr>
          <p:spPr>
            <a:xfrm>
              <a:off x="4907898"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007" name="tx2007"/>
            <p:cNvSpPr/>
            <p:nvPr/>
          </p:nvSpPr>
          <p:spPr>
            <a:xfrm>
              <a:off x="5211304"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008" name="tx2008"/>
            <p:cNvSpPr/>
            <p:nvPr/>
          </p:nvSpPr>
          <p:spPr>
            <a:xfrm>
              <a:off x="5514710"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09" name="tx2009"/>
            <p:cNvSpPr/>
            <p:nvPr/>
          </p:nvSpPr>
          <p:spPr>
            <a:xfrm>
              <a:off x="5818116"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10" name="tx2010"/>
            <p:cNvSpPr/>
            <p:nvPr/>
          </p:nvSpPr>
          <p:spPr>
            <a:xfrm>
              <a:off x="6121521"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11" name="tx2011"/>
            <p:cNvSpPr/>
            <p:nvPr/>
          </p:nvSpPr>
          <p:spPr>
            <a:xfrm>
              <a:off x="6424927"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12" name="tx2012"/>
            <p:cNvSpPr/>
            <p:nvPr/>
          </p:nvSpPr>
          <p:spPr>
            <a:xfrm>
              <a:off x="6728333"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13" name="tx2013"/>
            <p:cNvSpPr/>
            <p:nvPr/>
          </p:nvSpPr>
          <p:spPr>
            <a:xfrm>
              <a:off x="7031739"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14" name="tx2014"/>
            <p:cNvSpPr/>
            <p:nvPr/>
          </p:nvSpPr>
          <p:spPr>
            <a:xfrm>
              <a:off x="7335145"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15" name="tx2015"/>
            <p:cNvSpPr/>
            <p:nvPr/>
          </p:nvSpPr>
          <p:spPr>
            <a:xfrm>
              <a:off x="7638550"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16" name="tx2016"/>
            <p:cNvSpPr/>
            <p:nvPr/>
          </p:nvSpPr>
          <p:spPr>
            <a:xfrm>
              <a:off x="7941956"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17" name="tx2017"/>
            <p:cNvSpPr/>
            <p:nvPr/>
          </p:nvSpPr>
          <p:spPr>
            <a:xfrm>
              <a:off x="8245362"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18" name="tx2018"/>
            <p:cNvSpPr/>
            <p:nvPr/>
          </p:nvSpPr>
          <p:spPr>
            <a:xfrm>
              <a:off x="8548768"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19" name="tx2019"/>
            <p:cNvSpPr/>
            <p:nvPr/>
          </p:nvSpPr>
          <p:spPr>
            <a:xfrm>
              <a:off x="8852174" y="4973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20" name="tx2020"/>
            <p:cNvSpPr/>
            <p:nvPr/>
          </p:nvSpPr>
          <p:spPr>
            <a:xfrm>
              <a:off x="1873840"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021" name="tx2021"/>
            <p:cNvSpPr/>
            <p:nvPr/>
          </p:nvSpPr>
          <p:spPr>
            <a:xfrm>
              <a:off x="2177246"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022" name="tx2022"/>
            <p:cNvSpPr/>
            <p:nvPr/>
          </p:nvSpPr>
          <p:spPr>
            <a:xfrm>
              <a:off x="2480651"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023" name="tx2023"/>
            <p:cNvSpPr/>
            <p:nvPr/>
          </p:nvSpPr>
          <p:spPr>
            <a:xfrm>
              <a:off x="2784057"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024" name="tx2024"/>
            <p:cNvSpPr/>
            <p:nvPr/>
          </p:nvSpPr>
          <p:spPr>
            <a:xfrm>
              <a:off x="3087463"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025" name="tx2025"/>
            <p:cNvSpPr/>
            <p:nvPr/>
          </p:nvSpPr>
          <p:spPr>
            <a:xfrm>
              <a:off x="3390869"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026" name="tx2026"/>
            <p:cNvSpPr/>
            <p:nvPr/>
          </p:nvSpPr>
          <p:spPr>
            <a:xfrm>
              <a:off x="3694275"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027" name="tx2027"/>
            <p:cNvSpPr/>
            <p:nvPr/>
          </p:nvSpPr>
          <p:spPr>
            <a:xfrm>
              <a:off x="3997681"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028" name="tx2028"/>
            <p:cNvSpPr/>
            <p:nvPr/>
          </p:nvSpPr>
          <p:spPr>
            <a:xfrm>
              <a:off x="4301086"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029" name="tx2029"/>
            <p:cNvSpPr/>
            <p:nvPr/>
          </p:nvSpPr>
          <p:spPr>
            <a:xfrm>
              <a:off x="4604492"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030" name="tx2030"/>
            <p:cNvSpPr/>
            <p:nvPr/>
          </p:nvSpPr>
          <p:spPr>
            <a:xfrm>
              <a:off x="4907898"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031" name="tx2031"/>
            <p:cNvSpPr/>
            <p:nvPr/>
          </p:nvSpPr>
          <p:spPr>
            <a:xfrm>
              <a:off x="5211304"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32" name="tx2032"/>
            <p:cNvSpPr/>
            <p:nvPr/>
          </p:nvSpPr>
          <p:spPr>
            <a:xfrm>
              <a:off x="5514710"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33" name="tx2033"/>
            <p:cNvSpPr/>
            <p:nvPr/>
          </p:nvSpPr>
          <p:spPr>
            <a:xfrm>
              <a:off x="5818116" y="512587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34" name="tx2034"/>
            <p:cNvSpPr/>
            <p:nvPr/>
          </p:nvSpPr>
          <p:spPr>
            <a:xfrm>
              <a:off x="6121521" y="512587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35" name="tx2035"/>
            <p:cNvSpPr/>
            <p:nvPr/>
          </p:nvSpPr>
          <p:spPr>
            <a:xfrm>
              <a:off x="6424927" y="512587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36" name="tx2036"/>
            <p:cNvSpPr/>
            <p:nvPr/>
          </p:nvSpPr>
          <p:spPr>
            <a:xfrm>
              <a:off x="6728333"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37" name="tx2037"/>
            <p:cNvSpPr/>
            <p:nvPr/>
          </p:nvSpPr>
          <p:spPr>
            <a:xfrm>
              <a:off x="7031739"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38" name="tx2038"/>
            <p:cNvSpPr/>
            <p:nvPr/>
          </p:nvSpPr>
          <p:spPr>
            <a:xfrm>
              <a:off x="7335145"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39" name="tx2039"/>
            <p:cNvSpPr/>
            <p:nvPr/>
          </p:nvSpPr>
          <p:spPr>
            <a:xfrm>
              <a:off x="7638550"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40" name="tx2040"/>
            <p:cNvSpPr/>
            <p:nvPr/>
          </p:nvSpPr>
          <p:spPr>
            <a:xfrm>
              <a:off x="7941956"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41" name="tx2041"/>
            <p:cNvSpPr/>
            <p:nvPr/>
          </p:nvSpPr>
          <p:spPr>
            <a:xfrm>
              <a:off x="8245362"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42" name="tx2042"/>
            <p:cNvSpPr/>
            <p:nvPr/>
          </p:nvSpPr>
          <p:spPr>
            <a:xfrm>
              <a:off x="8548768"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43" name="tx2043"/>
            <p:cNvSpPr/>
            <p:nvPr/>
          </p:nvSpPr>
          <p:spPr>
            <a:xfrm>
              <a:off x="8852174" y="51259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44" name="tx2044"/>
            <p:cNvSpPr/>
            <p:nvPr/>
          </p:nvSpPr>
          <p:spPr>
            <a:xfrm>
              <a:off x="1873840"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045" name="tx2045"/>
            <p:cNvSpPr/>
            <p:nvPr/>
          </p:nvSpPr>
          <p:spPr>
            <a:xfrm>
              <a:off x="2177246"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46" name="tx2046"/>
            <p:cNvSpPr/>
            <p:nvPr/>
          </p:nvSpPr>
          <p:spPr>
            <a:xfrm>
              <a:off x="2480651"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47" name="tx2047"/>
            <p:cNvSpPr/>
            <p:nvPr/>
          </p:nvSpPr>
          <p:spPr>
            <a:xfrm>
              <a:off x="2784057"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48" name="tx2048"/>
            <p:cNvSpPr/>
            <p:nvPr/>
          </p:nvSpPr>
          <p:spPr>
            <a:xfrm>
              <a:off x="3087463"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49" name="tx2049"/>
            <p:cNvSpPr/>
            <p:nvPr/>
          </p:nvSpPr>
          <p:spPr>
            <a:xfrm>
              <a:off x="3390869"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50" name="tx2050"/>
            <p:cNvSpPr/>
            <p:nvPr/>
          </p:nvSpPr>
          <p:spPr>
            <a:xfrm>
              <a:off x="3694275"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51" name="tx2051"/>
            <p:cNvSpPr/>
            <p:nvPr/>
          </p:nvSpPr>
          <p:spPr>
            <a:xfrm>
              <a:off x="3997681"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52" name="tx2052"/>
            <p:cNvSpPr/>
            <p:nvPr/>
          </p:nvSpPr>
          <p:spPr>
            <a:xfrm>
              <a:off x="4301086"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53" name="tx2053"/>
            <p:cNvSpPr/>
            <p:nvPr/>
          </p:nvSpPr>
          <p:spPr>
            <a:xfrm>
              <a:off x="4604492"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54" name="tx2054"/>
            <p:cNvSpPr/>
            <p:nvPr/>
          </p:nvSpPr>
          <p:spPr>
            <a:xfrm>
              <a:off x="4907898"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55" name="tx2055"/>
            <p:cNvSpPr/>
            <p:nvPr/>
          </p:nvSpPr>
          <p:spPr>
            <a:xfrm>
              <a:off x="5211304"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56" name="tx2056"/>
            <p:cNvSpPr/>
            <p:nvPr/>
          </p:nvSpPr>
          <p:spPr>
            <a:xfrm>
              <a:off x="5514710"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57" name="tx2057"/>
            <p:cNvSpPr/>
            <p:nvPr/>
          </p:nvSpPr>
          <p:spPr>
            <a:xfrm>
              <a:off x="5818116"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58" name="tx2058"/>
            <p:cNvSpPr/>
            <p:nvPr/>
          </p:nvSpPr>
          <p:spPr>
            <a:xfrm>
              <a:off x="6121521"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59" name="tx2059"/>
            <p:cNvSpPr/>
            <p:nvPr/>
          </p:nvSpPr>
          <p:spPr>
            <a:xfrm>
              <a:off x="6424927"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60" name="tx2060"/>
            <p:cNvSpPr/>
            <p:nvPr/>
          </p:nvSpPr>
          <p:spPr>
            <a:xfrm>
              <a:off x="6728333"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61" name="tx2061"/>
            <p:cNvSpPr/>
            <p:nvPr/>
          </p:nvSpPr>
          <p:spPr>
            <a:xfrm>
              <a:off x="7031739"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62" name="tx2062"/>
            <p:cNvSpPr/>
            <p:nvPr/>
          </p:nvSpPr>
          <p:spPr>
            <a:xfrm>
              <a:off x="7335145"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63" name="tx2063"/>
            <p:cNvSpPr/>
            <p:nvPr/>
          </p:nvSpPr>
          <p:spPr>
            <a:xfrm>
              <a:off x="7638550"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64" name="tx2064"/>
            <p:cNvSpPr/>
            <p:nvPr/>
          </p:nvSpPr>
          <p:spPr>
            <a:xfrm>
              <a:off x="7941956"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65" name="tx2065"/>
            <p:cNvSpPr/>
            <p:nvPr/>
          </p:nvSpPr>
          <p:spPr>
            <a:xfrm>
              <a:off x="8245362"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66" name="tx2066"/>
            <p:cNvSpPr/>
            <p:nvPr/>
          </p:nvSpPr>
          <p:spPr>
            <a:xfrm>
              <a:off x="8548768"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67" name="tx2067"/>
            <p:cNvSpPr/>
            <p:nvPr/>
          </p:nvSpPr>
          <p:spPr>
            <a:xfrm>
              <a:off x="8852174" y="23052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68" name="tx2068"/>
            <p:cNvSpPr/>
            <p:nvPr/>
          </p:nvSpPr>
          <p:spPr>
            <a:xfrm>
              <a:off x="1873840"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069" name="tx2069"/>
            <p:cNvSpPr/>
            <p:nvPr/>
          </p:nvSpPr>
          <p:spPr>
            <a:xfrm>
              <a:off x="2177246"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70" name="tx2070"/>
            <p:cNvSpPr/>
            <p:nvPr/>
          </p:nvSpPr>
          <p:spPr>
            <a:xfrm>
              <a:off x="2480651" y="314382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71" name="tx2071"/>
            <p:cNvSpPr/>
            <p:nvPr/>
          </p:nvSpPr>
          <p:spPr>
            <a:xfrm>
              <a:off x="2784057"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072" name="tx2072"/>
            <p:cNvSpPr/>
            <p:nvPr/>
          </p:nvSpPr>
          <p:spPr>
            <a:xfrm>
              <a:off x="3087463"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073" name="tx2073"/>
            <p:cNvSpPr/>
            <p:nvPr/>
          </p:nvSpPr>
          <p:spPr>
            <a:xfrm>
              <a:off x="3390869"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74" name="tx2074"/>
            <p:cNvSpPr/>
            <p:nvPr/>
          </p:nvSpPr>
          <p:spPr>
            <a:xfrm>
              <a:off x="3694275"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75" name="tx2075"/>
            <p:cNvSpPr/>
            <p:nvPr/>
          </p:nvSpPr>
          <p:spPr>
            <a:xfrm>
              <a:off x="3997681"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76" name="tx2076"/>
            <p:cNvSpPr/>
            <p:nvPr/>
          </p:nvSpPr>
          <p:spPr>
            <a:xfrm>
              <a:off x="4301086"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77" name="tx2077"/>
            <p:cNvSpPr/>
            <p:nvPr/>
          </p:nvSpPr>
          <p:spPr>
            <a:xfrm>
              <a:off x="4604492"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78" name="tx2078"/>
            <p:cNvSpPr/>
            <p:nvPr/>
          </p:nvSpPr>
          <p:spPr>
            <a:xfrm>
              <a:off x="4907898"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79" name="tx2079"/>
            <p:cNvSpPr/>
            <p:nvPr/>
          </p:nvSpPr>
          <p:spPr>
            <a:xfrm>
              <a:off x="5211304"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80" name="tx2080"/>
            <p:cNvSpPr/>
            <p:nvPr/>
          </p:nvSpPr>
          <p:spPr>
            <a:xfrm>
              <a:off x="5514710"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81" name="tx2081"/>
            <p:cNvSpPr/>
            <p:nvPr/>
          </p:nvSpPr>
          <p:spPr>
            <a:xfrm>
              <a:off x="5818116"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82" name="tx2082"/>
            <p:cNvSpPr/>
            <p:nvPr/>
          </p:nvSpPr>
          <p:spPr>
            <a:xfrm>
              <a:off x="6121521"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83" name="tx2083"/>
            <p:cNvSpPr/>
            <p:nvPr/>
          </p:nvSpPr>
          <p:spPr>
            <a:xfrm>
              <a:off x="6424927"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84" name="tx2084"/>
            <p:cNvSpPr/>
            <p:nvPr/>
          </p:nvSpPr>
          <p:spPr>
            <a:xfrm>
              <a:off x="6728333"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85" name="tx2085"/>
            <p:cNvSpPr/>
            <p:nvPr/>
          </p:nvSpPr>
          <p:spPr>
            <a:xfrm>
              <a:off x="7031739"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86" name="tx2086"/>
            <p:cNvSpPr/>
            <p:nvPr/>
          </p:nvSpPr>
          <p:spPr>
            <a:xfrm>
              <a:off x="7335145"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87" name="tx2087"/>
            <p:cNvSpPr/>
            <p:nvPr/>
          </p:nvSpPr>
          <p:spPr>
            <a:xfrm>
              <a:off x="7638550"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88" name="tx2088"/>
            <p:cNvSpPr/>
            <p:nvPr/>
          </p:nvSpPr>
          <p:spPr>
            <a:xfrm>
              <a:off x="7941956"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89" name="tx2089"/>
            <p:cNvSpPr/>
            <p:nvPr/>
          </p:nvSpPr>
          <p:spPr>
            <a:xfrm>
              <a:off x="8245362"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90" name="tx2090"/>
            <p:cNvSpPr/>
            <p:nvPr/>
          </p:nvSpPr>
          <p:spPr>
            <a:xfrm>
              <a:off x="8548768"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91" name="tx2091"/>
            <p:cNvSpPr/>
            <p:nvPr/>
          </p:nvSpPr>
          <p:spPr>
            <a:xfrm>
              <a:off x="8852174" y="31438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92" name="tx2092"/>
            <p:cNvSpPr/>
            <p:nvPr/>
          </p:nvSpPr>
          <p:spPr>
            <a:xfrm>
              <a:off x="1873840" y="42111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93" name="tx2093"/>
            <p:cNvSpPr/>
            <p:nvPr/>
          </p:nvSpPr>
          <p:spPr>
            <a:xfrm>
              <a:off x="2177246" y="42111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094" name="tx2094"/>
            <p:cNvSpPr/>
            <p:nvPr/>
          </p:nvSpPr>
          <p:spPr>
            <a:xfrm>
              <a:off x="2480651" y="42111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95" name="tx2095"/>
            <p:cNvSpPr/>
            <p:nvPr/>
          </p:nvSpPr>
          <p:spPr>
            <a:xfrm>
              <a:off x="2784057" y="421108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96" name="tx2096"/>
            <p:cNvSpPr/>
            <p:nvPr/>
          </p:nvSpPr>
          <p:spPr>
            <a:xfrm>
              <a:off x="3087463" y="421108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97" name="tx2097"/>
            <p:cNvSpPr/>
            <p:nvPr/>
          </p:nvSpPr>
          <p:spPr>
            <a:xfrm>
              <a:off x="3390869" y="42111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98" name="tx2098"/>
            <p:cNvSpPr/>
            <p:nvPr/>
          </p:nvSpPr>
          <p:spPr>
            <a:xfrm>
              <a:off x="3694275" y="42111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99" name="tx2099"/>
            <p:cNvSpPr/>
            <p:nvPr/>
          </p:nvSpPr>
          <p:spPr>
            <a:xfrm>
              <a:off x="3997681" y="42111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00" name="tx2100"/>
            <p:cNvSpPr/>
            <p:nvPr/>
          </p:nvSpPr>
          <p:spPr>
            <a:xfrm>
              <a:off x="4301086" y="42111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01" name="tx2101"/>
            <p:cNvSpPr/>
            <p:nvPr/>
          </p:nvSpPr>
          <p:spPr>
            <a:xfrm>
              <a:off x="4604492" y="42111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02" name="tx2102"/>
            <p:cNvSpPr/>
            <p:nvPr/>
          </p:nvSpPr>
          <p:spPr>
            <a:xfrm>
              <a:off x="4907898" y="421108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03" name="tx2103"/>
            <p:cNvSpPr/>
            <p:nvPr/>
          </p:nvSpPr>
          <p:spPr>
            <a:xfrm>
              <a:off x="1873840" y="367745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04" name="tx2104"/>
            <p:cNvSpPr/>
            <p:nvPr/>
          </p:nvSpPr>
          <p:spPr>
            <a:xfrm>
              <a:off x="2177246" y="3677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05" name="tx2105"/>
            <p:cNvSpPr/>
            <p:nvPr/>
          </p:nvSpPr>
          <p:spPr>
            <a:xfrm>
              <a:off x="2480651" y="3677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06" name="tx2106"/>
            <p:cNvSpPr/>
            <p:nvPr/>
          </p:nvSpPr>
          <p:spPr>
            <a:xfrm>
              <a:off x="2784057" y="3677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07" name="tx2107"/>
            <p:cNvSpPr/>
            <p:nvPr/>
          </p:nvSpPr>
          <p:spPr>
            <a:xfrm>
              <a:off x="3087463" y="3677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08" name="tx2108"/>
            <p:cNvSpPr/>
            <p:nvPr/>
          </p:nvSpPr>
          <p:spPr>
            <a:xfrm>
              <a:off x="3390869" y="3677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09" name="tx2109"/>
            <p:cNvSpPr/>
            <p:nvPr/>
          </p:nvSpPr>
          <p:spPr>
            <a:xfrm>
              <a:off x="3694275" y="3677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10" name="tx2110"/>
            <p:cNvSpPr/>
            <p:nvPr/>
          </p:nvSpPr>
          <p:spPr>
            <a:xfrm>
              <a:off x="3997681" y="3677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11" name="tx2111"/>
            <p:cNvSpPr/>
            <p:nvPr/>
          </p:nvSpPr>
          <p:spPr>
            <a:xfrm>
              <a:off x="4301086" y="3677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12" name="tx2112"/>
            <p:cNvSpPr/>
            <p:nvPr/>
          </p:nvSpPr>
          <p:spPr>
            <a:xfrm>
              <a:off x="4604492" y="3677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13" name="tx2113"/>
            <p:cNvSpPr/>
            <p:nvPr/>
          </p:nvSpPr>
          <p:spPr>
            <a:xfrm>
              <a:off x="4907898" y="3677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14" name="tx2114"/>
            <p:cNvSpPr/>
            <p:nvPr/>
          </p:nvSpPr>
          <p:spPr>
            <a:xfrm>
              <a:off x="5211304" y="3677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15" name="tx2115"/>
            <p:cNvSpPr/>
            <p:nvPr/>
          </p:nvSpPr>
          <p:spPr>
            <a:xfrm>
              <a:off x="5514710" y="3677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16" name="tx2116"/>
            <p:cNvSpPr/>
            <p:nvPr/>
          </p:nvSpPr>
          <p:spPr>
            <a:xfrm>
              <a:off x="5818116" y="3677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17" name="tx2117"/>
            <p:cNvSpPr/>
            <p:nvPr/>
          </p:nvSpPr>
          <p:spPr>
            <a:xfrm>
              <a:off x="6121521" y="3677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18" name="tx2118"/>
            <p:cNvSpPr/>
            <p:nvPr/>
          </p:nvSpPr>
          <p:spPr>
            <a:xfrm>
              <a:off x="6424927" y="367745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19" name="tx2119"/>
            <p:cNvSpPr/>
            <p:nvPr/>
          </p:nvSpPr>
          <p:spPr>
            <a:xfrm>
              <a:off x="6728333" y="3677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120" name="tx2120"/>
            <p:cNvSpPr/>
            <p:nvPr/>
          </p:nvSpPr>
          <p:spPr>
            <a:xfrm>
              <a:off x="7031739" y="3677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121" name="tx2121"/>
            <p:cNvSpPr/>
            <p:nvPr/>
          </p:nvSpPr>
          <p:spPr>
            <a:xfrm>
              <a:off x="7335145" y="367745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22" name="tx2122"/>
            <p:cNvSpPr/>
            <p:nvPr/>
          </p:nvSpPr>
          <p:spPr>
            <a:xfrm>
              <a:off x="7638550" y="367745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23" name="tx2123"/>
            <p:cNvSpPr/>
            <p:nvPr/>
          </p:nvSpPr>
          <p:spPr>
            <a:xfrm>
              <a:off x="7941956" y="3677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124" name="tx2124"/>
            <p:cNvSpPr/>
            <p:nvPr/>
          </p:nvSpPr>
          <p:spPr>
            <a:xfrm>
              <a:off x="8245362" y="3677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125" name="tx2125"/>
            <p:cNvSpPr/>
            <p:nvPr/>
          </p:nvSpPr>
          <p:spPr>
            <a:xfrm>
              <a:off x="8548768" y="3677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126" name="tx2126"/>
            <p:cNvSpPr/>
            <p:nvPr/>
          </p:nvSpPr>
          <p:spPr>
            <a:xfrm>
              <a:off x="8852174" y="3677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127" name="tx2127"/>
            <p:cNvSpPr/>
            <p:nvPr/>
          </p:nvSpPr>
          <p:spPr>
            <a:xfrm>
              <a:off x="1873840"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28" name="tx2128"/>
            <p:cNvSpPr/>
            <p:nvPr/>
          </p:nvSpPr>
          <p:spPr>
            <a:xfrm>
              <a:off x="2177246"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29" name="tx2129"/>
            <p:cNvSpPr/>
            <p:nvPr/>
          </p:nvSpPr>
          <p:spPr>
            <a:xfrm>
              <a:off x="2480651"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30" name="tx2130"/>
            <p:cNvSpPr/>
            <p:nvPr/>
          </p:nvSpPr>
          <p:spPr>
            <a:xfrm>
              <a:off x="2784057"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31" name="tx2131"/>
            <p:cNvSpPr/>
            <p:nvPr/>
          </p:nvSpPr>
          <p:spPr>
            <a:xfrm>
              <a:off x="3087463"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32" name="tx2132"/>
            <p:cNvSpPr/>
            <p:nvPr/>
          </p:nvSpPr>
          <p:spPr>
            <a:xfrm>
              <a:off x="3390869"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33" name="tx2133"/>
            <p:cNvSpPr/>
            <p:nvPr/>
          </p:nvSpPr>
          <p:spPr>
            <a:xfrm>
              <a:off x="3694275"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34" name="tx2134"/>
            <p:cNvSpPr/>
            <p:nvPr/>
          </p:nvSpPr>
          <p:spPr>
            <a:xfrm>
              <a:off x="3997681"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35" name="tx2135"/>
            <p:cNvSpPr/>
            <p:nvPr/>
          </p:nvSpPr>
          <p:spPr>
            <a:xfrm>
              <a:off x="4301086"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36" name="tx2136"/>
            <p:cNvSpPr/>
            <p:nvPr/>
          </p:nvSpPr>
          <p:spPr>
            <a:xfrm>
              <a:off x="4604492"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37" name="tx2137"/>
            <p:cNvSpPr/>
            <p:nvPr/>
          </p:nvSpPr>
          <p:spPr>
            <a:xfrm>
              <a:off x="4907898"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38" name="tx2138"/>
            <p:cNvSpPr/>
            <p:nvPr/>
          </p:nvSpPr>
          <p:spPr>
            <a:xfrm>
              <a:off x="5211304"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39" name="tx2139"/>
            <p:cNvSpPr/>
            <p:nvPr/>
          </p:nvSpPr>
          <p:spPr>
            <a:xfrm>
              <a:off x="5514710"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40" name="tx2140"/>
            <p:cNvSpPr/>
            <p:nvPr/>
          </p:nvSpPr>
          <p:spPr>
            <a:xfrm>
              <a:off x="5818116"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41" name="tx2141"/>
            <p:cNvSpPr/>
            <p:nvPr/>
          </p:nvSpPr>
          <p:spPr>
            <a:xfrm>
              <a:off x="6121521"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42" name="tx2142"/>
            <p:cNvSpPr/>
            <p:nvPr/>
          </p:nvSpPr>
          <p:spPr>
            <a:xfrm>
              <a:off x="6424927"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43" name="tx2143"/>
            <p:cNvSpPr/>
            <p:nvPr/>
          </p:nvSpPr>
          <p:spPr>
            <a:xfrm>
              <a:off x="6728333"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44" name="tx2144"/>
            <p:cNvSpPr/>
            <p:nvPr/>
          </p:nvSpPr>
          <p:spPr>
            <a:xfrm>
              <a:off x="7031739"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45" name="tx2145"/>
            <p:cNvSpPr/>
            <p:nvPr/>
          </p:nvSpPr>
          <p:spPr>
            <a:xfrm>
              <a:off x="7335145"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46" name="tx2146"/>
            <p:cNvSpPr/>
            <p:nvPr/>
          </p:nvSpPr>
          <p:spPr>
            <a:xfrm>
              <a:off x="7638550"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47" name="tx2147"/>
            <p:cNvSpPr/>
            <p:nvPr/>
          </p:nvSpPr>
          <p:spPr>
            <a:xfrm>
              <a:off x="7941956"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48" name="tx2148"/>
            <p:cNvSpPr/>
            <p:nvPr/>
          </p:nvSpPr>
          <p:spPr>
            <a:xfrm>
              <a:off x="8245362"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49" name="tx2149"/>
            <p:cNvSpPr/>
            <p:nvPr/>
          </p:nvSpPr>
          <p:spPr>
            <a:xfrm>
              <a:off x="8548768"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50" name="tx2150"/>
            <p:cNvSpPr/>
            <p:nvPr/>
          </p:nvSpPr>
          <p:spPr>
            <a:xfrm>
              <a:off x="8852174" y="10093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51" name="tx2151"/>
            <p:cNvSpPr/>
            <p:nvPr/>
          </p:nvSpPr>
          <p:spPr>
            <a:xfrm>
              <a:off x="1873840" y="54308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2152" name="tx2152"/>
            <p:cNvSpPr/>
            <p:nvPr/>
          </p:nvSpPr>
          <p:spPr>
            <a:xfrm>
              <a:off x="2177246" y="543080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2153" name="tx2153"/>
            <p:cNvSpPr/>
            <p:nvPr/>
          </p:nvSpPr>
          <p:spPr>
            <a:xfrm>
              <a:off x="2480651" y="543080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2154" name="tx2154"/>
            <p:cNvSpPr/>
            <p:nvPr/>
          </p:nvSpPr>
          <p:spPr>
            <a:xfrm>
              <a:off x="2784057" y="54308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155" name="tx2155"/>
            <p:cNvSpPr/>
            <p:nvPr/>
          </p:nvSpPr>
          <p:spPr>
            <a:xfrm>
              <a:off x="3087463" y="54308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156" name="tx2156"/>
            <p:cNvSpPr/>
            <p:nvPr/>
          </p:nvSpPr>
          <p:spPr>
            <a:xfrm>
              <a:off x="3390869" y="54308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157" name="tx2157"/>
            <p:cNvSpPr/>
            <p:nvPr/>
          </p:nvSpPr>
          <p:spPr>
            <a:xfrm>
              <a:off x="3694275" y="54308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158" name="tx2158"/>
            <p:cNvSpPr/>
            <p:nvPr/>
          </p:nvSpPr>
          <p:spPr>
            <a:xfrm>
              <a:off x="3997681" y="54308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159" name="tx2159"/>
            <p:cNvSpPr/>
            <p:nvPr/>
          </p:nvSpPr>
          <p:spPr>
            <a:xfrm>
              <a:off x="4301086" y="54308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160" name="tx2160"/>
            <p:cNvSpPr/>
            <p:nvPr/>
          </p:nvSpPr>
          <p:spPr>
            <a:xfrm>
              <a:off x="4604492" y="54308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161" name="tx2161"/>
            <p:cNvSpPr/>
            <p:nvPr/>
          </p:nvSpPr>
          <p:spPr>
            <a:xfrm>
              <a:off x="4907898" y="54308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162" name="tx2162"/>
            <p:cNvSpPr/>
            <p:nvPr/>
          </p:nvSpPr>
          <p:spPr>
            <a:xfrm>
              <a:off x="5211304" y="54308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63" name="tx2163"/>
            <p:cNvSpPr/>
            <p:nvPr/>
          </p:nvSpPr>
          <p:spPr>
            <a:xfrm>
              <a:off x="5514710" y="54308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64" name="tx2164"/>
            <p:cNvSpPr/>
            <p:nvPr/>
          </p:nvSpPr>
          <p:spPr>
            <a:xfrm>
              <a:off x="5818116" y="543080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65" name="tx2165"/>
            <p:cNvSpPr/>
            <p:nvPr/>
          </p:nvSpPr>
          <p:spPr>
            <a:xfrm>
              <a:off x="6121521" y="543080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66" name="tx2166"/>
            <p:cNvSpPr/>
            <p:nvPr/>
          </p:nvSpPr>
          <p:spPr>
            <a:xfrm>
              <a:off x="6424927" y="543080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67" name="tx2167"/>
            <p:cNvSpPr/>
            <p:nvPr/>
          </p:nvSpPr>
          <p:spPr>
            <a:xfrm>
              <a:off x="6728333" y="54308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68" name="tx2168"/>
            <p:cNvSpPr/>
            <p:nvPr/>
          </p:nvSpPr>
          <p:spPr>
            <a:xfrm>
              <a:off x="7031739" y="54308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69" name="tx2169"/>
            <p:cNvSpPr/>
            <p:nvPr/>
          </p:nvSpPr>
          <p:spPr>
            <a:xfrm>
              <a:off x="7335145" y="54308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70" name="tx2170"/>
            <p:cNvSpPr/>
            <p:nvPr/>
          </p:nvSpPr>
          <p:spPr>
            <a:xfrm>
              <a:off x="7638550" y="54308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171" name="tx2171"/>
            <p:cNvSpPr/>
            <p:nvPr/>
          </p:nvSpPr>
          <p:spPr>
            <a:xfrm>
              <a:off x="7941956" y="54308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72" name="tx2172"/>
            <p:cNvSpPr/>
            <p:nvPr/>
          </p:nvSpPr>
          <p:spPr>
            <a:xfrm>
              <a:off x="8245362" y="54308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173" name="tx2173"/>
            <p:cNvSpPr/>
            <p:nvPr/>
          </p:nvSpPr>
          <p:spPr>
            <a:xfrm>
              <a:off x="8548768" y="54308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174" name="tx2174"/>
            <p:cNvSpPr/>
            <p:nvPr/>
          </p:nvSpPr>
          <p:spPr>
            <a:xfrm>
              <a:off x="8852174" y="54308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175" name="tx2175"/>
            <p:cNvSpPr/>
            <p:nvPr/>
          </p:nvSpPr>
          <p:spPr>
            <a:xfrm>
              <a:off x="5211304" y="42111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76" name="tx2176"/>
            <p:cNvSpPr/>
            <p:nvPr/>
          </p:nvSpPr>
          <p:spPr>
            <a:xfrm>
              <a:off x="5514710" y="42111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177" name="tx2177"/>
            <p:cNvSpPr/>
            <p:nvPr/>
          </p:nvSpPr>
          <p:spPr>
            <a:xfrm>
              <a:off x="5818116" y="42111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178" name="tx2178"/>
            <p:cNvSpPr/>
            <p:nvPr/>
          </p:nvSpPr>
          <p:spPr>
            <a:xfrm>
              <a:off x="6121521" y="42111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179" name="tx2179"/>
            <p:cNvSpPr/>
            <p:nvPr/>
          </p:nvSpPr>
          <p:spPr>
            <a:xfrm>
              <a:off x="6424927" y="421108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80" name="tx2180"/>
            <p:cNvSpPr/>
            <p:nvPr/>
          </p:nvSpPr>
          <p:spPr>
            <a:xfrm>
              <a:off x="6728333" y="42111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181" name="tx2181"/>
            <p:cNvSpPr/>
            <p:nvPr/>
          </p:nvSpPr>
          <p:spPr>
            <a:xfrm>
              <a:off x="7031739" y="42111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82" name="tx2182"/>
            <p:cNvSpPr/>
            <p:nvPr/>
          </p:nvSpPr>
          <p:spPr>
            <a:xfrm>
              <a:off x="7335145" y="421108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83" name="tx2183"/>
            <p:cNvSpPr/>
            <p:nvPr/>
          </p:nvSpPr>
          <p:spPr>
            <a:xfrm>
              <a:off x="7638550" y="421108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84" name="tx2184"/>
            <p:cNvSpPr/>
            <p:nvPr/>
          </p:nvSpPr>
          <p:spPr>
            <a:xfrm>
              <a:off x="7941956" y="421108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85" name="tx2185"/>
            <p:cNvSpPr/>
            <p:nvPr/>
          </p:nvSpPr>
          <p:spPr>
            <a:xfrm>
              <a:off x="8245362" y="42111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86" name="tx2186"/>
            <p:cNvSpPr/>
            <p:nvPr/>
          </p:nvSpPr>
          <p:spPr>
            <a:xfrm>
              <a:off x="8548768" y="42111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187" name="tx2187"/>
            <p:cNvSpPr/>
            <p:nvPr/>
          </p:nvSpPr>
          <p:spPr>
            <a:xfrm>
              <a:off x="8852174" y="42111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188" name="tx2188"/>
            <p:cNvSpPr/>
            <p:nvPr/>
          </p:nvSpPr>
          <p:spPr>
            <a:xfrm>
              <a:off x="1873840"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89" name="tx2189"/>
            <p:cNvSpPr/>
            <p:nvPr/>
          </p:nvSpPr>
          <p:spPr>
            <a:xfrm>
              <a:off x="2177246"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90" name="tx2190"/>
            <p:cNvSpPr/>
            <p:nvPr/>
          </p:nvSpPr>
          <p:spPr>
            <a:xfrm>
              <a:off x="2480651"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91" name="tx2191"/>
            <p:cNvSpPr/>
            <p:nvPr/>
          </p:nvSpPr>
          <p:spPr>
            <a:xfrm>
              <a:off x="2784057"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92" name="tx2192"/>
            <p:cNvSpPr/>
            <p:nvPr/>
          </p:nvSpPr>
          <p:spPr>
            <a:xfrm>
              <a:off x="3087463"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93" name="tx2193"/>
            <p:cNvSpPr/>
            <p:nvPr/>
          </p:nvSpPr>
          <p:spPr>
            <a:xfrm>
              <a:off x="3390869"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94" name="tx2194"/>
            <p:cNvSpPr/>
            <p:nvPr/>
          </p:nvSpPr>
          <p:spPr>
            <a:xfrm>
              <a:off x="3694275"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95" name="tx2195"/>
            <p:cNvSpPr/>
            <p:nvPr/>
          </p:nvSpPr>
          <p:spPr>
            <a:xfrm>
              <a:off x="3997681"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96" name="tx2196"/>
            <p:cNvSpPr/>
            <p:nvPr/>
          </p:nvSpPr>
          <p:spPr>
            <a:xfrm>
              <a:off x="4301086"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97" name="tx2197"/>
            <p:cNvSpPr/>
            <p:nvPr/>
          </p:nvSpPr>
          <p:spPr>
            <a:xfrm>
              <a:off x="4604492"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98" name="tx2198"/>
            <p:cNvSpPr/>
            <p:nvPr/>
          </p:nvSpPr>
          <p:spPr>
            <a:xfrm>
              <a:off x="4907898"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99" name="tx2199"/>
            <p:cNvSpPr/>
            <p:nvPr/>
          </p:nvSpPr>
          <p:spPr>
            <a:xfrm>
              <a:off x="5211304"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00" name="tx2200"/>
            <p:cNvSpPr/>
            <p:nvPr/>
          </p:nvSpPr>
          <p:spPr>
            <a:xfrm>
              <a:off x="5514710"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01" name="tx2201"/>
            <p:cNvSpPr/>
            <p:nvPr/>
          </p:nvSpPr>
          <p:spPr>
            <a:xfrm>
              <a:off x="5818116"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02" name="tx2202"/>
            <p:cNvSpPr/>
            <p:nvPr/>
          </p:nvSpPr>
          <p:spPr>
            <a:xfrm>
              <a:off x="6121521"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03" name="tx2203"/>
            <p:cNvSpPr/>
            <p:nvPr/>
          </p:nvSpPr>
          <p:spPr>
            <a:xfrm>
              <a:off x="6424927"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04" name="tx2204"/>
            <p:cNvSpPr/>
            <p:nvPr/>
          </p:nvSpPr>
          <p:spPr>
            <a:xfrm>
              <a:off x="6728333"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05" name="tx2205"/>
            <p:cNvSpPr/>
            <p:nvPr/>
          </p:nvSpPr>
          <p:spPr>
            <a:xfrm>
              <a:off x="7031739"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06" name="tx2206"/>
            <p:cNvSpPr/>
            <p:nvPr/>
          </p:nvSpPr>
          <p:spPr>
            <a:xfrm>
              <a:off x="7335145"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07" name="tx2207"/>
            <p:cNvSpPr/>
            <p:nvPr/>
          </p:nvSpPr>
          <p:spPr>
            <a:xfrm>
              <a:off x="7638550"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08" name="tx2208"/>
            <p:cNvSpPr/>
            <p:nvPr/>
          </p:nvSpPr>
          <p:spPr>
            <a:xfrm>
              <a:off x="7941956"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09" name="tx2209"/>
            <p:cNvSpPr/>
            <p:nvPr/>
          </p:nvSpPr>
          <p:spPr>
            <a:xfrm>
              <a:off x="8245362"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10" name="tx2210"/>
            <p:cNvSpPr/>
            <p:nvPr/>
          </p:nvSpPr>
          <p:spPr>
            <a:xfrm>
              <a:off x="8548768"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11" name="tx2211"/>
            <p:cNvSpPr/>
            <p:nvPr/>
          </p:nvSpPr>
          <p:spPr>
            <a:xfrm>
              <a:off x="8852174" y="1924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12" name="tx2212"/>
            <p:cNvSpPr/>
            <p:nvPr/>
          </p:nvSpPr>
          <p:spPr>
            <a:xfrm>
              <a:off x="1873840" y="5279470"/>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2213" name="tx2213"/>
            <p:cNvSpPr/>
            <p:nvPr/>
          </p:nvSpPr>
          <p:spPr>
            <a:xfrm>
              <a:off x="2177246" y="5280140"/>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2214" name="tx2214"/>
            <p:cNvSpPr/>
            <p:nvPr/>
          </p:nvSpPr>
          <p:spPr>
            <a:xfrm>
              <a:off x="2480651" y="52783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215" name="tx2215"/>
            <p:cNvSpPr/>
            <p:nvPr/>
          </p:nvSpPr>
          <p:spPr>
            <a:xfrm>
              <a:off x="2784057" y="52783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216" name="tx2216"/>
            <p:cNvSpPr/>
            <p:nvPr/>
          </p:nvSpPr>
          <p:spPr>
            <a:xfrm>
              <a:off x="3087463" y="52783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217" name="tx2217"/>
            <p:cNvSpPr/>
            <p:nvPr/>
          </p:nvSpPr>
          <p:spPr>
            <a:xfrm>
              <a:off x="3390869" y="52783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218" name="tx2218"/>
            <p:cNvSpPr/>
            <p:nvPr/>
          </p:nvSpPr>
          <p:spPr>
            <a:xfrm>
              <a:off x="3694275" y="52783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219" name="tx2219"/>
            <p:cNvSpPr/>
            <p:nvPr/>
          </p:nvSpPr>
          <p:spPr>
            <a:xfrm>
              <a:off x="3997681" y="52783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220" name="tx2220"/>
            <p:cNvSpPr/>
            <p:nvPr/>
          </p:nvSpPr>
          <p:spPr>
            <a:xfrm>
              <a:off x="4301086" y="52783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221" name="tx2221"/>
            <p:cNvSpPr/>
            <p:nvPr/>
          </p:nvSpPr>
          <p:spPr>
            <a:xfrm>
              <a:off x="4604492" y="52783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222" name="tx2222"/>
            <p:cNvSpPr/>
            <p:nvPr/>
          </p:nvSpPr>
          <p:spPr>
            <a:xfrm>
              <a:off x="4907898" y="52783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223" name="tx2223"/>
            <p:cNvSpPr/>
            <p:nvPr/>
          </p:nvSpPr>
          <p:spPr>
            <a:xfrm>
              <a:off x="5211304" y="52783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224" name="tx2224"/>
            <p:cNvSpPr/>
            <p:nvPr/>
          </p:nvSpPr>
          <p:spPr>
            <a:xfrm>
              <a:off x="5514710" y="52783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225" name="tx2225"/>
            <p:cNvSpPr/>
            <p:nvPr/>
          </p:nvSpPr>
          <p:spPr>
            <a:xfrm>
              <a:off x="5818116" y="52783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226" name="tx2226"/>
            <p:cNvSpPr/>
            <p:nvPr/>
          </p:nvSpPr>
          <p:spPr>
            <a:xfrm>
              <a:off x="6121521" y="52783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227" name="tx2227"/>
            <p:cNvSpPr/>
            <p:nvPr/>
          </p:nvSpPr>
          <p:spPr>
            <a:xfrm>
              <a:off x="6424927" y="52783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228" name="tx2228"/>
            <p:cNvSpPr/>
            <p:nvPr/>
          </p:nvSpPr>
          <p:spPr>
            <a:xfrm>
              <a:off x="6728333" y="52783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229" name="tx2229"/>
            <p:cNvSpPr/>
            <p:nvPr/>
          </p:nvSpPr>
          <p:spPr>
            <a:xfrm>
              <a:off x="7031739" y="52783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230" name="tx2230"/>
            <p:cNvSpPr/>
            <p:nvPr/>
          </p:nvSpPr>
          <p:spPr>
            <a:xfrm>
              <a:off x="7335145" y="527834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231" name="tx2231"/>
            <p:cNvSpPr/>
            <p:nvPr/>
          </p:nvSpPr>
          <p:spPr>
            <a:xfrm>
              <a:off x="7638550" y="52783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32" name="tx2232"/>
            <p:cNvSpPr/>
            <p:nvPr/>
          </p:nvSpPr>
          <p:spPr>
            <a:xfrm>
              <a:off x="7941956" y="52783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233" name="tx2233"/>
            <p:cNvSpPr/>
            <p:nvPr/>
          </p:nvSpPr>
          <p:spPr>
            <a:xfrm>
              <a:off x="8245362" y="52783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34" name="tx2234"/>
            <p:cNvSpPr/>
            <p:nvPr/>
          </p:nvSpPr>
          <p:spPr>
            <a:xfrm>
              <a:off x="8548768" y="52783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35" name="tx2235"/>
            <p:cNvSpPr/>
            <p:nvPr/>
          </p:nvSpPr>
          <p:spPr>
            <a:xfrm>
              <a:off x="8852174" y="52783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36" name="tx2236"/>
            <p:cNvSpPr/>
            <p:nvPr/>
          </p:nvSpPr>
          <p:spPr>
            <a:xfrm>
              <a:off x="4604492"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37" name="tx2237"/>
            <p:cNvSpPr/>
            <p:nvPr/>
          </p:nvSpPr>
          <p:spPr>
            <a:xfrm>
              <a:off x="4907898"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38" name="tx2238"/>
            <p:cNvSpPr/>
            <p:nvPr/>
          </p:nvSpPr>
          <p:spPr>
            <a:xfrm>
              <a:off x="5211304"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39" name="tx2239"/>
            <p:cNvSpPr/>
            <p:nvPr/>
          </p:nvSpPr>
          <p:spPr>
            <a:xfrm>
              <a:off x="5514710" y="344875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240" name="tx2240"/>
            <p:cNvSpPr/>
            <p:nvPr/>
          </p:nvSpPr>
          <p:spPr>
            <a:xfrm>
              <a:off x="5818116" y="344875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241" name="tx2241"/>
            <p:cNvSpPr/>
            <p:nvPr/>
          </p:nvSpPr>
          <p:spPr>
            <a:xfrm>
              <a:off x="6121521" y="344875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242" name="tx2242"/>
            <p:cNvSpPr/>
            <p:nvPr/>
          </p:nvSpPr>
          <p:spPr>
            <a:xfrm>
              <a:off x="6424927"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43" name="tx2243"/>
            <p:cNvSpPr/>
            <p:nvPr/>
          </p:nvSpPr>
          <p:spPr>
            <a:xfrm>
              <a:off x="6728333"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44" name="tx2244"/>
            <p:cNvSpPr/>
            <p:nvPr/>
          </p:nvSpPr>
          <p:spPr>
            <a:xfrm>
              <a:off x="7031739"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45" name="tx2245"/>
            <p:cNvSpPr/>
            <p:nvPr/>
          </p:nvSpPr>
          <p:spPr>
            <a:xfrm>
              <a:off x="7335145"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246" name="tx2246"/>
            <p:cNvSpPr/>
            <p:nvPr/>
          </p:nvSpPr>
          <p:spPr>
            <a:xfrm>
              <a:off x="7638550" y="344875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247" name="tx2247"/>
            <p:cNvSpPr/>
            <p:nvPr/>
          </p:nvSpPr>
          <p:spPr>
            <a:xfrm>
              <a:off x="7941956"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248" name="tx2248"/>
            <p:cNvSpPr/>
            <p:nvPr/>
          </p:nvSpPr>
          <p:spPr>
            <a:xfrm>
              <a:off x="8245362"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249" name="tx2249"/>
            <p:cNvSpPr/>
            <p:nvPr/>
          </p:nvSpPr>
          <p:spPr>
            <a:xfrm>
              <a:off x="8548768"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250" name="tx2250"/>
            <p:cNvSpPr/>
            <p:nvPr/>
          </p:nvSpPr>
          <p:spPr>
            <a:xfrm>
              <a:off x="8852174"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251" name="tx2251"/>
            <p:cNvSpPr/>
            <p:nvPr/>
          </p:nvSpPr>
          <p:spPr>
            <a:xfrm>
              <a:off x="1873840"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52" name="tx2252"/>
            <p:cNvSpPr/>
            <p:nvPr/>
          </p:nvSpPr>
          <p:spPr>
            <a:xfrm>
              <a:off x="2177246"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53" name="tx2253"/>
            <p:cNvSpPr/>
            <p:nvPr/>
          </p:nvSpPr>
          <p:spPr>
            <a:xfrm>
              <a:off x="2480651"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54" name="tx2254"/>
            <p:cNvSpPr/>
            <p:nvPr/>
          </p:nvSpPr>
          <p:spPr>
            <a:xfrm>
              <a:off x="2784057"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55" name="tx2255"/>
            <p:cNvSpPr/>
            <p:nvPr/>
          </p:nvSpPr>
          <p:spPr>
            <a:xfrm>
              <a:off x="3087463"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56" name="tx2256"/>
            <p:cNvSpPr/>
            <p:nvPr/>
          </p:nvSpPr>
          <p:spPr>
            <a:xfrm>
              <a:off x="3390869"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57" name="tx2257"/>
            <p:cNvSpPr/>
            <p:nvPr/>
          </p:nvSpPr>
          <p:spPr>
            <a:xfrm>
              <a:off x="3694275"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58" name="tx2258"/>
            <p:cNvSpPr/>
            <p:nvPr/>
          </p:nvSpPr>
          <p:spPr>
            <a:xfrm>
              <a:off x="3997681"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59" name="tx2259"/>
            <p:cNvSpPr/>
            <p:nvPr/>
          </p:nvSpPr>
          <p:spPr>
            <a:xfrm>
              <a:off x="4301086"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60" name="tx2260"/>
            <p:cNvSpPr/>
            <p:nvPr/>
          </p:nvSpPr>
          <p:spPr>
            <a:xfrm>
              <a:off x="4604492"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61" name="tx2261"/>
            <p:cNvSpPr/>
            <p:nvPr/>
          </p:nvSpPr>
          <p:spPr>
            <a:xfrm>
              <a:off x="4907898"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62" name="tx2262"/>
            <p:cNvSpPr/>
            <p:nvPr/>
          </p:nvSpPr>
          <p:spPr>
            <a:xfrm>
              <a:off x="5211304"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63" name="tx2263"/>
            <p:cNvSpPr/>
            <p:nvPr/>
          </p:nvSpPr>
          <p:spPr>
            <a:xfrm>
              <a:off x="5514710"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64" name="tx2264"/>
            <p:cNvSpPr/>
            <p:nvPr/>
          </p:nvSpPr>
          <p:spPr>
            <a:xfrm>
              <a:off x="5818116"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65" name="tx2265"/>
            <p:cNvSpPr/>
            <p:nvPr/>
          </p:nvSpPr>
          <p:spPr>
            <a:xfrm>
              <a:off x="6121521"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66" name="tx2266"/>
            <p:cNvSpPr/>
            <p:nvPr/>
          </p:nvSpPr>
          <p:spPr>
            <a:xfrm>
              <a:off x="6424927"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67" name="tx2267"/>
            <p:cNvSpPr/>
            <p:nvPr/>
          </p:nvSpPr>
          <p:spPr>
            <a:xfrm>
              <a:off x="6728333"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68" name="tx2268"/>
            <p:cNvSpPr/>
            <p:nvPr/>
          </p:nvSpPr>
          <p:spPr>
            <a:xfrm>
              <a:off x="7031739"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69" name="tx2269"/>
            <p:cNvSpPr/>
            <p:nvPr/>
          </p:nvSpPr>
          <p:spPr>
            <a:xfrm>
              <a:off x="7335145"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70" name="tx2270"/>
            <p:cNvSpPr/>
            <p:nvPr/>
          </p:nvSpPr>
          <p:spPr>
            <a:xfrm>
              <a:off x="7638550"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71" name="tx2271"/>
            <p:cNvSpPr/>
            <p:nvPr/>
          </p:nvSpPr>
          <p:spPr>
            <a:xfrm>
              <a:off x="7941956"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72" name="tx2272"/>
            <p:cNvSpPr/>
            <p:nvPr/>
          </p:nvSpPr>
          <p:spPr>
            <a:xfrm>
              <a:off x="8245362"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73" name="tx2273"/>
            <p:cNvSpPr/>
            <p:nvPr/>
          </p:nvSpPr>
          <p:spPr>
            <a:xfrm>
              <a:off x="8548768"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74" name="tx2274"/>
            <p:cNvSpPr/>
            <p:nvPr/>
          </p:nvSpPr>
          <p:spPr>
            <a:xfrm>
              <a:off x="8852174" y="2457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75" name="tx2275"/>
            <p:cNvSpPr/>
            <p:nvPr/>
          </p:nvSpPr>
          <p:spPr>
            <a:xfrm>
              <a:off x="1873840"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76" name="tx2276"/>
            <p:cNvSpPr/>
            <p:nvPr/>
          </p:nvSpPr>
          <p:spPr>
            <a:xfrm>
              <a:off x="2177246"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277" name="tx2277"/>
            <p:cNvSpPr/>
            <p:nvPr/>
          </p:nvSpPr>
          <p:spPr>
            <a:xfrm>
              <a:off x="2480651"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78" name="tx2278"/>
            <p:cNvSpPr/>
            <p:nvPr/>
          </p:nvSpPr>
          <p:spPr>
            <a:xfrm>
              <a:off x="2784057"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79" name="tx2279"/>
            <p:cNvSpPr/>
            <p:nvPr/>
          </p:nvSpPr>
          <p:spPr>
            <a:xfrm>
              <a:off x="3087463"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80" name="tx2280"/>
            <p:cNvSpPr/>
            <p:nvPr/>
          </p:nvSpPr>
          <p:spPr>
            <a:xfrm>
              <a:off x="3390869"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81" name="tx2281"/>
            <p:cNvSpPr/>
            <p:nvPr/>
          </p:nvSpPr>
          <p:spPr>
            <a:xfrm>
              <a:off x="3694275"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82" name="tx2282"/>
            <p:cNvSpPr/>
            <p:nvPr/>
          </p:nvSpPr>
          <p:spPr>
            <a:xfrm>
              <a:off x="3997681"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83" name="tx2283"/>
            <p:cNvSpPr/>
            <p:nvPr/>
          </p:nvSpPr>
          <p:spPr>
            <a:xfrm>
              <a:off x="4301086"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84" name="tx2284"/>
            <p:cNvSpPr/>
            <p:nvPr/>
          </p:nvSpPr>
          <p:spPr>
            <a:xfrm>
              <a:off x="4604492"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85" name="tx2285"/>
            <p:cNvSpPr/>
            <p:nvPr/>
          </p:nvSpPr>
          <p:spPr>
            <a:xfrm>
              <a:off x="4907898"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86" name="tx2286"/>
            <p:cNvSpPr/>
            <p:nvPr/>
          </p:nvSpPr>
          <p:spPr>
            <a:xfrm>
              <a:off x="5211304"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87" name="tx2287"/>
            <p:cNvSpPr/>
            <p:nvPr/>
          </p:nvSpPr>
          <p:spPr>
            <a:xfrm>
              <a:off x="5514710"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88" name="tx2288"/>
            <p:cNvSpPr/>
            <p:nvPr/>
          </p:nvSpPr>
          <p:spPr>
            <a:xfrm>
              <a:off x="5818116"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89" name="tx2289"/>
            <p:cNvSpPr/>
            <p:nvPr/>
          </p:nvSpPr>
          <p:spPr>
            <a:xfrm>
              <a:off x="6121521" y="207656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290" name="tx2290"/>
            <p:cNvSpPr/>
            <p:nvPr/>
          </p:nvSpPr>
          <p:spPr>
            <a:xfrm>
              <a:off x="6424927"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91" name="tx2291"/>
            <p:cNvSpPr/>
            <p:nvPr/>
          </p:nvSpPr>
          <p:spPr>
            <a:xfrm>
              <a:off x="6728333"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92" name="tx2292"/>
            <p:cNvSpPr/>
            <p:nvPr/>
          </p:nvSpPr>
          <p:spPr>
            <a:xfrm>
              <a:off x="7031739" y="207656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293" name="tx2293"/>
            <p:cNvSpPr/>
            <p:nvPr/>
          </p:nvSpPr>
          <p:spPr>
            <a:xfrm>
              <a:off x="7335145"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94" name="tx2294"/>
            <p:cNvSpPr/>
            <p:nvPr/>
          </p:nvSpPr>
          <p:spPr>
            <a:xfrm>
              <a:off x="7638550"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95" name="tx2295"/>
            <p:cNvSpPr/>
            <p:nvPr/>
          </p:nvSpPr>
          <p:spPr>
            <a:xfrm>
              <a:off x="7941956"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96" name="tx2296"/>
            <p:cNvSpPr/>
            <p:nvPr/>
          </p:nvSpPr>
          <p:spPr>
            <a:xfrm>
              <a:off x="8245362"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97" name="tx2297"/>
            <p:cNvSpPr/>
            <p:nvPr/>
          </p:nvSpPr>
          <p:spPr>
            <a:xfrm>
              <a:off x="8548768"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98" name="tx2298"/>
            <p:cNvSpPr/>
            <p:nvPr/>
          </p:nvSpPr>
          <p:spPr>
            <a:xfrm>
              <a:off x="8852174" y="20766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99" name="tx2299"/>
            <p:cNvSpPr/>
            <p:nvPr/>
          </p:nvSpPr>
          <p:spPr>
            <a:xfrm>
              <a:off x="1873840"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00" name="tx2300"/>
            <p:cNvSpPr/>
            <p:nvPr/>
          </p:nvSpPr>
          <p:spPr>
            <a:xfrm>
              <a:off x="2177246"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01" name="tx2301"/>
            <p:cNvSpPr/>
            <p:nvPr/>
          </p:nvSpPr>
          <p:spPr>
            <a:xfrm>
              <a:off x="2480651"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02" name="tx2302"/>
            <p:cNvSpPr/>
            <p:nvPr/>
          </p:nvSpPr>
          <p:spPr>
            <a:xfrm>
              <a:off x="2784057"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03" name="tx2303"/>
            <p:cNvSpPr/>
            <p:nvPr/>
          </p:nvSpPr>
          <p:spPr>
            <a:xfrm>
              <a:off x="3087463"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04" name="tx2304"/>
            <p:cNvSpPr/>
            <p:nvPr/>
          </p:nvSpPr>
          <p:spPr>
            <a:xfrm>
              <a:off x="3390869"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05" name="tx2305"/>
            <p:cNvSpPr/>
            <p:nvPr/>
          </p:nvSpPr>
          <p:spPr>
            <a:xfrm>
              <a:off x="3694275"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06" name="tx2306"/>
            <p:cNvSpPr/>
            <p:nvPr/>
          </p:nvSpPr>
          <p:spPr>
            <a:xfrm>
              <a:off x="3997681"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307" name="tx2307"/>
            <p:cNvSpPr/>
            <p:nvPr/>
          </p:nvSpPr>
          <p:spPr>
            <a:xfrm>
              <a:off x="4301086"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308" name="tx2308"/>
            <p:cNvSpPr/>
            <p:nvPr/>
          </p:nvSpPr>
          <p:spPr>
            <a:xfrm>
              <a:off x="4604492" y="177163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309" name="tx2309"/>
            <p:cNvSpPr/>
            <p:nvPr/>
          </p:nvSpPr>
          <p:spPr>
            <a:xfrm>
              <a:off x="4907898"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10" name="tx2310"/>
            <p:cNvSpPr/>
            <p:nvPr/>
          </p:nvSpPr>
          <p:spPr>
            <a:xfrm>
              <a:off x="5211304"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11" name="tx2311"/>
            <p:cNvSpPr/>
            <p:nvPr/>
          </p:nvSpPr>
          <p:spPr>
            <a:xfrm>
              <a:off x="5514710"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12" name="tx2312"/>
            <p:cNvSpPr/>
            <p:nvPr/>
          </p:nvSpPr>
          <p:spPr>
            <a:xfrm>
              <a:off x="5818116"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13" name="tx2313"/>
            <p:cNvSpPr/>
            <p:nvPr/>
          </p:nvSpPr>
          <p:spPr>
            <a:xfrm>
              <a:off x="6121521"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14" name="tx2314"/>
            <p:cNvSpPr/>
            <p:nvPr/>
          </p:nvSpPr>
          <p:spPr>
            <a:xfrm>
              <a:off x="6424927"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15" name="tx2315"/>
            <p:cNvSpPr/>
            <p:nvPr/>
          </p:nvSpPr>
          <p:spPr>
            <a:xfrm>
              <a:off x="6728333"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16" name="tx2316"/>
            <p:cNvSpPr/>
            <p:nvPr/>
          </p:nvSpPr>
          <p:spPr>
            <a:xfrm>
              <a:off x="7031739"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17" name="tx2317"/>
            <p:cNvSpPr/>
            <p:nvPr/>
          </p:nvSpPr>
          <p:spPr>
            <a:xfrm>
              <a:off x="7335145"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18" name="tx2318"/>
            <p:cNvSpPr/>
            <p:nvPr/>
          </p:nvSpPr>
          <p:spPr>
            <a:xfrm>
              <a:off x="7638550"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19" name="tx2319"/>
            <p:cNvSpPr/>
            <p:nvPr/>
          </p:nvSpPr>
          <p:spPr>
            <a:xfrm>
              <a:off x="7941956"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20" name="tx2320"/>
            <p:cNvSpPr/>
            <p:nvPr/>
          </p:nvSpPr>
          <p:spPr>
            <a:xfrm>
              <a:off x="8245362"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21" name="tx2321"/>
            <p:cNvSpPr/>
            <p:nvPr/>
          </p:nvSpPr>
          <p:spPr>
            <a:xfrm>
              <a:off x="8548768"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22" name="tx2322"/>
            <p:cNvSpPr/>
            <p:nvPr/>
          </p:nvSpPr>
          <p:spPr>
            <a:xfrm>
              <a:off x="8852174" y="17716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23" name="tx2323"/>
            <p:cNvSpPr/>
            <p:nvPr/>
          </p:nvSpPr>
          <p:spPr>
            <a:xfrm>
              <a:off x="1873840"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24" name="tx2324"/>
            <p:cNvSpPr/>
            <p:nvPr/>
          </p:nvSpPr>
          <p:spPr>
            <a:xfrm>
              <a:off x="2177246"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25" name="tx2325"/>
            <p:cNvSpPr/>
            <p:nvPr/>
          </p:nvSpPr>
          <p:spPr>
            <a:xfrm>
              <a:off x="2480651"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26" name="tx2326"/>
            <p:cNvSpPr/>
            <p:nvPr/>
          </p:nvSpPr>
          <p:spPr>
            <a:xfrm>
              <a:off x="2784057"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27" name="tx2327"/>
            <p:cNvSpPr/>
            <p:nvPr/>
          </p:nvSpPr>
          <p:spPr>
            <a:xfrm>
              <a:off x="3087463"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28" name="tx2328"/>
            <p:cNvSpPr/>
            <p:nvPr/>
          </p:nvSpPr>
          <p:spPr>
            <a:xfrm>
              <a:off x="3390869"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29" name="tx2329"/>
            <p:cNvSpPr/>
            <p:nvPr/>
          </p:nvSpPr>
          <p:spPr>
            <a:xfrm>
              <a:off x="3694275"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30" name="tx2330"/>
            <p:cNvSpPr/>
            <p:nvPr/>
          </p:nvSpPr>
          <p:spPr>
            <a:xfrm>
              <a:off x="3997681"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31" name="tx2331"/>
            <p:cNvSpPr/>
            <p:nvPr/>
          </p:nvSpPr>
          <p:spPr>
            <a:xfrm>
              <a:off x="4301086"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32" name="tx2332"/>
            <p:cNvSpPr/>
            <p:nvPr/>
          </p:nvSpPr>
          <p:spPr>
            <a:xfrm>
              <a:off x="4604492"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33" name="tx2333"/>
            <p:cNvSpPr/>
            <p:nvPr/>
          </p:nvSpPr>
          <p:spPr>
            <a:xfrm>
              <a:off x="4907898"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34" name="tx2334"/>
            <p:cNvSpPr/>
            <p:nvPr/>
          </p:nvSpPr>
          <p:spPr>
            <a:xfrm>
              <a:off x="5211304"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35" name="tx2335"/>
            <p:cNvSpPr/>
            <p:nvPr/>
          </p:nvSpPr>
          <p:spPr>
            <a:xfrm>
              <a:off x="5514710"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36" name="tx2336"/>
            <p:cNvSpPr/>
            <p:nvPr/>
          </p:nvSpPr>
          <p:spPr>
            <a:xfrm>
              <a:off x="5818116"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37" name="tx2337"/>
            <p:cNvSpPr/>
            <p:nvPr/>
          </p:nvSpPr>
          <p:spPr>
            <a:xfrm>
              <a:off x="6121521"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38" name="tx2338"/>
            <p:cNvSpPr/>
            <p:nvPr/>
          </p:nvSpPr>
          <p:spPr>
            <a:xfrm>
              <a:off x="6424927" y="131423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339" name="tx2339"/>
            <p:cNvSpPr/>
            <p:nvPr/>
          </p:nvSpPr>
          <p:spPr>
            <a:xfrm>
              <a:off x="6728333"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40" name="tx2340"/>
            <p:cNvSpPr/>
            <p:nvPr/>
          </p:nvSpPr>
          <p:spPr>
            <a:xfrm>
              <a:off x="7031739"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41" name="tx2341"/>
            <p:cNvSpPr/>
            <p:nvPr/>
          </p:nvSpPr>
          <p:spPr>
            <a:xfrm>
              <a:off x="7335145"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42" name="tx2342"/>
            <p:cNvSpPr/>
            <p:nvPr/>
          </p:nvSpPr>
          <p:spPr>
            <a:xfrm>
              <a:off x="7638550"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43" name="tx2343"/>
            <p:cNvSpPr/>
            <p:nvPr/>
          </p:nvSpPr>
          <p:spPr>
            <a:xfrm>
              <a:off x="7941956"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44" name="tx2344"/>
            <p:cNvSpPr/>
            <p:nvPr/>
          </p:nvSpPr>
          <p:spPr>
            <a:xfrm>
              <a:off x="8245362"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45" name="tx2345"/>
            <p:cNvSpPr/>
            <p:nvPr/>
          </p:nvSpPr>
          <p:spPr>
            <a:xfrm>
              <a:off x="8548768"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46" name="tx2346"/>
            <p:cNvSpPr/>
            <p:nvPr/>
          </p:nvSpPr>
          <p:spPr>
            <a:xfrm>
              <a:off x="8852174" y="13142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47" name="tx2347"/>
            <p:cNvSpPr/>
            <p:nvPr/>
          </p:nvSpPr>
          <p:spPr>
            <a:xfrm>
              <a:off x="7941956"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48" name="tx2348"/>
            <p:cNvSpPr/>
            <p:nvPr/>
          </p:nvSpPr>
          <p:spPr>
            <a:xfrm>
              <a:off x="8245362"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49" name="tx2349"/>
            <p:cNvSpPr/>
            <p:nvPr/>
          </p:nvSpPr>
          <p:spPr>
            <a:xfrm>
              <a:off x="8548768"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50" name="tx2350"/>
            <p:cNvSpPr/>
            <p:nvPr/>
          </p:nvSpPr>
          <p:spPr>
            <a:xfrm>
              <a:off x="8852174"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51" name="tx2351"/>
            <p:cNvSpPr/>
            <p:nvPr/>
          </p:nvSpPr>
          <p:spPr>
            <a:xfrm>
              <a:off x="1873840"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52" name="tx2352"/>
            <p:cNvSpPr/>
            <p:nvPr/>
          </p:nvSpPr>
          <p:spPr>
            <a:xfrm>
              <a:off x="2177246"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53" name="tx2353"/>
            <p:cNvSpPr/>
            <p:nvPr/>
          </p:nvSpPr>
          <p:spPr>
            <a:xfrm>
              <a:off x="2480651"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54" name="tx2354"/>
            <p:cNvSpPr/>
            <p:nvPr/>
          </p:nvSpPr>
          <p:spPr>
            <a:xfrm>
              <a:off x="2784057"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55" name="tx2355"/>
            <p:cNvSpPr/>
            <p:nvPr/>
          </p:nvSpPr>
          <p:spPr>
            <a:xfrm>
              <a:off x="3087463"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56" name="tx2356"/>
            <p:cNvSpPr/>
            <p:nvPr/>
          </p:nvSpPr>
          <p:spPr>
            <a:xfrm>
              <a:off x="3390869"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57" name="tx2357"/>
            <p:cNvSpPr/>
            <p:nvPr/>
          </p:nvSpPr>
          <p:spPr>
            <a:xfrm>
              <a:off x="3694275"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58" name="tx2358"/>
            <p:cNvSpPr/>
            <p:nvPr/>
          </p:nvSpPr>
          <p:spPr>
            <a:xfrm>
              <a:off x="3997681"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59" name="tx2359"/>
            <p:cNvSpPr/>
            <p:nvPr/>
          </p:nvSpPr>
          <p:spPr>
            <a:xfrm>
              <a:off x="4301086" y="3448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60" name="tx2360"/>
            <p:cNvSpPr/>
            <p:nvPr/>
          </p:nvSpPr>
          <p:spPr>
            <a:xfrm>
              <a:off x="1873840" y="184786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361" name="tx2361"/>
            <p:cNvSpPr/>
            <p:nvPr/>
          </p:nvSpPr>
          <p:spPr>
            <a:xfrm>
              <a:off x="2177246"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62" name="tx2362"/>
            <p:cNvSpPr/>
            <p:nvPr/>
          </p:nvSpPr>
          <p:spPr>
            <a:xfrm>
              <a:off x="2480651"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63" name="tx2363"/>
            <p:cNvSpPr/>
            <p:nvPr/>
          </p:nvSpPr>
          <p:spPr>
            <a:xfrm>
              <a:off x="2784057"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64" name="tx2364"/>
            <p:cNvSpPr/>
            <p:nvPr/>
          </p:nvSpPr>
          <p:spPr>
            <a:xfrm>
              <a:off x="3087463"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65" name="tx2365"/>
            <p:cNvSpPr/>
            <p:nvPr/>
          </p:nvSpPr>
          <p:spPr>
            <a:xfrm>
              <a:off x="3390869"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66" name="tx2366"/>
            <p:cNvSpPr/>
            <p:nvPr/>
          </p:nvSpPr>
          <p:spPr>
            <a:xfrm>
              <a:off x="3694275"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67" name="tx2367"/>
            <p:cNvSpPr/>
            <p:nvPr/>
          </p:nvSpPr>
          <p:spPr>
            <a:xfrm>
              <a:off x="3997681"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68" name="tx2368"/>
            <p:cNvSpPr/>
            <p:nvPr/>
          </p:nvSpPr>
          <p:spPr>
            <a:xfrm>
              <a:off x="4301086"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69" name="tx2369"/>
            <p:cNvSpPr/>
            <p:nvPr/>
          </p:nvSpPr>
          <p:spPr>
            <a:xfrm>
              <a:off x="4604492"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70" name="tx2370"/>
            <p:cNvSpPr/>
            <p:nvPr/>
          </p:nvSpPr>
          <p:spPr>
            <a:xfrm>
              <a:off x="4907898"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71" name="tx2371"/>
            <p:cNvSpPr/>
            <p:nvPr/>
          </p:nvSpPr>
          <p:spPr>
            <a:xfrm>
              <a:off x="5211304"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72" name="tx2372"/>
            <p:cNvSpPr/>
            <p:nvPr/>
          </p:nvSpPr>
          <p:spPr>
            <a:xfrm>
              <a:off x="5514710"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3" name="tx2373"/>
            <p:cNvSpPr/>
            <p:nvPr/>
          </p:nvSpPr>
          <p:spPr>
            <a:xfrm>
              <a:off x="5818116"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4" name="tx2374"/>
            <p:cNvSpPr/>
            <p:nvPr/>
          </p:nvSpPr>
          <p:spPr>
            <a:xfrm>
              <a:off x="6121521"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5" name="tx2375"/>
            <p:cNvSpPr/>
            <p:nvPr/>
          </p:nvSpPr>
          <p:spPr>
            <a:xfrm>
              <a:off x="6424927"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6" name="tx2376"/>
            <p:cNvSpPr/>
            <p:nvPr/>
          </p:nvSpPr>
          <p:spPr>
            <a:xfrm>
              <a:off x="6728333"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7" name="tx2377"/>
            <p:cNvSpPr/>
            <p:nvPr/>
          </p:nvSpPr>
          <p:spPr>
            <a:xfrm>
              <a:off x="7031739"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8" name="tx2378"/>
            <p:cNvSpPr/>
            <p:nvPr/>
          </p:nvSpPr>
          <p:spPr>
            <a:xfrm>
              <a:off x="7335145"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9" name="tx2379"/>
            <p:cNvSpPr/>
            <p:nvPr/>
          </p:nvSpPr>
          <p:spPr>
            <a:xfrm>
              <a:off x="7638550"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80" name="tx2380"/>
            <p:cNvSpPr/>
            <p:nvPr/>
          </p:nvSpPr>
          <p:spPr>
            <a:xfrm>
              <a:off x="7941956"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81" name="tx2381"/>
            <p:cNvSpPr/>
            <p:nvPr/>
          </p:nvSpPr>
          <p:spPr>
            <a:xfrm>
              <a:off x="8245362"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82" name="tx2382"/>
            <p:cNvSpPr/>
            <p:nvPr/>
          </p:nvSpPr>
          <p:spPr>
            <a:xfrm>
              <a:off x="8548768"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83" name="tx2383"/>
            <p:cNvSpPr/>
            <p:nvPr/>
          </p:nvSpPr>
          <p:spPr>
            <a:xfrm>
              <a:off x="8852174" y="18479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84" name="tx2384"/>
            <p:cNvSpPr/>
            <p:nvPr/>
          </p:nvSpPr>
          <p:spPr>
            <a:xfrm>
              <a:off x="1873840"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85" name="tx2385"/>
            <p:cNvSpPr/>
            <p:nvPr/>
          </p:nvSpPr>
          <p:spPr>
            <a:xfrm>
              <a:off x="2177246"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86" name="tx2386"/>
            <p:cNvSpPr/>
            <p:nvPr/>
          </p:nvSpPr>
          <p:spPr>
            <a:xfrm>
              <a:off x="2480651"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87" name="tx2387"/>
            <p:cNvSpPr/>
            <p:nvPr/>
          </p:nvSpPr>
          <p:spPr>
            <a:xfrm>
              <a:off x="2784057"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88" name="tx2388"/>
            <p:cNvSpPr/>
            <p:nvPr/>
          </p:nvSpPr>
          <p:spPr>
            <a:xfrm>
              <a:off x="3087463"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89" name="tx2389"/>
            <p:cNvSpPr/>
            <p:nvPr/>
          </p:nvSpPr>
          <p:spPr>
            <a:xfrm>
              <a:off x="3390869"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90" name="tx2390"/>
            <p:cNvSpPr/>
            <p:nvPr/>
          </p:nvSpPr>
          <p:spPr>
            <a:xfrm>
              <a:off x="3694275"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91" name="tx2391"/>
            <p:cNvSpPr/>
            <p:nvPr/>
          </p:nvSpPr>
          <p:spPr>
            <a:xfrm>
              <a:off x="3997681"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92" name="tx2392"/>
            <p:cNvSpPr/>
            <p:nvPr/>
          </p:nvSpPr>
          <p:spPr>
            <a:xfrm>
              <a:off x="4301086"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93" name="tx2393"/>
            <p:cNvSpPr/>
            <p:nvPr/>
          </p:nvSpPr>
          <p:spPr>
            <a:xfrm>
              <a:off x="4604492"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394" name="tx2394"/>
            <p:cNvSpPr/>
            <p:nvPr/>
          </p:nvSpPr>
          <p:spPr>
            <a:xfrm>
              <a:off x="4907898"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95" name="tx2395"/>
            <p:cNvSpPr/>
            <p:nvPr/>
          </p:nvSpPr>
          <p:spPr>
            <a:xfrm>
              <a:off x="5211304"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396" name="tx2396"/>
            <p:cNvSpPr/>
            <p:nvPr/>
          </p:nvSpPr>
          <p:spPr>
            <a:xfrm>
              <a:off x="5514710"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397" name="tx2397"/>
            <p:cNvSpPr/>
            <p:nvPr/>
          </p:nvSpPr>
          <p:spPr>
            <a:xfrm>
              <a:off x="5818116"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98" name="tx2398"/>
            <p:cNvSpPr/>
            <p:nvPr/>
          </p:nvSpPr>
          <p:spPr>
            <a:xfrm>
              <a:off x="6121521"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99" name="tx2399"/>
            <p:cNvSpPr/>
            <p:nvPr/>
          </p:nvSpPr>
          <p:spPr>
            <a:xfrm>
              <a:off x="6424927"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00" name="tx2400"/>
            <p:cNvSpPr/>
            <p:nvPr/>
          </p:nvSpPr>
          <p:spPr>
            <a:xfrm>
              <a:off x="6728333" y="261019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01" name="tx2401"/>
            <p:cNvSpPr/>
            <p:nvPr/>
          </p:nvSpPr>
          <p:spPr>
            <a:xfrm>
              <a:off x="7031739"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02" name="tx2402"/>
            <p:cNvSpPr/>
            <p:nvPr/>
          </p:nvSpPr>
          <p:spPr>
            <a:xfrm>
              <a:off x="7335145"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03" name="tx2403"/>
            <p:cNvSpPr/>
            <p:nvPr/>
          </p:nvSpPr>
          <p:spPr>
            <a:xfrm>
              <a:off x="7638550" y="26102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04" name="tx2404"/>
            <p:cNvSpPr/>
            <p:nvPr/>
          </p:nvSpPr>
          <p:spPr>
            <a:xfrm>
              <a:off x="1873840" y="5508168"/>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2405" name="tx2405"/>
            <p:cNvSpPr/>
            <p:nvPr/>
          </p:nvSpPr>
          <p:spPr>
            <a:xfrm>
              <a:off x="2177246" y="5507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2406" name="tx2406"/>
            <p:cNvSpPr/>
            <p:nvPr/>
          </p:nvSpPr>
          <p:spPr>
            <a:xfrm>
              <a:off x="2480651" y="5507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2407" name="tx2407"/>
            <p:cNvSpPr/>
            <p:nvPr/>
          </p:nvSpPr>
          <p:spPr>
            <a:xfrm>
              <a:off x="2784057" y="5507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408" name="tx2408"/>
            <p:cNvSpPr/>
            <p:nvPr/>
          </p:nvSpPr>
          <p:spPr>
            <a:xfrm>
              <a:off x="3087463" y="5507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09" name="tx2409"/>
            <p:cNvSpPr/>
            <p:nvPr/>
          </p:nvSpPr>
          <p:spPr>
            <a:xfrm>
              <a:off x="3390869" y="5507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410" name="tx2410"/>
            <p:cNvSpPr/>
            <p:nvPr/>
          </p:nvSpPr>
          <p:spPr>
            <a:xfrm>
              <a:off x="3694275" y="5507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11" name="tx2411"/>
            <p:cNvSpPr/>
            <p:nvPr/>
          </p:nvSpPr>
          <p:spPr>
            <a:xfrm>
              <a:off x="3997681" y="5507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2412" name="tx2412"/>
            <p:cNvSpPr/>
            <p:nvPr/>
          </p:nvSpPr>
          <p:spPr>
            <a:xfrm>
              <a:off x="4301086" y="5507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413" name="tx2413"/>
            <p:cNvSpPr/>
            <p:nvPr/>
          </p:nvSpPr>
          <p:spPr>
            <a:xfrm>
              <a:off x="4604492" y="5507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414" name="tx2414"/>
            <p:cNvSpPr/>
            <p:nvPr/>
          </p:nvSpPr>
          <p:spPr>
            <a:xfrm>
              <a:off x="4907898" y="550703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2415" name="tx2415"/>
            <p:cNvSpPr/>
            <p:nvPr/>
          </p:nvSpPr>
          <p:spPr>
            <a:xfrm>
              <a:off x="5211304" y="5507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416" name="tx2416"/>
            <p:cNvSpPr/>
            <p:nvPr/>
          </p:nvSpPr>
          <p:spPr>
            <a:xfrm>
              <a:off x="5514710" y="550703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17" name="tx2417"/>
            <p:cNvSpPr/>
            <p:nvPr/>
          </p:nvSpPr>
          <p:spPr>
            <a:xfrm>
              <a:off x="5818116" y="5507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18" name="tx2418"/>
            <p:cNvSpPr/>
            <p:nvPr/>
          </p:nvSpPr>
          <p:spPr>
            <a:xfrm>
              <a:off x="6121521" y="5507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19" name="tx2419"/>
            <p:cNvSpPr/>
            <p:nvPr/>
          </p:nvSpPr>
          <p:spPr>
            <a:xfrm>
              <a:off x="6424927" y="5507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420" name="tx2420"/>
            <p:cNvSpPr/>
            <p:nvPr/>
          </p:nvSpPr>
          <p:spPr>
            <a:xfrm>
              <a:off x="6728333" y="550703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21" name="tx2421"/>
            <p:cNvSpPr/>
            <p:nvPr/>
          </p:nvSpPr>
          <p:spPr>
            <a:xfrm>
              <a:off x="7031739" y="5507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422" name="tx2422"/>
            <p:cNvSpPr/>
            <p:nvPr/>
          </p:nvSpPr>
          <p:spPr>
            <a:xfrm>
              <a:off x="7335145" y="5507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23" name="tx2423"/>
            <p:cNvSpPr/>
            <p:nvPr/>
          </p:nvSpPr>
          <p:spPr>
            <a:xfrm>
              <a:off x="7638550" y="5507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24" name="tx2424"/>
            <p:cNvSpPr/>
            <p:nvPr/>
          </p:nvSpPr>
          <p:spPr>
            <a:xfrm>
              <a:off x="1873840"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25" name="tx2425"/>
            <p:cNvSpPr/>
            <p:nvPr/>
          </p:nvSpPr>
          <p:spPr>
            <a:xfrm>
              <a:off x="2177246"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26" name="tx2426"/>
            <p:cNvSpPr/>
            <p:nvPr/>
          </p:nvSpPr>
          <p:spPr>
            <a:xfrm>
              <a:off x="2480651"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27" name="tx2427"/>
            <p:cNvSpPr/>
            <p:nvPr/>
          </p:nvSpPr>
          <p:spPr>
            <a:xfrm>
              <a:off x="2784057"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28" name="tx2428"/>
            <p:cNvSpPr/>
            <p:nvPr/>
          </p:nvSpPr>
          <p:spPr>
            <a:xfrm>
              <a:off x="3087463"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29" name="tx2429"/>
            <p:cNvSpPr/>
            <p:nvPr/>
          </p:nvSpPr>
          <p:spPr>
            <a:xfrm>
              <a:off x="3390869"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30" name="tx2430"/>
            <p:cNvSpPr/>
            <p:nvPr/>
          </p:nvSpPr>
          <p:spPr>
            <a:xfrm>
              <a:off x="3694275"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31" name="tx2431"/>
            <p:cNvSpPr/>
            <p:nvPr/>
          </p:nvSpPr>
          <p:spPr>
            <a:xfrm>
              <a:off x="3997681"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32" name="tx2432"/>
            <p:cNvSpPr/>
            <p:nvPr/>
          </p:nvSpPr>
          <p:spPr>
            <a:xfrm>
              <a:off x="4301086"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33" name="tx2433"/>
            <p:cNvSpPr/>
            <p:nvPr/>
          </p:nvSpPr>
          <p:spPr>
            <a:xfrm>
              <a:off x="4604492"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34" name="tx2434"/>
            <p:cNvSpPr/>
            <p:nvPr/>
          </p:nvSpPr>
          <p:spPr>
            <a:xfrm>
              <a:off x="4907898" y="428731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35" name="tx2435"/>
            <p:cNvSpPr/>
            <p:nvPr/>
          </p:nvSpPr>
          <p:spPr>
            <a:xfrm>
              <a:off x="5211304"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436" name="tx2436"/>
            <p:cNvSpPr/>
            <p:nvPr/>
          </p:nvSpPr>
          <p:spPr>
            <a:xfrm>
              <a:off x="5514710"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437" name="tx2437"/>
            <p:cNvSpPr/>
            <p:nvPr/>
          </p:nvSpPr>
          <p:spPr>
            <a:xfrm>
              <a:off x="5818116"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438" name="tx2438"/>
            <p:cNvSpPr/>
            <p:nvPr/>
          </p:nvSpPr>
          <p:spPr>
            <a:xfrm>
              <a:off x="6121521"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439" name="tx2439"/>
            <p:cNvSpPr/>
            <p:nvPr/>
          </p:nvSpPr>
          <p:spPr>
            <a:xfrm>
              <a:off x="6424927"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440" name="tx2440"/>
            <p:cNvSpPr/>
            <p:nvPr/>
          </p:nvSpPr>
          <p:spPr>
            <a:xfrm>
              <a:off x="6728333"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441" name="tx2441"/>
            <p:cNvSpPr/>
            <p:nvPr/>
          </p:nvSpPr>
          <p:spPr>
            <a:xfrm>
              <a:off x="7031739"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442" name="tx2442"/>
            <p:cNvSpPr/>
            <p:nvPr/>
          </p:nvSpPr>
          <p:spPr>
            <a:xfrm>
              <a:off x="7335145"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443" name="tx2443"/>
            <p:cNvSpPr/>
            <p:nvPr/>
          </p:nvSpPr>
          <p:spPr>
            <a:xfrm>
              <a:off x="7638550"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444" name="tx2444"/>
            <p:cNvSpPr/>
            <p:nvPr/>
          </p:nvSpPr>
          <p:spPr>
            <a:xfrm>
              <a:off x="7941956"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445" name="tx2445"/>
            <p:cNvSpPr/>
            <p:nvPr/>
          </p:nvSpPr>
          <p:spPr>
            <a:xfrm>
              <a:off x="8245362"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446" name="tx2446"/>
            <p:cNvSpPr/>
            <p:nvPr/>
          </p:nvSpPr>
          <p:spPr>
            <a:xfrm>
              <a:off x="8548768"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447" name="tx2447"/>
            <p:cNvSpPr/>
            <p:nvPr/>
          </p:nvSpPr>
          <p:spPr>
            <a:xfrm>
              <a:off x="8852174" y="428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448" name="tx2448"/>
            <p:cNvSpPr/>
            <p:nvPr/>
          </p:nvSpPr>
          <p:spPr>
            <a:xfrm>
              <a:off x="7941956" y="5507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49" name="tx2449"/>
            <p:cNvSpPr/>
            <p:nvPr/>
          </p:nvSpPr>
          <p:spPr>
            <a:xfrm>
              <a:off x="8245362" y="5507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450" name="tx2450"/>
            <p:cNvSpPr/>
            <p:nvPr/>
          </p:nvSpPr>
          <p:spPr>
            <a:xfrm>
              <a:off x="8548768" y="5507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51" name="tx2451"/>
            <p:cNvSpPr/>
            <p:nvPr/>
          </p:nvSpPr>
          <p:spPr>
            <a:xfrm>
              <a:off x="8852174" y="55070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52" name="tx2452"/>
            <p:cNvSpPr/>
            <p:nvPr/>
          </p:nvSpPr>
          <p:spPr>
            <a:xfrm>
              <a:off x="4301086" y="43635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53" name="tx2453"/>
            <p:cNvSpPr/>
            <p:nvPr/>
          </p:nvSpPr>
          <p:spPr>
            <a:xfrm>
              <a:off x="1873840" y="3296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54" name="tx2454"/>
            <p:cNvSpPr/>
            <p:nvPr/>
          </p:nvSpPr>
          <p:spPr>
            <a:xfrm>
              <a:off x="2177246" y="3296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55" name="tx2455"/>
            <p:cNvSpPr/>
            <p:nvPr/>
          </p:nvSpPr>
          <p:spPr>
            <a:xfrm>
              <a:off x="2480651" y="3296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56" name="tx2456"/>
            <p:cNvSpPr/>
            <p:nvPr/>
          </p:nvSpPr>
          <p:spPr>
            <a:xfrm>
              <a:off x="2784057" y="3296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57" name="tx2457"/>
            <p:cNvSpPr/>
            <p:nvPr/>
          </p:nvSpPr>
          <p:spPr>
            <a:xfrm>
              <a:off x="3087463" y="3296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58" name="tx2458"/>
            <p:cNvSpPr/>
            <p:nvPr/>
          </p:nvSpPr>
          <p:spPr>
            <a:xfrm>
              <a:off x="3390869" y="3296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59" name="tx2459"/>
            <p:cNvSpPr/>
            <p:nvPr/>
          </p:nvSpPr>
          <p:spPr>
            <a:xfrm>
              <a:off x="3694275" y="3296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60" name="tx2460"/>
            <p:cNvSpPr/>
            <p:nvPr/>
          </p:nvSpPr>
          <p:spPr>
            <a:xfrm>
              <a:off x="3997681" y="3296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61" name="tx2461"/>
            <p:cNvSpPr/>
            <p:nvPr/>
          </p:nvSpPr>
          <p:spPr>
            <a:xfrm>
              <a:off x="4301086" y="3296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62" name="tx2462"/>
            <p:cNvSpPr/>
            <p:nvPr/>
          </p:nvSpPr>
          <p:spPr>
            <a:xfrm>
              <a:off x="4604492" y="3296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63" name="tx2463"/>
            <p:cNvSpPr/>
            <p:nvPr/>
          </p:nvSpPr>
          <p:spPr>
            <a:xfrm>
              <a:off x="4907898" y="3296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64" name="tx2464"/>
            <p:cNvSpPr/>
            <p:nvPr/>
          </p:nvSpPr>
          <p:spPr>
            <a:xfrm>
              <a:off x="5211304" y="3296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65" name="tx2465"/>
            <p:cNvSpPr/>
            <p:nvPr/>
          </p:nvSpPr>
          <p:spPr>
            <a:xfrm>
              <a:off x="5514710" y="3296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66" name="tx2466"/>
            <p:cNvSpPr/>
            <p:nvPr/>
          </p:nvSpPr>
          <p:spPr>
            <a:xfrm>
              <a:off x="5818116" y="3296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67" name="tx2467"/>
            <p:cNvSpPr/>
            <p:nvPr/>
          </p:nvSpPr>
          <p:spPr>
            <a:xfrm>
              <a:off x="6121521" y="3296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68" name="tx2468"/>
            <p:cNvSpPr/>
            <p:nvPr/>
          </p:nvSpPr>
          <p:spPr>
            <a:xfrm>
              <a:off x="6424927" y="3296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69" name="tx2469"/>
            <p:cNvSpPr/>
            <p:nvPr/>
          </p:nvSpPr>
          <p:spPr>
            <a:xfrm>
              <a:off x="6728333" y="3296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70" name="tx2470"/>
            <p:cNvSpPr/>
            <p:nvPr/>
          </p:nvSpPr>
          <p:spPr>
            <a:xfrm>
              <a:off x="7031739" y="329628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71" name="tx2471"/>
            <p:cNvSpPr/>
            <p:nvPr/>
          </p:nvSpPr>
          <p:spPr>
            <a:xfrm>
              <a:off x="7335145" y="329628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72" name="tx2472"/>
            <p:cNvSpPr/>
            <p:nvPr/>
          </p:nvSpPr>
          <p:spPr>
            <a:xfrm>
              <a:off x="7638550" y="3296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73" name="tx2473"/>
            <p:cNvSpPr/>
            <p:nvPr/>
          </p:nvSpPr>
          <p:spPr>
            <a:xfrm>
              <a:off x="7941956" y="3296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74" name="tx2474"/>
            <p:cNvSpPr/>
            <p:nvPr/>
          </p:nvSpPr>
          <p:spPr>
            <a:xfrm>
              <a:off x="8245362" y="329628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75" name="tx2475"/>
            <p:cNvSpPr/>
            <p:nvPr/>
          </p:nvSpPr>
          <p:spPr>
            <a:xfrm>
              <a:off x="8548768" y="3296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476" name="tx2476"/>
            <p:cNvSpPr/>
            <p:nvPr/>
          </p:nvSpPr>
          <p:spPr>
            <a:xfrm>
              <a:off x="8852174" y="3296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477" name="tx2477"/>
            <p:cNvSpPr/>
            <p:nvPr/>
          </p:nvSpPr>
          <p:spPr>
            <a:xfrm>
              <a:off x="1873840" y="39824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478" name="tx2478"/>
            <p:cNvSpPr/>
            <p:nvPr/>
          </p:nvSpPr>
          <p:spPr>
            <a:xfrm>
              <a:off x="2177246" y="39824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479" name="tx2479"/>
            <p:cNvSpPr/>
            <p:nvPr/>
          </p:nvSpPr>
          <p:spPr>
            <a:xfrm>
              <a:off x="2480651" y="39824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480" name="tx2480"/>
            <p:cNvSpPr/>
            <p:nvPr/>
          </p:nvSpPr>
          <p:spPr>
            <a:xfrm>
              <a:off x="2784057" y="39824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481" name="tx2481"/>
            <p:cNvSpPr/>
            <p:nvPr/>
          </p:nvSpPr>
          <p:spPr>
            <a:xfrm>
              <a:off x="3087463" y="39824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482" name="tx2482"/>
            <p:cNvSpPr/>
            <p:nvPr/>
          </p:nvSpPr>
          <p:spPr>
            <a:xfrm>
              <a:off x="3390869" y="39824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483" name="tx2483"/>
            <p:cNvSpPr/>
            <p:nvPr/>
          </p:nvSpPr>
          <p:spPr>
            <a:xfrm>
              <a:off x="3694275" y="39824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84" name="tx2484"/>
            <p:cNvSpPr/>
            <p:nvPr/>
          </p:nvSpPr>
          <p:spPr>
            <a:xfrm>
              <a:off x="3997681" y="39824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85" name="tx2485"/>
            <p:cNvSpPr/>
            <p:nvPr/>
          </p:nvSpPr>
          <p:spPr>
            <a:xfrm>
              <a:off x="4301086" y="398238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86" name="tx2486"/>
            <p:cNvSpPr/>
            <p:nvPr/>
          </p:nvSpPr>
          <p:spPr>
            <a:xfrm>
              <a:off x="4604492" y="398238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87" name="tx2487"/>
            <p:cNvSpPr/>
            <p:nvPr/>
          </p:nvSpPr>
          <p:spPr>
            <a:xfrm>
              <a:off x="4907898" y="398238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88" name="tx2488"/>
            <p:cNvSpPr/>
            <p:nvPr/>
          </p:nvSpPr>
          <p:spPr>
            <a:xfrm>
              <a:off x="5211304" y="398238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89" name="tx2489"/>
            <p:cNvSpPr/>
            <p:nvPr/>
          </p:nvSpPr>
          <p:spPr>
            <a:xfrm>
              <a:off x="5514710" y="39824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90" name="tx2490"/>
            <p:cNvSpPr/>
            <p:nvPr/>
          </p:nvSpPr>
          <p:spPr>
            <a:xfrm>
              <a:off x="5818116" y="398238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91" name="tx2491"/>
            <p:cNvSpPr/>
            <p:nvPr/>
          </p:nvSpPr>
          <p:spPr>
            <a:xfrm>
              <a:off x="6121521" y="39824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92" name="tx2492"/>
            <p:cNvSpPr/>
            <p:nvPr/>
          </p:nvSpPr>
          <p:spPr>
            <a:xfrm>
              <a:off x="6424927" y="39824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93" name="tx2493"/>
            <p:cNvSpPr/>
            <p:nvPr/>
          </p:nvSpPr>
          <p:spPr>
            <a:xfrm>
              <a:off x="6728333" y="39824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94" name="tx2494"/>
            <p:cNvSpPr/>
            <p:nvPr/>
          </p:nvSpPr>
          <p:spPr>
            <a:xfrm>
              <a:off x="7031739" y="39824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95" name="tx2495"/>
            <p:cNvSpPr/>
            <p:nvPr/>
          </p:nvSpPr>
          <p:spPr>
            <a:xfrm>
              <a:off x="7335145" y="39824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96" name="tx2496"/>
            <p:cNvSpPr/>
            <p:nvPr/>
          </p:nvSpPr>
          <p:spPr>
            <a:xfrm>
              <a:off x="7638550" y="39824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97" name="tx2497"/>
            <p:cNvSpPr/>
            <p:nvPr/>
          </p:nvSpPr>
          <p:spPr>
            <a:xfrm>
              <a:off x="7941956" y="39824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98" name="tx2498"/>
            <p:cNvSpPr/>
            <p:nvPr/>
          </p:nvSpPr>
          <p:spPr>
            <a:xfrm>
              <a:off x="8245362" y="39824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99" name="tx2499"/>
            <p:cNvSpPr/>
            <p:nvPr/>
          </p:nvSpPr>
          <p:spPr>
            <a:xfrm>
              <a:off x="8548768" y="39824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500" name="tx2500"/>
            <p:cNvSpPr/>
            <p:nvPr/>
          </p:nvSpPr>
          <p:spPr>
            <a:xfrm>
              <a:off x="8852174" y="39824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501" name="tx2501"/>
            <p:cNvSpPr/>
            <p:nvPr/>
          </p:nvSpPr>
          <p:spPr>
            <a:xfrm>
              <a:off x="2177246"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502" name="tx2502"/>
            <p:cNvSpPr/>
            <p:nvPr/>
          </p:nvSpPr>
          <p:spPr>
            <a:xfrm>
              <a:off x="3087463"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2503" name="tx2503"/>
            <p:cNvSpPr/>
            <p:nvPr/>
          </p:nvSpPr>
          <p:spPr>
            <a:xfrm>
              <a:off x="3390869"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504" name="tx2504"/>
            <p:cNvSpPr/>
            <p:nvPr/>
          </p:nvSpPr>
          <p:spPr>
            <a:xfrm>
              <a:off x="3694275"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05" name="tx2505"/>
            <p:cNvSpPr/>
            <p:nvPr/>
          </p:nvSpPr>
          <p:spPr>
            <a:xfrm>
              <a:off x="3997681"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06" name="tx2506"/>
            <p:cNvSpPr/>
            <p:nvPr/>
          </p:nvSpPr>
          <p:spPr>
            <a:xfrm>
              <a:off x="4301086"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07" name="tx2507"/>
            <p:cNvSpPr/>
            <p:nvPr/>
          </p:nvSpPr>
          <p:spPr>
            <a:xfrm>
              <a:off x="4604492"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08" name="tx2508"/>
            <p:cNvSpPr/>
            <p:nvPr/>
          </p:nvSpPr>
          <p:spPr>
            <a:xfrm>
              <a:off x="4907898"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09" name="tx2509"/>
            <p:cNvSpPr/>
            <p:nvPr/>
          </p:nvSpPr>
          <p:spPr>
            <a:xfrm>
              <a:off x="5211304"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10" name="tx2510"/>
            <p:cNvSpPr/>
            <p:nvPr/>
          </p:nvSpPr>
          <p:spPr>
            <a:xfrm>
              <a:off x="5514710"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511" name="tx2511"/>
            <p:cNvSpPr/>
            <p:nvPr/>
          </p:nvSpPr>
          <p:spPr>
            <a:xfrm>
              <a:off x="5818116"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12" name="tx2512"/>
            <p:cNvSpPr/>
            <p:nvPr/>
          </p:nvSpPr>
          <p:spPr>
            <a:xfrm>
              <a:off x="6121521"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13" name="tx2513"/>
            <p:cNvSpPr/>
            <p:nvPr/>
          </p:nvSpPr>
          <p:spPr>
            <a:xfrm>
              <a:off x="6424927"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14" name="tx2514"/>
            <p:cNvSpPr/>
            <p:nvPr/>
          </p:nvSpPr>
          <p:spPr>
            <a:xfrm>
              <a:off x="6728333"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15" name="tx2515"/>
            <p:cNvSpPr/>
            <p:nvPr/>
          </p:nvSpPr>
          <p:spPr>
            <a:xfrm>
              <a:off x="7031739"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516" name="tx2516"/>
            <p:cNvSpPr/>
            <p:nvPr/>
          </p:nvSpPr>
          <p:spPr>
            <a:xfrm>
              <a:off x="7335145"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17" name="tx2517"/>
            <p:cNvSpPr/>
            <p:nvPr/>
          </p:nvSpPr>
          <p:spPr>
            <a:xfrm>
              <a:off x="7638550"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518" name="tx2518"/>
            <p:cNvSpPr/>
            <p:nvPr/>
          </p:nvSpPr>
          <p:spPr>
            <a:xfrm>
              <a:off x="7941956"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19" name="tx2519"/>
            <p:cNvSpPr/>
            <p:nvPr/>
          </p:nvSpPr>
          <p:spPr>
            <a:xfrm>
              <a:off x="8245362"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20" name="tx2520"/>
            <p:cNvSpPr/>
            <p:nvPr/>
          </p:nvSpPr>
          <p:spPr>
            <a:xfrm>
              <a:off x="8548768"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21" name="tx2521"/>
            <p:cNvSpPr/>
            <p:nvPr/>
          </p:nvSpPr>
          <p:spPr>
            <a:xfrm>
              <a:off x="8852174"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22" name="tx2522"/>
            <p:cNvSpPr/>
            <p:nvPr/>
          </p:nvSpPr>
          <p:spPr>
            <a:xfrm>
              <a:off x="1873840"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523" name="tx2523"/>
            <p:cNvSpPr/>
            <p:nvPr/>
          </p:nvSpPr>
          <p:spPr>
            <a:xfrm>
              <a:off x="2177246"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524" name="tx2524"/>
            <p:cNvSpPr/>
            <p:nvPr/>
          </p:nvSpPr>
          <p:spPr>
            <a:xfrm>
              <a:off x="2480651"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525" name="tx2525"/>
            <p:cNvSpPr/>
            <p:nvPr/>
          </p:nvSpPr>
          <p:spPr>
            <a:xfrm>
              <a:off x="2784057"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526" name="tx2526"/>
            <p:cNvSpPr/>
            <p:nvPr/>
          </p:nvSpPr>
          <p:spPr>
            <a:xfrm>
              <a:off x="3087463" y="520210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527" name="tx2527"/>
            <p:cNvSpPr/>
            <p:nvPr/>
          </p:nvSpPr>
          <p:spPr>
            <a:xfrm>
              <a:off x="3390869"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528" name="tx2528"/>
            <p:cNvSpPr/>
            <p:nvPr/>
          </p:nvSpPr>
          <p:spPr>
            <a:xfrm>
              <a:off x="3694275"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529" name="tx2529"/>
            <p:cNvSpPr/>
            <p:nvPr/>
          </p:nvSpPr>
          <p:spPr>
            <a:xfrm>
              <a:off x="3997681"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2530" name="tx2530"/>
            <p:cNvSpPr/>
            <p:nvPr/>
          </p:nvSpPr>
          <p:spPr>
            <a:xfrm>
              <a:off x="4301086"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531" name="tx2531"/>
            <p:cNvSpPr/>
            <p:nvPr/>
          </p:nvSpPr>
          <p:spPr>
            <a:xfrm>
              <a:off x="4604492"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532" name="tx2532"/>
            <p:cNvSpPr/>
            <p:nvPr/>
          </p:nvSpPr>
          <p:spPr>
            <a:xfrm>
              <a:off x="4907898"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533" name="tx2533"/>
            <p:cNvSpPr/>
            <p:nvPr/>
          </p:nvSpPr>
          <p:spPr>
            <a:xfrm>
              <a:off x="5211304" y="520210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534" name="tx2534"/>
            <p:cNvSpPr/>
            <p:nvPr/>
          </p:nvSpPr>
          <p:spPr>
            <a:xfrm>
              <a:off x="5514710"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535" name="tx2535"/>
            <p:cNvSpPr/>
            <p:nvPr/>
          </p:nvSpPr>
          <p:spPr>
            <a:xfrm>
              <a:off x="5818116"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536" name="tx2536"/>
            <p:cNvSpPr/>
            <p:nvPr/>
          </p:nvSpPr>
          <p:spPr>
            <a:xfrm>
              <a:off x="6121521" y="520210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537" name="tx2537"/>
            <p:cNvSpPr/>
            <p:nvPr/>
          </p:nvSpPr>
          <p:spPr>
            <a:xfrm>
              <a:off x="6424927" y="520210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538" name="tx2538"/>
            <p:cNvSpPr/>
            <p:nvPr/>
          </p:nvSpPr>
          <p:spPr>
            <a:xfrm>
              <a:off x="6728333"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539" name="tx2539"/>
            <p:cNvSpPr/>
            <p:nvPr/>
          </p:nvSpPr>
          <p:spPr>
            <a:xfrm>
              <a:off x="7031739" y="520210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540" name="tx2540"/>
            <p:cNvSpPr/>
            <p:nvPr/>
          </p:nvSpPr>
          <p:spPr>
            <a:xfrm>
              <a:off x="7335145"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541" name="tx2541"/>
            <p:cNvSpPr/>
            <p:nvPr/>
          </p:nvSpPr>
          <p:spPr>
            <a:xfrm>
              <a:off x="7638550"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542" name="tx2542"/>
            <p:cNvSpPr/>
            <p:nvPr/>
          </p:nvSpPr>
          <p:spPr>
            <a:xfrm>
              <a:off x="7941956"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543" name="tx2543"/>
            <p:cNvSpPr/>
            <p:nvPr/>
          </p:nvSpPr>
          <p:spPr>
            <a:xfrm>
              <a:off x="8245362"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544" name="tx2544"/>
            <p:cNvSpPr/>
            <p:nvPr/>
          </p:nvSpPr>
          <p:spPr>
            <a:xfrm>
              <a:off x="8548768"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545" name="tx2545"/>
            <p:cNvSpPr/>
            <p:nvPr/>
          </p:nvSpPr>
          <p:spPr>
            <a:xfrm>
              <a:off x="8852174" y="52021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546" name="tx2546"/>
            <p:cNvSpPr/>
            <p:nvPr/>
          </p:nvSpPr>
          <p:spPr>
            <a:xfrm>
              <a:off x="1873840"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47" name="tx2547"/>
            <p:cNvSpPr/>
            <p:nvPr/>
          </p:nvSpPr>
          <p:spPr>
            <a:xfrm>
              <a:off x="2177246"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48" name="tx2548"/>
            <p:cNvSpPr/>
            <p:nvPr/>
          </p:nvSpPr>
          <p:spPr>
            <a:xfrm>
              <a:off x="2480651"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49" name="tx2549"/>
            <p:cNvSpPr/>
            <p:nvPr/>
          </p:nvSpPr>
          <p:spPr>
            <a:xfrm>
              <a:off x="2784057"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50" name="tx2550"/>
            <p:cNvSpPr/>
            <p:nvPr/>
          </p:nvSpPr>
          <p:spPr>
            <a:xfrm>
              <a:off x="3087463"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51" name="tx2551"/>
            <p:cNvSpPr/>
            <p:nvPr/>
          </p:nvSpPr>
          <p:spPr>
            <a:xfrm>
              <a:off x="3390869"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52" name="tx2552"/>
            <p:cNvSpPr/>
            <p:nvPr/>
          </p:nvSpPr>
          <p:spPr>
            <a:xfrm>
              <a:off x="3694275"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53" name="tx2553"/>
            <p:cNvSpPr/>
            <p:nvPr/>
          </p:nvSpPr>
          <p:spPr>
            <a:xfrm>
              <a:off x="3997681"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54" name="tx2554"/>
            <p:cNvSpPr/>
            <p:nvPr/>
          </p:nvSpPr>
          <p:spPr>
            <a:xfrm>
              <a:off x="4301086"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55" name="tx2555"/>
            <p:cNvSpPr/>
            <p:nvPr/>
          </p:nvSpPr>
          <p:spPr>
            <a:xfrm>
              <a:off x="4604492"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56" name="tx2556"/>
            <p:cNvSpPr/>
            <p:nvPr/>
          </p:nvSpPr>
          <p:spPr>
            <a:xfrm>
              <a:off x="4907898"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57" name="tx2557"/>
            <p:cNvSpPr/>
            <p:nvPr/>
          </p:nvSpPr>
          <p:spPr>
            <a:xfrm>
              <a:off x="5211304"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58" name="tx2558"/>
            <p:cNvSpPr/>
            <p:nvPr/>
          </p:nvSpPr>
          <p:spPr>
            <a:xfrm>
              <a:off x="5514710"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59" name="tx2559"/>
            <p:cNvSpPr/>
            <p:nvPr/>
          </p:nvSpPr>
          <p:spPr>
            <a:xfrm>
              <a:off x="1873840"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60" name="tx2560"/>
            <p:cNvSpPr/>
            <p:nvPr/>
          </p:nvSpPr>
          <p:spPr>
            <a:xfrm>
              <a:off x="2177246"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61" name="tx2561"/>
            <p:cNvSpPr/>
            <p:nvPr/>
          </p:nvSpPr>
          <p:spPr>
            <a:xfrm>
              <a:off x="2480651"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62" name="tx2562"/>
            <p:cNvSpPr/>
            <p:nvPr/>
          </p:nvSpPr>
          <p:spPr>
            <a:xfrm>
              <a:off x="2784057"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63" name="tx2563"/>
            <p:cNvSpPr/>
            <p:nvPr/>
          </p:nvSpPr>
          <p:spPr>
            <a:xfrm>
              <a:off x="3087463"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64" name="tx2564"/>
            <p:cNvSpPr/>
            <p:nvPr/>
          </p:nvSpPr>
          <p:spPr>
            <a:xfrm>
              <a:off x="3390869"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65" name="tx2565"/>
            <p:cNvSpPr/>
            <p:nvPr/>
          </p:nvSpPr>
          <p:spPr>
            <a:xfrm>
              <a:off x="3694275"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566" name="tx2566"/>
            <p:cNvSpPr/>
            <p:nvPr/>
          </p:nvSpPr>
          <p:spPr>
            <a:xfrm>
              <a:off x="3997681"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67" name="tx2567"/>
            <p:cNvSpPr/>
            <p:nvPr/>
          </p:nvSpPr>
          <p:spPr>
            <a:xfrm>
              <a:off x="4301086"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68" name="tx2568"/>
            <p:cNvSpPr/>
            <p:nvPr/>
          </p:nvSpPr>
          <p:spPr>
            <a:xfrm>
              <a:off x="4604492"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69" name="tx2569"/>
            <p:cNvSpPr/>
            <p:nvPr/>
          </p:nvSpPr>
          <p:spPr>
            <a:xfrm>
              <a:off x="4907898"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70" name="tx2570"/>
            <p:cNvSpPr/>
            <p:nvPr/>
          </p:nvSpPr>
          <p:spPr>
            <a:xfrm>
              <a:off x="5211304"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71" name="tx2571"/>
            <p:cNvSpPr/>
            <p:nvPr/>
          </p:nvSpPr>
          <p:spPr>
            <a:xfrm>
              <a:off x="5514710"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72" name="tx2572"/>
            <p:cNvSpPr/>
            <p:nvPr/>
          </p:nvSpPr>
          <p:spPr>
            <a:xfrm>
              <a:off x="5818116"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73" name="tx2573"/>
            <p:cNvSpPr/>
            <p:nvPr/>
          </p:nvSpPr>
          <p:spPr>
            <a:xfrm>
              <a:off x="6121521"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74" name="tx2574"/>
            <p:cNvSpPr/>
            <p:nvPr/>
          </p:nvSpPr>
          <p:spPr>
            <a:xfrm>
              <a:off x="6424927"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75" name="tx2575"/>
            <p:cNvSpPr/>
            <p:nvPr/>
          </p:nvSpPr>
          <p:spPr>
            <a:xfrm>
              <a:off x="6728333"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76" name="tx2576"/>
            <p:cNvSpPr/>
            <p:nvPr/>
          </p:nvSpPr>
          <p:spPr>
            <a:xfrm>
              <a:off x="7031739"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77" name="tx2577"/>
            <p:cNvSpPr/>
            <p:nvPr/>
          </p:nvSpPr>
          <p:spPr>
            <a:xfrm>
              <a:off x="7335145"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78" name="tx2578"/>
            <p:cNvSpPr/>
            <p:nvPr/>
          </p:nvSpPr>
          <p:spPr>
            <a:xfrm>
              <a:off x="7638550"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79" name="tx2579"/>
            <p:cNvSpPr/>
            <p:nvPr/>
          </p:nvSpPr>
          <p:spPr>
            <a:xfrm>
              <a:off x="7941956"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80" name="tx2580"/>
            <p:cNvSpPr/>
            <p:nvPr/>
          </p:nvSpPr>
          <p:spPr>
            <a:xfrm>
              <a:off x="8245362"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81" name="tx2581"/>
            <p:cNvSpPr/>
            <p:nvPr/>
          </p:nvSpPr>
          <p:spPr>
            <a:xfrm>
              <a:off x="8548768"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82" name="tx2582"/>
            <p:cNvSpPr/>
            <p:nvPr/>
          </p:nvSpPr>
          <p:spPr>
            <a:xfrm>
              <a:off x="8852174" y="11618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83" name="tx2583"/>
            <p:cNvSpPr/>
            <p:nvPr/>
          </p:nvSpPr>
          <p:spPr>
            <a:xfrm>
              <a:off x="1873840"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84" name="tx2584"/>
            <p:cNvSpPr/>
            <p:nvPr/>
          </p:nvSpPr>
          <p:spPr>
            <a:xfrm>
              <a:off x="2177246"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585" name="tx2585"/>
            <p:cNvSpPr/>
            <p:nvPr/>
          </p:nvSpPr>
          <p:spPr>
            <a:xfrm>
              <a:off x="2480651"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586" name="tx2586"/>
            <p:cNvSpPr/>
            <p:nvPr/>
          </p:nvSpPr>
          <p:spPr>
            <a:xfrm>
              <a:off x="2784057"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587" name="tx2587"/>
            <p:cNvSpPr/>
            <p:nvPr/>
          </p:nvSpPr>
          <p:spPr>
            <a:xfrm>
              <a:off x="3087463"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88" name="tx2588"/>
            <p:cNvSpPr/>
            <p:nvPr/>
          </p:nvSpPr>
          <p:spPr>
            <a:xfrm>
              <a:off x="3390869"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89" name="tx2589"/>
            <p:cNvSpPr/>
            <p:nvPr/>
          </p:nvSpPr>
          <p:spPr>
            <a:xfrm>
              <a:off x="3694275"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590" name="tx2590"/>
            <p:cNvSpPr/>
            <p:nvPr/>
          </p:nvSpPr>
          <p:spPr>
            <a:xfrm>
              <a:off x="3997681"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591" name="tx2591"/>
            <p:cNvSpPr/>
            <p:nvPr/>
          </p:nvSpPr>
          <p:spPr>
            <a:xfrm>
              <a:off x="4301086"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592" name="tx2592"/>
            <p:cNvSpPr/>
            <p:nvPr/>
          </p:nvSpPr>
          <p:spPr>
            <a:xfrm>
              <a:off x="4604492"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593" name="tx2593"/>
            <p:cNvSpPr/>
            <p:nvPr/>
          </p:nvSpPr>
          <p:spPr>
            <a:xfrm>
              <a:off x="4907898"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94" name="tx2594"/>
            <p:cNvSpPr/>
            <p:nvPr/>
          </p:nvSpPr>
          <p:spPr>
            <a:xfrm>
              <a:off x="5211304"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95" name="tx2595"/>
            <p:cNvSpPr/>
            <p:nvPr/>
          </p:nvSpPr>
          <p:spPr>
            <a:xfrm>
              <a:off x="5514710"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96" name="tx2596"/>
            <p:cNvSpPr/>
            <p:nvPr/>
          </p:nvSpPr>
          <p:spPr>
            <a:xfrm>
              <a:off x="5818116"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597" name="tx2597"/>
            <p:cNvSpPr/>
            <p:nvPr/>
          </p:nvSpPr>
          <p:spPr>
            <a:xfrm>
              <a:off x="6121521"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598" name="tx2598"/>
            <p:cNvSpPr/>
            <p:nvPr/>
          </p:nvSpPr>
          <p:spPr>
            <a:xfrm>
              <a:off x="6424927" y="352498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599" name="tx2599"/>
            <p:cNvSpPr/>
            <p:nvPr/>
          </p:nvSpPr>
          <p:spPr>
            <a:xfrm>
              <a:off x="6728333"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600" name="tx2600"/>
            <p:cNvSpPr/>
            <p:nvPr/>
          </p:nvSpPr>
          <p:spPr>
            <a:xfrm>
              <a:off x="7031739"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01" name="tx2601"/>
            <p:cNvSpPr/>
            <p:nvPr/>
          </p:nvSpPr>
          <p:spPr>
            <a:xfrm>
              <a:off x="7335145"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02" name="tx2602"/>
            <p:cNvSpPr/>
            <p:nvPr/>
          </p:nvSpPr>
          <p:spPr>
            <a:xfrm>
              <a:off x="7638550"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03" name="tx2603"/>
            <p:cNvSpPr/>
            <p:nvPr/>
          </p:nvSpPr>
          <p:spPr>
            <a:xfrm>
              <a:off x="7941956"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604" name="tx2604"/>
            <p:cNvSpPr/>
            <p:nvPr/>
          </p:nvSpPr>
          <p:spPr>
            <a:xfrm>
              <a:off x="8245362"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605" name="tx2605"/>
            <p:cNvSpPr/>
            <p:nvPr/>
          </p:nvSpPr>
          <p:spPr>
            <a:xfrm>
              <a:off x="8548768"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606" name="tx2606"/>
            <p:cNvSpPr/>
            <p:nvPr/>
          </p:nvSpPr>
          <p:spPr>
            <a:xfrm>
              <a:off x="8852174" y="3525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607" name="tx2607"/>
            <p:cNvSpPr/>
            <p:nvPr/>
          </p:nvSpPr>
          <p:spPr>
            <a:xfrm>
              <a:off x="4604492" y="43635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08" name="tx2608"/>
            <p:cNvSpPr/>
            <p:nvPr/>
          </p:nvSpPr>
          <p:spPr>
            <a:xfrm>
              <a:off x="4907898" y="43635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609" name="tx2609"/>
            <p:cNvSpPr/>
            <p:nvPr/>
          </p:nvSpPr>
          <p:spPr>
            <a:xfrm>
              <a:off x="5211304" y="436354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610" name="tx2610"/>
            <p:cNvSpPr/>
            <p:nvPr/>
          </p:nvSpPr>
          <p:spPr>
            <a:xfrm>
              <a:off x="5514710" y="43635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611" name="tx2611"/>
            <p:cNvSpPr/>
            <p:nvPr/>
          </p:nvSpPr>
          <p:spPr>
            <a:xfrm>
              <a:off x="5818116" y="43635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612" name="tx2612"/>
            <p:cNvSpPr/>
            <p:nvPr/>
          </p:nvSpPr>
          <p:spPr>
            <a:xfrm>
              <a:off x="6121521" y="43635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613" name="tx2613"/>
            <p:cNvSpPr/>
            <p:nvPr/>
          </p:nvSpPr>
          <p:spPr>
            <a:xfrm>
              <a:off x="6424927" y="43635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614" name="tx2614"/>
            <p:cNvSpPr/>
            <p:nvPr/>
          </p:nvSpPr>
          <p:spPr>
            <a:xfrm>
              <a:off x="6728333" y="43635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615" name="tx2615"/>
            <p:cNvSpPr/>
            <p:nvPr/>
          </p:nvSpPr>
          <p:spPr>
            <a:xfrm>
              <a:off x="7031739" y="43635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616" name="tx2616"/>
            <p:cNvSpPr/>
            <p:nvPr/>
          </p:nvSpPr>
          <p:spPr>
            <a:xfrm>
              <a:off x="7335145" y="43635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617" name="tx2617"/>
            <p:cNvSpPr/>
            <p:nvPr/>
          </p:nvSpPr>
          <p:spPr>
            <a:xfrm>
              <a:off x="7638550" y="43635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618" name="tx2618"/>
            <p:cNvSpPr/>
            <p:nvPr/>
          </p:nvSpPr>
          <p:spPr>
            <a:xfrm>
              <a:off x="7941956" y="43635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619" name="tx2619"/>
            <p:cNvSpPr/>
            <p:nvPr/>
          </p:nvSpPr>
          <p:spPr>
            <a:xfrm>
              <a:off x="8245362" y="43635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620" name="tx2620"/>
            <p:cNvSpPr/>
            <p:nvPr/>
          </p:nvSpPr>
          <p:spPr>
            <a:xfrm>
              <a:off x="8548768" y="436354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621" name="tx2621"/>
            <p:cNvSpPr/>
            <p:nvPr/>
          </p:nvSpPr>
          <p:spPr>
            <a:xfrm>
              <a:off x="8852174" y="43635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622" name="tx2622"/>
            <p:cNvSpPr/>
            <p:nvPr/>
          </p:nvSpPr>
          <p:spPr>
            <a:xfrm>
              <a:off x="5514710"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23" name="tx2623"/>
            <p:cNvSpPr/>
            <p:nvPr/>
          </p:nvSpPr>
          <p:spPr>
            <a:xfrm>
              <a:off x="5818116"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24" name="tx2624"/>
            <p:cNvSpPr/>
            <p:nvPr/>
          </p:nvSpPr>
          <p:spPr>
            <a:xfrm>
              <a:off x="6121521"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25" name="tx2625"/>
            <p:cNvSpPr/>
            <p:nvPr/>
          </p:nvSpPr>
          <p:spPr>
            <a:xfrm>
              <a:off x="6424927"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626" name="tx2626"/>
            <p:cNvSpPr/>
            <p:nvPr/>
          </p:nvSpPr>
          <p:spPr>
            <a:xfrm>
              <a:off x="6728333"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627" name="tx2627"/>
            <p:cNvSpPr/>
            <p:nvPr/>
          </p:nvSpPr>
          <p:spPr>
            <a:xfrm>
              <a:off x="7031739"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28" name="tx2628"/>
            <p:cNvSpPr/>
            <p:nvPr/>
          </p:nvSpPr>
          <p:spPr>
            <a:xfrm>
              <a:off x="7335145"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29" name="tx2629"/>
            <p:cNvSpPr/>
            <p:nvPr/>
          </p:nvSpPr>
          <p:spPr>
            <a:xfrm>
              <a:off x="7638550"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30" name="tx2630"/>
            <p:cNvSpPr/>
            <p:nvPr/>
          </p:nvSpPr>
          <p:spPr>
            <a:xfrm>
              <a:off x="7941956"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31" name="tx2631"/>
            <p:cNvSpPr/>
            <p:nvPr/>
          </p:nvSpPr>
          <p:spPr>
            <a:xfrm>
              <a:off x="8245362"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632" name="tx2632"/>
            <p:cNvSpPr/>
            <p:nvPr/>
          </p:nvSpPr>
          <p:spPr>
            <a:xfrm>
              <a:off x="8548768"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633" name="tx2633"/>
            <p:cNvSpPr/>
            <p:nvPr/>
          </p:nvSpPr>
          <p:spPr>
            <a:xfrm>
              <a:off x="8852174"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634" name="tx2634"/>
            <p:cNvSpPr/>
            <p:nvPr/>
          </p:nvSpPr>
          <p:spPr>
            <a:xfrm>
              <a:off x="5514710" y="4668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635" name="tx2635"/>
            <p:cNvSpPr/>
            <p:nvPr/>
          </p:nvSpPr>
          <p:spPr>
            <a:xfrm>
              <a:off x="5818116" y="4668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36" name="tx2636"/>
            <p:cNvSpPr/>
            <p:nvPr/>
          </p:nvSpPr>
          <p:spPr>
            <a:xfrm>
              <a:off x="6121521" y="466847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637" name="tx2637"/>
            <p:cNvSpPr/>
            <p:nvPr/>
          </p:nvSpPr>
          <p:spPr>
            <a:xfrm>
              <a:off x="6424927" y="4668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638" name="tx2638"/>
            <p:cNvSpPr/>
            <p:nvPr/>
          </p:nvSpPr>
          <p:spPr>
            <a:xfrm>
              <a:off x="6728333" y="4668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39" name="tx2639"/>
            <p:cNvSpPr/>
            <p:nvPr/>
          </p:nvSpPr>
          <p:spPr>
            <a:xfrm>
              <a:off x="7031739" y="466847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640" name="tx2640"/>
            <p:cNvSpPr/>
            <p:nvPr/>
          </p:nvSpPr>
          <p:spPr>
            <a:xfrm>
              <a:off x="7335145" y="4668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641" name="tx2641"/>
            <p:cNvSpPr/>
            <p:nvPr/>
          </p:nvSpPr>
          <p:spPr>
            <a:xfrm>
              <a:off x="7638550" y="4668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42" name="tx2642"/>
            <p:cNvSpPr/>
            <p:nvPr/>
          </p:nvSpPr>
          <p:spPr>
            <a:xfrm>
              <a:off x="7941956" y="466847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643" name="tx2643"/>
            <p:cNvSpPr/>
            <p:nvPr/>
          </p:nvSpPr>
          <p:spPr>
            <a:xfrm>
              <a:off x="8245362" y="466847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644" name="tx2644"/>
            <p:cNvSpPr/>
            <p:nvPr/>
          </p:nvSpPr>
          <p:spPr>
            <a:xfrm>
              <a:off x="8548768" y="4668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45" name="tx2645"/>
            <p:cNvSpPr/>
            <p:nvPr/>
          </p:nvSpPr>
          <p:spPr>
            <a:xfrm>
              <a:off x="8852174" y="4668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46" name="tx2646"/>
            <p:cNvSpPr/>
            <p:nvPr/>
          </p:nvSpPr>
          <p:spPr>
            <a:xfrm>
              <a:off x="1873840"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47" name="tx2647"/>
            <p:cNvSpPr/>
            <p:nvPr/>
          </p:nvSpPr>
          <p:spPr>
            <a:xfrm>
              <a:off x="2177246"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48" name="tx2648"/>
            <p:cNvSpPr/>
            <p:nvPr/>
          </p:nvSpPr>
          <p:spPr>
            <a:xfrm>
              <a:off x="2480651"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49" name="tx2649"/>
            <p:cNvSpPr/>
            <p:nvPr/>
          </p:nvSpPr>
          <p:spPr>
            <a:xfrm>
              <a:off x="2784057"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50" name="tx2650"/>
            <p:cNvSpPr/>
            <p:nvPr/>
          </p:nvSpPr>
          <p:spPr>
            <a:xfrm>
              <a:off x="3087463"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51" name="tx2651"/>
            <p:cNvSpPr/>
            <p:nvPr/>
          </p:nvSpPr>
          <p:spPr>
            <a:xfrm>
              <a:off x="3390869"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52" name="tx2652"/>
            <p:cNvSpPr/>
            <p:nvPr/>
          </p:nvSpPr>
          <p:spPr>
            <a:xfrm>
              <a:off x="3694275"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53" name="tx2653"/>
            <p:cNvSpPr/>
            <p:nvPr/>
          </p:nvSpPr>
          <p:spPr>
            <a:xfrm>
              <a:off x="3997681"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54" name="tx2654"/>
            <p:cNvSpPr/>
            <p:nvPr/>
          </p:nvSpPr>
          <p:spPr>
            <a:xfrm>
              <a:off x="4301086"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55" name="tx2655"/>
            <p:cNvSpPr/>
            <p:nvPr/>
          </p:nvSpPr>
          <p:spPr>
            <a:xfrm>
              <a:off x="4604492"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56" name="tx2656"/>
            <p:cNvSpPr/>
            <p:nvPr/>
          </p:nvSpPr>
          <p:spPr>
            <a:xfrm>
              <a:off x="4907898"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57" name="tx2657"/>
            <p:cNvSpPr/>
            <p:nvPr/>
          </p:nvSpPr>
          <p:spPr>
            <a:xfrm>
              <a:off x="5211304"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58" name="tx2658"/>
            <p:cNvSpPr/>
            <p:nvPr/>
          </p:nvSpPr>
          <p:spPr>
            <a:xfrm>
              <a:off x="5514710"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59" name="tx2659"/>
            <p:cNvSpPr/>
            <p:nvPr/>
          </p:nvSpPr>
          <p:spPr>
            <a:xfrm>
              <a:off x="1873840" y="466847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660" name="tx2660"/>
            <p:cNvSpPr/>
            <p:nvPr/>
          </p:nvSpPr>
          <p:spPr>
            <a:xfrm>
              <a:off x="2177246" y="4668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661" name="tx2661"/>
            <p:cNvSpPr/>
            <p:nvPr/>
          </p:nvSpPr>
          <p:spPr>
            <a:xfrm>
              <a:off x="2480651" y="4668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62" name="tx2662"/>
            <p:cNvSpPr/>
            <p:nvPr/>
          </p:nvSpPr>
          <p:spPr>
            <a:xfrm>
              <a:off x="2784057" y="4668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63" name="tx2663"/>
            <p:cNvSpPr/>
            <p:nvPr/>
          </p:nvSpPr>
          <p:spPr>
            <a:xfrm>
              <a:off x="3087463" y="4668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64" name="tx2664"/>
            <p:cNvSpPr/>
            <p:nvPr/>
          </p:nvSpPr>
          <p:spPr>
            <a:xfrm>
              <a:off x="3390869" y="4668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65" name="tx2665"/>
            <p:cNvSpPr/>
            <p:nvPr/>
          </p:nvSpPr>
          <p:spPr>
            <a:xfrm>
              <a:off x="3694275" y="4668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66" name="tx2666"/>
            <p:cNvSpPr/>
            <p:nvPr/>
          </p:nvSpPr>
          <p:spPr>
            <a:xfrm>
              <a:off x="3997681" y="4668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667" name="tx2667"/>
            <p:cNvSpPr/>
            <p:nvPr/>
          </p:nvSpPr>
          <p:spPr>
            <a:xfrm>
              <a:off x="4301086" y="4668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68" name="tx2668"/>
            <p:cNvSpPr/>
            <p:nvPr/>
          </p:nvSpPr>
          <p:spPr>
            <a:xfrm>
              <a:off x="4604492" y="466939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2669" name="tx2669"/>
            <p:cNvSpPr/>
            <p:nvPr/>
          </p:nvSpPr>
          <p:spPr>
            <a:xfrm>
              <a:off x="5211304" y="46685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670" name="tx2670"/>
            <p:cNvSpPr/>
            <p:nvPr/>
          </p:nvSpPr>
          <p:spPr>
            <a:xfrm>
              <a:off x="5818116"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71" name="tx2671"/>
            <p:cNvSpPr/>
            <p:nvPr/>
          </p:nvSpPr>
          <p:spPr>
            <a:xfrm>
              <a:off x="6121521"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72" name="tx2672"/>
            <p:cNvSpPr/>
            <p:nvPr/>
          </p:nvSpPr>
          <p:spPr>
            <a:xfrm>
              <a:off x="6424927"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73" name="tx2673"/>
            <p:cNvSpPr/>
            <p:nvPr/>
          </p:nvSpPr>
          <p:spPr>
            <a:xfrm>
              <a:off x="6728333"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74" name="tx2674"/>
            <p:cNvSpPr/>
            <p:nvPr/>
          </p:nvSpPr>
          <p:spPr>
            <a:xfrm>
              <a:off x="7031739"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675" name="tx2675"/>
            <p:cNvSpPr/>
            <p:nvPr/>
          </p:nvSpPr>
          <p:spPr>
            <a:xfrm>
              <a:off x="7335145" y="283889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676" name="tx2676"/>
            <p:cNvSpPr/>
            <p:nvPr/>
          </p:nvSpPr>
          <p:spPr>
            <a:xfrm>
              <a:off x="7638550" y="283889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677" name="tx2677"/>
            <p:cNvSpPr/>
            <p:nvPr/>
          </p:nvSpPr>
          <p:spPr>
            <a:xfrm>
              <a:off x="7941956"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678" name="tx2678"/>
            <p:cNvSpPr/>
            <p:nvPr/>
          </p:nvSpPr>
          <p:spPr>
            <a:xfrm>
              <a:off x="8245362"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679" name="tx2679"/>
            <p:cNvSpPr/>
            <p:nvPr/>
          </p:nvSpPr>
          <p:spPr>
            <a:xfrm>
              <a:off x="8548768"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680" name="tx2680"/>
            <p:cNvSpPr/>
            <p:nvPr/>
          </p:nvSpPr>
          <p:spPr>
            <a:xfrm>
              <a:off x="8852174" y="28389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681" name="tx2681"/>
            <p:cNvSpPr/>
            <p:nvPr/>
          </p:nvSpPr>
          <p:spPr>
            <a:xfrm>
              <a:off x="5818116"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82" name="tx2682"/>
            <p:cNvSpPr/>
            <p:nvPr/>
          </p:nvSpPr>
          <p:spPr>
            <a:xfrm>
              <a:off x="6121521"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83" name="tx2683"/>
            <p:cNvSpPr/>
            <p:nvPr/>
          </p:nvSpPr>
          <p:spPr>
            <a:xfrm>
              <a:off x="6424927"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84" name="tx2684"/>
            <p:cNvSpPr/>
            <p:nvPr/>
          </p:nvSpPr>
          <p:spPr>
            <a:xfrm>
              <a:off x="6728333"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85" name="tx2685"/>
            <p:cNvSpPr/>
            <p:nvPr/>
          </p:nvSpPr>
          <p:spPr>
            <a:xfrm>
              <a:off x="7031739"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86" name="tx2686"/>
            <p:cNvSpPr/>
            <p:nvPr/>
          </p:nvSpPr>
          <p:spPr>
            <a:xfrm>
              <a:off x="7335145"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87" name="tx2687"/>
            <p:cNvSpPr/>
            <p:nvPr/>
          </p:nvSpPr>
          <p:spPr>
            <a:xfrm>
              <a:off x="7638550"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88" name="tx2688"/>
            <p:cNvSpPr/>
            <p:nvPr/>
          </p:nvSpPr>
          <p:spPr>
            <a:xfrm>
              <a:off x="7941956"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689" name="tx2689"/>
            <p:cNvSpPr/>
            <p:nvPr/>
          </p:nvSpPr>
          <p:spPr>
            <a:xfrm>
              <a:off x="8245362"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90" name="tx2690"/>
            <p:cNvSpPr/>
            <p:nvPr/>
          </p:nvSpPr>
          <p:spPr>
            <a:xfrm>
              <a:off x="8548768"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91" name="tx2691"/>
            <p:cNvSpPr/>
            <p:nvPr/>
          </p:nvSpPr>
          <p:spPr>
            <a:xfrm>
              <a:off x="8852174"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92" name="tx2692"/>
            <p:cNvSpPr/>
            <p:nvPr/>
          </p:nvSpPr>
          <p:spPr>
            <a:xfrm>
              <a:off x="1873840"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693" name="tx2693"/>
            <p:cNvSpPr/>
            <p:nvPr/>
          </p:nvSpPr>
          <p:spPr>
            <a:xfrm>
              <a:off x="2177246"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694" name="tx2694"/>
            <p:cNvSpPr/>
            <p:nvPr/>
          </p:nvSpPr>
          <p:spPr>
            <a:xfrm>
              <a:off x="2480651" y="253396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695" name="tx2695"/>
            <p:cNvSpPr/>
            <p:nvPr/>
          </p:nvSpPr>
          <p:spPr>
            <a:xfrm>
              <a:off x="2784057"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96" name="tx2696"/>
            <p:cNvSpPr/>
            <p:nvPr/>
          </p:nvSpPr>
          <p:spPr>
            <a:xfrm>
              <a:off x="3087463"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697" name="tx2697"/>
            <p:cNvSpPr/>
            <p:nvPr/>
          </p:nvSpPr>
          <p:spPr>
            <a:xfrm>
              <a:off x="3390869" y="253396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698" name="tx2698"/>
            <p:cNvSpPr/>
            <p:nvPr/>
          </p:nvSpPr>
          <p:spPr>
            <a:xfrm>
              <a:off x="3694275"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99" name="tx2699"/>
            <p:cNvSpPr/>
            <p:nvPr/>
          </p:nvSpPr>
          <p:spPr>
            <a:xfrm>
              <a:off x="3997681"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00" name="tx2700"/>
            <p:cNvSpPr/>
            <p:nvPr/>
          </p:nvSpPr>
          <p:spPr>
            <a:xfrm>
              <a:off x="4301086"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01" name="tx2701"/>
            <p:cNvSpPr/>
            <p:nvPr/>
          </p:nvSpPr>
          <p:spPr>
            <a:xfrm>
              <a:off x="4604492"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02" name="tx2702"/>
            <p:cNvSpPr/>
            <p:nvPr/>
          </p:nvSpPr>
          <p:spPr>
            <a:xfrm>
              <a:off x="4907898"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03" name="tx2703"/>
            <p:cNvSpPr/>
            <p:nvPr/>
          </p:nvSpPr>
          <p:spPr>
            <a:xfrm>
              <a:off x="5211304"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04" name="tx2704"/>
            <p:cNvSpPr/>
            <p:nvPr/>
          </p:nvSpPr>
          <p:spPr>
            <a:xfrm>
              <a:off x="5514710"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05" name="tx2705"/>
            <p:cNvSpPr/>
            <p:nvPr/>
          </p:nvSpPr>
          <p:spPr>
            <a:xfrm>
              <a:off x="5818116"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06" name="tx2706"/>
            <p:cNvSpPr/>
            <p:nvPr/>
          </p:nvSpPr>
          <p:spPr>
            <a:xfrm>
              <a:off x="6121521"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07" name="tx2707"/>
            <p:cNvSpPr/>
            <p:nvPr/>
          </p:nvSpPr>
          <p:spPr>
            <a:xfrm>
              <a:off x="6424927"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08" name="tx2708"/>
            <p:cNvSpPr/>
            <p:nvPr/>
          </p:nvSpPr>
          <p:spPr>
            <a:xfrm>
              <a:off x="6728333"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09" name="tx2709"/>
            <p:cNvSpPr/>
            <p:nvPr/>
          </p:nvSpPr>
          <p:spPr>
            <a:xfrm>
              <a:off x="7031739"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10" name="tx2710"/>
            <p:cNvSpPr/>
            <p:nvPr/>
          </p:nvSpPr>
          <p:spPr>
            <a:xfrm>
              <a:off x="7335145"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11" name="tx2711"/>
            <p:cNvSpPr/>
            <p:nvPr/>
          </p:nvSpPr>
          <p:spPr>
            <a:xfrm>
              <a:off x="7638550"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12" name="tx2712"/>
            <p:cNvSpPr/>
            <p:nvPr/>
          </p:nvSpPr>
          <p:spPr>
            <a:xfrm>
              <a:off x="7941956"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13" name="tx2713"/>
            <p:cNvSpPr/>
            <p:nvPr/>
          </p:nvSpPr>
          <p:spPr>
            <a:xfrm>
              <a:off x="8245362"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14" name="tx2714"/>
            <p:cNvSpPr/>
            <p:nvPr/>
          </p:nvSpPr>
          <p:spPr>
            <a:xfrm>
              <a:off x="8548768"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15" name="tx2715"/>
            <p:cNvSpPr/>
            <p:nvPr/>
          </p:nvSpPr>
          <p:spPr>
            <a:xfrm>
              <a:off x="8852174" y="253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16" name="tx2716"/>
            <p:cNvSpPr/>
            <p:nvPr/>
          </p:nvSpPr>
          <p:spPr>
            <a:xfrm>
              <a:off x="1873840"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717" name="tx2717"/>
            <p:cNvSpPr/>
            <p:nvPr/>
          </p:nvSpPr>
          <p:spPr>
            <a:xfrm>
              <a:off x="2177246"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718" name="tx2718"/>
            <p:cNvSpPr/>
            <p:nvPr/>
          </p:nvSpPr>
          <p:spPr>
            <a:xfrm>
              <a:off x="2480651"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19" name="tx2719"/>
            <p:cNvSpPr/>
            <p:nvPr/>
          </p:nvSpPr>
          <p:spPr>
            <a:xfrm>
              <a:off x="2784057" y="169540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720" name="tx2720"/>
            <p:cNvSpPr/>
            <p:nvPr/>
          </p:nvSpPr>
          <p:spPr>
            <a:xfrm>
              <a:off x="3087463"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21" name="tx2721"/>
            <p:cNvSpPr/>
            <p:nvPr/>
          </p:nvSpPr>
          <p:spPr>
            <a:xfrm>
              <a:off x="3390869"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22" name="tx2722"/>
            <p:cNvSpPr/>
            <p:nvPr/>
          </p:nvSpPr>
          <p:spPr>
            <a:xfrm>
              <a:off x="3694275"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23" name="tx2723"/>
            <p:cNvSpPr/>
            <p:nvPr/>
          </p:nvSpPr>
          <p:spPr>
            <a:xfrm>
              <a:off x="3997681"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724" name="tx2724"/>
            <p:cNvSpPr/>
            <p:nvPr/>
          </p:nvSpPr>
          <p:spPr>
            <a:xfrm>
              <a:off x="4301086"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25" name="tx2725"/>
            <p:cNvSpPr/>
            <p:nvPr/>
          </p:nvSpPr>
          <p:spPr>
            <a:xfrm>
              <a:off x="4604492"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26" name="tx2726"/>
            <p:cNvSpPr/>
            <p:nvPr/>
          </p:nvSpPr>
          <p:spPr>
            <a:xfrm>
              <a:off x="4907898"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27" name="tx2727"/>
            <p:cNvSpPr/>
            <p:nvPr/>
          </p:nvSpPr>
          <p:spPr>
            <a:xfrm>
              <a:off x="5211304"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28" name="tx2728"/>
            <p:cNvSpPr/>
            <p:nvPr/>
          </p:nvSpPr>
          <p:spPr>
            <a:xfrm>
              <a:off x="5514710" y="16954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29" name="tx2729"/>
            <p:cNvSpPr/>
            <p:nvPr/>
          </p:nvSpPr>
          <p:spPr>
            <a:xfrm>
              <a:off x="1873840" y="43635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30" name="tx2730"/>
            <p:cNvSpPr/>
            <p:nvPr/>
          </p:nvSpPr>
          <p:spPr>
            <a:xfrm>
              <a:off x="2177246" y="43635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31" name="tx2731"/>
            <p:cNvSpPr/>
            <p:nvPr/>
          </p:nvSpPr>
          <p:spPr>
            <a:xfrm>
              <a:off x="2480651" y="43635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32" name="tx2732"/>
            <p:cNvSpPr/>
            <p:nvPr/>
          </p:nvSpPr>
          <p:spPr>
            <a:xfrm>
              <a:off x="2784057" y="43635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33" name="tx2733"/>
            <p:cNvSpPr/>
            <p:nvPr/>
          </p:nvSpPr>
          <p:spPr>
            <a:xfrm>
              <a:off x="3087463" y="43635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34" name="tx2734"/>
            <p:cNvSpPr/>
            <p:nvPr/>
          </p:nvSpPr>
          <p:spPr>
            <a:xfrm>
              <a:off x="3390869" y="43635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35" name="tx2735"/>
            <p:cNvSpPr/>
            <p:nvPr/>
          </p:nvSpPr>
          <p:spPr>
            <a:xfrm>
              <a:off x="3694275" y="43635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36" name="tx2736"/>
            <p:cNvSpPr/>
            <p:nvPr/>
          </p:nvSpPr>
          <p:spPr>
            <a:xfrm>
              <a:off x="3997681" y="43635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37" name="tx2737"/>
            <p:cNvSpPr/>
            <p:nvPr/>
          </p:nvSpPr>
          <p:spPr>
            <a:xfrm>
              <a:off x="5818116"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38" name="tx2738"/>
            <p:cNvSpPr/>
            <p:nvPr/>
          </p:nvSpPr>
          <p:spPr>
            <a:xfrm>
              <a:off x="6121521"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39" name="tx2739"/>
            <p:cNvSpPr/>
            <p:nvPr/>
          </p:nvSpPr>
          <p:spPr>
            <a:xfrm>
              <a:off x="6424927"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40" name="tx2740"/>
            <p:cNvSpPr/>
            <p:nvPr/>
          </p:nvSpPr>
          <p:spPr>
            <a:xfrm>
              <a:off x="6728333"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41" name="tx2741"/>
            <p:cNvSpPr/>
            <p:nvPr/>
          </p:nvSpPr>
          <p:spPr>
            <a:xfrm>
              <a:off x="7031739"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42" name="tx2742"/>
            <p:cNvSpPr/>
            <p:nvPr/>
          </p:nvSpPr>
          <p:spPr>
            <a:xfrm>
              <a:off x="7335145"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43" name="tx2743"/>
            <p:cNvSpPr/>
            <p:nvPr/>
          </p:nvSpPr>
          <p:spPr>
            <a:xfrm>
              <a:off x="7638550"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44" name="tx2744"/>
            <p:cNvSpPr/>
            <p:nvPr/>
          </p:nvSpPr>
          <p:spPr>
            <a:xfrm>
              <a:off x="7941956"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45" name="tx2745"/>
            <p:cNvSpPr/>
            <p:nvPr/>
          </p:nvSpPr>
          <p:spPr>
            <a:xfrm>
              <a:off x="8245362"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46" name="tx2746"/>
            <p:cNvSpPr/>
            <p:nvPr/>
          </p:nvSpPr>
          <p:spPr>
            <a:xfrm>
              <a:off x="8548768"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47" name="tx2747"/>
            <p:cNvSpPr/>
            <p:nvPr/>
          </p:nvSpPr>
          <p:spPr>
            <a:xfrm>
              <a:off x="8852174" y="12380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48" name="tx2748"/>
            <p:cNvSpPr/>
            <p:nvPr/>
          </p:nvSpPr>
          <p:spPr>
            <a:xfrm>
              <a:off x="1873840"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749" name="tx2749"/>
            <p:cNvSpPr/>
            <p:nvPr/>
          </p:nvSpPr>
          <p:spPr>
            <a:xfrm>
              <a:off x="2177246"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750" name="tx2750"/>
            <p:cNvSpPr/>
            <p:nvPr/>
          </p:nvSpPr>
          <p:spPr>
            <a:xfrm>
              <a:off x="2480651"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51" name="tx2751"/>
            <p:cNvSpPr/>
            <p:nvPr/>
          </p:nvSpPr>
          <p:spPr>
            <a:xfrm>
              <a:off x="2784057"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52" name="tx2752"/>
            <p:cNvSpPr/>
            <p:nvPr/>
          </p:nvSpPr>
          <p:spPr>
            <a:xfrm>
              <a:off x="3087463"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53" name="tx2753"/>
            <p:cNvSpPr/>
            <p:nvPr/>
          </p:nvSpPr>
          <p:spPr>
            <a:xfrm>
              <a:off x="3390869"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54" name="tx2754"/>
            <p:cNvSpPr/>
            <p:nvPr/>
          </p:nvSpPr>
          <p:spPr>
            <a:xfrm>
              <a:off x="3694275"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55" name="tx2755"/>
            <p:cNvSpPr/>
            <p:nvPr/>
          </p:nvSpPr>
          <p:spPr>
            <a:xfrm>
              <a:off x="3997681"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56" name="tx2756"/>
            <p:cNvSpPr/>
            <p:nvPr/>
          </p:nvSpPr>
          <p:spPr>
            <a:xfrm>
              <a:off x="4301086"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57" name="tx2757"/>
            <p:cNvSpPr/>
            <p:nvPr/>
          </p:nvSpPr>
          <p:spPr>
            <a:xfrm>
              <a:off x="4604492"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58" name="tx2758"/>
            <p:cNvSpPr/>
            <p:nvPr/>
          </p:nvSpPr>
          <p:spPr>
            <a:xfrm>
              <a:off x="4907898"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59" name="tx2759"/>
            <p:cNvSpPr/>
            <p:nvPr/>
          </p:nvSpPr>
          <p:spPr>
            <a:xfrm>
              <a:off x="5211304"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60" name="tx2760"/>
            <p:cNvSpPr/>
            <p:nvPr/>
          </p:nvSpPr>
          <p:spPr>
            <a:xfrm>
              <a:off x="5514710"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61" name="tx2761"/>
            <p:cNvSpPr/>
            <p:nvPr/>
          </p:nvSpPr>
          <p:spPr>
            <a:xfrm>
              <a:off x="5818116"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62" name="tx2762"/>
            <p:cNvSpPr/>
            <p:nvPr/>
          </p:nvSpPr>
          <p:spPr>
            <a:xfrm>
              <a:off x="6121521"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63" name="tx2763"/>
            <p:cNvSpPr/>
            <p:nvPr/>
          </p:nvSpPr>
          <p:spPr>
            <a:xfrm>
              <a:off x="6424927"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64" name="tx2764"/>
            <p:cNvSpPr/>
            <p:nvPr/>
          </p:nvSpPr>
          <p:spPr>
            <a:xfrm>
              <a:off x="6728333"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65" name="tx2765"/>
            <p:cNvSpPr/>
            <p:nvPr/>
          </p:nvSpPr>
          <p:spPr>
            <a:xfrm>
              <a:off x="7031739"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66" name="tx2766"/>
            <p:cNvSpPr/>
            <p:nvPr/>
          </p:nvSpPr>
          <p:spPr>
            <a:xfrm>
              <a:off x="7335145"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67" name="tx2767"/>
            <p:cNvSpPr/>
            <p:nvPr/>
          </p:nvSpPr>
          <p:spPr>
            <a:xfrm>
              <a:off x="7638550"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68" name="tx2768"/>
            <p:cNvSpPr/>
            <p:nvPr/>
          </p:nvSpPr>
          <p:spPr>
            <a:xfrm>
              <a:off x="7941956"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69" name="tx2769"/>
            <p:cNvSpPr/>
            <p:nvPr/>
          </p:nvSpPr>
          <p:spPr>
            <a:xfrm>
              <a:off x="8245362"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70" name="tx2770"/>
            <p:cNvSpPr/>
            <p:nvPr/>
          </p:nvSpPr>
          <p:spPr>
            <a:xfrm>
              <a:off x="8548768"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71" name="tx2771"/>
            <p:cNvSpPr/>
            <p:nvPr/>
          </p:nvSpPr>
          <p:spPr>
            <a:xfrm>
              <a:off x="8852174" y="20003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72" name="tx2772"/>
            <p:cNvSpPr/>
            <p:nvPr/>
          </p:nvSpPr>
          <p:spPr>
            <a:xfrm>
              <a:off x="1873840"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73" name="tx2773"/>
            <p:cNvSpPr/>
            <p:nvPr/>
          </p:nvSpPr>
          <p:spPr>
            <a:xfrm>
              <a:off x="2177246"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74" name="tx2774"/>
            <p:cNvSpPr/>
            <p:nvPr/>
          </p:nvSpPr>
          <p:spPr>
            <a:xfrm>
              <a:off x="2480651"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775" name="tx2775"/>
            <p:cNvSpPr/>
            <p:nvPr/>
          </p:nvSpPr>
          <p:spPr>
            <a:xfrm>
              <a:off x="2784057" y="306759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776" name="tx2776"/>
            <p:cNvSpPr/>
            <p:nvPr/>
          </p:nvSpPr>
          <p:spPr>
            <a:xfrm>
              <a:off x="3087463"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77" name="tx2777"/>
            <p:cNvSpPr/>
            <p:nvPr/>
          </p:nvSpPr>
          <p:spPr>
            <a:xfrm>
              <a:off x="3390869"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78" name="tx2778"/>
            <p:cNvSpPr/>
            <p:nvPr/>
          </p:nvSpPr>
          <p:spPr>
            <a:xfrm>
              <a:off x="3694275"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79" name="tx2779"/>
            <p:cNvSpPr/>
            <p:nvPr/>
          </p:nvSpPr>
          <p:spPr>
            <a:xfrm>
              <a:off x="3997681"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80" name="tx2780"/>
            <p:cNvSpPr/>
            <p:nvPr/>
          </p:nvSpPr>
          <p:spPr>
            <a:xfrm>
              <a:off x="4301086"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81" name="tx2781"/>
            <p:cNvSpPr/>
            <p:nvPr/>
          </p:nvSpPr>
          <p:spPr>
            <a:xfrm>
              <a:off x="4604492"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82" name="tx2782"/>
            <p:cNvSpPr/>
            <p:nvPr/>
          </p:nvSpPr>
          <p:spPr>
            <a:xfrm>
              <a:off x="4907898"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83" name="tx2783"/>
            <p:cNvSpPr/>
            <p:nvPr/>
          </p:nvSpPr>
          <p:spPr>
            <a:xfrm>
              <a:off x="5211304"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84" name="tx2784"/>
            <p:cNvSpPr/>
            <p:nvPr/>
          </p:nvSpPr>
          <p:spPr>
            <a:xfrm>
              <a:off x="5514710"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85" name="tx2785"/>
            <p:cNvSpPr/>
            <p:nvPr/>
          </p:nvSpPr>
          <p:spPr>
            <a:xfrm>
              <a:off x="5818116"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86" name="tx2786"/>
            <p:cNvSpPr/>
            <p:nvPr/>
          </p:nvSpPr>
          <p:spPr>
            <a:xfrm>
              <a:off x="6121521"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87" name="tx2787"/>
            <p:cNvSpPr/>
            <p:nvPr/>
          </p:nvSpPr>
          <p:spPr>
            <a:xfrm>
              <a:off x="6424927"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88" name="tx2788"/>
            <p:cNvSpPr/>
            <p:nvPr/>
          </p:nvSpPr>
          <p:spPr>
            <a:xfrm>
              <a:off x="6728333"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89" name="tx2789"/>
            <p:cNvSpPr/>
            <p:nvPr/>
          </p:nvSpPr>
          <p:spPr>
            <a:xfrm>
              <a:off x="7031739"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90" name="tx2790"/>
            <p:cNvSpPr/>
            <p:nvPr/>
          </p:nvSpPr>
          <p:spPr>
            <a:xfrm>
              <a:off x="7335145"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91" name="tx2791"/>
            <p:cNvSpPr/>
            <p:nvPr/>
          </p:nvSpPr>
          <p:spPr>
            <a:xfrm>
              <a:off x="7638550"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92" name="tx2792"/>
            <p:cNvSpPr/>
            <p:nvPr/>
          </p:nvSpPr>
          <p:spPr>
            <a:xfrm>
              <a:off x="7941956"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93" name="tx2793"/>
            <p:cNvSpPr/>
            <p:nvPr/>
          </p:nvSpPr>
          <p:spPr>
            <a:xfrm>
              <a:off x="8245362"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94" name="tx2794"/>
            <p:cNvSpPr/>
            <p:nvPr/>
          </p:nvSpPr>
          <p:spPr>
            <a:xfrm>
              <a:off x="8548768"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95" name="tx2795"/>
            <p:cNvSpPr/>
            <p:nvPr/>
          </p:nvSpPr>
          <p:spPr>
            <a:xfrm>
              <a:off x="8852174" y="30676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96" name="tx2796"/>
            <p:cNvSpPr/>
            <p:nvPr/>
          </p:nvSpPr>
          <p:spPr>
            <a:xfrm>
              <a:off x="1873840"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97" name="tx2797"/>
            <p:cNvSpPr/>
            <p:nvPr/>
          </p:nvSpPr>
          <p:spPr>
            <a:xfrm>
              <a:off x="2177246"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98" name="tx2798"/>
            <p:cNvSpPr/>
            <p:nvPr/>
          </p:nvSpPr>
          <p:spPr>
            <a:xfrm>
              <a:off x="2480651"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99" name="tx2799"/>
            <p:cNvSpPr/>
            <p:nvPr/>
          </p:nvSpPr>
          <p:spPr>
            <a:xfrm>
              <a:off x="2784057"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800" name="tx2800"/>
            <p:cNvSpPr/>
            <p:nvPr/>
          </p:nvSpPr>
          <p:spPr>
            <a:xfrm>
              <a:off x="3087463"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801" name="tx2801"/>
            <p:cNvSpPr/>
            <p:nvPr/>
          </p:nvSpPr>
          <p:spPr>
            <a:xfrm>
              <a:off x="3390869"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802" name="tx2802"/>
            <p:cNvSpPr/>
            <p:nvPr/>
          </p:nvSpPr>
          <p:spPr>
            <a:xfrm>
              <a:off x="3694275"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803" name="tx2803"/>
            <p:cNvSpPr/>
            <p:nvPr/>
          </p:nvSpPr>
          <p:spPr>
            <a:xfrm>
              <a:off x="3997681"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804" name="tx2804"/>
            <p:cNvSpPr/>
            <p:nvPr/>
          </p:nvSpPr>
          <p:spPr>
            <a:xfrm>
              <a:off x="4301086"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805" name="tx2805"/>
            <p:cNvSpPr/>
            <p:nvPr/>
          </p:nvSpPr>
          <p:spPr>
            <a:xfrm>
              <a:off x="4604492"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806" name="tx2806"/>
            <p:cNvSpPr/>
            <p:nvPr/>
          </p:nvSpPr>
          <p:spPr>
            <a:xfrm>
              <a:off x="4907898"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807" name="tx2807"/>
            <p:cNvSpPr/>
            <p:nvPr/>
          </p:nvSpPr>
          <p:spPr>
            <a:xfrm>
              <a:off x="5211304"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808" name="tx2808"/>
            <p:cNvSpPr/>
            <p:nvPr/>
          </p:nvSpPr>
          <p:spPr>
            <a:xfrm>
              <a:off x="5514710"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809" name="tx2809"/>
            <p:cNvSpPr/>
            <p:nvPr/>
          </p:nvSpPr>
          <p:spPr>
            <a:xfrm>
              <a:off x="5818116"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810" name="tx2810"/>
            <p:cNvSpPr/>
            <p:nvPr/>
          </p:nvSpPr>
          <p:spPr>
            <a:xfrm>
              <a:off x="6121521"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811" name="tx2811"/>
            <p:cNvSpPr/>
            <p:nvPr/>
          </p:nvSpPr>
          <p:spPr>
            <a:xfrm>
              <a:off x="6424927"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812" name="tx2812"/>
            <p:cNvSpPr/>
            <p:nvPr/>
          </p:nvSpPr>
          <p:spPr>
            <a:xfrm>
              <a:off x="6728333"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813" name="tx2813"/>
            <p:cNvSpPr/>
            <p:nvPr/>
          </p:nvSpPr>
          <p:spPr>
            <a:xfrm>
              <a:off x="7031739"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814" name="tx2814"/>
            <p:cNvSpPr/>
            <p:nvPr/>
          </p:nvSpPr>
          <p:spPr>
            <a:xfrm>
              <a:off x="7335145"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815" name="tx2815"/>
            <p:cNvSpPr/>
            <p:nvPr/>
          </p:nvSpPr>
          <p:spPr>
            <a:xfrm>
              <a:off x="7638550"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816" name="tx2816"/>
            <p:cNvSpPr/>
            <p:nvPr/>
          </p:nvSpPr>
          <p:spPr>
            <a:xfrm>
              <a:off x="7941956"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817" name="tx2817"/>
            <p:cNvSpPr/>
            <p:nvPr/>
          </p:nvSpPr>
          <p:spPr>
            <a:xfrm>
              <a:off x="8245362"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818" name="tx2818"/>
            <p:cNvSpPr/>
            <p:nvPr/>
          </p:nvSpPr>
          <p:spPr>
            <a:xfrm>
              <a:off x="8548768"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819" name="tx2819"/>
            <p:cNvSpPr/>
            <p:nvPr/>
          </p:nvSpPr>
          <p:spPr>
            <a:xfrm>
              <a:off x="8852174" y="50496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820" name="tx2820"/>
            <p:cNvSpPr/>
            <p:nvPr/>
          </p:nvSpPr>
          <p:spPr>
            <a:xfrm>
              <a:off x="1873840"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21" name="tx2821"/>
            <p:cNvSpPr/>
            <p:nvPr/>
          </p:nvSpPr>
          <p:spPr>
            <a:xfrm>
              <a:off x="2177246"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22" name="tx2822"/>
            <p:cNvSpPr/>
            <p:nvPr/>
          </p:nvSpPr>
          <p:spPr>
            <a:xfrm>
              <a:off x="2480651"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23" name="tx2823"/>
            <p:cNvSpPr/>
            <p:nvPr/>
          </p:nvSpPr>
          <p:spPr>
            <a:xfrm>
              <a:off x="2784057"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24" name="tx2824"/>
            <p:cNvSpPr/>
            <p:nvPr/>
          </p:nvSpPr>
          <p:spPr>
            <a:xfrm>
              <a:off x="3087463"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25" name="tx2825"/>
            <p:cNvSpPr/>
            <p:nvPr/>
          </p:nvSpPr>
          <p:spPr>
            <a:xfrm>
              <a:off x="3390869"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26" name="tx2826"/>
            <p:cNvSpPr/>
            <p:nvPr/>
          </p:nvSpPr>
          <p:spPr>
            <a:xfrm>
              <a:off x="3694275"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27" name="tx2827"/>
            <p:cNvSpPr/>
            <p:nvPr/>
          </p:nvSpPr>
          <p:spPr>
            <a:xfrm>
              <a:off x="3997681"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28" name="tx2828"/>
            <p:cNvSpPr/>
            <p:nvPr/>
          </p:nvSpPr>
          <p:spPr>
            <a:xfrm>
              <a:off x="4301086"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29" name="tx2829"/>
            <p:cNvSpPr/>
            <p:nvPr/>
          </p:nvSpPr>
          <p:spPr>
            <a:xfrm>
              <a:off x="4604492"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30" name="tx2830"/>
            <p:cNvSpPr/>
            <p:nvPr/>
          </p:nvSpPr>
          <p:spPr>
            <a:xfrm>
              <a:off x="4907898"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31" name="tx2831"/>
            <p:cNvSpPr/>
            <p:nvPr/>
          </p:nvSpPr>
          <p:spPr>
            <a:xfrm>
              <a:off x="5211304" y="1542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32" name="tx2832"/>
            <p:cNvSpPr/>
            <p:nvPr/>
          </p:nvSpPr>
          <p:spPr>
            <a:xfrm>
              <a:off x="1873840" y="3372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833" name="tx2833"/>
            <p:cNvSpPr/>
            <p:nvPr/>
          </p:nvSpPr>
          <p:spPr>
            <a:xfrm>
              <a:off x="2177246" y="3372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834" name="tx2834"/>
            <p:cNvSpPr/>
            <p:nvPr/>
          </p:nvSpPr>
          <p:spPr>
            <a:xfrm>
              <a:off x="2480651" y="33725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835" name="tx2835"/>
            <p:cNvSpPr/>
            <p:nvPr/>
          </p:nvSpPr>
          <p:spPr>
            <a:xfrm>
              <a:off x="2784057" y="3372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836" name="tx2836"/>
            <p:cNvSpPr/>
            <p:nvPr/>
          </p:nvSpPr>
          <p:spPr>
            <a:xfrm>
              <a:off x="3087463" y="3372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837" name="tx2837"/>
            <p:cNvSpPr/>
            <p:nvPr/>
          </p:nvSpPr>
          <p:spPr>
            <a:xfrm>
              <a:off x="3390869" y="3372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838" name="tx2838"/>
            <p:cNvSpPr/>
            <p:nvPr/>
          </p:nvSpPr>
          <p:spPr>
            <a:xfrm>
              <a:off x="3694275" y="3372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39" name="tx2839"/>
            <p:cNvSpPr/>
            <p:nvPr/>
          </p:nvSpPr>
          <p:spPr>
            <a:xfrm>
              <a:off x="3997681" y="3372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40" name="tx2840"/>
            <p:cNvSpPr/>
            <p:nvPr/>
          </p:nvSpPr>
          <p:spPr>
            <a:xfrm>
              <a:off x="4301086" y="3372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41" name="tx2841"/>
            <p:cNvSpPr/>
            <p:nvPr/>
          </p:nvSpPr>
          <p:spPr>
            <a:xfrm>
              <a:off x="4604492" y="3372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842" name="tx2842"/>
            <p:cNvSpPr/>
            <p:nvPr/>
          </p:nvSpPr>
          <p:spPr>
            <a:xfrm>
              <a:off x="4907898" y="3372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843" name="tx2843"/>
            <p:cNvSpPr/>
            <p:nvPr/>
          </p:nvSpPr>
          <p:spPr>
            <a:xfrm>
              <a:off x="5211304" y="3372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44" name="tx2844"/>
            <p:cNvSpPr/>
            <p:nvPr/>
          </p:nvSpPr>
          <p:spPr>
            <a:xfrm>
              <a:off x="5514710" y="3372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845" name="tx2845"/>
            <p:cNvSpPr/>
            <p:nvPr/>
          </p:nvSpPr>
          <p:spPr>
            <a:xfrm>
              <a:off x="5818116" y="3372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846" name="tx2846"/>
            <p:cNvSpPr/>
            <p:nvPr/>
          </p:nvSpPr>
          <p:spPr>
            <a:xfrm>
              <a:off x="6121521" y="3372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847" name="tx2847"/>
            <p:cNvSpPr/>
            <p:nvPr/>
          </p:nvSpPr>
          <p:spPr>
            <a:xfrm>
              <a:off x="6424927" y="3372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848" name="tx2848"/>
            <p:cNvSpPr/>
            <p:nvPr/>
          </p:nvSpPr>
          <p:spPr>
            <a:xfrm>
              <a:off x="6728333" y="3372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849" name="tx2849"/>
            <p:cNvSpPr/>
            <p:nvPr/>
          </p:nvSpPr>
          <p:spPr>
            <a:xfrm>
              <a:off x="7031739" y="33725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850" name="tx2850"/>
            <p:cNvSpPr/>
            <p:nvPr/>
          </p:nvSpPr>
          <p:spPr>
            <a:xfrm>
              <a:off x="7335145" y="33725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851" name="tx2851"/>
            <p:cNvSpPr/>
            <p:nvPr/>
          </p:nvSpPr>
          <p:spPr>
            <a:xfrm>
              <a:off x="7638550" y="3372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852" name="tx2852"/>
            <p:cNvSpPr/>
            <p:nvPr/>
          </p:nvSpPr>
          <p:spPr>
            <a:xfrm>
              <a:off x="7941956" y="3372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853" name="tx2853"/>
            <p:cNvSpPr/>
            <p:nvPr/>
          </p:nvSpPr>
          <p:spPr>
            <a:xfrm>
              <a:off x="8245362" y="3372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854" name="tx2854"/>
            <p:cNvSpPr/>
            <p:nvPr/>
          </p:nvSpPr>
          <p:spPr>
            <a:xfrm>
              <a:off x="8548768" y="3372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55" name="tx2855"/>
            <p:cNvSpPr/>
            <p:nvPr/>
          </p:nvSpPr>
          <p:spPr>
            <a:xfrm>
              <a:off x="8852174" y="3372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856" name="tx2856"/>
            <p:cNvSpPr/>
            <p:nvPr/>
          </p:nvSpPr>
          <p:spPr>
            <a:xfrm>
              <a:off x="1873840"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857" name="tx2857"/>
            <p:cNvSpPr/>
            <p:nvPr/>
          </p:nvSpPr>
          <p:spPr>
            <a:xfrm>
              <a:off x="2177246"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858" name="tx2858"/>
            <p:cNvSpPr/>
            <p:nvPr/>
          </p:nvSpPr>
          <p:spPr>
            <a:xfrm>
              <a:off x="2480651"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859" name="tx2859"/>
            <p:cNvSpPr/>
            <p:nvPr/>
          </p:nvSpPr>
          <p:spPr>
            <a:xfrm>
              <a:off x="2784057"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860" name="tx2860"/>
            <p:cNvSpPr/>
            <p:nvPr/>
          </p:nvSpPr>
          <p:spPr>
            <a:xfrm>
              <a:off x="3087463"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61" name="tx2861"/>
            <p:cNvSpPr/>
            <p:nvPr/>
          </p:nvSpPr>
          <p:spPr>
            <a:xfrm>
              <a:off x="3390869"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62" name="tx2862"/>
            <p:cNvSpPr/>
            <p:nvPr/>
          </p:nvSpPr>
          <p:spPr>
            <a:xfrm>
              <a:off x="3694275"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63" name="tx2863"/>
            <p:cNvSpPr/>
            <p:nvPr/>
          </p:nvSpPr>
          <p:spPr>
            <a:xfrm>
              <a:off x="3997681"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64" name="tx2864"/>
            <p:cNvSpPr/>
            <p:nvPr/>
          </p:nvSpPr>
          <p:spPr>
            <a:xfrm>
              <a:off x="4301086"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65" name="tx2865"/>
            <p:cNvSpPr/>
            <p:nvPr/>
          </p:nvSpPr>
          <p:spPr>
            <a:xfrm>
              <a:off x="4604492"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66" name="tx2866"/>
            <p:cNvSpPr/>
            <p:nvPr/>
          </p:nvSpPr>
          <p:spPr>
            <a:xfrm>
              <a:off x="4907898"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67" name="tx2867"/>
            <p:cNvSpPr/>
            <p:nvPr/>
          </p:nvSpPr>
          <p:spPr>
            <a:xfrm>
              <a:off x="5211304"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68" name="tx2868"/>
            <p:cNvSpPr/>
            <p:nvPr/>
          </p:nvSpPr>
          <p:spPr>
            <a:xfrm>
              <a:off x="5514710"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69" name="tx2869"/>
            <p:cNvSpPr/>
            <p:nvPr/>
          </p:nvSpPr>
          <p:spPr>
            <a:xfrm>
              <a:off x="5818116"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70" name="tx2870"/>
            <p:cNvSpPr/>
            <p:nvPr/>
          </p:nvSpPr>
          <p:spPr>
            <a:xfrm>
              <a:off x="6121521"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71" name="tx2871"/>
            <p:cNvSpPr/>
            <p:nvPr/>
          </p:nvSpPr>
          <p:spPr>
            <a:xfrm>
              <a:off x="6424927"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72" name="tx2872"/>
            <p:cNvSpPr/>
            <p:nvPr/>
          </p:nvSpPr>
          <p:spPr>
            <a:xfrm>
              <a:off x="6728333"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73" name="tx2873"/>
            <p:cNvSpPr/>
            <p:nvPr/>
          </p:nvSpPr>
          <p:spPr>
            <a:xfrm>
              <a:off x="7031739"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74" name="tx2874"/>
            <p:cNvSpPr/>
            <p:nvPr/>
          </p:nvSpPr>
          <p:spPr>
            <a:xfrm>
              <a:off x="7335145"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75" name="tx2875"/>
            <p:cNvSpPr/>
            <p:nvPr/>
          </p:nvSpPr>
          <p:spPr>
            <a:xfrm>
              <a:off x="7638550"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76" name="tx2876"/>
            <p:cNvSpPr/>
            <p:nvPr/>
          </p:nvSpPr>
          <p:spPr>
            <a:xfrm>
              <a:off x="7941956"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77" name="tx2877"/>
            <p:cNvSpPr/>
            <p:nvPr/>
          </p:nvSpPr>
          <p:spPr>
            <a:xfrm>
              <a:off x="8245362"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78" name="tx2878"/>
            <p:cNvSpPr/>
            <p:nvPr/>
          </p:nvSpPr>
          <p:spPr>
            <a:xfrm>
              <a:off x="8548768" y="2762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879" name="tx2879"/>
            <p:cNvSpPr/>
            <p:nvPr/>
          </p:nvSpPr>
          <p:spPr>
            <a:xfrm>
              <a:off x="8852174" y="276266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880" name="tx2880"/>
            <p:cNvSpPr/>
            <p:nvPr/>
          </p:nvSpPr>
          <p:spPr>
            <a:xfrm>
              <a:off x="1873840"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81" name="tx2881"/>
            <p:cNvSpPr/>
            <p:nvPr/>
          </p:nvSpPr>
          <p:spPr>
            <a:xfrm>
              <a:off x="2177246"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882" name="tx2882"/>
            <p:cNvSpPr/>
            <p:nvPr/>
          </p:nvSpPr>
          <p:spPr>
            <a:xfrm>
              <a:off x="2480651"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83" name="tx2883"/>
            <p:cNvSpPr/>
            <p:nvPr/>
          </p:nvSpPr>
          <p:spPr>
            <a:xfrm>
              <a:off x="2784057"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84" name="tx2884"/>
            <p:cNvSpPr/>
            <p:nvPr/>
          </p:nvSpPr>
          <p:spPr>
            <a:xfrm>
              <a:off x="3087463"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85" name="tx2885"/>
            <p:cNvSpPr/>
            <p:nvPr/>
          </p:nvSpPr>
          <p:spPr>
            <a:xfrm>
              <a:off x="3390869"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86" name="tx2886"/>
            <p:cNvSpPr/>
            <p:nvPr/>
          </p:nvSpPr>
          <p:spPr>
            <a:xfrm>
              <a:off x="3694275"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87" name="tx2887"/>
            <p:cNvSpPr/>
            <p:nvPr/>
          </p:nvSpPr>
          <p:spPr>
            <a:xfrm>
              <a:off x="3997681"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88" name="tx2888"/>
            <p:cNvSpPr/>
            <p:nvPr/>
          </p:nvSpPr>
          <p:spPr>
            <a:xfrm>
              <a:off x="4301086"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89" name="tx2889"/>
            <p:cNvSpPr/>
            <p:nvPr/>
          </p:nvSpPr>
          <p:spPr>
            <a:xfrm>
              <a:off x="4604492"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90" name="tx2890"/>
            <p:cNvSpPr/>
            <p:nvPr/>
          </p:nvSpPr>
          <p:spPr>
            <a:xfrm>
              <a:off x="4907898"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91" name="tx2891"/>
            <p:cNvSpPr/>
            <p:nvPr/>
          </p:nvSpPr>
          <p:spPr>
            <a:xfrm>
              <a:off x="5211304"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92" name="tx2892"/>
            <p:cNvSpPr/>
            <p:nvPr/>
          </p:nvSpPr>
          <p:spPr>
            <a:xfrm>
              <a:off x="5514710"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93" name="tx2893"/>
            <p:cNvSpPr/>
            <p:nvPr/>
          </p:nvSpPr>
          <p:spPr>
            <a:xfrm>
              <a:off x="5818116"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94" name="tx2894"/>
            <p:cNvSpPr/>
            <p:nvPr/>
          </p:nvSpPr>
          <p:spPr>
            <a:xfrm>
              <a:off x="6121521"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95" name="tx2895"/>
            <p:cNvSpPr/>
            <p:nvPr/>
          </p:nvSpPr>
          <p:spPr>
            <a:xfrm>
              <a:off x="6424927"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96" name="tx2896"/>
            <p:cNvSpPr/>
            <p:nvPr/>
          </p:nvSpPr>
          <p:spPr>
            <a:xfrm>
              <a:off x="6728333"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97" name="tx2897"/>
            <p:cNvSpPr/>
            <p:nvPr/>
          </p:nvSpPr>
          <p:spPr>
            <a:xfrm>
              <a:off x="7031739"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98" name="tx2898"/>
            <p:cNvSpPr/>
            <p:nvPr/>
          </p:nvSpPr>
          <p:spPr>
            <a:xfrm>
              <a:off x="7335145"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99" name="tx2899"/>
            <p:cNvSpPr/>
            <p:nvPr/>
          </p:nvSpPr>
          <p:spPr>
            <a:xfrm>
              <a:off x="7638550"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900" name="tx2900"/>
            <p:cNvSpPr/>
            <p:nvPr/>
          </p:nvSpPr>
          <p:spPr>
            <a:xfrm>
              <a:off x="7941956"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901" name="tx2901"/>
            <p:cNvSpPr/>
            <p:nvPr/>
          </p:nvSpPr>
          <p:spPr>
            <a:xfrm>
              <a:off x="8245362"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902" name="tx2902"/>
            <p:cNvSpPr/>
            <p:nvPr/>
          </p:nvSpPr>
          <p:spPr>
            <a:xfrm>
              <a:off x="8548768" y="13905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903" name="tx2903"/>
            <p:cNvSpPr/>
            <p:nvPr/>
          </p:nvSpPr>
          <p:spPr>
            <a:xfrm>
              <a:off x="8852174" y="139047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904" name="tx2904"/>
            <p:cNvSpPr/>
            <p:nvPr/>
          </p:nvSpPr>
          <p:spPr>
            <a:xfrm>
              <a:off x="1873840" y="45922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905" name="tx2905"/>
            <p:cNvSpPr/>
            <p:nvPr/>
          </p:nvSpPr>
          <p:spPr>
            <a:xfrm>
              <a:off x="2177246" y="45922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906" name="tx2906"/>
            <p:cNvSpPr/>
            <p:nvPr/>
          </p:nvSpPr>
          <p:spPr>
            <a:xfrm>
              <a:off x="2480651" y="45922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907" name="tx2907"/>
            <p:cNvSpPr/>
            <p:nvPr/>
          </p:nvSpPr>
          <p:spPr>
            <a:xfrm>
              <a:off x="2784057" y="45922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908" name="tx2908"/>
            <p:cNvSpPr/>
            <p:nvPr/>
          </p:nvSpPr>
          <p:spPr>
            <a:xfrm>
              <a:off x="3087463" y="45922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909" name="tx2909"/>
            <p:cNvSpPr/>
            <p:nvPr/>
          </p:nvSpPr>
          <p:spPr>
            <a:xfrm>
              <a:off x="3390869" y="459224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910" name="tx2910"/>
            <p:cNvSpPr/>
            <p:nvPr/>
          </p:nvSpPr>
          <p:spPr>
            <a:xfrm>
              <a:off x="3694275" y="45922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911" name="tx2911"/>
            <p:cNvSpPr/>
            <p:nvPr/>
          </p:nvSpPr>
          <p:spPr>
            <a:xfrm>
              <a:off x="3997681" y="45922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912" name="tx2912"/>
            <p:cNvSpPr/>
            <p:nvPr/>
          </p:nvSpPr>
          <p:spPr>
            <a:xfrm>
              <a:off x="4301086" y="45922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913" name="tx2913"/>
            <p:cNvSpPr/>
            <p:nvPr/>
          </p:nvSpPr>
          <p:spPr>
            <a:xfrm>
              <a:off x="4604492" y="45922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914" name="tx2914"/>
            <p:cNvSpPr/>
            <p:nvPr/>
          </p:nvSpPr>
          <p:spPr>
            <a:xfrm>
              <a:off x="4907898" y="45922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915" name="tx2915"/>
            <p:cNvSpPr/>
            <p:nvPr/>
          </p:nvSpPr>
          <p:spPr>
            <a:xfrm>
              <a:off x="5211304" y="45922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916" name="tx2916"/>
            <p:cNvSpPr/>
            <p:nvPr/>
          </p:nvSpPr>
          <p:spPr>
            <a:xfrm>
              <a:off x="5514710" y="45922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917" name="tx2917"/>
            <p:cNvSpPr/>
            <p:nvPr/>
          </p:nvSpPr>
          <p:spPr>
            <a:xfrm>
              <a:off x="5818116" y="45922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918" name="tx2918"/>
            <p:cNvSpPr/>
            <p:nvPr/>
          </p:nvSpPr>
          <p:spPr>
            <a:xfrm>
              <a:off x="6121521" y="45922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919" name="tx2919"/>
            <p:cNvSpPr/>
            <p:nvPr/>
          </p:nvSpPr>
          <p:spPr>
            <a:xfrm>
              <a:off x="6424927" y="45922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920" name="tx2920"/>
            <p:cNvSpPr/>
            <p:nvPr/>
          </p:nvSpPr>
          <p:spPr>
            <a:xfrm>
              <a:off x="6728333" y="45922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921" name="tx2921"/>
            <p:cNvSpPr/>
            <p:nvPr/>
          </p:nvSpPr>
          <p:spPr>
            <a:xfrm>
              <a:off x="7031739" y="459224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922" name="tx2922"/>
            <p:cNvSpPr/>
            <p:nvPr/>
          </p:nvSpPr>
          <p:spPr>
            <a:xfrm>
              <a:off x="7335145" y="45922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923" name="tx2923"/>
            <p:cNvSpPr/>
            <p:nvPr/>
          </p:nvSpPr>
          <p:spPr>
            <a:xfrm>
              <a:off x="7638550" y="45922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924" name="tx2924"/>
            <p:cNvSpPr/>
            <p:nvPr/>
          </p:nvSpPr>
          <p:spPr>
            <a:xfrm>
              <a:off x="7941956" y="45922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925" name="tx2925"/>
            <p:cNvSpPr/>
            <p:nvPr/>
          </p:nvSpPr>
          <p:spPr>
            <a:xfrm>
              <a:off x="8245362" y="459224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926" name="tx2926"/>
            <p:cNvSpPr/>
            <p:nvPr/>
          </p:nvSpPr>
          <p:spPr>
            <a:xfrm>
              <a:off x="8548768" y="45922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927" name="tx2927"/>
            <p:cNvSpPr/>
            <p:nvPr/>
          </p:nvSpPr>
          <p:spPr>
            <a:xfrm>
              <a:off x="8852174" y="45922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928" name="tx2928"/>
            <p:cNvSpPr/>
            <p:nvPr/>
          </p:nvSpPr>
          <p:spPr>
            <a:xfrm>
              <a:off x="1873840"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929" name="tx2929"/>
            <p:cNvSpPr/>
            <p:nvPr/>
          </p:nvSpPr>
          <p:spPr>
            <a:xfrm>
              <a:off x="2177246"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930" name="tx2930"/>
            <p:cNvSpPr/>
            <p:nvPr/>
          </p:nvSpPr>
          <p:spPr>
            <a:xfrm>
              <a:off x="2480651"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931" name="tx2931"/>
            <p:cNvSpPr/>
            <p:nvPr/>
          </p:nvSpPr>
          <p:spPr>
            <a:xfrm>
              <a:off x="2784057"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932" name="tx2932"/>
            <p:cNvSpPr/>
            <p:nvPr/>
          </p:nvSpPr>
          <p:spPr>
            <a:xfrm>
              <a:off x="3087463"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933" name="tx2933"/>
            <p:cNvSpPr/>
            <p:nvPr/>
          </p:nvSpPr>
          <p:spPr>
            <a:xfrm>
              <a:off x="3390869"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934" name="tx2934"/>
            <p:cNvSpPr/>
            <p:nvPr/>
          </p:nvSpPr>
          <p:spPr>
            <a:xfrm>
              <a:off x="3694275"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935" name="tx2935"/>
            <p:cNvSpPr/>
            <p:nvPr/>
          </p:nvSpPr>
          <p:spPr>
            <a:xfrm>
              <a:off x="3997681"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936" name="tx2936"/>
            <p:cNvSpPr/>
            <p:nvPr/>
          </p:nvSpPr>
          <p:spPr>
            <a:xfrm>
              <a:off x="4301086"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937" name="tx2937"/>
            <p:cNvSpPr/>
            <p:nvPr/>
          </p:nvSpPr>
          <p:spPr>
            <a:xfrm>
              <a:off x="4604492"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938" name="tx2938"/>
            <p:cNvSpPr/>
            <p:nvPr/>
          </p:nvSpPr>
          <p:spPr>
            <a:xfrm>
              <a:off x="4907898"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939" name="tx2939"/>
            <p:cNvSpPr/>
            <p:nvPr/>
          </p:nvSpPr>
          <p:spPr>
            <a:xfrm>
              <a:off x="5211304"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940" name="tx2940"/>
            <p:cNvSpPr/>
            <p:nvPr/>
          </p:nvSpPr>
          <p:spPr>
            <a:xfrm>
              <a:off x="5514710"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941" name="tx2941"/>
            <p:cNvSpPr/>
            <p:nvPr/>
          </p:nvSpPr>
          <p:spPr>
            <a:xfrm>
              <a:off x="5818116"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942" name="tx2942"/>
            <p:cNvSpPr/>
            <p:nvPr/>
          </p:nvSpPr>
          <p:spPr>
            <a:xfrm>
              <a:off x="6121521"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943" name="tx2943"/>
            <p:cNvSpPr/>
            <p:nvPr/>
          </p:nvSpPr>
          <p:spPr>
            <a:xfrm>
              <a:off x="6424927"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944" name="tx2944"/>
            <p:cNvSpPr/>
            <p:nvPr/>
          </p:nvSpPr>
          <p:spPr>
            <a:xfrm>
              <a:off x="6728333"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945" name="tx2945"/>
            <p:cNvSpPr/>
            <p:nvPr/>
          </p:nvSpPr>
          <p:spPr>
            <a:xfrm>
              <a:off x="7031739"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946" name="tx2946"/>
            <p:cNvSpPr/>
            <p:nvPr/>
          </p:nvSpPr>
          <p:spPr>
            <a:xfrm>
              <a:off x="7335145"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947" name="tx2947"/>
            <p:cNvSpPr/>
            <p:nvPr/>
          </p:nvSpPr>
          <p:spPr>
            <a:xfrm>
              <a:off x="7638550"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948" name="tx2948"/>
            <p:cNvSpPr/>
            <p:nvPr/>
          </p:nvSpPr>
          <p:spPr>
            <a:xfrm>
              <a:off x="7941956"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949" name="tx2949"/>
            <p:cNvSpPr/>
            <p:nvPr/>
          </p:nvSpPr>
          <p:spPr>
            <a:xfrm>
              <a:off x="8245362" y="322005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950" name="tx2950"/>
            <p:cNvSpPr/>
            <p:nvPr/>
          </p:nvSpPr>
          <p:spPr>
            <a:xfrm>
              <a:off x="8548768"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951" name="tx2951"/>
            <p:cNvSpPr/>
            <p:nvPr/>
          </p:nvSpPr>
          <p:spPr>
            <a:xfrm>
              <a:off x="8852174" y="32200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952" name="tx2952"/>
            <p:cNvSpPr/>
            <p:nvPr/>
          </p:nvSpPr>
          <p:spPr>
            <a:xfrm>
              <a:off x="1873840" y="44398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953" name="tx2953"/>
            <p:cNvSpPr/>
            <p:nvPr/>
          </p:nvSpPr>
          <p:spPr>
            <a:xfrm>
              <a:off x="2177246" y="44398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954" name="tx2954"/>
            <p:cNvSpPr/>
            <p:nvPr/>
          </p:nvSpPr>
          <p:spPr>
            <a:xfrm>
              <a:off x="2480651" y="44398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955" name="tx2955"/>
            <p:cNvSpPr/>
            <p:nvPr/>
          </p:nvSpPr>
          <p:spPr>
            <a:xfrm>
              <a:off x="2784057" y="443978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956" name="tx2956"/>
            <p:cNvSpPr/>
            <p:nvPr/>
          </p:nvSpPr>
          <p:spPr>
            <a:xfrm>
              <a:off x="3087463" y="443978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957" name="tx2957"/>
            <p:cNvSpPr/>
            <p:nvPr/>
          </p:nvSpPr>
          <p:spPr>
            <a:xfrm>
              <a:off x="3390869" y="44398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958" name="tx2958"/>
            <p:cNvSpPr/>
            <p:nvPr/>
          </p:nvSpPr>
          <p:spPr>
            <a:xfrm>
              <a:off x="3694275" y="44398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959" name="tx2959"/>
            <p:cNvSpPr/>
            <p:nvPr/>
          </p:nvSpPr>
          <p:spPr>
            <a:xfrm>
              <a:off x="3997681" y="44398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960" name="tx2960"/>
            <p:cNvSpPr/>
            <p:nvPr/>
          </p:nvSpPr>
          <p:spPr>
            <a:xfrm>
              <a:off x="4301086" y="44398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961" name="tx2961"/>
            <p:cNvSpPr/>
            <p:nvPr/>
          </p:nvSpPr>
          <p:spPr>
            <a:xfrm>
              <a:off x="4604492" y="44398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962" name="tx2962"/>
            <p:cNvSpPr/>
            <p:nvPr/>
          </p:nvSpPr>
          <p:spPr>
            <a:xfrm>
              <a:off x="4907898" y="44398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963" name="tx2963"/>
            <p:cNvSpPr/>
            <p:nvPr/>
          </p:nvSpPr>
          <p:spPr>
            <a:xfrm>
              <a:off x="5211304" y="44398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964" name="tx2964"/>
            <p:cNvSpPr/>
            <p:nvPr/>
          </p:nvSpPr>
          <p:spPr>
            <a:xfrm>
              <a:off x="5514710" y="44398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965" name="tx2965"/>
            <p:cNvSpPr/>
            <p:nvPr/>
          </p:nvSpPr>
          <p:spPr>
            <a:xfrm>
              <a:off x="5818116" y="44398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966" name="tx2966"/>
            <p:cNvSpPr/>
            <p:nvPr/>
          </p:nvSpPr>
          <p:spPr>
            <a:xfrm>
              <a:off x="6121521" y="44398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967" name="tx2967"/>
            <p:cNvSpPr/>
            <p:nvPr/>
          </p:nvSpPr>
          <p:spPr>
            <a:xfrm>
              <a:off x="6424927" y="44398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968" name="tx2968"/>
            <p:cNvSpPr/>
            <p:nvPr/>
          </p:nvSpPr>
          <p:spPr>
            <a:xfrm>
              <a:off x="6728333" y="44398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969" name="tx2969"/>
            <p:cNvSpPr/>
            <p:nvPr/>
          </p:nvSpPr>
          <p:spPr>
            <a:xfrm>
              <a:off x="7031739" y="44398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970" name="tx2970"/>
            <p:cNvSpPr/>
            <p:nvPr/>
          </p:nvSpPr>
          <p:spPr>
            <a:xfrm>
              <a:off x="7335145" y="44398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971" name="tx2971"/>
            <p:cNvSpPr/>
            <p:nvPr/>
          </p:nvSpPr>
          <p:spPr>
            <a:xfrm>
              <a:off x="7638550" y="44398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972" name="tx2972"/>
            <p:cNvSpPr/>
            <p:nvPr/>
          </p:nvSpPr>
          <p:spPr>
            <a:xfrm>
              <a:off x="7941956" y="44398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973" name="tx2973"/>
            <p:cNvSpPr/>
            <p:nvPr/>
          </p:nvSpPr>
          <p:spPr>
            <a:xfrm>
              <a:off x="8245362" y="44398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974" name="tx2974"/>
            <p:cNvSpPr/>
            <p:nvPr/>
          </p:nvSpPr>
          <p:spPr>
            <a:xfrm>
              <a:off x="8548768" y="44398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975" name="tx2975"/>
            <p:cNvSpPr/>
            <p:nvPr/>
          </p:nvSpPr>
          <p:spPr>
            <a:xfrm>
              <a:off x="8852174" y="44398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976" name="tx2976"/>
            <p:cNvSpPr/>
            <p:nvPr/>
          </p:nvSpPr>
          <p:spPr>
            <a:xfrm>
              <a:off x="1893936" y="5354609"/>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8</a:t>
              </a:r>
            </a:p>
          </p:txBody>
        </p:sp>
        <p:sp>
          <p:nvSpPr>
            <p:cNvPr id="2977" name="tx2977"/>
            <p:cNvSpPr/>
            <p:nvPr/>
          </p:nvSpPr>
          <p:spPr>
            <a:xfrm>
              <a:off x="2480651" y="53546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40</a:t>
              </a:r>
            </a:p>
          </p:txBody>
        </p:sp>
        <p:sp>
          <p:nvSpPr>
            <p:cNvPr id="2978" name="tx2978"/>
            <p:cNvSpPr/>
            <p:nvPr/>
          </p:nvSpPr>
          <p:spPr>
            <a:xfrm>
              <a:off x="2784057" y="535457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53</a:t>
              </a:r>
            </a:p>
          </p:txBody>
        </p:sp>
        <p:sp>
          <p:nvSpPr>
            <p:cNvPr id="2979" name="tx2979"/>
            <p:cNvSpPr/>
            <p:nvPr/>
          </p:nvSpPr>
          <p:spPr>
            <a:xfrm>
              <a:off x="4907898" y="466847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39</a:t>
              </a:r>
            </a:p>
          </p:txBody>
        </p:sp>
        <p:sp>
          <p:nvSpPr>
            <p:cNvPr id="2980" name="tx2980"/>
            <p:cNvSpPr/>
            <p:nvPr/>
          </p:nvSpPr>
          <p:spPr>
            <a:xfrm>
              <a:off x="1789722"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2000</a:t>
              </a:r>
            </a:p>
          </p:txBody>
        </p:sp>
        <p:sp>
          <p:nvSpPr>
            <p:cNvPr id="2981" name="tx2981"/>
            <p:cNvSpPr/>
            <p:nvPr/>
          </p:nvSpPr>
          <p:spPr>
            <a:xfrm>
              <a:off x="2093127"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2001</a:t>
              </a:r>
            </a:p>
          </p:txBody>
        </p:sp>
        <p:sp>
          <p:nvSpPr>
            <p:cNvPr id="2982" name="tx2982"/>
            <p:cNvSpPr/>
            <p:nvPr/>
          </p:nvSpPr>
          <p:spPr>
            <a:xfrm>
              <a:off x="2396533"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2002</a:t>
              </a:r>
            </a:p>
          </p:txBody>
        </p:sp>
        <p:sp>
          <p:nvSpPr>
            <p:cNvPr id="2983" name="tx2983"/>
            <p:cNvSpPr/>
            <p:nvPr/>
          </p:nvSpPr>
          <p:spPr>
            <a:xfrm>
              <a:off x="2699939"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2003</a:t>
              </a:r>
            </a:p>
          </p:txBody>
        </p:sp>
        <p:sp>
          <p:nvSpPr>
            <p:cNvPr id="2984" name="tx2984"/>
            <p:cNvSpPr/>
            <p:nvPr/>
          </p:nvSpPr>
          <p:spPr>
            <a:xfrm>
              <a:off x="3003345"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2004</a:t>
              </a:r>
            </a:p>
          </p:txBody>
        </p:sp>
        <p:sp>
          <p:nvSpPr>
            <p:cNvPr id="2985" name="tx2985"/>
            <p:cNvSpPr/>
            <p:nvPr/>
          </p:nvSpPr>
          <p:spPr>
            <a:xfrm>
              <a:off x="3306751"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2005</a:t>
              </a:r>
            </a:p>
          </p:txBody>
        </p:sp>
        <p:sp>
          <p:nvSpPr>
            <p:cNvPr id="2986" name="tx2986"/>
            <p:cNvSpPr/>
            <p:nvPr/>
          </p:nvSpPr>
          <p:spPr>
            <a:xfrm>
              <a:off x="3610157"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2006</a:t>
              </a:r>
            </a:p>
          </p:txBody>
        </p:sp>
        <p:sp>
          <p:nvSpPr>
            <p:cNvPr id="2987" name="tx2987"/>
            <p:cNvSpPr/>
            <p:nvPr/>
          </p:nvSpPr>
          <p:spPr>
            <a:xfrm>
              <a:off x="3913562"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2007</a:t>
              </a:r>
            </a:p>
          </p:txBody>
        </p:sp>
        <p:sp>
          <p:nvSpPr>
            <p:cNvPr id="2988" name="tx2988"/>
            <p:cNvSpPr/>
            <p:nvPr/>
          </p:nvSpPr>
          <p:spPr>
            <a:xfrm>
              <a:off x="4216968"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2008</a:t>
              </a:r>
            </a:p>
          </p:txBody>
        </p:sp>
        <p:sp>
          <p:nvSpPr>
            <p:cNvPr id="2989" name="tx2989"/>
            <p:cNvSpPr/>
            <p:nvPr/>
          </p:nvSpPr>
          <p:spPr>
            <a:xfrm>
              <a:off x="452037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2009</a:t>
              </a:r>
            </a:p>
          </p:txBody>
        </p:sp>
        <p:sp>
          <p:nvSpPr>
            <p:cNvPr id="2990" name="tx2990"/>
            <p:cNvSpPr/>
            <p:nvPr/>
          </p:nvSpPr>
          <p:spPr>
            <a:xfrm>
              <a:off x="4823780"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2010</a:t>
              </a:r>
            </a:p>
          </p:txBody>
        </p:sp>
        <p:sp>
          <p:nvSpPr>
            <p:cNvPr id="2991" name="tx2991"/>
            <p:cNvSpPr/>
            <p:nvPr/>
          </p:nvSpPr>
          <p:spPr>
            <a:xfrm>
              <a:off x="5127186"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2011</a:t>
              </a:r>
            </a:p>
          </p:txBody>
        </p:sp>
        <p:sp>
          <p:nvSpPr>
            <p:cNvPr id="2992" name="tx2992"/>
            <p:cNvSpPr/>
            <p:nvPr/>
          </p:nvSpPr>
          <p:spPr>
            <a:xfrm>
              <a:off x="5430592"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2012</a:t>
              </a:r>
            </a:p>
          </p:txBody>
        </p:sp>
        <p:sp>
          <p:nvSpPr>
            <p:cNvPr id="2993" name="tx2993"/>
            <p:cNvSpPr/>
            <p:nvPr/>
          </p:nvSpPr>
          <p:spPr>
            <a:xfrm>
              <a:off x="5733997"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2013</a:t>
              </a:r>
            </a:p>
          </p:txBody>
        </p:sp>
        <p:sp>
          <p:nvSpPr>
            <p:cNvPr id="2994" name="tx2994"/>
            <p:cNvSpPr/>
            <p:nvPr/>
          </p:nvSpPr>
          <p:spPr>
            <a:xfrm>
              <a:off x="6037403"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2014</a:t>
              </a:r>
            </a:p>
          </p:txBody>
        </p:sp>
        <p:sp>
          <p:nvSpPr>
            <p:cNvPr id="2995" name="tx2995"/>
            <p:cNvSpPr/>
            <p:nvPr/>
          </p:nvSpPr>
          <p:spPr>
            <a:xfrm>
              <a:off x="6340809"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2015</a:t>
              </a:r>
            </a:p>
          </p:txBody>
        </p:sp>
        <p:sp>
          <p:nvSpPr>
            <p:cNvPr id="2996" name="tx2996"/>
            <p:cNvSpPr/>
            <p:nvPr/>
          </p:nvSpPr>
          <p:spPr>
            <a:xfrm>
              <a:off x="6644215"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2016</a:t>
              </a:r>
            </a:p>
          </p:txBody>
        </p:sp>
        <p:sp>
          <p:nvSpPr>
            <p:cNvPr id="2997" name="tx2997"/>
            <p:cNvSpPr/>
            <p:nvPr/>
          </p:nvSpPr>
          <p:spPr>
            <a:xfrm>
              <a:off x="6947621"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2017</a:t>
              </a:r>
            </a:p>
          </p:txBody>
        </p:sp>
        <p:sp>
          <p:nvSpPr>
            <p:cNvPr id="2998" name="tx2998"/>
            <p:cNvSpPr/>
            <p:nvPr/>
          </p:nvSpPr>
          <p:spPr>
            <a:xfrm>
              <a:off x="7251027"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2999" name="tx2999"/>
            <p:cNvSpPr/>
            <p:nvPr/>
          </p:nvSpPr>
          <p:spPr>
            <a:xfrm>
              <a:off x="7554432"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3000" name="tx3000"/>
            <p:cNvSpPr/>
            <p:nvPr/>
          </p:nvSpPr>
          <p:spPr>
            <a:xfrm>
              <a:off x="7857838"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3001" name="tx3001"/>
            <p:cNvSpPr/>
            <p:nvPr/>
          </p:nvSpPr>
          <p:spPr>
            <a:xfrm>
              <a:off x="816124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3002" name="tx3002"/>
            <p:cNvSpPr/>
            <p:nvPr/>
          </p:nvSpPr>
          <p:spPr>
            <a:xfrm>
              <a:off x="8464650"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3003" name="tx3003"/>
            <p:cNvSpPr/>
            <p:nvPr/>
          </p:nvSpPr>
          <p:spPr>
            <a:xfrm>
              <a:off x="8768056"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3004" name="tx3004"/>
            <p:cNvSpPr/>
            <p:nvPr/>
          </p:nvSpPr>
          <p:spPr>
            <a:xfrm>
              <a:off x="1392675" y="5653640"/>
              <a:ext cx="27668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Austria</a:t>
              </a:r>
            </a:p>
          </p:txBody>
        </p:sp>
        <p:sp>
          <p:nvSpPr>
            <p:cNvPr id="3005" name="tx3005"/>
            <p:cNvSpPr/>
            <p:nvPr/>
          </p:nvSpPr>
          <p:spPr>
            <a:xfrm>
              <a:off x="1387770" y="5558655"/>
              <a:ext cx="281589"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Cyprus</a:t>
              </a:r>
            </a:p>
          </p:txBody>
        </p:sp>
        <p:sp>
          <p:nvSpPr>
            <p:cNvPr id="3006" name="tx3006"/>
            <p:cNvSpPr/>
            <p:nvPr/>
          </p:nvSpPr>
          <p:spPr>
            <a:xfrm>
              <a:off x="1451971" y="5501174"/>
              <a:ext cx="217388"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Malta</a:t>
              </a:r>
            </a:p>
          </p:txBody>
        </p:sp>
        <p:sp>
          <p:nvSpPr>
            <p:cNvPr id="3007" name="tx3007"/>
            <p:cNvSpPr/>
            <p:nvPr/>
          </p:nvSpPr>
          <p:spPr>
            <a:xfrm>
              <a:off x="1397537" y="5424942"/>
              <a:ext cx="27182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Ireland</a:t>
              </a:r>
            </a:p>
          </p:txBody>
        </p:sp>
        <p:sp>
          <p:nvSpPr>
            <p:cNvPr id="3008" name="tx3008"/>
            <p:cNvSpPr/>
            <p:nvPr/>
          </p:nvSpPr>
          <p:spPr>
            <a:xfrm>
              <a:off x="1427228" y="5348709"/>
              <a:ext cx="242130"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Nauru</a:t>
              </a:r>
            </a:p>
          </p:txBody>
        </p:sp>
        <p:sp>
          <p:nvSpPr>
            <p:cNvPr id="3009" name="tx3009"/>
            <p:cNvSpPr/>
            <p:nvPr/>
          </p:nvSpPr>
          <p:spPr>
            <a:xfrm>
              <a:off x="1506318" y="5254809"/>
              <a:ext cx="163041"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Italy</a:t>
              </a:r>
            </a:p>
          </p:txBody>
        </p:sp>
        <p:sp>
          <p:nvSpPr>
            <p:cNvPr id="3010" name="tx3010"/>
            <p:cNvSpPr/>
            <p:nvPr/>
          </p:nvSpPr>
          <p:spPr>
            <a:xfrm>
              <a:off x="1145552" y="5196243"/>
              <a:ext cx="523806"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New Zealand</a:t>
              </a:r>
            </a:p>
          </p:txBody>
        </p:sp>
        <p:sp>
          <p:nvSpPr>
            <p:cNvPr id="3011" name="tx3011"/>
            <p:cNvSpPr/>
            <p:nvPr/>
          </p:nvSpPr>
          <p:spPr>
            <a:xfrm>
              <a:off x="1036815" y="5102344"/>
              <a:ext cx="632544"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United Kingdom</a:t>
              </a:r>
            </a:p>
          </p:txBody>
        </p:sp>
        <p:sp>
          <p:nvSpPr>
            <p:cNvPr id="3012" name="tx3012"/>
            <p:cNvSpPr/>
            <p:nvPr/>
          </p:nvSpPr>
          <p:spPr>
            <a:xfrm>
              <a:off x="1214745" y="5042649"/>
              <a:ext cx="454614"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San Marino</a:t>
              </a:r>
            </a:p>
          </p:txBody>
        </p:sp>
        <p:sp>
          <p:nvSpPr>
            <p:cNvPr id="3013" name="tx3013"/>
            <p:cNvSpPr/>
            <p:nvPr/>
          </p:nvSpPr>
          <p:spPr>
            <a:xfrm>
              <a:off x="1392675" y="4967545"/>
              <a:ext cx="27668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France</a:t>
              </a:r>
            </a:p>
          </p:txBody>
        </p:sp>
        <p:sp>
          <p:nvSpPr>
            <p:cNvPr id="3014" name="tx3014"/>
            <p:cNvSpPr/>
            <p:nvPr/>
          </p:nvSpPr>
          <p:spPr>
            <a:xfrm>
              <a:off x="1293791" y="4891312"/>
              <a:ext cx="375567"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Bahamas</a:t>
              </a:r>
            </a:p>
          </p:txBody>
        </p:sp>
        <p:sp>
          <p:nvSpPr>
            <p:cNvPr id="3015" name="tx3015"/>
            <p:cNvSpPr/>
            <p:nvPr/>
          </p:nvSpPr>
          <p:spPr>
            <a:xfrm>
              <a:off x="1288799" y="4815080"/>
              <a:ext cx="380559"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Barbados</a:t>
              </a:r>
            </a:p>
          </p:txBody>
        </p:sp>
        <p:sp>
          <p:nvSpPr>
            <p:cNvPr id="3016" name="tx3016"/>
            <p:cNvSpPr/>
            <p:nvPr/>
          </p:nvSpPr>
          <p:spPr>
            <a:xfrm>
              <a:off x="1209840" y="4737718"/>
              <a:ext cx="459519"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Switzerland</a:t>
              </a:r>
            </a:p>
          </p:txBody>
        </p:sp>
        <p:sp>
          <p:nvSpPr>
            <p:cNvPr id="3017" name="tx3017"/>
            <p:cNvSpPr/>
            <p:nvPr/>
          </p:nvSpPr>
          <p:spPr>
            <a:xfrm>
              <a:off x="1441987" y="4662614"/>
              <a:ext cx="22737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Palau</a:t>
              </a:r>
            </a:p>
          </p:txBody>
        </p:sp>
        <p:sp>
          <p:nvSpPr>
            <p:cNvPr id="3018" name="tx3018"/>
            <p:cNvSpPr/>
            <p:nvPr/>
          </p:nvSpPr>
          <p:spPr>
            <a:xfrm>
              <a:off x="848944" y="4568714"/>
              <a:ext cx="820415"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Trinidad and Tobago</a:t>
              </a:r>
            </a:p>
          </p:txBody>
        </p:sp>
        <p:sp>
          <p:nvSpPr>
            <p:cNvPr id="3019" name="tx3019"/>
            <p:cNvSpPr/>
            <p:nvPr/>
          </p:nvSpPr>
          <p:spPr>
            <a:xfrm>
              <a:off x="1357949" y="4509020"/>
              <a:ext cx="311410"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Canada</a:t>
              </a:r>
            </a:p>
          </p:txBody>
        </p:sp>
        <p:sp>
          <p:nvSpPr>
            <p:cNvPr id="3020" name="tx3020"/>
            <p:cNvSpPr/>
            <p:nvPr/>
          </p:nvSpPr>
          <p:spPr>
            <a:xfrm>
              <a:off x="1135655" y="4432787"/>
              <a:ext cx="533703"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United States</a:t>
              </a:r>
            </a:p>
          </p:txBody>
        </p:sp>
        <p:sp>
          <p:nvSpPr>
            <p:cNvPr id="3021" name="tx3021"/>
            <p:cNvSpPr/>
            <p:nvPr/>
          </p:nvSpPr>
          <p:spPr>
            <a:xfrm>
              <a:off x="1313586" y="4357683"/>
              <a:ext cx="35577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Romania</a:t>
              </a:r>
            </a:p>
          </p:txBody>
        </p:sp>
        <p:sp>
          <p:nvSpPr>
            <p:cNvPr id="3022" name="tx3022"/>
            <p:cNvSpPr/>
            <p:nvPr/>
          </p:nvSpPr>
          <p:spPr>
            <a:xfrm>
              <a:off x="1353087" y="4281450"/>
              <a:ext cx="31627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Monaco</a:t>
              </a:r>
            </a:p>
          </p:txBody>
        </p:sp>
        <p:sp>
          <p:nvSpPr>
            <p:cNvPr id="3023" name="tx3023"/>
            <p:cNvSpPr/>
            <p:nvPr/>
          </p:nvSpPr>
          <p:spPr>
            <a:xfrm>
              <a:off x="1382691" y="4205217"/>
              <a:ext cx="286667"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Iceland</a:t>
              </a:r>
            </a:p>
          </p:txBody>
        </p:sp>
        <p:sp>
          <p:nvSpPr>
            <p:cNvPr id="3024" name="tx3024"/>
            <p:cNvSpPr/>
            <p:nvPr/>
          </p:nvSpPr>
          <p:spPr>
            <a:xfrm>
              <a:off x="1348182" y="4111318"/>
              <a:ext cx="321177"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Belgium</a:t>
              </a:r>
            </a:p>
          </p:txBody>
        </p:sp>
        <p:sp>
          <p:nvSpPr>
            <p:cNvPr id="3025" name="tx3025"/>
            <p:cNvSpPr/>
            <p:nvPr/>
          </p:nvSpPr>
          <p:spPr>
            <a:xfrm>
              <a:off x="1308724" y="4052752"/>
              <a:ext cx="360635"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Denmark</a:t>
              </a:r>
            </a:p>
          </p:txBody>
        </p:sp>
        <p:sp>
          <p:nvSpPr>
            <p:cNvPr id="3026" name="tx3026"/>
            <p:cNvSpPr/>
            <p:nvPr/>
          </p:nvSpPr>
          <p:spPr>
            <a:xfrm>
              <a:off x="1368019" y="3958852"/>
              <a:ext cx="301339"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Norway</a:t>
              </a:r>
            </a:p>
          </p:txBody>
        </p:sp>
        <p:sp>
          <p:nvSpPr>
            <p:cNvPr id="3027" name="tx3027"/>
            <p:cNvSpPr/>
            <p:nvPr/>
          </p:nvSpPr>
          <p:spPr>
            <a:xfrm>
              <a:off x="1372838" y="3900286"/>
              <a:ext cx="296521"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Estonia</a:t>
              </a:r>
            </a:p>
          </p:txBody>
        </p:sp>
        <p:sp>
          <p:nvSpPr>
            <p:cNvPr id="3028" name="tx3028"/>
            <p:cNvSpPr/>
            <p:nvPr/>
          </p:nvSpPr>
          <p:spPr>
            <a:xfrm>
              <a:off x="1466773" y="3822925"/>
              <a:ext cx="202586"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Chile</a:t>
              </a:r>
            </a:p>
          </p:txBody>
        </p:sp>
        <p:sp>
          <p:nvSpPr>
            <p:cNvPr id="3029" name="tx3029"/>
            <p:cNvSpPr/>
            <p:nvPr/>
          </p:nvSpPr>
          <p:spPr>
            <a:xfrm>
              <a:off x="1343190" y="3730154"/>
              <a:ext cx="326169"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Bulgaria</a:t>
              </a:r>
            </a:p>
          </p:txBody>
        </p:sp>
        <p:sp>
          <p:nvSpPr>
            <p:cNvPr id="3030" name="tx3030"/>
            <p:cNvSpPr/>
            <p:nvPr/>
          </p:nvSpPr>
          <p:spPr>
            <a:xfrm>
              <a:off x="1382778" y="3670460"/>
              <a:ext cx="286580"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Croatia</a:t>
              </a:r>
            </a:p>
          </p:txBody>
        </p:sp>
        <p:sp>
          <p:nvSpPr>
            <p:cNvPr id="3031" name="tx3031"/>
            <p:cNvSpPr/>
            <p:nvPr/>
          </p:nvSpPr>
          <p:spPr>
            <a:xfrm>
              <a:off x="1323483" y="3595355"/>
              <a:ext cx="345876"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Australia</a:t>
              </a:r>
            </a:p>
          </p:txBody>
        </p:sp>
        <p:sp>
          <p:nvSpPr>
            <p:cNvPr id="3032" name="tx3032"/>
            <p:cNvSpPr/>
            <p:nvPr/>
          </p:nvSpPr>
          <p:spPr>
            <a:xfrm>
              <a:off x="1338241" y="3519123"/>
              <a:ext cx="331117"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Panama</a:t>
              </a:r>
            </a:p>
          </p:txBody>
        </p:sp>
        <p:sp>
          <p:nvSpPr>
            <p:cNvPr id="3033" name="tx3033"/>
            <p:cNvSpPr/>
            <p:nvPr/>
          </p:nvSpPr>
          <p:spPr>
            <a:xfrm>
              <a:off x="1308507" y="3442890"/>
              <a:ext cx="36085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Lithuania</a:t>
              </a:r>
            </a:p>
          </p:txBody>
        </p:sp>
        <p:sp>
          <p:nvSpPr>
            <p:cNvPr id="3034" name="tx3034"/>
            <p:cNvSpPr/>
            <p:nvPr/>
          </p:nvSpPr>
          <p:spPr>
            <a:xfrm>
              <a:off x="1328344" y="3365528"/>
              <a:ext cx="341014"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Slovenia</a:t>
              </a:r>
            </a:p>
          </p:txBody>
        </p:sp>
        <p:sp>
          <p:nvSpPr>
            <p:cNvPr id="3035" name="tx3035"/>
            <p:cNvSpPr/>
            <p:nvPr/>
          </p:nvSpPr>
          <p:spPr>
            <a:xfrm>
              <a:off x="508103" y="3271672"/>
              <a:ext cx="1161256"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Netherlands (Kingdom of the)</a:t>
              </a:r>
            </a:p>
          </p:txBody>
        </p:sp>
        <p:sp>
          <p:nvSpPr>
            <p:cNvPr id="3036" name="tx3036"/>
            <p:cNvSpPr/>
            <p:nvPr/>
          </p:nvSpPr>
          <p:spPr>
            <a:xfrm>
              <a:off x="1333336" y="3196524"/>
              <a:ext cx="336022"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Uruguay</a:t>
              </a:r>
            </a:p>
          </p:txBody>
        </p:sp>
        <p:sp>
          <p:nvSpPr>
            <p:cNvPr id="3037" name="tx3037"/>
            <p:cNvSpPr/>
            <p:nvPr/>
          </p:nvSpPr>
          <p:spPr>
            <a:xfrm>
              <a:off x="1357992" y="3119206"/>
              <a:ext cx="311367"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Guyana</a:t>
              </a:r>
            </a:p>
          </p:txBody>
        </p:sp>
        <p:sp>
          <p:nvSpPr>
            <p:cNvPr id="3038" name="tx3038"/>
            <p:cNvSpPr/>
            <p:nvPr/>
          </p:nvSpPr>
          <p:spPr>
            <a:xfrm>
              <a:off x="1264057" y="3042974"/>
              <a:ext cx="405302"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Singapore</a:t>
              </a:r>
            </a:p>
          </p:txBody>
        </p:sp>
        <p:sp>
          <p:nvSpPr>
            <p:cNvPr id="3039" name="tx3039"/>
            <p:cNvSpPr/>
            <p:nvPr/>
          </p:nvSpPr>
          <p:spPr>
            <a:xfrm>
              <a:off x="834012" y="2967826"/>
              <a:ext cx="835347"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Antigua and Barbuda</a:t>
              </a:r>
            </a:p>
          </p:txBody>
        </p:sp>
        <p:sp>
          <p:nvSpPr>
            <p:cNvPr id="3040" name="tx3040"/>
            <p:cNvSpPr/>
            <p:nvPr/>
          </p:nvSpPr>
          <p:spPr>
            <a:xfrm>
              <a:off x="824462" y="2909217"/>
              <a:ext cx="844897" cy="64721"/>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United Arab Emirates</a:t>
              </a:r>
            </a:p>
          </p:txBody>
        </p:sp>
        <p:sp>
          <p:nvSpPr>
            <p:cNvPr id="3041" name="tx3041"/>
            <p:cNvSpPr/>
            <p:nvPr/>
          </p:nvSpPr>
          <p:spPr>
            <a:xfrm>
              <a:off x="1392545" y="2833028"/>
              <a:ext cx="27681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Poland</a:t>
              </a:r>
            </a:p>
          </p:txBody>
        </p:sp>
        <p:sp>
          <p:nvSpPr>
            <p:cNvPr id="3042" name="tx3042"/>
            <p:cNvSpPr/>
            <p:nvPr/>
          </p:nvSpPr>
          <p:spPr>
            <a:xfrm>
              <a:off x="1348095" y="2755666"/>
              <a:ext cx="321264"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Sweden</a:t>
              </a:r>
            </a:p>
          </p:txBody>
        </p:sp>
        <p:sp>
          <p:nvSpPr>
            <p:cNvPr id="3043" name="tx3043"/>
            <p:cNvSpPr/>
            <p:nvPr/>
          </p:nvSpPr>
          <p:spPr>
            <a:xfrm>
              <a:off x="1377786" y="2680562"/>
              <a:ext cx="29157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Finland</a:t>
              </a:r>
            </a:p>
          </p:txBody>
        </p:sp>
        <p:sp>
          <p:nvSpPr>
            <p:cNvPr id="3044" name="tx3044"/>
            <p:cNvSpPr/>
            <p:nvPr/>
          </p:nvSpPr>
          <p:spPr>
            <a:xfrm>
              <a:off x="1432133" y="2604329"/>
              <a:ext cx="237225"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Latvia</a:t>
              </a:r>
            </a:p>
          </p:txBody>
        </p:sp>
        <p:sp>
          <p:nvSpPr>
            <p:cNvPr id="3045" name="tx3045"/>
            <p:cNvSpPr/>
            <p:nvPr/>
          </p:nvSpPr>
          <p:spPr>
            <a:xfrm>
              <a:off x="1338241" y="2510430"/>
              <a:ext cx="331117"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Portugal</a:t>
              </a:r>
            </a:p>
          </p:txBody>
        </p:sp>
        <p:sp>
          <p:nvSpPr>
            <p:cNvPr id="3046" name="tx3046"/>
            <p:cNvSpPr/>
            <p:nvPr/>
          </p:nvSpPr>
          <p:spPr>
            <a:xfrm>
              <a:off x="1427141" y="2435239"/>
              <a:ext cx="242217" cy="81303"/>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Japan</a:t>
              </a:r>
            </a:p>
          </p:txBody>
        </p:sp>
        <p:sp>
          <p:nvSpPr>
            <p:cNvPr id="3047" name="tx3047"/>
            <p:cNvSpPr/>
            <p:nvPr/>
          </p:nvSpPr>
          <p:spPr>
            <a:xfrm>
              <a:off x="1303775" y="2356879"/>
              <a:ext cx="365583"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Germany</a:t>
              </a:r>
            </a:p>
          </p:txBody>
        </p:sp>
        <p:sp>
          <p:nvSpPr>
            <p:cNvPr id="3048" name="tx3048"/>
            <p:cNvSpPr/>
            <p:nvPr/>
          </p:nvSpPr>
          <p:spPr>
            <a:xfrm>
              <a:off x="1377830" y="2298270"/>
              <a:ext cx="291529"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Greece</a:t>
              </a:r>
            </a:p>
          </p:txBody>
        </p:sp>
        <p:sp>
          <p:nvSpPr>
            <p:cNvPr id="3049" name="tx3049"/>
            <p:cNvSpPr/>
            <p:nvPr/>
          </p:nvSpPr>
          <p:spPr>
            <a:xfrm>
              <a:off x="1441987" y="2205455"/>
              <a:ext cx="227372" cy="8238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Spain</a:t>
              </a:r>
            </a:p>
          </p:txBody>
        </p:sp>
        <p:sp>
          <p:nvSpPr>
            <p:cNvPr id="3050" name="tx3050"/>
            <p:cNvSpPr/>
            <p:nvPr/>
          </p:nvSpPr>
          <p:spPr>
            <a:xfrm>
              <a:off x="1348182" y="2145804"/>
              <a:ext cx="32117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Czechia</a:t>
              </a:r>
            </a:p>
          </p:txBody>
        </p:sp>
        <p:sp>
          <p:nvSpPr>
            <p:cNvPr id="3051" name="tx3051"/>
            <p:cNvSpPr/>
            <p:nvPr/>
          </p:nvSpPr>
          <p:spPr>
            <a:xfrm>
              <a:off x="849118" y="2069572"/>
              <a:ext cx="820241"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Saint Kitts and Nevis</a:t>
              </a:r>
            </a:p>
          </p:txBody>
        </p:sp>
        <p:sp>
          <p:nvSpPr>
            <p:cNvPr id="3052" name="tx3052"/>
            <p:cNvSpPr/>
            <p:nvPr/>
          </p:nvSpPr>
          <p:spPr>
            <a:xfrm>
              <a:off x="1160311" y="1993339"/>
              <a:ext cx="50904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Saudi Arabia</a:t>
              </a:r>
            </a:p>
          </p:txBody>
        </p:sp>
        <p:sp>
          <p:nvSpPr>
            <p:cNvPr id="3053" name="tx3053"/>
            <p:cNvSpPr/>
            <p:nvPr/>
          </p:nvSpPr>
          <p:spPr>
            <a:xfrm>
              <a:off x="1451971" y="1918235"/>
              <a:ext cx="217388"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Israel</a:t>
              </a:r>
            </a:p>
          </p:txBody>
        </p:sp>
        <p:sp>
          <p:nvSpPr>
            <p:cNvPr id="3054" name="tx3054"/>
            <p:cNvSpPr/>
            <p:nvPr/>
          </p:nvSpPr>
          <p:spPr>
            <a:xfrm>
              <a:off x="1175157" y="1824335"/>
              <a:ext cx="494202"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Luxembourg</a:t>
              </a:r>
            </a:p>
          </p:txBody>
        </p:sp>
        <p:sp>
          <p:nvSpPr>
            <p:cNvPr id="3055" name="tx3055"/>
            <p:cNvSpPr/>
            <p:nvPr/>
          </p:nvSpPr>
          <p:spPr>
            <a:xfrm>
              <a:off x="962674" y="1748059"/>
              <a:ext cx="706685" cy="8238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Republic of Korea</a:t>
              </a:r>
            </a:p>
          </p:txBody>
        </p:sp>
        <p:sp>
          <p:nvSpPr>
            <p:cNvPr id="3056" name="tx3056"/>
            <p:cNvSpPr/>
            <p:nvPr/>
          </p:nvSpPr>
          <p:spPr>
            <a:xfrm>
              <a:off x="1447022" y="1684501"/>
              <a:ext cx="222336" cy="69713"/>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Qatar</a:t>
              </a:r>
            </a:p>
          </p:txBody>
        </p:sp>
        <p:sp>
          <p:nvSpPr>
            <p:cNvPr id="3057" name="tx3057"/>
            <p:cNvSpPr/>
            <p:nvPr/>
          </p:nvSpPr>
          <p:spPr>
            <a:xfrm>
              <a:off x="1353087" y="1613304"/>
              <a:ext cx="31627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Andorra</a:t>
              </a:r>
            </a:p>
          </p:txBody>
        </p:sp>
        <p:sp>
          <p:nvSpPr>
            <p:cNvPr id="3058" name="tx3058"/>
            <p:cNvSpPr/>
            <p:nvPr/>
          </p:nvSpPr>
          <p:spPr>
            <a:xfrm>
              <a:off x="1333336" y="1535942"/>
              <a:ext cx="336022"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Slovakia</a:t>
              </a:r>
            </a:p>
          </p:txBody>
        </p:sp>
        <p:sp>
          <p:nvSpPr>
            <p:cNvPr id="3059" name="tx3059"/>
            <p:cNvSpPr/>
            <p:nvPr/>
          </p:nvSpPr>
          <p:spPr>
            <a:xfrm>
              <a:off x="913405" y="1460838"/>
              <a:ext cx="75595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Brunei Darussalam</a:t>
              </a:r>
            </a:p>
          </p:txBody>
        </p:sp>
        <p:sp>
          <p:nvSpPr>
            <p:cNvPr id="3060" name="tx3060"/>
            <p:cNvSpPr/>
            <p:nvPr/>
          </p:nvSpPr>
          <p:spPr>
            <a:xfrm>
              <a:off x="1239444" y="1365853"/>
              <a:ext cx="429914"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Seychelles</a:t>
              </a:r>
            </a:p>
          </p:txBody>
        </p:sp>
        <p:sp>
          <p:nvSpPr>
            <p:cNvPr id="3061" name="tx3061"/>
            <p:cNvSpPr/>
            <p:nvPr/>
          </p:nvSpPr>
          <p:spPr>
            <a:xfrm>
              <a:off x="1402529" y="1308372"/>
              <a:ext cx="266830"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Kuwait</a:t>
              </a:r>
            </a:p>
          </p:txBody>
        </p:sp>
        <p:sp>
          <p:nvSpPr>
            <p:cNvPr id="3062" name="tx3062"/>
            <p:cNvSpPr/>
            <p:nvPr/>
          </p:nvSpPr>
          <p:spPr>
            <a:xfrm>
              <a:off x="898473" y="1232140"/>
              <a:ext cx="770886"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Russian Federation</a:t>
              </a:r>
            </a:p>
          </p:txBody>
        </p:sp>
        <p:sp>
          <p:nvSpPr>
            <p:cNvPr id="3063" name="tx3063"/>
            <p:cNvSpPr/>
            <p:nvPr/>
          </p:nvSpPr>
          <p:spPr>
            <a:xfrm>
              <a:off x="1427272" y="1154735"/>
              <a:ext cx="242087" cy="6585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Oman</a:t>
              </a:r>
            </a:p>
          </p:txBody>
        </p:sp>
        <p:sp>
          <p:nvSpPr>
            <p:cNvPr id="3064" name="tx3064"/>
            <p:cNvSpPr/>
            <p:nvPr/>
          </p:nvSpPr>
          <p:spPr>
            <a:xfrm>
              <a:off x="1362941" y="1079674"/>
              <a:ext cx="306418"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Bahrain</a:t>
              </a:r>
            </a:p>
          </p:txBody>
        </p:sp>
        <p:sp>
          <p:nvSpPr>
            <p:cNvPr id="3065" name="tx3065"/>
            <p:cNvSpPr/>
            <p:nvPr/>
          </p:nvSpPr>
          <p:spPr>
            <a:xfrm>
              <a:off x="1333336" y="985774"/>
              <a:ext cx="336022"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Hungary</a:t>
              </a:r>
            </a:p>
          </p:txBody>
        </p:sp>
        <p:sp>
          <p:nvSpPr>
            <p:cNvPr id="3066" name="tx3066"/>
            <p:cNvSpPr/>
            <p:nvPr/>
          </p:nvSpPr>
          <p:spPr>
            <a:xfrm>
              <a:off x="3566304" y="6056184"/>
              <a:ext cx="1444203"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Vaccine coverage (%)  </a:t>
              </a:r>
            </a:p>
          </p:txBody>
        </p:sp>
        <p:pic>
          <p:nvPicPr>
            <p:cNvPr id="3067" name="pic3067"/>
            <p:cNvPicPr/>
            <p:nvPr/>
          </p:nvPicPr>
          <p:blipFill>
            <a:blip r:embed="rId2" cstate="print"/>
            <a:stretch>
              <a:fillRect/>
            </a:stretch>
          </p:blipFill>
          <p:spPr>
            <a:xfrm>
              <a:off x="5080096" y="5941007"/>
              <a:ext cx="2160000" cy="219455"/>
            </a:xfrm>
            <a:prstGeom prst="rect">
              <a:avLst/>
            </a:prstGeom>
          </p:spPr>
        </p:pic>
        <p:sp>
          <p:nvSpPr>
            <p:cNvPr id="3068" name="pl3068"/>
            <p:cNvSpPr/>
            <p:nvPr/>
          </p:nvSpPr>
          <p:spPr>
            <a:xfrm>
              <a:off x="5083696"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069" name="pl3069"/>
            <p:cNvSpPr/>
            <p:nvPr/>
          </p:nvSpPr>
          <p:spPr>
            <a:xfrm>
              <a:off x="6353848"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070" name="pl3070"/>
            <p:cNvSpPr/>
            <p:nvPr/>
          </p:nvSpPr>
          <p:spPr>
            <a:xfrm>
              <a:off x="6569128"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071" name="pl3071"/>
            <p:cNvSpPr/>
            <p:nvPr/>
          </p:nvSpPr>
          <p:spPr>
            <a:xfrm>
              <a:off x="6784408"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072" name="pl3072"/>
            <p:cNvSpPr/>
            <p:nvPr/>
          </p:nvSpPr>
          <p:spPr>
            <a:xfrm>
              <a:off x="6999688"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073" name="pl3073"/>
            <p:cNvSpPr/>
            <p:nvPr/>
          </p:nvSpPr>
          <p:spPr>
            <a:xfrm>
              <a:off x="7236496"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074" name="pl3074"/>
            <p:cNvSpPr/>
            <p:nvPr/>
          </p:nvSpPr>
          <p:spPr>
            <a:xfrm>
              <a:off x="5083696"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075" name="pl3075"/>
            <p:cNvSpPr/>
            <p:nvPr/>
          </p:nvSpPr>
          <p:spPr>
            <a:xfrm>
              <a:off x="6353848"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076" name="pl3076"/>
            <p:cNvSpPr/>
            <p:nvPr/>
          </p:nvSpPr>
          <p:spPr>
            <a:xfrm>
              <a:off x="6569128"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077" name="pl3077"/>
            <p:cNvSpPr/>
            <p:nvPr/>
          </p:nvSpPr>
          <p:spPr>
            <a:xfrm>
              <a:off x="6784408"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078" name="pl3078"/>
            <p:cNvSpPr/>
            <p:nvPr/>
          </p:nvSpPr>
          <p:spPr>
            <a:xfrm>
              <a:off x="6999688"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079" name="pl3079"/>
            <p:cNvSpPr/>
            <p:nvPr/>
          </p:nvSpPr>
          <p:spPr>
            <a:xfrm>
              <a:off x="7236496"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080" name="tx3080"/>
            <p:cNvSpPr/>
            <p:nvPr/>
          </p:nvSpPr>
          <p:spPr>
            <a:xfrm>
              <a:off x="5052618" y="6228360"/>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0</a:t>
              </a:r>
            </a:p>
          </p:txBody>
        </p:sp>
        <p:sp>
          <p:nvSpPr>
            <p:cNvPr id="3081" name="tx3081"/>
            <p:cNvSpPr/>
            <p:nvPr/>
          </p:nvSpPr>
          <p:spPr>
            <a:xfrm>
              <a:off x="6291692"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60</a:t>
              </a:r>
            </a:p>
          </p:txBody>
        </p:sp>
        <p:sp>
          <p:nvSpPr>
            <p:cNvPr id="3082" name="tx3082"/>
            <p:cNvSpPr/>
            <p:nvPr/>
          </p:nvSpPr>
          <p:spPr>
            <a:xfrm>
              <a:off x="6506972"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70</a:t>
              </a:r>
            </a:p>
          </p:txBody>
        </p:sp>
        <p:sp>
          <p:nvSpPr>
            <p:cNvPr id="3083" name="tx3083"/>
            <p:cNvSpPr/>
            <p:nvPr/>
          </p:nvSpPr>
          <p:spPr>
            <a:xfrm>
              <a:off x="6722252"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80</a:t>
              </a:r>
            </a:p>
          </p:txBody>
        </p:sp>
        <p:sp>
          <p:nvSpPr>
            <p:cNvPr id="3084" name="tx3084"/>
            <p:cNvSpPr/>
            <p:nvPr/>
          </p:nvSpPr>
          <p:spPr>
            <a:xfrm>
              <a:off x="6937532"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90</a:t>
              </a:r>
            </a:p>
          </p:txBody>
        </p:sp>
        <p:sp>
          <p:nvSpPr>
            <p:cNvPr id="3085" name="tx3085"/>
            <p:cNvSpPr/>
            <p:nvPr/>
          </p:nvSpPr>
          <p:spPr>
            <a:xfrm>
              <a:off x="7143263" y="6228360"/>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100</a:t>
              </a:r>
            </a:p>
          </p:txBody>
        </p:sp>
        <p:sp>
          <p:nvSpPr>
            <p:cNvPr id="3086" name="tx3086"/>
            <p:cNvSpPr/>
            <p:nvPr/>
          </p:nvSpPr>
          <p:spPr>
            <a:xfrm>
              <a:off x="1731989" y="398022"/>
              <a:ext cx="3429007"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MCV1 coverage, by country, HICs, 2000-2023</a:t>
              </a:r>
            </a:p>
          </p:txBody>
        </p:sp>
        <p:sp>
          <p:nvSpPr>
            <p:cNvPr id="3087" name="tx3087"/>
            <p:cNvSpPr/>
            <p:nvPr/>
          </p:nvSpPr>
          <p:spPr>
            <a:xfrm>
              <a:off x="4912824" y="6447811"/>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3088" name="tx3088"/>
            <p:cNvSpPr/>
            <p:nvPr/>
          </p:nvSpPr>
          <p:spPr>
            <a:xfrm>
              <a:off x="4371650" y="6568567"/>
              <a:ext cx="470276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Countries ordered based on descending crude average MCV1 coverage across all years.</a:t>
              </a:r>
            </a:p>
          </p:txBody>
        </p:sp>
      </p:grpSp>
      <p:sp>
        <p:nvSpPr>
          <p:cNvPr id="3089"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heatmap shows MCV1 coverage, by country and year, with countries arranged from high to low average coverage across all years. Red indicates low coverage (&lt;60%) and green indicates high coverage (≥90%). The changing colour gradient can be used to tracked changes in coverage over time and recovery from pandemic-related disruptions where applicable.
Across all years 2000-2023, Bahrain, Hungary, and Oman had the highest crude average MCV1 coverage (99%) and Austria and Cyprus had the lowest (87%).
Over the last 5 years (2019-2023), 46 countries maintained coverage of at least 90%.
There were no countries with coverage consistently below 60% over the last 5 years.</a:t>
            </a: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2909781"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5" name="pl5"/>
            <p:cNvSpPr/>
            <p:nvPr/>
          </p:nvSpPr>
          <p:spPr>
            <a:xfrm>
              <a:off x="4355350"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6" name="pl6"/>
            <p:cNvSpPr/>
            <p:nvPr/>
          </p:nvSpPr>
          <p:spPr>
            <a:xfrm>
              <a:off x="5800920"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7" name="pl7"/>
            <p:cNvSpPr/>
            <p:nvPr/>
          </p:nvSpPr>
          <p:spPr>
            <a:xfrm>
              <a:off x="7246489"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8" name="pl8"/>
            <p:cNvSpPr/>
            <p:nvPr/>
          </p:nvSpPr>
          <p:spPr>
            <a:xfrm>
              <a:off x="1897883" y="5781532"/>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9" name="pl9"/>
            <p:cNvSpPr/>
            <p:nvPr/>
          </p:nvSpPr>
          <p:spPr>
            <a:xfrm>
              <a:off x="1897883" y="5698394"/>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0" name="pl10"/>
            <p:cNvSpPr/>
            <p:nvPr/>
          </p:nvSpPr>
          <p:spPr>
            <a:xfrm>
              <a:off x="1897883" y="5615255"/>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1" name="pl11"/>
            <p:cNvSpPr/>
            <p:nvPr/>
          </p:nvSpPr>
          <p:spPr>
            <a:xfrm>
              <a:off x="1897883" y="5532117"/>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2" name="pl12"/>
            <p:cNvSpPr/>
            <p:nvPr/>
          </p:nvSpPr>
          <p:spPr>
            <a:xfrm>
              <a:off x="1897883" y="544897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3" name="pl13"/>
            <p:cNvSpPr/>
            <p:nvPr/>
          </p:nvSpPr>
          <p:spPr>
            <a:xfrm>
              <a:off x="1897883" y="5365841"/>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4" name="pl14"/>
            <p:cNvSpPr/>
            <p:nvPr/>
          </p:nvSpPr>
          <p:spPr>
            <a:xfrm>
              <a:off x="1897883" y="5282702"/>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5" name="pl15"/>
            <p:cNvSpPr/>
            <p:nvPr/>
          </p:nvSpPr>
          <p:spPr>
            <a:xfrm>
              <a:off x="1897883" y="5199564"/>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6" name="pl16"/>
            <p:cNvSpPr/>
            <p:nvPr/>
          </p:nvSpPr>
          <p:spPr>
            <a:xfrm>
              <a:off x="1897883" y="511642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7" name="pl17"/>
            <p:cNvSpPr/>
            <p:nvPr/>
          </p:nvSpPr>
          <p:spPr>
            <a:xfrm>
              <a:off x="1897883" y="5033288"/>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8" name="pl18"/>
            <p:cNvSpPr/>
            <p:nvPr/>
          </p:nvSpPr>
          <p:spPr>
            <a:xfrm>
              <a:off x="1897883" y="4950150"/>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9" name="pl19"/>
            <p:cNvSpPr/>
            <p:nvPr/>
          </p:nvSpPr>
          <p:spPr>
            <a:xfrm>
              <a:off x="1897883" y="4867011"/>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0" name="pl20"/>
            <p:cNvSpPr/>
            <p:nvPr/>
          </p:nvSpPr>
          <p:spPr>
            <a:xfrm>
              <a:off x="1897883" y="478387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1" name="pl21"/>
            <p:cNvSpPr/>
            <p:nvPr/>
          </p:nvSpPr>
          <p:spPr>
            <a:xfrm>
              <a:off x="1897883" y="4700735"/>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2" name="pl22"/>
            <p:cNvSpPr/>
            <p:nvPr/>
          </p:nvSpPr>
          <p:spPr>
            <a:xfrm>
              <a:off x="1897883" y="4617597"/>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3" name="pl23"/>
            <p:cNvSpPr/>
            <p:nvPr/>
          </p:nvSpPr>
          <p:spPr>
            <a:xfrm>
              <a:off x="1897883" y="4534458"/>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4" name="pl24"/>
            <p:cNvSpPr/>
            <p:nvPr/>
          </p:nvSpPr>
          <p:spPr>
            <a:xfrm>
              <a:off x="1897883" y="4451320"/>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5" name="pl25"/>
            <p:cNvSpPr/>
            <p:nvPr/>
          </p:nvSpPr>
          <p:spPr>
            <a:xfrm>
              <a:off x="1897883" y="4368182"/>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6" name="pl26"/>
            <p:cNvSpPr/>
            <p:nvPr/>
          </p:nvSpPr>
          <p:spPr>
            <a:xfrm>
              <a:off x="1897883" y="4285044"/>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7" name="pl27"/>
            <p:cNvSpPr/>
            <p:nvPr/>
          </p:nvSpPr>
          <p:spPr>
            <a:xfrm>
              <a:off x="1897883" y="420190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8" name="pl28"/>
            <p:cNvSpPr/>
            <p:nvPr/>
          </p:nvSpPr>
          <p:spPr>
            <a:xfrm>
              <a:off x="1897883" y="4118767"/>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9" name="pl29"/>
            <p:cNvSpPr/>
            <p:nvPr/>
          </p:nvSpPr>
          <p:spPr>
            <a:xfrm>
              <a:off x="1897883" y="403562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0" name="pl30"/>
            <p:cNvSpPr/>
            <p:nvPr/>
          </p:nvSpPr>
          <p:spPr>
            <a:xfrm>
              <a:off x="1897883" y="3952491"/>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1" name="pl31"/>
            <p:cNvSpPr/>
            <p:nvPr/>
          </p:nvSpPr>
          <p:spPr>
            <a:xfrm>
              <a:off x="1897883" y="386935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2" name="pl32"/>
            <p:cNvSpPr/>
            <p:nvPr/>
          </p:nvSpPr>
          <p:spPr>
            <a:xfrm>
              <a:off x="1897883" y="3786215"/>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3" name="pl33"/>
            <p:cNvSpPr/>
            <p:nvPr/>
          </p:nvSpPr>
          <p:spPr>
            <a:xfrm>
              <a:off x="1897883" y="370307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4" name="pl34"/>
            <p:cNvSpPr/>
            <p:nvPr/>
          </p:nvSpPr>
          <p:spPr>
            <a:xfrm>
              <a:off x="1897883" y="3619938"/>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5" name="pl35"/>
            <p:cNvSpPr/>
            <p:nvPr/>
          </p:nvSpPr>
          <p:spPr>
            <a:xfrm>
              <a:off x="1897883" y="3536800"/>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6" name="pl36"/>
            <p:cNvSpPr/>
            <p:nvPr/>
          </p:nvSpPr>
          <p:spPr>
            <a:xfrm>
              <a:off x="1897883" y="3453662"/>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7" name="pl37"/>
            <p:cNvSpPr/>
            <p:nvPr/>
          </p:nvSpPr>
          <p:spPr>
            <a:xfrm>
              <a:off x="1897883" y="337052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8" name="pl38"/>
            <p:cNvSpPr/>
            <p:nvPr/>
          </p:nvSpPr>
          <p:spPr>
            <a:xfrm>
              <a:off x="1897883" y="3287385"/>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9" name="pl39"/>
            <p:cNvSpPr/>
            <p:nvPr/>
          </p:nvSpPr>
          <p:spPr>
            <a:xfrm>
              <a:off x="1897883" y="3204247"/>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0" name="pl40"/>
            <p:cNvSpPr/>
            <p:nvPr/>
          </p:nvSpPr>
          <p:spPr>
            <a:xfrm>
              <a:off x="1897883" y="312110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1" name="pl41"/>
            <p:cNvSpPr/>
            <p:nvPr/>
          </p:nvSpPr>
          <p:spPr>
            <a:xfrm>
              <a:off x="1897883" y="3037971"/>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2" name="pl42"/>
            <p:cNvSpPr/>
            <p:nvPr/>
          </p:nvSpPr>
          <p:spPr>
            <a:xfrm>
              <a:off x="1897883" y="2954832"/>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3" name="pl43"/>
            <p:cNvSpPr/>
            <p:nvPr/>
          </p:nvSpPr>
          <p:spPr>
            <a:xfrm>
              <a:off x="1897883" y="2871694"/>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4" name="pl44"/>
            <p:cNvSpPr/>
            <p:nvPr/>
          </p:nvSpPr>
          <p:spPr>
            <a:xfrm>
              <a:off x="1897883" y="278855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5" name="pl45"/>
            <p:cNvSpPr/>
            <p:nvPr/>
          </p:nvSpPr>
          <p:spPr>
            <a:xfrm>
              <a:off x="1897883" y="2705418"/>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6" name="pl46"/>
            <p:cNvSpPr/>
            <p:nvPr/>
          </p:nvSpPr>
          <p:spPr>
            <a:xfrm>
              <a:off x="1897883" y="262227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7" name="pl47"/>
            <p:cNvSpPr/>
            <p:nvPr/>
          </p:nvSpPr>
          <p:spPr>
            <a:xfrm>
              <a:off x="1897883" y="2539141"/>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8" name="pl48"/>
            <p:cNvSpPr/>
            <p:nvPr/>
          </p:nvSpPr>
          <p:spPr>
            <a:xfrm>
              <a:off x="1897883" y="245600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9" name="pl49"/>
            <p:cNvSpPr/>
            <p:nvPr/>
          </p:nvSpPr>
          <p:spPr>
            <a:xfrm>
              <a:off x="1897883" y="2372865"/>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0" name="pl50"/>
            <p:cNvSpPr/>
            <p:nvPr/>
          </p:nvSpPr>
          <p:spPr>
            <a:xfrm>
              <a:off x="1897883" y="2289727"/>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1" name="pl51"/>
            <p:cNvSpPr/>
            <p:nvPr/>
          </p:nvSpPr>
          <p:spPr>
            <a:xfrm>
              <a:off x="1897883" y="2206588"/>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2" name="pl52"/>
            <p:cNvSpPr/>
            <p:nvPr/>
          </p:nvSpPr>
          <p:spPr>
            <a:xfrm>
              <a:off x="1897883" y="2123450"/>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3" name="pl53"/>
            <p:cNvSpPr/>
            <p:nvPr/>
          </p:nvSpPr>
          <p:spPr>
            <a:xfrm>
              <a:off x="1897883" y="2040312"/>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4" name="pl54"/>
            <p:cNvSpPr/>
            <p:nvPr/>
          </p:nvSpPr>
          <p:spPr>
            <a:xfrm>
              <a:off x="1897883" y="1957174"/>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5" name="pl55"/>
            <p:cNvSpPr/>
            <p:nvPr/>
          </p:nvSpPr>
          <p:spPr>
            <a:xfrm>
              <a:off x="1897883" y="1874035"/>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6" name="pl56"/>
            <p:cNvSpPr/>
            <p:nvPr/>
          </p:nvSpPr>
          <p:spPr>
            <a:xfrm>
              <a:off x="1897883" y="1790897"/>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7" name="pl57"/>
            <p:cNvSpPr/>
            <p:nvPr/>
          </p:nvSpPr>
          <p:spPr>
            <a:xfrm>
              <a:off x="1897883" y="170775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8" name="pl58"/>
            <p:cNvSpPr/>
            <p:nvPr/>
          </p:nvSpPr>
          <p:spPr>
            <a:xfrm>
              <a:off x="1897883" y="1624621"/>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9" name="pl59"/>
            <p:cNvSpPr/>
            <p:nvPr/>
          </p:nvSpPr>
          <p:spPr>
            <a:xfrm>
              <a:off x="1897883" y="154148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0" name="pl60"/>
            <p:cNvSpPr/>
            <p:nvPr/>
          </p:nvSpPr>
          <p:spPr>
            <a:xfrm>
              <a:off x="1897883" y="1458344"/>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1" name="pl61"/>
            <p:cNvSpPr/>
            <p:nvPr/>
          </p:nvSpPr>
          <p:spPr>
            <a:xfrm>
              <a:off x="1897883" y="137520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2" name="pl62"/>
            <p:cNvSpPr/>
            <p:nvPr/>
          </p:nvSpPr>
          <p:spPr>
            <a:xfrm>
              <a:off x="1897883" y="1292068"/>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3" name="pl63"/>
            <p:cNvSpPr/>
            <p:nvPr/>
          </p:nvSpPr>
          <p:spPr>
            <a:xfrm>
              <a:off x="1897883" y="1208930"/>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4" name="pl64"/>
            <p:cNvSpPr/>
            <p:nvPr/>
          </p:nvSpPr>
          <p:spPr>
            <a:xfrm>
              <a:off x="1897883" y="1125791"/>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5" name="pl65"/>
            <p:cNvSpPr/>
            <p:nvPr/>
          </p:nvSpPr>
          <p:spPr>
            <a:xfrm>
              <a:off x="1897883" y="104265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6" name="pl66"/>
            <p:cNvSpPr/>
            <p:nvPr/>
          </p:nvSpPr>
          <p:spPr>
            <a:xfrm>
              <a:off x="1897883" y="959515"/>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7" name="pl67"/>
            <p:cNvSpPr/>
            <p:nvPr/>
          </p:nvSpPr>
          <p:spPr>
            <a:xfrm>
              <a:off x="1897883" y="876377"/>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8" name="pl68"/>
            <p:cNvSpPr/>
            <p:nvPr/>
          </p:nvSpPr>
          <p:spPr>
            <a:xfrm>
              <a:off x="1897883" y="79323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9" name="pl69"/>
            <p:cNvSpPr/>
            <p:nvPr/>
          </p:nvSpPr>
          <p:spPr>
            <a:xfrm>
              <a:off x="1897883" y="710100"/>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70" name="pl70"/>
            <p:cNvSpPr/>
            <p:nvPr/>
          </p:nvSpPr>
          <p:spPr>
            <a:xfrm>
              <a:off x="2186997"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3632566"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5078135"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6523704"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74" name="pl74"/>
            <p:cNvSpPr/>
            <p:nvPr/>
          </p:nvSpPr>
          <p:spPr>
            <a:xfrm>
              <a:off x="7969273"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75" name="pl75"/>
            <p:cNvSpPr/>
            <p:nvPr/>
          </p:nvSpPr>
          <p:spPr>
            <a:xfrm>
              <a:off x="7853628" y="710100"/>
              <a:ext cx="57822" cy="0"/>
            </a:xfrm>
            <a:custGeom>
              <a:avLst/>
              <a:pathLst>
                <a:path w="57822" h="0">
                  <a:moveTo>
                    <a:pt x="0" y="0"/>
                  </a:moveTo>
                  <a:lnTo>
                    <a:pt x="0"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76" name="pl76"/>
            <p:cNvSpPr/>
            <p:nvPr/>
          </p:nvSpPr>
          <p:spPr>
            <a:xfrm>
              <a:off x="7911450" y="793239"/>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77" name="pl77"/>
            <p:cNvSpPr/>
            <p:nvPr/>
          </p:nvSpPr>
          <p:spPr>
            <a:xfrm>
              <a:off x="7911450" y="876377"/>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78" name="pl78"/>
            <p:cNvSpPr/>
            <p:nvPr/>
          </p:nvSpPr>
          <p:spPr>
            <a:xfrm>
              <a:off x="7622337" y="959515"/>
              <a:ext cx="289113" cy="0"/>
            </a:xfrm>
            <a:custGeom>
              <a:avLst/>
              <a:pathLst>
                <a:path w="289113" h="0">
                  <a:moveTo>
                    <a:pt x="0" y="0"/>
                  </a:moveTo>
                  <a:lnTo>
                    <a:pt x="57822" y="0"/>
                  </a:lnTo>
                  <a:lnTo>
                    <a:pt x="173468" y="0"/>
                  </a:lnTo>
                  <a:lnTo>
                    <a:pt x="289113" y="0"/>
                  </a:lnTo>
                  <a:lnTo>
                    <a:pt x="289113" y="0"/>
                  </a:lnTo>
                </a:path>
              </a:pathLst>
            </a:custGeom>
            <a:ln w="67753" cap="flat">
              <a:solidFill>
                <a:srgbClr val="E8E8E8">
                  <a:alpha val="100000"/>
                </a:srgbClr>
              </a:solidFill>
              <a:prstDash val="solid"/>
              <a:round/>
            </a:ln>
          </p:spPr>
          <p:txBody>
            <a:bodyPr/>
            <a:lstStyle/>
            <a:p/>
          </p:txBody>
        </p:sp>
        <p:sp>
          <p:nvSpPr>
            <p:cNvPr id="79" name="pl79"/>
            <p:cNvSpPr/>
            <p:nvPr/>
          </p:nvSpPr>
          <p:spPr>
            <a:xfrm>
              <a:off x="7911450" y="1042653"/>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0" name="pl80"/>
            <p:cNvSpPr/>
            <p:nvPr/>
          </p:nvSpPr>
          <p:spPr>
            <a:xfrm>
              <a:off x="7795805" y="1125791"/>
              <a:ext cx="115645" cy="0"/>
            </a:xfrm>
            <a:custGeom>
              <a:avLst/>
              <a:pathLst>
                <a:path w="115645" h="0">
                  <a:moveTo>
                    <a:pt x="0" y="0"/>
                  </a:moveTo>
                  <a:lnTo>
                    <a:pt x="115645" y="0"/>
                  </a:lnTo>
                  <a:lnTo>
                    <a:pt x="115645" y="0"/>
                  </a:lnTo>
                  <a:lnTo>
                    <a:pt x="115645" y="0"/>
                  </a:lnTo>
                  <a:lnTo>
                    <a:pt x="115645" y="0"/>
                  </a:lnTo>
                </a:path>
              </a:pathLst>
            </a:custGeom>
            <a:ln w="67753" cap="flat">
              <a:solidFill>
                <a:srgbClr val="E8E8E8">
                  <a:alpha val="100000"/>
                </a:srgbClr>
              </a:solidFill>
              <a:prstDash val="solid"/>
              <a:round/>
            </a:ln>
          </p:spPr>
          <p:txBody>
            <a:bodyPr/>
            <a:lstStyle/>
            <a:p/>
          </p:txBody>
        </p:sp>
        <p:sp>
          <p:nvSpPr>
            <p:cNvPr id="81" name="pl81"/>
            <p:cNvSpPr/>
            <p:nvPr/>
          </p:nvSpPr>
          <p:spPr>
            <a:xfrm>
              <a:off x="7391045" y="1208930"/>
              <a:ext cx="520404" cy="0"/>
            </a:xfrm>
            <a:custGeom>
              <a:avLst/>
              <a:pathLst>
                <a:path w="520404" h="0">
                  <a:moveTo>
                    <a:pt x="0" y="0"/>
                  </a:moveTo>
                  <a:lnTo>
                    <a:pt x="520404" y="0"/>
                  </a:lnTo>
                  <a:lnTo>
                    <a:pt x="520404" y="0"/>
                  </a:lnTo>
                  <a:lnTo>
                    <a:pt x="520404" y="0"/>
                  </a:lnTo>
                  <a:lnTo>
                    <a:pt x="520404" y="0"/>
                  </a:lnTo>
                </a:path>
              </a:pathLst>
            </a:custGeom>
            <a:ln w="67753" cap="flat">
              <a:solidFill>
                <a:srgbClr val="E8E8E8">
                  <a:alpha val="100000"/>
                </a:srgbClr>
              </a:solidFill>
              <a:prstDash val="solid"/>
              <a:round/>
            </a:ln>
          </p:spPr>
          <p:txBody>
            <a:bodyPr/>
            <a:lstStyle/>
            <a:p/>
          </p:txBody>
        </p:sp>
        <p:sp>
          <p:nvSpPr>
            <p:cNvPr id="82" name="pl82"/>
            <p:cNvSpPr/>
            <p:nvPr/>
          </p:nvSpPr>
          <p:spPr>
            <a:xfrm>
              <a:off x="7853628" y="1292068"/>
              <a:ext cx="57822" cy="0"/>
            </a:xfrm>
            <a:custGeom>
              <a:avLst/>
              <a:pathLst>
                <a:path w="57822" h="0">
                  <a:moveTo>
                    <a:pt x="0" y="0"/>
                  </a:moveTo>
                  <a:lnTo>
                    <a:pt x="0"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83" name="pl83"/>
            <p:cNvSpPr/>
            <p:nvPr/>
          </p:nvSpPr>
          <p:spPr>
            <a:xfrm>
              <a:off x="7853628" y="1375206"/>
              <a:ext cx="57822" cy="0"/>
            </a:xfrm>
            <a:custGeom>
              <a:avLst/>
              <a:pathLst>
                <a:path w="57822" h="0">
                  <a:moveTo>
                    <a:pt x="0" y="0"/>
                  </a:moveTo>
                  <a:lnTo>
                    <a:pt x="0"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84" name="pl84"/>
            <p:cNvSpPr/>
            <p:nvPr/>
          </p:nvSpPr>
          <p:spPr>
            <a:xfrm>
              <a:off x="7680159" y="1458344"/>
              <a:ext cx="173468" cy="0"/>
            </a:xfrm>
            <a:custGeom>
              <a:avLst/>
              <a:pathLst>
                <a:path w="173468" h="0">
                  <a:moveTo>
                    <a:pt x="0" y="0"/>
                  </a:moveTo>
                  <a:lnTo>
                    <a:pt x="173468" y="0"/>
                  </a:lnTo>
                  <a:lnTo>
                    <a:pt x="173468" y="0"/>
                  </a:lnTo>
                  <a:lnTo>
                    <a:pt x="173468" y="0"/>
                  </a:lnTo>
                  <a:lnTo>
                    <a:pt x="173468" y="0"/>
                  </a:lnTo>
                </a:path>
              </a:pathLst>
            </a:custGeom>
            <a:ln w="67753" cap="flat">
              <a:solidFill>
                <a:srgbClr val="E8E8E8">
                  <a:alpha val="100000"/>
                </a:srgbClr>
              </a:solidFill>
              <a:prstDash val="solid"/>
              <a:round/>
            </a:ln>
          </p:spPr>
          <p:txBody>
            <a:bodyPr/>
            <a:lstStyle/>
            <a:p/>
          </p:txBody>
        </p:sp>
        <p:sp>
          <p:nvSpPr>
            <p:cNvPr id="85" name="pl85"/>
            <p:cNvSpPr/>
            <p:nvPr/>
          </p:nvSpPr>
          <p:spPr>
            <a:xfrm>
              <a:off x="7853628" y="1541483"/>
              <a:ext cx="57822" cy="0"/>
            </a:xfrm>
            <a:custGeom>
              <a:avLst/>
              <a:pathLst>
                <a:path w="57822" h="0">
                  <a:moveTo>
                    <a:pt x="0" y="0"/>
                  </a:moveTo>
                  <a:lnTo>
                    <a:pt x="0" y="0"/>
                  </a:lnTo>
                  <a:lnTo>
                    <a:pt x="0" y="0"/>
                  </a:lnTo>
                  <a:lnTo>
                    <a:pt x="57822" y="0"/>
                  </a:lnTo>
                  <a:lnTo>
                    <a:pt x="57822" y="0"/>
                  </a:lnTo>
                </a:path>
              </a:pathLst>
            </a:custGeom>
            <a:ln w="67753" cap="flat">
              <a:solidFill>
                <a:srgbClr val="E8E8E8">
                  <a:alpha val="100000"/>
                </a:srgbClr>
              </a:solidFill>
              <a:prstDash val="solid"/>
              <a:round/>
            </a:ln>
          </p:spPr>
          <p:txBody>
            <a:bodyPr/>
            <a:lstStyle/>
            <a:p/>
          </p:txBody>
        </p:sp>
        <p:sp>
          <p:nvSpPr>
            <p:cNvPr id="86" name="pl86"/>
            <p:cNvSpPr/>
            <p:nvPr/>
          </p:nvSpPr>
          <p:spPr>
            <a:xfrm>
              <a:off x="7795805" y="1624621"/>
              <a:ext cx="115645" cy="0"/>
            </a:xfrm>
            <a:custGeom>
              <a:avLst/>
              <a:pathLst>
                <a:path w="115645" h="0">
                  <a:moveTo>
                    <a:pt x="0" y="0"/>
                  </a:moveTo>
                  <a:lnTo>
                    <a:pt x="0" y="0"/>
                  </a:lnTo>
                  <a:lnTo>
                    <a:pt x="0" y="0"/>
                  </a:lnTo>
                  <a:lnTo>
                    <a:pt x="115645" y="0"/>
                  </a:lnTo>
                  <a:lnTo>
                    <a:pt x="115645" y="0"/>
                  </a:lnTo>
                </a:path>
              </a:pathLst>
            </a:custGeom>
            <a:ln w="67753" cap="flat">
              <a:solidFill>
                <a:srgbClr val="E8E8E8">
                  <a:alpha val="100000"/>
                </a:srgbClr>
              </a:solidFill>
              <a:prstDash val="solid"/>
              <a:round/>
            </a:ln>
          </p:spPr>
          <p:txBody>
            <a:bodyPr/>
            <a:lstStyle/>
            <a:p/>
          </p:txBody>
        </p:sp>
        <p:sp>
          <p:nvSpPr>
            <p:cNvPr id="87" name="pl87"/>
            <p:cNvSpPr/>
            <p:nvPr/>
          </p:nvSpPr>
          <p:spPr>
            <a:xfrm>
              <a:off x="7795805" y="1707759"/>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8" name="pl88"/>
            <p:cNvSpPr/>
            <p:nvPr/>
          </p:nvSpPr>
          <p:spPr>
            <a:xfrm>
              <a:off x="7795805" y="1790897"/>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9" name="pl89"/>
            <p:cNvSpPr/>
            <p:nvPr/>
          </p:nvSpPr>
          <p:spPr>
            <a:xfrm>
              <a:off x="7795805" y="1874035"/>
              <a:ext cx="57822" cy="0"/>
            </a:xfrm>
            <a:custGeom>
              <a:avLst/>
              <a:pathLst>
                <a:path w="57822" h="0">
                  <a:moveTo>
                    <a:pt x="0" y="0"/>
                  </a:moveTo>
                  <a:lnTo>
                    <a:pt x="0"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90" name="pl90"/>
            <p:cNvSpPr/>
            <p:nvPr/>
          </p:nvSpPr>
          <p:spPr>
            <a:xfrm>
              <a:off x="7795805" y="1957174"/>
              <a:ext cx="57822" cy="0"/>
            </a:xfrm>
            <a:custGeom>
              <a:avLst/>
              <a:pathLst>
                <a:path w="57822" h="0">
                  <a:moveTo>
                    <a:pt x="0" y="0"/>
                  </a:moveTo>
                  <a:lnTo>
                    <a:pt x="0" y="0"/>
                  </a:lnTo>
                  <a:lnTo>
                    <a:pt x="0" y="0"/>
                  </a:lnTo>
                  <a:lnTo>
                    <a:pt x="0" y="0"/>
                  </a:lnTo>
                  <a:lnTo>
                    <a:pt x="57822" y="0"/>
                  </a:lnTo>
                </a:path>
              </a:pathLst>
            </a:custGeom>
            <a:ln w="67753" cap="flat">
              <a:solidFill>
                <a:srgbClr val="E8E8E8">
                  <a:alpha val="100000"/>
                </a:srgbClr>
              </a:solidFill>
              <a:prstDash val="solid"/>
              <a:round/>
            </a:ln>
          </p:spPr>
          <p:txBody>
            <a:bodyPr/>
            <a:lstStyle/>
            <a:p/>
          </p:txBody>
        </p:sp>
        <p:sp>
          <p:nvSpPr>
            <p:cNvPr id="91" name="pl91"/>
            <p:cNvSpPr/>
            <p:nvPr/>
          </p:nvSpPr>
          <p:spPr>
            <a:xfrm>
              <a:off x="7680159" y="2040312"/>
              <a:ext cx="173468" cy="0"/>
            </a:xfrm>
            <a:custGeom>
              <a:avLst/>
              <a:pathLst>
                <a:path w="173468" h="0">
                  <a:moveTo>
                    <a:pt x="0" y="0"/>
                  </a:moveTo>
                  <a:lnTo>
                    <a:pt x="57822" y="0"/>
                  </a:lnTo>
                  <a:lnTo>
                    <a:pt x="115645" y="0"/>
                  </a:lnTo>
                  <a:lnTo>
                    <a:pt x="173468" y="0"/>
                  </a:lnTo>
                  <a:lnTo>
                    <a:pt x="173468" y="0"/>
                  </a:lnTo>
                </a:path>
              </a:pathLst>
            </a:custGeom>
            <a:ln w="67753" cap="flat">
              <a:solidFill>
                <a:srgbClr val="E8E8E8">
                  <a:alpha val="100000"/>
                </a:srgbClr>
              </a:solidFill>
              <a:prstDash val="solid"/>
              <a:round/>
            </a:ln>
          </p:spPr>
          <p:txBody>
            <a:bodyPr/>
            <a:lstStyle/>
            <a:p/>
          </p:txBody>
        </p:sp>
        <p:sp>
          <p:nvSpPr>
            <p:cNvPr id="92" name="pl92"/>
            <p:cNvSpPr/>
            <p:nvPr/>
          </p:nvSpPr>
          <p:spPr>
            <a:xfrm>
              <a:off x="7737982" y="2123450"/>
              <a:ext cx="57822" cy="0"/>
            </a:xfrm>
            <a:custGeom>
              <a:avLst/>
              <a:pathLst>
                <a:path w="57822" h="0">
                  <a:moveTo>
                    <a:pt x="0" y="0"/>
                  </a:moveTo>
                  <a:lnTo>
                    <a:pt x="0" y="0"/>
                  </a:lnTo>
                  <a:lnTo>
                    <a:pt x="0" y="0"/>
                  </a:lnTo>
                  <a:lnTo>
                    <a:pt x="57822" y="0"/>
                  </a:lnTo>
                  <a:lnTo>
                    <a:pt x="57822" y="0"/>
                  </a:lnTo>
                </a:path>
              </a:pathLst>
            </a:custGeom>
            <a:ln w="67753" cap="flat">
              <a:solidFill>
                <a:srgbClr val="E8E8E8">
                  <a:alpha val="100000"/>
                </a:srgbClr>
              </a:solidFill>
              <a:prstDash val="solid"/>
              <a:round/>
            </a:ln>
          </p:spPr>
          <p:txBody>
            <a:bodyPr/>
            <a:lstStyle/>
            <a:p/>
          </p:txBody>
        </p:sp>
        <p:sp>
          <p:nvSpPr>
            <p:cNvPr id="93" name="pl93"/>
            <p:cNvSpPr/>
            <p:nvPr/>
          </p:nvSpPr>
          <p:spPr>
            <a:xfrm>
              <a:off x="7737982" y="2206588"/>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94" name="pl94"/>
            <p:cNvSpPr/>
            <p:nvPr/>
          </p:nvSpPr>
          <p:spPr>
            <a:xfrm>
              <a:off x="7680159" y="2289727"/>
              <a:ext cx="173468" cy="0"/>
            </a:xfrm>
            <a:custGeom>
              <a:avLst/>
              <a:pathLst>
                <a:path w="173468" h="0">
                  <a:moveTo>
                    <a:pt x="0" y="0"/>
                  </a:moveTo>
                  <a:lnTo>
                    <a:pt x="57822" y="0"/>
                  </a:lnTo>
                  <a:lnTo>
                    <a:pt x="57822" y="0"/>
                  </a:lnTo>
                  <a:lnTo>
                    <a:pt x="57822" y="0"/>
                  </a:lnTo>
                  <a:lnTo>
                    <a:pt x="173468" y="0"/>
                  </a:lnTo>
                </a:path>
              </a:pathLst>
            </a:custGeom>
            <a:ln w="67753" cap="flat">
              <a:solidFill>
                <a:srgbClr val="E8E8E8">
                  <a:alpha val="100000"/>
                </a:srgbClr>
              </a:solidFill>
              <a:prstDash val="solid"/>
              <a:round/>
            </a:ln>
          </p:spPr>
          <p:txBody>
            <a:bodyPr/>
            <a:lstStyle/>
            <a:p/>
          </p:txBody>
        </p:sp>
        <p:sp>
          <p:nvSpPr>
            <p:cNvPr id="95" name="pl95"/>
            <p:cNvSpPr/>
            <p:nvPr/>
          </p:nvSpPr>
          <p:spPr>
            <a:xfrm>
              <a:off x="7737982" y="2372865"/>
              <a:ext cx="173468" cy="0"/>
            </a:xfrm>
            <a:custGeom>
              <a:avLst/>
              <a:pathLst>
                <a:path w="173468" h="0">
                  <a:moveTo>
                    <a:pt x="0" y="0"/>
                  </a:moveTo>
                  <a:lnTo>
                    <a:pt x="0" y="0"/>
                  </a:lnTo>
                  <a:lnTo>
                    <a:pt x="57822" y="0"/>
                  </a:lnTo>
                  <a:lnTo>
                    <a:pt x="173468" y="0"/>
                  </a:lnTo>
                  <a:lnTo>
                    <a:pt x="173468" y="0"/>
                  </a:lnTo>
                </a:path>
              </a:pathLst>
            </a:custGeom>
            <a:ln w="67753" cap="flat">
              <a:solidFill>
                <a:srgbClr val="E8E8E8">
                  <a:alpha val="100000"/>
                </a:srgbClr>
              </a:solidFill>
              <a:prstDash val="solid"/>
              <a:round/>
            </a:ln>
          </p:spPr>
          <p:txBody>
            <a:bodyPr/>
            <a:lstStyle/>
            <a:p/>
          </p:txBody>
        </p:sp>
        <p:sp>
          <p:nvSpPr>
            <p:cNvPr id="96" name="pl96"/>
            <p:cNvSpPr/>
            <p:nvPr/>
          </p:nvSpPr>
          <p:spPr>
            <a:xfrm>
              <a:off x="7737982" y="2456003"/>
              <a:ext cx="57822" cy="0"/>
            </a:xfrm>
            <a:custGeom>
              <a:avLst/>
              <a:pathLst>
                <a:path w="57822" h="0">
                  <a:moveTo>
                    <a:pt x="0" y="0"/>
                  </a:moveTo>
                  <a:lnTo>
                    <a:pt x="0"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97" name="pl97"/>
            <p:cNvSpPr/>
            <p:nvPr/>
          </p:nvSpPr>
          <p:spPr>
            <a:xfrm>
              <a:off x="7564514" y="2539141"/>
              <a:ext cx="231291" cy="0"/>
            </a:xfrm>
            <a:custGeom>
              <a:avLst/>
              <a:pathLst>
                <a:path w="231291" h="0">
                  <a:moveTo>
                    <a:pt x="0" y="0"/>
                  </a:moveTo>
                  <a:lnTo>
                    <a:pt x="0" y="0"/>
                  </a:lnTo>
                  <a:lnTo>
                    <a:pt x="173468" y="0"/>
                  </a:lnTo>
                  <a:lnTo>
                    <a:pt x="173468" y="0"/>
                  </a:lnTo>
                  <a:lnTo>
                    <a:pt x="231291" y="0"/>
                  </a:lnTo>
                </a:path>
              </a:pathLst>
            </a:custGeom>
            <a:ln w="67753" cap="flat">
              <a:solidFill>
                <a:srgbClr val="E8E8E8">
                  <a:alpha val="100000"/>
                </a:srgbClr>
              </a:solidFill>
              <a:prstDash val="solid"/>
              <a:round/>
            </a:ln>
          </p:spPr>
          <p:txBody>
            <a:bodyPr/>
            <a:lstStyle/>
            <a:p/>
          </p:txBody>
        </p:sp>
        <p:sp>
          <p:nvSpPr>
            <p:cNvPr id="98" name="pl98"/>
            <p:cNvSpPr/>
            <p:nvPr/>
          </p:nvSpPr>
          <p:spPr>
            <a:xfrm>
              <a:off x="7564514" y="2622279"/>
              <a:ext cx="173468" cy="0"/>
            </a:xfrm>
            <a:custGeom>
              <a:avLst/>
              <a:pathLst>
                <a:path w="173468" h="0">
                  <a:moveTo>
                    <a:pt x="0" y="0"/>
                  </a:moveTo>
                  <a:lnTo>
                    <a:pt x="115645" y="0"/>
                  </a:lnTo>
                  <a:lnTo>
                    <a:pt x="173468" y="0"/>
                  </a:lnTo>
                  <a:lnTo>
                    <a:pt x="173468" y="0"/>
                  </a:lnTo>
                  <a:lnTo>
                    <a:pt x="173468" y="0"/>
                  </a:lnTo>
                </a:path>
              </a:pathLst>
            </a:custGeom>
            <a:ln w="67753" cap="flat">
              <a:solidFill>
                <a:srgbClr val="E8E8E8">
                  <a:alpha val="100000"/>
                </a:srgbClr>
              </a:solidFill>
              <a:prstDash val="solid"/>
              <a:round/>
            </a:ln>
          </p:spPr>
          <p:txBody>
            <a:bodyPr/>
            <a:lstStyle/>
            <a:p/>
          </p:txBody>
        </p:sp>
        <p:sp>
          <p:nvSpPr>
            <p:cNvPr id="99" name="pl99"/>
            <p:cNvSpPr/>
            <p:nvPr/>
          </p:nvSpPr>
          <p:spPr>
            <a:xfrm>
              <a:off x="7680159" y="2705418"/>
              <a:ext cx="231291" cy="0"/>
            </a:xfrm>
            <a:custGeom>
              <a:avLst/>
              <a:pathLst>
                <a:path w="231291" h="0">
                  <a:moveTo>
                    <a:pt x="0" y="0"/>
                  </a:moveTo>
                  <a:lnTo>
                    <a:pt x="0" y="0"/>
                  </a:lnTo>
                  <a:lnTo>
                    <a:pt x="0" y="0"/>
                  </a:lnTo>
                  <a:lnTo>
                    <a:pt x="0" y="0"/>
                  </a:lnTo>
                  <a:lnTo>
                    <a:pt x="231291" y="0"/>
                  </a:lnTo>
                </a:path>
              </a:pathLst>
            </a:custGeom>
            <a:ln w="67753" cap="flat">
              <a:solidFill>
                <a:srgbClr val="E8E8E8">
                  <a:alpha val="100000"/>
                </a:srgbClr>
              </a:solidFill>
              <a:prstDash val="solid"/>
              <a:round/>
            </a:ln>
          </p:spPr>
          <p:txBody>
            <a:bodyPr/>
            <a:lstStyle/>
            <a:p/>
          </p:txBody>
        </p:sp>
        <p:sp>
          <p:nvSpPr>
            <p:cNvPr id="100" name="pl100"/>
            <p:cNvSpPr/>
            <p:nvPr/>
          </p:nvSpPr>
          <p:spPr>
            <a:xfrm>
              <a:off x="7680159" y="2788556"/>
              <a:ext cx="115645" cy="0"/>
            </a:xfrm>
            <a:custGeom>
              <a:avLst/>
              <a:pathLst>
                <a:path w="115645" h="0">
                  <a:moveTo>
                    <a:pt x="0" y="0"/>
                  </a:moveTo>
                  <a:lnTo>
                    <a:pt x="0" y="0"/>
                  </a:lnTo>
                  <a:lnTo>
                    <a:pt x="0" y="0"/>
                  </a:lnTo>
                  <a:lnTo>
                    <a:pt x="57822" y="0"/>
                  </a:lnTo>
                  <a:lnTo>
                    <a:pt x="115645" y="0"/>
                  </a:lnTo>
                </a:path>
              </a:pathLst>
            </a:custGeom>
            <a:ln w="67753" cap="flat">
              <a:solidFill>
                <a:srgbClr val="E8E8E8">
                  <a:alpha val="100000"/>
                </a:srgbClr>
              </a:solidFill>
              <a:prstDash val="solid"/>
              <a:round/>
            </a:ln>
          </p:spPr>
          <p:txBody>
            <a:bodyPr/>
            <a:lstStyle/>
            <a:p/>
          </p:txBody>
        </p:sp>
        <p:sp>
          <p:nvSpPr>
            <p:cNvPr id="101" name="pl101"/>
            <p:cNvSpPr/>
            <p:nvPr/>
          </p:nvSpPr>
          <p:spPr>
            <a:xfrm>
              <a:off x="7622337" y="2871694"/>
              <a:ext cx="115645" cy="0"/>
            </a:xfrm>
            <a:custGeom>
              <a:avLst/>
              <a:pathLst>
                <a:path w="115645" h="0">
                  <a:moveTo>
                    <a:pt x="0" y="0"/>
                  </a:moveTo>
                  <a:lnTo>
                    <a:pt x="57822" y="0"/>
                  </a:lnTo>
                  <a:lnTo>
                    <a:pt x="57822" y="0"/>
                  </a:lnTo>
                  <a:lnTo>
                    <a:pt x="57822" y="0"/>
                  </a:lnTo>
                  <a:lnTo>
                    <a:pt x="115645" y="0"/>
                  </a:lnTo>
                </a:path>
              </a:pathLst>
            </a:custGeom>
            <a:ln w="67753" cap="flat">
              <a:solidFill>
                <a:srgbClr val="E8E8E8">
                  <a:alpha val="100000"/>
                </a:srgbClr>
              </a:solidFill>
              <a:prstDash val="solid"/>
              <a:round/>
            </a:ln>
          </p:spPr>
          <p:txBody>
            <a:bodyPr/>
            <a:lstStyle/>
            <a:p/>
          </p:txBody>
        </p:sp>
        <p:sp>
          <p:nvSpPr>
            <p:cNvPr id="102" name="pl102"/>
            <p:cNvSpPr/>
            <p:nvPr/>
          </p:nvSpPr>
          <p:spPr>
            <a:xfrm>
              <a:off x="7506691" y="2954832"/>
              <a:ext cx="173468" cy="0"/>
            </a:xfrm>
            <a:custGeom>
              <a:avLst/>
              <a:pathLst>
                <a:path w="173468" h="0">
                  <a:moveTo>
                    <a:pt x="0" y="0"/>
                  </a:moveTo>
                  <a:lnTo>
                    <a:pt x="115645" y="0"/>
                  </a:lnTo>
                  <a:lnTo>
                    <a:pt x="115645" y="0"/>
                  </a:lnTo>
                  <a:lnTo>
                    <a:pt x="173468" y="0"/>
                  </a:lnTo>
                  <a:lnTo>
                    <a:pt x="173468" y="0"/>
                  </a:lnTo>
                </a:path>
              </a:pathLst>
            </a:custGeom>
            <a:ln w="67753" cap="flat">
              <a:solidFill>
                <a:srgbClr val="E8E8E8">
                  <a:alpha val="100000"/>
                </a:srgbClr>
              </a:solidFill>
              <a:prstDash val="solid"/>
              <a:round/>
            </a:ln>
          </p:spPr>
          <p:txBody>
            <a:bodyPr/>
            <a:lstStyle/>
            <a:p/>
          </p:txBody>
        </p:sp>
        <p:sp>
          <p:nvSpPr>
            <p:cNvPr id="103" name="pl103"/>
            <p:cNvSpPr/>
            <p:nvPr/>
          </p:nvSpPr>
          <p:spPr>
            <a:xfrm>
              <a:off x="7680159" y="3037971"/>
              <a:ext cx="173468" cy="0"/>
            </a:xfrm>
            <a:custGeom>
              <a:avLst/>
              <a:pathLst>
                <a:path w="173468" h="0">
                  <a:moveTo>
                    <a:pt x="0" y="0"/>
                  </a:moveTo>
                  <a:lnTo>
                    <a:pt x="0" y="0"/>
                  </a:lnTo>
                  <a:lnTo>
                    <a:pt x="0" y="0"/>
                  </a:lnTo>
                  <a:lnTo>
                    <a:pt x="173468" y="0"/>
                  </a:lnTo>
                  <a:lnTo>
                    <a:pt x="173468" y="0"/>
                  </a:lnTo>
                </a:path>
              </a:pathLst>
            </a:custGeom>
            <a:ln w="67753" cap="flat">
              <a:solidFill>
                <a:srgbClr val="E8E8E8">
                  <a:alpha val="100000"/>
                </a:srgbClr>
              </a:solidFill>
              <a:prstDash val="solid"/>
              <a:round/>
            </a:ln>
          </p:spPr>
          <p:txBody>
            <a:bodyPr/>
            <a:lstStyle/>
            <a:p/>
          </p:txBody>
        </p:sp>
        <p:sp>
          <p:nvSpPr>
            <p:cNvPr id="104" name="pl104"/>
            <p:cNvSpPr/>
            <p:nvPr/>
          </p:nvSpPr>
          <p:spPr>
            <a:xfrm>
              <a:off x="7506691" y="3121109"/>
              <a:ext cx="173468" cy="0"/>
            </a:xfrm>
            <a:custGeom>
              <a:avLst/>
              <a:pathLst>
                <a:path w="173468" h="0">
                  <a:moveTo>
                    <a:pt x="0" y="0"/>
                  </a:moveTo>
                  <a:lnTo>
                    <a:pt x="115645" y="0"/>
                  </a:lnTo>
                  <a:lnTo>
                    <a:pt x="115645" y="0"/>
                  </a:lnTo>
                  <a:lnTo>
                    <a:pt x="115645" y="0"/>
                  </a:lnTo>
                  <a:lnTo>
                    <a:pt x="173468" y="0"/>
                  </a:lnTo>
                </a:path>
              </a:pathLst>
            </a:custGeom>
            <a:ln w="67753" cap="flat">
              <a:solidFill>
                <a:srgbClr val="E8E8E8">
                  <a:alpha val="100000"/>
                </a:srgbClr>
              </a:solidFill>
              <a:prstDash val="solid"/>
              <a:round/>
            </a:ln>
          </p:spPr>
          <p:txBody>
            <a:bodyPr/>
            <a:lstStyle/>
            <a:p/>
          </p:txBody>
        </p:sp>
        <p:sp>
          <p:nvSpPr>
            <p:cNvPr id="105" name="pl105"/>
            <p:cNvSpPr/>
            <p:nvPr/>
          </p:nvSpPr>
          <p:spPr>
            <a:xfrm>
              <a:off x="7680159" y="3204247"/>
              <a:ext cx="115645" cy="0"/>
            </a:xfrm>
            <a:custGeom>
              <a:avLst/>
              <a:pathLst>
                <a:path w="115645" h="0">
                  <a:moveTo>
                    <a:pt x="0" y="0"/>
                  </a:moveTo>
                  <a:lnTo>
                    <a:pt x="0" y="0"/>
                  </a:lnTo>
                  <a:lnTo>
                    <a:pt x="0" y="0"/>
                  </a:lnTo>
                  <a:lnTo>
                    <a:pt x="57822" y="0"/>
                  </a:lnTo>
                  <a:lnTo>
                    <a:pt x="115645" y="0"/>
                  </a:lnTo>
                </a:path>
              </a:pathLst>
            </a:custGeom>
            <a:ln w="67753" cap="flat">
              <a:solidFill>
                <a:srgbClr val="E8E8E8">
                  <a:alpha val="100000"/>
                </a:srgbClr>
              </a:solidFill>
              <a:prstDash val="solid"/>
              <a:round/>
            </a:ln>
          </p:spPr>
          <p:txBody>
            <a:bodyPr/>
            <a:lstStyle/>
            <a:p/>
          </p:txBody>
        </p:sp>
        <p:sp>
          <p:nvSpPr>
            <p:cNvPr id="106" name="pl106"/>
            <p:cNvSpPr/>
            <p:nvPr/>
          </p:nvSpPr>
          <p:spPr>
            <a:xfrm>
              <a:off x="7391045" y="3287385"/>
              <a:ext cx="346936" cy="0"/>
            </a:xfrm>
            <a:custGeom>
              <a:avLst/>
              <a:pathLst>
                <a:path w="346936" h="0">
                  <a:moveTo>
                    <a:pt x="0" y="0"/>
                  </a:moveTo>
                  <a:lnTo>
                    <a:pt x="289113" y="0"/>
                  </a:lnTo>
                  <a:lnTo>
                    <a:pt x="289113" y="0"/>
                  </a:lnTo>
                  <a:lnTo>
                    <a:pt x="346936" y="0"/>
                  </a:lnTo>
                  <a:lnTo>
                    <a:pt x="346936" y="0"/>
                  </a:lnTo>
                </a:path>
              </a:pathLst>
            </a:custGeom>
            <a:ln w="67753" cap="flat">
              <a:solidFill>
                <a:srgbClr val="E8E8E8">
                  <a:alpha val="100000"/>
                </a:srgbClr>
              </a:solidFill>
              <a:prstDash val="solid"/>
              <a:round/>
            </a:ln>
          </p:spPr>
          <p:txBody>
            <a:bodyPr/>
            <a:lstStyle/>
            <a:p/>
          </p:txBody>
        </p:sp>
        <p:sp>
          <p:nvSpPr>
            <p:cNvPr id="107" name="pl107"/>
            <p:cNvSpPr/>
            <p:nvPr/>
          </p:nvSpPr>
          <p:spPr>
            <a:xfrm>
              <a:off x="7622337" y="3370523"/>
              <a:ext cx="115645" cy="0"/>
            </a:xfrm>
            <a:custGeom>
              <a:avLst/>
              <a:pathLst>
                <a:path w="115645" h="0">
                  <a:moveTo>
                    <a:pt x="0" y="0"/>
                  </a:moveTo>
                  <a:lnTo>
                    <a:pt x="0" y="0"/>
                  </a:lnTo>
                  <a:lnTo>
                    <a:pt x="57822" y="0"/>
                  </a:lnTo>
                  <a:lnTo>
                    <a:pt x="57822" y="0"/>
                  </a:lnTo>
                  <a:lnTo>
                    <a:pt x="115645" y="0"/>
                  </a:lnTo>
                </a:path>
              </a:pathLst>
            </a:custGeom>
            <a:ln w="67753" cap="flat">
              <a:solidFill>
                <a:srgbClr val="E8E8E8">
                  <a:alpha val="100000"/>
                </a:srgbClr>
              </a:solidFill>
              <a:prstDash val="solid"/>
              <a:round/>
            </a:ln>
          </p:spPr>
          <p:txBody>
            <a:bodyPr/>
            <a:lstStyle/>
            <a:p/>
          </p:txBody>
        </p:sp>
        <p:sp>
          <p:nvSpPr>
            <p:cNvPr id="108" name="pl108"/>
            <p:cNvSpPr/>
            <p:nvPr/>
          </p:nvSpPr>
          <p:spPr>
            <a:xfrm>
              <a:off x="7101932" y="3453662"/>
              <a:ext cx="809518" cy="0"/>
            </a:xfrm>
            <a:custGeom>
              <a:avLst/>
              <a:pathLst>
                <a:path w="809518" h="0">
                  <a:moveTo>
                    <a:pt x="0" y="0"/>
                  </a:moveTo>
                  <a:lnTo>
                    <a:pt x="231291" y="0"/>
                  </a:lnTo>
                  <a:lnTo>
                    <a:pt x="462582" y="0"/>
                  </a:lnTo>
                  <a:lnTo>
                    <a:pt x="520404" y="0"/>
                  </a:lnTo>
                  <a:lnTo>
                    <a:pt x="809518" y="0"/>
                  </a:lnTo>
                </a:path>
              </a:pathLst>
            </a:custGeom>
            <a:ln w="67753" cap="flat">
              <a:solidFill>
                <a:srgbClr val="E8E8E8">
                  <a:alpha val="100000"/>
                </a:srgbClr>
              </a:solidFill>
              <a:prstDash val="solid"/>
              <a:round/>
            </a:ln>
          </p:spPr>
          <p:txBody>
            <a:bodyPr/>
            <a:lstStyle/>
            <a:p/>
          </p:txBody>
        </p:sp>
        <p:sp>
          <p:nvSpPr>
            <p:cNvPr id="109" name="pl109"/>
            <p:cNvSpPr/>
            <p:nvPr/>
          </p:nvSpPr>
          <p:spPr>
            <a:xfrm>
              <a:off x="7448868" y="3536800"/>
              <a:ext cx="231291" cy="0"/>
            </a:xfrm>
            <a:custGeom>
              <a:avLst/>
              <a:pathLst>
                <a:path w="231291" h="0">
                  <a:moveTo>
                    <a:pt x="0" y="0"/>
                  </a:moveTo>
                  <a:lnTo>
                    <a:pt x="57822" y="0"/>
                  </a:lnTo>
                  <a:lnTo>
                    <a:pt x="173468" y="0"/>
                  </a:lnTo>
                  <a:lnTo>
                    <a:pt x="173468" y="0"/>
                  </a:lnTo>
                  <a:lnTo>
                    <a:pt x="231291" y="0"/>
                  </a:lnTo>
                </a:path>
              </a:pathLst>
            </a:custGeom>
            <a:ln w="67753" cap="flat">
              <a:solidFill>
                <a:srgbClr val="E8E8E8">
                  <a:alpha val="100000"/>
                </a:srgbClr>
              </a:solidFill>
              <a:prstDash val="solid"/>
              <a:round/>
            </a:ln>
          </p:spPr>
          <p:txBody>
            <a:bodyPr/>
            <a:lstStyle/>
            <a:p/>
          </p:txBody>
        </p:sp>
        <p:sp>
          <p:nvSpPr>
            <p:cNvPr id="110" name="pl110"/>
            <p:cNvSpPr/>
            <p:nvPr/>
          </p:nvSpPr>
          <p:spPr>
            <a:xfrm>
              <a:off x="7564514" y="3619938"/>
              <a:ext cx="173468" cy="0"/>
            </a:xfrm>
            <a:custGeom>
              <a:avLst/>
              <a:pathLst>
                <a:path w="173468" h="0">
                  <a:moveTo>
                    <a:pt x="0" y="0"/>
                  </a:moveTo>
                  <a:lnTo>
                    <a:pt x="57822" y="0"/>
                  </a:lnTo>
                  <a:lnTo>
                    <a:pt x="57822" y="0"/>
                  </a:lnTo>
                  <a:lnTo>
                    <a:pt x="115645" y="0"/>
                  </a:lnTo>
                  <a:lnTo>
                    <a:pt x="173468" y="0"/>
                  </a:lnTo>
                </a:path>
              </a:pathLst>
            </a:custGeom>
            <a:ln w="67753" cap="flat">
              <a:solidFill>
                <a:srgbClr val="E8E8E8">
                  <a:alpha val="100000"/>
                </a:srgbClr>
              </a:solidFill>
              <a:prstDash val="solid"/>
              <a:round/>
            </a:ln>
          </p:spPr>
          <p:txBody>
            <a:bodyPr/>
            <a:lstStyle/>
            <a:p/>
          </p:txBody>
        </p:sp>
        <p:sp>
          <p:nvSpPr>
            <p:cNvPr id="111" name="pl111"/>
            <p:cNvSpPr/>
            <p:nvPr/>
          </p:nvSpPr>
          <p:spPr>
            <a:xfrm>
              <a:off x="7622337" y="3703076"/>
              <a:ext cx="231291" cy="0"/>
            </a:xfrm>
            <a:custGeom>
              <a:avLst/>
              <a:pathLst>
                <a:path w="231291" h="0">
                  <a:moveTo>
                    <a:pt x="0" y="0"/>
                  </a:moveTo>
                  <a:lnTo>
                    <a:pt x="57822" y="0"/>
                  </a:lnTo>
                  <a:lnTo>
                    <a:pt x="115645" y="0"/>
                  </a:lnTo>
                  <a:lnTo>
                    <a:pt x="231291" y="0"/>
                  </a:lnTo>
                  <a:lnTo>
                    <a:pt x="231291" y="0"/>
                  </a:lnTo>
                </a:path>
              </a:pathLst>
            </a:custGeom>
            <a:ln w="67753" cap="flat">
              <a:solidFill>
                <a:srgbClr val="E8E8E8">
                  <a:alpha val="100000"/>
                </a:srgbClr>
              </a:solidFill>
              <a:prstDash val="solid"/>
              <a:round/>
            </a:ln>
          </p:spPr>
          <p:txBody>
            <a:bodyPr/>
            <a:lstStyle/>
            <a:p/>
          </p:txBody>
        </p:sp>
        <p:sp>
          <p:nvSpPr>
            <p:cNvPr id="112" name="pl112"/>
            <p:cNvSpPr/>
            <p:nvPr/>
          </p:nvSpPr>
          <p:spPr>
            <a:xfrm>
              <a:off x="7622337" y="3786215"/>
              <a:ext cx="115645" cy="0"/>
            </a:xfrm>
            <a:custGeom>
              <a:avLst/>
              <a:pathLst>
                <a:path w="115645" h="0">
                  <a:moveTo>
                    <a:pt x="0" y="0"/>
                  </a:moveTo>
                  <a:lnTo>
                    <a:pt x="57822" y="0"/>
                  </a:lnTo>
                  <a:lnTo>
                    <a:pt x="57822" y="0"/>
                  </a:lnTo>
                  <a:lnTo>
                    <a:pt x="115645" y="0"/>
                  </a:lnTo>
                  <a:lnTo>
                    <a:pt x="115645" y="0"/>
                  </a:lnTo>
                </a:path>
              </a:pathLst>
            </a:custGeom>
            <a:ln w="67753" cap="flat">
              <a:solidFill>
                <a:srgbClr val="E8E8E8">
                  <a:alpha val="100000"/>
                </a:srgbClr>
              </a:solidFill>
              <a:prstDash val="solid"/>
              <a:round/>
            </a:ln>
          </p:spPr>
          <p:txBody>
            <a:bodyPr/>
            <a:lstStyle/>
            <a:p/>
          </p:txBody>
        </p:sp>
        <p:sp>
          <p:nvSpPr>
            <p:cNvPr id="113" name="pl113"/>
            <p:cNvSpPr/>
            <p:nvPr/>
          </p:nvSpPr>
          <p:spPr>
            <a:xfrm>
              <a:off x="7506691" y="3869353"/>
              <a:ext cx="289113" cy="0"/>
            </a:xfrm>
            <a:custGeom>
              <a:avLst/>
              <a:pathLst>
                <a:path w="289113" h="0">
                  <a:moveTo>
                    <a:pt x="0" y="0"/>
                  </a:moveTo>
                  <a:lnTo>
                    <a:pt x="57822" y="0"/>
                  </a:lnTo>
                  <a:lnTo>
                    <a:pt x="289113" y="0"/>
                  </a:lnTo>
                  <a:lnTo>
                    <a:pt x="289113" y="0"/>
                  </a:lnTo>
                  <a:lnTo>
                    <a:pt x="289113" y="0"/>
                  </a:lnTo>
                </a:path>
              </a:pathLst>
            </a:custGeom>
            <a:ln w="67753" cap="flat">
              <a:solidFill>
                <a:srgbClr val="E8E8E8">
                  <a:alpha val="100000"/>
                </a:srgbClr>
              </a:solidFill>
              <a:prstDash val="solid"/>
              <a:round/>
            </a:ln>
          </p:spPr>
          <p:txBody>
            <a:bodyPr/>
            <a:lstStyle/>
            <a:p/>
          </p:txBody>
        </p:sp>
        <p:sp>
          <p:nvSpPr>
            <p:cNvPr id="114" name="pl114"/>
            <p:cNvSpPr/>
            <p:nvPr/>
          </p:nvSpPr>
          <p:spPr>
            <a:xfrm>
              <a:off x="7564514" y="3952491"/>
              <a:ext cx="346936" cy="0"/>
            </a:xfrm>
            <a:custGeom>
              <a:avLst/>
              <a:pathLst>
                <a:path w="346936" h="0">
                  <a:moveTo>
                    <a:pt x="0" y="0"/>
                  </a:moveTo>
                  <a:lnTo>
                    <a:pt x="57822" y="0"/>
                  </a:lnTo>
                  <a:lnTo>
                    <a:pt x="231291" y="0"/>
                  </a:lnTo>
                  <a:lnTo>
                    <a:pt x="289113" y="0"/>
                  </a:lnTo>
                  <a:lnTo>
                    <a:pt x="346936" y="0"/>
                  </a:lnTo>
                </a:path>
              </a:pathLst>
            </a:custGeom>
            <a:ln w="67753" cap="flat">
              <a:solidFill>
                <a:srgbClr val="E8E8E8">
                  <a:alpha val="100000"/>
                </a:srgbClr>
              </a:solidFill>
              <a:prstDash val="solid"/>
              <a:round/>
            </a:ln>
          </p:spPr>
          <p:txBody>
            <a:bodyPr/>
            <a:lstStyle/>
            <a:p/>
          </p:txBody>
        </p:sp>
        <p:sp>
          <p:nvSpPr>
            <p:cNvPr id="115" name="pl115"/>
            <p:cNvSpPr/>
            <p:nvPr/>
          </p:nvSpPr>
          <p:spPr>
            <a:xfrm>
              <a:off x="7275400" y="4035629"/>
              <a:ext cx="404759" cy="0"/>
            </a:xfrm>
            <a:custGeom>
              <a:avLst/>
              <a:pathLst>
                <a:path w="404759" h="0">
                  <a:moveTo>
                    <a:pt x="0" y="0"/>
                  </a:moveTo>
                  <a:lnTo>
                    <a:pt x="57822" y="0"/>
                  </a:lnTo>
                  <a:lnTo>
                    <a:pt x="173468" y="0"/>
                  </a:lnTo>
                  <a:lnTo>
                    <a:pt x="231291" y="0"/>
                  </a:lnTo>
                  <a:lnTo>
                    <a:pt x="404759" y="0"/>
                  </a:lnTo>
                </a:path>
              </a:pathLst>
            </a:custGeom>
            <a:ln w="67753" cap="flat">
              <a:solidFill>
                <a:srgbClr val="E8E8E8">
                  <a:alpha val="100000"/>
                </a:srgbClr>
              </a:solidFill>
              <a:prstDash val="solid"/>
              <a:round/>
            </a:ln>
          </p:spPr>
          <p:txBody>
            <a:bodyPr/>
            <a:lstStyle/>
            <a:p/>
          </p:txBody>
        </p:sp>
        <p:sp>
          <p:nvSpPr>
            <p:cNvPr id="116" name="pl116"/>
            <p:cNvSpPr/>
            <p:nvPr/>
          </p:nvSpPr>
          <p:spPr>
            <a:xfrm>
              <a:off x="7391045" y="4118767"/>
              <a:ext cx="115645" cy="0"/>
            </a:xfrm>
            <a:custGeom>
              <a:avLst/>
              <a:pathLst>
                <a:path w="115645" h="0">
                  <a:moveTo>
                    <a:pt x="0" y="0"/>
                  </a:moveTo>
                  <a:lnTo>
                    <a:pt x="0" y="0"/>
                  </a:lnTo>
                  <a:lnTo>
                    <a:pt x="0" y="0"/>
                  </a:lnTo>
                  <a:lnTo>
                    <a:pt x="115645" y="0"/>
                  </a:lnTo>
                  <a:lnTo>
                    <a:pt x="115645" y="0"/>
                  </a:lnTo>
                </a:path>
              </a:pathLst>
            </a:custGeom>
            <a:ln w="67753" cap="flat">
              <a:solidFill>
                <a:srgbClr val="E8E8E8">
                  <a:alpha val="100000"/>
                </a:srgbClr>
              </a:solidFill>
              <a:prstDash val="solid"/>
              <a:round/>
            </a:ln>
          </p:spPr>
          <p:txBody>
            <a:bodyPr/>
            <a:lstStyle/>
            <a:p/>
          </p:txBody>
        </p:sp>
        <p:sp>
          <p:nvSpPr>
            <p:cNvPr id="117" name="pl117"/>
            <p:cNvSpPr/>
            <p:nvPr/>
          </p:nvSpPr>
          <p:spPr>
            <a:xfrm>
              <a:off x="7391045" y="4201906"/>
              <a:ext cx="115645" cy="0"/>
            </a:xfrm>
            <a:custGeom>
              <a:avLst/>
              <a:pathLst>
                <a:path w="115645" h="0">
                  <a:moveTo>
                    <a:pt x="0" y="0"/>
                  </a:moveTo>
                  <a:lnTo>
                    <a:pt x="57822" y="0"/>
                  </a:lnTo>
                  <a:lnTo>
                    <a:pt x="115645" y="0"/>
                  </a:lnTo>
                  <a:lnTo>
                    <a:pt x="115645" y="0"/>
                  </a:lnTo>
                  <a:lnTo>
                    <a:pt x="115645" y="0"/>
                  </a:lnTo>
                </a:path>
              </a:pathLst>
            </a:custGeom>
            <a:ln w="67753" cap="flat">
              <a:solidFill>
                <a:srgbClr val="E8E8E8">
                  <a:alpha val="100000"/>
                </a:srgbClr>
              </a:solidFill>
              <a:prstDash val="solid"/>
              <a:round/>
            </a:ln>
          </p:spPr>
          <p:txBody>
            <a:bodyPr/>
            <a:lstStyle/>
            <a:p/>
          </p:txBody>
        </p:sp>
        <p:sp>
          <p:nvSpPr>
            <p:cNvPr id="118" name="pl118"/>
            <p:cNvSpPr/>
            <p:nvPr/>
          </p:nvSpPr>
          <p:spPr>
            <a:xfrm>
              <a:off x="7448868" y="4285044"/>
              <a:ext cx="289113" cy="0"/>
            </a:xfrm>
            <a:custGeom>
              <a:avLst/>
              <a:pathLst>
                <a:path w="289113" h="0">
                  <a:moveTo>
                    <a:pt x="0" y="0"/>
                  </a:moveTo>
                  <a:lnTo>
                    <a:pt x="115645" y="0"/>
                  </a:lnTo>
                  <a:lnTo>
                    <a:pt x="115645" y="0"/>
                  </a:lnTo>
                  <a:lnTo>
                    <a:pt x="173468" y="0"/>
                  </a:lnTo>
                  <a:lnTo>
                    <a:pt x="289113" y="0"/>
                  </a:lnTo>
                </a:path>
              </a:pathLst>
            </a:custGeom>
            <a:ln w="67753" cap="flat">
              <a:solidFill>
                <a:srgbClr val="E8E8E8">
                  <a:alpha val="100000"/>
                </a:srgbClr>
              </a:solidFill>
              <a:prstDash val="solid"/>
              <a:round/>
            </a:ln>
          </p:spPr>
          <p:txBody>
            <a:bodyPr/>
            <a:lstStyle/>
            <a:p/>
          </p:txBody>
        </p:sp>
        <p:sp>
          <p:nvSpPr>
            <p:cNvPr id="119" name="pl119"/>
            <p:cNvSpPr/>
            <p:nvPr/>
          </p:nvSpPr>
          <p:spPr>
            <a:xfrm>
              <a:off x="7448868" y="4368182"/>
              <a:ext cx="115645" cy="0"/>
            </a:xfrm>
            <a:custGeom>
              <a:avLst/>
              <a:pathLst>
                <a:path w="115645" h="0">
                  <a:moveTo>
                    <a:pt x="0" y="0"/>
                  </a:moveTo>
                  <a:lnTo>
                    <a:pt x="0" y="0"/>
                  </a:lnTo>
                  <a:lnTo>
                    <a:pt x="57822" y="0"/>
                  </a:lnTo>
                  <a:lnTo>
                    <a:pt x="115645" y="0"/>
                  </a:lnTo>
                  <a:lnTo>
                    <a:pt x="115645" y="0"/>
                  </a:lnTo>
                </a:path>
              </a:pathLst>
            </a:custGeom>
            <a:ln w="67753" cap="flat">
              <a:solidFill>
                <a:srgbClr val="E8E8E8">
                  <a:alpha val="100000"/>
                </a:srgbClr>
              </a:solidFill>
              <a:prstDash val="solid"/>
              <a:round/>
            </a:ln>
          </p:spPr>
          <p:txBody>
            <a:bodyPr/>
            <a:lstStyle/>
            <a:p/>
          </p:txBody>
        </p:sp>
        <p:sp>
          <p:nvSpPr>
            <p:cNvPr id="120" name="pl120"/>
            <p:cNvSpPr/>
            <p:nvPr/>
          </p:nvSpPr>
          <p:spPr>
            <a:xfrm>
              <a:off x="7448868" y="4451320"/>
              <a:ext cx="115645" cy="0"/>
            </a:xfrm>
            <a:custGeom>
              <a:avLst/>
              <a:pathLst>
                <a:path w="115645" h="0">
                  <a:moveTo>
                    <a:pt x="0" y="0"/>
                  </a:moveTo>
                  <a:lnTo>
                    <a:pt x="0" y="0"/>
                  </a:lnTo>
                  <a:lnTo>
                    <a:pt x="0" y="0"/>
                  </a:lnTo>
                  <a:lnTo>
                    <a:pt x="57822" y="0"/>
                  </a:lnTo>
                  <a:lnTo>
                    <a:pt x="115645" y="0"/>
                  </a:lnTo>
                </a:path>
              </a:pathLst>
            </a:custGeom>
            <a:ln w="67753" cap="flat">
              <a:solidFill>
                <a:srgbClr val="E8E8E8">
                  <a:alpha val="100000"/>
                </a:srgbClr>
              </a:solidFill>
              <a:prstDash val="solid"/>
              <a:round/>
            </a:ln>
          </p:spPr>
          <p:txBody>
            <a:bodyPr/>
            <a:lstStyle/>
            <a:p/>
          </p:txBody>
        </p:sp>
        <p:sp>
          <p:nvSpPr>
            <p:cNvPr id="121" name="pl121"/>
            <p:cNvSpPr/>
            <p:nvPr/>
          </p:nvSpPr>
          <p:spPr>
            <a:xfrm>
              <a:off x="7391045" y="4534458"/>
              <a:ext cx="57822" cy="0"/>
            </a:xfrm>
            <a:custGeom>
              <a:avLst/>
              <a:pathLst>
                <a:path w="57822" h="0">
                  <a:moveTo>
                    <a:pt x="0" y="0"/>
                  </a:moveTo>
                  <a:lnTo>
                    <a:pt x="0"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122" name="pl122"/>
            <p:cNvSpPr/>
            <p:nvPr/>
          </p:nvSpPr>
          <p:spPr>
            <a:xfrm>
              <a:off x="7333223" y="4617597"/>
              <a:ext cx="231291" cy="0"/>
            </a:xfrm>
            <a:custGeom>
              <a:avLst/>
              <a:pathLst>
                <a:path w="231291" h="0">
                  <a:moveTo>
                    <a:pt x="0" y="0"/>
                  </a:moveTo>
                  <a:lnTo>
                    <a:pt x="57822" y="0"/>
                  </a:lnTo>
                  <a:lnTo>
                    <a:pt x="57822" y="0"/>
                  </a:lnTo>
                  <a:lnTo>
                    <a:pt x="115645" y="0"/>
                  </a:lnTo>
                  <a:lnTo>
                    <a:pt x="231291" y="0"/>
                  </a:lnTo>
                </a:path>
              </a:pathLst>
            </a:custGeom>
            <a:ln w="67753" cap="flat">
              <a:solidFill>
                <a:srgbClr val="E8E8E8">
                  <a:alpha val="100000"/>
                </a:srgbClr>
              </a:solidFill>
              <a:prstDash val="solid"/>
              <a:round/>
            </a:ln>
          </p:spPr>
          <p:txBody>
            <a:bodyPr/>
            <a:lstStyle/>
            <a:p/>
          </p:txBody>
        </p:sp>
        <p:sp>
          <p:nvSpPr>
            <p:cNvPr id="123" name="pl123"/>
            <p:cNvSpPr/>
            <p:nvPr/>
          </p:nvSpPr>
          <p:spPr>
            <a:xfrm>
              <a:off x="7391045" y="4700735"/>
              <a:ext cx="520404" cy="0"/>
            </a:xfrm>
            <a:custGeom>
              <a:avLst/>
              <a:pathLst>
                <a:path w="520404" h="0">
                  <a:moveTo>
                    <a:pt x="0" y="0"/>
                  </a:moveTo>
                  <a:lnTo>
                    <a:pt x="57822" y="0"/>
                  </a:lnTo>
                  <a:lnTo>
                    <a:pt x="115645" y="0"/>
                  </a:lnTo>
                  <a:lnTo>
                    <a:pt x="173468" y="0"/>
                  </a:lnTo>
                  <a:lnTo>
                    <a:pt x="520404" y="0"/>
                  </a:lnTo>
                </a:path>
              </a:pathLst>
            </a:custGeom>
            <a:ln w="67753" cap="flat">
              <a:solidFill>
                <a:srgbClr val="E8E8E8">
                  <a:alpha val="100000"/>
                </a:srgbClr>
              </a:solidFill>
              <a:prstDash val="solid"/>
              <a:round/>
            </a:ln>
          </p:spPr>
          <p:txBody>
            <a:bodyPr/>
            <a:lstStyle/>
            <a:p/>
          </p:txBody>
        </p:sp>
        <p:sp>
          <p:nvSpPr>
            <p:cNvPr id="124" name="pl124"/>
            <p:cNvSpPr/>
            <p:nvPr/>
          </p:nvSpPr>
          <p:spPr>
            <a:xfrm>
              <a:off x="6639350" y="4783873"/>
              <a:ext cx="867341" cy="0"/>
            </a:xfrm>
            <a:custGeom>
              <a:avLst/>
              <a:pathLst>
                <a:path w="867341" h="0">
                  <a:moveTo>
                    <a:pt x="0" y="0"/>
                  </a:moveTo>
                  <a:lnTo>
                    <a:pt x="462582" y="0"/>
                  </a:lnTo>
                  <a:lnTo>
                    <a:pt x="693873" y="0"/>
                  </a:lnTo>
                  <a:lnTo>
                    <a:pt x="693873" y="0"/>
                  </a:lnTo>
                  <a:lnTo>
                    <a:pt x="867341" y="0"/>
                  </a:lnTo>
                </a:path>
              </a:pathLst>
            </a:custGeom>
            <a:ln w="67753" cap="flat">
              <a:solidFill>
                <a:srgbClr val="E8E8E8">
                  <a:alpha val="100000"/>
                </a:srgbClr>
              </a:solidFill>
              <a:prstDash val="solid"/>
              <a:round/>
            </a:ln>
          </p:spPr>
          <p:txBody>
            <a:bodyPr/>
            <a:lstStyle/>
            <a:p/>
          </p:txBody>
        </p:sp>
        <p:sp>
          <p:nvSpPr>
            <p:cNvPr id="125" name="pl125"/>
            <p:cNvSpPr/>
            <p:nvPr/>
          </p:nvSpPr>
          <p:spPr>
            <a:xfrm>
              <a:off x="7275400" y="4867011"/>
              <a:ext cx="173468" cy="0"/>
            </a:xfrm>
            <a:custGeom>
              <a:avLst/>
              <a:pathLst>
                <a:path w="173468" h="0">
                  <a:moveTo>
                    <a:pt x="0" y="0"/>
                  </a:moveTo>
                  <a:lnTo>
                    <a:pt x="57822" y="0"/>
                  </a:lnTo>
                  <a:lnTo>
                    <a:pt x="57822" y="0"/>
                  </a:lnTo>
                  <a:lnTo>
                    <a:pt x="57822" y="0"/>
                  </a:lnTo>
                  <a:lnTo>
                    <a:pt x="173468" y="0"/>
                  </a:lnTo>
                </a:path>
              </a:pathLst>
            </a:custGeom>
            <a:ln w="67753" cap="flat">
              <a:solidFill>
                <a:srgbClr val="E8E8E8">
                  <a:alpha val="100000"/>
                </a:srgbClr>
              </a:solidFill>
              <a:prstDash val="solid"/>
              <a:round/>
            </a:ln>
          </p:spPr>
          <p:txBody>
            <a:bodyPr/>
            <a:lstStyle/>
            <a:p/>
          </p:txBody>
        </p:sp>
        <p:sp>
          <p:nvSpPr>
            <p:cNvPr id="126" name="pl126"/>
            <p:cNvSpPr/>
            <p:nvPr/>
          </p:nvSpPr>
          <p:spPr>
            <a:xfrm>
              <a:off x="7333223" y="4950150"/>
              <a:ext cx="173468" cy="0"/>
            </a:xfrm>
            <a:custGeom>
              <a:avLst/>
              <a:pathLst>
                <a:path w="173468" h="0">
                  <a:moveTo>
                    <a:pt x="0" y="0"/>
                  </a:moveTo>
                  <a:lnTo>
                    <a:pt x="57822" y="0"/>
                  </a:lnTo>
                  <a:lnTo>
                    <a:pt x="57822" y="0"/>
                  </a:lnTo>
                  <a:lnTo>
                    <a:pt x="115645" y="0"/>
                  </a:lnTo>
                  <a:lnTo>
                    <a:pt x="173468" y="0"/>
                  </a:lnTo>
                </a:path>
              </a:pathLst>
            </a:custGeom>
            <a:ln w="67753" cap="flat">
              <a:solidFill>
                <a:srgbClr val="E8E8E8">
                  <a:alpha val="100000"/>
                </a:srgbClr>
              </a:solidFill>
              <a:prstDash val="solid"/>
              <a:round/>
            </a:ln>
          </p:spPr>
          <p:txBody>
            <a:bodyPr/>
            <a:lstStyle/>
            <a:p/>
          </p:txBody>
        </p:sp>
        <p:sp>
          <p:nvSpPr>
            <p:cNvPr id="127" name="pl127"/>
            <p:cNvSpPr/>
            <p:nvPr/>
          </p:nvSpPr>
          <p:spPr>
            <a:xfrm>
              <a:off x="7333223" y="5033288"/>
              <a:ext cx="289113" cy="0"/>
            </a:xfrm>
            <a:custGeom>
              <a:avLst/>
              <a:pathLst>
                <a:path w="289113" h="0">
                  <a:moveTo>
                    <a:pt x="0" y="0"/>
                  </a:moveTo>
                  <a:lnTo>
                    <a:pt x="0" y="0"/>
                  </a:lnTo>
                  <a:lnTo>
                    <a:pt x="231291" y="0"/>
                  </a:lnTo>
                  <a:lnTo>
                    <a:pt x="289113" y="0"/>
                  </a:lnTo>
                  <a:lnTo>
                    <a:pt x="289113" y="0"/>
                  </a:lnTo>
                </a:path>
              </a:pathLst>
            </a:custGeom>
            <a:ln w="67753" cap="flat">
              <a:solidFill>
                <a:srgbClr val="E8E8E8">
                  <a:alpha val="100000"/>
                </a:srgbClr>
              </a:solidFill>
              <a:prstDash val="solid"/>
              <a:round/>
            </a:ln>
          </p:spPr>
          <p:txBody>
            <a:bodyPr/>
            <a:lstStyle/>
            <a:p/>
          </p:txBody>
        </p:sp>
        <p:sp>
          <p:nvSpPr>
            <p:cNvPr id="128" name="pl128"/>
            <p:cNvSpPr/>
            <p:nvPr/>
          </p:nvSpPr>
          <p:spPr>
            <a:xfrm>
              <a:off x="7333223" y="5116426"/>
              <a:ext cx="173468" cy="0"/>
            </a:xfrm>
            <a:custGeom>
              <a:avLst/>
              <a:pathLst>
                <a:path w="173468" h="0">
                  <a:moveTo>
                    <a:pt x="0" y="0"/>
                  </a:moveTo>
                  <a:lnTo>
                    <a:pt x="57822" y="0"/>
                  </a:lnTo>
                  <a:lnTo>
                    <a:pt x="115645" y="0"/>
                  </a:lnTo>
                  <a:lnTo>
                    <a:pt x="115645" y="0"/>
                  </a:lnTo>
                  <a:lnTo>
                    <a:pt x="173468" y="0"/>
                  </a:lnTo>
                </a:path>
              </a:pathLst>
            </a:custGeom>
            <a:ln w="67753" cap="flat">
              <a:solidFill>
                <a:srgbClr val="E8E8E8">
                  <a:alpha val="100000"/>
                </a:srgbClr>
              </a:solidFill>
              <a:prstDash val="solid"/>
              <a:round/>
            </a:ln>
          </p:spPr>
          <p:txBody>
            <a:bodyPr/>
            <a:lstStyle/>
            <a:p/>
          </p:txBody>
        </p:sp>
        <p:sp>
          <p:nvSpPr>
            <p:cNvPr id="129" name="pl129"/>
            <p:cNvSpPr/>
            <p:nvPr/>
          </p:nvSpPr>
          <p:spPr>
            <a:xfrm>
              <a:off x="7159754" y="5199564"/>
              <a:ext cx="289113" cy="0"/>
            </a:xfrm>
            <a:custGeom>
              <a:avLst/>
              <a:pathLst>
                <a:path w="289113" h="0">
                  <a:moveTo>
                    <a:pt x="0" y="0"/>
                  </a:moveTo>
                  <a:lnTo>
                    <a:pt x="173468" y="0"/>
                  </a:lnTo>
                  <a:lnTo>
                    <a:pt x="173468" y="0"/>
                  </a:lnTo>
                  <a:lnTo>
                    <a:pt x="231291" y="0"/>
                  </a:lnTo>
                  <a:lnTo>
                    <a:pt x="289113" y="0"/>
                  </a:lnTo>
                </a:path>
              </a:pathLst>
            </a:custGeom>
            <a:ln w="67753" cap="flat">
              <a:solidFill>
                <a:srgbClr val="E8E8E8">
                  <a:alpha val="100000"/>
                </a:srgbClr>
              </a:solidFill>
              <a:prstDash val="solid"/>
              <a:round/>
            </a:ln>
          </p:spPr>
          <p:txBody>
            <a:bodyPr/>
            <a:lstStyle/>
            <a:p/>
          </p:txBody>
        </p:sp>
        <p:sp>
          <p:nvSpPr>
            <p:cNvPr id="130" name="pl130"/>
            <p:cNvSpPr/>
            <p:nvPr/>
          </p:nvSpPr>
          <p:spPr>
            <a:xfrm>
              <a:off x="7275400" y="5282702"/>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131" name="pl131"/>
            <p:cNvSpPr/>
            <p:nvPr/>
          </p:nvSpPr>
          <p:spPr>
            <a:xfrm>
              <a:off x="7217577" y="5365841"/>
              <a:ext cx="578227" cy="0"/>
            </a:xfrm>
            <a:custGeom>
              <a:avLst/>
              <a:pathLst>
                <a:path w="578227" h="0">
                  <a:moveTo>
                    <a:pt x="0" y="0"/>
                  </a:moveTo>
                  <a:lnTo>
                    <a:pt x="289113" y="0"/>
                  </a:lnTo>
                  <a:lnTo>
                    <a:pt x="404759" y="0"/>
                  </a:lnTo>
                  <a:lnTo>
                    <a:pt x="578227" y="0"/>
                  </a:lnTo>
                  <a:lnTo>
                    <a:pt x="578227" y="0"/>
                  </a:lnTo>
                </a:path>
              </a:pathLst>
            </a:custGeom>
            <a:ln w="67753" cap="flat">
              <a:solidFill>
                <a:srgbClr val="E8E8E8">
                  <a:alpha val="100000"/>
                </a:srgbClr>
              </a:solidFill>
              <a:prstDash val="solid"/>
              <a:round/>
            </a:ln>
          </p:spPr>
          <p:txBody>
            <a:bodyPr/>
            <a:lstStyle/>
            <a:p/>
          </p:txBody>
        </p:sp>
        <p:sp>
          <p:nvSpPr>
            <p:cNvPr id="132" name="pl132"/>
            <p:cNvSpPr/>
            <p:nvPr/>
          </p:nvSpPr>
          <p:spPr>
            <a:xfrm>
              <a:off x="7217577" y="5448979"/>
              <a:ext cx="346936" cy="0"/>
            </a:xfrm>
            <a:custGeom>
              <a:avLst/>
              <a:pathLst>
                <a:path w="346936" h="0">
                  <a:moveTo>
                    <a:pt x="0" y="0"/>
                  </a:moveTo>
                  <a:lnTo>
                    <a:pt x="0" y="0"/>
                  </a:lnTo>
                  <a:lnTo>
                    <a:pt x="57822" y="0"/>
                  </a:lnTo>
                  <a:lnTo>
                    <a:pt x="173468" y="0"/>
                  </a:lnTo>
                  <a:lnTo>
                    <a:pt x="346936" y="0"/>
                  </a:lnTo>
                </a:path>
              </a:pathLst>
            </a:custGeom>
            <a:ln w="67753" cap="flat">
              <a:solidFill>
                <a:srgbClr val="E8E8E8">
                  <a:alpha val="100000"/>
                </a:srgbClr>
              </a:solidFill>
              <a:prstDash val="solid"/>
              <a:round/>
            </a:ln>
          </p:spPr>
          <p:txBody>
            <a:bodyPr/>
            <a:lstStyle/>
            <a:p/>
          </p:txBody>
        </p:sp>
        <p:sp>
          <p:nvSpPr>
            <p:cNvPr id="133" name="pl133"/>
            <p:cNvSpPr/>
            <p:nvPr/>
          </p:nvSpPr>
          <p:spPr>
            <a:xfrm>
              <a:off x="6812818" y="5532117"/>
              <a:ext cx="404759" cy="0"/>
            </a:xfrm>
            <a:custGeom>
              <a:avLst/>
              <a:pathLst>
                <a:path w="404759" h="0">
                  <a:moveTo>
                    <a:pt x="0" y="0"/>
                  </a:moveTo>
                  <a:lnTo>
                    <a:pt x="115645" y="0"/>
                  </a:lnTo>
                  <a:lnTo>
                    <a:pt x="173468" y="0"/>
                  </a:lnTo>
                  <a:lnTo>
                    <a:pt x="346936" y="0"/>
                  </a:lnTo>
                  <a:lnTo>
                    <a:pt x="404759" y="0"/>
                  </a:lnTo>
                </a:path>
              </a:pathLst>
            </a:custGeom>
            <a:ln w="67753" cap="flat">
              <a:solidFill>
                <a:srgbClr val="E8E8E8">
                  <a:alpha val="100000"/>
                </a:srgbClr>
              </a:solidFill>
              <a:prstDash val="solid"/>
              <a:round/>
            </a:ln>
          </p:spPr>
          <p:txBody>
            <a:bodyPr/>
            <a:lstStyle/>
            <a:p/>
          </p:txBody>
        </p:sp>
        <p:sp>
          <p:nvSpPr>
            <p:cNvPr id="134" name="pl134"/>
            <p:cNvSpPr/>
            <p:nvPr/>
          </p:nvSpPr>
          <p:spPr>
            <a:xfrm>
              <a:off x="6928463" y="5615255"/>
              <a:ext cx="231291" cy="0"/>
            </a:xfrm>
            <a:custGeom>
              <a:avLst/>
              <a:pathLst>
                <a:path w="231291" h="0">
                  <a:moveTo>
                    <a:pt x="0" y="0"/>
                  </a:moveTo>
                  <a:lnTo>
                    <a:pt x="115645" y="0"/>
                  </a:lnTo>
                  <a:lnTo>
                    <a:pt x="231291" y="0"/>
                  </a:lnTo>
                  <a:lnTo>
                    <a:pt x="231291" y="0"/>
                  </a:lnTo>
                  <a:lnTo>
                    <a:pt x="231291" y="0"/>
                  </a:lnTo>
                </a:path>
              </a:pathLst>
            </a:custGeom>
            <a:ln w="67753" cap="flat">
              <a:solidFill>
                <a:srgbClr val="E8E8E8">
                  <a:alpha val="100000"/>
                </a:srgbClr>
              </a:solidFill>
              <a:prstDash val="solid"/>
              <a:round/>
            </a:ln>
          </p:spPr>
          <p:txBody>
            <a:bodyPr/>
            <a:lstStyle/>
            <a:p/>
          </p:txBody>
        </p:sp>
        <p:sp>
          <p:nvSpPr>
            <p:cNvPr id="135" name="pl135"/>
            <p:cNvSpPr/>
            <p:nvPr/>
          </p:nvSpPr>
          <p:spPr>
            <a:xfrm>
              <a:off x="6697172" y="5698394"/>
              <a:ext cx="1098632" cy="0"/>
            </a:xfrm>
            <a:custGeom>
              <a:avLst/>
              <a:pathLst>
                <a:path w="1098632" h="0">
                  <a:moveTo>
                    <a:pt x="0" y="0"/>
                  </a:moveTo>
                  <a:lnTo>
                    <a:pt x="115645" y="0"/>
                  </a:lnTo>
                  <a:lnTo>
                    <a:pt x="520404" y="0"/>
                  </a:lnTo>
                  <a:lnTo>
                    <a:pt x="809518" y="0"/>
                  </a:lnTo>
                  <a:lnTo>
                    <a:pt x="1098632" y="0"/>
                  </a:lnTo>
                </a:path>
              </a:pathLst>
            </a:custGeom>
            <a:ln w="67753" cap="flat">
              <a:solidFill>
                <a:srgbClr val="E8E8E8">
                  <a:alpha val="100000"/>
                </a:srgbClr>
              </a:solidFill>
              <a:prstDash val="solid"/>
              <a:round/>
            </a:ln>
          </p:spPr>
          <p:txBody>
            <a:bodyPr/>
            <a:lstStyle/>
            <a:p/>
          </p:txBody>
        </p:sp>
        <p:sp>
          <p:nvSpPr>
            <p:cNvPr id="136" name="pl136"/>
            <p:cNvSpPr/>
            <p:nvPr/>
          </p:nvSpPr>
          <p:spPr>
            <a:xfrm>
              <a:off x="6697172" y="5781532"/>
              <a:ext cx="693873" cy="0"/>
            </a:xfrm>
            <a:custGeom>
              <a:avLst/>
              <a:pathLst>
                <a:path w="693873" h="0">
                  <a:moveTo>
                    <a:pt x="0" y="0"/>
                  </a:moveTo>
                  <a:lnTo>
                    <a:pt x="289113" y="0"/>
                  </a:lnTo>
                  <a:lnTo>
                    <a:pt x="462582" y="0"/>
                  </a:lnTo>
                  <a:lnTo>
                    <a:pt x="520404" y="0"/>
                  </a:lnTo>
                  <a:lnTo>
                    <a:pt x="693873" y="0"/>
                  </a:lnTo>
                </a:path>
              </a:pathLst>
            </a:custGeom>
            <a:ln w="67753" cap="flat">
              <a:solidFill>
                <a:srgbClr val="E8E8E8">
                  <a:alpha val="100000"/>
                </a:srgbClr>
              </a:solidFill>
              <a:prstDash val="solid"/>
              <a:round/>
            </a:ln>
          </p:spPr>
          <p:txBody>
            <a:bodyPr/>
            <a:lstStyle/>
            <a:p/>
          </p:txBody>
        </p:sp>
        <p:sp>
          <p:nvSpPr>
            <p:cNvPr id="137" name="pt137"/>
            <p:cNvSpPr/>
            <p:nvPr/>
          </p:nvSpPr>
          <p:spPr>
            <a:xfrm>
              <a:off x="7733482" y="22020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8" name="pt138"/>
            <p:cNvSpPr/>
            <p:nvPr/>
          </p:nvSpPr>
          <p:spPr>
            <a:xfrm>
              <a:off x="7733482" y="22020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9" name="pt139"/>
            <p:cNvSpPr/>
            <p:nvPr/>
          </p:nvSpPr>
          <p:spPr>
            <a:xfrm>
              <a:off x="7733482" y="22020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0" name="pt140"/>
            <p:cNvSpPr/>
            <p:nvPr/>
          </p:nvSpPr>
          <p:spPr>
            <a:xfrm>
              <a:off x="7733482" y="22020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1" name="pt141"/>
            <p:cNvSpPr/>
            <p:nvPr/>
          </p:nvSpPr>
          <p:spPr>
            <a:xfrm>
              <a:off x="7733482" y="22020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2" name="pt142"/>
            <p:cNvSpPr/>
            <p:nvPr/>
          </p:nvSpPr>
          <p:spPr>
            <a:xfrm>
              <a:off x="7675659" y="40311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3" name="pt143"/>
            <p:cNvSpPr/>
            <p:nvPr/>
          </p:nvSpPr>
          <p:spPr>
            <a:xfrm>
              <a:off x="7270900" y="40311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4" name="pt144"/>
            <p:cNvSpPr/>
            <p:nvPr/>
          </p:nvSpPr>
          <p:spPr>
            <a:xfrm>
              <a:off x="7328723" y="40311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5" name="pt145"/>
            <p:cNvSpPr/>
            <p:nvPr/>
          </p:nvSpPr>
          <p:spPr>
            <a:xfrm>
              <a:off x="7444368" y="40311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6" name="pt146"/>
            <p:cNvSpPr/>
            <p:nvPr/>
          </p:nvSpPr>
          <p:spPr>
            <a:xfrm>
              <a:off x="7502191" y="40311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7" name="pt147"/>
            <p:cNvSpPr/>
            <p:nvPr/>
          </p:nvSpPr>
          <p:spPr>
            <a:xfrm>
              <a:off x="7906950" y="7056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8" name="pt148"/>
            <p:cNvSpPr/>
            <p:nvPr/>
          </p:nvSpPr>
          <p:spPr>
            <a:xfrm>
              <a:off x="7849128" y="7056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9" name="pt149"/>
            <p:cNvSpPr/>
            <p:nvPr/>
          </p:nvSpPr>
          <p:spPr>
            <a:xfrm>
              <a:off x="7906950" y="7056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0" name="pt150"/>
            <p:cNvSpPr/>
            <p:nvPr/>
          </p:nvSpPr>
          <p:spPr>
            <a:xfrm>
              <a:off x="7849128" y="7056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1" name="pt151"/>
            <p:cNvSpPr/>
            <p:nvPr/>
          </p:nvSpPr>
          <p:spPr>
            <a:xfrm>
              <a:off x="7906950" y="7056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2" name="pt152"/>
            <p:cNvSpPr/>
            <p:nvPr/>
          </p:nvSpPr>
          <p:spPr>
            <a:xfrm>
              <a:off x="7906950" y="12875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3" name="pt153"/>
            <p:cNvSpPr/>
            <p:nvPr/>
          </p:nvSpPr>
          <p:spPr>
            <a:xfrm>
              <a:off x="7906950" y="12875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4" name="pt154"/>
            <p:cNvSpPr/>
            <p:nvPr/>
          </p:nvSpPr>
          <p:spPr>
            <a:xfrm>
              <a:off x="7906950" y="12875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5" name="pt155"/>
            <p:cNvSpPr/>
            <p:nvPr/>
          </p:nvSpPr>
          <p:spPr>
            <a:xfrm>
              <a:off x="7849128" y="12875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6" name="pt156"/>
            <p:cNvSpPr/>
            <p:nvPr/>
          </p:nvSpPr>
          <p:spPr>
            <a:xfrm>
              <a:off x="7849128" y="12875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7" name="pt157"/>
            <p:cNvSpPr/>
            <p:nvPr/>
          </p:nvSpPr>
          <p:spPr>
            <a:xfrm>
              <a:off x="7560014" y="34491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8" name="pt158"/>
            <p:cNvSpPr/>
            <p:nvPr/>
          </p:nvSpPr>
          <p:spPr>
            <a:xfrm>
              <a:off x="7328723" y="34491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9" name="pt159"/>
            <p:cNvSpPr/>
            <p:nvPr/>
          </p:nvSpPr>
          <p:spPr>
            <a:xfrm>
              <a:off x="7097432" y="34491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0" name="pt160"/>
            <p:cNvSpPr/>
            <p:nvPr/>
          </p:nvSpPr>
          <p:spPr>
            <a:xfrm>
              <a:off x="7906950" y="34491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1" name="pt161"/>
            <p:cNvSpPr/>
            <p:nvPr/>
          </p:nvSpPr>
          <p:spPr>
            <a:xfrm>
              <a:off x="7617837" y="34491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2" name="pt162"/>
            <p:cNvSpPr/>
            <p:nvPr/>
          </p:nvSpPr>
          <p:spPr>
            <a:xfrm>
              <a:off x="7617837" y="42805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3" name="pt163"/>
            <p:cNvSpPr/>
            <p:nvPr/>
          </p:nvSpPr>
          <p:spPr>
            <a:xfrm>
              <a:off x="7560014" y="42805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4" name="pt164"/>
            <p:cNvSpPr/>
            <p:nvPr/>
          </p:nvSpPr>
          <p:spPr>
            <a:xfrm>
              <a:off x="7560014" y="42805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5" name="pt165"/>
            <p:cNvSpPr/>
            <p:nvPr/>
          </p:nvSpPr>
          <p:spPr>
            <a:xfrm>
              <a:off x="7733482" y="42805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6" name="pt166"/>
            <p:cNvSpPr/>
            <p:nvPr/>
          </p:nvSpPr>
          <p:spPr>
            <a:xfrm>
              <a:off x="7444368" y="42805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7" name="pt167"/>
            <p:cNvSpPr/>
            <p:nvPr/>
          </p:nvSpPr>
          <p:spPr>
            <a:xfrm>
              <a:off x="7675659" y="27009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8" name="pt168"/>
            <p:cNvSpPr/>
            <p:nvPr/>
          </p:nvSpPr>
          <p:spPr>
            <a:xfrm>
              <a:off x="7675659" y="27009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9" name="pt169"/>
            <p:cNvSpPr/>
            <p:nvPr/>
          </p:nvSpPr>
          <p:spPr>
            <a:xfrm>
              <a:off x="7906950" y="27009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0" name="pt170"/>
            <p:cNvSpPr/>
            <p:nvPr/>
          </p:nvSpPr>
          <p:spPr>
            <a:xfrm>
              <a:off x="7675659" y="27009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1" name="pt171"/>
            <p:cNvSpPr/>
            <p:nvPr/>
          </p:nvSpPr>
          <p:spPr>
            <a:xfrm>
              <a:off x="7675659" y="27009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2" name="pt172"/>
            <p:cNvSpPr/>
            <p:nvPr/>
          </p:nvSpPr>
          <p:spPr>
            <a:xfrm>
              <a:off x="7906950" y="7887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3" name="pt173"/>
            <p:cNvSpPr/>
            <p:nvPr/>
          </p:nvSpPr>
          <p:spPr>
            <a:xfrm>
              <a:off x="7906950" y="7887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4" name="pt174"/>
            <p:cNvSpPr/>
            <p:nvPr/>
          </p:nvSpPr>
          <p:spPr>
            <a:xfrm>
              <a:off x="7906950" y="7887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5" name="pt175"/>
            <p:cNvSpPr/>
            <p:nvPr/>
          </p:nvSpPr>
          <p:spPr>
            <a:xfrm>
              <a:off x="7906950" y="7887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6" name="pt176"/>
            <p:cNvSpPr/>
            <p:nvPr/>
          </p:nvSpPr>
          <p:spPr>
            <a:xfrm>
              <a:off x="7906950" y="7887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7" name="pt177"/>
            <p:cNvSpPr/>
            <p:nvPr/>
          </p:nvSpPr>
          <p:spPr>
            <a:xfrm>
              <a:off x="6981786" y="55276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8" name="pt178"/>
            <p:cNvSpPr/>
            <p:nvPr/>
          </p:nvSpPr>
          <p:spPr>
            <a:xfrm>
              <a:off x="7213077" y="55276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9" name="pt179"/>
            <p:cNvSpPr/>
            <p:nvPr/>
          </p:nvSpPr>
          <p:spPr>
            <a:xfrm>
              <a:off x="6923963" y="55276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0" name="pt180"/>
            <p:cNvSpPr/>
            <p:nvPr/>
          </p:nvSpPr>
          <p:spPr>
            <a:xfrm>
              <a:off x="6808318" y="55276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1" name="pt181"/>
            <p:cNvSpPr/>
            <p:nvPr/>
          </p:nvSpPr>
          <p:spPr>
            <a:xfrm>
              <a:off x="7155254" y="55276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2" name="pt182"/>
            <p:cNvSpPr/>
            <p:nvPr/>
          </p:nvSpPr>
          <p:spPr>
            <a:xfrm>
              <a:off x="7502191" y="47793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3" name="pt183"/>
            <p:cNvSpPr/>
            <p:nvPr/>
          </p:nvSpPr>
          <p:spPr>
            <a:xfrm>
              <a:off x="7328723" y="47793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4" name="pt184"/>
            <p:cNvSpPr/>
            <p:nvPr/>
          </p:nvSpPr>
          <p:spPr>
            <a:xfrm>
              <a:off x="6634850" y="47793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5" name="pt185"/>
            <p:cNvSpPr/>
            <p:nvPr/>
          </p:nvSpPr>
          <p:spPr>
            <a:xfrm>
              <a:off x="7097432" y="47793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6" name="pt186"/>
            <p:cNvSpPr/>
            <p:nvPr/>
          </p:nvSpPr>
          <p:spPr>
            <a:xfrm>
              <a:off x="7328723" y="47793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7" name="pt187"/>
            <p:cNvSpPr/>
            <p:nvPr/>
          </p:nvSpPr>
          <p:spPr>
            <a:xfrm>
              <a:off x="7791305" y="16201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7906950" y="16201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7906950" y="16201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0" name="pt190"/>
            <p:cNvSpPr/>
            <p:nvPr/>
          </p:nvSpPr>
          <p:spPr>
            <a:xfrm>
              <a:off x="7791305" y="16201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7791305" y="16201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7155254" y="56107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7155254" y="56107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7155254" y="56107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7039609" y="56107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6923963" y="56107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7386545" y="41142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7386545" y="41142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7386545" y="41142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7502191" y="41142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1" name="pt201"/>
            <p:cNvSpPr/>
            <p:nvPr/>
          </p:nvSpPr>
          <p:spPr>
            <a:xfrm>
              <a:off x="7502191" y="41142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2" name="pt202"/>
            <p:cNvSpPr/>
            <p:nvPr/>
          </p:nvSpPr>
          <p:spPr>
            <a:xfrm>
              <a:off x="7675659" y="27840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3" name="pt203"/>
            <p:cNvSpPr/>
            <p:nvPr/>
          </p:nvSpPr>
          <p:spPr>
            <a:xfrm>
              <a:off x="7791305" y="27840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4" name="pt204"/>
            <p:cNvSpPr/>
            <p:nvPr/>
          </p:nvSpPr>
          <p:spPr>
            <a:xfrm>
              <a:off x="7675659" y="27840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5" name="pt205"/>
            <p:cNvSpPr/>
            <p:nvPr/>
          </p:nvSpPr>
          <p:spPr>
            <a:xfrm>
              <a:off x="7733482" y="27840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6" name="pt206"/>
            <p:cNvSpPr/>
            <p:nvPr/>
          </p:nvSpPr>
          <p:spPr>
            <a:xfrm>
              <a:off x="7675659" y="27840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7" name="pt207"/>
            <p:cNvSpPr/>
            <p:nvPr/>
          </p:nvSpPr>
          <p:spPr>
            <a:xfrm>
              <a:off x="7675659" y="35323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8" name="pt208"/>
            <p:cNvSpPr/>
            <p:nvPr/>
          </p:nvSpPr>
          <p:spPr>
            <a:xfrm>
              <a:off x="7444368" y="35323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9" name="pt209"/>
            <p:cNvSpPr/>
            <p:nvPr/>
          </p:nvSpPr>
          <p:spPr>
            <a:xfrm>
              <a:off x="7502191" y="35323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0" name="pt210"/>
            <p:cNvSpPr/>
            <p:nvPr/>
          </p:nvSpPr>
          <p:spPr>
            <a:xfrm>
              <a:off x="7617837" y="35323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1" name="pt211"/>
            <p:cNvSpPr/>
            <p:nvPr/>
          </p:nvSpPr>
          <p:spPr>
            <a:xfrm>
              <a:off x="7617837" y="35323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2" name="pt212"/>
            <p:cNvSpPr/>
            <p:nvPr/>
          </p:nvSpPr>
          <p:spPr>
            <a:xfrm>
              <a:off x="7502191" y="53613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3" name="pt213"/>
            <p:cNvSpPr/>
            <p:nvPr/>
          </p:nvSpPr>
          <p:spPr>
            <a:xfrm>
              <a:off x="7617837" y="53613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4" name="pt214"/>
            <p:cNvSpPr/>
            <p:nvPr/>
          </p:nvSpPr>
          <p:spPr>
            <a:xfrm>
              <a:off x="7791305" y="53613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5" name="pt215"/>
            <p:cNvSpPr/>
            <p:nvPr/>
          </p:nvSpPr>
          <p:spPr>
            <a:xfrm>
              <a:off x="7791305" y="53613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6" name="pt216"/>
            <p:cNvSpPr/>
            <p:nvPr/>
          </p:nvSpPr>
          <p:spPr>
            <a:xfrm>
              <a:off x="7213077" y="53613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7" name="pt217"/>
            <p:cNvSpPr/>
            <p:nvPr/>
          </p:nvSpPr>
          <p:spPr>
            <a:xfrm>
              <a:off x="7791305" y="17032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8" name="pt218"/>
            <p:cNvSpPr/>
            <p:nvPr/>
          </p:nvSpPr>
          <p:spPr>
            <a:xfrm>
              <a:off x="7791305" y="17032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9" name="pt219"/>
            <p:cNvSpPr/>
            <p:nvPr/>
          </p:nvSpPr>
          <p:spPr>
            <a:xfrm>
              <a:off x="7791305" y="17032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0" name="pt220"/>
            <p:cNvSpPr/>
            <p:nvPr/>
          </p:nvSpPr>
          <p:spPr>
            <a:xfrm>
              <a:off x="7791305" y="17032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1" name="pt221"/>
            <p:cNvSpPr/>
            <p:nvPr/>
          </p:nvSpPr>
          <p:spPr>
            <a:xfrm>
              <a:off x="7791305" y="17032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2" name="pt222"/>
            <p:cNvSpPr/>
            <p:nvPr/>
          </p:nvSpPr>
          <p:spPr>
            <a:xfrm>
              <a:off x="7733482" y="28671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3" name="pt223"/>
            <p:cNvSpPr/>
            <p:nvPr/>
          </p:nvSpPr>
          <p:spPr>
            <a:xfrm>
              <a:off x="7617837" y="28671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4" name="pt224"/>
            <p:cNvSpPr/>
            <p:nvPr/>
          </p:nvSpPr>
          <p:spPr>
            <a:xfrm>
              <a:off x="7675659" y="28671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5" name="pt225"/>
            <p:cNvSpPr/>
            <p:nvPr/>
          </p:nvSpPr>
          <p:spPr>
            <a:xfrm>
              <a:off x="7675659" y="28671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6" name="pt226"/>
            <p:cNvSpPr/>
            <p:nvPr/>
          </p:nvSpPr>
          <p:spPr>
            <a:xfrm>
              <a:off x="7675659" y="28671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7" name="pt227"/>
            <p:cNvSpPr/>
            <p:nvPr/>
          </p:nvSpPr>
          <p:spPr>
            <a:xfrm>
              <a:off x="7849128" y="22852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8" name="pt228"/>
            <p:cNvSpPr/>
            <p:nvPr/>
          </p:nvSpPr>
          <p:spPr>
            <a:xfrm>
              <a:off x="7733482" y="22852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9" name="pt229"/>
            <p:cNvSpPr/>
            <p:nvPr/>
          </p:nvSpPr>
          <p:spPr>
            <a:xfrm>
              <a:off x="7675659" y="22852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0" name="pt230"/>
            <p:cNvSpPr/>
            <p:nvPr/>
          </p:nvSpPr>
          <p:spPr>
            <a:xfrm>
              <a:off x="7733482" y="22852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1" name="pt231"/>
            <p:cNvSpPr/>
            <p:nvPr/>
          </p:nvSpPr>
          <p:spPr>
            <a:xfrm>
              <a:off x="7733482" y="22852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2" name="pt232"/>
            <p:cNvSpPr/>
            <p:nvPr/>
          </p:nvSpPr>
          <p:spPr>
            <a:xfrm>
              <a:off x="7270900" y="48625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3" name="pt233"/>
            <p:cNvSpPr/>
            <p:nvPr/>
          </p:nvSpPr>
          <p:spPr>
            <a:xfrm>
              <a:off x="7444368" y="48625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4" name="pt234"/>
            <p:cNvSpPr/>
            <p:nvPr/>
          </p:nvSpPr>
          <p:spPr>
            <a:xfrm>
              <a:off x="7328723" y="48625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5" name="pt235"/>
            <p:cNvSpPr/>
            <p:nvPr/>
          </p:nvSpPr>
          <p:spPr>
            <a:xfrm>
              <a:off x="7328723" y="48625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6" name="pt236"/>
            <p:cNvSpPr/>
            <p:nvPr/>
          </p:nvSpPr>
          <p:spPr>
            <a:xfrm>
              <a:off x="7328723" y="48625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7" name="pt237"/>
            <p:cNvSpPr/>
            <p:nvPr/>
          </p:nvSpPr>
          <p:spPr>
            <a:xfrm>
              <a:off x="7733482" y="36154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8" name="pt238"/>
            <p:cNvSpPr/>
            <p:nvPr/>
          </p:nvSpPr>
          <p:spPr>
            <a:xfrm>
              <a:off x="7675659" y="36154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9" name="pt239"/>
            <p:cNvSpPr/>
            <p:nvPr/>
          </p:nvSpPr>
          <p:spPr>
            <a:xfrm>
              <a:off x="7560014" y="36154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0" name="pt240"/>
            <p:cNvSpPr/>
            <p:nvPr/>
          </p:nvSpPr>
          <p:spPr>
            <a:xfrm>
              <a:off x="7617837" y="36154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1" name="pt241"/>
            <p:cNvSpPr/>
            <p:nvPr/>
          </p:nvSpPr>
          <p:spPr>
            <a:xfrm>
              <a:off x="7617837" y="36154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2" name="pt242"/>
            <p:cNvSpPr/>
            <p:nvPr/>
          </p:nvSpPr>
          <p:spPr>
            <a:xfrm>
              <a:off x="7502191" y="29503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3" name="pt243"/>
            <p:cNvSpPr/>
            <p:nvPr/>
          </p:nvSpPr>
          <p:spPr>
            <a:xfrm>
              <a:off x="7617837" y="29503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4" name="pt244"/>
            <p:cNvSpPr/>
            <p:nvPr/>
          </p:nvSpPr>
          <p:spPr>
            <a:xfrm>
              <a:off x="7617837" y="29503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5" name="pt245"/>
            <p:cNvSpPr/>
            <p:nvPr/>
          </p:nvSpPr>
          <p:spPr>
            <a:xfrm>
              <a:off x="7675659" y="29503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6" name="pt246"/>
            <p:cNvSpPr/>
            <p:nvPr/>
          </p:nvSpPr>
          <p:spPr>
            <a:xfrm>
              <a:off x="7675659" y="29503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7" name="pt247"/>
            <p:cNvSpPr/>
            <p:nvPr/>
          </p:nvSpPr>
          <p:spPr>
            <a:xfrm>
              <a:off x="7444368" y="45299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8" name="pt248"/>
            <p:cNvSpPr/>
            <p:nvPr/>
          </p:nvSpPr>
          <p:spPr>
            <a:xfrm>
              <a:off x="7444368" y="45299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9" name="pt249"/>
            <p:cNvSpPr/>
            <p:nvPr/>
          </p:nvSpPr>
          <p:spPr>
            <a:xfrm>
              <a:off x="7444368" y="45299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0" name="pt250"/>
            <p:cNvSpPr/>
            <p:nvPr/>
          </p:nvSpPr>
          <p:spPr>
            <a:xfrm>
              <a:off x="7386545" y="45299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1" name="pt251"/>
            <p:cNvSpPr/>
            <p:nvPr/>
          </p:nvSpPr>
          <p:spPr>
            <a:xfrm>
              <a:off x="7386545" y="452995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2" name="pt252"/>
            <p:cNvSpPr/>
            <p:nvPr/>
          </p:nvSpPr>
          <p:spPr>
            <a:xfrm>
              <a:off x="7791305" y="17863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3" name="pt253"/>
            <p:cNvSpPr/>
            <p:nvPr/>
          </p:nvSpPr>
          <p:spPr>
            <a:xfrm>
              <a:off x="7791305" y="17863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4" name="pt254"/>
            <p:cNvSpPr/>
            <p:nvPr/>
          </p:nvSpPr>
          <p:spPr>
            <a:xfrm>
              <a:off x="7791305" y="17863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5" name="pt255"/>
            <p:cNvSpPr/>
            <p:nvPr/>
          </p:nvSpPr>
          <p:spPr>
            <a:xfrm>
              <a:off x="7791305" y="17863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6" name="pt256"/>
            <p:cNvSpPr/>
            <p:nvPr/>
          </p:nvSpPr>
          <p:spPr>
            <a:xfrm>
              <a:off x="7791305" y="17863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7" name="pt257"/>
            <p:cNvSpPr/>
            <p:nvPr/>
          </p:nvSpPr>
          <p:spPr>
            <a:xfrm>
              <a:off x="7849128" y="30334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8" name="pt258"/>
            <p:cNvSpPr/>
            <p:nvPr/>
          </p:nvSpPr>
          <p:spPr>
            <a:xfrm>
              <a:off x="7849128" y="30334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9" name="pt259"/>
            <p:cNvSpPr/>
            <p:nvPr/>
          </p:nvSpPr>
          <p:spPr>
            <a:xfrm>
              <a:off x="7675659" y="30334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0" name="pt260"/>
            <p:cNvSpPr/>
            <p:nvPr/>
          </p:nvSpPr>
          <p:spPr>
            <a:xfrm>
              <a:off x="7675659" y="30334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1" name="pt261"/>
            <p:cNvSpPr/>
            <p:nvPr/>
          </p:nvSpPr>
          <p:spPr>
            <a:xfrm>
              <a:off x="7675659" y="30334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2" name="pt262"/>
            <p:cNvSpPr/>
            <p:nvPr/>
          </p:nvSpPr>
          <p:spPr>
            <a:xfrm>
              <a:off x="7560014" y="46130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3" name="pt263"/>
            <p:cNvSpPr/>
            <p:nvPr/>
          </p:nvSpPr>
          <p:spPr>
            <a:xfrm>
              <a:off x="7444368" y="46130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4" name="pt264"/>
            <p:cNvSpPr/>
            <p:nvPr/>
          </p:nvSpPr>
          <p:spPr>
            <a:xfrm>
              <a:off x="7328723" y="46130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5" name="pt265"/>
            <p:cNvSpPr/>
            <p:nvPr/>
          </p:nvSpPr>
          <p:spPr>
            <a:xfrm>
              <a:off x="7386545" y="46130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6" name="pt266"/>
            <p:cNvSpPr/>
            <p:nvPr/>
          </p:nvSpPr>
          <p:spPr>
            <a:xfrm>
              <a:off x="7386545" y="46130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7" name="pt267"/>
            <p:cNvSpPr/>
            <p:nvPr/>
          </p:nvSpPr>
          <p:spPr>
            <a:xfrm>
              <a:off x="7906950" y="8718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8" name="pt268"/>
            <p:cNvSpPr/>
            <p:nvPr/>
          </p:nvSpPr>
          <p:spPr>
            <a:xfrm>
              <a:off x="7906950" y="8718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9" name="pt269"/>
            <p:cNvSpPr/>
            <p:nvPr/>
          </p:nvSpPr>
          <p:spPr>
            <a:xfrm>
              <a:off x="7906950" y="8718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0" name="pt270"/>
            <p:cNvSpPr/>
            <p:nvPr/>
          </p:nvSpPr>
          <p:spPr>
            <a:xfrm>
              <a:off x="7906950" y="8718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1" name="pt271"/>
            <p:cNvSpPr/>
            <p:nvPr/>
          </p:nvSpPr>
          <p:spPr>
            <a:xfrm>
              <a:off x="7906950" y="8718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2" name="pt272"/>
            <p:cNvSpPr/>
            <p:nvPr/>
          </p:nvSpPr>
          <p:spPr>
            <a:xfrm>
              <a:off x="7444368" y="49456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3" name="pt273"/>
            <p:cNvSpPr/>
            <p:nvPr/>
          </p:nvSpPr>
          <p:spPr>
            <a:xfrm>
              <a:off x="7502191" y="49456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4" name="pt274"/>
            <p:cNvSpPr/>
            <p:nvPr/>
          </p:nvSpPr>
          <p:spPr>
            <a:xfrm>
              <a:off x="7386545" y="49456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5" name="pt275"/>
            <p:cNvSpPr/>
            <p:nvPr/>
          </p:nvSpPr>
          <p:spPr>
            <a:xfrm>
              <a:off x="7386545" y="49456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6" name="pt276"/>
            <p:cNvSpPr/>
            <p:nvPr/>
          </p:nvSpPr>
          <p:spPr>
            <a:xfrm>
              <a:off x="7328723" y="49456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7" name="pt277"/>
            <p:cNvSpPr/>
            <p:nvPr/>
          </p:nvSpPr>
          <p:spPr>
            <a:xfrm>
              <a:off x="7560014" y="43636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8" name="pt278"/>
            <p:cNvSpPr/>
            <p:nvPr/>
          </p:nvSpPr>
          <p:spPr>
            <a:xfrm>
              <a:off x="7560014" y="43636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9" name="pt279"/>
            <p:cNvSpPr/>
            <p:nvPr/>
          </p:nvSpPr>
          <p:spPr>
            <a:xfrm>
              <a:off x="7502191" y="43636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0" name="pt280"/>
            <p:cNvSpPr/>
            <p:nvPr/>
          </p:nvSpPr>
          <p:spPr>
            <a:xfrm>
              <a:off x="7444368" y="43636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1" name="pt281"/>
            <p:cNvSpPr/>
            <p:nvPr/>
          </p:nvSpPr>
          <p:spPr>
            <a:xfrm>
              <a:off x="7444368" y="43636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2" name="pt282"/>
            <p:cNvSpPr/>
            <p:nvPr/>
          </p:nvSpPr>
          <p:spPr>
            <a:xfrm>
              <a:off x="7906950" y="13707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3" name="pt283"/>
            <p:cNvSpPr/>
            <p:nvPr/>
          </p:nvSpPr>
          <p:spPr>
            <a:xfrm>
              <a:off x="7906950" y="13707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4" name="pt284"/>
            <p:cNvSpPr/>
            <p:nvPr/>
          </p:nvSpPr>
          <p:spPr>
            <a:xfrm>
              <a:off x="7906950" y="13707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5" name="pt285"/>
            <p:cNvSpPr/>
            <p:nvPr/>
          </p:nvSpPr>
          <p:spPr>
            <a:xfrm>
              <a:off x="7849128" y="13707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6" name="pt286"/>
            <p:cNvSpPr/>
            <p:nvPr/>
          </p:nvSpPr>
          <p:spPr>
            <a:xfrm>
              <a:off x="7849128" y="13707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7" name="pt287"/>
            <p:cNvSpPr/>
            <p:nvPr/>
          </p:nvSpPr>
          <p:spPr>
            <a:xfrm>
              <a:off x="7617837" y="31166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8" name="pt288"/>
            <p:cNvSpPr/>
            <p:nvPr/>
          </p:nvSpPr>
          <p:spPr>
            <a:xfrm>
              <a:off x="7502191" y="31166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9" name="pt289"/>
            <p:cNvSpPr/>
            <p:nvPr/>
          </p:nvSpPr>
          <p:spPr>
            <a:xfrm>
              <a:off x="7617837" y="31166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0" name="pt290"/>
            <p:cNvSpPr/>
            <p:nvPr/>
          </p:nvSpPr>
          <p:spPr>
            <a:xfrm>
              <a:off x="7617837" y="31166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1" name="pt291"/>
            <p:cNvSpPr/>
            <p:nvPr/>
          </p:nvSpPr>
          <p:spPr>
            <a:xfrm>
              <a:off x="7675659" y="31166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2" name="pt292"/>
            <p:cNvSpPr/>
            <p:nvPr/>
          </p:nvSpPr>
          <p:spPr>
            <a:xfrm>
              <a:off x="7560014" y="54444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3" name="pt293"/>
            <p:cNvSpPr/>
            <p:nvPr/>
          </p:nvSpPr>
          <p:spPr>
            <a:xfrm>
              <a:off x="7386545" y="54444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4" name="pt294"/>
            <p:cNvSpPr/>
            <p:nvPr/>
          </p:nvSpPr>
          <p:spPr>
            <a:xfrm>
              <a:off x="7270900" y="54444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5" name="pt295"/>
            <p:cNvSpPr/>
            <p:nvPr/>
          </p:nvSpPr>
          <p:spPr>
            <a:xfrm>
              <a:off x="7213077" y="54444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6" name="pt296"/>
            <p:cNvSpPr/>
            <p:nvPr/>
          </p:nvSpPr>
          <p:spPr>
            <a:xfrm>
              <a:off x="7213077" y="54444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7" name="pt297"/>
            <p:cNvSpPr/>
            <p:nvPr/>
          </p:nvSpPr>
          <p:spPr>
            <a:xfrm>
              <a:off x="7733482" y="36985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8" name="pt298"/>
            <p:cNvSpPr/>
            <p:nvPr/>
          </p:nvSpPr>
          <p:spPr>
            <a:xfrm>
              <a:off x="7849128" y="36985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9" name="pt299"/>
            <p:cNvSpPr/>
            <p:nvPr/>
          </p:nvSpPr>
          <p:spPr>
            <a:xfrm>
              <a:off x="7675659" y="36985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0" name="pt300"/>
            <p:cNvSpPr/>
            <p:nvPr/>
          </p:nvSpPr>
          <p:spPr>
            <a:xfrm>
              <a:off x="7849128" y="36985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1" name="pt301"/>
            <p:cNvSpPr/>
            <p:nvPr/>
          </p:nvSpPr>
          <p:spPr>
            <a:xfrm>
              <a:off x="7617837" y="36985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2" name="pt302"/>
            <p:cNvSpPr/>
            <p:nvPr/>
          </p:nvSpPr>
          <p:spPr>
            <a:xfrm>
              <a:off x="7791305" y="31997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3" name="pt303"/>
            <p:cNvSpPr/>
            <p:nvPr/>
          </p:nvSpPr>
          <p:spPr>
            <a:xfrm>
              <a:off x="7675659" y="31997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4" name="pt304"/>
            <p:cNvSpPr/>
            <p:nvPr/>
          </p:nvSpPr>
          <p:spPr>
            <a:xfrm>
              <a:off x="7733482" y="31997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5" name="pt305"/>
            <p:cNvSpPr/>
            <p:nvPr/>
          </p:nvSpPr>
          <p:spPr>
            <a:xfrm>
              <a:off x="7675659" y="31997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6" name="pt306"/>
            <p:cNvSpPr/>
            <p:nvPr/>
          </p:nvSpPr>
          <p:spPr>
            <a:xfrm>
              <a:off x="7675659" y="31997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7" name="pt307"/>
            <p:cNvSpPr/>
            <p:nvPr/>
          </p:nvSpPr>
          <p:spPr>
            <a:xfrm>
              <a:off x="7849128" y="18695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8" name="pt308"/>
            <p:cNvSpPr/>
            <p:nvPr/>
          </p:nvSpPr>
          <p:spPr>
            <a:xfrm>
              <a:off x="7849128" y="18695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9" name="pt309"/>
            <p:cNvSpPr/>
            <p:nvPr/>
          </p:nvSpPr>
          <p:spPr>
            <a:xfrm>
              <a:off x="7849128" y="18695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0" name="pt310"/>
            <p:cNvSpPr/>
            <p:nvPr/>
          </p:nvSpPr>
          <p:spPr>
            <a:xfrm>
              <a:off x="7791305" y="18695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1" name="pt311"/>
            <p:cNvSpPr/>
            <p:nvPr/>
          </p:nvSpPr>
          <p:spPr>
            <a:xfrm>
              <a:off x="7791305" y="18695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2" name="pt312"/>
            <p:cNvSpPr/>
            <p:nvPr/>
          </p:nvSpPr>
          <p:spPr>
            <a:xfrm>
              <a:off x="7791305" y="9550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3" name="pt313"/>
            <p:cNvSpPr/>
            <p:nvPr/>
          </p:nvSpPr>
          <p:spPr>
            <a:xfrm>
              <a:off x="7675659" y="9550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4" name="pt314"/>
            <p:cNvSpPr/>
            <p:nvPr/>
          </p:nvSpPr>
          <p:spPr>
            <a:xfrm>
              <a:off x="7617837" y="9550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5" name="pt315"/>
            <p:cNvSpPr/>
            <p:nvPr/>
          </p:nvSpPr>
          <p:spPr>
            <a:xfrm>
              <a:off x="7906950" y="9550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6" name="pt316"/>
            <p:cNvSpPr/>
            <p:nvPr/>
          </p:nvSpPr>
          <p:spPr>
            <a:xfrm>
              <a:off x="7906950" y="9550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7" name="pt317"/>
            <p:cNvSpPr/>
            <p:nvPr/>
          </p:nvSpPr>
          <p:spPr>
            <a:xfrm>
              <a:off x="7906950" y="23683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8" name="pt318"/>
            <p:cNvSpPr/>
            <p:nvPr/>
          </p:nvSpPr>
          <p:spPr>
            <a:xfrm>
              <a:off x="7791305" y="23683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9" name="pt319"/>
            <p:cNvSpPr/>
            <p:nvPr/>
          </p:nvSpPr>
          <p:spPr>
            <a:xfrm>
              <a:off x="7733482" y="23683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0" name="pt320"/>
            <p:cNvSpPr/>
            <p:nvPr/>
          </p:nvSpPr>
          <p:spPr>
            <a:xfrm>
              <a:off x="7733482" y="23683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1" name="pt321"/>
            <p:cNvSpPr/>
            <p:nvPr/>
          </p:nvSpPr>
          <p:spPr>
            <a:xfrm>
              <a:off x="7906950" y="10381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2" name="pt322"/>
            <p:cNvSpPr/>
            <p:nvPr/>
          </p:nvSpPr>
          <p:spPr>
            <a:xfrm>
              <a:off x="7906950" y="10381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3" name="pt323"/>
            <p:cNvSpPr/>
            <p:nvPr/>
          </p:nvSpPr>
          <p:spPr>
            <a:xfrm>
              <a:off x="7906950" y="10381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4" name="pt324"/>
            <p:cNvSpPr/>
            <p:nvPr/>
          </p:nvSpPr>
          <p:spPr>
            <a:xfrm>
              <a:off x="7906950" y="10381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5" name="pt325"/>
            <p:cNvSpPr/>
            <p:nvPr/>
          </p:nvSpPr>
          <p:spPr>
            <a:xfrm>
              <a:off x="7906950" y="10381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6" name="pt326"/>
            <p:cNvSpPr/>
            <p:nvPr/>
          </p:nvSpPr>
          <p:spPr>
            <a:xfrm>
              <a:off x="7906950" y="236836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7" name="pt327"/>
            <p:cNvSpPr/>
            <p:nvPr/>
          </p:nvSpPr>
          <p:spPr>
            <a:xfrm>
              <a:off x="7733482" y="32828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8" name="pt328"/>
            <p:cNvSpPr/>
            <p:nvPr/>
          </p:nvSpPr>
          <p:spPr>
            <a:xfrm>
              <a:off x="7270900" y="52782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9" name="pt329"/>
            <p:cNvSpPr/>
            <p:nvPr/>
          </p:nvSpPr>
          <p:spPr>
            <a:xfrm>
              <a:off x="7270900" y="52782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0" name="pt330"/>
            <p:cNvSpPr/>
            <p:nvPr/>
          </p:nvSpPr>
          <p:spPr>
            <a:xfrm>
              <a:off x="7270900" y="52782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1" name="pt331"/>
            <p:cNvSpPr/>
            <p:nvPr/>
          </p:nvSpPr>
          <p:spPr>
            <a:xfrm>
              <a:off x="7270900" y="52782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2" name="pt332"/>
            <p:cNvSpPr/>
            <p:nvPr/>
          </p:nvSpPr>
          <p:spPr>
            <a:xfrm>
              <a:off x="7270900" y="52782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3" name="pt333"/>
            <p:cNvSpPr/>
            <p:nvPr/>
          </p:nvSpPr>
          <p:spPr>
            <a:xfrm>
              <a:off x="7675659" y="32828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4" name="pt334"/>
            <p:cNvSpPr/>
            <p:nvPr/>
          </p:nvSpPr>
          <p:spPr>
            <a:xfrm>
              <a:off x="7386545" y="32828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5" name="pt335"/>
            <p:cNvSpPr/>
            <p:nvPr/>
          </p:nvSpPr>
          <p:spPr>
            <a:xfrm>
              <a:off x="7733482" y="32828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6" name="pt336"/>
            <p:cNvSpPr/>
            <p:nvPr/>
          </p:nvSpPr>
          <p:spPr>
            <a:xfrm>
              <a:off x="7675659" y="32828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7" name="pt337"/>
            <p:cNvSpPr/>
            <p:nvPr/>
          </p:nvSpPr>
          <p:spPr>
            <a:xfrm>
              <a:off x="7617837" y="50287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8" name="pt338"/>
            <p:cNvSpPr/>
            <p:nvPr/>
          </p:nvSpPr>
          <p:spPr>
            <a:xfrm>
              <a:off x="7617837" y="50287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9" name="pt339"/>
            <p:cNvSpPr/>
            <p:nvPr/>
          </p:nvSpPr>
          <p:spPr>
            <a:xfrm>
              <a:off x="7560014" y="50287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0" name="pt340"/>
            <p:cNvSpPr/>
            <p:nvPr/>
          </p:nvSpPr>
          <p:spPr>
            <a:xfrm>
              <a:off x="7328723" y="50287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1" name="pt341"/>
            <p:cNvSpPr/>
            <p:nvPr/>
          </p:nvSpPr>
          <p:spPr>
            <a:xfrm>
              <a:off x="7328723" y="50287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2" name="pt342"/>
            <p:cNvSpPr/>
            <p:nvPr/>
          </p:nvSpPr>
          <p:spPr>
            <a:xfrm>
              <a:off x="7791305" y="24515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3" name="pt343"/>
            <p:cNvSpPr/>
            <p:nvPr/>
          </p:nvSpPr>
          <p:spPr>
            <a:xfrm>
              <a:off x="7791305" y="24515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4" name="pt344"/>
            <p:cNvSpPr/>
            <p:nvPr/>
          </p:nvSpPr>
          <p:spPr>
            <a:xfrm>
              <a:off x="7791305" y="24515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5" name="pt345"/>
            <p:cNvSpPr/>
            <p:nvPr/>
          </p:nvSpPr>
          <p:spPr>
            <a:xfrm>
              <a:off x="7733482" y="24515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6" name="pt346"/>
            <p:cNvSpPr/>
            <p:nvPr/>
          </p:nvSpPr>
          <p:spPr>
            <a:xfrm>
              <a:off x="7733482" y="24515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7" name="pt347"/>
            <p:cNvSpPr/>
            <p:nvPr/>
          </p:nvSpPr>
          <p:spPr>
            <a:xfrm>
              <a:off x="7675659" y="14538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8" name="pt348"/>
            <p:cNvSpPr/>
            <p:nvPr/>
          </p:nvSpPr>
          <p:spPr>
            <a:xfrm>
              <a:off x="7849128" y="14538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9" name="pt349"/>
            <p:cNvSpPr/>
            <p:nvPr/>
          </p:nvSpPr>
          <p:spPr>
            <a:xfrm>
              <a:off x="7849128" y="14538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0" name="pt350"/>
            <p:cNvSpPr/>
            <p:nvPr/>
          </p:nvSpPr>
          <p:spPr>
            <a:xfrm>
              <a:off x="7849128" y="14538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1" name="pt351"/>
            <p:cNvSpPr/>
            <p:nvPr/>
          </p:nvSpPr>
          <p:spPr>
            <a:xfrm>
              <a:off x="7849128" y="14538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2" name="pt352"/>
            <p:cNvSpPr/>
            <p:nvPr/>
          </p:nvSpPr>
          <p:spPr>
            <a:xfrm>
              <a:off x="7502191" y="51119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3" name="pt353"/>
            <p:cNvSpPr/>
            <p:nvPr/>
          </p:nvSpPr>
          <p:spPr>
            <a:xfrm>
              <a:off x="7444368" y="51119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4" name="pt354"/>
            <p:cNvSpPr/>
            <p:nvPr/>
          </p:nvSpPr>
          <p:spPr>
            <a:xfrm>
              <a:off x="7444368" y="51119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5" name="pt355"/>
            <p:cNvSpPr/>
            <p:nvPr/>
          </p:nvSpPr>
          <p:spPr>
            <a:xfrm>
              <a:off x="7386545" y="51119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6" name="pt356"/>
            <p:cNvSpPr/>
            <p:nvPr/>
          </p:nvSpPr>
          <p:spPr>
            <a:xfrm>
              <a:off x="7328723" y="51119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7" name="pt357"/>
            <p:cNvSpPr/>
            <p:nvPr/>
          </p:nvSpPr>
          <p:spPr>
            <a:xfrm>
              <a:off x="7906950" y="1121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8" name="pt358"/>
            <p:cNvSpPr/>
            <p:nvPr/>
          </p:nvSpPr>
          <p:spPr>
            <a:xfrm>
              <a:off x="7906950" y="1121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9" name="pt359"/>
            <p:cNvSpPr/>
            <p:nvPr/>
          </p:nvSpPr>
          <p:spPr>
            <a:xfrm>
              <a:off x="7906950" y="1121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0" name="pt360"/>
            <p:cNvSpPr/>
            <p:nvPr/>
          </p:nvSpPr>
          <p:spPr>
            <a:xfrm>
              <a:off x="7791305" y="1121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1" name="pt361"/>
            <p:cNvSpPr/>
            <p:nvPr/>
          </p:nvSpPr>
          <p:spPr>
            <a:xfrm>
              <a:off x="7906950" y="1121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2" name="pt362"/>
            <p:cNvSpPr/>
            <p:nvPr/>
          </p:nvSpPr>
          <p:spPr>
            <a:xfrm>
              <a:off x="7791305" y="56938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3" name="pt363"/>
            <p:cNvSpPr/>
            <p:nvPr/>
          </p:nvSpPr>
          <p:spPr>
            <a:xfrm>
              <a:off x="6808318" y="56938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4" name="pt364"/>
            <p:cNvSpPr/>
            <p:nvPr/>
          </p:nvSpPr>
          <p:spPr>
            <a:xfrm>
              <a:off x="7502191" y="56938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5" name="pt365"/>
            <p:cNvSpPr/>
            <p:nvPr/>
          </p:nvSpPr>
          <p:spPr>
            <a:xfrm>
              <a:off x="7213077" y="56938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6" name="pt366"/>
            <p:cNvSpPr/>
            <p:nvPr/>
          </p:nvSpPr>
          <p:spPr>
            <a:xfrm>
              <a:off x="6692672" y="56938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7" name="pt367"/>
            <p:cNvSpPr/>
            <p:nvPr/>
          </p:nvSpPr>
          <p:spPr>
            <a:xfrm>
              <a:off x="7386545" y="57770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8" name="pt368"/>
            <p:cNvSpPr/>
            <p:nvPr/>
          </p:nvSpPr>
          <p:spPr>
            <a:xfrm>
              <a:off x="7213077" y="57770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9" name="pt369"/>
            <p:cNvSpPr/>
            <p:nvPr/>
          </p:nvSpPr>
          <p:spPr>
            <a:xfrm>
              <a:off x="7155254" y="57770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0" name="pt370"/>
            <p:cNvSpPr/>
            <p:nvPr/>
          </p:nvSpPr>
          <p:spPr>
            <a:xfrm>
              <a:off x="6981786" y="57770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1" name="pt371"/>
            <p:cNvSpPr/>
            <p:nvPr/>
          </p:nvSpPr>
          <p:spPr>
            <a:xfrm>
              <a:off x="6692672" y="57770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2" name="pt372"/>
            <p:cNvSpPr/>
            <p:nvPr/>
          </p:nvSpPr>
          <p:spPr>
            <a:xfrm>
              <a:off x="7733482" y="37817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3" name="pt373"/>
            <p:cNvSpPr/>
            <p:nvPr/>
          </p:nvSpPr>
          <p:spPr>
            <a:xfrm>
              <a:off x="7733482" y="37817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4" name="pt374"/>
            <p:cNvSpPr/>
            <p:nvPr/>
          </p:nvSpPr>
          <p:spPr>
            <a:xfrm>
              <a:off x="7675659" y="37817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5" name="pt375"/>
            <p:cNvSpPr/>
            <p:nvPr/>
          </p:nvSpPr>
          <p:spPr>
            <a:xfrm>
              <a:off x="7675659" y="37817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6" name="pt376"/>
            <p:cNvSpPr/>
            <p:nvPr/>
          </p:nvSpPr>
          <p:spPr>
            <a:xfrm>
              <a:off x="7617837" y="37817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7" name="pt377"/>
            <p:cNvSpPr/>
            <p:nvPr/>
          </p:nvSpPr>
          <p:spPr>
            <a:xfrm>
              <a:off x="7791305" y="25346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8" name="pt378"/>
            <p:cNvSpPr/>
            <p:nvPr/>
          </p:nvSpPr>
          <p:spPr>
            <a:xfrm>
              <a:off x="7560014" y="25346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9" name="pt379"/>
            <p:cNvSpPr/>
            <p:nvPr/>
          </p:nvSpPr>
          <p:spPr>
            <a:xfrm>
              <a:off x="7560014" y="25346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0" name="pt380"/>
            <p:cNvSpPr/>
            <p:nvPr/>
          </p:nvSpPr>
          <p:spPr>
            <a:xfrm>
              <a:off x="7733482" y="25346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1" name="pt381"/>
            <p:cNvSpPr/>
            <p:nvPr/>
          </p:nvSpPr>
          <p:spPr>
            <a:xfrm>
              <a:off x="7733482" y="25346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2" name="pt382"/>
            <p:cNvSpPr/>
            <p:nvPr/>
          </p:nvSpPr>
          <p:spPr>
            <a:xfrm>
              <a:off x="7560014" y="44468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3" name="pt383"/>
            <p:cNvSpPr/>
            <p:nvPr/>
          </p:nvSpPr>
          <p:spPr>
            <a:xfrm>
              <a:off x="7502191" y="44468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4" name="pt384"/>
            <p:cNvSpPr/>
            <p:nvPr/>
          </p:nvSpPr>
          <p:spPr>
            <a:xfrm>
              <a:off x="7444368" y="44468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5" name="pt385"/>
            <p:cNvSpPr/>
            <p:nvPr/>
          </p:nvSpPr>
          <p:spPr>
            <a:xfrm>
              <a:off x="7444368" y="44468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6" name="pt386"/>
            <p:cNvSpPr/>
            <p:nvPr/>
          </p:nvSpPr>
          <p:spPr>
            <a:xfrm>
              <a:off x="7444368" y="44468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7" name="pt387"/>
            <p:cNvSpPr/>
            <p:nvPr/>
          </p:nvSpPr>
          <p:spPr>
            <a:xfrm>
              <a:off x="7906950" y="12044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8" name="pt388"/>
            <p:cNvSpPr/>
            <p:nvPr/>
          </p:nvSpPr>
          <p:spPr>
            <a:xfrm>
              <a:off x="7386545" y="12044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9" name="pt389"/>
            <p:cNvSpPr/>
            <p:nvPr/>
          </p:nvSpPr>
          <p:spPr>
            <a:xfrm>
              <a:off x="7906950" y="12044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0" name="pt390"/>
            <p:cNvSpPr/>
            <p:nvPr/>
          </p:nvSpPr>
          <p:spPr>
            <a:xfrm>
              <a:off x="7906950" y="12044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1" name="pt391"/>
            <p:cNvSpPr/>
            <p:nvPr/>
          </p:nvSpPr>
          <p:spPr>
            <a:xfrm>
              <a:off x="7906950" y="12044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2" name="pt392"/>
            <p:cNvSpPr/>
            <p:nvPr/>
          </p:nvSpPr>
          <p:spPr>
            <a:xfrm>
              <a:off x="7906950" y="15369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3" name="pt393"/>
            <p:cNvSpPr/>
            <p:nvPr/>
          </p:nvSpPr>
          <p:spPr>
            <a:xfrm>
              <a:off x="7906950" y="15369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4" name="pt394"/>
            <p:cNvSpPr/>
            <p:nvPr/>
          </p:nvSpPr>
          <p:spPr>
            <a:xfrm>
              <a:off x="7849128" y="15369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5" name="pt395"/>
            <p:cNvSpPr/>
            <p:nvPr/>
          </p:nvSpPr>
          <p:spPr>
            <a:xfrm>
              <a:off x="7849128" y="15369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6" name="pt396"/>
            <p:cNvSpPr/>
            <p:nvPr/>
          </p:nvSpPr>
          <p:spPr>
            <a:xfrm>
              <a:off x="7849128" y="15369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7" name="pt397"/>
            <p:cNvSpPr/>
            <p:nvPr/>
          </p:nvSpPr>
          <p:spPr>
            <a:xfrm>
              <a:off x="7849128" y="19526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8" name="pt398"/>
            <p:cNvSpPr/>
            <p:nvPr/>
          </p:nvSpPr>
          <p:spPr>
            <a:xfrm>
              <a:off x="7791305" y="19526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9" name="pt399"/>
            <p:cNvSpPr/>
            <p:nvPr/>
          </p:nvSpPr>
          <p:spPr>
            <a:xfrm>
              <a:off x="7791305" y="19526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0" name="pt400"/>
            <p:cNvSpPr/>
            <p:nvPr/>
          </p:nvSpPr>
          <p:spPr>
            <a:xfrm>
              <a:off x="7791305" y="19526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1" name="pt401"/>
            <p:cNvSpPr/>
            <p:nvPr/>
          </p:nvSpPr>
          <p:spPr>
            <a:xfrm>
              <a:off x="7791305" y="19526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2" name="pt402"/>
            <p:cNvSpPr/>
            <p:nvPr/>
          </p:nvSpPr>
          <p:spPr>
            <a:xfrm>
              <a:off x="7675659" y="20358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3" name="pt403"/>
            <p:cNvSpPr/>
            <p:nvPr/>
          </p:nvSpPr>
          <p:spPr>
            <a:xfrm>
              <a:off x="7733482" y="20358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4" name="pt404"/>
            <p:cNvSpPr/>
            <p:nvPr/>
          </p:nvSpPr>
          <p:spPr>
            <a:xfrm>
              <a:off x="7849128" y="20358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5" name="pt405"/>
            <p:cNvSpPr/>
            <p:nvPr/>
          </p:nvSpPr>
          <p:spPr>
            <a:xfrm>
              <a:off x="7849128" y="20358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6" name="pt406"/>
            <p:cNvSpPr/>
            <p:nvPr/>
          </p:nvSpPr>
          <p:spPr>
            <a:xfrm>
              <a:off x="7791305" y="20358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7" name="pt407"/>
            <p:cNvSpPr/>
            <p:nvPr/>
          </p:nvSpPr>
          <p:spPr>
            <a:xfrm>
              <a:off x="7733482" y="21189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8" name="pt408"/>
            <p:cNvSpPr/>
            <p:nvPr/>
          </p:nvSpPr>
          <p:spPr>
            <a:xfrm>
              <a:off x="7791305" y="21189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9" name="pt409"/>
            <p:cNvSpPr/>
            <p:nvPr/>
          </p:nvSpPr>
          <p:spPr>
            <a:xfrm>
              <a:off x="7733482" y="21189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0" name="pt410"/>
            <p:cNvSpPr/>
            <p:nvPr/>
          </p:nvSpPr>
          <p:spPr>
            <a:xfrm>
              <a:off x="7733482" y="21189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1" name="pt411"/>
            <p:cNvSpPr/>
            <p:nvPr/>
          </p:nvSpPr>
          <p:spPr>
            <a:xfrm>
              <a:off x="7791305" y="21189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2" name="pt412"/>
            <p:cNvSpPr/>
            <p:nvPr/>
          </p:nvSpPr>
          <p:spPr>
            <a:xfrm>
              <a:off x="7155254" y="51950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3" name="pt413"/>
            <p:cNvSpPr/>
            <p:nvPr/>
          </p:nvSpPr>
          <p:spPr>
            <a:xfrm>
              <a:off x="7386545" y="51950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4" name="pt414"/>
            <p:cNvSpPr/>
            <p:nvPr/>
          </p:nvSpPr>
          <p:spPr>
            <a:xfrm>
              <a:off x="7328723" y="51950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5" name="pt415"/>
            <p:cNvSpPr/>
            <p:nvPr/>
          </p:nvSpPr>
          <p:spPr>
            <a:xfrm>
              <a:off x="7444368" y="51950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6" name="pt416"/>
            <p:cNvSpPr/>
            <p:nvPr/>
          </p:nvSpPr>
          <p:spPr>
            <a:xfrm>
              <a:off x="7328723" y="51950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7" name="pt417"/>
            <p:cNvSpPr/>
            <p:nvPr/>
          </p:nvSpPr>
          <p:spPr>
            <a:xfrm>
              <a:off x="7617837" y="33660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8" name="pt418"/>
            <p:cNvSpPr/>
            <p:nvPr/>
          </p:nvSpPr>
          <p:spPr>
            <a:xfrm>
              <a:off x="7617837" y="33660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9" name="pt419"/>
            <p:cNvSpPr/>
            <p:nvPr/>
          </p:nvSpPr>
          <p:spPr>
            <a:xfrm>
              <a:off x="7675659" y="33660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0" name="pt420"/>
            <p:cNvSpPr/>
            <p:nvPr/>
          </p:nvSpPr>
          <p:spPr>
            <a:xfrm>
              <a:off x="7733482" y="33660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1" name="pt421"/>
            <p:cNvSpPr/>
            <p:nvPr/>
          </p:nvSpPr>
          <p:spPr>
            <a:xfrm>
              <a:off x="7675659" y="33660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2" name="pt422"/>
            <p:cNvSpPr/>
            <p:nvPr/>
          </p:nvSpPr>
          <p:spPr>
            <a:xfrm>
              <a:off x="7791305" y="38648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3" name="pt423"/>
            <p:cNvSpPr/>
            <p:nvPr/>
          </p:nvSpPr>
          <p:spPr>
            <a:xfrm>
              <a:off x="7791305" y="38648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4" name="pt424"/>
            <p:cNvSpPr/>
            <p:nvPr/>
          </p:nvSpPr>
          <p:spPr>
            <a:xfrm>
              <a:off x="7791305" y="38648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5" name="pt425"/>
            <p:cNvSpPr/>
            <p:nvPr/>
          </p:nvSpPr>
          <p:spPr>
            <a:xfrm>
              <a:off x="7502191" y="38648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6" name="pt426"/>
            <p:cNvSpPr/>
            <p:nvPr/>
          </p:nvSpPr>
          <p:spPr>
            <a:xfrm>
              <a:off x="7560014" y="38648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7" name="pt427"/>
            <p:cNvSpPr/>
            <p:nvPr/>
          </p:nvSpPr>
          <p:spPr>
            <a:xfrm>
              <a:off x="7906950" y="3947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8" name="pt428"/>
            <p:cNvSpPr/>
            <p:nvPr/>
          </p:nvSpPr>
          <p:spPr>
            <a:xfrm>
              <a:off x="7791305" y="3947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9" name="pt429"/>
            <p:cNvSpPr/>
            <p:nvPr/>
          </p:nvSpPr>
          <p:spPr>
            <a:xfrm>
              <a:off x="7617837" y="3947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0" name="pt430"/>
            <p:cNvSpPr/>
            <p:nvPr/>
          </p:nvSpPr>
          <p:spPr>
            <a:xfrm>
              <a:off x="7849128" y="3947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1" name="pt431"/>
            <p:cNvSpPr/>
            <p:nvPr/>
          </p:nvSpPr>
          <p:spPr>
            <a:xfrm>
              <a:off x="7560014" y="3947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2" name="pt432"/>
            <p:cNvSpPr/>
            <p:nvPr/>
          </p:nvSpPr>
          <p:spPr>
            <a:xfrm>
              <a:off x="7906950" y="46962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3" name="pt433"/>
            <p:cNvSpPr/>
            <p:nvPr/>
          </p:nvSpPr>
          <p:spPr>
            <a:xfrm>
              <a:off x="7444368" y="46962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4" name="pt434"/>
            <p:cNvSpPr/>
            <p:nvPr/>
          </p:nvSpPr>
          <p:spPr>
            <a:xfrm>
              <a:off x="7560014" y="46962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5" name="pt435"/>
            <p:cNvSpPr/>
            <p:nvPr/>
          </p:nvSpPr>
          <p:spPr>
            <a:xfrm>
              <a:off x="7502191" y="46962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6" name="pt436"/>
            <p:cNvSpPr/>
            <p:nvPr/>
          </p:nvSpPr>
          <p:spPr>
            <a:xfrm>
              <a:off x="7386545" y="469623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7" name="pt437"/>
            <p:cNvSpPr/>
            <p:nvPr/>
          </p:nvSpPr>
          <p:spPr>
            <a:xfrm>
              <a:off x="7733482" y="26177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8" name="pt438"/>
            <p:cNvSpPr/>
            <p:nvPr/>
          </p:nvSpPr>
          <p:spPr>
            <a:xfrm>
              <a:off x="7675659" y="26177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9" name="pt439"/>
            <p:cNvSpPr/>
            <p:nvPr/>
          </p:nvSpPr>
          <p:spPr>
            <a:xfrm>
              <a:off x="7560014" y="26177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0" name="pt440"/>
            <p:cNvSpPr/>
            <p:nvPr/>
          </p:nvSpPr>
          <p:spPr>
            <a:xfrm>
              <a:off x="7733482" y="26177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1" name="pt441"/>
            <p:cNvSpPr/>
            <p:nvPr/>
          </p:nvSpPr>
          <p:spPr>
            <a:xfrm>
              <a:off x="7733482" y="26177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2" name="pt442"/>
            <p:cNvSpPr/>
            <p:nvPr/>
          </p:nvSpPr>
          <p:spPr>
            <a:xfrm>
              <a:off x="7386545" y="41974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3" name="pt443"/>
            <p:cNvSpPr/>
            <p:nvPr/>
          </p:nvSpPr>
          <p:spPr>
            <a:xfrm>
              <a:off x="7444368" y="41974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4" name="pt444"/>
            <p:cNvSpPr/>
            <p:nvPr/>
          </p:nvSpPr>
          <p:spPr>
            <a:xfrm>
              <a:off x="7502191" y="41974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5" name="pt445"/>
            <p:cNvSpPr/>
            <p:nvPr/>
          </p:nvSpPr>
          <p:spPr>
            <a:xfrm>
              <a:off x="7502191" y="41974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6" name="pt446"/>
            <p:cNvSpPr/>
            <p:nvPr/>
          </p:nvSpPr>
          <p:spPr>
            <a:xfrm>
              <a:off x="7502191" y="41974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7" name="pt447"/>
            <p:cNvSpPr/>
            <p:nvPr/>
          </p:nvSpPr>
          <p:spPr>
            <a:xfrm>
              <a:off x="7699605" y="216821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8" name="pt448"/>
            <p:cNvSpPr/>
            <p:nvPr/>
          </p:nvSpPr>
          <p:spPr>
            <a:xfrm>
              <a:off x="7699605" y="216821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9" name="pt449"/>
            <p:cNvSpPr/>
            <p:nvPr/>
          </p:nvSpPr>
          <p:spPr>
            <a:xfrm>
              <a:off x="7699605" y="216821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0" name="pt450"/>
            <p:cNvSpPr/>
            <p:nvPr/>
          </p:nvSpPr>
          <p:spPr>
            <a:xfrm>
              <a:off x="7641783" y="399725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1" name="pt451"/>
            <p:cNvSpPr/>
            <p:nvPr/>
          </p:nvSpPr>
          <p:spPr>
            <a:xfrm>
              <a:off x="7410492" y="399725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2" name="pt452"/>
            <p:cNvSpPr/>
            <p:nvPr/>
          </p:nvSpPr>
          <p:spPr>
            <a:xfrm>
              <a:off x="7468314" y="399725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3" name="pt453"/>
            <p:cNvSpPr/>
            <p:nvPr/>
          </p:nvSpPr>
          <p:spPr>
            <a:xfrm>
              <a:off x="7873074" y="67172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4" name="pt454"/>
            <p:cNvSpPr/>
            <p:nvPr/>
          </p:nvSpPr>
          <p:spPr>
            <a:xfrm>
              <a:off x="7815251" y="67172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5" name="pt455"/>
            <p:cNvSpPr/>
            <p:nvPr/>
          </p:nvSpPr>
          <p:spPr>
            <a:xfrm>
              <a:off x="7873074" y="67172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6" name="pt456"/>
            <p:cNvSpPr/>
            <p:nvPr/>
          </p:nvSpPr>
          <p:spPr>
            <a:xfrm>
              <a:off x="7873074" y="125369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7" name="pt457"/>
            <p:cNvSpPr/>
            <p:nvPr/>
          </p:nvSpPr>
          <p:spPr>
            <a:xfrm>
              <a:off x="7815251" y="125369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8" name="pt458"/>
            <p:cNvSpPr/>
            <p:nvPr/>
          </p:nvSpPr>
          <p:spPr>
            <a:xfrm>
              <a:off x="7815251" y="125369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9" name="pt459"/>
            <p:cNvSpPr/>
            <p:nvPr/>
          </p:nvSpPr>
          <p:spPr>
            <a:xfrm>
              <a:off x="7526137" y="341528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0" name="pt460"/>
            <p:cNvSpPr/>
            <p:nvPr/>
          </p:nvSpPr>
          <p:spPr>
            <a:xfrm>
              <a:off x="7873074" y="341528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1" name="pt461"/>
            <p:cNvSpPr/>
            <p:nvPr/>
          </p:nvSpPr>
          <p:spPr>
            <a:xfrm>
              <a:off x="7583960" y="341528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2" name="pt462"/>
            <p:cNvSpPr/>
            <p:nvPr/>
          </p:nvSpPr>
          <p:spPr>
            <a:xfrm>
              <a:off x="7583960" y="424666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3" name="pt463"/>
            <p:cNvSpPr/>
            <p:nvPr/>
          </p:nvSpPr>
          <p:spPr>
            <a:xfrm>
              <a:off x="7699605" y="424666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4" name="pt464"/>
            <p:cNvSpPr/>
            <p:nvPr/>
          </p:nvSpPr>
          <p:spPr>
            <a:xfrm>
              <a:off x="7410492" y="424666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5" name="pt465"/>
            <p:cNvSpPr/>
            <p:nvPr/>
          </p:nvSpPr>
          <p:spPr>
            <a:xfrm>
              <a:off x="7641783" y="266704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6" name="pt466"/>
            <p:cNvSpPr/>
            <p:nvPr/>
          </p:nvSpPr>
          <p:spPr>
            <a:xfrm>
              <a:off x="7641783" y="266704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7" name="pt467"/>
            <p:cNvSpPr/>
            <p:nvPr/>
          </p:nvSpPr>
          <p:spPr>
            <a:xfrm>
              <a:off x="7641783" y="266704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8" name="pt468"/>
            <p:cNvSpPr/>
            <p:nvPr/>
          </p:nvSpPr>
          <p:spPr>
            <a:xfrm>
              <a:off x="7873074" y="75486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9" name="pt469"/>
            <p:cNvSpPr/>
            <p:nvPr/>
          </p:nvSpPr>
          <p:spPr>
            <a:xfrm>
              <a:off x="7873074" y="75486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0" name="pt470"/>
            <p:cNvSpPr/>
            <p:nvPr/>
          </p:nvSpPr>
          <p:spPr>
            <a:xfrm>
              <a:off x="7873074" y="75486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1" name="pt471"/>
            <p:cNvSpPr/>
            <p:nvPr/>
          </p:nvSpPr>
          <p:spPr>
            <a:xfrm>
              <a:off x="6947910" y="549374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2" name="pt472"/>
            <p:cNvSpPr/>
            <p:nvPr/>
          </p:nvSpPr>
          <p:spPr>
            <a:xfrm>
              <a:off x="6774441" y="549374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3" name="pt473"/>
            <p:cNvSpPr/>
            <p:nvPr/>
          </p:nvSpPr>
          <p:spPr>
            <a:xfrm>
              <a:off x="7121378" y="549374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4" name="pt474"/>
            <p:cNvSpPr/>
            <p:nvPr/>
          </p:nvSpPr>
          <p:spPr>
            <a:xfrm>
              <a:off x="7468314" y="474549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5" name="pt475"/>
            <p:cNvSpPr/>
            <p:nvPr/>
          </p:nvSpPr>
          <p:spPr>
            <a:xfrm>
              <a:off x="7063555" y="474549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6" name="pt476"/>
            <p:cNvSpPr/>
            <p:nvPr/>
          </p:nvSpPr>
          <p:spPr>
            <a:xfrm>
              <a:off x="7294846" y="474549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7" name="pt477"/>
            <p:cNvSpPr/>
            <p:nvPr/>
          </p:nvSpPr>
          <p:spPr>
            <a:xfrm>
              <a:off x="7757428" y="158624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8" name="pt478"/>
            <p:cNvSpPr/>
            <p:nvPr/>
          </p:nvSpPr>
          <p:spPr>
            <a:xfrm>
              <a:off x="7757428" y="158624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9" name="pt479"/>
            <p:cNvSpPr/>
            <p:nvPr/>
          </p:nvSpPr>
          <p:spPr>
            <a:xfrm>
              <a:off x="7757428" y="158624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0" name="pt480"/>
            <p:cNvSpPr/>
            <p:nvPr/>
          </p:nvSpPr>
          <p:spPr>
            <a:xfrm>
              <a:off x="7121378" y="557687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1" name="pt481"/>
            <p:cNvSpPr/>
            <p:nvPr/>
          </p:nvSpPr>
          <p:spPr>
            <a:xfrm>
              <a:off x="7005732" y="557687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2" name="pt482"/>
            <p:cNvSpPr/>
            <p:nvPr/>
          </p:nvSpPr>
          <p:spPr>
            <a:xfrm>
              <a:off x="6890087" y="557687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3" name="pt483"/>
            <p:cNvSpPr/>
            <p:nvPr/>
          </p:nvSpPr>
          <p:spPr>
            <a:xfrm>
              <a:off x="7352669" y="408039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4" name="pt484"/>
            <p:cNvSpPr/>
            <p:nvPr/>
          </p:nvSpPr>
          <p:spPr>
            <a:xfrm>
              <a:off x="7468314" y="408039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5" name="pt485"/>
            <p:cNvSpPr/>
            <p:nvPr/>
          </p:nvSpPr>
          <p:spPr>
            <a:xfrm>
              <a:off x="7468314" y="408039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6" name="pt486"/>
            <p:cNvSpPr/>
            <p:nvPr/>
          </p:nvSpPr>
          <p:spPr>
            <a:xfrm>
              <a:off x="7641783" y="275017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7" name="pt487"/>
            <p:cNvSpPr/>
            <p:nvPr/>
          </p:nvSpPr>
          <p:spPr>
            <a:xfrm>
              <a:off x="7699605" y="275017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8" name="pt488"/>
            <p:cNvSpPr/>
            <p:nvPr/>
          </p:nvSpPr>
          <p:spPr>
            <a:xfrm>
              <a:off x="7641783" y="275017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9" name="pt489"/>
            <p:cNvSpPr/>
            <p:nvPr/>
          </p:nvSpPr>
          <p:spPr>
            <a:xfrm>
              <a:off x="7641783" y="349842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0" name="pt490"/>
            <p:cNvSpPr/>
            <p:nvPr/>
          </p:nvSpPr>
          <p:spPr>
            <a:xfrm>
              <a:off x="7583960" y="349842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1" name="pt491"/>
            <p:cNvSpPr/>
            <p:nvPr/>
          </p:nvSpPr>
          <p:spPr>
            <a:xfrm>
              <a:off x="7583960" y="349842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2" name="pt492"/>
            <p:cNvSpPr/>
            <p:nvPr/>
          </p:nvSpPr>
          <p:spPr>
            <a:xfrm>
              <a:off x="7468314" y="532746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3" name="pt493"/>
            <p:cNvSpPr/>
            <p:nvPr/>
          </p:nvSpPr>
          <p:spPr>
            <a:xfrm>
              <a:off x="7757428" y="532746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4" name="pt494"/>
            <p:cNvSpPr/>
            <p:nvPr/>
          </p:nvSpPr>
          <p:spPr>
            <a:xfrm>
              <a:off x="7179201" y="532746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5" name="pt495"/>
            <p:cNvSpPr/>
            <p:nvPr/>
          </p:nvSpPr>
          <p:spPr>
            <a:xfrm>
              <a:off x="7757428" y="166938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6" name="pt496"/>
            <p:cNvSpPr/>
            <p:nvPr/>
          </p:nvSpPr>
          <p:spPr>
            <a:xfrm>
              <a:off x="7757428" y="166938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7" name="pt497"/>
            <p:cNvSpPr/>
            <p:nvPr/>
          </p:nvSpPr>
          <p:spPr>
            <a:xfrm>
              <a:off x="7757428" y="166938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8" name="pt498"/>
            <p:cNvSpPr/>
            <p:nvPr/>
          </p:nvSpPr>
          <p:spPr>
            <a:xfrm>
              <a:off x="7699605" y="283331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9" name="pt499"/>
            <p:cNvSpPr/>
            <p:nvPr/>
          </p:nvSpPr>
          <p:spPr>
            <a:xfrm>
              <a:off x="7641783" y="283331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0" name="pt500"/>
            <p:cNvSpPr/>
            <p:nvPr/>
          </p:nvSpPr>
          <p:spPr>
            <a:xfrm>
              <a:off x="7641783" y="283331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1" name="pt501"/>
            <p:cNvSpPr/>
            <p:nvPr/>
          </p:nvSpPr>
          <p:spPr>
            <a:xfrm>
              <a:off x="7815251" y="225135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2" name="pt502"/>
            <p:cNvSpPr/>
            <p:nvPr/>
          </p:nvSpPr>
          <p:spPr>
            <a:xfrm>
              <a:off x="7699605" y="225135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3" name="pt503"/>
            <p:cNvSpPr/>
            <p:nvPr/>
          </p:nvSpPr>
          <p:spPr>
            <a:xfrm>
              <a:off x="7699605" y="225135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4" name="pt504"/>
            <p:cNvSpPr/>
            <p:nvPr/>
          </p:nvSpPr>
          <p:spPr>
            <a:xfrm>
              <a:off x="7237023" y="482863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5" name="pt505"/>
            <p:cNvSpPr/>
            <p:nvPr/>
          </p:nvSpPr>
          <p:spPr>
            <a:xfrm>
              <a:off x="7294846" y="482863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6" name="pt506"/>
            <p:cNvSpPr/>
            <p:nvPr/>
          </p:nvSpPr>
          <p:spPr>
            <a:xfrm>
              <a:off x="7294846" y="482863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7" name="pt507"/>
            <p:cNvSpPr/>
            <p:nvPr/>
          </p:nvSpPr>
          <p:spPr>
            <a:xfrm>
              <a:off x="7699605" y="358156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8" name="pt508"/>
            <p:cNvSpPr/>
            <p:nvPr/>
          </p:nvSpPr>
          <p:spPr>
            <a:xfrm>
              <a:off x="7583960" y="358156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9" name="pt509"/>
            <p:cNvSpPr/>
            <p:nvPr/>
          </p:nvSpPr>
          <p:spPr>
            <a:xfrm>
              <a:off x="7583960" y="358156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0" name="pt510"/>
            <p:cNvSpPr/>
            <p:nvPr/>
          </p:nvSpPr>
          <p:spPr>
            <a:xfrm>
              <a:off x="7468314" y="291645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1" name="pt511"/>
            <p:cNvSpPr/>
            <p:nvPr/>
          </p:nvSpPr>
          <p:spPr>
            <a:xfrm>
              <a:off x="7641783" y="291645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2" name="pt512"/>
            <p:cNvSpPr/>
            <p:nvPr/>
          </p:nvSpPr>
          <p:spPr>
            <a:xfrm>
              <a:off x="7641783" y="291645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3" name="pt513"/>
            <p:cNvSpPr/>
            <p:nvPr/>
          </p:nvSpPr>
          <p:spPr>
            <a:xfrm>
              <a:off x="7410492" y="449608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4" name="pt514"/>
            <p:cNvSpPr/>
            <p:nvPr/>
          </p:nvSpPr>
          <p:spPr>
            <a:xfrm>
              <a:off x="7352669" y="449608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5" name="pt515"/>
            <p:cNvSpPr/>
            <p:nvPr/>
          </p:nvSpPr>
          <p:spPr>
            <a:xfrm>
              <a:off x="7352669" y="449608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6" name="pt516"/>
            <p:cNvSpPr/>
            <p:nvPr/>
          </p:nvSpPr>
          <p:spPr>
            <a:xfrm>
              <a:off x="7757428" y="175252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7" name="pt517"/>
            <p:cNvSpPr/>
            <p:nvPr/>
          </p:nvSpPr>
          <p:spPr>
            <a:xfrm>
              <a:off x="7757428" y="175252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8" name="pt518"/>
            <p:cNvSpPr/>
            <p:nvPr/>
          </p:nvSpPr>
          <p:spPr>
            <a:xfrm>
              <a:off x="7757428" y="175252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9" name="pt519"/>
            <p:cNvSpPr/>
            <p:nvPr/>
          </p:nvSpPr>
          <p:spPr>
            <a:xfrm>
              <a:off x="7815251" y="299959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0" name="pt520"/>
            <p:cNvSpPr/>
            <p:nvPr/>
          </p:nvSpPr>
          <p:spPr>
            <a:xfrm>
              <a:off x="7641783" y="299959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1" name="pt521"/>
            <p:cNvSpPr/>
            <p:nvPr/>
          </p:nvSpPr>
          <p:spPr>
            <a:xfrm>
              <a:off x="7641783" y="299959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2" name="pt522"/>
            <p:cNvSpPr/>
            <p:nvPr/>
          </p:nvSpPr>
          <p:spPr>
            <a:xfrm>
              <a:off x="7526137" y="457922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3" name="pt523"/>
            <p:cNvSpPr/>
            <p:nvPr/>
          </p:nvSpPr>
          <p:spPr>
            <a:xfrm>
              <a:off x="7352669" y="457922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4" name="pt524"/>
            <p:cNvSpPr/>
            <p:nvPr/>
          </p:nvSpPr>
          <p:spPr>
            <a:xfrm>
              <a:off x="7352669" y="457922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5" name="pt525"/>
            <p:cNvSpPr/>
            <p:nvPr/>
          </p:nvSpPr>
          <p:spPr>
            <a:xfrm>
              <a:off x="7873074" y="83800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6" name="pt526"/>
            <p:cNvSpPr/>
            <p:nvPr/>
          </p:nvSpPr>
          <p:spPr>
            <a:xfrm>
              <a:off x="7873074" y="83800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7" name="pt527"/>
            <p:cNvSpPr/>
            <p:nvPr/>
          </p:nvSpPr>
          <p:spPr>
            <a:xfrm>
              <a:off x="7873074" y="83800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8" name="pt528"/>
            <p:cNvSpPr/>
            <p:nvPr/>
          </p:nvSpPr>
          <p:spPr>
            <a:xfrm>
              <a:off x="7410492" y="491177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9" name="pt529"/>
            <p:cNvSpPr/>
            <p:nvPr/>
          </p:nvSpPr>
          <p:spPr>
            <a:xfrm>
              <a:off x="7352669" y="491177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0" name="pt530"/>
            <p:cNvSpPr/>
            <p:nvPr/>
          </p:nvSpPr>
          <p:spPr>
            <a:xfrm>
              <a:off x="7294846" y="491177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1" name="pt531"/>
            <p:cNvSpPr/>
            <p:nvPr/>
          </p:nvSpPr>
          <p:spPr>
            <a:xfrm>
              <a:off x="7526137" y="432980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2" name="pt532"/>
            <p:cNvSpPr/>
            <p:nvPr/>
          </p:nvSpPr>
          <p:spPr>
            <a:xfrm>
              <a:off x="7410492" y="432980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3" name="pt533"/>
            <p:cNvSpPr/>
            <p:nvPr/>
          </p:nvSpPr>
          <p:spPr>
            <a:xfrm>
              <a:off x="7410492" y="432980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4" name="pt534"/>
            <p:cNvSpPr/>
            <p:nvPr/>
          </p:nvSpPr>
          <p:spPr>
            <a:xfrm>
              <a:off x="7873074" y="133683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5" name="pt535"/>
            <p:cNvSpPr/>
            <p:nvPr/>
          </p:nvSpPr>
          <p:spPr>
            <a:xfrm>
              <a:off x="7815251" y="133683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6" name="pt536"/>
            <p:cNvSpPr/>
            <p:nvPr/>
          </p:nvSpPr>
          <p:spPr>
            <a:xfrm>
              <a:off x="7815251" y="133683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7" name="pt537"/>
            <p:cNvSpPr/>
            <p:nvPr/>
          </p:nvSpPr>
          <p:spPr>
            <a:xfrm>
              <a:off x="7583960" y="308273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8" name="pt538"/>
            <p:cNvSpPr/>
            <p:nvPr/>
          </p:nvSpPr>
          <p:spPr>
            <a:xfrm>
              <a:off x="7583960" y="308273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9" name="pt539"/>
            <p:cNvSpPr/>
            <p:nvPr/>
          </p:nvSpPr>
          <p:spPr>
            <a:xfrm>
              <a:off x="7641783" y="308273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0" name="pt540"/>
            <p:cNvSpPr/>
            <p:nvPr/>
          </p:nvSpPr>
          <p:spPr>
            <a:xfrm>
              <a:off x="7526137" y="541060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1" name="pt541"/>
            <p:cNvSpPr/>
            <p:nvPr/>
          </p:nvSpPr>
          <p:spPr>
            <a:xfrm>
              <a:off x="7179201" y="541060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2" name="pt542"/>
            <p:cNvSpPr/>
            <p:nvPr/>
          </p:nvSpPr>
          <p:spPr>
            <a:xfrm>
              <a:off x="7179201" y="541060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3" name="pt543"/>
            <p:cNvSpPr/>
            <p:nvPr/>
          </p:nvSpPr>
          <p:spPr>
            <a:xfrm>
              <a:off x="7699605" y="366470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4" name="pt544"/>
            <p:cNvSpPr/>
            <p:nvPr/>
          </p:nvSpPr>
          <p:spPr>
            <a:xfrm>
              <a:off x="7815251" y="366470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5" name="pt545"/>
            <p:cNvSpPr/>
            <p:nvPr/>
          </p:nvSpPr>
          <p:spPr>
            <a:xfrm>
              <a:off x="7583960" y="366470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6" name="pt546"/>
            <p:cNvSpPr/>
            <p:nvPr/>
          </p:nvSpPr>
          <p:spPr>
            <a:xfrm>
              <a:off x="7757428" y="316587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7" name="pt547"/>
            <p:cNvSpPr/>
            <p:nvPr/>
          </p:nvSpPr>
          <p:spPr>
            <a:xfrm>
              <a:off x="7641783" y="316587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8" name="pt548"/>
            <p:cNvSpPr/>
            <p:nvPr/>
          </p:nvSpPr>
          <p:spPr>
            <a:xfrm>
              <a:off x="7641783" y="316587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9" name="pt549"/>
            <p:cNvSpPr/>
            <p:nvPr/>
          </p:nvSpPr>
          <p:spPr>
            <a:xfrm>
              <a:off x="7815251" y="183565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0" name="pt550"/>
            <p:cNvSpPr/>
            <p:nvPr/>
          </p:nvSpPr>
          <p:spPr>
            <a:xfrm>
              <a:off x="7757428" y="183565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1" name="pt551"/>
            <p:cNvSpPr/>
            <p:nvPr/>
          </p:nvSpPr>
          <p:spPr>
            <a:xfrm>
              <a:off x="7757428" y="183565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2" name="pt552"/>
            <p:cNvSpPr/>
            <p:nvPr/>
          </p:nvSpPr>
          <p:spPr>
            <a:xfrm>
              <a:off x="7757428" y="92113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3" name="pt553"/>
            <p:cNvSpPr/>
            <p:nvPr/>
          </p:nvSpPr>
          <p:spPr>
            <a:xfrm>
              <a:off x="7873074" y="92113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4" name="pt554"/>
            <p:cNvSpPr/>
            <p:nvPr/>
          </p:nvSpPr>
          <p:spPr>
            <a:xfrm>
              <a:off x="7873074" y="92113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5" name="pt555"/>
            <p:cNvSpPr/>
            <p:nvPr/>
          </p:nvSpPr>
          <p:spPr>
            <a:xfrm>
              <a:off x="7699605" y="233448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6" name="pt556"/>
            <p:cNvSpPr/>
            <p:nvPr/>
          </p:nvSpPr>
          <p:spPr>
            <a:xfrm>
              <a:off x="7699605" y="233448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7" name="pt557"/>
            <p:cNvSpPr/>
            <p:nvPr/>
          </p:nvSpPr>
          <p:spPr>
            <a:xfrm>
              <a:off x="7873074" y="100427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8" name="pt558"/>
            <p:cNvSpPr/>
            <p:nvPr/>
          </p:nvSpPr>
          <p:spPr>
            <a:xfrm>
              <a:off x="7873074" y="100427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9" name="pt559"/>
            <p:cNvSpPr/>
            <p:nvPr/>
          </p:nvSpPr>
          <p:spPr>
            <a:xfrm>
              <a:off x="7873074" y="100427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0" name="pt560"/>
            <p:cNvSpPr/>
            <p:nvPr/>
          </p:nvSpPr>
          <p:spPr>
            <a:xfrm>
              <a:off x="7873074" y="233448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1" name="pt561"/>
            <p:cNvSpPr/>
            <p:nvPr/>
          </p:nvSpPr>
          <p:spPr>
            <a:xfrm>
              <a:off x="7699605" y="324900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2" name="pt562"/>
            <p:cNvSpPr/>
            <p:nvPr/>
          </p:nvSpPr>
          <p:spPr>
            <a:xfrm>
              <a:off x="7237023" y="524432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3" name="pt563"/>
            <p:cNvSpPr/>
            <p:nvPr/>
          </p:nvSpPr>
          <p:spPr>
            <a:xfrm>
              <a:off x="7237023" y="524432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4" name="pt564"/>
            <p:cNvSpPr/>
            <p:nvPr/>
          </p:nvSpPr>
          <p:spPr>
            <a:xfrm>
              <a:off x="7237023" y="524432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5" name="pt565"/>
            <p:cNvSpPr/>
            <p:nvPr/>
          </p:nvSpPr>
          <p:spPr>
            <a:xfrm>
              <a:off x="7699605" y="324900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6" name="pt566"/>
            <p:cNvSpPr/>
            <p:nvPr/>
          </p:nvSpPr>
          <p:spPr>
            <a:xfrm>
              <a:off x="7641783" y="324900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7" name="pt567"/>
            <p:cNvSpPr/>
            <p:nvPr/>
          </p:nvSpPr>
          <p:spPr>
            <a:xfrm>
              <a:off x="7583960" y="499491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8" name="pt568"/>
            <p:cNvSpPr/>
            <p:nvPr/>
          </p:nvSpPr>
          <p:spPr>
            <a:xfrm>
              <a:off x="7294846" y="499491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9" name="pt569"/>
            <p:cNvSpPr/>
            <p:nvPr/>
          </p:nvSpPr>
          <p:spPr>
            <a:xfrm>
              <a:off x="7294846" y="499491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0" name="pt570"/>
            <p:cNvSpPr/>
            <p:nvPr/>
          </p:nvSpPr>
          <p:spPr>
            <a:xfrm>
              <a:off x="7757428" y="241762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1" name="pt571"/>
            <p:cNvSpPr/>
            <p:nvPr/>
          </p:nvSpPr>
          <p:spPr>
            <a:xfrm>
              <a:off x="7699605" y="241762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2" name="pt572"/>
            <p:cNvSpPr/>
            <p:nvPr/>
          </p:nvSpPr>
          <p:spPr>
            <a:xfrm>
              <a:off x="7699605" y="241762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3" name="pt573"/>
            <p:cNvSpPr/>
            <p:nvPr/>
          </p:nvSpPr>
          <p:spPr>
            <a:xfrm>
              <a:off x="7641783" y="141996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4" name="pt574"/>
            <p:cNvSpPr/>
            <p:nvPr/>
          </p:nvSpPr>
          <p:spPr>
            <a:xfrm>
              <a:off x="7815251" y="141996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5" name="pt575"/>
            <p:cNvSpPr/>
            <p:nvPr/>
          </p:nvSpPr>
          <p:spPr>
            <a:xfrm>
              <a:off x="7815251" y="141996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6" name="pt576"/>
            <p:cNvSpPr/>
            <p:nvPr/>
          </p:nvSpPr>
          <p:spPr>
            <a:xfrm>
              <a:off x="7468314" y="507804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7" name="pt577"/>
            <p:cNvSpPr/>
            <p:nvPr/>
          </p:nvSpPr>
          <p:spPr>
            <a:xfrm>
              <a:off x="7352669" y="507804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8" name="pt578"/>
            <p:cNvSpPr/>
            <p:nvPr/>
          </p:nvSpPr>
          <p:spPr>
            <a:xfrm>
              <a:off x="7294846" y="507804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9" name="pt579"/>
            <p:cNvSpPr/>
            <p:nvPr/>
          </p:nvSpPr>
          <p:spPr>
            <a:xfrm>
              <a:off x="7873074" y="108741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0" name="pt580"/>
            <p:cNvSpPr/>
            <p:nvPr/>
          </p:nvSpPr>
          <p:spPr>
            <a:xfrm>
              <a:off x="7757428" y="108741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1" name="pt581"/>
            <p:cNvSpPr/>
            <p:nvPr/>
          </p:nvSpPr>
          <p:spPr>
            <a:xfrm>
              <a:off x="7873074" y="108741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2" name="pt582"/>
            <p:cNvSpPr/>
            <p:nvPr/>
          </p:nvSpPr>
          <p:spPr>
            <a:xfrm>
              <a:off x="7757428" y="566001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3" name="pt583"/>
            <p:cNvSpPr/>
            <p:nvPr/>
          </p:nvSpPr>
          <p:spPr>
            <a:xfrm>
              <a:off x="7179201" y="566001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4" name="pt584"/>
            <p:cNvSpPr/>
            <p:nvPr/>
          </p:nvSpPr>
          <p:spPr>
            <a:xfrm>
              <a:off x="6658796" y="566001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5" name="pt585"/>
            <p:cNvSpPr/>
            <p:nvPr/>
          </p:nvSpPr>
          <p:spPr>
            <a:xfrm>
              <a:off x="7352669" y="574315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6" name="pt586"/>
            <p:cNvSpPr/>
            <p:nvPr/>
          </p:nvSpPr>
          <p:spPr>
            <a:xfrm>
              <a:off x="6947910" y="574315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7" name="pt587"/>
            <p:cNvSpPr/>
            <p:nvPr/>
          </p:nvSpPr>
          <p:spPr>
            <a:xfrm>
              <a:off x="6658796" y="574315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8" name="pt588"/>
            <p:cNvSpPr/>
            <p:nvPr/>
          </p:nvSpPr>
          <p:spPr>
            <a:xfrm>
              <a:off x="7699605" y="374783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9" name="pt589"/>
            <p:cNvSpPr/>
            <p:nvPr/>
          </p:nvSpPr>
          <p:spPr>
            <a:xfrm>
              <a:off x="7641783" y="374783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0" name="pt590"/>
            <p:cNvSpPr/>
            <p:nvPr/>
          </p:nvSpPr>
          <p:spPr>
            <a:xfrm>
              <a:off x="7583960" y="374783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1" name="pt591"/>
            <p:cNvSpPr/>
            <p:nvPr/>
          </p:nvSpPr>
          <p:spPr>
            <a:xfrm>
              <a:off x="7757428" y="250076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2" name="pt592"/>
            <p:cNvSpPr/>
            <p:nvPr/>
          </p:nvSpPr>
          <p:spPr>
            <a:xfrm>
              <a:off x="7699605" y="250076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3" name="pt593"/>
            <p:cNvSpPr/>
            <p:nvPr/>
          </p:nvSpPr>
          <p:spPr>
            <a:xfrm>
              <a:off x="7699605" y="250076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4" name="pt594"/>
            <p:cNvSpPr/>
            <p:nvPr/>
          </p:nvSpPr>
          <p:spPr>
            <a:xfrm>
              <a:off x="7526137" y="441294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5" name="pt595"/>
            <p:cNvSpPr/>
            <p:nvPr/>
          </p:nvSpPr>
          <p:spPr>
            <a:xfrm>
              <a:off x="7410492" y="441294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6" name="pt596"/>
            <p:cNvSpPr/>
            <p:nvPr/>
          </p:nvSpPr>
          <p:spPr>
            <a:xfrm>
              <a:off x="7410492" y="441294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7" name="pt597"/>
            <p:cNvSpPr/>
            <p:nvPr/>
          </p:nvSpPr>
          <p:spPr>
            <a:xfrm>
              <a:off x="7873074" y="117055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8" name="pt598"/>
            <p:cNvSpPr/>
            <p:nvPr/>
          </p:nvSpPr>
          <p:spPr>
            <a:xfrm>
              <a:off x="7873074" y="117055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9" name="pt599"/>
            <p:cNvSpPr/>
            <p:nvPr/>
          </p:nvSpPr>
          <p:spPr>
            <a:xfrm>
              <a:off x="7873074" y="117055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0" name="pt600"/>
            <p:cNvSpPr/>
            <p:nvPr/>
          </p:nvSpPr>
          <p:spPr>
            <a:xfrm>
              <a:off x="7873074" y="150310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1" name="pt601"/>
            <p:cNvSpPr/>
            <p:nvPr/>
          </p:nvSpPr>
          <p:spPr>
            <a:xfrm>
              <a:off x="7815251" y="150310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2" name="pt602"/>
            <p:cNvSpPr/>
            <p:nvPr/>
          </p:nvSpPr>
          <p:spPr>
            <a:xfrm>
              <a:off x="7815251" y="150310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3" name="pt603"/>
            <p:cNvSpPr/>
            <p:nvPr/>
          </p:nvSpPr>
          <p:spPr>
            <a:xfrm>
              <a:off x="7815251" y="191879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4" name="pt604"/>
            <p:cNvSpPr/>
            <p:nvPr/>
          </p:nvSpPr>
          <p:spPr>
            <a:xfrm>
              <a:off x="7757428" y="191879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5" name="pt605"/>
            <p:cNvSpPr/>
            <p:nvPr/>
          </p:nvSpPr>
          <p:spPr>
            <a:xfrm>
              <a:off x="7757428" y="191879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6" name="pt606"/>
            <p:cNvSpPr/>
            <p:nvPr/>
          </p:nvSpPr>
          <p:spPr>
            <a:xfrm>
              <a:off x="7641783" y="200193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7" name="pt607"/>
            <p:cNvSpPr/>
            <p:nvPr/>
          </p:nvSpPr>
          <p:spPr>
            <a:xfrm>
              <a:off x="7815251" y="200193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8" name="pt608"/>
            <p:cNvSpPr/>
            <p:nvPr/>
          </p:nvSpPr>
          <p:spPr>
            <a:xfrm>
              <a:off x="7757428" y="200193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9" name="pt609"/>
            <p:cNvSpPr/>
            <p:nvPr/>
          </p:nvSpPr>
          <p:spPr>
            <a:xfrm>
              <a:off x="7699605" y="208507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0" name="pt610"/>
            <p:cNvSpPr/>
            <p:nvPr/>
          </p:nvSpPr>
          <p:spPr>
            <a:xfrm>
              <a:off x="7699605" y="208507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1" name="pt611"/>
            <p:cNvSpPr/>
            <p:nvPr/>
          </p:nvSpPr>
          <p:spPr>
            <a:xfrm>
              <a:off x="7757428" y="208507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2" name="pt612"/>
            <p:cNvSpPr/>
            <p:nvPr/>
          </p:nvSpPr>
          <p:spPr>
            <a:xfrm>
              <a:off x="7121378" y="516118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3" name="pt613"/>
            <p:cNvSpPr/>
            <p:nvPr/>
          </p:nvSpPr>
          <p:spPr>
            <a:xfrm>
              <a:off x="7410492" y="516118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4" name="pt614"/>
            <p:cNvSpPr/>
            <p:nvPr/>
          </p:nvSpPr>
          <p:spPr>
            <a:xfrm>
              <a:off x="7294846" y="516118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5" name="pt615"/>
            <p:cNvSpPr/>
            <p:nvPr/>
          </p:nvSpPr>
          <p:spPr>
            <a:xfrm>
              <a:off x="7583960" y="333214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6" name="pt616"/>
            <p:cNvSpPr/>
            <p:nvPr/>
          </p:nvSpPr>
          <p:spPr>
            <a:xfrm>
              <a:off x="7699605" y="333214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7" name="pt617"/>
            <p:cNvSpPr/>
            <p:nvPr/>
          </p:nvSpPr>
          <p:spPr>
            <a:xfrm>
              <a:off x="7641783" y="333214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8" name="pt618"/>
            <p:cNvSpPr/>
            <p:nvPr/>
          </p:nvSpPr>
          <p:spPr>
            <a:xfrm>
              <a:off x="7757428" y="383097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9" name="pt619"/>
            <p:cNvSpPr/>
            <p:nvPr/>
          </p:nvSpPr>
          <p:spPr>
            <a:xfrm>
              <a:off x="7468314" y="383097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20" name="pt620"/>
            <p:cNvSpPr/>
            <p:nvPr/>
          </p:nvSpPr>
          <p:spPr>
            <a:xfrm>
              <a:off x="7526137" y="383097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1" name="pt621"/>
            <p:cNvSpPr/>
            <p:nvPr/>
          </p:nvSpPr>
          <p:spPr>
            <a:xfrm>
              <a:off x="7873074" y="391411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2" name="pt622"/>
            <p:cNvSpPr/>
            <p:nvPr/>
          </p:nvSpPr>
          <p:spPr>
            <a:xfrm>
              <a:off x="7815251" y="391411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23" name="pt623"/>
            <p:cNvSpPr/>
            <p:nvPr/>
          </p:nvSpPr>
          <p:spPr>
            <a:xfrm>
              <a:off x="7526137" y="391411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4" name="pt624"/>
            <p:cNvSpPr/>
            <p:nvPr/>
          </p:nvSpPr>
          <p:spPr>
            <a:xfrm>
              <a:off x="7873074" y="466235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5" name="pt625"/>
            <p:cNvSpPr/>
            <p:nvPr/>
          </p:nvSpPr>
          <p:spPr>
            <a:xfrm>
              <a:off x="7468314" y="466235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26" name="pt626"/>
            <p:cNvSpPr/>
            <p:nvPr/>
          </p:nvSpPr>
          <p:spPr>
            <a:xfrm>
              <a:off x="7352669" y="466235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7" name="pt627"/>
            <p:cNvSpPr/>
            <p:nvPr/>
          </p:nvSpPr>
          <p:spPr>
            <a:xfrm>
              <a:off x="7699605" y="258390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8" name="pt628"/>
            <p:cNvSpPr/>
            <p:nvPr/>
          </p:nvSpPr>
          <p:spPr>
            <a:xfrm>
              <a:off x="7699605" y="258390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29" name="pt629"/>
            <p:cNvSpPr/>
            <p:nvPr/>
          </p:nvSpPr>
          <p:spPr>
            <a:xfrm>
              <a:off x="7699605" y="258390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30" name="pt630"/>
            <p:cNvSpPr/>
            <p:nvPr/>
          </p:nvSpPr>
          <p:spPr>
            <a:xfrm>
              <a:off x="7352669" y="416352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31" name="pt631"/>
            <p:cNvSpPr/>
            <p:nvPr/>
          </p:nvSpPr>
          <p:spPr>
            <a:xfrm>
              <a:off x="7468314" y="416352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2" name="pt632"/>
            <p:cNvSpPr/>
            <p:nvPr/>
          </p:nvSpPr>
          <p:spPr>
            <a:xfrm>
              <a:off x="7468314" y="416352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33" name="tx633"/>
            <p:cNvSpPr/>
            <p:nvPr/>
          </p:nvSpPr>
          <p:spPr>
            <a:xfrm>
              <a:off x="1428654" y="5733287"/>
              <a:ext cx="40659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Romania</a:t>
              </a:r>
            </a:p>
          </p:txBody>
        </p:sp>
        <p:sp>
          <p:nvSpPr>
            <p:cNvPr id="634" name="tx634"/>
            <p:cNvSpPr/>
            <p:nvPr/>
          </p:nvSpPr>
          <p:spPr>
            <a:xfrm>
              <a:off x="1456833" y="5650148"/>
              <a:ext cx="37842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Panama</a:t>
              </a:r>
            </a:p>
          </p:txBody>
        </p:sp>
        <p:sp>
          <p:nvSpPr>
            <p:cNvPr id="635" name="tx635"/>
            <p:cNvSpPr/>
            <p:nvPr/>
          </p:nvSpPr>
          <p:spPr>
            <a:xfrm>
              <a:off x="1513437" y="5545579"/>
              <a:ext cx="321816"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Cyprus</a:t>
              </a:r>
            </a:p>
          </p:txBody>
        </p:sp>
        <p:sp>
          <p:nvSpPr>
            <p:cNvPr id="636" name="tx636"/>
            <p:cNvSpPr/>
            <p:nvPr/>
          </p:nvSpPr>
          <p:spPr>
            <a:xfrm>
              <a:off x="1406033" y="5483872"/>
              <a:ext cx="42922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Bahamas</a:t>
              </a:r>
            </a:p>
          </p:txBody>
        </p:sp>
        <p:sp>
          <p:nvSpPr>
            <p:cNvPr id="637" name="tx637"/>
            <p:cNvSpPr/>
            <p:nvPr/>
          </p:nvSpPr>
          <p:spPr>
            <a:xfrm>
              <a:off x="1422850" y="5400734"/>
              <a:ext cx="41240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Lithuania</a:t>
              </a:r>
            </a:p>
          </p:txBody>
        </p:sp>
        <p:sp>
          <p:nvSpPr>
            <p:cNvPr id="638" name="tx638"/>
            <p:cNvSpPr/>
            <p:nvPr/>
          </p:nvSpPr>
          <p:spPr>
            <a:xfrm>
              <a:off x="1468193" y="5316306"/>
              <a:ext cx="367059"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Czechia</a:t>
              </a:r>
            </a:p>
          </p:txBody>
        </p:sp>
        <p:sp>
          <p:nvSpPr>
            <p:cNvPr id="639" name="tx639"/>
            <p:cNvSpPr/>
            <p:nvPr/>
          </p:nvSpPr>
          <p:spPr>
            <a:xfrm>
              <a:off x="1473799" y="5234457"/>
              <a:ext cx="3614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Monaco</a:t>
              </a:r>
            </a:p>
          </p:txBody>
        </p:sp>
        <p:sp>
          <p:nvSpPr>
            <p:cNvPr id="640" name="tx640"/>
            <p:cNvSpPr/>
            <p:nvPr/>
          </p:nvSpPr>
          <p:spPr>
            <a:xfrm>
              <a:off x="1315694" y="5150029"/>
              <a:ext cx="1807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San</a:t>
              </a:r>
            </a:p>
          </p:txBody>
        </p:sp>
        <p:sp>
          <p:nvSpPr>
            <p:cNvPr id="641" name="tx641"/>
            <p:cNvSpPr/>
            <p:nvPr/>
          </p:nvSpPr>
          <p:spPr>
            <a:xfrm>
              <a:off x="1524698" y="5151319"/>
              <a:ext cx="31055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Marino</a:t>
              </a:r>
            </a:p>
          </p:txBody>
        </p:sp>
        <p:sp>
          <p:nvSpPr>
            <p:cNvPr id="642" name="tx642"/>
            <p:cNvSpPr/>
            <p:nvPr/>
          </p:nvSpPr>
          <p:spPr>
            <a:xfrm>
              <a:off x="1236617" y="5068181"/>
              <a:ext cx="20324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New</a:t>
              </a:r>
            </a:p>
          </p:txBody>
        </p:sp>
        <p:sp>
          <p:nvSpPr>
            <p:cNvPr id="643" name="tx643"/>
            <p:cNvSpPr/>
            <p:nvPr/>
          </p:nvSpPr>
          <p:spPr>
            <a:xfrm>
              <a:off x="1468094" y="5068181"/>
              <a:ext cx="36715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Zealand</a:t>
              </a:r>
            </a:p>
          </p:txBody>
        </p:sp>
        <p:sp>
          <p:nvSpPr>
            <p:cNvPr id="644" name="tx644"/>
            <p:cNvSpPr/>
            <p:nvPr/>
          </p:nvSpPr>
          <p:spPr>
            <a:xfrm>
              <a:off x="508103" y="4985043"/>
              <a:ext cx="54783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Netherlands</a:t>
              </a:r>
            </a:p>
          </p:txBody>
        </p:sp>
        <p:sp>
          <p:nvSpPr>
            <p:cNvPr id="645" name="tx645"/>
            <p:cNvSpPr/>
            <p:nvPr/>
          </p:nvSpPr>
          <p:spPr>
            <a:xfrm>
              <a:off x="1084167" y="4963611"/>
              <a:ext cx="434826"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(Kingdom</a:t>
              </a:r>
            </a:p>
          </p:txBody>
        </p:sp>
        <p:sp>
          <p:nvSpPr>
            <p:cNvPr id="646" name="tx646"/>
            <p:cNvSpPr/>
            <p:nvPr/>
          </p:nvSpPr>
          <p:spPr>
            <a:xfrm>
              <a:off x="1547221" y="4983802"/>
              <a:ext cx="84732"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of</a:t>
              </a:r>
            </a:p>
          </p:txBody>
        </p:sp>
        <p:sp>
          <p:nvSpPr>
            <p:cNvPr id="647" name="tx647"/>
            <p:cNvSpPr/>
            <p:nvPr/>
          </p:nvSpPr>
          <p:spPr>
            <a:xfrm>
              <a:off x="1660181" y="4963611"/>
              <a:ext cx="175071"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the)</a:t>
              </a:r>
            </a:p>
          </p:txBody>
        </p:sp>
        <p:sp>
          <p:nvSpPr>
            <p:cNvPr id="648" name="tx648"/>
            <p:cNvSpPr/>
            <p:nvPr/>
          </p:nvSpPr>
          <p:spPr>
            <a:xfrm>
              <a:off x="1524599" y="4901904"/>
              <a:ext cx="3106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Ireland</a:t>
              </a:r>
            </a:p>
          </p:txBody>
        </p:sp>
        <p:sp>
          <p:nvSpPr>
            <p:cNvPr id="649" name="tx649"/>
            <p:cNvSpPr/>
            <p:nvPr/>
          </p:nvSpPr>
          <p:spPr>
            <a:xfrm>
              <a:off x="1496371" y="4818766"/>
              <a:ext cx="33888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Estonia</a:t>
              </a:r>
            </a:p>
          </p:txBody>
        </p:sp>
        <p:sp>
          <p:nvSpPr>
            <p:cNvPr id="650" name="tx650"/>
            <p:cNvSpPr/>
            <p:nvPr/>
          </p:nvSpPr>
          <p:spPr>
            <a:xfrm>
              <a:off x="1400328" y="4735628"/>
              <a:ext cx="43492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Barbados</a:t>
              </a:r>
            </a:p>
          </p:txBody>
        </p:sp>
        <p:sp>
          <p:nvSpPr>
            <p:cNvPr id="651" name="tx651"/>
            <p:cNvSpPr/>
            <p:nvPr/>
          </p:nvSpPr>
          <p:spPr>
            <a:xfrm>
              <a:off x="897636" y="4652490"/>
              <a:ext cx="36705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Trinidad</a:t>
              </a:r>
            </a:p>
          </p:txBody>
        </p:sp>
        <p:sp>
          <p:nvSpPr>
            <p:cNvPr id="652" name="tx652"/>
            <p:cNvSpPr/>
            <p:nvPr/>
          </p:nvSpPr>
          <p:spPr>
            <a:xfrm>
              <a:off x="1292923" y="4652490"/>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and</a:t>
              </a:r>
            </a:p>
          </p:txBody>
        </p:sp>
        <p:sp>
          <p:nvSpPr>
            <p:cNvPr id="653" name="tx653"/>
            <p:cNvSpPr/>
            <p:nvPr/>
          </p:nvSpPr>
          <p:spPr>
            <a:xfrm>
              <a:off x="1490666" y="4632299"/>
              <a:ext cx="344586"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Tobago</a:t>
              </a:r>
            </a:p>
          </p:txBody>
        </p:sp>
        <p:sp>
          <p:nvSpPr>
            <p:cNvPr id="654" name="tx654"/>
            <p:cNvSpPr/>
            <p:nvPr/>
          </p:nvSpPr>
          <p:spPr>
            <a:xfrm>
              <a:off x="1507732" y="4568062"/>
              <a:ext cx="327521"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Croatia</a:t>
              </a:r>
            </a:p>
          </p:txBody>
        </p:sp>
        <p:sp>
          <p:nvSpPr>
            <p:cNvPr id="655" name="tx655"/>
            <p:cNvSpPr/>
            <p:nvPr/>
          </p:nvSpPr>
          <p:spPr>
            <a:xfrm>
              <a:off x="1112345" y="4486164"/>
              <a:ext cx="293687"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United</a:t>
              </a:r>
            </a:p>
          </p:txBody>
        </p:sp>
        <p:sp>
          <p:nvSpPr>
            <p:cNvPr id="656" name="tx656"/>
            <p:cNvSpPr/>
            <p:nvPr/>
          </p:nvSpPr>
          <p:spPr>
            <a:xfrm>
              <a:off x="1434260" y="4466022"/>
              <a:ext cx="40099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Kingdom</a:t>
              </a:r>
            </a:p>
          </p:txBody>
        </p:sp>
        <p:sp>
          <p:nvSpPr>
            <p:cNvPr id="657" name="tx657"/>
            <p:cNvSpPr/>
            <p:nvPr/>
          </p:nvSpPr>
          <p:spPr>
            <a:xfrm>
              <a:off x="1518894" y="4403075"/>
              <a:ext cx="31635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Poland</a:t>
              </a:r>
            </a:p>
          </p:txBody>
        </p:sp>
        <p:sp>
          <p:nvSpPr>
            <p:cNvPr id="658" name="tx658"/>
            <p:cNvSpPr/>
            <p:nvPr/>
          </p:nvSpPr>
          <p:spPr>
            <a:xfrm>
              <a:off x="1507633" y="4319937"/>
              <a:ext cx="32762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Iceland</a:t>
              </a:r>
            </a:p>
          </p:txBody>
        </p:sp>
        <p:sp>
          <p:nvSpPr>
            <p:cNvPr id="659" name="tx659"/>
            <p:cNvSpPr/>
            <p:nvPr/>
          </p:nvSpPr>
          <p:spPr>
            <a:xfrm>
              <a:off x="1439965" y="4236799"/>
              <a:ext cx="3952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Australia</a:t>
              </a:r>
            </a:p>
          </p:txBody>
        </p:sp>
        <p:sp>
          <p:nvSpPr>
            <p:cNvPr id="660" name="tx660"/>
            <p:cNvSpPr/>
            <p:nvPr/>
          </p:nvSpPr>
          <p:spPr>
            <a:xfrm>
              <a:off x="1225306" y="4153611"/>
              <a:ext cx="293687"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United</a:t>
              </a:r>
            </a:p>
          </p:txBody>
        </p:sp>
        <p:sp>
          <p:nvSpPr>
            <p:cNvPr id="661" name="tx661"/>
            <p:cNvSpPr/>
            <p:nvPr/>
          </p:nvSpPr>
          <p:spPr>
            <a:xfrm>
              <a:off x="1547221" y="4152371"/>
              <a:ext cx="288032"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States</a:t>
              </a:r>
            </a:p>
          </p:txBody>
        </p:sp>
        <p:sp>
          <p:nvSpPr>
            <p:cNvPr id="662" name="tx662"/>
            <p:cNvSpPr/>
            <p:nvPr/>
          </p:nvSpPr>
          <p:spPr>
            <a:xfrm>
              <a:off x="1479355" y="4069232"/>
              <a:ext cx="355897"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Canada</a:t>
              </a:r>
            </a:p>
          </p:txBody>
        </p:sp>
        <p:sp>
          <p:nvSpPr>
            <p:cNvPr id="663" name="tx663"/>
            <p:cNvSpPr/>
            <p:nvPr/>
          </p:nvSpPr>
          <p:spPr>
            <a:xfrm>
              <a:off x="1462488" y="3967193"/>
              <a:ext cx="372764"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Bulgaria</a:t>
              </a:r>
            </a:p>
          </p:txBody>
        </p:sp>
        <p:sp>
          <p:nvSpPr>
            <p:cNvPr id="664" name="tx664"/>
            <p:cNvSpPr/>
            <p:nvPr/>
          </p:nvSpPr>
          <p:spPr>
            <a:xfrm>
              <a:off x="1343922" y="3882815"/>
              <a:ext cx="491331"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Seychelles</a:t>
              </a:r>
            </a:p>
          </p:txBody>
        </p:sp>
        <p:sp>
          <p:nvSpPr>
            <p:cNvPr id="665" name="tx665"/>
            <p:cNvSpPr/>
            <p:nvPr/>
          </p:nvSpPr>
          <p:spPr>
            <a:xfrm>
              <a:off x="1468094" y="3819818"/>
              <a:ext cx="367158"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Sweden</a:t>
              </a:r>
            </a:p>
          </p:txBody>
        </p:sp>
        <p:sp>
          <p:nvSpPr>
            <p:cNvPr id="666" name="tx666"/>
            <p:cNvSpPr/>
            <p:nvPr/>
          </p:nvSpPr>
          <p:spPr>
            <a:xfrm>
              <a:off x="1451227" y="3736680"/>
              <a:ext cx="38402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Slovakia</a:t>
              </a:r>
            </a:p>
          </p:txBody>
        </p:sp>
        <p:sp>
          <p:nvSpPr>
            <p:cNvPr id="667" name="tx667"/>
            <p:cNvSpPr/>
            <p:nvPr/>
          </p:nvSpPr>
          <p:spPr>
            <a:xfrm>
              <a:off x="1558433" y="3635831"/>
              <a:ext cx="276820"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Japan</a:t>
              </a:r>
            </a:p>
          </p:txBody>
        </p:sp>
        <p:sp>
          <p:nvSpPr>
            <p:cNvPr id="668" name="tx668"/>
            <p:cNvSpPr/>
            <p:nvPr/>
          </p:nvSpPr>
          <p:spPr>
            <a:xfrm>
              <a:off x="1502027" y="3571693"/>
              <a:ext cx="33322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Finland</a:t>
              </a:r>
            </a:p>
          </p:txBody>
        </p:sp>
        <p:sp>
          <p:nvSpPr>
            <p:cNvPr id="669" name="tx669"/>
            <p:cNvSpPr/>
            <p:nvPr/>
          </p:nvSpPr>
          <p:spPr>
            <a:xfrm>
              <a:off x="1603726" y="3487265"/>
              <a:ext cx="23152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Chile</a:t>
              </a:r>
            </a:p>
          </p:txBody>
        </p:sp>
        <p:sp>
          <p:nvSpPr>
            <p:cNvPr id="670" name="tx670"/>
            <p:cNvSpPr/>
            <p:nvPr/>
          </p:nvSpPr>
          <p:spPr>
            <a:xfrm>
              <a:off x="880570" y="3385225"/>
              <a:ext cx="344586"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Antigua</a:t>
              </a:r>
            </a:p>
          </p:txBody>
        </p:sp>
        <p:sp>
          <p:nvSpPr>
            <p:cNvPr id="671" name="tx671"/>
            <p:cNvSpPr/>
            <p:nvPr/>
          </p:nvSpPr>
          <p:spPr>
            <a:xfrm>
              <a:off x="1253385" y="3405417"/>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and</a:t>
              </a:r>
            </a:p>
          </p:txBody>
        </p:sp>
        <p:sp>
          <p:nvSpPr>
            <p:cNvPr id="672" name="tx672"/>
            <p:cNvSpPr/>
            <p:nvPr/>
          </p:nvSpPr>
          <p:spPr>
            <a:xfrm>
              <a:off x="1451128" y="3405417"/>
              <a:ext cx="38412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Barbuda</a:t>
              </a:r>
            </a:p>
          </p:txBody>
        </p:sp>
        <p:sp>
          <p:nvSpPr>
            <p:cNvPr id="673" name="tx673"/>
            <p:cNvSpPr/>
            <p:nvPr/>
          </p:nvSpPr>
          <p:spPr>
            <a:xfrm>
              <a:off x="1445522" y="3320988"/>
              <a:ext cx="389731"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Slovenia</a:t>
              </a:r>
            </a:p>
          </p:txBody>
        </p:sp>
        <p:sp>
          <p:nvSpPr>
            <p:cNvPr id="674" name="tx674"/>
            <p:cNvSpPr/>
            <p:nvPr/>
          </p:nvSpPr>
          <p:spPr>
            <a:xfrm>
              <a:off x="1586809" y="3239140"/>
              <a:ext cx="2484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Malta</a:t>
              </a:r>
            </a:p>
          </p:txBody>
        </p:sp>
        <p:sp>
          <p:nvSpPr>
            <p:cNvPr id="675" name="tx675"/>
            <p:cNvSpPr/>
            <p:nvPr/>
          </p:nvSpPr>
          <p:spPr>
            <a:xfrm>
              <a:off x="897834" y="3154712"/>
              <a:ext cx="2315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Saint</a:t>
              </a:r>
            </a:p>
          </p:txBody>
        </p:sp>
        <p:sp>
          <p:nvSpPr>
            <p:cNvPr id="676" name="tx676"/>
            <p:cNvSpPr/>
            <p:nvPr/>
          </p:nvSpPr>
          <p:spPr>
            <a:xfrm>
              <a:off x="1157638" y="3156002"/>
              <a:ext cx="19759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Kitts</a:t>
              </a:r>
            </a:p>
          </p:txBody>
        </p:sp>
        <p:sp>
          <p:nvSpPr>
            <p:cNvPr id="677" name="tx677"/>
            <p:cNvSpPr/>
            <p:nvPr/>
          </p:nvSpPr>
          <p:spPr>
            <a:xfrm>
              <a:off x="1383460" y="3156002"/>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and</a:t>
              </a:r>
            </a:p>
          </p:txBody>
        </p:sp>
        <p:sp>
          <p:nvSpPr>
            <p:cNvPr id="678" name="tx678"/>
            <p:cNvSpPr/>
            <p:nvPr/>
          </p:nvSpPr>
          <p:spPr>
            <a:xfrm>
              <a:off x="1581203" y="3156002"/>
              <a:ext cx="25404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Nevis</a:t>
              </a:r>
            </a:p>
          </p:txBody>
        </p:sp>
        <p:sp>
          <p:nvSpPr>
            <p:cNvPr id="679" name="tx679"/>
            <p:cNvSpPr/>
            <p:nvPr/>
          </p:nvSpPr>
          <p:spPr>
            <a:xfrm>
              <a:off x="1648920" y="3052673"/>
              <a:ext cx="18633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Italy</a:t>
              </a:r>
            </a:p>
          </p:txBody>
        </p:sp>
        <p:sp>
          <p:nvSpPr>
            <p:cNvPr id="680" name="tx680"/>
            <p:cNvSpPr/>
            <p:nvPr/>
          </p:nvSpPr>
          <p:spPr>
            <a:xfrm>
              <a:off x="1479405" y="2968294"/>
              <a:ext cx="3558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Guyana</a:t>
              </a:r>
            </a:p>
          </p:txBody>
        </p:sp>
        <p:sp>
          <p:nvSpPr>
            <p:cNvPr id="681" name="tx681"/>
            <p:cNvSpPr/>
            <p:nvPr/>
          </p:nvSpPr>
          <p:spPr>
            <a:xfrm>
              <a:off x="1519043" y="2906587"/>
              <a:ext cx="3162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France</a:t>
              </a:r>
            </a:p>
          </p:txBody>
        </p:sp>
        <p:sp>
          <p:nvSpPr>
            <p:cNvPr id="682" name="tx682"/>
            <p:cNvSpPr/>
            <p:nvPr/>
          </p:nvSpPr>
          <p:spPr>
            <a:xfrm>
              <a:off x="1423098" y="2823449"/>
              <a:ext cx="41215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Denmark</a:t>
              </a:r>
            </a:p>
          </p:txBody>
        </p:sp>
        <p:sp>
          <p:nvSpPr>
            <p:cNvPr id="683" name="tx683"/>
            <p:cNvSpPr/>
            <p:nvPr/>
          </p:nvSpPr>
          <p:spPr>
            <a:xfrm>
              <a:off x="1310088" y="2739021"/>
              <a:ext cx="525164"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Switzerland</a:t>
              </a:r>
            </a:p>
          </p:txBody>
        </p:sp>
        <p:sp>
          <p:nvSpPr>
            <p:cNvPr id="684" name="tx684"/>
            <p:cNvSpPr/>
            <p:nvPr/>
          </p:nvSpPr>
          <p:spPr>
            <a:xfrm>
              <a:off x="1519043" y="2657173"/>
              <a:ext cx="3162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Austria</a:t>
              </a:r>
            </a:p>
          </p:txBody>
        </p:sp>
        <p:sp>
          <p:nvSpPr>
            <p:cNvPr id="685" name="tx685"/>
            <p:cNvSpPr/>
            <p:nvPr/>
          </p:nvSpPr>
          <p:spPr>
            <a:xfrm>
              <a:off x="1451227" y="2553843"/>
              <a:ext cx="384026"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Uruguay</a:t>
              </a:r>
            </a:p>
          </p:txBody>
        </p:sp>
        <p:sp>
          <p:nvSpPr>
            <p:cNvPr id="686" name="tx686"/>
            <p:cNvSpPr/>
            <p:nvPr/>
          </p:nvSpPr>
          <p:spPr>
            <a:xfrm>
              <a:off x="1575399" y="2490896"/>
              <a:ext cx="2598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Palau</a:t>
              </a:r>
            </a:p>
          </p:txBody>
        </p:sp>
        <p:sp>
          <p:nvSpPr>
            <p:cNvPr id="687" name="tx687"/>
            <p:cNvSpPr/>
            <p:nvPr/>
          </p:nvSpPr>
          <p:spPr>
            <a:xfrm>
              <a:off x="1490865" y="2387567"/>
              <a:ext cx="344388"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Norway</a:t>
              </a:r>
            </a:p>
          </p:txBody>
        </p:sp>
        <p:sp>
          <p:nvSpPr>
            <p:cNvPr id="688" name="tx688"/>
            <p:cNvSpPr/>
            <p:nvPr/>
          </p:nvSpPr>
          <p:spPr>
            <a:xfrm>
              <a:off x="1564138" y="2324620"/>
              <a:ext cx="2711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Latvia</a:t>
              </a:r>
            </a:p>
          </p:txBody>
        </p:sp>
        <p:sp>
          <p:nvSpPr>
            <p:cNvPr id="689" name="tx689"/>
            <p:cNvSpPr/>
            <p:nvPr/>
          </p:nvSpPr>
          <p:spPr>
            <a:xfrm>
              <a:off x="1575399" y="2221241"/>
              <a:ext cx="259853" cy="94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Spain</a:t>
              </a:r>
            </a:p>
          </p:txBody>
        </p:sp>
        <p:sp>
          <p:nvSpPr>
            <p:cNvPr id="690" name="tx690"/>
            <p:cNvSpPr/>
            <p:nvPr/>
          </p:nvSpPr>
          <p:spPr>
            <a:xfrm>
              <a:off x="1468193" y="2138152"/>
              <a:ext cx="367059"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Belgium</a:t>
              </a:r>
            </a:p>
          </p:txBody>
        </p:sp>
        <p:sp>
          <p:nvSpPr>
            <p:cNvPr id="691" name="tx691"/>
            <p:cNvSpPr/>
            <p:nvPr/>
          </p:nvSpPr>
          <p:spPr>
            <a:xfrm>
              <a:off x="1372050" y="2053774"/>
              <a:ext cx="463202"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Singapore</a:t>
              </a:r>
            </a:p>
          </p:txBody>
        </p:sp>
        <p:sp>
          <p:nvSpPr>
            <p:cNvPr id="692" name="tx692"/>
            <p:cNvSpPr/>
            <p:nvPr/>
          </p:nvSpPr>
          <p:spPr>
            <a:xfrm>
              <a:off x="1253484" y="1990777"/>
              <a:ext cx="259853"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Saudi</a:t>
              </a:r>
            </a:p>
          </p:txBody>
        </p:sp>
        <p:sp>
          <p:nvSpPr>
            <p:cNvPr id="693" name="tx693"/>
            <p:cNvSpPr/>
            <p:nvPr/>
          </p:nvSpPr>
          <p:spPr>
            <a:xfrm>
              <a:off x="1541565" y="1992067"/>
              <a:ext cx="2936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Arabia</a:t>
              </a:r>
            </a:p>
          </p:txBody>
        </p:sp>
        <p:sp>
          <p:nvSpPr>
            <p:cNvPr id="694" name="tx694"/>
            <p:cNvSpPr/>
            <p:nvPr/>
          </p:nvSpPr>
          <p:spPr>
            <a:xfrm>
              <a:off x="954240" y="1908929"/>
              <a:ext cx="36705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Russian</a:t>
              </a:r>
            </a:p>
          </p:txBody>
        </p:sp>
        <p:sp>
          <p:nvSpPr>
            <p:cNvPr id="695" name="tx695"/>
            <p:cNvSpPr/>
            <p:nvPr/>
          </p:nvSpPr>
          <p:spPr>
            <a:xfrm>
              <a:off x="1349528" y="1908929"/>
              <a:ext cx="48572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Federation</a:t>
              </a:r>
            </a:p>
          </p:txBody>
        </p:sp>
        <p:sp>
          <p:nvSpPr>
            <p:cNvPr id="696" name="tx696"/>
            <p:cNvSpPr/>
            <p:nvPr/>
          </p:nvSpPr>
          <p:spPr>
            <a:xfrm>
              <a:off x="1027612" y="1806790"/>
              <a:ext cx="395337"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Republic</a:t>
              </a:r>
            </a:p>
          </p:txBody>
        </p:sp>
        <p:sp>
          <p:nvSpPr>
            <p:cNvPr id="697" name="tx697"/>
            <p:cNvSpPr/>
            <p:nvPr/>
          </p:nvSpPr>
          <p:spPr>
            <a:xfrm>
              <a:off x="1451177" y="1824550"/>
              <a:ext cx="84732"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of</a:t>
              </a:r>
            </a:p>
          </p:txBody>
        </p:sp>
        <p:sp>
          <p:nvSpPr>
            <p:cNvPr id="698" name="tx698"/>
            <p:cNvSpPr/>
            <p:nvPr/>
          </p:nvSpPr>
          <p:spPr>
            <a:xfrm>
              <a:off x="1564138" y="1825790"/>
              <a:ext cx="2711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Korea</a:t>
              </a:r>
            </a:p>
          </p:txBody>
        </p:sp>
        <p:sp>
          <p:nvSpPr>
            <p:cNvPr id="699" name="tx699"/>
            <p:cNvSpPr/>
            <p:nvPr/>
          </p:nvSpPr>
          <p:spPr>
            <a:xfrm>
              <a:off x="1502076" y="1741362"/>
              <a:ext cx="3331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Greece</a:t>
              </a:r>
            </a:p>
          </p:txBody>
        </p:sp>
        <p:sp>
          <p:nvSpPr>
            <p:cNvPr id="700" name="tx700"/>
            <p:cNvSpPr/>
            <p:nvPr/>
          </p:nvSpPr>
          <p:spPr>
            <a:xfrm>
              <a:off x="1417443" y="1638083"/>
              <a:ext cx="41781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Germany</a:t>
              </a:r>
            </a:p>
          </p:txBody>
        </p:sp>
        <p:sp>
          <p:nvSpPr>
            <p:cNvPr id="701" name="tx701"/>
            <p:cNvSpPr/>
            <p:nvPr/>
          </p:nvSpPr>
          <p:spPr>
            <a:xfrm>
              <a:off x="971306" y="1576376"/>
              <a:ext cx="2936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Brunei</a:t>
              </a:r>
            </a:p>
          </p:txBody>
        </p:sp>
        <p:sp>
          <p:nvSpPr>
            <p:cNvPr id="702" name="tx702"/>
            <p:cNvSpPr/>
            <p:nvPr/>
          </p:nvSpPr>
          <p:spPr>
            <a:xfrm>
              <a:off x="1293221" y="1576376"/>
              <a:ext cx="54203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Darussalam</a:t>
              </a:r>
            </a:p>
          </p:txBody>
        </p:sp>
        <p:sp>
          <p:nvSpPr>
            <p:cNvPr id="703" name="tx703"/>
            <p:cNvSpPr/>
            <p:nvPr/>
          </p:nvSpPr>
          <p:spPr>
            <a:xfrm>
              <a:off x="1456833" y="1473046"/>
              <a:ext cx="378420"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Portugal</a:t>
              </a:r>
            </a:p>
          </p:txBody>
        </p:sp>
        <p:sp>
          <p:nvSpPr>
            <p:cNvPr id="704" name="tx704"/>
            <p:cNvSpPr/>
            <p:nvPr/>
          </p:nvSpPr>
          <p:spPr>
            <a:xfrm>
              <a:off x="1558532" y="1410099"/>
              <a:ext cx="27672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Nauru</a:t>
              </a:r>
            </a:p>
          </p:txBody>
        </p:sp>
        <p:sp>
          <p:nvSpPr>
            <p:cNvPr id="705" name="tx705"/>
            <p:cNvSpPr/>
            <p:nvPr/>
          </p:nvSpPr>
          <p:spPr>
            <a:xfrm>
              <a:off x="1586809" y="1326961"/>
              <a:ext cx="2484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Israel</a:t>
              </a:r>
            </a:p>
          </p:txBody>
        </p:sp>
        <p:sp>
          <p:nvSpPr>
            <p:cNvPr id="706" name="tx706"/>
            <p:cNvSpPr/>
            <p:nvPr/>
          </p:nvSpPr>
          <p:spPr>
            <a:xfrm>
              <a:off x="869656" y="1243773"/>
              <a:ext cx="293687"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United</a:t>
              </a:r>
            </a:p>
          </p:txBody>
        </p:sp>
        <p:sp>
          <p:nvSpPr>
            <p:cNvPr id="707" name="tx707"/>
            <p:cNvSpPr/>
            <p:nvPr/>
          </p:nvSpPr>
          <p:spPr>
            <a:xfrm>
              <a:off x="1191571" y="1243823"/>
              <a:ext cx="2146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Arab</a:t>
              </a:r>
            </a:p>
          </p:txBody>
        </p:sp>
        <p:sp>
          <p:nvSpPr>
            <p:cNvPr id="708" name="tx708"/>
            <p:cNvSpPr/>
            <p:nvPr/>
          </p:nvSpPr>
          <p:spPr>
            <a:xfrm>
              <a:off x="1434409" y="1243823"/>
              <a:ext cx="4008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Emirates</a:t>
              </a:r>
            </a:p>
          </p:txBody>
        </p:sp>
        <p:sp>
          <p:nvSpPr>
            <p:cNvPr id="709" name="tx709"/>
            <p:cNvSpPr/>
            <p:nvPr/>
          </p:nvSpPr>
          <p:spPr>
            <a:xfrm>
              <a:off x="1581154" y="1154930"/>
              <a:ext cx="254099" cy="79672"/>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Qatar</a:t>
              </a:r>
            </a:p>
          </p:txBody>
        </p:sp>
        <p:sp>
          <p:nvSpPr>
            <p:cNvPr id="710" name="tx710"/>
            <p:cNvSpPr/>
            <p:nvPr/>
          </p:nvSpPr>
          <p:spPr>
            <a:xfrm>
              <a:off x="1558581" y="1076207"/>
              <a:ext cx="276671" cy="7525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Oman</a:t>
              </a:r>
            </a:p>
          </p:txBody>
        </p:sp>
        <p:sp>
          <p:nvSpPr>
            <p:cNvPr id="711" name="tx711"/>
            <p:cNvSpPr/>
            <p:nvPr/>
          </p:nvSpPr>
          <p:spPr>
            <a:xfrm>
              <a:off x="1270450" y="974217"/>
              <a:ext cx="56480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Luxembourg</a:t>
              </a:r>
            </a:p>
          </p:txBody>
        </p:sp>
        <p:sp>
          <p:nvSpPr>
            <p:cNvPr id="712" name="tx712"/>
            <p:cNvSpPr/>
            <p:nvPr/>
          </p:nvSpPr>
          <p:spPr>
            <a:xfrm>
              <a:off x="1530304" y="911270"/>
              <a:ext cx="30494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Kuwait</a:t>
              </a:r>
            </a:p>
          </p:txBody>
        </p:sp>
        <p:sp>
          <p:nvSpPr>
            <p:cNvPr id="713" name="tx713"/>
            <p:cNvSpPr/>
            <p:nvPr/>
          </p:nvSpPr>
          <p:spPr>
            <a:xfrm>
              <a:off x="1451227" y="807941"/>
              <a:ext cx="384026"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Hungary</a:t>
              </a:r>
            </a:p>
          </p:txBody>
        </p:sp>
        <p:sp>
          <p:nvSpPr>
            <p:cNvPr id="714" name="tx714"/>
            <p:cNvSpPr/>
            <p:nvPr/>
          </p:nvSpPr>
          <p:spPr>
            <a:xfrm>
              <a:off x="1485060" y="744993"/>
              <a:ext cx="35019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Bahrain</a:t>
              </a:r>
            </a:p>
          </p:txBody>
        </p:sp>
        <p:sp>
          <p:nvSpPr>
            <p:cNvPr id="715" name="tx715"/>
            <p:cNvSpPr/>
            <p:nvPr/>
          </p:nvSpPr>
          <p:spPr>
            <a:xfrm>
              <a:off x="1473799" y="661855"/>
              <a:ext cx="3614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Andorra</a:t>
              </a:r>
            </a:p>
          </p:txBody>
        </p:sp>
        <p:sp>
          <p:nvSpPr>
            <p:cNvPr id="716" name="tx716"/>
            <p:cNvSpPr/>
            <p:nvPr/>
          </p:nvSpPr>
          <p:spPr>
            <a:xfrm>
              <a:off x="2155919" y="5892353"/>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717" name="tx717"/>
            <p:cNvSpPr/>
            <p:nvPr/>
          </p:nvSpPr>
          <p:spPr>
            <a:xfrm>
              <a:off x="3570410" y="589235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718" name="tx718"/>
            <p:cNvSpPr/>
            <p:nvPr/>
          </p:nvSpPr>
          <p:spPr>
            <a:xfrm>
              <a:off x="5015979" y="589235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719" name="tx719"/>
            <p:cNvSpPr/>
            <p:nvPr/>
          </p:nvSpPr>
          <p:spPr>
            <a:xfrm>
              <a:off x="6461548" y="5893717"/>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75</a:t>
              </a:r>
            </a:p>
          </p:txBody>
        </p:sp>
        <p:sp>
          <p:nvSpPr>
            <p:cNvPr id="720" name="tx720"/>
            <p:cNvSpPr/>
            <p:nvPr/>
          </p:nvSpPr>
          <p:spPr>
            <a:xfrm>
              <a:off x="7876040" y="5892353"/>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100</a:t>
              </a:r>
            </a:p>
          </p:txBody>
        </p:sp>
        <p:sp>
          <p:nvSpPr>
            <p:cNvPr id="721" name="tx721"/>
            <p:cNvSpPr/>
            <p:nvPr/>
          </p:nvSpPr>
          <p:spPr>
            <a:xfrm>
              <a:off x="4647234" y="6001254"/>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722" name="pt722"/>
            <p:cNvSpPr/>
            <p:nvPr/>
          </p:nvSpPr>
          <p:spPr>
            <a:xfrm>
              <a:off x="8538505" y="2987984"/>
              <a:ext cx="76753" cy="76753"/>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723" name="pt723"/>
            <p:cNvSpPr/>
            <p:nvPr/>
          </p:nvSpPr>
          <p:spPr>
            <a:xfrm>
              <a:off x="8538505" y="3207440"/>
              <a:ext cx="76753" cy="76753"/>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724" name="pt724"/>
            <p:cNvSpPr/>
            <p:nvPr/>
          </p:nvSpPr>
          <p:spPr>
            <a:xfrm>
              <a:off x="8538505" y="3426896"/>
              <a:ext cx="76753" cy="76753"/>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725" name="tx725"/>
            <p:cNvSpPr/>
            <p:nvPr/>
          </p:nvSpPr>
          <p:spPr>
            <a:xfrm>
              <a:off x="8756199" y="2984668"/>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2019</a:t>
              </a:r>
            </a:p>
          </p:txBody>
        </p:sp>
        <p:sp>
          <p:nvSpPr>
            <p:cNvPr id="726" name="tx726"/>
            <p:cNvSpPr/>
            <p:nvPr/>
          </p:nvSpPr>
          <p:spPr>
            <a:xfrm>
              <a:off x="8756199" y="3204124"/>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2022</a:t>
              </a:r>
            </a:p>
          </p:txBody>
        </p:sp>
        <p:sp>
          <p:nvSpPr>
            <p:cNvPr id="727" name="tx727"/>
            <p:cNvSpPr/>
            <p:nvPr/>
          </p:nvSpPr>
          <p:spPr>
            <a:xfrm>
              <a:off x="8756199" y="3423526"/>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2023</a:t>
              </a:r>
            </a:p>
          </p:txBody>
        </p:sp>
        <p:sp>
          <p:nvSpPr>
            <p:cNvPr id="728" name="tx728"/>
            <p:cNvSpPr/>
            <p:nvPr/>
          </p:nvSpPr>
          <p:spPr>
            <a:xfrm>
              <a:off x="1897883" y="398022"/>
              <a:ext cx="3429007"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MCV1 coverage, by country, HICs, 2019-2023</a:t>
              </a:r>
            </a:p>
          </p:txBody>
        </p:sp>
        <p:sp>
          <p:nvSpPr>
            <p:cNvPr id="729" name="tx729"/>
            <p:cNvSpPr/>
            <p:nvPr/>
          </p:nvSpPr>
          <p:spPr>
            <a:xfrm>
              <a:off x="4065750" y="6206410"/>
              <a:ext cx="4192637"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730" name="tx730"/>
            <p:cNvSpPr/>
            <p:nvPr/>
          </p:nvSpPr>
          <p:spPr>
            <a:xfrm>
              <a:off x="2226239" y="6327165"/>
              <a:ext cx="603214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The grey bar spans vaccine coverage across all years 2019-2023 and the dots represent coverage in specific years.</a:t>
              </a:r>
            </a:p>
          </p:txBody>
        </p:sp>
        <p:sp>
          <p:nvSpPr>
            <p:cNvPr id="731" name="tx731"/>
            <p:cNvSpPr/>
            <p:nvPr/>
          </p:nvSpPr>
          <p:spPr>
            <a:xfrm>
              <a:off x="554860" y="6447866"/>
              <a:ext cx="770352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Countries are arranged by high to low coverage in 2023 and coloured based on if coverage is lower (red), the same as (blue) or higher (green) than in 2019.</a:t>
              </a:r>
            </a:p>
          </p:txBody>
        </p:sp>
        <p:sp>
          <p:nvSpPr>
            <p:cNvPr id="732" name="tx732"/>
            <p:cNvSpPr/>
            <p:nvPr/>
          </p:nvSpPr>
          <p:spPr>
            <a:xfrm>
              <a:off x="462254" y="6568567"/>
              <a:ext cx="779613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An asterisk (*) indicates countries aiming to catch-up children missed since 2019 through a Big Catch-up Plan, supported by financing from The Gavi Alliance.</a:t>
              </a:r>
            </a:p>
          </p:txBody>
        </p:sp>
      </p:grpSp>
      <p:sp>
        <p:nvSpPr>
          <p:cNvPr id="73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the range of MCV1 coverage across years 2019 to 2023 (grey bars), and coverage in specific years (dots), by country. The chart can be used for assessing recovery to pre-pandemic levels and progress beyond 2019.
In 2022, 33 (out of 62) countries had lower coverage than in 2019.
In 2023, 17 countries had lower MCV1 coverage than in 2022.
In 2023, 34 countries had lower coverage than in 2019.</a:t>
            </a: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a:solidFill>
                  <a:srgbClr val="FFFFFF">
                    <a:alpha val="100000"/>
                  </a:srgbClr>
                </a:solidFill>
                <a:latin typeface="Arial"/>
                <a:cs typeface="Arial"/>
                <a:ea typeface="Arial"/>
                <a:sym typeface="Arial"/>
              </a:rPr>
              <a:t>Childhood immunization:
Additional charts</a:t>
            </a: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10058400" cy="6400800"/>
            <a:chOff x="274320" y="365760"/>
            <a:chExt cx="10058400" cy="6400800"/>
          </a:xfrm>
        </p:grpSpPr>
        <p:sp>
          <p:nvSpPr>
            <p:cNvPr id="3" name="rc3"/>
            <p:cNvSpPr/>
            <p:nvPr/>
          </p:nvSpPr>
          <p:spPr>
            <a:xfrm>
              <a:off x="274320" y="365760"/>
              <a:ext cx="1005840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1005840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782627" y="1949149"/>
              <a:ext cx="3113775" cy="4109550"/>
            </a:xfrm>
            <a:prstGeom prst="rect">
              <a:avLst/>
            </a:prstGeom>
            <a:solidFill>
              <a:srgbClr val="FFFFFF">
                <a:alpha val="100000"/>
              </a:srgbClr>
            </a:solidFill>
          </p:spPr>
          <p:txBody>
            <a:bodyPr/>
            <a:lstStyle/>
            <a:p/>
          </p:txBody>
        </p:sp>
        <p:sp>
          <p:nvSpPr>
            <p:cNvPr id="6" name="pl6"/>
            <p:cNvSpPr/>
            <p:nvPr/>
          </p:nvSpPr>
          <p:spPr>
            <a:xfrm>
              <a:off x="782627" y="5498307"/>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7" name="pl7"/>
            <p:cNvSpPr/>
            <p:nvPr/>
          </p:nvSpPr>
          <p:spPr>
            <a:xfrm>
              <a:off x="782627" y="4751116"/>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8" name="pl8"/>
            <p:cNvSpPr/>
            <p:nvPr/>
          </p:nvSpPr>
          <p:spPr>
            <a:xfrm>
              <a:off x="782627" y="4003925"/>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9" name="pl9"/>
            <p:cNvSpPr/>
            <p:nvPr/>
          </p:nvSpPr>
          <p:spPr>
            <a:xfrm>
              <a:off x="782627" y="3256734"/>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0" name="pl10"/>
            <p:cNvSpPr/>
            <p:nvPr/>
          </p:nvSpPr>
          <p:spPr>
            <a:xfrm>
              <a:off x="782627" y="2509543"/>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1" name="pl11"/>
            <p:cNvSpPr/>
            <p:nvPr/>
          </p:nvSpPr>
          <p:spPr>
            <a:xfrm>
              <a:off x="782627" y="2135947"/>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2" name="pl12"/>
            <p:cNvSpPr/>
            <p:nvPr/>
          </p:nvSpPr>
          <p:spPr>
            <a:xfrm>
              <a:off x="1207233"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3" name="pl13"/>
            <p:cNvSpPr/>
            <p:nvPr/>
          </p:nvSpPr>
          <p:spPr>
            <a:xfrm>
              <a:off x="1773374"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4" name="pl14"/>
            <p:cNvSpPr/>
            <p:nvPr/>
          </p:nvSpPr>
          <p:spPr>
            <a:xfrm>
              <a:off x="2339515"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5" name="pl15"/>
            <p:cNvSpPr/>
            <p:nvPr/>
          </p:nvSpPr>
          <p:spPr>
            <a:xfrm>
              <a:off x="2905656"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6" name="pl16"/>
            <p:cNvSpPr/>
            <p:nvPr/>
          </p:nvSpPr>
          <p:spPr>
            <a:xfrm>
              <a:off x="3471796"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7" name="pl17"/>
            <p:cNvSpPr/>
            <p:nvPr/>
          </p:nvSpPr>
          <p:spPr>
            <a:xfrm>
              <a:off x="3754867"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8" name="pl18"/>
            <p:cNvSpPr/>
            <p:nvPr/>
          </p:nvSpPr>
          <p:spPr>
            <a:xfrm>
              <a:off x="782627" y="5871902"/>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19" name="pl19"/>
            <p:cNvSpPr/>
            <p:nvPr/>
          </p:nvSpPr>
          <p:spPr>
            <a:xfrm>
              <a:off x="782627" y="5124711"/>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20" name="pl20"/>
            <p:cNvSpPr/>
            <p:nvPr/>
          </p:nvSpPr>
          <p:spPr>
            <a:xfrm>
              <a:off x="782627" y="4377520"/>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21" name="pl21"/>
            <p:cNvSpPr/>
            <p:nvPr/>
          </p:nvSpPr>
          <p:spPr>
            <a:xfrm>
              <a:off x="782627" y="3630329"/>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22" name="pl22"/>
            <p:cNvSpPr/>
            <p:nvPr/>
          </p:nvSpPr>
          <p:spPr>
            <a:xfrm>
              <a:off x="782627" y="2883138"/>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23" name="pl23"/>
            <p:cNvSpPr/>
            <p:nvPr/>
          </p:nvSpPr>
          <p:spPr>
            <a:xfrm>
              <a:off x="924162"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24" name="pl24"/>
            <p:cNvSpPr/>
            <p:nvPr/>
          </p:nvSpPr>
          <p:spPr>
            <a:xfrm>
              <a:off x="1490303"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25" name="pl25"/>
            <p:cNvSpPr/>
            <p:nvPr/>
          </p:nvSpPr>
          <p:spPr>
            <a:xfrm>
              <a:off x="2056444"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26" name="pl26"/>
            <p:cNvSpPr/>
            <p:nvPr/>
          </p:nvSpPr>
          <p:spPr>
            <a:xfrm>
              <a:off x="2622585"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27" name="pl27"/>
            <p:cNvSpPr/>
            <p:nvPr/>
          </p:nvSpPr>
          <p:spPr>
            <a:xfrm>
              <a:off x="3188726"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28" name="pt28"/>
            <p:cNvSpPr/>
            <p:nvPr/>
          </p:nvSpPr>
          <p:spPr>
            <a:xfrm>
              <a:off x="3133128" y="2880073"/>
              <a:ext cx="65904" cy="65904"/>
            </a:xfrm>
            <a:prstGeom prst="ellipse">
              <a:avLst/>
            </a:prstGeom>
            <a:solidFill>
              <a:srgbClr val="F8766D">
                <a:alpha val="40000"/>
              </a:srgbClr>
            </a:solidFill>
            <a:ln w="9000" cap="rnd">
              <a:solidFill>
                <a:srgbClr val="F8766D">
                  <a:alpha val="40000"/>
                </a:srgbClr>
              </a:solidFill>
              <a:prstDash val="solid"/>
              <a:round/>
            </a:ln>
          </p:spPr>
          <p:txBody>
            <a:bodyPr/>
            <a:lstStyle/>
            <a:p/>
          </p:txBody>
        </p:sp>
        <p:sp>
          <p:nvSpPr>
            <p:cNvPr id="29" name="pt29"/>
            <p:cNvSpPr/>
            <p:nvPr/>
          </p:nvSpPr>
          <p:spPr>
            <a:xfrm>
              <a:off x="3088998" y="2858589"/>
              <a:ext cx="108873" cy="108873"/>
            </a:xfrm>
            <a:prstGeom prst="ellipse">
              <a:avLst/>
            </a:prstGeom>
            <a:solidFill>
              <a:srgbClr val="FF67A3">
                <a:alpha val="40000"/>
              </a:srgbClr>
            </a:solidFill>
            <a:ln w="9000" cap="rnd">
              <a:solidFill>
                <a:srgbClr val="FF67A3">
                  <a:alpha val="40000"/>
                </a:srgbClr>
              </a:solidFill>
              <a:prstDash val="solid"/>
              <a:round/>
            </a:ln>
          </p:spPr>
          <p:txBody>
            <a:bodyPr/>
            <a:lstStyle/>
            <a:p/>
          </p:txBody>
        </p:sp>
        <p:sp>
          <p:nvSpPr>
            <p:cNvPr id="30" name="pt30"/>
            <p:cNvSpPr/>
            <p:nvPr/>
          </p:nvSpPr>
          <p:spPr>
            <a:xfrm>
              <a:off x="3132338" y="2909171"/>
              <a:ext cx="67484" cy="67484"/>
            </a:xfrm>
            <a:prstGeom prst="ellipse">
              <a:avLst/>
            </a:prstGeom>
            <a:solidFill>
              <a:srgbClr val="F47A5D">
                <a:alpha val="40000"/>
              </a:srgbClr>
            </a:solidFill>
            <a:ln w="9000" cap="rnd">
              <a:solidFill>
                <a:srgbClr val="F47A5D">
                  <a:alpha val="40000"/>
                </a:srgbClr>
              </a:solidFill>
              <a:prstDash val="solid"/>
              <a:round/>
            </a:ln>
          </p:spPr>
          <p:txBody>
            <a:bodyPr/>
            <a:lstStyle/>
            <a:p/>
          </p:txBody>
        </p:sp>
        <p:sp>
          <p:nvSpPr>
            <p:cNvPr id="31" name="pt31"/>
            <p:cNvSpPr/>
            <p:nvPr/>
          </p:nvSpPr>
          <p:spPr>
            <a:xfrm>
              <a:off x="3072721" y="2872199"/>
              <a:ext cx="141428" cy="141428"/>
            </a:xfrm>
            <a:prstGeom prst="ellipse">
              <a:avLst/>
            </a:prstGeom>
            <a:solidFill>
              <a:srgbClr val="F07F4B">
                <a:alpha val="40000"/>
              </a:srgbClr>
            </a:solidFill>
            <a:ln w="9000" cap="rnd">
              <a:solidFill>
                <a:srgbClr val="F07F4B">
                  <a:alpha val="40000"/>
                </a:srgbClr>
              </a:solidFill>
              <a:prstDash val="solid"/>
              <a:round/>
            </a:ln>
          </p:spPr>
          <p:txBody>
            <a:bodyPr/>
            <a:lstStyle/>
            <a:p/>
          </p:txBody>
        </p:sp>
        <p:sp>
          <p:nvSpPr>
            <p:cNvPr id="32" name="pt32"/>
            <p:cNvSpPr/>
            <p:nvPr/>
          </p:nvSpPr>
          <p:spPr>
            <a:xfrm>
              <a:off x="2933648" y="3041084"/>
              <a:ext cx="102534" cy="102534"/>
            </a:xfrm>
            <a:prstGeom prst="ellipse">
              <a:avLst/>
            </a:prstGeom>
            <a:solidFill>
              <a:srgbClr val="EB8334">
                <a:alpha val="40000"/>
              </a:srgbClr>
            </a:solidFill>
            <a:ln w="9000" cap="rnd">
              <a:solidFill>
                <a:srgbClr val="EB8334">
                  <a:alpha val="40000"/>
                </a:srgbClr>
              </a:solidFill>
              <a:prstDash val="solid"/>
              <a:round/>
            </a:ln>
          </p:spPr>
          <p:txBody>
            <a:bodyPr/>
            <a:lstStyle/>
            <a:p/>
          </p:txBody>
        </p:sp>
        <p:sp>
          <p:nvSpPr>
            <p:cNvPr id="33" name="pt33"/>
            <p:cNvSpPr/>
            <p:nvPr/>
          </p:nvSpPr>
          <p:spPr>
            <a:xfrm>
              <a:off x="3089241" y="2888719"/>
              <a:ext cx="108388" cy="108388"/>
            </a:xfrm>
            <a:prstGeom prst="ellipse">
              <a:avLst/>
            </a:prstGeom>
            <a:solidFill>
              <a:srgbClr val="D29300">
                <a:alpha val="40000"/>
              </a:srgbClr>
            </a:solidFill>
            <a:ln w="9000" cap="rnd">
              <a:solidFill>
                <a:srgbClr val="D29300">
                  <a:alpha val="40000"/>
                </a:srgbClr>
              </a:solidFill>
              <a:prstDash val="solid"/>
              <a:round/>
            </a:ln>
          </p:spPr>
          <p:txBody>
            <a:bodyPr/>
            <a:lstStyle/>
            <a:p/>
          </p:txBody>
        </p:sp>
        <p:sp>
          <p:nvSpPr>
            <p:cNvPr id="34" name="pt34"/>
            <p:cNvSpPr/>
            <p:nvPr/>
          </p:nvSpPr>
          <p:spPr>
            <a:xfrm>
              <a:off x="3124619" y="2871564"/>
              <a:ext cx="82923" cy="82923"/>
            </a:xfrm>
            <a:prstGeom prst="ellipse">
              <a:avLst/>
            </a:prstGeom>
            <a:solidFill>
              <a:srgbClr val="DF8B00">
                <a:alpha val="40000"/>
              </a:srgbClr>
            </a:solidFill>
            <a:ln w="9000" cap="rnd">
              <a:solidFill>
                <a:srgbClr val="DF8B00">
                  <a:alpha val="40000"/>
                </a:srgbClr>
              </a:solidFill>
              <a:prstDash val="solid"/>
              <a:round/>
            </a:ln>
          </p:spPr>
          <p:txBody>
            <a:bodyPr/>
            <a:lstStyle/>
            <a:p/>
          </p:txBody>
        </p:sp>
        <p:sp>
          <p:nvSpPr>
            <p:cNvPr id="35" name="pt35"/>
            <p:cNvSpPr/>
            <p:nvPr/>
          </p:nvSpPr>
          <p:spPr>
            <a:xfrm>
              <a:off x="3026185" y="2953376"/>
              <a:ext cx="98626" cy="98626"/>
            </a:xfrm>
            <a:prstGeom prst="ellipse">
              <a:avLst/>
            </a:prstGeom>
            <a:solidFill>
              <a:srgbClr val="C39A00">
                <a:alpha val="40000"/>
              </a:srgbClr>
            </a:solidFill>
            <a:ln w="9000" cap="rnd">
              <a:solidFill>
                <a:srgbClr val="C39A00">
                  <a:alpha val="40000"/>
                </a:srgbClr>
              </a:solidFill>
              <a:prstDash val="solid"/>
              <a:round/>
            </a:ln>
          </p:spPr>
          <p:txBody>
            <a:bodyPr/>
            <a:lstStyle/>
            <a:p/>
          </p:txBody>
        </p:sp>
        <p:sp>
          <p:nvSpPr>
            <p:cNvPr id="36" name="pt36"/>
            <p:cNvSpPr/>
            <p:nvPr/>
          </p:nvSpPr>
          <p:spPr>
            <a:xfrm>
              <a:off x="3129930" y="3115976"/>
              <a:ext cx="72301" cy="72301"/>
            </a:xfrm>
            <a:prstGeom prst="ellipse">
              <a:avLst/>
            </a:prstGeom>
            <a:solidFill>
              <a:srgbClr val="E58709">
                <a:alpha val="40000"/>
              </a:srgbClr>
            </a:solidFill>
            <a:ln w="9000" cap="rnd">
              <a:solidFill>
                <a:srgbClr val="E58709">
                  <a:alpha val="40000"/>
                </a:srgbClr>
              </a:solidFill>
              <a:prstDash val="solid"/>
              <a:round/>
            </a:ln>
          </p:spPr>
          <p:txBody>
            <a:bodyPr/>
            <a:lstStyle/>
            <a:p/>
          </p:txBody>
        </p:sp>
        <p:sp>
          <p:nvSpPr>
            <p:cNvPr id="37" name="pt37"/>
            <p:cNvSpPr/>
            <p:nvPr/>
          </p:nvSpPr>
          <p:spPr>
            <a:xfrm>
              <a:off x="2949464" y="3086788"/>
              <a:ext cx="70902" cy="70902"/>
            </a:xfrm>
            <a:prstGeom prst="ellipse">
              <a:avLst/>
            </a:prstGeom>
            <a:solidFill>
              <a:srgbClr val="D98F00">
                <a:alpha val="40000"/>
              </a:srgbClr>
            </a:solidFill>
            <a:ln w="9000" cap="rnd">
              <a:solidFill>
                <a:srgbClr val="D98F00">
                  <a:alpha val="40000"/>
                </a:srgbClr>
              </a:solidFill>
              <a:prstDash val="solid"/>
              <a:round/>
            </a:ln>
          </p:spPr>
          <p:txBody>
            <a:bodyPr/>
            <a:lstStyle/>
            <a:p/>
          </p:txBody>
        </p:sp>
        <p:sp>
          <p:nvSpPr>
            <p:cNvPr id="38" name="pt38"/>
            <p:cNvSpPr/>
            <p:nvPr/>
          </p:nvSpPr>
          <p:spPr>
            <a:xfrm>
              <a:off x="3128977" y="2875922"/>
              <a:ext cx="74207" cy="74207"/>
            </a:xfrm>
            <a:prstGeom prst="ellipse">
              <a:avLst/>
            </a:prstGeom>
            <a:solidFill>
              <a:srgbClr val="CB9700">
                <a:alpha val="40000"/>
              </a:srgbClr>
            </a:solidFill>
            <a:ln w="9000" cap="rnd">
              <a:solidFill>
                <a:srgbClr val="CB9700">
                  <a:alpha val="40000"/>
                </a:srgbClr>
              </a:solidFill>
              <a:prstDash val="solid"/>
              <a:round/>
            </a:ln>
          </p:spPr>
          <p:txBody>
            <a:bodyPr/>
            <a:lstStyle/>
            <a:p/>
          </p:txBody>
        </p:sp>
        <p:sp>
          <p:nvSpPr>
            <p:cNvPr id="39" name="pt39"/>
            <p:cNvSpPr/>
            <p:nvPr/>
          </p:nvSpPr>
          <p:spPr>
            <a:xfrm>
              <a:off x="2978922" y="2988534"/>
              <a:ext cx="147860" cy="147860"/>
            </a:xfrm>
            <a:prstGeom prst="ellipse">
              <a:avLst/>
            </a:prstGeom>
            <a:solidFill>
              <a:srgbClr val="BA9E00">
                <a:alpha val="40000"/>
              </a:srgbClr>
            </a:solidFill>
            <a:ln w="9000" cap="rnd">
              <a:solidFill>
                <a:srgbClr val="BA9E00">
                  <a:alpha val="40000"/>
                </a:srgbClr>
              </a:solidFill>
              <a:prstDash val="solid"/>
              <a:round/>
            </a:ln>
          </p:spPr>
          <p:txBody>
            <a:bodyPr/>
            <a:lstStyle/>
            <a:p/>
          </p:txBody>
        </p:sp>
        <p:sp>
          <p:nvSpPr>
            <p:cNvPr id="40" name="pt40"/>
            <p:cNvSpPr/>
            <p:nvPr/>
          </p:nvSpPr>
          <p:spPr>
            <a:xfrm>
              <a:off x="3068693" y="2890817"/>
              <a:ext cx="104192" cy="104192"/>
            </a:xfrm>
            <a:prstGeom prst="ellipse">
              <a:avLst/>
            </a:prstGeom>
            <a:solidFill>
              <a:srgbClr val="FF62BA">
                <a:alpha val="40000"/>
              </a:srgbClr>
            </a:solidFill>
            <a:ln w="9000" cap="rnd">
              <a:solidFill>
                <a:srgbClr val="FF62BA">
                  <a:alpha val="40000"/>
                </a:srgbClr>
              </a:solidFill>
              <a:prstDash val="solid"/>
              <a:round/>
            </a:ln>
          </p:spPr>
          <p:txBody>
            <a:bodyPr/>
            <a:lstStyle/>
            <a:p/>
          </p:txBody>
        </p:sp>
        <p:sp>
          <p:nvSpPr>
            <p:cNvPr id="41" name="pt41"/>
            <p:cNvSpPr/>
            <p:nvPr/>
          </p:nvSpPr>
          <p:spPr>
            <a:xfrm>
              <a:off x="3104738" y="2851683"/>
              <a:ext cx="122685" cy="122685"/>
            </a:xfrm>
            <a:prstGeom prst="ellipse">
              <a:avLst/>
            </a:prstGeom>
            <a:solidFill>
              <a:srgbClr val="B1A100">
                <a:alpha val="40000"/>
              </a:srgbClr>
            </a:solidFill>
            <a:ln w="9000" cap="rnd">
              <a:solidFill>
                <a:srgbClr val="B1A100">
                  <a:alpha val="40000"/>
                </a:srgbClr>
              </a:solidFill>
              <a:prstDash val="solid"/>
              <a:round/>
            </a:ln>
          </p:spPr>
          <p:txBody>
            <a:bodyPr/>
            <a:lstStyle/>
            <a:p/>
          </p:txBody>
        </p:sp>
        <p:sp>
          <p:nvSpPr>
            <p:cNvPr id="42" name="pt42"/>
            <p:cNvSpPr/>
            <p:nvPr/>
          </p:nvSpPr>
          <p:spPr>
            <a:xfrm>
              <a:off x="2945922" y="3083246"/>
              <a:ext cx="77985" cy="77985"/>
            </a:xfrm>
            <a:prstGeom prst="ellipse">
              <a:avLst/>
            </a:prstGeom>
            <a:solidFill>
              <a:srgbClr val="74B000">
                <a:alpha val="40000"/>
              </a:srgbClr>
            </a:solidFill>
            <a:ln w="9000" cap="rnd">
              <a:solidFill>
                <a:srgbClr val="74B000">
                  <a:alpha val="40000"/>
                </a:srgbClr>
              </a:solidFill>
              <a:prstDash val="solid"/>
              <a:round/>
            </a:ln>
          </p:spPr>
          <p:txBody>
            <a:bodyPr/>
            <a:lstStyle/>
            <a:p/>
          </p:txBody>
        </p:sp>
        <p:sp>
          <p:nvSpPr>
            <p:cNvPr id="43" name="pt43"/>
            <p:cNvSpPr/>
            <p:nvPr/>
          </p:nvSpPr>
          <p:spPr>
            <a:xfrm>
              <a:off x="3074411" y="2896535"/>
              <a:ext cx="92756" cy="92756"/>
            </a:xfrm>
            <a:prstGeom prst="ellipse">
              <a:avLst/>
            </a:prstGeom>
            <a:solidFill>
              <a:srgbClr val="62B200">
                <a:alpha val="40000"/>
              </a:srgbClr>
            </a:solidFill>
            <a:ln w="9000" cap="rnd">
              <a:solidFill>
                <a:srgbClr val="62B200">
                  <a:alpha val="40000"/>
                </a:srgbClr>
              </a:solidFill>
              <a:prstDash val="solid"/>
              <a:round/>
            </a:ln>
          </p:spPr>
          <p:txBody>
            <a:bodyPr/>
            <a:lstStyle/>
            <a:p/>
          </p:txBody>
        </p:sp>
        <p:sp>
          <p:nvSpPr>
            <p:cNvPr id="44" name="pt44"/>
            <p:cNvSpPr/>
            <p:nvPr/>
          </p:nvSpPr>
          <p:spPr>
            <a:xfrm>
              <a:off x="3103342" y="2902821"/>
              <a:ext cx="80184" cy="80184"/>
            </a:xfrm>
            <a:prstGeom prst="ellipse">
              <a:avLst/>
            </a:prstGeom>
            <a:solidFill>
              <a:srgbClr val="9CA700">
                <a:alpha val="40000"/>
              </a:srgbClr>
            </a:solidFill>
            <a:ln w="9000" cap="rnd">
              <a:solidFill>
                <a:srgbClr val="9CA700">
                  <a:alpha val="40000"/>
                </a:srgbClr>
              </a:solidFill>
              <a:prstDash val="solid"/>
              <a:round/>
            </a:ln>
          </p:spPr>
          <p:txBody>
            <a:bodyPr/>
            <a:lstStyle/>
            <a:p/>
          </p:txBody>
        </p:sp>
        <p:sp>
          <p:nvSpPr>
            <p:cNvPr id="45" name="pt45"/>
            <p:cNvSpPr/>
            <p:nvPr/>
          </p:nvSpPr>
          <p:spPr>
            <a:xfrm>
              <a:off x="3094807" y="2924174"/>
              <a:ext cx="97254" cy="97254"/>
            </a:xfrm>
            <a:prstGeom prst="ellipse">
              <a:avLst/>
            </a:prstGeom>
            <a:solidFill>
              <a:srgbClr val="83AD00">
                <a:alpha val="40000"/>
              </a:srgbClr>
            </a:solidFill>
            <a:ln w="9000" cap="rnd">
              <a:solidFill>
                <a:srgbClr val="83AD00">
                  <a:alpha val="40000"/>
                </a:srgbClr>
              </a:solidFill>
              <a:prstDash val="solid"/>
              <a:round/>
            </a:ln>
          </p:spPr>
          <p:txBody>
            <a:bodyPr/>
            <a:lstStyle/>
            <a:p/>
          </p:txBody>
        </p:sp>
        <p:sp>
          <p:nvSpPr>
            <p:cNvPr id="46" name="pt46"/>
            <p:cNvSpPr/>
            <p:nvPr/>
          </p:nvSpPr>
          <p:spPr>
            <a:xfrm>
              <a:off x="3045062" y="2859945"/>
              <a:ext cx="106162" cy="106162"/>
            </a:xfrm>
            <a:prstGeom prst="ellipse">
              <a:avLst/>
            </a:prstGeom>
            <a:solidFill>
              <a:srgbClr val="90AA00">
                <a:alpha val="40000"/>
              </a:srgbClr>
            </a:solidFill>
            <a:ln w="9000" cap="rnd">
              <a:solidFill>
                <a:srgbClr val="90AA00">
                  <a:alpha val="40000"/>
                </a:srgbClr>
              </a:solidFill>
              <a:prstDash val="solid"/>
              <a:round/>
            </a:ln>
          </p:spPr>
          <p:txBody>
            <a:bodyPr/>
            <a:lstStyle/>
            <a:p/>
          </p:txBody>
        </p:sp>
        <p:sp>
          <p:nvSpPr>
            <p:cNvPr id="47" name="pt47"/>
            <p:cNvSpPr/>
            <p:nvPr/>
          </p:nvSpPr>
          <p:spPr>
            <a:xfrm>
              <a:off x="3051689" y="2851167"/>
              <a:ext cx="183492" cy="183492"/>
            </a:xfrm>
            <a:prstGeom prst="ellipse">
              <a:avLst/>
            </a:prstGeom>
            <a:solidFill>
              <a:srgbClr val="29B600">
                <a:alpha val="40000"/>
              </a:srgbClr>
            </a:solidFill>
            <a:ln w="9000" cap="rnd">
              <a:solidFill>
                <a:srgbClr val="29B600">
                  <a:alpha val="40000"/>
                </a:srgbClr>
              </a:solidFill>
              <a:prstDash val="solid"/>
              <a:round/>
            </a:ln>
          </p:spPr>
          <p:txBody>
            <a:bodyPr/>
            <a:lstStyle/>
            <a:p/>
          </p:txBody>
        </p:sp>
        <p:sp>
          <p:nvSpPr>
            <p:cNvPr id="48" name="pt48"/>
            <p:cNvSpPr/>
            <p:nvPr/>
          </p:nvSpPr>
          <p:spPr>
            <a:xfrm>
              <a:off x="3048025" y="2870150"/>
              <a:ext cx="145527" cy="145527"/>
            </a:xfrm>
            <a:prstGeom prst="ellipse">
              <a:avLst/>
            </a:prstGeom>
            <a:solidFill>
              <a:srgbClr val="FE61CE">
                <a:alpha val="40000"/>
              </a:srgbClr>
            </a:solidFill>
            <a:ln w="9000" cap="rnd">
              <a:solidFill>
                <a:srgbClr val="FE61CE">
                  <a:alpha val="40000"/>
                </a:srgbClr>
              </a:solidFill>
              <a:prstDash val="solid"/>
              <a:round/>
            </a:ln>
          </p:spPr>
          <p:txBody>
            <a:bodyPr/>
            <a:lstStyle/>
            <a:p/>
          </p:txBody>
        </p:sp>
        <p:sp>
          <p:nvSpPr>
            <p:cNvPr id="49" name="pt49"/>
            <p:cNvSpPr/>
            <p:nvPr/>
          </p:nvSpPr>
          <p:spPr>
            <a:xfrm>
              <a:off x="3077808" y="2824753"/>
              <a:ext cx="176545" cy="176545"/>
            </a:xfrm>
            <a:prstGeom prst="ellipse">
              <a:avLst/>
            </a:prstGeom>
            <a:solidFill>
              <a:srgbClr val="4CB400">
                <a:alpha val="40000"/>
              </a:srgbClr>
            </a:solidFill>
            <a:ln w="9000" cap="rnd">
              <a:solidFill>
                <a:srgbClr val="4CB400">
                  <a:alpha val="40000"/>
                </a:srgbClr>
              </a:solidFill>
              <a:prstDash val="solid"/>
              <a:round/>
            </a:ln>
          </p:spPr>
          <p:txBody>
            <a:bodyPr/>
            <a:lstStyle/>
            <a:p/>
          </p:txBody>
        </p:sp>
        <p:sp>
          <p:nvSpPr>
            <p:cNvPr id="50" name="pt50"/>
            <p:cNvSpPr/>
            <p:nvPr/>
          </p:nvSpPr>
          <p:spPr>
            <a:xfrm>
              <a:off x="3102779" y="2872370"/>
              <a:ext cx="81310" cy="81310"/>
            </a:xfrm>
            <a:prstGeom prst="ellipse">
              <a:avLst/>
            </a:prstGeom>
            <a:solidFill>
              <a:srgbClr val="00BA40">
                <a:alpha val="40000"/>
              </a:srgbClr>
            </a:solidFill>
            <a:ln w="9000" cap="rnd">
              <a:solidFill>
                <a:srgbClr val="00BA40">
                  <a:alpha val="40000"/>
                </a:srgbClr>
              </a:solidFill>
              <a:prstDash val="solid"/>
              <a:round/>
            </a:ln>
          </p:spPr>
          <p:txBody>
            <a:bodyPr/>
            <a:lstStyle/>
            <a:p/>
          </p:txBody>
        </p:sp>
        <p:sp>
          <p:nvSpPr>
            <p:cNvPr id="51" name="pt51"/>
            <p:cNvSpPr/>
            <p:nvPr/>
          </p:nvSpPr>
          <p:spPr>
            <a:xfrm>
              <a:off x="3030366" y="2882378"/>
              <a:ext cx="180845" cy="180845"/>
            </a:xfrm>
            <a:prstGeom prst="ellipse">
              <a:avLst/>
            </a:prstGeom>
            <a:solidFill>
              <a:srgbClr val="FF6B96">
                <a:alpha val="40000"/>
              </a:srgbClr>
            </a:solidFill>
            <a:ln w="9000" cap="rnd">
              <a:solidFill>
                <a:srgbClr val="FF6B96">
                  <a:alpha val="40000"/>
                </a:srgbClr>
              </a:solidFill>
              <a:prstDash val="solid"/>
              <a:round/>
            </a:ln>
          </p:spPr>
          <p:txBody>
            <a:bodyPr/>
            <a:lstStyle/>
            <a:p/>
          </p:txBody>
        </p:sp>
        <p:sp>
          <p:nvSpPr>
            <p:cNvPr id="52" name="pt52"/>
            <p:cNvSpPr/>
            <p:nvPr/>
          </p:nvSpPr>
          <p:spPr>
            <a:xfrm>
              <a:off x="3115257" y="2862202"/>
              <a:ext cx="101647" cy="101647"/>
            </a:xfrm>
            <a:prstGeom prst="ellipse">
              <a:avLst/>
            </a:prstGeom>
            <a:solidFill>
              <a:srgbClr val="00B825">
                <a:alpha val="40000"/>
              </a:srgbClr>
            </a:solidFill>
            <a:ln w="9000" cap="rnd">
              <a:solidFill>
                <a:srgbClr val="00B825">
                  <a:alpha val="40000"/>
                </a:srgbClr>
              </a:solidFill>
              <a:prstDash val="solid"/>
              <a:round/>
            </a:ln>
          </p:spPr>
          <p:txBody>
            <a:bodyPr/>
            <a:lstStyle/>
            <a:p/>
          </p:txBody>
        </p:sp>
        <p:sp>
          <p:nvSpPr>
            <p:cNvPr id="53" name="pt53"/>
            <p:cNvSpPr/>
            <p:nvPr/>
          </p:nvSpPr>
          <p:spPr>
            <a:xfrm>
              <a:off x="3099297" y="2898776"/>
              <a:ext cx="88275" cy="88275"/>
            </a:xfrm>
            <a:prstGeom prst="ellipse">
              <a:avLst/>
            </a:prstGeom>
            <a:solidFill>
              <a:srgbClr val="A7A400">
                <a:alpha val="40000"/>
              </a:srgbClr>
            </a:solidFill>
            <a:ln w="9000" cap="rnd">
              <a:solidFill>
                <a:srgbClr val="A7A400">
                  <a:alpha val="40000"/>
                </a:srgbClr>
              </a:solidFill>
              <a:prstDash val="solid"/>
              <a:round/>
            </a:ln>
          </p:spPr>
          <p:txBody>
            <a:bodyPr/>
            <a:lstStyle/>
            <a:p/>
          </p:txBody>
        </p:sp>
        <p:sp>
          <p:nvSpPr>
            <p:cNvPr id="54" name="pt54"/>
            <p:cNvSpPr/>
            <p:nvPr/>
          </p:nvSpPr>
          <p:spPr>
            <a:xfrm>
              <a:off x="3113780" y="2860725"/>
              <a:ext cx="104600" cy="104600"/>
            </a:xfrm>
            <a:prstGeom prst="ellipse">
              <a:avLst/>
            </a:prstGeom>
            <a:solidFill>
              <a:srgbClr val="00BC53">
                <a:alpha val="40000"/>
              </a:srgbClr>
            </a:solidFill>
            <a:ln w="9000" cap="rnd">
              <a:solidFill>
                <a:srgbClr val="00BC53">
                  <a:alpha val="40000"/>
                </a:srgbClr>
              </a:solidFill>
              <a:prstDash val="solid"/>
              <a:round/>
            </a:ln>
          </p:spPr>
          <p:txBody>
            <a:bodyPr/>
            <a:lstStyle/>
            <a:p/>
          </p:txBody>
        </p:sp>
        <p:sp>
          <p:nvSpPr>
            <p:cNvPr id="55" name="pt55"/>
            <p:cNvSpPr/>
            <p:nvPr/>
          </p:nvSpPr>
          <p:spPr>
            <a:xfrm>
              <a:off x="3050201" y="2894971"/>
              <a:ext cx="95885" cy="95885"/>
            </a:xfrm>
            <a:prstGeom prst="ellipse">
              <a:avLst/>
            </a:prstGeom>
            <a:solidFill>
              <a:srgbClr val="00BE72">
                <a:alpha val="40000"/>
              </a:srgbClr>
            </a:solidFill>
            <a:ln w="9000" cap="rnd">
              <a:solidFill>
                <a:srgbClr val="00BE72">
                  <a:alpha val="40000"/>
                </a:srgbClr>
              </a:solidFill>
              <a:prstDash val="solid"/>
              <a:round/>
            </a:ln>
          </p:spPr>
          <p:txBody>
            <a:bodyPr/>
            <a:lstStyle/>
            <a:p/>
          </p:txBody>
        </p:sp>
        <p:sp>
          <p:nvSpPr>
            <p:cNvPr id="56" name="pt56"/>
            <p:cNvSpPr/>
            <p:nvPr/>
          </p:nvSpPr>
          <p:spPr>
            <a:xfrm>
              <a:off x="3039320" y="2996398"/>
              <a:ext cx="72355" cy="72355"/>
            </a:xfrm>
            <a:prstGeom prst="ellipse">
              <a:avLst/>
            </a:prstGeom>
            <a:solidFill>
              <a:srgbClr val="00BD64">
                <a:alpha val="40000"/>
              </a:srgbClr>
            </a:solidFill>
            <a:ln w="9000" cap="rnd">
              <a:solidFill>
                <a:srgbClr val="00BD64">
                  <a:alpha val="40000"/>
                </a:srgbClr>
              </a:solidFill>
              <a:prstDash val="solid"/>
              <a:round/>
            </a:ln>
          </p:spPr>
          <p:txBody>
            <a:bodyPr/>
            <a:lstStyle/>
            <a:p/>
          </p:txBody>
        </p:sp>
        <p:sp>
          <p:nvSpPr>
            <p:cNvPr id="57" name="pt57"/>
            <p:cNvSpPr/>
            <p:nvPr/>
          </p:nvSpPr>
          <p:spPr>
            <a:xfrm>
              <a:off x="3105050" y="2851996"/>
              <a:ext cx="122059" cy="122059"/>
            </a:xfrm>
            <a:prstGeom prst="ellipse">
              <a:avLst/>
            </a:prstGeom>
            <a:solidFill>
              <a:srgbClr val="00BF80">
                <a:alpha val="40000"/>
              </a:srgbClr>
            </a:solidFill>
            <a:ln w="9000" cap="rnd">
              <a:solidFill>
                <a:srgbClr val="00BF80">
                  <a:alpha val="40000"/>
                </a:srgbClr>
              </a:solidFill>
              <a:prstDash val="solid"/>
              <a:round/>
            </a:ln>
          </p:spPr>
          <p:txBody>
            <a:bodyPr/>
            <a:lstStyle/>
            <a:p/>
          </p:txBody>
        </p:sp>
        <p:sp>
          <p:nvSpPr>
            <p:cNvPr id="58" name="pt58"/>
            <p:cNvSpPr/>
            <p:nvPr/>
          </p:nvSpPr>
          <p:spPr>
            <a:xfrm>
              <a:off x="3067842" y="2867321"/>
              <a:ext cx="151184" cy="151184"/>
            </a:xfrm>
            <a:prstGeom prst="ellipse">
              <a:avLst/>
            </a:prstGeom>
            <a:solidFill>
              <a:srgbClr val="00C08D">
                <a:alpha val="40000"/>
              </a:srgbClr>
            </a:solidFill>
            <a:ln w="9000" cap="rnd">
              <a:solidFill>
                <a:srgbClr val="00C08D">
                  <a:alpha val="40000"/>
                </a:srgbClr>
              </a:solidFill>
              <a:prstDash val="solid"/>
              <a:round/>
            </a:ln>
          </p:spPr>
          <p:txBody>
            <a:bodyPr/>
            <a:lstStyle/>
            <a:p/>
          </p:txBody>
        </p:sp>
        <p:sp>
          <p:nvSpPr>
            <p:cNvPr id="59" name="pt59"/>
            <p:cNvSpPr/>
            <p:nvPr/>
          </p:nvSpPr>
          <p:spPr>
            <a:xfrm>
              <a:off x="3073031" y="2819977"/>
              <a:ext cx="186098" cy="186098"/>
            </a:xfrm>
            <a:prstGeom prst="ellipse">
              <a:avLst/>
            </a:prstGeom>
            <a:solidFill>
              <a:srgbClr val="00C199">
                <a:alpha val="40000"/>
              </a:srgbClr>
            </a:solidFill>
            <a:ln w="9000" cap="rnd">
              <a:solidFill>
                <a:srgbClr val="00C199">
                  <a:alpha val="40000"/>
                </a:srgbClr>
              </a:solidFill>
              <a:prstDash val="solid"/>
              <a:round/>
            </a:ln>
          </p:spPr>
          <p:txBody>
            <a:bodyPr/>
            <a:lstStyle/>
            <a:p/>
          </p:txBody>
        </p:sp>
        <p:sp>
          <p:nvSpPr>
            <p:cNvPr id="60" name="pt60"/>
            <p:cNvSpPr/>
            <p:nvPr/>
          </p:nvSpPr>
          <p:spPr>
            <a:xfrm>
              <a:off x="3110499" y="2909978"/>
              <a:ext cx="65871" cy="65871"/>
            </a:xfrm>
            <a:prstGeom prst="ellipse">
              <a:avLst/>
            </a:prstGeom>
            <a:solidFill>
              <a:srgbClr val="CD79FF">
                <a:alpha val="40000"/>
              </a:srgbClr>
            </a:solidFill>
            <a:ln w="9000" cap="rnd">
              <a:solidFill>
                <a:srgbClr val="CD79FF">
                  <a:alpha val="40000"/>
                </a:srgbClr>
              </a:solidFill>
              <a:prstDash val="solid"/>
              <a:round/>
            </a:ln>
          </p:spPr>
          <p:txBody>
            <a:bodyPr/>
            <a:lstStyle/>
            <a:p/>
          </p:txBody>
        </p:sp>
        <p:sp>
          <p:nvSpPr>
            <p:cNvPr id="61" name="pt61"/>
            <p:cNvSpPr/>
            <p:nvPr/>
          </p:nvSpPr>
          <p:spPr>
            <a:xfrm>
              <a:off x="3077349" y="2876827"/>
              <a:ext cx="132172" cy="132172"/>
            </a:xfrm>
            <a:prstGeom prst="ellipse">
              <a:avLst/>
            </a:prstGeom>
            <a:solidFill>
              <a:srgbClr val="A08CFF">
                <a:alpha val="40000"/>
              </a:srgbClr>
            </a:solidFill>
            <a:ln w="9000" cap="rnd">
              <a:solidFill>
                <a:srgbClr val="A08CFF">
                  <a:alpha val="40000"/>
                </a:srgbClr>
              </a:solidFill>
              <a:prstDash val="solid"/>
              <a:round/>
            </a:ln>
          </p:spPr>
          <p:txBody>
            <a:bodyPr/>
            <a:lstStyle/>
            <a:p/>
          </p:txBody>
        </p:sp>
        <p:sp>
          <p:nvSpPr>
            <p:cNvPr id="62" name="pt62"/>
            <p:cNvSpPr/>
            <p:nvPr/>
          </p:nvSpPr>
          <p:spPr>
            <a:xfrm>
              <a:off x="3118784" y="2865729"/>
              <a:ext cx="94593" cy="94593"/>
            </a:xfrm>
            <a:prstGeom prst="ellipse">
              <a:avLst/>
            </a:prstGeom>
            <a:solidFill>
              <a:srgbClr val="00C1A5">
                <a:alpha val="40000"/>
              </a:srgbClr>
            </a:solidFill>
            <a:ln w="9000" cap="rnd">
              <a:solidFill>
                <a:srgbClr val="00C1A5">
                  <a:alpha val="40000"/>
                </a:srgbClr>
              </a:solidFill>
              <a:prstDash val="solid"/>
              <a:round/>
            </a:ln>
          </p:spPr>
          <p:txBody>
            <a:bodyPr/>
            <a:lstStyle/>
            <a:p/>
          </p:txBody>
        </p:sp>
        <p:sp>
          <p:nvSpPr>
            <p:cNvPr id="63" name="pt63"/>
            <p:cNvSpPr/>
            <p:nvPr/>
          </p:nvSpPr>
          <p:spPr>
            <a:xfrm>
              <a:off x="2988267" y="2960749"/>
              <a:ext cx="83879" cy="83879"/>
            </a:xfrm>
            <a:prstGeom prst="ellipse">
              <a:avLst/>
            </a:prstGeom>
            <a:solidFill>
              <a:srgbClr val="00C0BA">
                <a:alpha val="40000"/>
              </a:srgbClr>
            </a:solidFill>
            <a:ln w="9000" cap="rnd">
              <a:solidFill>
                <a:srgbClr val="00C0BA">
                  <a:alpha val="40000"/>
                </a:srgbClr>
              </a:solidFill>
              <a:prstDash val="solid"/>
              <a:round/>
            </a:ln>
          </p:spPr>
          <p:txBody>
            <a:bodyPr/>
            <a:lstStyle/>
            <a:p/>
          </p:txBody>
        </p:sp>
        <p:sp>
          <p:nvSpPr>
            <p:cNvPr id="64" name="pt64"/>
            <p:cNvSpPr/>
            <p:nvPr/>
          </p:nvSpPr>
          <p:spPr>
            <a:xfrm>
              <a:off x="3128653" y="2875599"/>
              <a:ext cx="74853" cy="74853"/>
            </a:xfrm>
            <a:prstGeom prst="ellipse">
              <a:avLst/>
            </a:prstGeom>
            <a:solidFill>
              <a:srgbClr val="00BFC4">
                <a:alpha val="40000"/>
              </a:srgbClr>
            </a:solidFill>
            <a:ln w="9000" cap="rnd">
              <a:solidFill>
                <a:srgbClr val="00BFC4">
                  <a:alpha val="40000"/>
                </a:srgbClr>
              </a:solidFill>
              <a:prstDash val="solid"/>
              <a:round/>
            </a:ln>
          </p:spPr>
          <p:txBody>
            <a:bodyPr/>
            <a:lstStyle/>
            <a:p/>
          </p:txBody>
        </p:sp>
        <p:sp>
          <p:nvSpPr>
            <p:cNvPr id="65" name="pt65"/>
            <p:cNvSpPr/>
            <p:nvPr/>
          </p:nvSpPr>
          <p:spPr>
            <a:xfrm>
              <a:off x="3103423" y="2873014"/>
              <a:ext cx="80023" cy="80023"/>
            </a:xfrm>
            <a:prstGeom prst="ellipse">
              <a:avLst/>
            </a:prstGeom>
            <a:solidFill>
              <a:srgbClr val="00C0B0">
                <a:alpha val="40000"/>
              </a:srgbClr>
            </a:solidFill>
            <a:ln w="9000" cap="rnd">
              <a:solidFill>
                <a:srgbClr val="00C0B0">
                  <a:alpha val="40000"/>
                </a:srgbClr>
              </a:solidFill>
              <a:prstDash val="solid"/>
              <a:round/>
            </a:ln>
          </p:spPr>
          <p:txBody>
            <a:bodyPr/>
            <a:lstStyle/>
            <a:p/>
          </p:txBody>
        </p:sp>
        <p:sp>
          <p:nvSpPr>
            <p:cNvPr id="66" name="pt66"/>
            <p:cNvSpPr/>
            <p:nvPr/>
          </p:nvSpPr>
          <p:spPr>
            <a:xfrm>
              <a:off x="3133534" y="2880480"/>
              <a:ext cx="65092" cy="65092"/>
            </a:xfrm>
            <a:prstGeom prst="ellipse">
              <a:avLst/>
            </a:prstGeom>
            <a:solidFill>
              <a:srgbClr val="00BCD7">
                <a:alpha val="40000"/>
              </a:srgbClr>
            </a:solidFill>
            <a:ln w="9000" cap="rnd">
              <a:solidFill>
                <a:srgbClr val="00BCD7">
                  <a:alpha val="40000"/>
                </a:srgbClr>
              </a:solidFill>
              <a:prstDash val="solid"/>
              <a:round/>
            </a:ln>
          </p:spPr>
          <p:txBody>
            <a:bodyPr/>
            <a:lstStyle/>
            <a:p/>
          </p:txBody>
        </p:sp>
        <p:sp>
          <p:nvSpPr>
            <p:cNvPr id="67" name="pt67"/>
            <p:cNvSpPr/>
            <p:nvPr/>
          </p:nvSpPr>
          <p:spPr>
            <a:xfrm>
              <a:off x="3129988" y="2906821"/>
              <a:ext cx="72185" cy="72185"/>
            </a:xfrm>
            <a:prstGeom prst="ellipse">
              <a:avLst/>
            </a:prstGeom>
            <a:solidFill>
              <a:srgbClr val="00BECE">
                <a:alpha val="40000"/>
              </a:srgbClr>
            </a:solidFill>
            <a:ln w="9000" cap="rnd">
              <a:solidFill>
                <a:srgbClr val="00BECE">
                  <a:alpha val="40000"/>
                </a:srgbClr>
              </a:solidFill>
              <a:prstDash val="solid"/>
              <a:round/>
            </a:ln>
          </p:spPr>
          <p:txBody>
            <a:bodyPr/>
            <a:lstStyle/>
            <a:p/>
          </p:txBody>
        </p:sp>
        <p:sp>
          <p:nvSpPr>
            <p:cNvPr id="68" name="pt68"/>
            <p:cNvSpPr/>
            <p:nvPr/>
          </p:nvSpPr>
          <p:spPr>
            <a:xfrm>
              <a:off x="3060152" y="2882276"/>
              <a:ext cx="121275" cy="121275"/>
            </a:xfrm>
            <a:prstGeom prst="ellipse">
              <a:avLst/>
            </a:prstGeom>
            <a:solidFill>
              <a:srgbClr val="00B7E8">
                <a:alpha val="40000"/>
              </a:srgbClr>
            </a:solidFill>
            <a:ln w="9000" cap="rnd">
              <a:solidFill>
                <a:srgbClr val="00B7E8">
                  <a:alpha val="40000"/>
                </a:srgbClr>
              </a:solidFill>
              <a:prstDash val="solid"/>
              <a:round/>
            </a:ln>
          </p:spPr>
          <p:txBody>
            <a:bodyPr/>
            <a:lstStyle/>
            <a:p/>
          </p:txBody>
        </p:sp>
        <p:sp>
          <p:nvSpPr>
            <p:cNvPr id="69" name="pt69"/>
            <p:cNvSpPr/>
            <p:nvPr/>
          </p:nvSpPr>
          <p:spPr>
            <a:xfrm>
              <a:off x="3118398" y="2865344"/>
              <a:ext cx="95364" cy="95364"/>
            </a:xfrm>
            <a:prstGeom prst="ellipse">
              <a:avLst/>
            </a:prstGeom>
            <a:solidFill>
              <a:srgbClr val="00B1F5">
                <a:alpha val="40000"/>
              </a:srgbClr>
            </a:solidFill>
            <a:ln w="9000" cap="rnd">
              <a:solidFill>
                <a:srgbClr val="00B1F5">
                  <a:alpha val="40000"/>
                </a:srgbClr>
              </a:solidFill>
              <a:prstDash val="solid"/>
              <a:round/>
            </a:ln>
          </p:spPr>
          <p:txBody>
            <a:bodyPr/>
            <a:lstStyle/>
            <a:p/>
          </p:txBody>
        </p:sp>
        <p:sp>
          <p:nvSpPr>
            <p:cNvPr id="70" name="pt70"/>
            <p:cNvSpPr/>
            <p:nvPr/>
          </p:nvSpPr>
          <p:spPr>
            <a:xfrm>
              <a:off x="2981381" y="3013638"/>
              <a:ext cx="97651" cy="97651"/>
            </a:xfrm>
            <a:prstGeom prst="ellipse">
              <a:avLst/>
            </a:prstGeom>
            <a:solidFill>
              <a:srgbClr val="00B4EF">
                <a:alpha val="40000"/>
              </a:srgbClr>
            </a:solidFill>
            <a:ln w="9000" cap="rnd">
              <a:solidFill>
                <a:srgbClr val="00B4EF">
                  <a:alpha val="40000"/>
                </a:srgbClr>
              </a:solidFill>
              <a:prstDash val="solid"/>
              <a:round/>
            </a:ln>
          </p:spPr>
          <p:txBody>
            <a:bodyPr/>
            <a:lstStyle/>
            <a:p/>
          </p:txBody>
        </p:sp>
        <p:sp>
          <p:nvSpPr>
            <p:cNvPr id="71" name="pt71"/>
            <p:cNvSpPr/>
            <p:nvPr/>
          </p:nvSpPr>
          <p:spPr>
            <a:xfrm>
              <a:off x="3133745" y="2880690"/>
              <a:ext cx="64671" cy="64671"/>
            </a:xfrm>
            <a:prstGeom prst="ellipse">
              <a:avLst/>
            </a:prstGeom>
            <a:solidFill>
              <a:srgbClr val="00BAE0">
                <a:alpha val="40000"/>
              </a:srgbClr>
            </a:solidFill>
            <a:ln w="9000" cap="rnd">
              <a:solidFill>
                <a:srgbClr val="00BAE0">
                  <a:alpha val="40000"/>
                </a:srgbClr>
              </a:solidFill>
              <a:prstDash val="solid"/>
              <a:round/>
            </a:ln>
          </p:spPr>
          <p:txBody>
            <a:bodyPr/>
            <a:lstStyle/>
            <a:p/>
          </p:txBody>
        </p:sp>
        <p:sp>
          <p:nvSpPr>
            <p:cNvPr id="72" name="pt72"/>
            <p:cNvSpPr/>
            <p:nvPr/>
          </p:nvSpPr>
          <p:spPr>
            <a:xfrm>
              <a:off x="3113866" y="2860812"/>
              <a:ext cx="104428" cy="104428"/>
            </a:xfrm>
            <a:prstGeom prst="ellipse">
              <a:avLst/>
            </a:prstGeom>
            <a:solidFill>
              <a:srgbClr val="00ADFB">
                <a:alpha val="40000"/>
              </a:srgbClr>
            </a:solidFill>
            <a:ln w="9000" cap="rnd">
              <a:solidFill>
                <a:srgbClr val="00ADFB">
                  <a:alpha val="40000"/>
                </a:srgbClr>
              </a:solidFill>
              <a:prstDash val="solid"/>
              <a:round/>
            </a:ln>
          </p:spPr>
          <p:txBody>
            <a:bodyPr/>
            <a:lstStyle/>
            <a:p/>
          </p:txBody>
        </p:sp>
        <p:sp>
          <p:nvSpPr>
            <p:cNvPr id="73" name="pt73"/>
            <p:cNvSpPr/>
            <p:nvPr/>
          </p:nvSpPr>
          <p:spPr>
            <a:xfrm>
              <a:off x="2866521" y="2922344"/>
              <a:ext cx="100913" cy="100913"/>
            </a:xfrm>
            <a:prstGeom prst="ellipse">
              <a:avLst/>
            </a:prstGeom>
            <a:solidFill>
              <a:srgbClr val="1DA3FF">
                <a:alpha val="40000"/>
              </a:srgbClr>
            </a:solidFill>
            <a:ln w="9000" cap="rnd">
              <a:solidFill>
                <a:srgbClr val="1DA3FF">
                  <a:alpha val="40000"/>
                </a:srgbClr>
              </a:solidFill>
              <a:prstDash val="solid"/>
              <a:round/>
            </a:ln>
          </p:spPr>
          <p:txBody>
            <a:bodyPr/>
            <a:lstStyle/>
            <a:p/>
          </p:txBody>
        </p:sp>
        <p:sp>
          <p:nvSpPr>
            <p:cNvPr id="74" name="pt74"/>
            <p:cNvSpPr/>
            <p:nvPr/>
          </p:nvSpPr>
          <p:spPr>
            <a:xfrm>
              <a:off x="3134479" y="2881425"/>
              <a:ext cx="63202" cy="63202"/>
            </a:xfrm>
            <a:prstGeom prst="ellipse">
              <a:avLst/>
            </a:prstGeom>
            <a:solidFill>
              <a:srgbClr val="00A8FF">
                <a:alpha val="40000"/>
              </a:srgbClr>
            </a:solidFill>
            <a:ln w="9000" cap="rnd">
              <a:solidFill>
                <a:srgbClr val="00A8FF">
                  <a:alpha val="40000"/>
                </a:srgbClr>
              </a:solidFill>
              <a:prstDash val="solid"/>
              <a:round/>
            </a:ln>
          </p:spPr>
          <p:txBody>
            <a:bodyPr/>
            <a:lstStyle/>
            <a:p/>
          </p:txBody>
        </p:sp>
        <p:sp>
          <p:nvSpPr>
            <p:cNvPr id="75" name="pt75"/>
            <p:cNvSpPr/>
            <p:nvPr/>
          </p:nvSpPr>
          <p:spPr>
            <a:xfrm>
              <a:off x="3094503" y="2841448"/>
              <a:ext cx="143154" cy="143154"/>
            </a:xfrm>
            <a:prstGeom prst="ellipse">
              <a:avLst/>
            </a:prstGeom>
            <a:solidFill>
              <a:srgbClr val="559EFF">
                <a:alpha val="40000"/>
              </a:srgbClr>
            </a:solidFill>
            <a:ln w="9000" cap="rnd">
              <a:solidFill>
                <a:srgbClr val="559EFF">
                  <a:alpha val="40000"/>
                </a:srgbClr>
              </a:solidFill>
              <a:prstDash val="solid"/>
              <a:round/>
            </a:ln>
          </p:spPr>
          <p:txBody>
            <a:bodyPr/>
            <a:lstStyle/>
            <a:p/>
          </p:txBody>
        </p:sp>
        <p:sp>
          <p:nvSpPr>
            <p:cNvPr id="76" name="pt76"/>
            <p:cNvSpPr/>
            <p:nvPr/>
          </p:nvSpPr>
          <p:spPr>
            <a:xfrm>
              <a:off x="3113620" y="2860566"/>
              <a:ext cx="104919" cy="104919"/>
            </a:xfrm>
            <a:prstGeom prst="ellipse">
              <a:avLst/>
            </a:prstGeom>
            <a:solidFill>
              <a:srgbClr val="7498FF">
                <a:alpha val="40000"/>
              </a:srgbClr>
            </a:solidFill>
            <a:ln w="9000" cap="rnd">
              <a:solidFill>
                <a:srgbClr val="7498FF">
                  <a:alpha val="40000"/>
                </a:srgbClr>
              </a:solidFill>
              <a:prstDash val="solid"/>
              <a:round/>
            </a:ln>
          </p:spPr>
          <p:txBody>
            <a:bodyPr/>
            <a:lstStyle/>
            <a:p/>
          </p:txBody>
        </p:sp>
        <p:sp>
          <p:nvSpPr>
            <p:cNvPr id="77" name="pt77"/>
            <p:cNvSpPr/>
            <p:nvPr/>
          </p:nvSpPr>
          <p:spPr>
            <a:xfrm>
              <a:off x="3008431" y="2860443"/>
              <a:ext cx="224717" cy="224717"/>
            </a:xfrm>
            <a:prstGeom prst="ellipse">
              <a:avLst/>
            </a:prstGeom>
            <a:solidFill>
              <a:srgbClr val="C07FFF">
                <a:alpha val="40000"/>
              </a:srgbClr>
            </a:solidFill>
            <a:ln w="9000" cap="rnd">
              <a:solidFill>
                <a:srgbClr val="C07FFF">
                  <a:alpha val="40000"/>
                </a:srgbClr>
              </a:solidFill>
              <a:prstDash val="solid"/>
              <a:round/>
            </a:ln>
          </p:spPr>
          <p:txBody>
            <a:bodyPr/>
            <a:lstStyle/>
            <a:p/>
          </p:txBody>
        </p:sp>
        <p:sp>
          <p:nvSpPr>
            <p:cNvPr id="78" name="pt78"/>
            <p:cNvSpPr/>
            <p:nvPr/>
          </p:nvSpPr>
          <p:spPr>
            <a:xfrm>
              <a:off x="3122339" y="2869285"/>
              <a:ext cx="87482" cy="87482"/>
            </a:xfrm>
            <a:prstGeom prst="ellipse">
              <a:avLst/>
            </a:prstGeom>
            <a:solidFill>
              <a:srgbClr val="8C92FF">
                <a:alpha val="40000"/>
              </a:srgbClr>
            </a:solidFill>
            <a:ln w="9000" cap="rnd">
              <a:solidFill>
                <a:srgbClr val="8C92FF">
                  <a:alpha val="40000"/>
                </a:srgbClr>
              </a:solidFill>
              <a:prstDash val="solid"/>
              <a:round/>
            </a:ln>
          </p:spPr>
          <p:txBody>
            <a:bodyPr/>
            <a:lstStyle/>
            <a:p/>
          </p:txBody>
        </p:sp>
        <p:sp>
          <p:nvSpPr>
            <p:cNvPr id="79" name="pt79"/>
            <p:cNvSpPr/>
            <p:nvPr/>
          </p:nvSpPr>
          <p:spPr>
            <a:xfrm>
              <a:off x="2719150" y="2940735"/>
              <a:ext cx="123908" cy="123908"/>
            </a:xfrm>
            <a:prstGeom prst="ellipse">
              <a:avLst/>
            </a:prstGeom>
            <a:solidFill>
              <a:srgbClr val="B185FF">
                <a:alpha val="40000"/>
              </a:srgbClr>
            </a:solidFill>
            <a:ln w="9000" cap="rnd">
              <a:solidFill>
                <a:srgbClr val="B185FF">
                  <a:alpha val="40000"/>
                </a:srgbClr>
              </a:solidFill>
              <a:prstDash val="solid"/>
              <a:round/>
            </a:ln>
          </p:spPr>
          <p:txBody>
            <a:bodyPr/>
            <a:lstStyle/>
            <a:p/>
          </p:txBody>
        </p:sp>
        <p:sp>
          <p:nvSpPr>
            <p:cNvPr id="80" name="pt80"/>
            <p:cNvSpPr/>
            <p:nvPr/>
          </p:nvSpPr>
          <p:spPr>
            <a:xfrm>
              <a:off x="3036833" y="2918733"/>
              <a:ext cx="167912" cy="167912"/>
            </a:xfrm>
            <a:prstGeom prst="ellipse">
              <a:avLst/>
            </a:prstGeom>
            <a:solidFill>
              <a:srgbClr val="E26EF7">
                <a:alpha val="40000"/>
              </a:srgbClr>
            </a:solidFill>
            <a:ln w="9000" cap="rnd">
              <a:solidFill>
                <a:srgbClr val="E26EF7">
                  <a:alpha val="40000"/>
                </a:srgbClr>
              </a:solidFill>
              <a:prstDash val="solid"/>
              <a:round/>
            </a:ln>
          </p:spPr>
          <p:txBody>
            <a:bodyPr/>
            <a:lstStyle/>
            <a:p/>
          </p:txBody>
        </p:sp>
        <p:sp>
          <p:nvSpPr>
            <p:cNvPr id="81" name="pt81"/>
            <p:cNvSpPr/>
            <p:nvPr/>
          </p:nvSpPr>
          <p:spPr>
            <a:xfrm>
              <a:off x="3096402" y="2865994"/>
              <a:ext cx="94064" cy="94064"/>
            </a:xfrm>
            <a:prstGeom prst="ellipse">
              <a:avLst/>
            </a:prstGeom>
            <a:solidFill>
              <a:srgbClr val="F166E9">
                <a:alpha val="40000"/>
              </a:srgbClr>
            </a:solidFill>
            <a:ln w="9000" cap="rnd">
              <a:solidFill>
                <a:srgbClr val="F166E9">
                  <a:alpha val="40000"/>
                </a:srgbClr>
              </a:solidFill>
              <a:prstDash val="solid"/>
              <a:round/>
            </a:ln>
          </p:spPr>
          <p:txBody>
            <a:bodyPr/>
            <a:lstStyle/>
            <a:p/>
          </p:txBody>
        </p:sp>
        <p:sp>
          <p:nvSpPr>
            <p:cNvPr id="82" name="pt82"/>
            <p:cNvSpPr/>
            <p:nvPr/>
          </p:nvSpPr>
          <p:spPr>
            <a:xfrm>
              <a:off x="2998381" y="3150189"/>
              <a:ext cx="63651" cy="63651"/>
            </a:xfrm>
            <a:prstGeom prst="ellipse">
              <a:avLst/>
            </a:prstGeom>
            <a:solidFill>
              <a:srgbClr val="D873FC">
                <a:alpha val="40000"/>
              </a:srgbClr>
            </a:solidFill>
            <a:ln w="9000" cap="rnd">
              <a:solidFill>
                <a:srgbClr val="D873FC">
                  <a:alpha val="40000"/>
                </a:srgbClr>
              </a:solidFill>
              <a:prstDash val="solid"/>
              <a:round/>
            </a:ln>
          </p:spPr>
          <p:txBody>
            <a:bodyPr/>
            <a:lstStyle/>
            <a:p/>
          </p:txBody>
        </p:sp>
        <p:sp>
          <p:nvSpPr>
            <p:cNvPr id="83" name="pt83"/>
            <p:cNvSpPr/>
            <p:nvPr/>
          </p:nvSpPr>
          <p:spPr>
            <a:xfrm>
              <a:off x="3050367" y="2865249"/>
              <a:ext cx="95553" cy="95553"/>
            </a:xfrm>
            <a:prstGeom prst="ellipse">
              <a:avLst/>
            </a:prstGeom>
            <a:solidFill>
              <a:srgbClr val="F663E1">
                <a:alpha val="40000"/>
              </a:srgbClr>
            </a:solidFill>
            <a:ln w="9000" cap="rnd">
              <a:solidFill>
                <a:srgbClr val="F663E1">
                  <a:alpha val="40000"/>
                </a:srgbClr>
              </a:solidFill>
              <a:prstDash val="solid"/>
              <a:round/>
            </a:ln>
          </p:spPr>
          <p:txBody>
            <a:bodyPr/>
            <a:lstStyle/>
            <a:p/>
          </p:txBody>
        </p:sp>
        <p:sp>
          <p:nvSpPr>
            <p:cNvPr id="84" name="pt84"/>
            <p:cNvSpPr/>
            <p:nvPr/>
          </p:nvSpPr>
          <p:spPr>
            <a:xfrm>
              <a:off x="3044359" y="2889129"/>
              <a:ext cx="107569" cy="107569"/>
            </a:xfrm>
            <a:prstGeom prst="ellipse">
              <a:avLst/>
            </a:prstGeom>
            <a:solidFill>
              <a:srgbClr val="FF61C4">
                <a:alpha val="40000"/>
              </a:srgbClr>
            </a:solidFill>
            <a:ln w="9000" cap="rnd">
              <a:solidFill>
                <a:srgbClr val="FF61C4">
                  <a:alpha val="40000"/>
                </a:srgbClr>
              </a:solidFill>
              <a:prstDash val="solid"/>
              <a:round/>
            </a:ln>
          </p:spPr>
          <p:txBody>
            <a:bodyPr/>
            <a:lstStyle/>
            <a:p/>
          </p:txBody>
        </p:sp>
        <p:sp>
          <p:nvSpPr>
            <p:cNvPr id="85" name="pt85"/>
            <p:cNvSpPr/>
            <p:nvPr/>
          </p:nvSpPr>
          <p:spPr>
            <a:xfrm>
              <a:off x="2966516" y="2901868"/>
              <a:ext cx="82090" cy="82090"/>
            </a:xfrm>
            <a:prstGeom prst="ellipse">
              <a:avLst/>
            </a:prstGeom>
            <a:solidFill>
              <a:srgbClr val="FB61D8">
                <a:alpha val="40000"/>
              </a:srgbClr>
            </a:solidFill>
            <a:ln w="9000" cap="rnd">
              <a:solidFill>
                <a:srgbClr val="FB61D8">
                  <a:alpha val="40000"/>
                </a:srgbClr>
              </a:solidFill>
              <a:prstDash val="solid"/>
              <a:round/>
            </a:ln>
          </p:spPr>
          <p:txBody>
            <a:bodyPr/>
            <a:lstStyle/>
            <a:p/>
          </p:txBody>
        </p:sp>
        <p:sp>
          <p:nvSpPr>
            <p:cNvPr id="86" name="pt86"/>
            <p:cNvSpPr/>
            <p:nvPr/>
          </p:nvSpPr>
          <p:spPr>
            <a:xfrm>
              <a:off x="3109050" y="2878641"/>
              <a:ext cx="68769" cy="68769"/>
            </a:xfrm>
            <a:prstGeom prst="ellipse">
              <a:avLst/>
            </a:prstGeom>
            <a:solidFill>
              <a:srgbClr val="EA6AF0">
                <a:alpha val="40000"/>
              </a:srgbClr>
            </a:solidFill>
            <a:ln w="9000" cap="rnd">
              <a:solidFill>
                <a:srgbClr val="EA6AF0">
                  <a:alpha val="40000"/>
                </a:srgbClr>
              </a:solidFill>
              <a:prstDash val="solid"/>
              <a:round/>
            </a:ln>
          </p:spPr>
          <p:txBody>
            <a:bodyPr/>
            <a:lstStyle/>
            <a:p/>
          </p:txBody>
        </p:sp>
        <p:sp>
          <p:nvSpPr>
            <p:cNvPr id="87" name="pt87"/>
            <p:cNvSpPr/>
            <p:nvPr/>
          </p:nvSpPr>
          <p:spPr>
            <a:xfrm>
              <a:off x="3125577" y="2932298"/>
              <a:ext cx="81006" cy="81006"/>
            </a:xfrm>
            <a:prstGeom prst="ellipse">
              <a:avLst/>
            </a:prstGeom>
            <a:solidFill>
              <a:srgbClr val="FF65AE">
                <a:alpha val="40000"/>
              </a:srgbClr>
            </a:solidFill>
            <a:ln w="9000" cap="rnd">
              <a:solidFill>
                <a:srgbClr val="FF65AE">
                  <a:alpha val="40000"/>
                </a:srgbClr>
              </a:solidFill>
              <a:prstDash val="solid"/>
              <a:round/>
            </a:ln>
          </p:spPr>
          <p:txBody>
            <a:bodyPr/>
            <a:lstStyle/>
            <a:p/>
          </p:txBody>
        </p:sp>
        <p:sp>
          <p:nvSpPr>
            <p:cNvPr id="88" name="pt88"/>
            <p:cNvSpPr/>
            <p:nvPr/>
          </p:nvSpPr>
          <p:spPr>
            <a:xfrm>
              <a:off x="3098914" y="2868506"/>
              <a:ext cx="89040" cy="89040"/>
            </a:xfrm>
            <a:prstGeom prst="ellipse">
              <a:avLst/>
            </a:prstGeom>
            <a:solidFill>
              <a:srgbClr val="FB727C">
                <a:alpha val="40000"/>
              </a:srgbClr>
            </a:solidFill>
            <a:ln w="9000" cap="rnd">
              <a:solidFill>
                <a:srgbClr val="FB727C">
                  <a:alpha val="40000"/>
                </a:srgbClr>
              </a:solidFill>
              <a:prstDash val="solid"/>
              <a:round/>
            </a:ln>
          </p:spPr>
          <p:txBody>
            <a:bodyPr/>
            <a:lstStyle/>
            <a:p/>
          </p:txBody>
        </p:sp>
        <p:sp>
          <p:nvSpPr>
            <p:cNvPr id="89" name="pt89"/>
            <p:cNvSpPr/>
            <p:nvPr/>
          </p:nvSpPr>
          <p:spPr>
            <a:xfrm>
              <a:off x="2976327" y="2805694"/>
              <a:ext cx="334215" cy="334215"/>
            </a:xfrm>
            <a:prstGeom prst="ellipse">
              <a:avLst/>
            </a:prstGeom>
            <a:solidFill>
              <a:srgbClr val="FE6E89">
                <a:alpha val="40000"/>
              </a:srgbClr>
            </a:solidFill>
            <a:ln w="9000" cap="rnd">
              <a:solidFill>
                <a:srgbClr val="FE6E89">
                  <a:alpha val="40000"/>
                </a:srgbClr>
              </a:solidFill>
              <a:prstDash val="solid"/>
              <a:round/>
            </a:ln>
          </p:spPr>
          <p:txBody>
            <a:bodyPr/>
            <a:lstStyle/>
            <a:p/>
          </p:txBody>
        </p:sp>
        <p:sp>
          <p:nvSpPr>
            <p:cNvPr id="90" name="pl90"/>
            <p:cNvSpPr/>
            <p:nvPr/>
          </p:nvSpPr>
          <p:spPr>
            <a:xfrm>
              <a:off x="782627" y="6058700"/>
              <a:ext cx="0" cy="0"/>
            </a:xfrm>
            <a:custGeom>
              <a:avLst/>
              <a:pathLst>
                <a:path w="0" h="0">
                  <a:moveTo>
                    <a:pt x="0" y="0"/>
                  </a:moveTo>
                </a:path>
              </a:pathLst>
            </a:custGeom>
            <a:ln w="13550" cap="flat">
              <a:solidFill>
                <a:srgbClr val="000000">
                  <a:alpha val="25098"/>
                </a:srgbClr>
              </a:solidFill>
              <a:prstDash val="solid"/>
              <a:round/>
            </a:ln>
          </p:spPr>
          <p:txBody>
            <a:bodyPr/>
            <a:lstStyle/>
            <a:p/>
          </p:txBody>
        </p:sp>
        <p:sp>
          <p:nvSpPr>
            <p:cNvPr id="91" name="pl91"/>
            <p:cNvSpPr/>
            <p:nvPr/>
          </p:nvSpPr>
          <p:spPr>
            <a:xfrm>
              <a:off x="3896402" y="1949149"/>
              <a:ext cx="0" cy="0"/>
            </a:xfrm>
            <a:custGeom>
              <a:avLst/>
              <a:pathLst>
                <a:path w="0" h="0">
                  <a:moveTo>
                    <a:pt x="0" y="0"/>
                  </a:moveTo>
                </a:path>
              </a:pathLst>
            </a:custGeom>
            <a:ln w="13550" cap="flat">
              <a:solidFill>
                <a:srgbClr val="000000">
                  <a:alpha val="25098"/>
                </a:srgbClr>
              </a:solidFill>
              <a:prstDash val="solid"/>
              <a:round/>
            </a:ln>
          </p:spPr>
          <p:txBody>
            <a:bodyPr/>
            <a:lstStyle/>
            <a:p/>
          </p:txBody>
        </p:sp>
        <p:sp>
          <p:nvSpPr>
            <p:cNvPr id="92" name="tx92"/>
            <p:cNvSpPr/>
            <p:nvPr/>
          </p:nvSpPr>
          <p:spPr>
            <a:xfrm>
              <a:off x="2819683" y="5599752"/>
              <a:ext cx="738085" cy="10173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7CCD7C">
                      <a:alpha val="100000"/>
                    </a:srgbClr>
                  </a:solidFill>
                  <a:latin typeface="Arial"/>
                  <a:cs typeface="Arial"/>
                </a:rPr>
                <a:t>Improved (n=8)</a:t>
              </a:r>
            </a:p>
          </p:txBody>
        </p:sp>
        <p:sp>
          <p:nvSpPr>
            <p:cNvPr id="93" name="tx93"/>
            <p:cNvSpPr/>
            <p:nvPr/>
          </p:nvSpPr>
          <p:spPr>
            <a:xfrm>
              <a:off x="956794" y="2371887"/>
              <a:ext cx="840562" cy="10173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E2231A">
                      <a:alpha val="100000"/>
                    </a:srgbClr>
                  </a:solidFill>
                  <a:latin typeface="Arial"/>
                  <a:cs typeface="Arial"/>
                </a:rPr>
                <a:t>Worsened (n=23)</a:t>
              </a:r>
            </a:p>
          </p:txBody>
        </p:sp>
        <p:sp>
          <p:nvSpPr>
            <p:cNvPr id="94" name="tx94"/>
            <p:cNvSpPr/>
            <p:nvPr/>
          </p:nvSpPr>
          <p:spPr>
            <a:xfrm>
              <a:off x="3213570" y="2371887"/>
              <a:ext cx="629680" cy="10173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A9A9A9">
                      <a:alpha val="100000"/>
                    </a:srgbClr>
                  </a:solidFill>
                  <a:latin typeface="Arial"/>
                  <a:cs typeface="Arial"/>
                </a:rPr>
                <a:t>Same (n=31)</a:t>
              </a:r>
            </a:p>
          </p:txBody>
        </p:sp>
        <p:sp>
          <p:nvSpPr>
            <p:cNvPr id="95" name="rc95"/>
            <p:cNvSpPr/>
            <p:nvPr/>
          </p:nvSpPr>
          <p:spPr>
            <a:xfrm>
              <a:off x="782627" y="1949149"/>
              <a:ext cx="3113775" cy="4109550"/>
            </a:xfrm>
            <a:prstGeom prst="rect">
              <a:avLst/>
            </a:prstGeom>
            <a:ln w="13550" cap="rnd">
              <a:solidFill>
                <a:srgbClr val="B3B3B3">
                  <a:alpha val="100000"/>
                </a:srgbClr>
              </a:solidFill>
              <a:prstDash val="solid"/>
              <a:round/>
            </a:ln>
          </p:spPr>
          <p:txBody>
            <a:bodyPr/>
            <a:lstStyle/>
            <a:p/>
          </p:txBody>
        </p:sp>
        <p:sp>
          <p:nvSpPr>
            <p:cNvPr id="96" name="rc96"/>
            <p:cNvSpPr/>
            <p:nvPr/>
          </p:nvSpPr>
          <p:spPr>
            <a:xfrm>
              <a:off x="3965991" y="1949149"/>
              <a:ext cx="3113775" cy="4109550"/>
            </a:xfrm>
            <a:prstGeom prst="rect">
              <a:avLst/>
            </a:prstGeom>
            <a:solidFill>
              <a:srgbClr val="FFFFFF">
                <a:alpha val="100000"/>
              </a:srgbClr>
            </a:solidFill>
          </p:spPr>
          <p:txBody>
            <a:bodyPr/>
            <a:lstStyle/>
            <a:p/>
          </p:txBody>
        </p:sp>
        <p:sp>
          <p:nvSpPr>
            <p:cNvPr id="97" name="pl97"/>
            <p:cNvSpPr/>
            <p:nvPr/>
          </p:nvSpPr>
          <p:spPr>
            <a:xfrm>
              <a:off x="3965991" y="5498307"/>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98" name="pl98"/>
            <p:cNvSpPr/>
            <p:nvPr/>
          </p:nvSpPr>
          <p:spPr>
            <a:xfrm>
              <a:off x="3965991" y="4751116"/>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99" name="pl99"/>
            <p:cNvSpPr/>
            <p:nvPr/>
          </p:nvSpPr>
          <p:spPr>
            <a:xfrm>
              <a:off x="3965991" y="4003925"/>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00" name="pl100"/>
            <p:cNvSpPr/>
            <p:nvPr/>
          </p:nvSpPr>
          <p:spPr>
            <a:xfrm>
              <a:off x="3965991" y="3256734"/>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01" name="pl101"/>
            <p:cNvSpPr/>
            <p:nvPr/>
          </p:nvSpPr>
          <p:spPr>
            <a:xfrm>
              <a:off x="3965991" y="2509543"/>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02" name="pl102"/>
            <p:cNvSpPr/>
            <p:nvPr/>
          </p:nvSpPr>
          <p:spPr>
            <a:xfrm>
              <a:off x="3965991" y="2135947"/>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03" name="pl103"/>
            <p:cNvSpPr/>
            <p:nvPr/>
          </p:nvSpPr>
          <p:spPr>
            <a:xfrm>
              <a:off x="4390597"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04" name="pl104"/>
            <p:cNvSpPr/>
            <p:nvPr/>
          </p:nvSpPr>
          <p:spPr>
            <a:xfrm>
              <a:off x="4956738"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05" name="pl105"/>
            <p:cNvSpPr/>
            <p:nvPr/>
          </p:nvSpPr>
          <p:spPr>
            <a:xfrm>
              <a:off x="5522879"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06" name="pl106"/>
            <p:cNvSpPr/>
            <p:nvPr/>
          </p:nvSpPr>
          <p:spPr>
            <a:xfrm>
              <a:off x="6089020"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07" name="pl107"/>
            <p:cNvSpPr/>
            <p:nvPr/>
          </p:nvSpPr>
          <p:spPr>
            <a:xfrm>
              <a:off x="6655161"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08" name="pl108"/>
            <p:cNvSpPr/>
            <p:nvPr/>
          </p:nvSpPr>
          <p:spPr>
            <a:xfrm>
              <a:off x="6938231"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09" name="pl109"/>
            <p:cNvSpPr/>
            <p:nvPr/>
          </p:nvSpPr>
          <p:spPr>
            <a:xfrm>
              <a:off x="3965991" y="5871902"/>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110" name="pl110"/>
            <p:cNvSpPr/>
            <p:nvPr/>
          </p:nvSpPr>
          <p:spPr>
            <a:xfrm>
              <a:off x="3965991" y="5124711"/>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111" name="pl111"/>
            <p:cNvSpPr/>
            <p:nvPr/>
          </p:nvSpPr>
          <p:spPr>
            <a:xfrm>
              <a:off x="3965991" y="4377520"/>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112" name="pl112"/>
            <p:cNvSpPr/>
            <p:nvPr/>
          </p:nvSpPr>
          <p:spPr>
            <a:xfrm>
              <a:off x="3965991" y="3630329"/>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113" name="pl113"/>
            <p:cNvSpPr/>
            <p:nvPr/>
          </p:nvSpPr>
          <p:spPr>
            <a:xfrm>
              <a:off x="3965991" y="2883138"/>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114" name="pl114"/>
            <p:cNvSpPr/>
            <p:nvPr/>
          </p:nvSpPr>
          <p:spPr>
            <a:xfrm>
              <a:off x="4107526"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115" name="pl115"/>
            <p:cNvSpPr/>
            <p:nvPr/>
          </p:nvSpPr>
          <p:spPr>
            <a:xfrm>
              <a:off x="4673667"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116" name="pl116"/>
            <p:cNvSpPr/>
            <p:nvPr/>
          </p:nvSpPr>
          <p:spPr>
            <a:xfrm>
              <a:off x="5239808"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117" name="pl117"/>
            <p:cNvSpPr/>
            <p:nvPr/>
          </p:nvSpPr>
          <p:spPr>
            <a:xfrm>
              <a:off x="5805949"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118" name="pl118"/>
            <p:cNvSpPr/>
            <p:nvPr/>
          </p:nvSpPr>
          <p:spPr>
            <a:xfrm>
              <a:off x="6372090"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119" name="pt119"/>
            <p:cNvSpPr/>
            <p:nvPr/>
          </p:nvSpPr>
          <p:spPr>
            <a:xfrm>
              <a:off x="6165502" y="2961862"/>
              <a:ext cx="141428" cy="141428"/>
            </a:xfrm>
            <a:prstGeom prst="ellipse">
              <a:avLst/>
            </a:prstGeom>
            <a:solidFill>
              <a:srgbClr val="F07F4B">
                <a:alpha val="40000"/>
              </a:srgbClr>
            </a:solidFill>
            <a:ln w="9000" cap="rnd">
              <a:solidFill>
                <a:srgbClr val="F07F4B">
                  <a:alpha val="40000"/>
                </a:srgbClr>
              </a:solidFill>
              <a:prstDash val="solid"/>
              <a:round/>
            </a:ln>
          </p:spPr>
          <p:txBody>
            <a:bodyPr/>
            <a:lstStyle/>
            <a:p/>
          </p:txBody>
        </p:sp>
        <p:sp>
          <p:nvSpPr>
            <p:cNvPr id="120" name="pt120"/>
            <p:cNvSpPr/>
            <p:nvPr/>
          </p:nvSpPr>
          <p:spPr>
            <a:xfrm>
              <a:off x="6307983" y="2871564"/>
              <a:ext cx="82923" cy="82923"/>
            </a:xfrm>
            <a:prstGeom prst="ellipse">
              <a:avLst/>
            </a:prstGeom>
            <a:solidFill>
              <a:srgbClr val="DF8B00">
                <a:alpha val="40000"/>
              </a:srgbClr>
            </a:solidFill>
            <a:ln w="9000" cap="rnd">
              <a:solidFill>
                <a:srgbClr val="DF8B00">
                  <a:alpha val="40000"/>
                </a:srgbClr>
              </a:solidFill>
              <a:prstDash val="solid"/>
              <a:round/>
            </a:ln>
          </p:spPr>
          <p:txBody>
            <a:bodyPr/>
            <a:lstStyle/>
            <a:p/>
          </p:txBody>
        </p:sp>
        <p:sp>
          <p:nvSpPr>
            <p:cNvPr id="121" name="pt121"/>
            <p:cNvSpPr/>
            <p:nvPr/>
          </p:nvSpPr>
          <p:spPr>
            <a:xfrm>
              <a:off x="6293846" y="2880073"/>
              <a:ext cx="65904" cy="65904"/>
            </a:xfrm>
            <a:prstGeom prst="ellipse">
              <a:avLst/>
            </a:prstGeom>
            <a:solidFill>
              <a:srgbClr val="F8766D">
                <a:alpha val="40000"/>
              </a:srgbClr>
            </a:solidFill>
            <a:ln w="9000" cap="rnd">
              <a:solidFill>
                <a:srgbClr val="F8766D">
                  <a:alpha val="40000"/>
                </a:srgbClr>
              </a:solidFill>
              <a:prstDash val="solid"/>
              <a:round/>
            </a:ln>
          </p:spPr>
          <p:txBody>
            <a:bodyPr/>
            <a:lstStyle/>
            <a:p/>
          </p:txBody>
        </p:sp>
        <p:sp>
          <p:nvSpPr>
            <p:cNvPr id="122" name="pt122"/>
            <p:cNvSpPr/>
            <p:nvPr/>
          </p:nvSpPr>
          <p:spPr>
            <a:xfrm>
              <a:off x="6227071" y="2858589"/>
              <a:ext cx="108873" cy="108873"/>
            </a:xfrm>
            <a:prstGeom prst="ellipse">
              <a:avLst/>
            </a:prstGeom>
            <a:solidFill>
              <a:srgbClr val="FF67A3">
                <a:alpha val="40000"/>
              </a:srgbClr>
            </a:solidFill>
            <a:ln w="9000" cap="rnd">
              <a:solidFill>
                <a:srgbClr val="FF67A3">
                  <a:alpha val="40000"/>
                </a:srgbClr>
              </a:solidFill>
              <a:prstDash val="solid"/>
              <a:round/>
            </a:ln>
          </p:spPr>
          <p:txBody>
            <a:bodyPr/>
            <a:lstStyle/>
            <a:p/>
          </p:txBody>
        </p:sp>
        <p:sp>
          <p:nvSpPr>
            <p:cNvPr id="123" name="pt123"/>
            <p:cNvSpPr/>
            <p:nvPr/>
          </p:nvSpPr>
          <p:spPr>
            <a:xfrm>
              <a:off x="6270411" y="2998834"/>
              <a:ext cx="67484" cy="67484"/>
            </a:xfrm>
            <a:prstGeom prst="ellipse">
              <a:avLst/>
            </a:prstGeom>
            <a:solidFill>
              <a:srgbClr val="F47A5D">
                <a:alpha val="40000"/>
              </a:srgbClr>
            </a:solidFill>
            <a:ln w="9000" cap="rnd">
              <a:solidFill>
                <a:srgbClr val="F47A5D">
                  <a:alpha val="40000"/>
                </a:srgbClr>
              </a:solidFill>
              <a:prstDash val="solid"/>
              <a:round/>
            </a:ln>
          </p:spPr>
          <p:txBody>
            <a:bodyPr/>
            <a:lstStyle/>
            <a:p/>
          </p:txBody>
        </p:sp>
        <p:sp>
          <p:nvSpPr>
            <p:cNvPr id="124" name="pt124"/>
            <p:cNvSpPr/>
            <p:nvPr/>
          </p:nvSpPr>
          <p:spPr>
            <a:xfrm>
              <a:off x="5958493" y="3280186"/>
              <a:ext cx="102534" cy="102534"/>
            </a:xfrm>
            <a:prstGeom prst="ellipse">
              <a:avLst/>
            </a:prstGeom>
            <a:solidFill>
              <a:srgbClr val="EB8334">
                <a:alpha val="40000"/>
              </a:srgbClr>
            </a:solidFill>
            <a:ln w="9000" cap="rnd">
              <a:solidFill>
                <a:srgbClr val="EB8334">
                  <a:alpha val="40000"/>
                </a:srgbClr>
              </a:solidFill>
              <a:prstDash val="solid"/>
              <a:round/>
            </a:ln>
          </p:spPr>
          <p:txBody>
            <a:bodyPr/>
            <a:lstStyle/>
            <a:p/>
          </p:txBody>
        </p:sp>
        <p:sp>
          <p:nvSpPr>
            <p:cNvPr id="125" name="pt125"/>
            <p:cNvSpPr/>
            <p:nvPr/>
          </p:nvSpPr>
          <p:spPr>
            <a:xfrm>
              <a:off x="6272605" y="2918607"/>
              <a:ext cx="108388" cy="108388"/>
            </a:xfrm>
            <a:prstGeom prst="ellipse">
              <a:avLst/>
            </a:prstGeom>
            <a:solidFill>
              <a:srgbClr val="D29300">
                <a:alpha val="40000"/>
              </a:srgbClr>
            </a:solidFill>
            <a:ln w="9000" cap="rnd">
              <a:solidFill>
                <a:srgbClr val="D29300">
                  <a:alpha val="40000"/>
                </a:srgbClr>
              </a:solidFill>
              <a:prstDash val="solid"/>
              <a:round/>
            </a:ln>
          </p:spPr>
          <p:txBody>
            <a:bodyPr/>
            <a:lstStyle/>
            <a:p/>
          </p:txBody>
        </p:sp>
        <p:sp>
          <p:nvSpPr>
            <p:cNvPr id="126" name="pt126"/>
            <p:cNvSpPr/>
            <p:nvPr/>
          </p:nvSpPr>
          <p:spPr>
            <a:xfrm>
              <a:off x="6141612" y="3043039"/>
              <a:ext cx="98626" cy="98626"/>
            </a:xfrm>
            <a:prstGeom prst="ellipse">
              <a:avLst/>
            </a:prstGeom>
            <a:solidFill>
              <a:srgbClr val="C39A00">
                <a:alpha val="40000"/>
              </a:srgbClr>
            </a:solidFill>
            <a:ln w="9000" cap="rnd">
              <a:solidFill>
                <a:srgbClr val="C39A00">
                  <a:alpha val="40000"/>
                </a:srgbClr>
              </a:solidFill>
              <a:prstDash val="solid"/>
              <a:round/>
            </a:ln>
          </p:spPr>
          <p:txBody>
            <a:bodyPr/>
            <a:lstStyle/>
            <a:p/>
          </p:txBody>
        </p:sp>
        <p:sp>
          <p:nvSpPr>
            <p:cNvPr id="127" name="pt127"/>
            <p:cNvSpPr/>
            <p:nvPr/>
          </p:nvSpPr>
          <p:spPr>
            <a:xfrm>
              <a:off x="6041546" y="3175751"/>
              <a:ext cx="72301" cy="72301"/>
            </a:xfrm>
            <a:prstGeom prst="ellipse">
              <a:avLst/>
            </a:prstGeom>
            <a:solidFill>
              <a:srgbClr val="E58709">
                <a:alpha val="40000"/>
              </a:srgbClr>
            </a:solidFill>
            <a:ln w="9000" cap="rnd">
              <a:solidFill>
                <a:srgbClr val="E58709">
                  <a:alpha val="40000"/>
                </a:srgbClr>
              </a:solidFill>
              <a:prstDash val="solid"/>
              <a:round/>
            </a:ln>
          </p:spPr>
          <p:txBody>
            <a:bodyPr/>
            <a:lstStyle/>
            <a:p/>
          </p:txBody>
        </p:sp>
        <p:sp>
          <p:nvSpPr>
            <p:cNvPr id="128" name="pt128"/>
            <p:cNvSpPr/>
            <p:nvPr/>
          </p:nvSpPr>
          <p:spPr>
            <a:xfrm>
              <a:off x="6312341" y="2875922"/>
              <a:ext cx="74207" cy="74207"/>
            </a:xfrm>
            <a:prstGeom prst="ellipse">
              <a:avLst/>
            </a:prstGeom>
            <a:solidFill>
              <a:srgbClr val="CB9700">
                <a:alpha val="40000"/>
              </a:srgbClr>
            </a:solidFill>
            <a:ln w="9000" cap="rnd">
              <a:solidFill>
                <a:srgbClr val="CB9700">
                  <a:alpha val="40000"/>
                </a:srgbClr>
              </a:solidFill>
              <a:prstDash val="solid"/>
              <a:round/>
            </a:ln>
          </p:spPr>
          <p:txBody>
            <a:bodyPr/>
            <a:lstStyle/>
            <a:p/>
          </p:txBody>
        </p:sp>
        <p:sp>
          <p:nvSpPr>
            <p:cNvPr id="129" name="pt129"/>
            <p:cNvSpPr/>
            <p:nvPr/>
          </p:nvSpPr>
          <p:spPr>
            <a:xfrm>
              <a:off x="5996954" y="3146563"/>
              <a:ext cx="70902" cy="70902"/>
            </a:xfrm>
            <a:prstGeom prst="ellipse">
              <a:avLst/>
            </a:prstGeom>
            <a:solidFill>
              <a:srgbClr val="D98F00">
                <a:alpha val="40000"/>
              </a:srgbClr>
            </a:solidFill>
            <a:ln w="9000" cap="rnd">
              <a:solidFill>
                <a:srgbClr val="D98F00">
                  <a:alpha val="40000"/>
                </a:srgbClr>
              </a:solidFill>
              <a:prstDash val="solid"/>
              <a:round/>
            </a:ln>
          </p:spPr>
          <p:txBody>
            <a:bodyPr/>
            <a:lstStyle/>
            <a:p/>
          </p:txBody>
        </p:sp>
        <p:sp>
          <p:nvSpPr>
            <p:cNvPr id="130" name="pt130"/>
            <p:cNvSpPr/>
            <p:nvPr/>
          </p:nvSpPr>
          <p:spPr>
            <a:xfrm>
              <a:off x="6116995" y="3078197"/>
              <a:ext cx="147860" cy="147860"/>
            </a:xfrm>
            <a:prstGeom prst="ellipse">
              <a:avLst/>
            </a:prstGeom>
            <a:solidFill>
              <a:srgbClr val="BA9E00">
                <a:alpha val="40000"/>
              </a:srgbClr>
            </a:solidFill>
            <a:ln w="9000" cap="rnd">
              <a:solidFill>
                <a:srgbClr val="BA9E00">
                  <a:alpha val="40000"/>
                </a:srgbClr>
              </a:solidFill>
              <a:prstDash val="solid"/>
              <a:round/>
            </a:ln>
          </p:spPr>
          <p:txBody>
            <a:bodyPr/>
            <a:lstStyle/>
            <a:p/>
          </p:txBody>
        </p:sp>
        <p:sp>
          <p:nvSpPr>
            <p:cNvPr id="131" name="pt131"/>
            <p:cNvSpPr/>
            <p:nvPr/>
          </p:nvSpPr>
          <p:spPr>
            <a:xfrm>
              <a:off x="6220165" y="2941346"/>
              <a:ext cx="122685" cy="122685"/>
            </a:xfrm>
            <a:prstGeom prst="ellipse">
              <a:avLst/>
            </a:prstGeom>
            <a:solidFill>
              <a:srgbClr val="B1A100">
                <a:alpha val="40000"/>
              </a:srgbClr>
            </a:solidFill>
            <a:ln w="9000" cap="rnd">
              <a:solidFill>
                <a:srgbClr val="B1A100">
                  <a:alpha val="40000"/>
                </a:srgbClr>
              </a:solidFill>
              <a:prstDash val="solid"/>
              <a:round/>
            </a:ln>
          </p:spPr>
          <p:txBody>
            <a:bodyPr/>
            <a:lstStyle/>
            <a:p/>
          </p:txBody>
        </p:sp>
        <p:sp>
          <p:nvSpPr>
            <p:cNvPr id="132" name="pt132"/>
            <p:cNvSpPr/>
            <p:nvPr/>
          </p:nvSpPr>
          <p:spPr>
            <a:xfrm>
              <a:off x="6183135" y="2919720"/>
              <a:ext cx="106162" cy="106162"/>
            </a:xfrm>
            <a:prstGeom prst="ellipse">
              <a:avLst/>
            </a:prstGeom>
            <a:solidFill>
              <a:srgbClr val="90AA00">
                <a:alpha val="40000"/>
              </a:srgbClr>
            </a:solidFill>
            <a:ln w="9000" cap="rnd">
              <a:solidFill>
                <a:srgbClr val="90AA00">
                  <a:alpha val="40000"/>
                </a:srgbClr>
              </a:solidFill>
              <a:prstDash val="solid"/>
              <a:round/>
            </a:ln>
          </p:spPr>
          <p:txBody>
            <a:bodyPr/>
            <a:lstStyle/>
            <a:p/>
          </p:txBody>
        </p:sp>
        <p:sp>
          <p:nvSpPr>
            <p:cNvPr id="133" name="pt133"/>
            <p:cNvSpPr/>
            <p:nvPr/>
          </p:nvSpPr>
          <p:spPr>
            <a:xfrm>
              <a:off x="6206766" y="2950592"/>
              <a:ext cx="104192" cy="104192"/>
            </a:xfrm>
            <a:prstGeom prst="ellipse">
              <a:avLst/>
            </a:prstGeom>
            <a:solidFill>
              <a:srgbClr val="FF62BA">
                <a:alpha val="40000"/>
              </a:srgbClr>
            </a:solidFill>
            <a:ln w="9000" cap="rnd">
              <a:solidFill>
                <a:srgbClr val="FF62BA">
                  <a:alpha val="40000"/>
                </a:srgbClr>
              </a:solidFill>
              <a:prstDash val="solid"/>
              <a:round/>
            </a:ln>
          </p:spPr>
          <p:txBody>
            <a:bodyPr/>
            <a:lstStyle/>
            <a:p/>
          </p:txBody>
        </p:sp>
        <p:sp>
          <p:nvSpPr>
            <p:cNvPr id="134" name="pt134"/>
            <p:cNvSpPr/>
            <p:nvPr/>
          </p:nvSpPr>
          <p:spPr>
            <a:xfrm>
              <a:off x="6218770" y="2992484"/>
              <a:ext cx="80184" cy="80184"/>
            </a:xfrm>
            <a:prstGeom prst="ellipse">
              <a:avLst/>
            </a:prstGeom>
            <a:solidFill>
              <a:srgbClr val="9CA700">
                <a:alpha val="40000"/>
              </a:srgbClr>
            </a:solidFill>
            <a:ln w="9000" cap="rnd">
              <a:solidFill>
                <a:srgbClr val="9CA700">
                  <a:alpha val="40000"/>
                </a:srgbClr>
              </a:solidFill>
              <a:prstDash val="solid"/>
              <a:round/>
            </a:ln>
          </p:spPr>
          <p:txBody>
            <a:bodyPr/>
            <a:lstStyle/>
            <a:p/>
          </p:txBody>
        </p:sp>
        <p:sp>
          <p:nvSpPr>
            <p:cNvPr id="135" name="pt135"/>
            <p:cNvSpPr/>
            <p:nvPr/>
          </p:nvSpPr>
          <p:spPr>
            <a:xfrm>
              <a:off x="6076533" y="3060381"/>
              <a:ext cx="183492" cy="183492"/>
            </a:xfrm>
            <a:prstGeom prst="ellipse">
              <a:avLst/>
            </a:prstGeom>
            <a:solidFill>
              <a:srgbClr val="29B600">
                <a:alpha val="40000"/>
              </a:srgbClr>
            </a:solidFill>
            <a:ln w="9000" cap="rnd">
              <a:solidFill>
                <a:srgbClr val="29B600">
                  <a:alpha val="40000"/>
                </a:srgbClr>
              </a:solidFill>
              <a:prstDash val="solid"/>
              <a:round/>
            </a:ln>
          </p:spPr>
          <p:txBody>
            <a:bodyPr/>
            <a:lstStyle/>
            <a:p/>
          </p:txBody>
        </p:sp>
        <p:sp>
          <p:nvSpPr>
            <p:cNvPr id="136" name="pt136"/>
            <p:cNvSpPr/>
            <p:nvPr/>
          </p:nvSpPr>
          <p:spPr>
            <a:xfrm>
              <a:off x="6255526" y="2924174"/>
              <a:ext cx="97254" cy="97254"/>
            </a:xfrm>
            <a:prstGeom prst="ellipse">
              <a:avLst/>
            </a:prstGeom>
            <a:solidFill>
              <a:srgbClr val="83AD00">
                <a:alpha val="40000"/>
              </a:srgbClr>
            </a:solidFill>
            <a:ln w="9000" cap="rnd">
              <a:solidFill>
                <a:srgbClr val="83AD00">
                  <a:alpha val="40000"/>
                </a:srgbClr>
              </a:solidFill>
              <a:prstDash val="solid"/>
              <a:round/>
            </a:ln>
          </p:spPr>
          <p:txBody>
            <a:bodyPr/>
            <a:lstStyle/>
            <a:p/>
          </p:txBody>
        </p:sp>
        <p:sp>
          <p:nvSpPr>
            <p:cNvPr id="137" name="pt137"/>
            <p:cNvSpPr/>
            <p:nvPr/>
          </p:nvSpPr>
          <p:spPr>
            <a:xfrm>
              <a:off x="6140807" y="2959812"/>
              <a:ext cx="145527" cy="145527"/>
            </a:xfrm>
            <a:prstGeom prst="ellipse">
              <a:avLst/>
            </a:prstGeom>
            <a:solidFill>
              <a:srgbClr val="FE61CE">
                <a:alpha val="40000"/>
              </a:srgbClr>
            </a:solidFill>
            <a:ln w="9000" cap="rnd">
              <a:solidFill>
                <a:srgbClr val="FE61CE">
                  <a:alpha val="40000"/>
                </a:srgbClr>
              </a:solidFill>
              <a:prstDash val="solid"/>
              <a:round/>
            </a:ln>
          </p:spPr>
          <p:txBody>
            <a:bodyPr/>
            <a:lstStyle/>
            <a:p/>
          </p:txBody>
        </p:sp>
        <p:sp>
          <p:nvSpPr>
            <p:cNvPr id="138" name="pt138"/>
            <p:cNvSpPr/>
            <p:nvPr/>
          </p:nvSpPr>
          <p:spPr>
            <a:xfrm>
              <a:off x="6106641" y="3113134"/>
              <a:ext cx="77985" cy="77985"/>
            </a:xfrm>
            <a:prstGeom prst="ellipse">
              <a:avLst/>
            </a:prstGeom>
            <a:solidFill>
              <a:srgbClr val="74B000">
                <a:alpha val="40000"/>
              </a:srgbClr>
            </a:solidFill>
            <a:ln w="9000" cap="rnd">
              <a:solidFill>
                <a:srgbClr val="74B000">
                  <a:alpha val="40000"/>
                </a:srgbClr>
              </a:solidFill>
              <a:prstDash val="solid"/>
              <a:round/>
            </a:ln>
          </p:spPr>
          <p:txBody>
            <a:bodyPr/>
            <a:lstStyle/>
            <a:p/>
          </p:txBody>
        </p:sp>
        <p:sp>
          <p:nvSpPr>
            <p:cNvPr id="139" name="pt139"/>
            <p:cNvSpPr/>
            <p:nvPr/>
          </p:nvSpPr>
          <p:spPr>
            <a:xfrm>
              <a:off x="6121901" y="3105749"/>
              <a:ext cx="92756" cy="92756"/>
            </a:xfrm>
            <a:prstGeom prst="ellipse">
              <a:avLst/>
            </a:prstGeom>
            <a:solidFill>
              <a:srgbClr val="62B200">
                <a:alpha val="40000"/>
              </a:srgbClr>
            </a:solidFill>
            <a:ln w="9000" cap="rnd">
              <a:solidFill>
                <a:srgbClr val="62B200">
                  <a:alpha val="40000"/>
                </a:srgbClr>
              </a:solidFill>
              <a:prstDash val="solid"/>
              <a:round/>
            </a:ln>
          </p:spPr>
          <p:txBody>
            <a:bodyPr/>
            <a:lstStyle/>
            <a:p/>
          </p:txBody>
        </p:sp>
        <p:sp>
          <p:nvSpPr>
            <p:cNvPr id="140" name="pt140"/>
            <p:cNvSpPr/>
            <p:nvPr/>
          </p:nvSpPr>
          <p:spPr>
            <a:xfrm>
              <a:off x="6193235" y="2914416"/>
              <a:ext cx="176545" cy="176545"/>
            </a:xfrm>
            <a:prstGeom prst="ellipse">
              <a:avLst/>
            </a:prstGeom>
            <a:solidFill>
              <a:srgbClr val="4CB400">
                <a:alpha val="40000"/>
              </a:srgbClr>
            </a:solidFill>
            <a:ln w="9000" cap="rnd">
              <a:solidFill>
                <a:srgbClr val="4CB400">
                  <a:alpha val="40000"/>
                </a:srgbClr>
              </a:solidFill>
              <a:prstDash val="solid"/>
              <a:round/>
            </a:ln>
          </p:spPr>
          <p:txBody>
            <a:bodyPr/>
            <a:lstStyle/>
            <a:p/>
          </p:txBody>
        </p:sp>
        <p:sp>
          <p:nvSpPr>
            <p:cNvPr id="141" name="pt141"/>
            <p:cNvSpPr/>
            <p:nvPr/>
          </p:nvSpPr>
          <p:spPr>
            <a:xfrm>
              <a:off x="6100502" y="3001929"/>
              <a:ext cx="180845" cy="180845"/>
            </a:xfrm>
            <a:prstGeom prst="ellipse">
              <a:avLst/>
            </a:prstGeom>
            <a:solidFill>
              <a:srgbClr val="FF6B96">
                <a:alpha val="40000"/>
              </a:srgbClr>
            </a:solidFill>
            <a:ln w="9000" cap="rnd">
              <a:solidFill>
                <a:srgbClr val="FF6B96">
                  <a:alpha val="40000"/>
                </a:srgbClr>
              </a:solidFill>
              <a:prstDash val="solid"/>
              <a:round/>
            </a:ln>
          </p:spPr>
          <p:txBody>
            <a:bodyPr/>
            <a:lstStyle/>
            <a:p/>
          </p:txBody>
        </p:sp>
        <p:sp>
          <p:nvSpPr>
            <p:cNvPr id="142" name="pt142"/>
            <p:cNvSpPr/>
            <p:nvPr/>
          </p:nvSpPr>
          <p:spPr>
            <a:xfrm>
              <a:off x="6298621" y="2862202"/>
              <a:ext cx="101647" cy="101647"/>
            </a:xfrm>
            <a:prstGeom prst="ellipse">
              <a:avLst/>
            </a:prstGeom>
            <a:solidFill>
              <a:srgbClr val="00B825">
                <a:alpha val="40000"/>
              </a:srgbClr>
            </a:solidFill>
            <a:ln w="9000" cap="rnd">
              <a:solidFill>
                <a:srgbClr val="00B825">
                  <a:alpha val="40000"/>
                </a:srgbClr>
              </a:solidFill>
              <a:prstDash val="solid"/>
              <a:round/>
            </a:ln>
          </p:spPr>
          <p:txBody>
            <a:bodyPr/>
            <a:lstStyle/>
            <a:p/>
          </p:txBody>
        </p:sp>
        <p:sp>
          <p:nvSpPr>
            <p:cNvPr id="143" name="pt143"/>
            <p:cNvSpPr/>
            <p:nvPr/>
          </p:nvSpPr>
          <p:spPr>
            <a:xfrm>
              <a:off x="6286143" y="2872370"/>
              <a:ext cx="81310" cy="81310"/>
            </a:xfrm>
            <a:prstGeom prst="ellipse">
              <a:avLst/>
            </a:prstGeom>
            <a:solidFill>
              <a:srgbClr val="00BA40">
                <a:alpha val="40000"/>
              </a:srgbClr>
            </a:solidFill>
            <a:ln w="9000" cap="rnd">
              <a:solidFill>
                <a:srgbClr val="00BA40">
                  <a:alpha val="40000"/>
                </a:srgbClr>
              </a:solidFill>
              <a:prstDash val="solid"/>
              <a:round/>
            </a:ln>
          </p:spPr>
          <p:txBody>
            <a:bodyPr/>
            <a:lstStyle/>
            <a:p/>
          </p:txBody>
        </p:sp>
        <p:sp>
          <p:nvSpPr>
            <p:cNvPr id="144" name="pt144"/>
            <p:cNvSpPr/>
            <p:nvPr/>
          </p:nvSpPr>
          <p:spPr>
            <a:xfrm>
              <a:off x="6169433" y="3018326"/>
              <a:ext cx="88275" cy="88275"/>
            </a:xfrm>
            <a:prstGeom prst="ellipse">
              <a:avLst/>
            </a:prstGeom>
            <a:solidFill>
              <a:srgbClr val="A7A400">
                <a:alpha val="40000"/>
              </a:srgbClr>
            </a:solidFill>
            <a:ln w="9000" cap="rnd">
              <a:solidFill>
                <a:srgbClr val="A7A400">
                  <a:alpha val="40000"/>
                </a:srgbClr>
              </a:solidFill>
              <a:prstDash val="solid"/>
              <a:round/>
            </a:ln>
          </p:spPr>
          <p:txBody>
            <a:bodyPr/>
            <a:lstStyle/>
            <a:p/>
          </p:txBody>
        </p:sp>
        <p:sp>
          <p:nvSpPr>
            <p:cNvPr id="145" name="pt145"/>
            <p:cNvSpPr/>
            <p:nvPr/>
          </p:nvSpPr>
          <p:spPr>
            <a:xfrm>
              <a:off x="6297144" y="2860725"/>
              <a:ext cx="104600" cy="104600"/>
            </a:xfrm>
            <a:prstGeom prst="ellipse">
              <a:avLst/>
            </a:prstGeom>
            <a:solidFill>
              <a:srgbClr val="00BC53">
                <a:alpha val="40000"/>
              </a:srgbClr>
            </a:solidFill>
            <a:ln w="9000" cap="rnd">
              <a:solidFill>
                <a:srgbClr val="00BC53">
                  <a:alpha val="40000"/>
                </a:srgbClr>
              </a:solidFill>
              <a:prstDash val="solid"/>
              <a:round/>
            </a:ln>
          </p:spPr>
          <p:txBody>
            <a:bodyPr/>
            <a:lstStyle/>
            <a:p/>
          </p:txBody>
        </p:sp>
        <p:sp>
          <p:nvSpPr>
            <p:cNvPr id="146" name="pt146"/>
            <p:cNvSpPr/>
            <p:nvPr/>
          </p:nvSpPr>
          <p:spPr>
            <a:xfrm>
              <a:off x="6075045" y="3014521"/>
              <a:ext cx="95885" cy="95885"/>
            </a:xfrm>
            <a:prstGeom prst="ellipse">
              <a:avLst/>
            </a:prstGeom>
            <a:solidFill>
              <a:srgbClr val="00BE72">
                <a:alpha val="40000"/>
              </a:srgbClr>
            </a:solidFill>
            <a:ln w="9000" cap="rnd">
              <a:solidFill>
                <a:srgbClr val="00BE72">
                  <a:alpha val="40000"/>
                </a:srgbClr>
              </a:solidFill>
              <a:prstDash val="solid"/>
              <a:round/>
            </a:ln>
          </p:spPr>
          <p:txBody>
            <a:bodyPr/>
            <a:lstStyle/>
            <a:p/>
          </p:txBody>
        </p:sp>
        <p:sp>
          <p:nvSpPr>
            <p:cNvPr id="147" name="pt147"/>
            <p:cNvSpPr/>
            <p:nvPr/>
          </p:nvSpPr>
          <p:spPr>
            <a:xfrm>
              <a:off x="6154747" y="3086061"/>
              <a:ext cx="72355" cy="72355"/>
            </a:xfrm>
            <a:prstGeom prst="ellipse">
              <a:avLst/>
            </a:prstGeom>
            <a:solidFill>
              <a:srgbClr val="00BD64">
                <a:alpha val="40000"/>
              </a:srgbClr>
            </a:solidFill>
            <a:ln w="9000" cap="rnd">
              <a:solidFill>
                <a:srgbClr val="00BD64">
                  <a:alpha val="40000"/>
                </a:srgbClr>
              </a:solidFill>
              <a:prstDash val="solid"/>
              <a:round/>
            </a:ln>
          </p:spPr>
          <p:txBody>
            <a:bodyPr/>
            <a:lstStyle/>
            <a:p/>
          </p:txBody>
        </p:sp>
        <p:sp>
          <p:nvSpPr>
            <p:cNvPr id="148" name="pt148"/>
            <p:cNvSpPr/>
            <p:nvPr/>
          </p:nvSpPr>
          <p:spPr>
            <a:xfrm>
              <a:off x="6265769" y="2881884"/>
              <a:ext cx="122059" cy="122059"/>
            </a:xfrm>
            <a:prstGeom prst="ellipse">
              <a:avLst/>
            </a:prstGeom>
            <a:solidFill>
              <a:srgbClr val="00BF80">
                <a:alpha val="40000"/>
              </a:srgbClr>
            </a:solidFill>
            <a:ln w="9000" cap="rnd">
              <a:solidFill>
                <a:srgbClr val="00BF80">
                  <a:alpha val="40000"/>
                </a:srgbClr>
              </a:solidFill>
              <a:prstDash val="solid"/>
              <a:round/>
            </a:ln>
          </p:spPr>
          <p:txBody>
            <a:bodyPr/>
            <a:lstStyle/>
            <a:p/>
          </p:txBody>
        </p:sp>
        <p:sp>
          <p:nvSpPr>
            <p:cNvPr id="149" name="pt149"/>
            <p:cNvSpPr/>
            <p:nvPr/>
          </p:nvSpPr>
          <p:spPr>
            <a:xfrm>
              <a:off x="6183270" y="2927096"/>
              <a:ext cx="151184" cy="151184"/>
            </a:xfrm>
            <a:prstGeom prst="ellipse">
              <a:avLst/>
            </a:prstGeom>
            <a:solidFill>
              <a:srgbClr val="00C08D">
                <a:alpha val="40000"/>
              </a:srgbClr>
            </a:solidFill>
            <a:ln w="9000" cap="rnd">
              <a:solidFill>
                <a:srgbClr val="00C08D">
                  <a:alpha val="40000"/>
                </a:srgbClr>
              </a:solidFill>
              <a:prstDash val="solid"/>
              <a:round/>
            </a:ln>
          </p:spPr>
          <p:txBody>
            <a:bodyPr/>
            <a:lstStyle/>
            <a:p/>
          </p:txBody>
        </p:sp>
        <p:sp>
          <p:nvSpPr>
            <p:cNvPr id="150" name="pt150"/>
            <p:cNvSpPr/>
            <p:nvPr/>
          </p:nvSpPr>
          <p:spPr>
            <a:xfrm>
              <a:off x="6233750" y="2849864"/>
              <a:ext cx="186098" cy="186098"/>
            </a:xfrm>
            <a:prstGeom prst="ellipse">
              <a:avLst/>
            </a:prstGeom>
            <a:solidFill>
              <a:srgbClr val="00C199">
                <a:alpha val="40000"/>
              </a:srgbClr>
            </a:solidFill>
            <a:ln w="9000" cap="rnd">
              <a:solidFill>
                <a:srgbClr val="00C199">
                  <a:alpha val="40000"/>
                </a:srgbClr>
              </a:solidFill>
              <a:prstDash val="solid"/>
              <a:round/>
            </a:ln>
          </p:spPr>
          <p:txBody>
            <a:bodyPr/>
            <a:lstStyle/>
            <a:p/>
          </p:txBody>
        </p:sp>
        <p:sp>
          <p:nvSpPr>
            <p:cNvPr id="151" name="pt151"/>
            <p:cNvSpPr/>
            <p:nvPr/>
          </p:nvSpPr>
          <p:spPr>
            <a:xfrm>
              <a:off x="6302148" y="3074943"/>
              <a:ext cx="94593" cy="94593"/>
            </a:xfrm>
            <a:prstGeom prst="ellipse">
              <a:avLst/>
            </a:prstGeom>
            <a:solidFill>
              <a:srgbClr val="00C1A5">
                <a:alpha val="40000"/>
              </a:srgbClr>
            </a:solidFill>
            <a:ln w="9000" cap="rnd">
              <a:solidFill>
                <a:srgbClr val="00C1A5">
                  <a:alpha val="40000"/>
                </a:srgbClr>
              </a:solidFill>
              <a:prstDash val="solid"/>
              <a:round/>
            </a:ln>
          </p:spPr>
          <p:txBody>
            <a:bodyPr/>
            <a:lstStyle/>
            <a:p/>
          </p:txBody>
        </p:sp>
        <p:sp>
          <p:nvSpPr>
            <p:cNvPr id="152" name="pt152"/>
            <p:cNvSpPr/>
            <p:nvPr/>
          </p:nvSpPr>
          <p:spPr>
            <a:xfrm>
              <a:off x="6248572" y="2939866"/>
              <a:ext cx="65871" cy="65871"/>
            </a:xfrm>
            <a:prstGeom prst="ellipse">
              <a:avLst/>
            </a:prstGeom>
            <a:solidFill>
              <a:srgbClr val="CD79FF">
                <a:alpha val="40000"/>
              </a:srgbClr>
            </a:solidFill>
            <a:ln w="9000" cap="rnd">
              <a:solidFill>
                <a:srgbClr val="CD79FF">
                  <a:alpha val="40000"/>
                </a:srgbClr>
              </a:solidFill>
              <a:prstDash val="solid"/>
              <a:round/>
            </a:ln>
          </p:spPr>
          <p:txBody>
            <a:bodyPr/>
            <a:lstStyle/>
            <a:p/>
          </p:txBody>
        </p:sp>
        <p:sp>
          <p:nvSpPr>
            <p:cNvPr id="153" name="pt153"/>
            <p:cNvSpPr/>
            <p:nvPr/>
          </p:nvSpPr>
          <p:spPr>
            <a:xfrm>
              <a:off x="6260713" y="2876827"/>
              <a:ext cx="132172" cy="132172"/>
            </a:xfrm>
            <a:prstGeom prst="ellipse">
              <a:avLst/>
            </a:prstGeom>
            <a:solidFill>
              <a:srgbClr val="A08CFF">
                <a:alpha val="40000"/>
              </a:srgbClr>
            </a:solidFill>
            <a:ln w="9000" cap="rnd">
              <a:solidFill>
                <a:srgbClr val="A08CFF">
                  <a:alpha val="40000"/>
                </a:srgbClr>
              </a:solidFill>
              <a:prstDash val="solid"/>
              <a:round/>
            </a:ln>
          </p:spPr>
          <p:txBody>
            <a:bodyPr/>
            <a:lstStyle/>
            <a:p/>
          </p:txBody>
        </p:sp>
        <p:sp>
          <p:nvSpPr>
            <p:cNvPr id="154" name="pt154"/>
            <p:cNvSpPr/>
            <p:nvPr/>
          </p:nvSpPr>
          <p:spPr>
            <a:xfrm>
              <a:off x="6312018" y="2875599"/>
              <a:ext cx="74853" cy="74853"/>
            </a:xfrm>
            <a:prstGeom prst="ellipse">
              <a:avLst/>
            </a:prstGeom>
            <a:solidFill>
              <a:srgbClr val="00BFC4">
                <a:alpha val="40000"/>
              </a:srgbClr>
            </a:solidFill>
            <a:ln w="9000" cap="rnd">
              <a:solidFill>
                <a:srgbClr val="00BFC4">
                  <a:alpha val="40000"/>
                </a:srgbClr>
              </a:solidFill>
              <a:prstDash val="solid"/>
              <a:round/>
            </a:ln>
          </p:spPr>
          <p:txBody>
            <a:bodyPr/>
            <a:lstStyle/>
            <a:p/>
          </p:txBody>
        </p:sp>
        <p:sp>
          <p:nvSpPr>
            <p:cNvPr id="155" name="pt155"/>
            <p:cNvSpPr/>
            <p:nvPr/>
          </p:nvSpPr>
          <p:spPr>
            <a:xfrm>
              <a:off x="6103694" y="3080300"/>
              <a:ext cx="83879" cy="83879"/>
            </a:xfrm>
            <a:prstGeom prst="ellipse">
              <a:avLst/>
            </a:prstGeom>
            <a:solidFill>
              <a:srgbClr val="00C0BA">
                <a:alpha val="40000"/>
              </a:srgbClr>
            </a:solidFill>
            <a:ln w="9000" cap="rnd">
              <a:solidFill>
                <a:srgbClr val="00C0BA">
                  <a:alpha val="40000"/>
                </a:srgbClr>
              </a:solidFill>
              <a:prstDash val="solid"/>
              <a:round/>
            </a:ln>
          </p:spPr>
          <p:txBody>
            <a:bodyPr/>
            <a:lstStyle/>
            <a:p/>
          </p:txBody>
        </p:sp>
        <p:sp>
          <p:nvSpPr>
            <p:cNvPr id="156" name="pt156"/>
            <p:cNvSpPr/>
            <p:nvPr/>
          </p:nvSpPr>
          <p:spPr>
            <a:xfrm>
              <a:off x="6286787" y="2873014"/>
              <a:ext cx="80023" cy="80023"/>
            </a:xfrm>
            <a:prstGeom prst="ellipse">
              <a:avLst/>
            </a:prstGeom>
            <a:solidFill>
              <a:srgbClr val="00C0B0">
                <a:alpha val="40000"/>
              </a:srgbClr>
            </a:solidFill>
            <a:ln w="9000" cap="rnd">
              <a:solidFill>
                <a:srgbClr val="00C0B0">
                  <a:alpha val="40000"/>
                </a:srgbClr>
              </a:solidFill>
              <a:prstDash val="solid"/>
              <a:round/>
            </a:ln>
          </p:spPr>
          <p:txBody>
            <a:bodyPr/>
            <a:lstStyle/>
            <a:p/>
          </p:txBody>
        </p:sp>
        <p:sp>
          <p:nvSpPr>
            <p:cNvPr id="157" name="pt157"/>
            <p:cNvSpPr/>
            <p:nvPr/>
          </p:nvSpPr>
          <p:spPr>
            <a:xfrm>
              <a:off x="6290706" y="2906821"/>
              <a:ext cx="72185" cy="72185"/>
            </a:xfrm>
            <a:prstGeom prst="ellipse">
              <a:avLst/>
            </a:prstGeom>
            <a:solidFill>
              <a:srgbClr val="00BECE">
                <a:alpha val="40000"/>
              </a:srgbClr>
            </a:solidFill>
            <a:ln w="9000" cap="rnd">
              <a:solidFill>
                <a:srgbClr val="00BECE">
                  <a:alpha val="40000"/>
                </a:srgbClr>
              </a:solidFill>
              <a:prstDash val="solid"/>
              <a:round/>
            </a:ln>
          </p:spPr>
          <p:txBody>
            <a:bodyPr/>
            <a:lstStyle/>
            <a:p/>
          </p:txBody>
        </p:sp>
        <p:sp>
          <p:nvSpPr>
            <p:cNvPr id="158" name="pt158"/>
            <p:cNvSpPr/>
            <p:nvPr/>
          </p:nvSpPr>
          <p:spPr>
            <a:xfrm>
              <a:off x="6316898" y="2880480"/>
              <a:ext cx="65092" cy="65092"/>
            </a:xfrm>
            <a:prstGeom prst="ellipse">
              <a:avLst/>
            </a:prstGeom>
            <a:solidFill>
              <a:srgbClr val="00BCD7">
                <a:alpha val="40000"/>
              </a:srgbClr>
            </a:solidFill>
            <a:ln w="9000" cap="rnd">
              <a:solidFill>
                <a:srgbClr val="00BCD7">
                  <a:alpha val="40000"/>
                </a:srgbClr>
              </a:solidFill>
              <a:prstDash val="solid"/>
              <a:round/>
            </a:ln>
          </p:spPr>
          <p:txBody>
            <a:bodyPr/>
            <a:lstStyle/>
            <a:p/>
          </p:txBody>
        </p:sp>
        <p:sp>
          <p:nvSpPr>
            <p:cNvPr id="159" name="pt159"/>
            <p:cNvSpPr/>
            <p:nvPr/>
          </p:nvSpPr>
          <p:spPr>
            <a:xfrm>
              <a:off x="6233825" y="2925119"/>
              <a:ext cx="95364" cy="95364"/>
            </a:xfrm>
            <a:prstGeom prst="ellipse">
              <a:avLst/>
            </a:prstGeom>
            <a:solidFill>
              <a:srgbClr val="00B1F5">
                <a:alpha val="40000"/>
              </a:srgbClr>
            </a:solidFill>
            <a:ln w="9000" cap="rnd">
              <a:solidFill>
                <a:srgbClr val="00B1F5">
                  <a:alpha val="40000"/>
                </a:srgbClr>
              </a:solidFill>
              <a:prstDash val="solid"/>
              <a:round/>
            </a:ln>
          </p:spPr>
          <p:txBody>
            <a:bodyPr/>
            <a:lstStyle/>
            <a:p/>
          </p:txBody>
        </p:sp>
        <p:sp>
          <p:nvSpPr>
            <p:cNvPr id="160" name="pt160"/>
            <p:cNvSpPr/>
            <p:nvPr/>
          </p:nvSpPr>
          <p:spPr>
            <a:xfrm>
              <a:off x="6272552" y="2941200"/>
              <a:ext cx="63202" cy="63202"/>
            </a:xfrm>
            <a:prstGeom prst="ellipse">
              <a:avLst/>
            </a:prstGeom>
            <a:solidFill>
              <a:srgbClr val="00A8FF">
                <a:alpha val="40000"/>
              </a:srgbClr>
            </a:solidFill>
            <a:ln w="9000" cap="rnd">
              <a:solidFill>
                <a:srgbClr val="00A8FF">
                  <a:alpha val="40000"/>
                </a:srgbClr>
              </a:solidFill>
              <a:prstDash val="solid"/>
              <a:round/>
            </a:ln>
          </p:spPr>
          <p:txBody>
            <a:bodyPr/>
            <a:lstStyle/>
            <a:p/>
          </p:txBody>
        </p:sp>
        <p:sp>
          <p:nvSpPr>
            <p:cNvPr id="161" name="pt161"/>
            <p:cNvSpPr/>
            <p:nvPr/>
          </p:nvSpPr>
          <p:spPr>
            <a:xfrm>
              <a:off x="6130288" y="3001826"/>
              <a:ext cx="121275" cy="121275"/>
            </a:xfrm>
            <a:prstGeom prst="ellipse">
              <a:avLst/>
            </a:prstGeom>
            <a:solidFill>
              <a:srgbClr val="00B7E8">
                <a:alpha val="40000"/>
              </a:srgbClr>
            </a:solidFill>
            <a:ln w="9000" cap="rnd">
              <a:solidFill>
                <a:srgbClr val="00B7E8">
                  <a:alpha val="40000"/>
                </a:srgbClr>
              </a:solidFill>
              <a:prstDash val="solid"/>
              <a:round/>
            </a:ln>
          </p:spPr>
          <p:txBody>
            <a:bodyPr/>
            <a:lstStyle/>
            <a:p/>
          </p:txBody>
        </p:sp>
        <p:sp>
          <p:nvSpPr>
            <p:cNvPr id="162" name="pt162"/>
            <p:cNvSpPr/>
            <p:nvPr/>
          </p:nvSpPr>
          <p:spPr>
            <a:xfrm>
              <a:off x="6317109" y="2970353"/>
              <a:ext cx="64671" cy="64671"/>
            </a:xfrm>
            <a:prstGeom prst="ellipse">
              <a:avLst/>
            </a:prstGeom>
            <a:solidFill>
              <a:srgbClr val="00BAE0">
                <a:alpha val="40000"/>
              </a:srgbClr>
            </a:solidFill>
            <a:ln w="9000" cap="rnd">
              <a:solidFill>
                <a:srgbClr val="00BAE0">
                  <a:alpha val="40000"/>
                </a:srgbClr>
              </a:solidFill>
              <a:prstDash val="solid"/>
              <a:round/>
            </a:ln>
          </p:spPr>
          <p:txBody>
            <a:bodyPr/>
            <a:lstStyle/>
            <a:p/>
          </p:txBody>
        </p:sp>
        <p:sp>
          <p:nvSpPr>
            <p:cNvPr id="163" name="pt163"/>
            <p:cNvSpPr/>
            <p:nvPr/>
          </p:nvSpPr>
          <p:spPr>
            <a:xfrm>
              <a:off x="6051517" y="3073413"/>
              <a:ext cx="97651" cy="97651"/>
            </a:xfrm>
            <a:prstGeom prst="ellipse">
              <a:avLst/>
            </a:prstGeom>
            <a:solidFill>
              <a:srgbClr val="00B4EF">
                <a:alpha val="40000"/>
              </a:srgbClr>
            </a:solidFill>
            <a:ln w="9000" cap="rnd">
              <a:solidFill>
                <a:srgbClr val="00B4EF">
                  <a:alpha val="40000"/>
                </a:srgbClr>
              </a:solidFill>
              <a:prstDash val="solid"/>
              <a:round/>
            </a:ln>
          </p:spPr>
          <p:txBody>
            <a:bodyPr/>
            <a:lstStyle/>
            <a:p/>
          </p:txBody>
        </p:sp>
        <p:sp>
          <p:nvSpPr>
            <p:cNvPr id="164" name="pt164"/>
            <p:cNvSpPr/>
            <p:nvPr/>
          </p:nvSpPr>
          <p:spPr>
            <a:xfrm>
              <a:off x="6297230" y="2860812"/>
              <a:ext cx="104428" cy="104428"/>
            </a:xfrm>
            <a:prstGeom prst="ellipse">
              <a:avLst/>
            </a:prstGeom>
            <a:solidFill>
              <a:srgbClr val="00ADFB">
                <a:alpha val="40000"/>
              </a:srgbClr>
            </a:solidFill>
            <a:ln w="9000" cap="rnd">
              <a:solidFill>
                <a:srgbClr val="00ADFB">
                  <a:alpha val="40000"/>
                </a:srgbClr>
              </a:solidFill>
              <a:prstDash val="solid"/>
              <a:round/>
            </a:ln>
          </p:spPr>
          <p:txBody>
            <a:bodyPr/>
            <a:lstStyle/>
            <a:p/>
          </p:txBody>
        </p:sp>
        <p:sp>
          <p:nvSpPr>
            <p:cNvPr id="165" name="pt165"/>
            <p:cNvSpPr/>
            <p:nvPr/>
          </p:nvSpPr>
          <p:spPr>
            <a:xfrm>
              <a:off x="5551682" y="3191333"/>
              <a:ext cx="100913" cy="100913"/>
            </a:xfrm>
            <a:prstGeom prst="ellipse">
              <a:avLst/>
            </a:prstGeom>
            <a:solidFill>
              <a:srgbClr val="1DA3FF">
                <a:alpha val="40000"/>
              </a:srgbClr>
            </a:solidFill>
            <a:ln w="9000" cap="rnd">
              <a:solidFill>
                <a:srgbClr val="1DA3FF">
                  <a:alpha val="40000"/>
                </a:srgbClr>
              </a:solidFill>
              <a:prstDash val="solid"/>
              <a:round/>
            </a:ln>
          </p:spPr>
          <p:txBody>
            <a:bodyPr/>
            <a:lstStyle/>
            <a:p/>
          </p:txBody>
        </p:sp>
        <p:sp>
          <p:nvSpPr>
            <p:cNvPr id="166" name="pt166"/>
            <p:cNvSpPr/>
            <p:nvPr/>
          </p:nvSpPr>
          <p:spPr>
            <a:xfrm>
              <a:off x="6296985" y="2860566"/>
              <a:ext cx="104919" cy="104919"/>
            </a:xfrm>
            <a:prstGeom prst="ellipse">
              <a:avLst/>
            </a:prstGeom>
            <a:solidFill>
              <a:srgbClr val="7498FF">
                <a:alpha val="40000"/>
              </a:srgbClr>
            </a:solidFill>
            <a:ln w="9000" cap="rnd">
              <a:solidFill>
                <a:srgbClr val="7498FF">
                  <a:alpha val="40000"/>
                </a:srgbClr>
              </a:solidFill>
              <a:prstDash val="solid"/>
              <a:round/>
            </a:ln>
          </p:spPr>
          <p:txBody>
            <a:bodyPr/>
            <a:lstStyle/>
            <a:p/>
          </p:txBody>
        </p:sp>
        <p:sp>
          <p:nvSpPr>
            <p:cNvPr id="167" name="pt167"/>
            <p:cNvSpPr/>
            <p:nvPr/>
          </p:nvSpPr>
          <p:spPr>
            <a:xfrm>
              <a:off x="6164639" y="2960999"/>
              <a:ext cx="143154" cy="143154"/>
            </a:xfrm>
            <a:prstGeom prst="ellipse">
              <a:avLst/>
            </a:prstGeom>
            <a:solidFill>
              <a:srgbClr val="559EFF">
                <a:alpha val="40000"/>
              </a:srgbClr>
            </a:solidFill>
            <a:ln w="9000" cap="rnd">
              <a:solidFill>
                <a:srgbClr val="559EFF">
                  <a:alpha val="40000"/>
                </a:srgbClr>
              </a:solidFill>
              <a:prstDash val="solid"/>
              <a:round/>
            </a:ln>
          </p:spPr>
          <p:txBody>
            <a:bodyPr/>
            <a:lstStyle/>
            <a:p/>
          </p:txBody>
        </p:sp>
        <p:sp>
          <p:nvSpPr>
            <p:cNvPr id="168" name="pt168"/>
            <p:cNvSpPr/>
            <p:nvPr/>
          </p:nvSpPr>
          <p:spPr>
            <a:xfrm>
              <a:off x="6279767" y="2925769"/>
              <a:ext cx="94064" cy="94064"/>
            </a:xfrm>
            <a:prstGeom prst="ellipse">
              <a:avLst/>
            </a:prstGeom>
            <a:solidFill>
              <a:srgbClr val="F166E9">
                <a:alpha val="40000"/>
              </a:srgbClr>
            </a:solidFill>
            <a:ln w="9000" cap="rnd">
              <a:solidFill>
                <a:srgbClr val="F166E9">
                  <a:alpha val="40000"/>
                </a:srgbClr>
              </a:solidFill>
              <a:prstDash val="solid"/>
              <a:round/>
            </a:ln>
          </p:spPr>
          <p:txBody>
            <a:bodyPr/>
            <a:lstStyle/>
            <a:p/>
          </p:txBody>
        </p:sp>
        <p:sp>
          <p:nvSpPr>
            <p:cNvPr id="169" name="pt169"/>
            <p:cNvSpPr/>
            <p:nvPr/>
          </p:nvSpPr>
          <p:spPr>
            <a:xfrm>
              <a:off x="6215121" y="2899172"/>
              <a:ext cx="87482" cy="87482"/>
            </a:xfrm>
            <a:prstGeom prst="ellipse">
              <a:avLst/>
            </a:prstGeom>
            <a:solidFill>
              <a:srgbClr val="8C92FF">
                <a:alpha val="40000"/>
              </a:srgbClr>
            </a:solidFill>
            <a:ln w="9000" cap="rnd">
              <a:solidFill>
                <a:srgbClr val="8C92FF">
                  <a:alpha val="40000"/>
                </a:srgbClr>
              </a:solidFill>
              <a:prstDash val="solid"/>
              <a:round/>
            </a:ln>
          </p:spPr>
          <p:txBody>
            <a:bodyPr/>
            <a:lstStyle/>
            <a:p/>
          </p:txBody>
        </p:sp>
        <p:sp>
          <p:nvSpPr>
            <p:cNvPr id="170" name="pt170"/>
            <p:cNvSpPr/>
            <p:nvPr/>
          </p:nvSpPr>
          <p:spPr>
            <a:xfrm>
              <a:off x="5811932" y="3179836"/>
              <a:ext cx="123908" cy="123908"/>
            </a:xfrm>
            <a:prstGeom prst="ellipse">
              <a:avLst/>
            </a:prstGeom>
            <a:solidFill>
              <a:srgbClr val="B185FF">
                <a:alpha val="40000"/>
              </a:srgbClr>
            </a:solidFill>
            <a:ln w="9000" cap="rnd">
              <a:solidFill>
                <a:srgbClr val="B185FF">
                  <a:alpha val="40000"/>
                </a:srgbClr>
              </a:solidFill>
              <a:prstDash val="solid"/>
              <a:round/>
            </a:ln>
          </p:spPr>
          <p:txBody>
            <a:bodyPr/>
            <a:lstStyle/>
            <a:p/>
          </p:txBody>
        </p:sp>
        <p:sp>
          <p:nvSpPr>
            <p:cNvPr id="171" name="pt171"/>
            <p:cNvSpPr/>
            <p:nvPr/>
          </p:nvSpPr>
          <p:spPr>
            <a:xfrm>
              <a:off x="6191795" y="2860443"/>
              <a:ext cx="224717" cy="224717"/>
            </a:xfrm>
            <a:prstGeom prst="ellipse">
              <a:avLst/>
            </a:prstGeom>
            <a:solidFill>
              <a:srgbClr val="C07FFF">
                <a:alpha val="40000"/>
              </a:srgbClr>
            </a:solidFill>
            <a:ln w="9000" cap="rnd">
              <a:solidFill>
                <a:srgbClr val="C07FFF">
                  <a:alpha val="40000"/>
                </a:srgbClr>
              </a:solidFill>
              <a:prstDash val="solid"/>
              <a:round/>
            </a:ln>
          </p:spPr>
          <p:txBody>
            <a:bodyPr/>
            <a:lstStyle/>
            <a:p/>
          </p:txBody>
        </p:sp>
        <p:sp>
          <p:nvSpPr>
            <p:cNvPr id="172" name="pt172"/>
            <p:cNvSpPr/>
            <p:nvPr/>
          </p:nvSpPr>
          <p:spPr>
            <a:xfrm>
              <a:off x="6220197" y="2918733"/>
              <a:ext cx="167912" cy="167912"/>
            </a:xfrm>
            <a:prstGeom prst="ellipse">
              <a:avLst/>
            </a:prstGeom>
            <a:solidFill>
              <a:srgbClr val="E26EF7">
                <a:alpha val="40000"/>
              </a:srgbClr>
            </a:solidFill>
            <a:ln w="9000" cap="rnd">
              <a:solidFill>
                <a:srgbClr val="E26EF7">
                  <a:alpha val="40000"/>
                </a:srgbClr>
              </a:solidFill>
              <a:prstDash val="solid"/>
              <a:round/>
            </a:ln>
          </p:spPr>
          <p:txBody>
            <a:bodyPr/>
            <a:lstStyle/>
            <a:p/>
          </p:txBody>
        </p:sp>
        <p:sp>
          <p:nvSpPr>
            <p:cNvPr id="173" name="pt173"/>
            <p:cNvSpPr/>
            <p:nvPr/>
          </p:nvSpPr>
          <p:spPr>
            <a:xfrm>
              <a:off x="6081943" y="2991531"/>
              <a:ext cx="82090" cy="82090"/>
            </a:xfrm>
            <a:prstGeom prst="ellipse">
              <a:avLst/>
            </a:prstGeom>
            <a:solidFill>
              <a:srgbClr val="FB61D8">
                <a:alpha val="40000"/>
              </a:srgbClr>
            </a:solidFill>
            <a:ln w="9000" cap="rnd">
              <a:solidFill>
                <a:srgbClr val="FB61D8">
                  <a:alpha val="40000"/>
                </a:srgbClr>
              </a:solidFill>
              <a:prstDash val="solid"/>
              <a:round/>
            </a:ln>
          </p:spPr>
          <p:txBody>
            <a:bodyPr/>
            <a:lstStyle/>
            <a:p/>
          </p:txBody>
        </p:sp>
        <p:sp>
          <p:nvSpPr>
            <p:cNvPr id="174" name="pt174"/>
            <p:cNvSpPr/>
            <p:nvPr/>
          </p:nvSpPr>
          <p:spPr>
            <a:xfrm>
              <a:off x="6136454" y="3209964"/>
              <a:ext cx="63651" cy="63651"/>
            </a:xfrm>
            <a:prstGeom prst="ellipse">
              <a:avLst/>
            </a:prstGeom>
            <a:solidFill>
              <a:srgbClr val="D873FC">
                <a:alpha val="40000"/>
              </a:srgbClr>
            </a:solidFill>
            <a:ln w="9000" cap="rnd">
              <a:solidFill>
                <a:srgbClr val="D873FC">
                  <a:alpha val="40000"/>
                </a:srgbClr>
              </a:solidFill>
              <a:prstDash val="solid"/>
              <a:round/>
            </a:ln>
          </p:spPr>
          <p:txBody>
            <a:bodyPr/>
            <a:lstStyle/>
            <a:p/>
          </p:txBody>
        </p:sp>
        <p:sp>
          <p:nvSpPr>
            <p:cNvPr id="175" name="pt175"/>
            <p:cNvSpPr/>
            <p:nvPr/>
          </p:nvSpPr>
          <p:spPr>
            <a:xfrm>
              <a:off x="6233731" y="2925024"/>
              <a:ext cx="95553" cy="95553"/>
            </a:xfrm>
            <a:prstGeom prst="ellipse">
              <a:avLst/>
            </a:prstGeom>
            <a:solidFill>
              <a:srgbClr val="F663E1">
                <a:alpha val="40000"/>
              </a:srgbClr>
            </a:solidFill>
            <a:ln w="9000" cap="rnd">
              <a:solidFill>
                <a:srgbClr val="F663E1">
                  <a:alpha val="40000"/>
                </a:srgbClr>
              </a:solidFill>
              <a:prstDash val="solid"/>
              <a:round/>
            </a:ln>
          </p:spPr>
          <p:txBody>
            <a:bodyPr/>
            <a:lstStyle/>
            <a:p/>
          </p:txBody>
        </p:sp>
        <p:sp>
          <p:nvSpPr>
            <p:cNvPr id="176" name="pt176"/>
            <p:cNvSpPr/>
            <p:nvPr/>
          </p:nvSpPr>
          <p:spPr>
            <a:xfrm>
              <a:off x="6182432" y="2889129"/>
              <a:ext cx="107569" cy="107569"/>
            </a:xfrm>
            <a:prstGeom prst="ellipse">
              <a:avLst/>
            </a:prstGeom>
            <a:solidFill>
              <a:srgbClr val="FF61C4">
                <a:alpha val="40000"/>
              </a:srgbClr>
            </a:solidFill>
            <a:ln w="9000" cap="rnd">
              <a:solidFill>
                <a:srgbClr val="FF61C4">
                  <a:alpha val="40000"/>
                </a:srgbClr>
              </a:solidFill>
              <a:prstDash val="solid"/>
              <a:round/>
            </a:ln>
          </p:spPr>
          <p:txBody>
            <a:bodyPr/>
            <a:lstStyle/>
            <a:p/>
          </p:txBody>
        </p:sp>
        <p:sp>
          <p:nvSpPr>
            <p:cNvPr id="177" name="pt177"/>
            <p:cNvSpPr/>
            <p:nvPr/>
          </p:nvSpPr>
          <p:spPr>
            <a:xfrm>
              <a:off x="6069109" y="2895357"/>
              <a:ext cx="334215" cy="334215"/>
            </a:xfrm>
            <a:prstGeom prst="ellipse">
              <a:avLst/>
            </a:prstGeom>
            <a:solidFill>
              <a:srgbClr val="FE6E89">
                <a:alpha val="40000"/>
              </a:srgbClr>
            </a:solidFill>
            <a:ln w="9000" cap="rnd">
              <a:solidFill>
                <a:srgbClr val="FE6E89">
                  <a:alpha val="40000"/>
                </a:srgbClr>
              </a:solidFill>
              <a:prstDash val="solid"/>
              <a:round/>
            </a:ln>
          </p:spPr>
          <p:txBody>
            <a:bodyPr/>
            <a:lstStyle/>
            <a:p/>
          </p:txBody>
        </p:sp>
        <p:sp>
          <p:nvSpPr>
            <p:cNvPr id="178" name="pt178"/>
            <p:cNvSpPr/>
            <p:nvPr/>
          </p:nvSpPr>
          <p:spPr>
            <a:xfrm>
              <a:off x="6269769" y="2878641"/>
              <a:ext cx="68769" cy="68769"/>
            </a:xfrm>
            <a:prstGeom prst="ellipse">
              <a:avLst/>
            </a:prstGeom>
            <a:solidFill>
              <a:srgbClr val="EA6AF0">
                <a:alpha val="40000"/>
              </a:srgbClr>
            </a:solidFill>
            <a:ln w="9000" cap="rnd">
              <a:solidFill>
                <a:srgbClr val="EA6AF0">
                  <a:alpha val="40000"/>
                </a:srgbClr>
              </a:solidFill>
              <a:prstDash val="solid"/>
              <a:round/>
            </a:ln>
          </p:spPr>
          <p:txBody>
            <a:bodyPr/>
            <a:lstStyle/>
            <a:p/>
          </p:txBody>
        </p:sp>
        <p:sp>
          <p:nvSpPr>
            <p:cNvPr id="179" name="pt179"/>
            <p:cNvSpPr/>
            <p:nvPr/>
          </p:nvSpPr>
          <p:spPr>
            <a:xfrm>
              <a:off x="6241004" y="3051848"/>
              <a:ext cx="81006" cy="81006"/>
            </a:xfrm>
            <a:prstGeom prst="ellipse">
              <a:avLst/>
            </a:prstGeom>
            <a:solidFill>
              <a:srgbClr val="FF65AE">
                <a:alpha val="40000"/>
              </a:srgbClr>
            </a:solidFill>
            <a:ln w="9000" cap="rnd">
              <a:solidFill>
                <a:srgbClr val="FF65AE">
                  <a:alpha val="40000"/>
                </a:srgbClr>
              </a:solidFill>
              <a:prstDash val="solid"/>
              <a:round/>
            </a:ln>
          </p:spPr>
          <p:txBody>
            <a:bodyPr/>
            <a:lstStyle/>
            <a:p/>
          </p:txBody>
        </p:sp>
        <p:sp>
          <p:nvSpPr>
            <p:cNvPr id="180" name="pt180"/>
            <p:cNvSpPr/>
            <p:nvPr/>
          </p:nvSpPr>
          <p:spPr>
            <a:xfrm>
              <a:off x="6214342" y="3017944"/>
              <a:ext cx="89040" cy="89040"/>
            </a:xfrm>
            <a:prstGeom prst="ellipse">
              <a:avLst/>
            </a:prstGeom>
            <a:solidFill>
              <a:srgbClr val="FB727C">
                <a:alpha val="40000"/>
              </a:srgbClr>
            </a:solidFill>
            <a:ln w="9000" cap="rnd">
              <a:solidFill>
                <a:srgbClr val="FB727C">
                  <a:alpha val="40000"/>
                </a:srgbClr>
              </a:solidFill>
              <a:prstDash val="solid"/>
              <a:round/>
            </a:ln>
          </p:spPr>
          <p:txBody>
            <a:bodyPr/>
            <a:lstStyle/>
            <a:p/>
          </p:txBody>
        </p:sp>
        <p:sp>
          <p:nvSpPr>
            <p:cNvPr id="181" name="pl181"/>
            <p:cNvSpPr/>
            <p:nvPr/>
          </p:nvSpPr>
          <p:spPr>
            <a:xfrm>
              <a:off x="3965991" y="1949149"/>
              <a:ext cx="3113775" cy="4109550"/>
            </a:xfrm>
            <a:custGeom>
              <a:avLst/>
              <a:pathLst>
                <a:path w="3113775" h="4109550">
                  <a:moveTo>
                    <a:pt x="0" y="4109550"/>
                  </a:moveTo>
                  <a:lnTo>
                    <a:pt x="0" y="4109550"/>
                  </a:lnTo>
                  <a:lnTo>
                    <a:pt x="3113775" y="0"/>
                  </a:lnTo>
                </a:path>
              </a:pathLst>
            </a:custGeom>
            <a:ln w="13550" cap="flat">
              <a:solidFill>
                <a:srgbClr val="000000">
                  <a:alpha val="25098"/>
                </a:srgbClr>
              </a:solidFill>
              <a:prstDash val="solid"/>
              <a:round/>
            </a:ln>
          </p:spPr>
          <p:txBody>
            <a:bodyPr/>
            <a:lstStyle/>
            <a:p/>
          </p:txBody>
        </p:sp>
        <p:sp>
          <p:nvSpPr>
            <p:cNvPr id="182" name="tx182"/>
            <p:cNvSpPr/>
            <p:nvPr/>
          </p:nvSpPr>
          <p:spPr>
            <a:xfrm>
              <a:off x="5336076" y="3166967"/>
              <a:ext cx="211013" cy="92198"/>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1DA3FF">
                      <a:alpha val="100000"/>
                    </a:srgbClr>
                  </a:solidFill>
                  <a:latin typeface="Arial"/>
                  <a:cs typeface="Arial"/>
                </a:rPr>
                <a:t>pan</a:t>
              </a:r>
            </a:p>
          </p:txBody>
        </p:sp>
        <p:sp>
          <p:nvSpPr>
            <p:cNvPr id="183" name="tx183"/>
            <p:cNvSpPr/>
            <p:nvPr/>
          </p:nvSpPr>
          <p:spPr>
            <a:xfrm>
              <a:off x="5972903" y="5599752"/>
              <a:ext cx="798375" cy="10173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7CCD7C">
                      <a:alpha val="100000"/>
                    </a:srgbClr>
                  </a:solidFill>
                  <a:latin typeface="Arial"/>
                  <a:cs typeface="Arial"/>
                </a:rPr>
                <a:t>Improved (n=10)</a:t>
              </a:r>
            </a:p>
          </p:txBody>
        </p:sp>
        <p:sp>
          <p:nvSpPr>
            <p:cNvPr id="184" name="tx184"/>
            <p:cNvSpPr/>
            <p:nvPr/>
          </p:nvSpPr>
          <p:spPr>
            <a:xfrm>
              <a:off x="4140158" y="2371887"/>
              <a:ext cx="840562" cy="10173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E2231A">
                      <a:alpha val="100000"/>
                    </a:srgbClr>
                  </a:solidFill>
                  <a:latin typeface="Arial"/>
                  <a:cs typeface="Arial"/>
                </a:rPr>
                <a:t>Worsened (n=30)</a:t>
              </a:r>
            </a:p>
          </p:txBody>
        </p:sp>
        <p:sp>
          <p:nvSpPr>
            <p:cNvPr id="185" name="tx185"/>
            <p:cNvSpPr/>
            <p:nvPr/>
          </p:nvSpPr>
          <p:spPr>
            <a:xfrm>
              <a:off x="6396934" y="2371887"/>
              <a:ext cx="629680" cy="10173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A9A9A9">
                      <a:alpha val="100000"/>
                    </a:srgbClr>
                  </a:solidFill>
                  <a:latin typeface="Arial"/>
                  <a:cs typeface="Arial"/>
                </a:rPr>
                <a:t>Same (n=22)</a:t>
              </a:r>
            </a:p>
          </p:txBody>
        </p:sp>
        <p:sp>
          <p:nvSpPr>
            <p:cNvPr id="186" name="rc186"/>
            <p:cNvSpPr/>
            <p:nvPr/>
          </p:nvSpPr>
          <p:spPr>
            <a:xfrm>
              <a:off x="3965991" y="1949149"/>
              <a:ext cx="3113775" cy="4109550"/>
            </a:xfrm>
            <a:prstGeom prst="rect">
              <a:avLst/>
            </a:prstGeom>
            <a:ln w="13550" cap="rnd">
              <a:solidFill>
                <a:srgbClr val="B3B3B3">
                  <a:alpha val="100000"/>
                </a:srgbClr>
              </a:solidFill>
              <a:prstDash val="solid"/>
              <a:round/>
            </a:ln>
          </p:spPr>
          <p:txBody>
            <a:bodyPr/>
            <a:lstStyle/>
            <a:p/>
          </p:txBody>
        </p:sp>
        <p:sp>
          <p:nvSpPr>
            <p:cNvPr id="187" name="rc187"/>
            <p:cNvSpPr/>
            <p:nvPr/>
          </p:nvSpPr>
          <p:spPr>
            <a:xfrm>
              <a:off x="7149355" y="1949149"/>
              <a:ext cx="3113775" cy="4109550"/>
            </a:xfrm>
            <a:prstGeom prst="rect">
              <a:avLst/>
            </a:prstGeom>
            <a:solidFill>
              <a:srgbClr val="FFFFFF">
                <a:alpha val="100000"/>
              </a:srgbClr>
            </a:solidFill>
          </p:spPr>
          <p:txBody>
            <a:bodyPr/>
            <a:lstStyle/>
            <a:p/>
          </p:txBody>
        </p:sp>
        <p:sp>
          <p:nvSpPr>
            <p:cNvPr id="188" name="pl188"/>
            <p:cNvSpPr/>
            <p:nvPr/>
          </p:nvSpPr>
          <p:spPr>
            <a:xfrm>
              <a:off x="7149355" y="5498307"/>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89" name="pl189"/>
            <p:cNvSpPr/>
            <p:nvPr/>
          </p:nvSpPr>
          <p:spPr>
            <a:xfrm>
              <a:off x="7149355" y="4751116"/>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90" name="pl190"/>
            <p:cNvSpPr/>
            <p:nvPr/>
          </p:nvSpPr>
          <p:spPr>
            <a:xfrm>
              <a:off x="7149355" y="4003925"/>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91" name="pl191"/>
            <p:cNvSpPr/>
            <p:nvPr/>
          </p:nvSpPr>
          <p:spPr>
            <a:xfrm>
              <a:off x="7149355" y="3256734"/>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92" name="pl192"/>
            <p:cNvSpPr/>
            <p:nvPr/>
          </p:nvSpPr>
          <p:spPr>
            <a:xfrm>
              <a:off x="7149355" y="2509543"/>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93" name="pl193"/>
            <p:cNvSpPr/>
            <p:nvPr/>
          </p:nvSpPr>
          <p:spPr>
            <a:xfrm>
              <a:off x="7149355" y="2135947"/>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94" name="pl194"/>
            <p:cNvSpPr/>
            <p:nvPr/>
          </p:nvSpPr>
          <p:spPr>
            <a:xfrm>
              <a:off x="7573961"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95" name="pl195"/>
            <p:cNvSpPr/>
            <p:nvPr/>
          </p:nvSpPr>
          <p:spPr>
            <a:xfrm>
              <a:off x="8140102"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96" name="pl196"/>
            <p:cNvSpPr/>
            <p:nvPr/>
          </p:nvSpPr>
          <p:spPr>
            <a:xfrm>
              <a:off x="8706243"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97" name="pl197"/>
            <p:cNvSpPr/>
            <p:nvPr/>
          </p:nvSpPr>
          <p:spPr>
            <a:xfrm>
              <a:off x="9272384"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98" name="pl198"/>
            <p:cNvSpPr/>
            <p:nvPr/>
          </p:nvSpPr>
          <p:spPr>
            <a:xfrm>
              <a:off x="9838525"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99" name="pl199"/>
            <p:cNvSpPr/>
            <p:nvPr/>
          </p:nvSpPr>
          <p:spPr>
            <a:xfrm>
              <a:off x="10121595"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200" name="pl200"/>
            <p:cNvSpPr/>
            <p:nvPr/>
          </p:nvSpPr>
          <p:spPr>
            <a:xfrm>
              <a:off x="7149355" y="5871902"/>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201" name="pl201"/>
            <p:cNvSpPr/>
            <p:nvPr/>
          </p:nvSpPr>
          <p:spPr>
            <a:xfrm>
              <a:off x="7149355" y="5124711"/>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202" name="pl202"/>
            <p:cNvSpPr/>
            <p:nvPr/>
          </p:nvSpPr>
          <p:spPr>
            <a:xfrm>
              <a:off x="7149355" y="4377520"/>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203" name="pl203"/>
            <p:cNvSpPr/>
            <p:nvPr/>
          </p:nvSpPr>
          <p:spPr>
            <a:xfrm>
              <a:off x="7149355" y="3630329"/>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204" name="pl204"/>
            <p:cNvSpPr/>
            <p:nvPr/>
          </p:nvSpPr>
          <p:spPr>
            <a:xfrm>
              <a:off x="7149355" y="2883138"/>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205" name="pl205"/>
            <p:cNvSpPr/>
            <p:nvPr/>
          </p:nvSpPr>
          <p:spPr>
            <a:xfrm>
              <a:off x="7290891"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206" name="pl206"/>
            <p:cNvSpPr/>
            <p:nvPr/>
          </p:nvSpPr>
          <p:spPr>
            <a:xfrm>
              <a:off x="7857032"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207" name="pl207"/>
            <p:cNvSpPr/>
            <p:nvPr/>
          </p:nvSpPr>
          <p:spPr>
            <a:xfrm>
              <a:off x="8423172"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208" name="pl208"/>
            <p:cNvSpPr/>
            <p:nvPr/>
          </p:nvSpPr>
          <p:spPr>
            <a:xfrm>
              <a:off x="8989313"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209" name="pl209"/>
            <p:cNvSpPr/>
            <p:nvPr/>
          </p:nvSpPr>
          <p:spPr>
            <a:xfrm>
              <a:off x="9555454"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210" name="pt210"/>
            <p:cNvSpPr/>
            <p:nvPr/>
          </p:nvSpPr>
          <p:spPr>
            <a:xfrm>
              <a:off x="9410678" y="2948495"/>
              <a:ext cx="108388" cy="108388"/>
            </a:xfrm>
            <a:prstGeom prst="ellipse">
              <a:avLst/>
            </a:prstGeom>
            <a:solidFill>
              <a:srgbClr val="D29300">
                <a:alpha val="40000"/>
              </a:srgbClr>
            </a:solidFill>
            <a:ln w="9000" cap="rnd">
              <a:solidFill>
                <a:srgbClr val="D29300">
                  <a:alpha val="40000"/>
                </a:srgbClr>
              </a:solidFill>
              <a:prstDash val="solid"/>
              <a:round/>
            </a:ln>
          </p:spPr>
          <p:txBody>
            <a:bodyPr/>
            <a:lstStyle/>
            <a:p/>
          </p:txBody>
        </p:sp>
        <p:sp>
          <p:nvSpPr>
            <p:cNvPr id="211" name="pt211"/>
            <p:cNvSpPr/>
            <p:nvPr/>
          </p:nvSpPr>
          <p:spPr>
            <a:xfrm>
              <a:off x="9324976" y="2983263"/>
              <a:ext cx="98626" cy="98626"/>
            </a:xfrm>
            <a:prstGeom prst="ellipse">
              <a:avLst/>
            </a:prstGeom>
            <a:solidFill>
              <a:srgbClr val="C39A00">
                <a:alpha val="40000"/>
              </a:srgbClr>
            </a:solidFill>
            <a:ln w="9000" cap="rnd">
              <a:solidFill>
                <a:srgbClr val="C39A00">
                  <a:alpha val="40000"/>
                </a:srgbClr>
              </a:solidFill>
              <a:prstDash val="solid"/>
              <a:round/>
            </a:ln>
          </p:spPr>
          <p:txBody>
            <a:bodyPr/>
            <a:lstStyle/>
            <a:p/>
          </p:txBody>
        </p:sp>
        <p:sp>
          <p:nvSpPr>
            <p:cNvPr id="212" name="pt212"/>
            <p:cNvSpPr/>
            <p:nvPr/>
          </p:nvSpPr>
          <p:spPr>
            <a:xfrm>
              <a:off x="9499856" y="2880073"/>
              <a:ext cx="65904" cy="65904"/>
            </a:xfrm>
            <a:prstGeom prst="ellipse">
              <a:avLst/>
            </a:prstGeom>
            <a:solidFill>
              <a:srgbClr val="F8766D">
                <a:alpha val="40000"/>
              </a:srgbClr>
            </a:solidFill>
            <a:ln w="9000" cap="rnd">
              <a:solidFill>
                <a:srgbClr val="F8766D">
                  <a:alpha val="40000"/>
                </a:srgbClr>
              </a:solidFill>
              <a:prstDash val="solid"/>
              <a:round/>
            </a:ln>
          </p:spPr>
          <p:txBody>
            <a:bodyPr/>
            <a:lstStyle/>
            <a:p/>
          </p:txBody>
        </p:sp>
        <p:sp>
          <p:nvSpPr>
            <p:cNvPr id="213" name="pt213"/>
            <p:cNvSpPr/>
            <p:nvPr/>
          </p:nvSpPr>
          <p:spPr>
            <a:xfrm>
              <a:off x="9455726" y="2858589"/>
              <a:ext cx="108873" cy="108873"/>
            </a:xfrm>
            <a:prstGeom prst="ellipse">
              <a:avLst/>
            </a:prstGeom>
            <a:solidFill>
              <a:srgbClr val="FF67A3">
                <a:alpha val="40000"/>
              </a:srgbClr>
            </a:solidFill>
            <a:ln w="9000" cap="rnd">
              <a:solidFill>
                <a:srgbClr val="FF67A3">
                  <a:alpha val="40000"/>
                </a:srgbClr>
              </a:solidFill>
              <a:prstDash val="solid"/>
              <a:round/>
            </a:ln>
          </p:spPr>
          <p:txBody>
            <a:bodyPr/>
            <a:lstStyle/>
            <a:p/>
          </p:txBody>
        </p:sp>
        <p:sp>
          <p:nvSpPr>
            <p:cNvPr id="214" name="pt214"/>
            <p:cNvSpPr/>
            <p:nvPr/>
          </p:nvSpPr>
          <p:spPr>
            <a:xfrm>
              <a:off x="9385838" y="3058609"/>
              <a:ext cx="67484" cy="67484"/>
            </a:xfrm>
            <a:prstGeom prst="ellipse">
              <a:avLst/>
            </a:prstGeom>
            <a:solidFill>
              <a:srgbClr val="F47A5D">
                <a:alpha val="40000"/>
              </a:srgbClr>
            </a:solidFill>
            <a:ln w="9000" cap="rnd">
              <a:solidFill>
                <a:srgbClr val="F47A5D">
                  <a:alpha val="40000"/>
                </a:srgbClr>
              </a:solidFill>
              <a:prstDash val="solid"/>
              <a:round/>
            </a:ln>
          </p:spPr>
          <p:txBody>
            <a:bodyPr/>
            <a:lstStyle/>
            <a:p/>
          </p:txBody>
        </p:sp>
        <p:sp>
          <p:nvSpPr>
            <p:cNvPr id="215" name="pt215"/>
            <p:cNvSpPr/>
            <p:nvPr/>
          </p:nvSpPr>
          <p:spPr>
            <a:xfrm>
              <a:off x="9280929" y="2991750"/>
              <a:ext cx="141428" cy="141428"/>
            </a:xfrm>
            <a:prstGeom prst="ellipse">
              <a:avLst/>
            </a:prstGeom>
            <a:solidFill>
              <a:srgbClr val="F07F4B">
                <a:alpha val="40000"/>
              </a:srgbClr>
            </a:solidFill>
            <a:ln w="9000" cap="rnd">
              <a:solidFill>
                <a:srgbClr val="F07F4B">
                  <a:alpha val="40000"/>
                </a:srgbClr>
              </a:solidFill>
              <a:prstDash val="solid"/>
              <a:round/>
            </a:ln>
          </p:spPr>
          <p:txBody>
            <a:bodyPr/>
            <a:lstStyle/>
            <a:p/>
          </p:txBody>
        </p:sp>
        <p:sp>
          <p:nvSpPr>
            <p:cNvPr id="216" name="pt216"/>
            <p:cNvSpPr/>
            <p:nvPr/>
          </p:nvSpPr>
          <p:spPr>
            <a:xfrm>
              <a:off x="9390959" y="2981309"/>
              <a:ext cx="102534" cy="102534"/>
            </a:xfrm>
            <a:prstGeom prst="ellipse">
              <a:avLst/>
            </a:prstGeom>
            <a:solidFill>
              <a:srgbClr val="EB8334">
                <a:alpha val="40000"/>
              </a:srgbClr>
            </a:solidFill>
            <a:ln w="9000" cap="rnd">
              <a:solidFill>
                <a:srgbClr val="EB8334">
                  <a:alpha val="40000"/>
                </a:srgbClr>
              </a:solidFill>
              <a:prstDash val="solid"/>
              <a:round/>
            </a:ln>
          </p:spPr>
          <p:txBody>
            <a:bodyPr/>
            <a:lstStyle/>
            <a:p/>
          </p:txBody>
        </p:sp>
        <p:sp>
          <p:nvSpPr>
            <p:cNvPr id="217" name="pt217"/>
            <p:cNvSpPr/>
            <p:nvPr/>
          </p:nvSpPr>
          <p:spPr>
            <a:xfrm>
              <a:off x="9491347" y="2871564"/>
              <a:ext cx="82923" cy="82923"/>
            </a:xfrm>
            <a:prstGeom prst="ellipse">
              <a:avLst/>
            </a:prstGeom>
            <a:solidFill>
              <a:srgbClr val="DF8B00">
                <a:alpha val="40000"/>
              </a:srgbClr>
            </a:solidFill>
            <a:ln w="9000" cap="rnd">
              <a:solidFill>
                <a:srgbClr val="DF8B00">
                  <a:alpha val="40000"/>
                </a:srgbClr>
              </a:solidFill>
              <a:prstDash val="solid"/>
              <a:round/>
            </a:ln>
          </p:spPr>
          <p:txBody>
            <a:bodyPr/>
            <a:lstStyle/>
            <a:p/>
          </p:txBody>
        </p:sp>
        <p:sp>
          <p:nvSpPr>
            <p:cNvPr id="218" name="pt218"/>
            <p:cNvSpPr/>
            <p:nvPr/>
          </p:nvSpPr>
          <p:spPr>
            <a:xfrm>
              <a:off x="9202265" y="3355077"/>
              <a:ext cx="72301" cy="72301"/>
            </a:xfrm>
            <a:prstGeom prst="ellipse">
              <a:avLst/>
            </a:prstGeom>
            <a:solidFill>
              <a:srgbClr val="E58709">
                <a:alpha val="40000"/>
              </a:srgbClr>
            </a:solidFill>
            <a:ln w="9000" cap="rnd">
              <a:solidFill>
                <a:srgbClr val="E58709">
                  <a:alpha val="40000"/>
                </a:srgbClr>
              </a:solidFill>
              <a:prstDash val="solid"/>
              <a:round/>
            </a:ln>
          </p:spPr>
          <p:txBody>
            <a:bodyPr/>
            <a:lstStyle/>
            <a:p/>
          </p:txBody>
        </p:sp>
        <p:sp>
          <p:nvSpPr>
            <p:cNvPr id="219" name="pt219"/>
            <p:cNvSpPr/>
            <p:nvPr/>
          </p:nvSpPr>
          <p:spPr>
            <a:xfrm>
              <a:off x="9270901" y="3086788"/>
              <a:ext cx="70902" cy="70902"/>
            </a:xfrm>
            <a:prstGeom prst="ellipse">
              <a:avLst/>
            </a:prstGeom>
            <a:solidFill>
              <a:srgbClr val="D98F00">
                <a:alpha val="40000"/>
              </a:srgbClr>
            </a:solidFill>
            <a:ln w="9000" cap="rnd">
              <a:solidFill>
                <a:srgbClr val="D98F00">
                  <a:alpha val="40000"/>
                </a:srgbClr>
              </a:solidFill>
              <a:prstDash val="solid"/>
              <a:round/>
            </a:ln>
          </p:spPr>
          <p:txBody>
            <a:bodyPr/>
            <a:lstStyle/>
            <a:p/>
          </p:txBody>
        </p:sp>
        <p:sp>
          <p:nvSpPr>
            <p:cNvPr id="220" name="pt220"/>
            <p:cNvSpPr/>
            <p:nvPr/>
          </p:nvSpPr>
          <p:spPr>
            <a:xfrm>
              <a:off x="9450414" y="2935697"/>
              <a:ext cx="74207" cy="74207"/>
            </a:xfrm>
            <a:prstGeom prst="ellipse">
              <a:avLst/>
            </a:prstGeom>
            <a:solidFill>
              <a:srgbClr val="CB9700">
                <a:alpha val="40000"/>
              </a:srgbClr>
            </a:solidFill>
            <a:ln w="9000" cap="rnd">
              <a:solidFill>
                <a:srgbClr val="CB9700">
                  <a:alpha val="40000"/>
                </a:srgbClr>
              </a:solidFill>
              <a:prstDash val="solid"/>
              <a:round/>
            </a:ln>
          </p:spPr>
          <p:txBody>
            <a:bodyPr/>
            <a:lstStyle/>
            <a:p/>
          </p:txBody>
        </p:sp>
        <p:sp>
          <p:nvSpPr>
            <p:cNvPr id="221" name="pt221"/>
            <p:cNvSpPr/>
            <p:nvPr/>
          </p:nvSpPr>
          <p:spPr>
            <a:xfrm>
              <a:off x="9107741" y="3261473"/>
              <a:ext cx="80184" cy="80184"/>
            </a:xfrm>
            <a:prstGeom prst="ellipse">
              <a:avLst/>
            </a:prstGeom>
            <a:solidFill>
              <a:srgbClr val="9CA700">
                <a:alpha val="40000"/>
              </a:srgbClr>
            </a:solidFill>
            <a:ln w="9000" cap="rnd">
              <a:solidFill>
                <a:srgbClr val="9CA700">
                  <a:alpha val="40000"/>
                </a:srgbClr>
              </a:solidFill>
              <a:prstDash val="solid"/>
              <a:round/>
            </a:ln>
          </p:spPr>
          <p:txBody>
            <a:bodyPr/>
            <a:lstStyle/>
            <a:p/>
          </p:txBody>
        </p:sp>
        <p:sp>
          <p:nvSpPr>
            <p:cNvPr id="222" name="pt222"/>
            <p:cNvSpPr/>
            <p:nvPr/>
          </p:nvSpPr>
          <p:spPr>
            <a:xfrm>
              <a:off x="9300359" y="3108085"/>
              <a:ext cx="147860" cy="147860"/>
            </a:xfrm>
            <a:prstGeom prst="ellipse">
              <a:avLst/>
            </a:prstGeom>
            <a:solidFill>
              <a:srgbClr val="BA9E00">
                <a:alpha val="40000"/>
              </a:srgbClr>
            </a:solidFill>
            <a:ln w="9000" cap="rnd">
              <a:solidFill>
                <a:srgbClr val="BA9E00">
                  <a:alpha val="40000"/>
                </a:srgbClr>
              </a:solidFill>
              <a:prstDash val="solid"/>
              <a:round/>
            </a:ln>
          </p:spPr>
          <p:txBody>
            <a:bodyPr/>
            <a:lstStyle/>
            <a:p/>
          </p:txBody>
        </p:sp>
        <p:sp>
          <p:nvSpPr>
            <p:cNvPr id="223" name="pt223"/>
            <p:cNvSpPr/>
            <p:nvPr/>
          </p:nvSpPr>
          <p:spPr>
            <a:xfrm>
              <a:off x="9390130" y="2980480"/>
              <a:ext cx="104192" cy="104192"/>
            </a:xfrm>
            <a:prstGeom prst="ellipse">
              <a:avLst/>
            </a:prstGeom>
            <a:solidFill>
              <a:srgbClr val="FF62BA">
                <a:alpha val="40000"/>
              </a:srgbClr>
            </a:solidFill>
            <a:ln w="9000" cap="rnd">
              <a:solidFill>
                <a:srgbClr val="FF62BA">
                  <a:alpha val="40000"/>
                </a:srgbClr>
              </a:solidFill>
              <a:prstDash val="solid"/>
              <a:round/>
            </a:ln>
          </p:spPr>
          <p:txBody>
            <a:bodyPr/>
            <a:lstStyle/>
            <a:p/>
          </p:txBody>
        </p:sp>
        <p:sp>
          <p:nvSpPr>
            <p:cNvPr id="224" name="pt224"/>
            <p:cNvSpPr/>
            <p:nvPr/>
          </p:nvSpPr>
          <p:spPr>
            <a:xfrm>
              <a:off x="9358238" y="2971234"/>
              <a:ext cx="122685" cy="122685"/>
            </a:xfrm>
            <a:prstGeom prst="ellipse">
              <a:avLst/>
            </a:prstGeom>
            <a:solidFill>
              <a:srgbClr val="B1A100">
                <a:alpha val="40000"/>
              </a:srgbClr>
            </a:solidFill>
            <a:ln w="9000" cap="rnd">
              <a:solidFill>
                <a:srgbClr val="B1A100">
                  <a:alpha val="40000"/>
                </a:srgbClr>
              </a:solidFill>
              <a:prstDash val="solid"/>
              <a:round/>
            </a:ln>
          </p:spPr>
          <p:txBody>
            <a:bodyPr/>
            <a:lstStyle/>
            <a:p/>
          </p:txBody>
        </p:sp>
        <p:sp>
          <p:nvSpPr>
            <p:cNvPr id="225" name="pt225"/>
            <p:cNvSpPr/>
            <p:nvPr/>
          </p:nvSpPr>
          <p:spPr>
            <a:xfrm>
              <a:off x="9207980" y="3069158"/>
              <a:ext cx="106162" cy="106162"/>
            </a:xfrm>
            <a:prstGeom prst="ellipse">
              <a:avLst/>
            </a:prstGeom>
            <a:solidFill>
              <a:srgbClr val="90AA00">
                <a:alpha val="40000"/>
              </a:srgbClr>
            </a:solidFill>
            <a:ln w="9000" cap="rnd">
              <a:solidFill>
                <a:srgbClr val="90AA00">
                  <a:alpha val="40000"/>
                </a:srgbClr>
              </a:solidFill>
              <a:prstDash val="solid"/>
              <a:round/>
            </a:ln>
          </p:spPr>
          <p:txBody>
            <a:bodyPr/>
            <a:lstStyle/>
            <a:p/>
          </p:txBody>
        </p:sp>
        <p:sp>
          <p:nvSpPr>
            <p:cNvPr id="226" name="pt226"/>
            <p:cNvSpPr/>
            <p:nvPr/>
          </p:nvSpPr>
          <p:spPr>
            <a:xfrm>
              <a:off x="9395771" y="2881055"/>
              <a:ext cx="183492" cy="183492"/>
            </a:xfrm>
            <a:prstGeom prst="ellipse">
              <a:avLst/>
            </a:prstGeom>
            <a:solidFill>
              <a:srgbClr val="29B600">
                <a:alpha val="40000"/>
              </a:srgbClr>
            </a:solidFill>
            <a:ln w="9000" cap="rnd">
              <a:solidFill>
                <a:srgbClr val="29B600">
                  <a:alpha val="40000"/>
                </a:srgbClr>
              </a:solidFill>
              <a:prstDash val="solid"/>
              <a:round/>
            </a:ln>
          </p:spPr>
          <p:txBody>
            <a:bodyPr/>
            <a:lstStyle/>
            <a:p/>
          </p:txBody>
        </p:sp>
        <p:sp>
          <p:nvSpPr>
            <p:cNvPr id="227" name="pt227"/>
            <p:cNvSpPr/>
            <p:nvPr/>
          </p:nvSpPr>
          <p:spPr>
            <a:xfrm>
              <a:off x="9393599" y="2954061"/>
              <a:ext cx="97254" cy="97254"/>
            </a:xfrm>
            <a:prstGeom prst="ellipse">
              <a:avLst/>
            </a:prstGeom>
            <a:solidFill>
              <a:srgbClr val="83AD00">
                <a:alpha val="40000"/>
              </a:srgbClr>
            </a:solidFill>
            <a:ln w="9000" cap="rnd">
              <a:solidFill>
                <a:srgbClr val="83AD00">
                  <a:alpha val="40000"/>
                </a:srgbClr>
              </a:solidFill>
              <a:prstDash val="solid"/>
              <a:round/>
            </a:ln>
          </p:spPr>
          <p:txBody>
            <a:bodyPr/>
            <a:lstStyle/>
            <a:p/>
          </p:txBody>
        </p:sp>
        <p:sp>
          <p:nvSpPr>
            <p:cNvPr id="228" name="pt228"/>
            <p:cNvSpPr/>
            <p:nvPr/>
          </p:nvSpPr>
          <p:spPr>
            <a:xfrm>
              <a:off x="9392108" y="2870150"/>
              <a:ext cx="145527" cy="145527"/>
            </a:xfrm>
            <a:prstGeom prst="ellipse">
              <a:avLst/>
            </a:prstGeom>
            <a:solidFill>
              <a:srgbClr val="FE61CE">
                <a:alpha val="40000"/>
              </a:srgbClr>
            </a:solidFill>
            <a:ln w="9000" cap="rnd">
              <a:solidFill>
                <a:srgbClr val="FE61CE">
                  <a:alpha val="40000"/>
                </a:srgbClr>
              </a:solidFill>
              <a:prstDash val="solid"/>
              <a:round/>
            </a:ln>
          </p:spPr>
          <p:txBody>
            <a:bodyPr/>
            <a:lstStyle/>
            <a:p/>
          </p:txBody>
        </p:sp>
        <p:sp>
          <p:nvSpPr>
            <p:cNvPr id="229" name="pt229"/>
            <p:cNvSpPr/>
            <p:nvPr/>
          </p:nvSpPr>
          <p:spPr>
            <a:xfrm>
              <a:off x="9267359" y="3202797"/>
              <a:ext cx="77985" cy="77985"/>
            </a:xfrm>
            <a:prstGeom prst="ellipse">
              <a:avLst/>
            </a:prstGeom>
            <a:solidFill>
              <a:srgbClr val="74B000">
                <a:alpha val="40000"/>
              </a:srgbClr>
            </a:solidFill>
            <a:ln w="9000" cap="rnd">
              <a:solidFill>
                <a:srgbClr val="74B000">
                  <a:alpha val="40000"/>
                </a:srgbClr>
              </a:solidFill>
              <a:prstDash val="solid"/>
              <a:round/>
            </a:ln>
          </p:spPr>
          <p:txBody>
            <a:bodyPr/>
            <a:lstStyle/>
            <a:p/>
          </p:txBody>
        </p:sp>
        <p:sp>
          <p:nvSpPr>
            <p:cNvPr id="230" name="pt230"/>
            <p:cNvSpPr/>
            <p:nvPr/>
          </p:nvSpPr>
          <p:spPr>
            <a:xfrm>
              <a:off x="9373202" y="2956311"/>
              <a:ext cx="92756" cy="92756"/>
            </a:xfrm>
            <a:prstGeom prst="ellipse">
              <a:avLst/>
            </a:prstGeom>
            <a:solidFill>
              <a:srgbClr val="62B200">
                <a:alpha val="40000"/>
              </a:srgbClr>
            </a:solidFill>
            <a:ln w="9000" cap="rnd">
              <a:solidFill>
                <a:srgbClr val="62B200">
                  <a:alpha val="40000"/>
                </a:srgbClr>
              </a:solidFill>
              <a:prstDash val="solid"/>
              <a:round/>
            </a:ln>
          </p:spPr>
          <p:txBody>
            <a:bodyPr/>
            <a:lstStyle/>
            <a:p/>
          </p:txBody>
        </p:sp>
        <p:sp>
          <p:nvSpPr>
            <p:cNvPr id="231" name="pt231"/>
            <p:cNvSpPr/>
            <p:nvPr/>
          </p:nvSpPr>
          <p:spPr>
            <a:xfrm>
              <a:off x="9353953" y="3033967"/>
              <a:ext cx="176545" cy="176545"/>
            </a:xfrm>
            <a:prstGeom prst="ellipse">
              <a:avLst/>
            </a:prstGeom>
            <a:solidFill>
              <a:srgbClr val="4CB400">
                <a:alpha val="40000"/>
              </a:srgbClr>
            </a:solidFill>
            <a:ln w="9000" cap="rnd">
              <a:solidFill>
                <a:srgbClr val="4CB400">
                  <a:alpha val="40000"/>
                </a:srgbClr>
              </a:solidFill>
              <a:prstDash val="solid"/>
              <a:round/>
            </a:ln>
          </p:spPr>
          <p:txBody>
            <a:bodyPr/>
            <a:lstStyle/>
            <a:p/>
          </p:txBody>
        </p:sp>
        <p:sp>
          <p:nvSpPr>
            <p:cNvPr id="232" name="pt232"/>
            <p:cNvSpPr/>
            <p:nvPr/>
          </p:nvSpPr>
          <p:spPr>
            <a:xfrm>
              <a:off x="9238575" y="3061704"/>
              <a:ext cx="180845" cy="180845"/>
            </a:xfrm>
            <a:prstGeom prst="ellipse">
              <a:avLst/>
            </a:prstGeom>
            <a:solidFill>
              <a:srgbClr val="FF6B96">
                <a:alpha val="40000"/>
              </a:srgbClr>
            </a:solidFill>
            <a:ln w="9000" cap="rnd">
              <a:solidFill>
                <a:srgbClr val="FF6B96">
                  <a:alpha val="40000"/>
                </a:srgbClr>
              </a:solidFill>
              <a:prstDash val="solid"/>
              <a:round/>
            </a:ln>
          </p:spPr>
          <p:txBody>
            <a:bodyPr/>
            <a:lstStyle/>
            <a:p/>
          </p:txBody>
        </p:sp>
        <p:sp>
          <p:nvSpPr>
            <p:cNvPr id="233" name="pt233"/>
            <p:cNvSpPr/>
            <p:nvPr/>
          </p:nvSpPr>
          <p:spPr>
            <a:xfrm>
              <a:off x="9436694" y="2921978"/>
              <a:ext cx="101647" cy="101647"/>
            </a:xfrm>
            <a:prstGeom prst="ellipse">
              <a:avLst/>
            </a:prstGeom>
            <a:solidFill>
              <a:srgbClr val="00B825">
                <a:alpha val="40000"/>
              </a:srgbClr>
            </a:solidFill>
            <a:ln w="9000" cap="rnd">
              <a:solidFill>
                <a:srgbClr val="00B825">
                  <a:alpha val="40000"/>
                </a:srgbClr>
              </a:solidFill>
              <a:prstDash val="solid"/>
              <a:round/>
            </a:ln>
          </p:spPr>
          <p:txBody>
            <a:bodyPr/>
            <a:lstStyle/>
            <a:p/>
          </p:txBody>
        </p:sp>
        <p:sp>
          <p:nvSpPr>
            <p:cNvPr id="234" name="pt234"/>
            <p:cNvSpPr/>
            <p:nvPr/>
          </p:nvSpPr>
          <p:spPr>
            <a:xfrm>
              <a:off x="9401571" y="2902258"/>
              <a:ext cx="81310" cy="81310"/>
            </a:xfrm>
            <a:prstGeom prst="ellipse">
              <a:avLst/>
            </a:prstGeom>
            <a:solidFill>
              <a:srgbClr val="00BA40">
                <a:alpha val="40000"/>
              </a:srgbClr>
            </a:solidFill>
            <a:ln w="9000" cap="rnd">
              <a:solidFill>
                <a:srgbClr val="00BA40">
                  <a:alpha val="40000"/>
                </a:srgbClr>
              </a:solidFill>
              <a:prstDash val="solid"/>
              <a:round/>
            </a:ln>
          </p:spPr>
          <p:txBody>
            <a:bodyPr/>
            <a:lstStyle/>
            <a:p/>
          </p:txBody>
        </p:sp>
        <p:sp>
          <p:nvSpPr>
            <p:cNvPr id="235" name="pt235"/>
            <p:cNvSpPr/>
            <p:nvPr/>
          </p:nvSpPr>
          <p:spPr>
            <a:xfrm>
              <a:off x="9284860" y="3048214"/>
              <a:ext cx="88275" cy="88275"/>
            </a:xfrm>
            <a:prstGeom prst="ellipse">
              <a:avLst/>
            </a:prstGeom>
            <a:solidFill>
              <a:srgbClr val="A7A400">
                <a:alpha val="40000"/>
              </a:srgbClr>
            </a:solidFill>
            <a:ln w="9000" cap="rnd">
              <a:solidFill>
                <a:srgbClr val="A7A400">
                  <a:alpha val="40000"/>
                </a:srgbClr>
              </a:solidFill>
              <a:prstDash val="solid"/>
              <a:round/>
            </a:ln>
          </p:spPr>
          <p:txBody>
            <a:bodyPr/>
            <a:lstStyle/>
            <a:p/>
          </p:txBody>
        </p:sp>
        <p:sp>
          <p:nvSpPr>
            <p:cNvPr id="236" name="pt236"/>
            <p:cNvSpPr/>
            <p:nvPr/>
          </p:nvSpPr>
          <p:spPr>
            <a:xfrm>
              <a:off x="9480508" y="2860725"/>
              <a:ext cx="104600" cy="104600"/>
            </a:xfrm>
            <a:prstGeom prst="ellipse">
              <a:avLst/>
            </a:prstGeom>
            <a:solidFill>
              <a:srgbClr val="00BC53">
                <a:alpha val="40000"/>
              </a:srgbClr>
            </a:solidFill>
            <a:ln w="9000" cap="rnd">
              <a:solidFill>
                <a:srgbClr val="00BC53">
                  <a:alpha val="40000"/>
                </a:srgbClr>
              </a:solidFill>
              <a:prstDash val="solid"/>
              <a:round/>
            </a:ln>
          </p:spPr>
          <p:txBody>
            <a:bodyPr/>
            <a:lstStyle/>
            <a:p/>
          </p:txBody>
        </p:sp>
        <p:sp>
          <p:nvSpPr>
            <p:cNvPr id="237" name="pt237"/>
            <p:cNvSpPr/>
            <p:nvPr/>
          </p:nvSpPr>
          <p:spPr>
            <a:xfrm>
              <a:off x="9258410" y="3104184"/>
              <a:ext cx="95885" cy="95885"/>
            </a:xfrm>
            <a:prstGeom prst="ellipse">
              <a:avLst/>
            </a:prstGeom>
            <a:solidFill>
              <a:srgbClr val="00BE72">
                <a:alpha val="40000"/>
              </a:srgbClr>
            </a:solidFill>
            <a:ln w="9000" cap="rnd">
              <a:solidFill>
                <a:srgbClr val="00BE72">
                  <a:alpha val="40000"/>
                </a:srgbClr>
              </a:solidFill>
              <a:prstDash val="solid"/>
              <a:round/>
            </a:ln>
          </p:spPr>
          <p:txBody>
            <a:bodyPr/>
            <a:lstStyle/>
            <a:p/>
          </p:txBody>
        </p:sp>
        <p:sp>
          <p:nvSpPr>
            <p:cNvPr id="238" name="pt238"/>
            <p:cNvSpPr/>
            <p:nvPr/>
          </p:nvSpPr>
          <p:spPr>
            <a:xfrm>
              <a:off x="9315466" y="3056174"/>
              <a:ext cx="72355" cy="72355"/>
            </a:xfrm>
            <a:prstGeom prst="ellipse">
              <a:avLst/>
            </a:prstGeom>
            <a:solidFill>
              <a:srgbClr val="00BD64">
                <a:alpha val="40000"/>
              </a:srgbClr>
            </a:solidFill>
            <a:ln w="9000" cap="rnd">
              <a:solidFill>
                <a:srgbClr val="00BD64">
                  <a:alpha val="40000"/>
                </a:srgbClr>
              </a:solidFill>
              <a:prstDash val="solid"/>
              <a:round/>
            </a:ln>
          </p:spPr>
          <p:txBody>
            <a:bodyPr/>
            <a:lstStyle/>
            <a:p/>
          </p:txBody>
        </p:sp>
        <p:sp>
          <p:nvSpPr>
            <p:cNvPr id="239" name="pt239"/>
            <p:cNvSpPr/>
            <p:nvPr/>
          </p:nvSpPr>
          <p:spPr>
            <a:xfrm>
              <a:off x="9449133" y="2851996"/>
              <a:ext cx="122059" cy="122059"/>
            </a:xfrm>
            <a:prstGeom prst="ellipse">
              <a:avLst/>
            </a:prstGeom>
            <a:solidFill>
              <a:srgbClr val="00BF80">
                <a:alpha val="40000"/>
              </a:srgbClr>
            </a:solidFill>
            <a:ln w="9000" cap="rnd">
              <a:solidFill>
                <a:srgbClr val="00BF80">
                  <a:alpha val="40000"/>
                </a:srgbClr>
              </a:solidFill>
              <a:prstDash val="solid"/>
              <a:round/>
            </a:ln>
          </p:spPr>
          <p:txBody>
            <a:bodyPr/>
            <a:lstStyle/>
            <a:p/>
          </p:txBody>
        </p:sp>
        <p:sp>
          <p:nvSpPr>
            <p:cNvPr id="240" name="pt240"/>
            <p:cNvSpPr/>
            <p:nvPr/>
          </p:nvSpPr>
          <p:spPr>
            <a:xfrm>
              <a:off x="9366634" y="2986872"/>
              <a:ext cx="151184" cy="151184"/>
            </a:xfrm>
            <a:prstGeom prst="ellipse">
              <a:avLst/>
            </a:prstGeom>
            <a:solidFill>
              <a:srgbClr val="00C08D">
                <a:alpha val="40000"/>
              </a:srgbClr>
            </a:solidFill>
            <a:ln w="9000" cap="rnd">
              <a:solidFill>
                <a:srgbClr val="00C08D">
                  <a:alpha val="40000"/>
                </a:srgbClr>
              </a:solidFill>
              <a:prstDash val="solid"/>
              <a:round/>
            </a:ln>
          </p:spPr>
          <p:txBody>
            <a:bodyPr/>
            <a:lstStyle/>
            <a:p/>
          </p:txBody>
        </p:sp>
        <p:sp>
          <p:nvSpPr>
            <p:cNvPr id="241" name="pt241"/>
            <p:cNvSpPr/>
            <p:nvPr/>
          </p:nvSpPr>
          <p:spPr>
            <a:xfrm>
              <a:off x="9219121" y="3050412"/>
              <a:ext cx="83879" cy="83879"/>
            </a:xfrm>
            <a:prstGeom prst="ellipse">
              <a:avLst/>
            </a:prstGeom>
            <a:solidFill>
              <a:srgbClr val="00C0BA">
                <a:alpha val="40000"/>
              </a:srgbClr>
            </a:solidFill>
            <a:ln w="9000" cap="rnd">
              <a:solidFill>
                <a:srgbClr val="00C0BA">
                  <a:alpha val="40000"/>
                </a:srgbClr>
              </a:solidFill>
              <a:prstDash val="solid"/>
              <a:round/>
            </a:ln>
          </p:spPr>
          <p:txBody>
            <a:bodyPr/>
            <a:lstStyle/>
            <a:p/>
          </p:txBody>
        </p:sp>
        <p:sp>
          <p:nvSpPr>
            <p:cNvPr id="242" name="pt242"/>
            <p:cNvSpPr/>
            <p:nvPr/>
          </p:nvSpPr>
          <p:spPr>
            <a:xfrm>
              <a:off x="9326531" y="2909640"/>
              <a:ext cx="186098" cy="186098"/>
            </a:xfrm>
            <a:prstGeom prst="ellipse">
              <a:avLst/>
            </a:prstGeom>
            <a:solidFill>
              <a:srgbClr val="00C199">
                <a:alpha val="40000"/>
              </a:srgbClr>
            </a:solidFill>
            <a:ln w="9000" cap="rnd">
              <a:solidFill>
                <a:srgbClr val="00C199">
                  <a:alpha val="40000"/>
                </a:srgbClr>
              </a:solidFill>
              <a:prstDash val="solid"/>
              <a:round/>
            </a:ln>
          </p:spPr>
          <p:txBody>
            <a:bodyPr/>
            <a:lstStyle/>
            <a:p/>
          </p:txBody>
        </p:sp>
        <p:sp>
          <p:nvSpPr>
            <p:cNvPr id="243" name="pt243"/>
            <p:cNvSpPr/>
            <p:nvPr/>
          </p:nvSpPr>
          <p:spPr>
            <a:xfrm>
              <a:off x="9409291" y="2939866"/>
              <a:ext cx="65871" cy="65871"/>
            </a:xfrm>
            <a:prstGeom prst="ellipse">
              <a:avLst/>
            </a:prstGeom>
            <a:solidFill>
              <a:srgbClr val="CD79FF">
                <a:alpha val="40000"/>
              </a:srgbClr>
            </a:solidFill>
            <a:ln w="9000" cap="rnd">
              <a:solidFill>
                <a:srgbClr val="CD79FF">
                  <a:alpha val="40000"/>
                </a:srgbClr>
              </a:solidFill>
              <a:prstDash val="solid"/>
              <a:round/>
            </a:ln>
          </p:spPr>
          <p:txBody>
            <a:bodyPr/>
            <a:lstStyle/>
            <a:p/>
          </p:txBody>
        </p:sp>
        <p:sp>
          <p:nvSpPr>
            <p:cNvPr id="244" name="pt244"/>
            <p:cNvSpPr/>
            <p:nvPr/>
          </p:nvSpPr>
          <p:spPr>
            <a:xfrm>
              <a:off x="9421431" y="2876827"/>
              <a:ext cx="132172" cy="132172"/>
            </a:xfrm>
            <a:prstGeom prst="ellipse">
              <a:avLst/>
            </a:prstGeom>
            <a:solidFill>
              <a:srgbClr val="A08CFF">
                <a:alpha val="40000"/>
              </a:srgbClr>
            </a:solidFill>
            <a:ln w="9000" cap="rnd">
              <a:solidFill>
                <a:srgbClr val="A08CFF">
                  <a:alpha val="40000"/>
                </a:srgbClr>
              </a:solidFill>
              <a:prstDash val="solid"/>
              <a:round/>
            </a:ln>
          </p:spPr>
          <p:txBody>
            <a:bodyPr/>
            <a:lstStyle/>
            <a:p/>
          </p:txBody>
        </p:sp>
        <p:sp>
          <p:nvSpPr>
            <p:cNvPr id="245" name="pt245"/>
            <p:cNvSpPr/>
            <p:nvPr/>
          </p:nvSpPr>
          <p:spPr>
            <a:xfrm>
              <a:off x="9485512" y="2925505"/>
              <a:ext cx="94593" cy="94593"/>
            </a:xfrm>
            <a:prstGeom prst="ellipse">
              <a:avLst/>
            </a:prstGeom>
            <a:solidFill>
              <a:srgbClr val="00C1A5">
                <a:alpha val="40000"/>
              </a:srgbClr>
            </a:solidFill>
            <a:ln w="9000" cap="rnd">
              <a:solidFill>
                <a:srgbClr val="00C1A5">
                  <a:alpha val="40000"/>
                </a:srgbClr>
              </a:solidFill>
              <a:prstDash val="solid"/>
              <a:round/>
            </a:ln>
          </p:spPr>
          <p:txBody>
            <a:bodyPr/>
            <a:lstStyle/>
            <a:p/>
          </p:txBody>
        </p:sp>
        <p:sp>
          <p:nvSpPr>
            <p:cNvPr id="246" name="pt246"/>
            <p:cNvSpPr/>
            <p:nvPr/>
          </p:nvSpPr>
          <p:spPr>
            <a:xfrm>
              <a:off x="9424860" y="2873014"/>
              <a:ext cx="80023" cy="80023"/>
            </a:xfrm>
            <a:prstGeom prst="ellipse">
              <a:avLst/>
            </a:prstGeom>
            <a:solidFill>
              <a:srgbClr val="00C0B0">
                <a:alpha val="40000"/>
              </a:srgbClr>
            </a:solidFill>
            <a:ln w="9000" cap="rnd">
              <a:solidFill>
                <a:srgbClr val="00C0B0">
                  <a:alpha val="40000"/>
                </a:srgbClr>
              </a:solidFill>
              <a:prstDash val="solid"/>
              <a:round/>
            </a:ln>
          </p:spPr>
          <p:txBody>
            <a:bodyPr/>
            <a:lstStyle/>
            <a:p/>
          </p:txBody>
        </p:sp>
        <p:sp>
          <p:nvSpPr>
            <p:cNvPr id="247" name="pt247"/>
            <p:cNvSpPr/>
            <p:nvPr/>
          </p:nvSpPr>
          <p:spPr>
            <a:xfrm>
              <a:off x="9495382" y="2875599"/>
              <a:ext cx="74853" cy="74853"/>
            </a:xfrm>
            <a:prstGeom prst="ellipse">
              <a:avLst/>
            </a:prstGeom>
            <a:solidFill>
              <a:srgbClr val="00BFC4">
                <a:alpha val="40000"/>
              </a:srgbClr>
            </a:solidFill>
            <a:ln w="9000" cap="rnd">
              <a:solidFill>
                <a:srgbClr val="00BFC4">
                  <a:alpha val="40000"/>
                </a:srgbClr>
              </a:solidFill>
              <a:prstDash val="solid"/>
              <a:round/>
            </a:ln>
          </p:spPr>
          <p:txBody>
            <a:bodyPr/>
            <a:lstStyle/>
            <a:p/>
          </p:txBody>
        </p:sp>
        <p:sp>
          <p:nvSpPr>
            <p:cNvPr id="248" name="pt248"/>
            <p:cNvSpPr/>
            <p:nvPr/>
          </p:nvSpPr>
          <p:spPr>
            <a:xfrm>
              <a:off x="9406133" y="2966596"/>
              <a:ext cx="72185" cy="72185"/>
            </a:xfrm>
            <a:prstGeom prst="ellipse">
              <a:avLst/>
            </a:prstGeom>
            <a:solidFill>
              <a:srgbClr val="00BECE">
                <a:alpha val="40000"/>
              </a:srgbClr>
            </a:solidFill>
            <a:ln w="9000" cap="rnd">
              <a:solidFill>
                <a:srgbClr val="00BECE">
                  <a:alpha val="40000"/>
                </a:srgbClr>
              </a:solidFill>
              <a:prstDash val="solid"/>
              <a:round/>
            </a:ln>
          </p:spPr>
          <p:txBody>
            <a:bodyPr/>
            <a:lstStyle/>
            <a:p/>
          </p:txBody>
        </p:sp>
        <p:sp>
          <p:nvSpPr>
            <p:cNvPr id="249" name="pt249"/>
            <p:cNvSpPr/>
            <p:nvPr/>
          </p:nvSpPr>
          <p:spPr>
            <a:xfrm>
              <a:off x="9251161" y="3209244"/>
              <a:ext cx="65092" cy="65092"/>
            </a:xfrm>
            <a:prstGeom prst="ellipse">
              <a:avLst/>
            </a:prstGeom>
            <a:solidFill>
              <a:srgbClr val="00BCD7">
                <a:alpha val="40000"/>
              </a:srgbClr>
            </a:solidFill>
            <a:ln w="9000" cap="rnd">
              <a:solidFill>
                <a:srgbClr val="00BCD7">
                  <a:alpha val="40000"/>
                </a:srgbClr>
              </a:solidFill>
              <a:prstDash val="solid"/>
              <a:round/>
            </a:ln>
          </p:spPr>
          <p:txBody>
            <a:bodyPr/>
            <a:lstStyle/>
            <a:p/>
          </p:txBody>
        </p:sp>
        <p:sp>
          <p:nvSpPr>
            <p:cNvPr id="250" name="pt250"/>
            <p:cNvSpPr/>
            <p:nvPr/>
          </p:nvSpPr>
          <p:spPr>
            <a:xfrm>
              <a:off x="9245715" y="3001826"/>
              <a:ext cx="121275" cy="121275"/>
            </a:xfrm>
            <a:prstGeom prst="ellipse">
              <a:avLst/>
            </a:prstGeom>
            <a:solidFill>
              <a:srgbClr val="00B7E8">
                <a:alpha val="40000"/>
              </a:srgbClr>
            </a:solidFill>
            <a:ln w="9000" cap="rnd">
              <a:solidFill>
                <a:srgbClr val="00B7E8">
                  <a:alpha val="40000"/>
                </a:srgbClr>
              </a:solidFill>
              <a:prstDash val="solid"/>
              <a:round/>
            </a:ln>
          </p:spPr>
          <p:txBody>
            <a:bodyPr/>
            <a:lstStyle/>
            <a:p/>
          </p:txBody>
        </p:sp>
        <p:sp>
          <p:nvSpPr>
            <p:cNvPr id="251" name="pt251"/>
            <p:cNvSpPr/>
            <p:nvPr/>
          </p:nvSpPr>
          <p:spPr>
            <a:xfrm>
              <a:off x="9417190" y="2925119"/>
              <a:ext cx="95364" cy="95364"/>
            </a:xfrm>
            <a:prstGeom prst="ellipse">
              <a:avLst/>
            </a:prstGeom>
            <a:solidFill>
              <a:srgbClr val="00B1F5">
                <a:alpha val="40000"/>
              </a:srgbClr>
            </a:solidFill>
            <a:ln w="9000" cap="rnd">
              <a:solidFill>
                <a:srgbClr val="00B1F5">
                  <a:alpha val="40000"/>
                </a:srgbClr>
              </a:solidFill>
              <a:prstDash val="solid"/>
              <a:round/>
            </a:ln>
          </p:spPr>
          <p:txBody>
            <a:bodyPr/>
            <a:lstStyle/>
            <a:p/>
          </p:txBody>
        </p:sp>
        <p:sp>
          <p:nvSpPr>
            <p:cNvPr id="252" name="pt252"/>
            <p:cNvSpPr/>
            <p:nvPr/>
          </p:nvSpPr>
          <p:spPr>
            <a:xfrm>
              <a:off x="9477827" y="3000241"/>
              <a:ext cx="64671" cy="64671"/>
            </a:xfrm>
            <a:prstGeom prst="ellipse">
              <a:avLst/>
            </a:prstGeom>
            <a:solidFill>
              <a:srgbClr val="00BAE0">
                <a:alpha val="40000"/>
              </a:srgbClr>
            </a:solidFill>
            <a:ln w="9000" cap="rnd">
              <a:solidFill>
                <a:srgbClr val="00BAE0">
                  <a:alpha val="40000"/>
                </a:srgbClr>
              </a:solidFill>
              <a:prstDash val="solid"/>
              <a:round/>
            </a:ln>
          </p:spPr>
          <p:txBody>
            <a:bodyPr/>
            <a:lstStyle/>
            <a:p/>
          </p:txBody>
        </p:sp>
        <p:sp>
          <p:nvSpPr>
            <p:cNvPr id="253" name="pt253"/>
            <p:cNvSpPr/>
            <p:nvPr/>
          </p:nvSpPr>
          <p:spPr>
            <a:xfrm>
              <a:off x="9257526" y="3073413"/>
              <a:ext cx="97651" cy="97651"/>
            </a:xfrm>
            <a:prstGeom prst="ellipse">
              <a:avLst/>
            </a:prstGeom>
            <a:solidFill>
              <a:srgbClr val="00B4EF">
                <a:alpha val="40000"/>
              </a:srgbClr>
            </a:solidFill>
            <a:ln w="9000" cap="rnd">
              <a:solidFill>
                <a:srgbClr val="00B4EF">
                  <a:alpha val="40000"/>
                </a:srgbClr>
              </a:solidFill>
              <a:prstDash val="solid"/>
              <a:round/>
            </a:ln>
          </p:spPr>
          <p:txBody>
            <a:bodyPr/>
            <a:lstStyle/>
            <a:p/>
          </p:txBody>
        </p:sp>
        <p:sp>
          <p:nvSpPr>
            <p:cNvPr id="254" name="pt254"/>
            <p:cNvSpPr/>
            <p:nvPr/>
          </p:nvSpPr>
          <p:spPr>
            <a:xfrm>
              <a:off x="9480595" y="2860812"/>
              <a:ext cx="104428" cy="104428"/>
            </a:xfrm>
            <a:prstGeom prst="ellipse">
              <a:avLst/>
            </a:prstGeom>
            <a:solidFill>
              <a:srgbClr val="00ADFB">
                <a:alpha val="40000"/>
              </a:srgbClr>
            </a:solidFill>
            <a:ln w="9000" cap="rnd">
              <a:solidFill>
                <a:srgbClr val="00ADFB">
                  <a:alpha val="40000"/>
                </a:srgbClr>
              </a:solidFill>
              <a:prstDash val="solid"/>
              <a:round/>
            </a:ln>
          </p:spPr>
          <p:txBody>
            <a:bodyPr/>
            <a:lstStyle/>
            <a:p/>
          </p:txBody>
        </p:sp>
        <p:sp>
          <p:nvSpPr>
            <p:cNvPr id="255" name="pt255"/>
            <p:cNvSpPr/>
            <p:nvPr/>
          </p:nvSpPr>
          <p:spPr>
            <a:xfrm>
              <a:off x="9006793" y="2922344"/>
              <a:ext cx="100913" cy="100913"/>
            </a:xfrm>
            <a:prstGeom prst="ellipse">
              <a:avLst/>
            </a:prstGeom>
            <a:solidFill>
              <a:srgbClr val="1DA3FF">
                <a:alpha val="40000"/>
              </a:srgbClr>
            </a:solidFill>
            <a:ln w="9000" cap="rnd">
              <a:solidFill>
                <a:srgbClr val="1DA3FF">
                  <a:alpha val="40000"/>
                </a:srgbClr>
              </a:solidFill>
              <a:prstDash val="solid"/>
              <a:round/>
            </a:ln>
          </p:spPr>
          <p:txBody>
            <a:bodyPr/>
            <a:lstStyle/>
            <a:p/>
          </p:txBody>
        </p:sp>
        <p:sp>
          <p:nvSpPr>
            <p:cNvPr id="256" name="pt256"/>
            <p:cNvSpPr/>
            <p:nvPr/>
          </p:nvSpPr>
          <p:spPr>
            <a:xfrm>
              <a:off x="8995296" y="3120060"/>
              <a:ext cx="123908" cy="123908"/>
            </a:xfrm>
            <a:prstGeom prst="ellipse">
              <a:avLst/>
            </a:prstGeom>
            <a:solidFill>
              <a:srgbClr val="B185FF">
                <a:alpha val="40000"/>
              </a:srgbClr>
            </a:solidFill>
            <a:ln w="9000" cap="rnd">
              <a:solidFill>
                <a:srgbClr val="B185FF">
                  <a:alpha val="40000"/>
                </a:srgbClr>
              </a:solidFill>
              <a:prstDash val="solid"/>
              <a:round/>
            </a:ln>
          </p:spPr>
          <p:txBody>
            <a:bodyPr/>
            <a:lstStyle/>
            <a:p/>
          </p:txBody>
        </p:sp>
        <p:sp>
          <p:nvSpPr>
            <p:cNvPr id="257" name="pt257"/>
            <p:cNvSpPr/>
            <p:nvPr/>
          </p:nvSpPr>
          <p:spPr>
            <a:xfrm>
              <a:off x="9371804" y="2954912"/>
              <a:ext cx="95553" cy="95553"/>
            </a:xfrm>
            <a:prstGeom prst="ellipse">
              <a:avLst/>
            </a:prstGeom>
            <a:solidFill>
              <a:srgbClr val="F663E1">
                <a:alpha val="40000"/>
              </a:srgbClr>
            </a:solidFill>
            <a:ln w="9000" cap="rnd">
              <a:solidFill>
                <a:srgbClr val="F663E1">
                  <a:alpha val="40000"/>
                </a:srgbClr>
              </a:solidFill>
              <a:prstDash val="solid"/>
              <a:round/>
            </a:ln>
          </p:spPr>
          <p:txBody>
            <a:bodyPr/>
            <a:lstStyle/>
            <a:p/>
          </p:txBody>
        </p:sp>
        <p:sp>
          <p:nvSpPr>
            <p:cNvPr id="258" name="pt258"/>
            <p:cNvSpPr/>
            <p:nvPr/>
          </p:nvSpPr>
          <p:spPr>
            <a:xfrm>
              <a:off x="9433271" y="2941200"/>
              <a:ext cx="63202" cy="63202"/>
            </a:xfrm>
            <a:prstGeom prst="ellipse">
              <a:avLst/>
            </a:prstGeom>
            <a:solidFill>
              <a:srgbClr val="00A8FF">
                <a:alpha val="40000"/>
              </a:srgbClr>
            </a:solidFill>
            <a:ln w="9000" cap="rnd">
              <a:solidFill>
                <a:srgbClr val="00A8FF">
                  <a:alpha val="40000"/>
                </a:srgbClr>
              </a:solidFill>
              <a:prstDash val="solid"/>
              <a:round/>
            </a:ln>
          </p:spPr>
          <p:txBody>
            <a:bodyPr/>
            <a:lstStyle/>
            <a:p/>
          </p:txBody>
        </p:sp>
        <p:sp>
          <p:nvSpPr>
            <p:cNvPr id="259" name="pt259"/>
            <p:cNvSpPr/>
            <p:nvPr/>
          </p:nvSpPr>
          <p:spPr>
            <a:xfrm>
              <a:off x="9280066" y="3020774"/>
              <a:ext cx="143154" cy="143154"/>
            </a:xfrm>
            <a:prstGeom prst="ellipse">
              <a:avLst/>
            </a:prstGeom>
            <a:solidFill>
              <a:srgbClr val="559EFF">
                <a:alpha val="40000"/>
              </a:srgbClr>
            </a:solidFill>
            <a:ln w="9000" cap="rnd">
              <a:solidFill>
                <a:srgbClr val="559EFF">
                  <a:alpha val="40000"/>
                </a:srgbClr>
              </a:solidFill>
              <a:prstDash val="solid"/>
              <a:round/>
            </a:ln>
          </p:spPr>
          <p:txBody>
            <a:bodyPr/>
            <a:lstStyle/>
            <a:p/>
          </p:txBody>
        </p:sp>
        <p:sp>
          <p:nvSpPr>
            <p:cNvPr id="260" name="pt260"/>
            <p:cNvSpPr/>
            <p:nvPr/>
          </p:nvSpPr>
          <p:spPr>
            <a:xfrm>
              <a:off x="9489068" y="2869285"/>
              <a:ext cx="87482" cy="87482"/>
            </a:xfrm>
            <a:prstGeom prst="ellipse">
              <a:avLst/>
            </a:prstGeom>
            <a:solidFill>
              <a:srgbClr val="8C92FF">
                <a:alpha val="40000"/>
              </a:srgbClr>
            </a:solidFill>
            <a:ln w="9000" cap="rnd">
              <a:solidFill>
                <a:srgbClr val="8C92FF">
                  <a:alpha val="40000"/>
                </a:srgbClr>
              </a:solidFill>
              <a:prstDash val="solid"/>
              <a:round/>
            </a:ln>
          </p:spPr>
          <p:txBody>
            <a:bodyPr/>
            <a:lstStyle/>
            <a:p/>
          </p:txBody>
        </p:sp>
        <p:sp>
          <p:nvSpPr>
            <p:cNvPr id="261" name="pt261"/>
            <p:cNvSpPr/>
            <p:nvPr/>
          </p:nvSpPr>
          <p:spPr>
            <a:xfrm>
              <a:off x="9457703" y="2860566"/>
              <a:ext cx="104919" cy="104919"/>
            </a:xfrm>
            <a:prstGeom prst="ellipse">
              <a:avLst/>
            </a:prstGeom>
            <a:solidFill>
              <a:srgbClr val="7498FF">
                <a:alpha val="40000"/>
              </a:srgbClr>
            </a:solidFill>
            <a:ln w="9000" cap="rnd">
              <a:solidFill>
                <a:srgbClr val="7498FF">
                  <a:alpha val="40000"/>
                </a:srgbClr>
              </a:solidFill>
              <a:prstDash val="solid"/>
              <a:round/>
            </a:ln>
          </p:spPr>
          <p:txBody>
            <a:bodyPr/>
            <a:lstStyle/>
            <a:p/>
          </p:txBody>
        </p:sp>
        <p:sp>
          <p:nvSpPr>
            <p:cNvPr id="262" name="pt262"/>
            <p:cNvSpPr/>
            <p:nvPr/>
          </p:nvSpPr>
          <p:spPr>
            <a:xfrm>
              <a:off x="9375159" y="2830555"/>
              <a:ext cx="224717" cy="224717"/>
            </a:xfrm>
            <a:prstGeom prst="ellipse">
              <a:avLst/>
            </a:prstGeom>
            <a:solidFill>
              <a:srgbClr val="C07FFF">
                <a:alpha val="40000"/>
              </a:srgbClr>
            </a:solidFill>
            <a:ln w="9000" cap="rnd">
              <a:solidFill>
                <a:srgbClr val="C07FFF">
                  <a:alpha val="40000"/>
                </a:srgbClr>
              </a:solidFill>
              <a:prstDash val="solid"/>
              <a:round/>
            </a:ln>
          </p:spPr>
          <p:txBody>
            <a:bodyPr/>
            <a:lstStyle/>
            <a:p/>
          </p:txBody>
        </p:sp>
        <p:sp>
          <p:nvSpPr>
            <p:cNvPr id="263" name="pt263"/>
            <p:cNvSpPr/>
            <p:nvPr/>
          </p:nvSpPr>
          <p:spPr>
            <a:xfrm>
              <a:off x="9403561" y="2948620"/>
              <a:ext cx="167912" cy="167912"/>
            </a:xfrm>
            <a:prstGeom prst="ellipse">
              <a:avLst/>
            </a:prstGeom>
            <a:solidFill>
              <a:srgbClr val="E26EF7">
                <a:alpha val="40000"/>
              </a:srgbClr>
            </a:solidFill>
            <a:ln w="9000" cap="rnd">
              <a:solidFill>
                <a:srgbClr val="E26EF7">
                  <a:alpha val="40000"/>
                </a:srgbClr>
              </a:solidFill>
              <a:prstDash val="solid"/>
              <a:round/>
            </a:ln>
          </p:spPr>
          <p:txBody>
            <a:bodyPr/>
            <a:lstStyle/>
            <a:p/>
          </p:txBody>
        </p:sp>
        <p:sp>
          <p:nvSpPr>
            <p:cNvPr id="264" name="pt264"/>
            <p:cNvSpPr/>
            <p:nvPr/>
          </p:nvSpPr>
          <p:spPr>
            <a:xfrm>
              <a:off x="9440485" y="2955656"/>
              <a:ext cx="94064" cy="94064"/>
            </a:xfrm>
            <a:prstGeom prst="ellipse">
              <a:avLst/>
            </a:prstGeom>
            <a:solidFill>
              <a:srgbClr val="F166E9">
                <a:alpha val="40000"/>
              </a:srgbClr>
            </a:solidFill>
            <a:ln w="9000" cap="rnd">
              <a:solidFill>
                <a:srgbClr val="F166E9">
                  <a:alpha val="40000"/>
                </a:srgbClr>
              </a:solidFill>
              <a:prstDash val="solid"/>
              <a:round/>
            </a:ln>
          </p:spPr>
          <p:txBody>
            <a:bodyPr/>
            <a:lstStyle/>
            <a:p/>
          </p:txBody>
        </p:sp>
        <p:sp>
          <p:nvSpPr>
            <p:cNvPr id="265" name="pt265"/>
            <p:cNvSpPr/>
            <p:nvPr/>
          </p:nvSpPr>
          <p:spPr>
            <a:xfrm>
              <a:off x="9274526" y="3269739"/>
              <a:ext cx="63651" cy="63651"/>
            </a:xfrm>
            <a:prstGeom prst="ellipse">
              <a:avLst/>
            </a:prstGeom>
            <a:solidFill>
              <a:srgbClr val="D873FC">
                <a:alpha val="40000"/>
              </a:srgbClr>
            </a:solidFill>
            <a:ln w="9000" cap="rnd">
              <a:solidFill>
                <a:srgbClr val="D873FC">
                  <a:alpha val="40000"/>
                </a:srgbClr>
              </a:solidFill>
              <a:prstDash val="solid"/>
              <a:round/>
            </a:ln>
          </p:spPr>
          <p:txBody>
            <a:bodyPr/>
            <a:lstStyle/>
            <a:p/>
          </p:txBody>
        </p:sp>
        <p:sp>
          <p:nvSpPr>
            <p:cNvPr id="266" name="pt266"/>
            <p:cNvSpPr/>
            <p:nvPr/>
          </p:nvSpPr>
          <p:spPr>
            <a:xfrm>
              <a:off x="9401181" y="3021419"/>
              <a:ext cx="82090" cy="82090"/>
            </a:xfrm>
            <a:prstGeom prst="ellipse">
              <a:avLst/>
            </a:prstGeom>
            <a:solidFill>
              <a:srgbClr val="FB61D8">
                <a:alpha val="40000"/>
              </a:srgbClr>
            </a:solidFill>
            <a:ln w="9000" cap="rnd">
              <a:solidFill>
                <a:srgbClr val="FB61D8">
                  <a:alpha val="40000"/>
                </a:srgbClr>
              </a:solidFill>
              <a:prstDash val="solid"/>
              <a:round/>
            </a:ln>
          </p:spPr>
          <p:txBody>
            <a:bodyPr/>
            <a:lstStyle/>
            <a:p/>
          </p:txBody>
        </p:sp>
        <p:sp>
          <p:nvSpPr>
            <p:cNvPr id="267" name="pt267"/>
            <p:cNvSpPr/>
            <p:nvPr/>
          </p:nvSpPr>
          <p:spPr>
            <a:xfrm>
              <a:off x="9343150" y="2919017"/>
              <a:ext cx="107569" cy="107569"/>
            </a:xfrm>
            <a:prstGeom prst="ellipse">
              <a:avLst/>
            </a:prstGeom>
            <a:solidFill>
              <a:srgbClr val="FF61C4">
                <a:alpha val="40000"/>
              </a:srgbClr>
            </a:solidFill>
            <a:ln w="9000" cap="rnd">
              <a:solidFill>
                <a:srgbClr val="FF61C4">
                  <a:alpha val="40000"/>
                </a:srgbClr>
              </a:solidFill>
              <a:prstDash val="solid"/>
              <a:round/>
            </a:ln>
          </p:spPr>
          <p:txBody>
            <a:bodyPr/>
            <a:lstStyle/>
            <a:p/>
          </p:txBody>
        </p:sp>
        <p:sp>
          <p:nvSpPr>
            <p:cNvPr id="268" name="pt268"/>
            <p:cNvSpPr/>
            <p:nvPr/>
          </p:nvSpPr>
          <p:spPr>
            <a:xfrm>
              <a:off x="9362550" y="2878641"/>
              <a:ext cx="68769" cy="68769"/>
            </a:xfrm>
            <a:prstGeom prst="ellipse">
              <a:avLst/>
            </a:prstGeom>
            <a:solidFill>
              <a:srgbClr val="EA6AF0">
                <a:alpha val="40000"/>
              </a:srgbClr>
            </a:solidFill>
            <a:ln w="9000" cap="rnd">
              <a:solidFill>
                <a:srgbClr val="EA6AF0">
                  <a:alpha val="40000"/>
                </a:srgbClr>
              </a:solidFill>
              <a:prstDash val="solid"/>
              <a:round/>
            </a:ln>
          </p:spPr>
          <p:txBody>
            <a:bodyPr/>
            <a:lstStyle/>
            <a:p/>
          </p:txBody>
        </p:sp>
        <p:sp>
          <p:nvSpPr>
            <p:cNvPr id="269" name="pt269"/>
            <p:cNvSpPr/>
            <p:nvPr/>
          </p:nvSpPr>
          <p:spPr>
            <a:xfrm>
              <a:off x="9288494" y="2872522"/>
              <a:ext cx="81006" cy="81006"/>
            </a:xfrm>
            <a:prstGeom prst="ellipse">
              <a:avLst/>
            </a:prstGeom>
            <a:solidFill>
              <a:srgbClr val="FF65AE">
                <a:alpha val="40000"/>
              </a:srgbClr>
            </a:solidFill>
            <a:ln w="9000" cap="rnd">
              <a:solidFill>
                <a:srgbClr val="FF65AE">
                  <a:alpha val="40000"/>
                </a:srgbClr>
              </a:solidFill>
              <a:prstDash val="solid"/>
              <a:round/>
            </a:ln>
          </p:spPr>
          <p:txBody>
            <a:bodyPr/>
            <a:lstStyle/>
            <a:p/>
          </p:txBody>
        </p:sp>
        <p:sp>
          <p:nvSpPr>
            <p:cNvPr id="270" name="pt270"/>
            <p:cNvSpPr/>
            <p:nvPr/>
          </p:nvSpPr>
          <p:spPr>
            <a:xfrm>
              <a:off x="9420351" y="2958168"/>
              <a:ext cx="89040" cy="89040"/>
            </a:xfrm>
            <a:prstGeom prst="ellipse">
              <a:avLst/>
            </a:prstGeom>
            <a:solidFill>
              <a:srgbClr val="FB727C">
                <a:alpha val="40000"/>
              </a:srgbClr>
            </a:solidFill>
            <a:ln w="9000" cap="rnd">
              <a:solidFill>
                <a:srgbClr val="FB727C">
                  <a:alpha val="40000"/>
                </a:srgbClr>
              </a:solidFill>
              <a:prstDash val="solid"/>
              <a:round/>
            </a:ln>
          </p:spPr>
          <p:txBody>
            <a:bodyPr/>
            <a:lstStyle/>
            <a:p/>
          </p:txBody>
        </p:sp>
        <p:sp>
          <p:nvSpPr>
            <p:cNvPr id="271" name="pt271"/>
            <p:cNvSpPr/>
            <p:nvPr/>
          </p:nvSpPr>
          <p:spPr>
            <a:xfrm>
              <a:off x="9207182" y="3014907"/>
              <a:ext cx="334215" cy="334215"/>
            </a:xfrm>
            <a:prstGeom prst="ellipse">
              <a:avLst/>
            </a:prstGeom>
            <a:solidFill>
              <a:srgbClr val="FE6E89">
                <a:alpha val="40000"/>
              </a:srgbClr>
            </a:solidFill>
            <a:ln w="9000" cap="rnd">
              <a:solidFill>
                <a:srgbClr val="FE6E89">
                  <a:alpha val="40000"/>
                </a:srgbClr>
              </a:solidFill>
              <a:prstDash val="solid"/>
              <a:round/>
            </a:ln>
          </p:spPr>
          <p:txBody>
            <a:bodyPr/>
            <a:lstStyle/>
            <a:p/>
          </p:txBody>
        </p:sp>
        <p:sp>
          <p:nvSpPr>
            <p:cNvPr id="272" name="pl272"/>
            <p:cNvSpPr/>
            <p:nvPr/>
          </p:nvSpPr>
          <p:spPr>
            <a:xfrm>
              <a:off x="7149355" y="1949149"/>
              <a:ext cx="3113775" cy="4109550"/>
            </a:xfrm>
            <a:custGeom>
              <a:avLst/>
              <a:pathLst>
                <a:path w="3113775" h="4109550">
                  <a:moveTo>
                    <a:pt x="0" y="4109550"/>
                  </a:moveTo>
                  <a:lnTo>
                    <a:pt x="3113775" y="0"/>
                  </a:lnTo>
                </a:path>
              </a:pathLst>
            </a:custGeom>
            <a:ln w="13550" cap="flat">
              <a:solidFill>
                <a:srgbClr val="000000">
                  <a:alpha val="25098"/>
                </a:srgbClr>
              </a:solidFill>
              <a:prstDash val="solid"/>
              <a:round/>
            </a:ln>
          </p:spPr>
          <p:txBody>
            <a:bodyPr/>
            <a:lstStyle/>
            <a:p/>
          </p:txBody>
        </p:sp>
        <p:sp>
          <p:nvSpPr>
            <p:cNvPr id="273" name="tx273"/>
            <p:cNvSpPr/>
            <p:nvPr/>
          </p:nvSpPr>
          <p:spPr>
            <a:xfrm>
              <a:off x="9056864" y="3450198"/>
              <a:ext cx="203912" cy="92013"/>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E58709">
                      <a:alpha val="100000"/>
                    </a:srgbClr>
                  </a:solidFill>
                  <a:latin typeface="Arial"/>
                  <a:cs typeface="Arial"/>
                </a:rPr>
                <a:t>bhs</a:t>
              </a:r>
            </a:p>
          </p:txBody>
        </p:sp>
        <p:sp>
          <p:nvSpPr>
            <p:cNvPr id="274" name="tx274"/>
            <p:cNvSpPr/>
            <p:nvPr/>
          </p:nvSpPr>
          <p:spPr>
            <a:xfrm>
              <a:off x="8871494" y="2820658"/>
              <a:ext cx="211013" cy="92198"/>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1DA3FF">
                      <a:alpha val="100000"/>
                    </a:srgbClr>
                  </a:solidFill>
                  <a:latin typeface="Arial"/>
                  <a:cs typeface="Arial"/>
                </a:rPr>
                <a:t>pan</a:t>
              </a:r>
            </a:p>
          </p:txBody>
        </p:sp>
        <p:sp>
          <p:nvSpPr>
            <p:cNvPr id="275" name="tx275"/>
            <p:cNvSpPr/>
            <p:nvPr/>
          </p:nvSpPr>
          <p:spPr>
            <a:xfrm>
              <a:off x="9156267" y="5599752"/>
              <a:ext cx="798375" cy="10173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7CCD7C">
                      <a:alpha val="100000"/>
                    </a:srgbClr>
                  </a:solidFill>
                  <a:latin typeface="Arial"/>
                  <a:cs typeface="Arial"/>
                </a:rPr>
                <a:t>Improved (n=13)</a:t>
              </a:r>
            </a:p>
          </p:txBody>
        </p:sp>
        <p:sp>
          <p:nvSpPr>
            <p:cNvPr id="276" name="tx276"/>
            <p:cNvSpPr/>
            <p:nvPr/>
          </p:nvSpPr>
          <p:spPr>
            <a:xfrm>
              <a:off x="7323522" y="2371887"/>
              <a:ext cx="840562" cy="10173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E2231A">
                      <a:alpha val="100000"/>
                    </a:srgbClr>
                  </a:solidFill>
                  <a:latin typeface="Arial"/>
                  <a:cs typeface="Arial"/>
                </a:rPr>
                <a:t>Worsened (n=35)</a:t>
              </a:r>
            </a:p>
          </p:txBody>
        </p:sp>
        <p:sp>
          <p:nvSpPr>
            <p:cNvPr id="277" name="tx277"/>
            <p:cNvSpPr/>
            <p:nvPr/>
          </p:nvSpPr>
          <p:spPr>
            <a:xfrm>
              <a:off x="9580299" y="2371887"/>
              <a:ext cx="629680" cy="10173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A9A9A9">
                      <a:alpha val="100000"/>
                    </a:srgbClr>
                  </a:solidFill>
                  <a:latin typeface="Arial"/>
                  <a:cs typeface="Arial"/>
                </a:rPr>
                <a:t>Same (n=14)</a:t>
              </a:r>
            </a:p>
          </p:txBody>
        </p:sp>
        <p:sp>
          <p:nvSpPr>
            <p:cNvPr id="278" name="rc278"/>
            <p:cNvSpPr/>
            <p:nvPr/>
          </p:nvSpPr>
          <p:spPr>
            <a:xfrm>
              <a:off x="7149355" y="1949149"/>
              <a:ext cx="3113775" cy="4109550"/>
            </a:xfrm>
            <a:prstGeom prst="rect">
              <a:avLst/>
            </a:prstGeom>
            <a:ln w="13550" cap="rnd">
              <a:solidFill>
                <a:srgbClr val="B3B3B3">
                  <a:alpha val="100000"/>
                </a:srgbClr>
              </a:solidFill>
              <a:prstDash val="solid"/>
              <a:round/>
            </a:ln>
          </p:spPr>
          <p:txBody>
            <a:bodyPr/>
            <a:lstStyle/>
            <a:p/>
          </p:txBody>
        </p:sp>
        <p:sp>
          <p:nvSpPr>
            <p:cNvPr id="279" name="rc279"/>
            <p:cNvSpPr/>
            <p:nvPr/>
          </p:nvSpPr>
          <p:spPr>
            <a:xfrm>
              <a:off x="782627" y="1734287"/>
              <a:ext cx="3113775" cy="214862"/>
            </a:xfrm>
            <a:prstGeom prst="rect">
              <a:avLst/>
            </a:prstGeom>
            <a:solidFill>
              <a:srgbClr val="B3B3B3">
                <a:alpha val="100000"/>
              </a:srgbClr>
            </a:solidFill>
          </p:spPr>
          <p:txBody>
            <a:bodyPr/>
            <a:lstStyle/>
            <a:p/>
          </p:txBody>
        </p:sp>
        <p:sp>
          <p:nvSpPr>
            <p:cNvPr id="280" name="tx280"/>
            <p:cNvSpPr/>
            <p:nvPr/>
          </p:nvSpPr>
          <p:spPr>
            <a:xfrm>
              <a:off x="2196677" y="1801391"/>
              <a:ext cx="285675"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FFFFFF">
                      <a:alpha val="100000"/>
                    </a:srgbClr>
                  </a:solidFill>
                  <a:latin typeface="Arial"/>
                  <a:cs typeface="Arial"/>
                </a:rPr>
                <a:t>DTP1</a:t>
              </a:r>
            </a:p>
          </p:txBody>
        </p:sp>
        <p:sp>
          <p:nvSpPr>
            <p:cNvPr id="281" name="rc281"/>
            <p:cNvSpPr/>
            <p:nvPr/>
          </p:nvSpPr>
          <p:spPr>
            <a:xfrm>
              <a:off x="3965991" y="1734287"/>
              <a:ext cx="3113775" cy="214862"/>
            </a:xfrm>
            <a:prstGeom prst="rect">
              <a:avLst/>
            </a:prstGeom>
            <a:solidFill>
              <a:srgbClr val="B3B3B3">
                <a:alpha val="100000"/>
              </a:srgbClr>
            </a:solidFill>
          </p:spPr>
          <p:txBody>
            <a:bodyPr/>
            <a:lstStyle/>
            <a:p/>
          </p:txBody>
        </p:sp>
        <p:sp>
          <p:nvSpPr>
            <p:cNvPr id="282" name="tx282"/>
            <p:cNvSpPr/>
            <p:nvPr/>
          </p:nvSpPr>
          <p:spPr>
            <a:xfrm>
              <a:off x="5380041" y="1799972"/>
              <a:ext cx="285675"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FFFFFF">
                      <a:alpha val="100000"/>
                    </a:srgbClr>
                  </a:solidFill>
                  <a:latin typeface="Arial"/>
                  <a:cs typeface="Arial"/>
                </a:rPr>
                <a:t>DTP3</a:t>
              </a:r>
            </a:p>
          </p:txBody>
        </p:sp>
        <p:sp>
          <p:nvSpPr>
            <p:cNvPr id="283" name="rc283"/>
            <p:cNvSpPr/>
            <p:nvPr/>
          </p:nvSpPr>
          <p:spPr>
            <a:xfrm>
              <a:off x="7149355" y="1734287"/>
              <a:ext cx="3113775" cy="214862"/>
            </a:xfrm>
            <a:prstGeom prst="rect">
              <a:avLst/>
            </a:prstGeom>
            <a:solidFill>
              <a:srgbClr val="B3B3B3">
                <a:alpha val="100000"/>
              </a:srgbClr>
            </a:solidFill>
          </p:spPr>
          <p:txBody>
            <a:bodyPr/>
            <a:lstStyle/>
            <a:p/>
          </p:txBody>
        </p:sp>
        <p:sp>
          <p:nvSpPr>
            <p:cNvPr id="284" name="tx284"/>
            <p:cNvSpPr/>
            <p:nvPr/>
          </p:nvSpPr>
          <p:spPr>
            <a:xfrm>
              <a:off x="8550990" y="1798990"/>
              <a:ext cx="31050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FFFFFF">
                      <a:alpha val="100000"/>
                    </a:srgbClr>
                  </a:solidFill>
                  <a:latin typeface="Arial"/>
                  <a:cs typeface="Arial"/>
                </a:rPr>
                <a:t>MCV1</a:t>
              </a:r>
            </a:p>
          </p:txBody>
        </p:sp>
        <p:sp>
          <p:nvSpPr>
            <p:cNvPr id="285" name="pl285"/>
            <p:cNvSpPr/>
            <p:nvPr/>
          </p:nvSpPr>
          <p:spPr>
            <a:xfrm>
              <a:off x="924162"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286" name="pl286"/>
            <p:cNvSpPr/>
            <p:nvPr/>
          </p:nvSpPr>
          <p:spPr>
            <a:xfrm>
              <a:off x="1490303"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287" name="pl287"/>
            <p:cNvSpPr/>
            <p:nvPr/>
          </p:nvSpPr>
          <p:spPr>
            <a:xfrm>
              <a:off x="2056444"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288" name="pl288"/>
            <p:cNvSpPr/>
            <p:nvPr/>
          </p:nvSpPr>
          <p:spPr>
            <a:xfrm>
              <a:off x="2622585"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289" name="pl289"/>
            <p:cNvSpPr/>
            <p:nvPr/>
          </p:nvSpPr>
          <p:spPr>
            <a:xfrm>
              <a:off x="3188726"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290" name="tx290"/>
            <p:cNvSpPr/>
            <p:nvPr/>
          </p:nvSpPr>
          <p:spPr>
            <a:xfrm>
              <a:off x="888847" y="6119408"/>
              <a:ext cx="70631"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0</a:t>
              </a:r>
            </a:p>
          </p:txBody>
        </p:sp>
        <p:sp>
          <p:nvSpPr>
            <p:cNvPr id="291" name="tx291"/>
            <p:cNvSpPr/>
            <p:nvPr/>
          </p:nvSpPr>
          <p:spPr>
            <a:xfrm>
              <a:off x="1419672" y="6119408"/>
              <a:ext cx="141262"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25</a:t>
              </a:r>
            </a:p>
          </p:txBody>
        </p:sp>
        <p:sp>
          <p:nvSpPr>
            <p:cNvPr id="292" name="tx292"/>
            <p:cNvSpPr/>
            <p:nvPr/>
          </p:nvSpPr>
          <p:spPr>
            <a:xfrm>
              <a:off x="1985813" y="6119408"/>
              <a:ext cx="141262"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50</a:t>
              </a:r>
            </a:p>
          </p:txBody>
        </p:sp>
        <p:sp>
          <p:nvSpPr>
            <p:cNvPr id="293" name="tx293"/>
            <p:cNvSpPr/>
            <p:nvPr/>
          </p:nvSpPr>
          <p:spPr>
            <a:xfrm>
              <a:off x="2551954" y="6120958"/>
              <a:ext cx="141262" cy="9128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75</a:t>
              </a:r>
            </a:p>
          </p:txBody>
        </p:sp>
        <p:sp>
          <p:nvSpPr>
            <p:cNvPr id="294" name="tx294"/>
            <p:cNvSpPr/>
            <p:nvPr/>
          </p:nvSpPr>
          <p:spPr>
            <a:xfrm>
              <a:off x="3082779" y="6119408"/>
              <a:ext cx="211894"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100</a:t>
              </a:r>
            </a:p>
          </p:txBody>
        </p:sp>
        <p:sp>
          <p:nvSpPr>
            <p:cNvPr id="295" name="pl295"/>
            <p:cNvSpPr/>
            <p:nvPr/>
          </p:nvSpPr>
          <p:spPr>
            <a:xfrm>
              <a:off x="4107526"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296" name="pl296"/>
            <p:cNvSpPr/>
            <p:nvPr/>
          </p:nvSpPr>
          <p:spPr>
            <a:xfrm>
              <a:off x="4673667"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297" name="pl297"/>
            <p:cNvSpPr/>
            <p:nvPr/>
          </p:nvSpPr>
          <p:spPr>
            <a:xfrm>
              <a:off x="5239808"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298" name="pl298"/>
            <p:cNvSpPr/>
            <p:nvPr/>
          </p:nvSpPr>
          <p:spPr>
            <a:xfrm>
              <a:off x="5805949"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299" name="pl299"/>
            <p:cNvSpPr/>
            <p:nvPr/>
          </p:nvSpPr>
          <p:spPr>
            <a:xfrm>
              <a:off x="6372090"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300" name="tx300"/>
            <p:cNvSpPr/>
            <p:nvPr/>
          </p:nvSpPr>
          <p:spPr>
            <a:xfrm>
              <a:off x="4072211" y="6119408"/>
              <a:ext cx="70631"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0</a:t>
              </a:r>
            </a:p>
          </p:txBody>
        </p:sp>
        <p:sp>
          <p:nvSpPr>
            <p:cNvPr id="301" name="tx301"/>
            <p:cNvSpPr/>
            <p:nvPr/>
          </p:nvSpPr>
          <p:spPr>
            <a:xfrm>
              <a:off x="4603036" y="6119408"/>
              <a:ext cx="141262"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25</a:t>
              </a:r>
            </a:p>
          </p:txBody>
        </p:sp>
        <p:sp>
          <p:nvSpPr>
            <p:cNvPr id="302" name="tx302"/>
            <p:cNvSpPr/>
            <p:nvPr/>
          </p:nvSpPr>
          <p:spPr>
            <a:xfrm>
              <a:off x="5169177" y="6119408"/>
              <a:ext cx="141262"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50</a:t>
              </a:r>
            </a:p>
          </p:txBody>
        </p:sp>
        <p:sp>
          <p:nvSpPr>
            <p:cNvPr id="303" name="tx303"/>
            <p:cNvSpPr/>
            <p:nvPr/>
          </p:nvSpPr>
          <p:spPr>
            <a:xfrm>
              <a:off x="5735318" y="6120958"/>
              <a:ext cx="141262" cy="9128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75</a:t>
              </a:r>
            </a:p>
          </p:txBody>
        </p:sp>
        <p:sp>
          <p:nvSpPr>
            <p:cNvPr id="304" name="tx304"/>
            <p:cNvSpPr/>
            <p:nvPr/>
          </p:nvSpPr>
          <p:spPr>
            <a:xfrm>
              <a:off x="6266143" y="6119408"/>
              <a:ext cx="211894"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100</a:t>
              </a:r>
            </a:p>
          </p:txBody>
        </p:sp>
        <p:sp>
          <p:nvSpPr>
            <p:cNvPr id="305" name="pl305"/>
            <p:cNvSpPr/>
            <p:nvPr/>
          </p:nvSpPr>
          <p:spPr>
            <a:xfrm>
              <a:off x="7290891"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306" name="pl306"/>
            <p:cNvSpPr/>
            <p:nvPr/>
          </p:nvSpPr>
          <p:spPr>
            <a:xfrm>
              <a:off x="7857032"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307" name="pl307"/>
            <p:cNvSpPr/>
            <p:nvPr/>
          </p:nvSpPr>
          <p:spPr>
            <a:xfrm>
              <a:off x="8423172"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308" name="pl308"/>
            <p:cNvSpPr/>
            <p:nvPr/>
          </p:nvSpPr>
          <p:spPr>
            <a:xfrm>
              <a:off x="8989313"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309" name="pl309"/>
            <p:cNvSpPr/>
            <p:nvPr/>
          </p:nvSpPr>
          <p:spPr>
            <a:xfrm>
              <a:off x="9555454"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310" name="tx310"/>
            <p:cNvSpPr/>
            <p:nvPr/>
          </p:nvSpPr>
          <p:spPr>
            <a:xfrm>
              <a:off x="7255575" y="6119408"/>
              <a:ext cx="70631"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0</a:t>
              </a:r>
            </a:p>
          </p:txBody>
        </p:sp>
        <p:sp>
          <p:nvSpPr>
            <p:cNvPr id="311" name="tx311"/>
            <p:cNvSpPr/>
            <p:nvPr/>
          </p:nvSpPr>
          <p:spPr>
            <a:xfrm>
              <a:off x="7786400" y="6119408"/>
              <a:ext cx="141262"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25</a:t>
              </a:r>
            </a:p>
          </p:txBody>
        </p:sp>
        <p:sp>
          <p:nvSpPr>
            <p:cNvPr id="312" name="tx312"/>
            <p:cNvSpPr/>
            <p:nvPr/>
          </p:nvSpPr>
          <p:spPr>
            <a:xfrm>
              <a:off x="8352541" y="6119408"/>
              <a:ext cx="141262"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50</a:t>
              </a:r>
            </a:p>
          </p:txBody>
        </p:sp>
        <p:sp>
          <p:nvSpPr>
            <p:cNvPr id="313" name="tx313"/>
            <p:cNvSpPr/>
            <p:nvPr/>
          </p:nvSpPr>
          <p:spPr>
            <a:xfrm>
              <a:off x="8918682" y="6120958"/>
              <a:ext cx="141262" cy="9128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75</a:t>
              </a:r>
            </a:p>
          </p:txBody>
        </p:sp>
        <p:sp>
          <p:nvSpPr>
            <p:cNvPr id="314" name="tx314"/>
            <p:cNvSpPr/>
            <p:nvPr/>
          </p:nvSpPr>
          <p:spPr>
            <a:xfrm>
              <a:off x="9449507" y="6119408"/>
              <a:ext cx="211894"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100</a:t>
              </a:r>
            </a:p>
          </p:txBody>
        </p:sp>
        <p:sp>
          <p:nvSpPr>
            <p:cNvPr id="315" name="tx315"/>
            <p:cNvSpPr/>
            <p:nvPr/>
          </p:nvSpPr>
          <p:spPr>
            <a:xfrm>
              <a:off x="649366" y="5824525"/>
              <a:ext cx="70631"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0</a:t>
              </a:r>
            </a:p>
          </p:txBody>
        </p:sp>
        <p:sp>
          <p:nvSpPr>
            <p:cNvPr id="316" name="tx316"/>
            <p:cNvSpPr/>
            <p:nvPr/>
          </p:nvSpPr>
          <p:spPr>
            <a:xfrm>
              <a:off x="578734" y="5077334"/>
              <a:ext cx="141262"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25</a:t>
              </a:r>
            </a:p>
          </p:txBody>
        </p:sp>
        <p:sp>
          <p:nvSpPr>
            <p:cNvPr id="317" name="tx317"/>
            <p:cNvSpPr/>
            <p:nvPr/>
          </p:nvSpPr>
          <p:spPr>
            <a:xfrm>
              <a:off x="578734" y="4330143"/>
              <a:ext cx="141262"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50</a:t>
              </a:r>
            </a:p>
          </p:txBody>
        </p:sp>
        <p:sp>
          <p:nvSpPr>
            <p:cNvPr id="318" name="tx318"/>
            <p:cNvSpPr/>
            <p:nvPr/>
          </p:nvSpPr>
          <p:spPr>
            <a:xfrm>
              <a:off x="578734" y="3584503"/>
              <a:ext cx="141262" cy="9128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75</a:t>
              </a:r>
            </a:p>
          </p:txBody>
        </p:sp>
        <p:sp>
          <p:nvSpPr>
            <p:cNvPr id="319" name="tx319"/>
            <p:cNvSpPr/>
            <p:nvPr/>
          </p:nvSpPr>
          <p:spPr>
            <a:xfrm>
              <a:off x="508103" y="2835761"/>
              <a:ext cx="211894"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100</a:t>
              </a:r>
            </a:p>
          </p:txBody>
        </p:sp>
        <p:sp>
          <p:nvSpPr>
            <p:cNvPr id="320" name="pl320"/>
            <p:cNvSpPr/>
            <p:nvPr/>
          </p:nvSpPr>
          <p:spPr>
            <a:xfrm>
              <a:off x="747833" y="5871902"/>
              <a:ext cx="34794" cy="0"/>
            </a:xfrm>
            <a:custGeom>
              <a:avLst/>
              <a:pathLst>
                <a:path w="34794" h="0">
                  <a:moveTo>
                    <a:pt x="0" y="0"/>
                  </a:moveTo>
                  <a:lnTo>
                    <a:pt x="34794" y="0"/>
                  </a:lnTo>
                </a:path>
              </a:pathLst>
            </a:custGeom>
            <a:ln w="6775" cap="flat">
              <a:solidFill>
                <a:srgbClr val="B3B3B3">
                  <a:alpha val="100000"/>
                </a:srgbClr>
              </a:solidFill>
              <a:prstDash val="solid"/>
              <a:round/>
            </a:ln>
          </p:spPr>
          <p:txBody>
            <a:bodyPr/>
            <a:lstStyle/>
            <a:p/>
          </p:txBody>
        </p:sp>
        <p:sp>
          <p:nvSpPr>
            <p:cNvPr id="321" name="pl321"/>
            <p:cNvSpPr/>
            <p:nvPr/>
          </p:nvSpPr>
          <p:spPr>
            <a:xfrm>
              <a:off x="747833" y="5124711"/>
              <a:ext cx="34794" cy="0"/>
            </a:xfrm>
            <a:custGeom>
              <a:avLst/>
              <a:pathLst>
                <a:path w="34794" h="0">
                  <a:moveTo>
                    <a:pt x="0" y="0"/>
                  </a:moveTo>
                  <a:lnTo>
                    <a:pt x="34794" y="0"/>
                  </a:lnTo>
                </a:path>
              </a:pathLst>
            </a:custGeom>
            <a:ln w="6775" cap="flat">
              <a:solidFill>
                <a:srgbClr val="B3B3B3">
                  <a:alpha val="100000"/>
                </a:srgbClr>
              </a:solidFill>
              <a:prstDash val="solid"/>
              <a:round/>
            </a:ln>
          </p:spPr>
          <p:txBody>
            <a:bodyPr/>
            <a:lstStyle/>
            <a:p/>
          </p:txBody>
        </p:sp>
        <p:sp>
          <p:nvSpPr>
            <p:cNvPr id="322" name="pl322"/>
            <p:cNvSpPr/>
            <p:nvPr/>
          </p:nvSpPr>
          <p:spPr>
            <a:xfrm>
              <a:off x="747833" y="4377520"/>
              <a:ext cx="34794" cy="0"/>
            </a:xfrm>
            <a:custGeom>
              <a:avLst/>
              <a:pathLst>
                <a:path w="34794" h="0">
                  <a:moveTo>
                    <a:pt x="0" y="0"/>
                  </a:moveTo>
                  <a:lnTo>
                    <a:pt x="34794" y="0"/>
                  </a:lnTo>
                </a:path>
              </a:pathLst>
            </a:custGeom>
            <a:ln w="6775" cap="flat">
              <a:solidFill>
                <a:srgbClr val="B3B3B3">
                  <a:alpha val="100000"/>
                </a:srgbClr>
              </a:solidFill>
              <a:prstDash val="solid"/>
              <a:round/>
            </a:ln>
          </p:spPr>
          <p:txBody>
            <a:bodyPr/>
            <a:lstStyle/>
            <a:p/>
          </p:txBody>
        </p:sp>
        <p:sp>
          <p:nvSpPr>
            <p:cNvPr id="323" name="pl323"/>
            <p:cNvSpPr/>
            <p:nvPr/>
          </p:nvSpPr>
          <p:spPr>
            <a:xfrm>
              <a:off x="747833" y="3630329"/>
              <a:ext cx="34794" cy="0"/>
            </a:xfrm>
            <a:custGeom>
              <a:avLst/>
              <a:pathLst>
                <a:path w="34794" h="0">
                  <a:moveTo>
                    <a:pt x="0" y="0"/>
                  </a:moveTo>
                  <a:lnTo>
                    <a:pt x="34794" y="0"/>
                  </a:lnTo>
                </a:path>
              </a:pathLst>
            </a:custGeom>
            <a:ln w="6775" cap="flat">
              <a:solidFill>
                <a:srgbClr val="B3B3B3">
                  <a:alpha val="100000"/>
                </a:srgbClr>
              </a:solidFill>
              <a:prstDash val="solid"/>
              <a:round/>
            </a:ln>
          </p:spPr>
          <p:txBody>
            <a:bodyPr/>
            <a:lstStyle/>
            <a:p/>
          </p:txBody>
        </p:sp>
        <p:sp>
          <p:nvSpPr>
            <p:cNvPr id="324" name="pl324"/>
            <p:cNvSpPr/>
            <p:nvPr/>
          </p:nvSpPr>
          <p:spPr>
            <a:xfrm>
              <a:off x="747833" y="2883138"/>
              <a:ext cx="34794" cy="0"/>
            </a:xfrm>
            <a:custGeom>
              <a:avLst/>
              <a:pathLst>
                <a:path w="34794" h="0">
                  <a:moveTo>
                    <a:pt x="0" y="0"/>
                  </a:moveTo>
                  <a:lnTo>
                    <a:pt x="34794" y="0"/>
                  </a:lnTo>
                </a:path>
              </a:pathLst>
            </a:custGeom>
            <a:ln w="6775" cap="flat">
              <a:solidFill>
                <a:srgbClr val="B3B3B3">
                  <a:alpha val="100000"/>
                </a:srgbClr>
              </a:solidFill>
              <a:prstDash val="solid"/>
              <a:round/>
            </a:ln>
          </p:spPr>
          <p:txBody>
            <a:bodyPr/>
            <a:lstStyle/>
            <a:p/>
          </p:txBody>
        </p:sp>
        <p:sp>
          <p:nvSpPr>
            <p:cNvPr id="325" name="tx325"/>
            <p:cNvSpPr/>
            <p:nvPr/>
          </p:nvSpPr>
          <p:spPr>
            <a:xfrm>
              <a:off x="4843410" y="6242656"/>
              <a:ext cx="1358937"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in 2023 (%)</a:t>
              </a:r>
            </a:p>
          </p:txBody>
        </p:sp>
        <p:sp>
          <p:nvSpPr>
            <p:cNvPr id="326" name="tx326"/>
            <p:cNvSpPr/>
            <p:nvPr/>
          </p:nvSpPr>
          <p:spPr>
            <a:xfrm rot="-5400000">
              <a:off x="-301112" y="3938372"/>
              <a:ext cx="1358937"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in 2019 (%)</a:t>
              </a:r>
            </a:p>
          </p:txBody>
        </p:sp>
        <p:sp>
          <p:nvSpPr>
            <p:cNvPr id="327" name="tx327"/>
            <p:cNvSpPr/>
            <p:nvPr/>
          </p:nvSpPr>
          <p:spPr>
            <a:xfrm>
              <a:off x="782627" y="1353317"/>
              <a:ext cx="2578174"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Bubble size reflects target population size</a:t>
              </a:r>
            </a:p>
          </p:txBody>
        </p:sp>
        <p:sp>
          <p:nvSpPr>
            <p:cNvPr id="328" name="tx328"/>
            <p:cNvSpPr/>
            <p:nvPr/>
          </p:nvSpPr>
          <p:spPr>
            <a:xfrm>
              <a:off x="782627" y="1635298"/>
              <a:ext cx="0" cy="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
              </a:r>
            </a:p>
          </p:txBody>
        </p:sp>
        <p:sp>
          <p:nvSpPr>
            <p:cNvPr id="329" name="tx329"/>
            <p:cNvSpPr/>
            <p:nvPr/>
          </p:nvSpPr>
          <p:spPr>
            <a:xfrm>
              <a:off x="782627" y="555349"/>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330" name="tx330"/>
            <p:cNvSpPr/>
            <p:nvPr/>
          </p:nvSpPr>
          <p:spPr>
            <a:xfrm>
              <a:off x="782627" y="736400"/>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331" name="tx331"/>
            <p:cNvSpPr/>
            <p:nvPr/>
          </p:nvSpPr>
          <p:spPr>
            <a:xfrm>
              <a:off x="782627" y="917451"/>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332" name="tx332"/>
            <p:cNvSpPr/>
            <p:nvPr/>
          </p:nvSpPr>
          <p:spPr>
            <a:xfrm>
              <a:off x="782627" y="1098502"/>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333" name="tx333"/>
            <p:cNvSpPr/>
            <p:nvPr/>
          </p:nvSpPr>
          <p:spPr>
            <a:xfrm>
              <a:off x="782627" y="1122227"/>
              <a:ext cx="4239867"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Vaccine coverage in 2019 versus 2023, by vaccine, HICs</a:t>
              </a:r>
            </a:p>
          </p:txBody>
        </p:sp>
        <p:sp>
          <p:nvSpPr>
            <p:cNvPr id="334" name="tx334"/>
            <p:cNvSpPr/>
            <p:nvPr/>
          </p:nvSpPr>
          <p:spPr>
            <a:xfrm>
              <a:off x="10263130" y="6552750"/>
              <a:ext cx="0" cy="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
              </a:r>
            </a:p>
          </p:txBody>
        </p:sp>
        <p:sp>
          <p:nvSpPr>
            <p:cNvPr id="335" name="tx335"/>
            <p:cNvSpPr/>
            <p:nvPr/>
          </p:nvSpPr>
          <p:spPr>
            <a:xfrm>
              <a:off x="6101544" y="656851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grpSp>
      <p:sp>
        <p:nvSpPr>
          <p:cNvPr id="336" name="body"/>
          <p:cNvSpPr>
            <a:spLocks noGrp="1"/>
          </p:cNvSpPr>
          <p:nvPr>
            <p:ph/>
          </p:nvPr>
        </p:nvSpPr>
        <p:spPr>
          <a:xfrm>
            <a:off x="10515600" y="274320"/>
            <a:ext cx="146304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vaccine coverage in 2023 compared to 2019, by country.
Countries below the diagonal line of agreement have higher coverage in 2023 compared to 2019 and countries above the line have lower coverage.
The text shows the number of countries that improved, stayed the same and worsened coverage in 2023 compared to 2019, by vaccine.</a:t>
            </a: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795711" y="5107566"/>
              <a:ext cx="3843859" cy="0"/>
            </a:xfrm>
            <a:custGeom>
              <a:avLst/>
              <a:pathLst>
                <a:path w="3843859" h="0">
                  <a:moveTo>
                    <a:pt x="0" y="0"/>
                  </a:moveTo>
                  <a:lnTo>
                    <a:pt x="3843859" y="0"/>
                  </a:lnTo>
                  <a:lnTo>
                    <a:pt x="3843859" y="0"/>
                  </a:lnTo>
                </a:path>
              </a:pathLst>
            </a:custGeom>
            <a:ln w="6775" cap="flat">
              <a:solidFill>
                <a:srgbClr val="EBEBEB">
                  <a:alpha val="100000"/>
                </a:srgbClr>
              </a:solidFill>
              <a:prstDash val="solid"/>
              <a:round/>
            </a:ln>
          </p:spPr>
          <p:txBody>
            <a:bodyPr/>
            <a:lstStyle/>
            <a:p/>
          </p:txBody>
        </p:sp>
        <p:sp>
          <p:nvSpPr>
            <p:cNvPr id="6" name="pl6"/>
            <p:cNvSpPr/>
            <p:nvPr/>
          </p:nvSpPr>
          <p:spPr>
            <a:xfrm>
              <a:off x="795711" y="4018473"/>
              <a:ext cx="3843859" cy="0"/>
            </a:xfrm>
            <a:custGeom>
              <a:avLst/>
              <a:pathLst>
                <a:path w="3843859" h="0">
                  <a:moveTo>
                    <a:pt x="0" y="0"/>
                  </a:moveTo>
                  <a:lnTo>
                    <a:pt x="3843859" y="0"/>
                  </a:lnTo>
                  <a:lnTo>
                    <a:pt x="3843859" y="0"/>
                  </a:lnTo>
                </a:path>
              </a:pathLst>
            </a:custGeom>
            <a:ln w="6775" cap="flat">
              <a:solidFill>
                <a:srgbClr val="EBEBEB">
                  <a:alpha val="100000"/>
                </a:srgbClr>
              </a:solidFill>
              <a:prstDash val="solid"/>
              <a:round/>
            </a:ln>
          </p:spPr>
          <p:txBody>
            <a:bodyPr/>
            <a:lstStyle/>
            <a:p/>
          </p:txBody>
        </p:sp>
        <p:sp>
          <p:nvSpPr>
            <p:cNvPr id="7" name="pl7"/>
            <p:cNvSpPr/>
            <p:nvPr/>
          </p:nvSpPr>
          <p:spPr>
            <a:xfrm>
              <a:off x="795711" y="2929381"/>
              <a:ext cx="3843859" cy="0"/>
            </a:xfrm>
            <a:custGeom>
              <a:avLst/>
              <a:pathLst>
                <a:path w="3843859" h="0">
                  <a:moveTo>
                    <a:pt x="0" y="0"/>
                  </a:moveTo>
                  <a:lnTo>
                    <a:pt x="3843859" y="0"/>
                  </a:lnTo>
                  <a:lnTo>
                    <a:pt x="3843859" y="0"/>
                  </a:lnTo>
                </a:path>
              </a:pathLst>
            </a:custGeom>
            <a:ln w="6775" cap="flat">
              <a:solidFill>
                <a:srgbClr val="EBEBEB">
                  <a:alpha val="100000"/>
                </a:srgbClr>
              </a:solidFill>
              <a:prstDash val="solid"/>
              <a:round/>
            </a:ln>
          </p:spPr>
          <p:txBody>
            <a:bodyPr/>
            <a:lstStyle/>
            <a:p/>
          </p:txBody>
        </p:sp>
        <p:sp>
          <p:nvSpPr>
            <p:cNvPr id="8" name="pl8"/>
            <p:cNvSpPr/>
            <p:nvPr/>
          </p:nvSpPr>
          <p:spPr>
            <a:xfrm>
              <a:off x="795711" y="1840288"/>
              <a:ext cx="3843859" cy="0"/>
            </a:xfrm>
            <a:custGeom>
              <a:avLst/>
              <a:pathLst>
                <a:path w="3843859" h="0">
                  <a:moveTo>
                    <a:pt x="0" y="0"/>
                  </a:moveTo>
                  <a:lnTo>
                    <a:pt x="3843859" y="0"/>
                  </a:lnTo>
                  <a:lnTo>
                    <a:pt x="3843859" y="0"/>
                  </a:lnTo>
                </a:path>
              </a:pathLst>
            </a:custGeom>
            <a:ln w="6775" cap="flat">
              <a:solidFill>
                <a:srgbClr val="EBEBEB">
                  <a:alpha val="100000"/>
                </a:srgbClr>
              </a:solidFill>
              <a:prstDash val="solid"/>
              <a:round/>
            </a:ln>
          </p:spPr>
          <p:txBody>
            <a:bodyPr/>
            <a:lstStyle/>
            <a:p/>
          </p:txBody>
        </p:sp>
        <p:sp>
          <p:nvSpPr>
            <p:cNvPr id="9" name="pl9"/>
            <p:cNvSpPr/>
            <p:nvPr/>
          </p:nvSpPr>
          <p:spPr>
            <a:xfrm>
              <a:off x="1350260"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2109916"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2869572"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3553262"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4160987"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795711" y="4563020"/>
              <a:ext cx="3843859" cy="0"/>
            </a:xfrm>
            <a:custGeom>
              <a:avLst/>
              <a:pathLst>
                <a:path w="3843859" h="0">
                  <a:moveTo>
                    <a:pt x="0" y="0"/>
                  </a:moveTo>
                  <a:lnTo>
                    <a:pt x="3843859" y="0"/>
                  </a:lnTo>
                  <a:lnTo>
                    <a:pt x="3843859" y="0"/>
                  </a:lnTo>
                </a:path>
              </a:pathLst>
            </a:custGeom>
            <a:ln w="13550" cap="flat">
              <a:solidFill>
                <a:srgbClr val="EBEBEB">
                  <a:alpha val="100000"/>
                </a:srgbClr>
              </a:solidFill>
              <a:prstDash val="solid"/>
              <a:round/>
            </a:ln>
          </p:spPr>
          <p:txBody>
            <a:bodyPr/>
            <a:lstStyle/>
            <a:p/>
          </p:txBody>
        </p:sp>
        <p:sp>
          <p:nvSpPr>
            <p:cNvPr id="15" name="pl15"/>
            <p:cNvSpPr/>
            <p:nvPr/>
          </p:nvSpPr>
          <p:spPr>
            <a:xfrm>
              <a:off x="795711" y="3473927"/>
              <a:ext cx="3843859" cy="0"/>
            </a:xfrm>
            <a:custGeom>
              <a:avLst/>
              <a:pathLst>
                <a:path w="3843859" h="0">
                  <a:moveTo>
                    <a:pt x="0" y="0"/>
                  </a:moveTo>
                  <a:lnTo>
                    <a:pt x="3843859" y="0"/>
                  </a:lnTo>
                  <a:lnTo>
                    <a:pt x="3843859" y="0"/>
                  </a:lnTo>
                </a:path>
              </a:pathLst>
            </a:custGeom>
            <a:ln w="13550" cap="flat">
              <a:solidFill>
                <a:srgbClr val="EBEBEB">
                  <a:alpha val="100000"/>
                </a:srgbClr>
              </a:solidFill>
              <a:prstDash val="solid"/>
              <a:round/>
            </a:ln>
          </p:spPr>
          <p:txBody>
            <a:bodyPr/>
            <a:lstStyle/>
            <a:p/>
          </p:txBody>
        </p:sp>
        <p:sp>
          <p:nvSpPr>
            <p:cNvPr id="16" name="pl16"/>
            <p:cNvSpPr/>
            <p:nvPr/>
          </p:nvSpPr>
          <p:spPr>
            <a:xfrm>
              <a:off x="795711" y="2384835"/>
              <a:ext cx="3843859" cy="0"/>
            </a:xfrm>
            <a:custGeom>
              <a:avLst/>
              <a:pathLst>
                <a:path w="3843859" h="0">
                  <a:moveTo>
                    <a:pt x="0" y="0"/>
                  </a:moveTo>
                  <a:lnTo>
                    <a:pt x="3843859" y="0"/>
                  </a:lnTo>
                  <a:lnTo>
                    <a:pt x="3843859" y="0"/>
                  </a:lnTo>
                </a:path>
              </a:pathLst>
            </a:custGeom>
            <a:ln w="13550" cap="flat">
              <a:solidFill>
                <a:srgbClr val="EBEBEB">
                  <a:alpha val="100000"/>
                </a:srgbClr>
              </a:solidFill>
              <a:prstDash val="solid"/>
              <a:round/>
            </a:ln>
          </p:spPr>
          <p:txBody>
            <a:bodyPr/>
            <a:lstStyle/>
            <a:p/>
          </p:txBody>
        </p:sp>
        <p:sp>
          <p:nvSpPr>
            <p:cNvPr id="17" name="pl17"/>
            <p:cNvSpPr/>
            <p:nvPr/>
          </p:nvSpPr>
          <p:spPr>
            <a:xfrm>
              <a:off x="795711" y="1295742"/>
              <a:ext cx="3843859" cy="0"/>
            </a:xfrm>
            <a:custGeom>
              <a:avLst/>
              <a:pathLst>
                <a:path w="3843859" h="0">
                  <a:moveTo>
                    <a:pt x="0" y="0"/>
                  </a:moveTo>
                  <a:lnTo>
                    <a:pt x="3843859" y="0"/>
                  </a:lnTo>
                  <a:lnTo>
                    <a:pt x="3843859" y="0"/>
                  </a:lnTo>
                </a:path>
              </a:pathLst>
            </a:custGeom>
            <a:ln w="13550" cap="flat">
              <a:solidFill>
                <a:srgbClr val="EBEBEB">
                  <a:alpha val="100000"/>
                </a:srgbClr>
              </a:solidFill>
              <a:prstDash val="solid"/>
              <a:round/>
            </a:ln>
          </p:spPr>
          <p:txBody>
            <a:bodyPr/>
            <a:lstStyle/>
            <a:p/>
          </p:txBody>
        </p:sp>
        <p:sp>
          <p:nvSpPr>
            <p:cNvPr id="18" name="pl18"/>
            <p:cNvSpPr/>
            <p:nvPr/>
          </p:nvSpPr>
          <p:spPr>
            <a:xfrm>
              <a:off x="970432"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1730088"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2489744"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3249400"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857125"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4464850"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970432" y="3147199"/>
              <a:ext cx="3494417" cy="871273"/>
            </a:xfrm>
            <a:custGeom>
              <a:avLst/>
              <a:pathLst>
                <a:path w="3494417" h="871273">
                  <a:moveTo>
                    <a:pt x="0" y="0"/>
                  </a:moveTo>
                  <a:lnTo>
                    <a:pt x="151931" y="0"/>
                  </a:lnTo>
                  <a:lnTo>
                    <a:pt x="303862" y="0"/>
                  </a:lnTo>
                  <a:lnTo>
                    <a:pt x="455793" y="108909"/>
                  </a:lnTo>
                  <a:lnTo>
                    <a:pt x="607724" y="326727"/>
                  </a:lnTo>
                  <a:lnTo>
                    <a:pt x="759656" y="217818"/>
                  </a:lnTo>
                  <a:lnTo>
                    <a:pt x="911587" y="326727"/>
                  </a:lnTo>
                  <a:lnTo>
                    <a:pt x="1063518" y="326727"/>
                  </a:lnTo>
                  <a:lnTo>
                    <a:pt x="1215449" y="544546"/>
                  </a:lnTo>
                  <a:lnTo>
                    <a:pt x="1367380" y="653455"/>
                  </a:lnTo>
                  <a:lnTo>
                    <a:pt x="1519312" y="762364"/>
                  </a:lnTo>
                  <a:lnTo>
                    <a:pt x="1671243" y="762364"/>
                  </a:lnTo>
                  <a:lnTo>
                    <a:pt x="1823174" y="762364"/>
                  </a:lnTo>
                  <a:lnTo>
                    <a:pt x="1975105" y="762364"/>
                  </a:lnTo>
                  <a:lnTo>
                    <a:pt x="2127036" y="871273"/>
                  </a:lnTo>
                  <a:lnTo>
                    <a:pt x="2278968" y="871273"/>
                  </a:lnTo>
                  <a:lnTo>
                    <a:pt x="2430899" y="871273"/>
                  </a:lnTo>
                  <a:lnTo>
                    <a:pt x="2582830" y="871273"/>
                  </a:lnTo>
                  <a:lnTo>
                    <a:pt x="2734761" y="871273"/>
                  </a:lnTo>
                  <a:lnTo>
                    <a:pt x="2886692" y="871273"/>
                  </a:lnTo>
                  <a:lnTo>
                    <a:pt x="3038624" y="871273"/>
                  </a:lnTo>
                  <a:lnTo>
                    <a:pt x="3190555" y="762364"/>
                  </a:lnTo>
                  <a:lnTo>
                    <a:pt x="3342486" y="762364"/>
                  </a:lnTo>
                  <a:lnTo>
                    <a:pt x="3494417" y="762364"/>
                  </a:lnTo>
                </a:path>
              </a:pathLst>
            </a:custGeom>
            <a:ln w="27101" cap="flat">
              <a:solidFill>
                <a:srgbClr val="00377D">
                  <a:alpha val="50196"/>
                </a:srgbClr>
              </a:solidFill>
              <a:prstDash val="solid"/>
              <a:round/>
            </a:ln>
          </p:spPr>
          <p:txBody>
            <a:bodyPr/>
            <a:lstStyle/>
            <a:p/>
          </p:txBody>
        </p:sp>
        <p:sp>
          <p:nvSpPr>
            <p:cNvPr id="25" name="pl25"/>
            <p:cNvSpPr/>
            <p:nvPr/>
          </p:nvSpPr>
          <p:spPr>
            <a:xfrm>
              <a:off x="970432" y="4127383"/>
              <a:ext cx="3494417" cy="217818"/>
            </a:xfrm>
            <a:custGeom>
              <a:avLst/>
              <a:pathLst>
                <a:path w="3494417" h="217818">
                  <a:moveTo>
                    <a:pt x="0" y="0"/>
                  </a:moveTo>
                  <a:lnTo>
                    <a:pt x="151931" y="108909"/>
                  </a:lnTo>
                  <a:lnTo>
                    <a:pt x="303862" y="108909"/>
                  </a:lnTo>
                  <a:lnTo>
                    <a:pt x="455793" y="217818"/>
                  </a:lnTo>
                  <a:lnTo>
                    <a:pt x="607724" y="217818"/>
                  </a:lnTo>
                  <a:lnTo>
                    <a:pt x="759656" y="217818"/>
                  </a:lnTo>
                  <a:lnTo>
                    <a:pt x="911587" y="217818"/>
                  </a:lnTo>
                  <a:lnTo>
                    <a:pt x="1063518" y="217818"/>
                  </a:lnTo>
                  <a:lnTo>
                    <a:pt x="1215449" y="217818"/>
                  </a:lnTo>
                  <a:lnTo>
                    <a:pt x="1367380" y="217818"/>
                  </a:lnTo>
                  <a:lnTo>
                    <a:pt x="1519312" y="217818"/>
                  </a:lnTo>
                  <a:lnTo>
                    <a:pt x="1671243" y="217818"/>
                  </a:lnTo>
                  <a:lnTo>
                    <a:pt x="1823174" y="217818"/>
                  </a:lnTo>
                  <a:lnTo>
                    <a:pt x="1975105" y="217818"/>
                  </a:lnTo>
                  <a:lnTo>
                    <a:pt x="2127036" y="217818"/>
                  </a:lnTo>
                  <a:lnTo>
                    <a:pt x="2278968" y="217818"/>
                  </a:lnTo>
                  <a:lnTo>
                    <a:pt x="2430899" y="217818"/>
                  </a:lnTo>
                  <a:lnTo>
                    <a:pt x="2582830" y="108909"/>
                  </a:lnTo>
                  <a:lnTo>
                    <a:pt x="2734761" y="108909"/>
                  </a:lnTo>
                  <a:lnTo>
                    <a:pt x="2886692" y="108909"/>
                  </a:lnTo>
                  <a:lnTo>
                    <a:pt x="3038624" y="108909"/>
                  </a:lnTo>
                  <a:lnTo>
                    <a:pt x="3190555" y="108909"/>
                  </a:lnTo>
                  <a:lnTo>
                    <a:pt x="3342486" y="108909"/>
                  </a:lnTo>
                  <a:lnTo>
                    <a:pt x="3494417" y="108909"/>
                  </a:lnTo>
                </a:path>
              </a:pathLst>
            </a:custGeom>
            <a:ln w="27101" cap="flat">
              <a:solidFill>
                <a:srgbClr val="80BD41">
                  <a:alpha val="50196"/>
                </a:srgbClr>
              </a:solidFill>
              <a:prstDash val="solid"/>
              <a:round/>
            </a:ln>
          </p:spPr>
          <p:txBody>
            <a:bodyPr/>
            <a:lstStyle/>
            <a:p/>
          </p:txBody>
        </p:sp>
        <p:sp>
          <p:nvSpPr>
            <p:cNvPr id="26" name="pl26"/>
            <p:cNvSpPr/>
            <p:nvPr/>
          </p:nvSpPr>
          <p:spPr>
            <a:xfrm>
              <a:off x="970432" y="4127383"/>
              <a:ext cx="3494417" cy="217818"/>
            </a:xfrm>
            <a:custGeom>
              <a:avLst/>
              <a:pathLst>
                <a:path w="3494417" h="217818">
                  <a:moveTo>
                    <a:pt x="0" y="0"/>
                  </a:moveTo>
                  <a:lnTo>
                    <a:pt x="151931" y="108909"/>
                  </a:lnTo>
                  <a:lnTo>
                    <a:pt x="303862" y="108909"/>
                  </a:lnTo>
                  <a:lnTo>
                    <a:pt x="455793" y="217818"/>
                  </a:lnTo>
                  <a:lnTo>
                    <a:pt x="607724" y="217818"/>
                  </a:lnTo>
                  <a:lnTo>
                    <a:pt x="759656" y="217818"/>
                  </a:lnTo>
                  <a:lnTo>
                    <a:pt x="911587" y="217818"/>
                  </a:lnTo>
                  <a:lnTo>
                    <a:pt x="1063518" y="217818"/>
                  </a:lnTo>
                  <a:lnTo>
                    <a:pt x="1215449" y="217818"/>
                  </a:lnTo>
                  <a:lnTo>
                    <a:pt x="1367380" y="217818"/>
                  </a:lnTo>
                  <a:lnTo>
                    <a:pt x="1519312" y="217818"/>
                  </a:lnTo>
                  <a:lnTo>
                    <a:pt x="1671243" y="217818"/>
                  </a:lnTo>
                  <a:lnTo>
                    <a:pt x="1823174" y="217818"/>
                  </a:lnTo>
                  <a:lnTo>
                    <a:pt x="1975105" y="217818"/>
                  </a:lnTo>
                  <a:lnTo>
                    <a:pt x="2127036" y="217818"/>
                  </a:lnTo>
                  <a:lnTo>
                    <a:pt x="2278968" y="217818"/>
                  </a:lnTo>
                  <a:lnTo>
                    <a:pt x="2430899" y="217818"/>
                  </a:lnTo>
                  <a:lnTo>
                    <a:pt x="2582830" y="108909"/>
                  </a:lnTo>
                  <a:lnTo>
                    <a:pt x="2734761" y="108909"/>
                  </a:lnTo>
                  <a:lnTo>
                    <a:pt x="2886692" y="108909"/>
                  </a:lnTo>
                  <a:lnTo>
                    <a:pt x="3038624" y="108909"/>
                  </a:lnTo>
                  <a:lnTo>
                    <a:pt x="3190555" y="108909"/>
                  </a:lnTo>
                  <a:lnTo>
                    <a:pt x="3342486" y="108909"/>
                  </a:lnTo>
                  <a:lnTo>
                    <a:pt x="3494417" y="108909"/>
                  </a:lnTo>
                </a:path>
              </a:pathLst>
            </a:custGeom>
            <a:ln w="65043" cap="flat">
              <a:solidFill>
                <a:srgbClr val="000000">
                  <a:alpha val="100000"/>
                </a:srgbClr>
              </a:solidFill>
              <a:prstDash val="solid"/>
              <a:round/>
            </a:ln>
          </p:spPr>
          <p:txBody>
            <a:bodyPr/>
            <a:lstStyle/>
            <a:p/>
          </p:txBody>
        </p:sp>
        <p:sp>
          <p:nvSpPr>
            <p:cNvPr id="27" name="pl27"/>
            <p:cNvSpPr/>
            <p:nvPr/>
          </p:nvSpPr>
          <p:spPr>
            <a:xfrm>
              <a:off x="970432" y="4127383"/>
              <a:ext cx="3494417" cy="217818"/>
            </a:xfrm>
            <a:custGeom>
              <a:avLst/>
              <a:pathLst>
                <a:path w="3494417" h="217818">
                  <a:moveTo>
                    <a:pt x="0" y="0"/>
                  </a:moveTo>
                  <a:lnTo>
                    <a:pt x="151931" y="108909"/>
                  </a:lnTo>
                  <a:lnTo>
                    <a:pt x="303862" y="108909"/>
                  </a:lnTo>
                  <a:lnTo>
                    <a:pt x="455793" y="217818"/>
                  </a:lnTo>
                  <a:lnTo>
                    <a:pt x="607724" y="217818"/>
                  </a:lnTo>
                  <a:lnTo>
                    <a:pt x="759656" y="217818"/>
                  </a:lnTo>
                  <a:lnTo>
                    <a:pt x="911587" y="217818"/>
                  </a:lnTo>
                  <a:lnTo>
                    <a:pt x="1063518" y="217818"/>
                  </a:lnTo>
                  <a:lnTo>
                    <a:pt x="1215449" y="217818"/>
                  </a:lnTo>
                  <a:lnTo>
                    <a:pt x="1367380" y="217818"/>
                  </a:lnTo>
                  <a:lnTo>
                    <a:pt x="1519312" y="217818"/>
                  </a:lnTo>
                  <a:lnTo>
                    <a:pt x="1671243" y="217818"/>
                  </a:lnTo>
                  <a:lnTo>
                    <a:pt x="1823174" y="217818"/>
                  </a:lnTo>
                  <a:lnTo>
                    <a:pt x="1975105" y="217818"/>
                  </a:lnTo>
                  <a:lnTo>
                    <a:pt x="2127036" y="217818"/>
                  </a:lnTo>
                  <a:lnTo>
                    <a:pt x="2278968" y="217818"/>
                  </a:lnTo>
                  <a:lnTo>
                    <a:pt x="2430899" y="217818"/>
                  </a:lnTo>
                  <a:lnTo>
                    <a:pt x="2582830" y="108909"/>
                  </a:lnTo>
                  <a:lnTo>
                    <a:pt x="2734761" y="108909"/>
                  </a:lnTo>
                  <a:lnTo>
                    <a:pt x="2886692" y="108909"/>
                  </a:lnTo>
                  <a:lnTo>
                    <a:pt x="3038624" y="108909"/>
                  </a:lnTo>
                  <a:lnTo>
                    <a:pt x="3190555" y="108909"/>
                  </a:lnTo>
                  <a:lnTo>
                    <a:pt x="3342486" y="108909"/>
                  </a:lnTo>
                  <a:lnTo>
                    <a:pt x="3494417" y="108909"/>
                  </a:lnTo>
                </a:path>
              </a:pathLst>
            </a:custGeom>
            <a:ln w="40651" cap="flat">
              <a:solidFill>
                <a:srgbClr val="80BD41">
                  <a:alpha val="100000"/>
                </a:srgbClr>
              </a:solidFill>
              <a:prstDash val="solid"/>
              <a:round/>
            </a:ln>
          </p:spPr>
          <p:txBody>
            <a:bodyPr/>
            <a:lstStyle/>
            <a:p/>
          </p:txBody>
        </p:sp>
        <p:sp>
          <p:nvSpPr>
            <p:cNvPr id="28" name="pl28"/>
            <p:cNvSpPr/>
            <p:nvPr/>
          </p:nvSpPr>
          <p:spPr>
            <a:xfrm>
              <a:off x="795711" y="4563020"/>
              <a:ext cx="3843859" cy="0"/>
            </a:xfrm>
            <a:custGeom>
              <a:avLst/>
              <a:pathLst>
                <a:path w="3843859" h="0">
                  <a:moveTo>
                    <a:pt x="0" y="0"/>
                  </a:moveTo>
                  <a:lnTo>
                    <a:pt x="3843859" y="0"/>
                  </a:lnTo>
                  <a:lnTo>
                    <a:pt x="3843859" y="0"/>
                  </a:lnTo>
                </a:path>
              </a:pathLst>
            </a:custGeom>
            <a:ln w="13550" cap="flat">
              <a:solidFill>
                <a:srgbClr val="BEBEBE">
                  <a:alpha val="100000"/>
                </a:srgbClr>
              </a:solidFill>
              <a:prstDash val="solid"/>
              <a:round/>
            </a:ln>
          </p:spPr>
          <p:txBody>
            <a:bodyPr/>
            <a:lstStyle/>
            <a:p/>
          </p:txBody>
        </p:sp>
        <p:sp>
          <p:nvSpPr>
            <p:cNvPr id="29" name="pg29"/>
            <p:cNvSpPr/>
            <p:nvPr/>
          </p:nvSpPr>
          <p:spPr>
            <a:xfrm>
              <a:off x="894567" y="3839604"/>
              <a:ext cx="151729" cy="191852"/>
            </a:xfrm>
            <a:custGeom>
              <a:avLst/>
              <a:pathLst>
                <a:path w="151729" h="191852">
                  <a:moveTo>
                    <a:pt x="27431" y="191852"/>
                  </a:moveTo>
                  <a:lnTo>
                    <a:pt x="124297" y="191852"/>
                  </a:lnTo>
                  <a:lnTo>
                    <a:pt x="123193" y="191830"/>
                  </a:lnTo>
                  <a:lnTo>
                    <a:pt x="127604" y="191652"/>
                  </a:lnTo>
                  <a:lnTo>
                    <a:pt x="131929" y="190769"/>
                  </a:lnTo>
                  <a:lnTo>
                    <a:pt x="136057" y="189203"/>
                  </a:lnTo>
                  <a:lnTo>
                    <a:pt x="139880" y="186996"/>
                  </a:lnTo>
                  <a:lnTo>
                    <a:pt x="143300" y="184204"/>
                  </a:lnTo>
                  <a:lnTo>
                    <a:pt x="146228" y="180899"/>
                  </a:lnTo>
                  <a:lnTo>
                    <a:pt x="148587" y="177168"/>
                  </a:lnTo>
                  <a:lnTo>
                    <a:pt x="150317" y="173107"/>
                  </a:lnTo>
                  <a:lnTo>
                    <a:pt x="151374" y="168820"/>
                  </a:lnTo>
                  <a:lnTo>
                    <a:pt x="151729" y="164420"/>
                  </a:lnTo>
                  <a:lnTo>
                    <a:pt x="151729" y="27432"/>
                  </a:lnTo>
                  <a:lnTo>
                    <a:pt x="151374" y="23031"/>
                  </a:lnTo>
                  <a:lnTo>
                    <a:pt x="150317" y="18745"/>
                  </a:lnTo>
                  <a:lnTo>
                    <a:pt x="148587" y="14683"/>
                  </a:lnTo>
                  <a:lnTo>
                    <a:pt x="146228" y="10952"/>
                  </a:lnTo>
                  <a:lnTo>
                    <a:pt x="143300" y="7647"/>
                  </a:lnTo>
                  <a:lnTo>
                    <a:pt x="139880" y="4855"/>
                  </a:lnTo>
                  <a:lnTo>
                    <a:pt x="136057" y="2648"/>
                  </a:lnTo>
                  <a:lnTo>
                    <a:pt x="131929" y="1083"/>
                  </a:lnTo>
                  <a:lnTo>
                    <a:pt x="127604" y="200"/>
                  </a:lnTo>
                  <a:lnTo>
                    <a:pt x="124297" y="0"/>
                  </a:lnTo>
                  <a:lnTo>
                    <a:pt x="27431"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2"/>
                  </a:lnTo>
                  <a:lnTo>
                    <a:pt x="0" y="164420"/>
                  </a:lnTo>
                  <a:lnTo>
                    <a:pt x="88" y="162212"/>
                  </a:lnTo>
                  <a:lnTo>
                    <a:pt x="88" y="166627"/>
                  </a:lnTo>
                  <a:lnTo>
                    <a:pt x="797" y="170985"/>
                  </a:lnTo>
                  <a:lnTo>
                    <a:pt x="2195" y="175172"/>
                  </a:lnTo>
                  <a:lnTo>
                    <a:pt x="4246" y="179081"/>
                  </a:lnTo>
                  <a:lnTo>
                    <a:pt x="6898" y="182611"/>
                  </a:lnTo>
                  <a:lnTo>
                    <a:pt x="10082" y="185669"/>
                  </a:lnTo>
                  <a:lnTo>
                    <a:pt x="13715" y="188177"/>
                  </a:lnTo>
                  <a:lnTo>
                    <a:pt x="17704" y="190069"/>
                  </a:lnTo>
                  <a:lnTo>
                    <a:pt x="21944" y="191297"/>
                  </a:lnTo>
                  <a:lnTo>
                    <a:pt x="26327" y="191830"/>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30" name="tx30"/>
            <p:cNvSpPr/>
            <p:nvPr/>
          </p:nvSpPr>
          <p:spPr>
            <a:xfrm>
              <a:off x="940287" y="3885324"/>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1" name="pg31"/>
            <p:cNvSpPr/>
            <p:nvPr/>
          </p:nvSpPr>
          <p:spPr>
            <a:xfrm>
              <a:off x="3781260" y="3948514"/>
              <a:ext cx="151729" cy="191852"/>
            </a:xfrm>
            <a:custGeom>
              <a:avLst/>
              <a:pathLst>
                <a:path w="151729" h="191852">
                  <a:moveTo>
                    <a:pt x="27432" y="191852"/>
                  </a:moveTo>
                  <a:lnTo>
                    <a:pt x="124297" y="191852"/>
                  </a:lnTo>
                  <a:lnTo>
                    <a:pt x="123193" y="191830"/>
                  </a:lnTo>
                  <a:lnTo>
                    <a:pt x="127604" y="191652"/>
                  </a:lnTo>
                  <a:lnTo>
                    <a:pt x="131929" y="190769"/>
                  </a:lnTo>
                  <a:lnTo>
                    <a:pt x="136057" y="189203"/>
                  </a:lnTo>
                  <a:lnTo>
                    <a:pt x="139880" y="186996"/>
                  </a:lnTo>
                  <a:lnTo>
                    <a:pt x="143300" y="184204"/>
                  </a:lnTo>
                  <a:lnTo>
                    <a:pt x="146228" y="180899"/>
                  </a:lnTo>
                  <a:lnTo>
                    <a:pt x="148587" y="177168"/>
                  </a:lnTo>
                  <a:lnTo>
                    <a:pt x="150317" y="173107"/>
                  </a:lnTo>
                  <a:lnTo>
                    <a:pt x="151374" y="168820"/>
                  </a:lnTo>
                  <a:lnTo>
                    <a:pt x="151729" y="164420"/>
                  </a:lnTo>
                  <a:lnTo>
                    <a:pt x="151729" y="27431"/>
                  </a:lnTo>
                  <a:lnTo>
                    <a:pt x="151374" y="23031"/>
                  </a:lnTo>
                  <a:lnTo>
                    <a:pt x="150317" y="18745"/>
                  </a:lnTo>
                  <a:lnTo>
                    <a:pt x="148587" y="14683"/>
                  </a:lnTo>
                  <a:lnTo>
                    <a:pt x="146228" y="10952"/>
                  </a:lnTo>
                  <a:lnTo>
                    <a:pt x="143300" y="7647"/>
                  </a:lnTo>
                  <a:lnTo>
                    <a:pt x="139880" y="4855"/>
                  </a:lnTo>
                  <a:lnTo>
                    <a:pt x="136057" y="2648"/>
                  </a:lnTo>
                  <a:lnTo>
                    <a:pt x="131929" y="1083"/>
                  </a:lnTo>
                  <a:lnTo>
                    <a:pt x="127604" y="200"/>
                  </a:lnTo>
                  <a:lnTo>
                    <a:pt x="124297" y="0"/>
                  </a:lnTo>
                  <a:lnTo>
                    <a:pt x="27432"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64420"/>
                  </a:lnTo>
                  <a:lnTo>
                    <a:pt x="88" y="162212"/>
                  </a:lnTo>
                  <a:lnTo>
                    <a:pt x="88" y="166627"/>
                  </a:lnTo>
                  <a:lnTo>
                    <a:pt x="797" y="170985"/>
                  </a:lnTo>
                  <a:lnTo>
                    <a:pt x="2195" y="175172"/>
                  </a:lnTo>
                  <a:lnTo>
                    <a:pt x="4246" y="179081"/>
                  </a:lnTo>
                  <a:lnTo>
                    <a:pt x="6898" y="182611"/>
                  </a:lnTo>
                  <a:lnTo>
                    <a:pt x="10082" y="185669"/>
                  </a:lnTo>
                  <a:lnTo>
                    <a:pt x="13716" y="188177"/>
                  </a:lnTo>
                  <a:lnTo>
                    <a:pt x="17704" y="190069"/>
                  </a:lnTo>
                  <a:lnTo>
                    <a:pt x="21944" y="191297"/>
                  </a:lnTo>
                  <a:lnTo>
                    <a:pt x="26327" y="191830"/>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32" name="tx32"/>
            <p:cNvSpPr/>
            <p:nvPr/>
          </p:nvSpPr>
          <p:spPr>
            <a:xfrm>
              <a:off x="3826980" y="3992540"/>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3" name="pg33"/>
            <p:cNvSpPr/>
            <p:nvPr/>
          </p:nvSpPr>
          <p:spPr>
            <a:xfrm>
              <a:off x="4388985" y="3948514"/>
              <a:ext cx="151729" cy="191852"/>
            </a:xfrm>
            <a:custGeom>
              <a:avLst/>
              <a:pathLst>
                <a:path w="151729" h="191852">
                  <a:moveTo>
                    <a:pt x="27432" y="191852"/>
                  </a:moveTo>
                  <a:lnTo>
                    <a:pt x="124297" y="191852"/>
                  </a:lnTo>
                  <a:lnTo>
                    <a:pt x="123193" y="191830"/>
                  </a:lnTo>
                  <a:lnTo>
                    <a:pt x="127604" y="191652"/>
                  </a:lnTo>
                  <a:lnTo>
                    <a:pt x="131929" y="190769"/>
                  </a:lnTo>
                  <a:lnTo>
                    <a:pt x="136057" y="189203"/>
                  </a:lnTo>
                  <a:lnTo>
                    <a:pt x="139880" y="186996"/>
                  </a:lnTo>
                  <a:lnTo>
                    <a:pt x="143300" y="184204"/>
                  </a:lnTo>
                  <a:lnTo>
                    <a:pt x="146228" y="180899"/>
                  </a:lnTo>
                  <a:lnTo>
                    <a:pt x="148587" y="177168"/>
                  </a:lnTo>
                  <a:lnTo>
                    <a:pt x="150317" y="173107"/>
                  </a:lnTo>
                  <a:lnTo>
                    <a:pt x="151374" y="168820"/>
                  </a:lnTo>
                  <a:lnTo>
                    <a:pt x="151729" y="164420"/>
                  </a:lnTo>
                  <a:lnTo>
                    <a:pt x="151729" y="27431"/>
                  </a:lnTo>
                  <a:lnTo>
                    <a:pt x="151374" y="23031"/>
                  </a:lnTo>
                  <a:lnTo>
                    <a:pt x="150317" y="18745"/>
                  </a:lnTo>
                  <a:lnTo>
                    <a:pt x="148587" y="14683"/>
                  </a:lnTo>
                  <a:lnTo>
                    <a:pt x="146228" y="10952"/>
                  </a:lnTo>
                  <a:lnTo>
                    <a:pt x="143300" y="7647"/>
                  </a:lnTo>
                  <a:lnTo>
                    <a:pt x="139880" y="4855"/>
                  </a:lnTo>
                  <a:lnTo>
                    <a:pt x="136057" y="2648"/>
                  </a:lnTo>
                  <a:lnTo>
                    <a:pt x="131929" y="1083"/>
                  </a:lnTo>
                  <a:lnTo>
                    <a:pt x="127604" y="200"/>
                  </a:lnTo>
                  <a:lnTo>
                    <a:pt x="124297" y="0"/>
                  </a:lnTo>
                  <a:lnTo>
                    <a:pt x="27432"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1"/>
                  </a:lnTo>
                  <a:lnTo>
                    <a:pt x="0" y="164420"/>
                  </a:lnTo>
                  <a:lnTo>
                    <a:pt x="88" y="162212"/>
                  </a:lnTo>
                  <a:lnTo>
                    <a:pt x="88" y="166627"/>
                  </a:lnTo>
                  <a:lnTo>
                    <a:pt x="797" y="170985"/>
                  </a:lnTo>
                  <a:lnTo>
                    <a:pt x="2195" y="175172"/>
                  </a:lnTo>
                  <a:lnTo>
                    <a:pt x="4246" y="179081"/>
                  </a:lnTo>
                  <a:lnTo>
                    <a:pt x="6898" y="182611"/>
                  </a:lnTo>
                  <a:lnTo>
                    <a:pt x="10082" y="185669"/>
                  </a:lnTo>
                  <a:lnTo>
                    <a:pt x="13715" y="188177"/>
                  </a:lnTo>
                  <a:lnTo>
                    <a:pt x="17704" y="190069"/>
                  </a:lnTo>
                  <a:lnTo>
                    <a:pt x="21944" y="191297"/>
                  </a:lnTo>
                  <a:lnTo>
                    <a:pt x="26327" y="191830"/>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34" name="tx34"/>
            <p:cNvSpPr/>
            <p:nvPr/>
          </p:nvSpPr>
          <p:spPr>
            <a:xfrm>
              <a:off x="4434705" y="3992540"/>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5" name="tx35"/>
            <p:cNvSpPr/>
            <p:nvPr/>
          </p:nvSpPr>
          <p:spPr>
            <a:xfrm>
              <a:off x="4567342" y="386912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377D">
                      <a:alpha val="100000"/>
                    </a:srgbClr>
                  </a:solidFill>
                  <a:latin typeface="Arial"/>
                  <a:cs typeface="Arial"/>
                </a:rPr>
                <a:t>6</a:t>
              </a:r>
            </a:p>
          </p:txBody>
        </p:sp>
        <p:sp>
          <p:nvSpPr>
            <p:cNvPr id="36" name="tx36"/>
            <p:cNvSpPr/>
            <p:nvPr/>
          </p:nvSpPr>
          <p:spPr>
            <a:xfrm>
              <a:off x="655386" y="4510905"/>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37" name="tx37"/>
            <p:cNvSpPr/>
            <p:nvPr/>
          </p:nvSpPr>
          <p:spPr>
            <a:xfrm>
              <a:off x="577692" y="3421813"/>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a:t>
              </a:r>
            </a:p>
          </p:txBody>
        </p:sp>
        <p:sp>
          <p:nvSpPr>
            <p:cNvPr id="38" name="tx38"/>
            <p:cNvSpPr/>
            <p:nvPr/>
          </p:nvSpPr>
          <p:spPr>
            <a:xfrm>
              <a:off x="577692" y="2332720"/>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a:t>
              </a:r>
            </a:p>
          </p:txBody>
        </p:sp>
        <p:sp>
          <p:nvSpPr>
            <p:cNvPr id="39" name="tx39"/>
            <p:cNvSpPr/>
            <p:nvPr/>
          </p:nvSpPr>
          <p:spPr>
            <a:xfrm>
              <a:off x="577692" y="1243559"/>
              <a:ext cx="155388"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30</a:t>
              </a:r>
            </a:p>
          </p:txBody>
        </p:sp>
        <p:sp>
          <p:nvSpPr>
            <p:cNvPr id="40" name="tx40"/>
            <p:cNvSpPr/>
            <p:nvPr/>
          </p:nvSpPr>
          <p:spPr>
            <a:xfrm rot="-5400000">
              <a:off x="813986"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41" name="tx41"/>
            <p:cNvSpPr/>
            <p:nvPr/>
          </p:nvSpPr>
          <p:spPr>
            <a:xfrm rot="-5400000">
              <a:off x="1573642"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42" name="tx42"/>
            <p:cNvSpPr/>
            <p:nvPr/>
          </p:nvSpPr>
          <p:spPr>
            <a:xfrm rot="-5400000">
              <a:off x="2333298"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43" name="tx43"/>
            <p:cNvSpPr/>
            <p:nvPr/>
          </p:nvSpPr>
          <p:spPr>
            <a:xfrm rot="-5400000">
              <a:off x="3092954"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44" name="tx44"/>
            <p:cNvSpPr/>
            <p:nvPr/>
          </p:nvSpPr>
          <p:spPr>
            <a:xfrm rot="-5400000">
              <a:off x="3700679"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45" name="tx45"/>
            <p:cNvSpPr/>
            <p:nvPr/>
          </p:nvSpPr>
          <p:spPr>
            <a:xfrm rot="-5400000">
              <a:off x="4308369" y="5465085"/>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46" name="tx46"/>
            <p:cNvSpPr/>
            <p:nvPr/>
          </p:nvSpPr>
          <p:spPr>
            <a:xfrm rot="-5400000">
              <a:off x="-91618" y="3136101"/>
              <a:ext cx="1079127"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Drop-out rate (%)</a:t>
              </a:r>
            </a:p>
          </p:txBody>
        </p:sp>
        <p:sp>
          <p:nvSpPr>
            <p:cNvPr id="47" name="pl47"/>
            <p:cNvSpPr/>
            <p:nvPr/>
          </p:nvSpPr>
          <p:spPr>
            <a:xfrm>
              <a:off x="2058618" y="6154255"/>
              <a:ext cx="175564" cy="0"/>
            </a:xfrm>
            <a:custGeom>
              <a:avLst/>
              <a:pathLst>
                <a:path w="175564" h="0">
                  <a:moveTo>
                    <a:pt x="0" y="0"/>
                  </a:moveTo>
                  <a:lnTo>
                    <a:pt x="175564" y="0"/>
                  </a:lnTo>
                </a:path>
              </a:pathLst>
            </a:custGeom>
            <a:ln w="27101" cap="flat">
              <a:solidFill>
                <a:srgbClr val="00377D">
                  <a:alpha val="50196"/>
                </a:srgbClr>
              </a:solidFill>
              <a:prstDash val="solid"/>
              <a:round/>
            </a:ln>
          </p:spPr>
          <p:txBody>
            <a:bodyPr/>
            <a:lstStyle/>
            <a:p/>
          </p:txBody>
        </p:sp>
        <p:sp>
          <p:nvSpPr>
            <p:cNvPr id="48" name="pl48"/>
            <p:cNvSpPr/>
            <p:nvPr/>
          </p:nvSpPr>
          <p:spPr>
            <a:xfrm>
              <a:off x="2821073" y="6154255"/>
              <a:ext cx="175564" cy="0"/>
            </a:xfrm>
            <a:custGeom>
              <a:avLst/>
              <a:pathLst>
                <a:path w="175564" h="0">
                  <a:moveTo>
                    <a:pt x="0" y="0"/>
                  </a:moveTo>
                  <a:lnTo>
                    <a:pt x="175564" y="0"/>
                  </a:lnTo>
                </a:path>
              </a:pathLst>
            </a:custGeom>
            <a:ln w="27101" cap="flat">
              <a:solidFill>
                <a:srgbClr val="80BD41">
                  <a:alpha val="50196"/>
                </a:srgbClr>
              </a:solidFill>
              <a:prstDash val="solid"/>
              <a:round/>
            </a:ln>
          </p:spPr>
          <p:txBody>
            <a:bodyPr/>
            <a:lstStyle/>
            <a:p/>
          </p:txBody>
        </p:sp>
        <p:sp>
          <p:nvSpPr>
            <p:cNvPr id="49" name="pl49"/>
            <p:cNvSpPr/>
            <p:nvPr/>
          </p:nvSpPr>
          <p:spPr>
            <a:xfrm>
              <a:off x="2821073" y="6154255"/>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50" name="tx50"/>
            <p:cNvSpPr/>
            <p:nvPr/>
          </p:nvSpPr>
          <p:spPr>
            <a:xfrm>
              <a:off x="2325718" y="6100844"/>
              <a:ext cx="403820"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Global</a:t>
              </a:r>
            </a:p>
          </p:txBody>
        </p:sp>
        <p:sp>
          <p:nvSpPr>
            <p:cNvPr id="51" name="tx51"/>
            <p:cNvSpPr/>
            <p:nvPr/>
          </p:nvSpPr>
          <p:spPr>
            <a:xfrm>
              <a:off x="3088172" y="6100844"/>
              <a:ext cx="31043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HICs</a:t>
              </a:r>
            </a:p>
          </p:txBody>
        </p:sp>
        <p:sp>
          <p:nvSpPr>
            <p:cNvPr id="52" name="tx52"/>
            <p:cNvSpPr/>
            <p:nvPr/>
          </p:nvSpPr>
          <p:spPr>
            <a:xfrm>
              <a:off x="1938265" y="699520"/>
              <a:ext cx="1558751" cy="13937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Drop-out rate between </a:t>
              </a:r>
            </a:p>
          </p:txBody>
        </p:sp>
        <p:sp>
          <p:nvSpPr>
            <p:cNvPr id="53" name="tx53"/>
            <p:cNvSpPr/>
            <p:nvPr/>
          </p:nvSpPr>
          <p:spPr>
            <a:xfrm>
              <a:off x="2018930" y="860466"/>
              <a:ext cx="1397421"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DTP1 and DTP3 (%)</a:t>
              </a:r>
            </a:p>
          </p:txBody>
        </p:sp>
        <p:sp>
          <p:nvSpPr>
            <p:cNvPr id="54" name="pl54"/>
            <p:cNvSpPr/>
            <p:nvPr/>
          </p:nvSpPr>
          <p:spPr>
            <a:xfrm>
              <a:off x="5160962" y="5107566"/>
              <a:ext cx="3843859" cy="0"/>
            </a:xfrm>
            <a:custGeom>
              <a:avLst/>
              <a:pathLst>
                <a:path w="3843859" h="0">
                  <a:moveTo>
                    <a:pt x="0" y="0"/>
                  </a:moveTo>
                  <a:lnTo>
                    <a:pt x="3843859" y="0"/>
                  </a:lnTo>
                  <a:lnTo>
                    <a:pt x="3843859" y="0"/>
                  </a:lnTo>
                </a:path>
              </a:pathLst>
            </a:custGeom>
            <a:ln w="6775" cap="flat">
              <a:solidFill>
                <a:srgbClr val="EBEBEB">
                  <a:alpha val="100000"/>
                </a:srgbClr>
              </a:solidFill>
              <a:prstDash val="solid"/>
              <a:round/>
            </a:ln>
          </p:spPr>
          <p:txBody>
            <a:bodyPr/>
            <a:lstStyle/>
            <a:p/>
          </p:txBody>
        </p:sp>
        <p:sp>
          <p:nvSpPr>
            <p:cNvPr id="55" name="pl55"/>
            <p:cNvSpPr/>
            <p:nvPr/>
          </p:nvSpPr>
          <p:spPr>
            <a:xfrm>
              <a:off x="5160962" y="4018473"/>
              <a:ext cx="3843859" cy="0"/>
            </a:xfrm>
            <a:custGeom>
              <a:avLst/>
              <a:pathLst>
                <a:path w="3843859" h="0">
                  <a:moveTo>
                    <a:pt x="0" y="0"/>
                  </a:moveTo>
                  <a:lnTo>
                    <a:pt x="3843859" y="0"/>
                  </a:lnTo>
                  <a:lnTo>
                    <a:pt x="3843859" y="0"/>
                  </a:lnTo>
                </a:path>
              </a:pathLst>
            </a:custGeom>
            <a:ln w="6775" cap="flat">
              <a:solidFill>
                <a:srgbClr val="EBEBEB">
                  <a:alpha val="100000"/>
                </a:srgbClr>
              </a:solidFill>
              <a:prstDash val="solid"/>
              <a:round/>
            </a:ln>
          </p:spPr>
          <p:txBody>
            <a:bodyPr/>
            <a:lstStyle/>
            <a:p/>
          </p:txBody>
        </p:sp>
        <p:sp>
          <p:nvSpPr>
            <p:cNvPr id="56" name="pl56"/>
            <p:cNvSpPr/>
            <p:nvPr/>
          </p:nvSpPr>
          <p:spPr>
            <a:xfrm>
              <a:off x="5160962" y="2929381"/>
              <a:ext cx="3843859" cy="0"/>
            </a:xfrm>
            <a:custGeom>
              <a:avLst/>
              <a:pathLst>
                <a:path w="3843859" h="0">
                  <a:moveTo>
                    <a:pt x="0" y="0"/>
                  </a:moveTo>
                  <a:lnTo>
                    <a:pt x="3843859" y="0"/>
                  </a:lnTo>
                  <a:lnTo>
                    <a:pt x="3843859" y="0"/>
                  </a:lnTo>
                </a:path>
              </a:pathLst>
            </a:custGeom>
            <a:ln w="6775" cap="flat">
              <a:solidFill>
                <a:srgbClr val="EBEBEB">
                  <a:alpha val="100000"/>
                </a:srgbClr>
              </a:solidFill>
              <a:prstDash val="solid"/>
              <a:round/>
            </a:ln>
          </p:spPr>
          <p:txBody>
            <a:bodyPr/>
            <a:lstStyle/>
            <a:p/>
          </p:txBody>
        </p:sp>
        <p:sp>
          <p:nvSpPr>
            <p:cNvPr id="57" name="pl57"/>
            <p:cNvSpPr/>
            <p:nvPr/>
          </p:nvSpPr>
          <p:spPr>
            <a:xfrm>
              <a:off x="5160962" y="1840288"/>
              <a:ext cx="3843859" cy="0"/>
            </a:xfrm>
            <a:custGeom>
              <a:avLst/>
              <a:pathLst>
                <a:path w="3843859" h="0">
                  <a:moveTo>
                    <a:pt x="0" y="0"/>
                  </a:moveTo>
                  <a:lnTo>
                    <a:pt x="3843859" y="0"/>
                  </a:lnTo>
                  <a:lnTo>
                    <a:pt x="3843859" y="0"/>
                  </a:lnTo>
                </a:path>
              </a:pathLst>
            </a:custGeom>
            <a:ln w="6775" cap="flat">
              <a:solidFill>
                <a:srgbClr val="EBEBEB">
                  <a:alpha val="100000"/>
                </a:srgbClr>
              </a:solidFill>
              <a:prstDash val="solid"/>
              <a:round/>
            </a:ln>
          </p:spPr>
          <p:txBody>
            <a:bodyPr/>
            <a:lstStyle/>
            <a:p/>
          </p:txBody>
        </p:sp>
        <p:sp>
          <p:nvSpPr>
            <p:cNvPr id="58" name="pl58"/>
            <p:cNvSpPr/>
            <p:nvPr/>
          </p:nvSpPr>
          <p:spPr>
            <a:xfrm>
              <a:off x="5715511"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59" name="pl59"/>
            <p:cNvSpPr/>
            <p:nvPr/>
          </p:nvSpPr>
          <p:spPr>
            <a:xfrm>
              <a:off x="6475167"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60" name="pl60"/>
            <p:cNvSpPr/>
            <p:nvPr/>
          </p:nvSpPr>
          <p:spPr>
            <a:xfrm>
              <a:off x="7234823"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61" name="pl61"/>
            <p:cNvSpPr/>
            <p:nvPr/>
          </p:nvSpPr>
          <p:spPr>
            <a:xfrm>
              <a:off x="7918513"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62" name="pl62"/>
            <p:cNvSpPr/>
            <p:nvPr/>
          </p:nvSpPr>
          <p:spPr>
            <a:xfrm>
              <a:off x="8526238"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63" name="pl63"/>
            <p:cNvSpPr/>
            <p:nvPr/>
          </p:nvSpPr>
          <p:spPr>
            <a:xfrm>
              <a:off x="5160962" y="4563020"/>
              <a:ext cx="3843859" cy="0"/>
            </a:xfrm>
            <a:custGeom>
              <a:avLst/>
              <a:pathLst>
                <a:path w="3843859" h="0">
                  <a:moveTo>
                    <a:pt x="0" y="0"/>
                  </a:moveTo>
                  <a:lnTo>
                    <a:pt x="3843859" y="0"/>
                  </a:lnTo>
                  <a:lnTo>
                    <a:pt x="3843859" y="0"/>
                  </a:lnTo>
                </a:path>
              </a:pathLst>
            </a:custGeom>
            <a:ln w="13550" cap="flat">
              <a:solidFill>
                <a:srgbClr val="EBEBEB">
                  <a:alpha val="100000"/>
                </a:srgbClr>
              </a:solidFill>
              <a:prstDash val="solid"/>
              <a:round/>
            </a:ln>
          </p:spPr>
          <p:txBody>
            <a:bodyPr/>
            <a:lstStyle/>
            <a:p/>
          </p:txBody>
        </p:sp>
        <p:sp>
          <p:nvSpPr>
            <p:cNvPr id="64" name="pl64"/>
            <p:cNvSpPr/>
            <p:nvPr/>
          </p:nvSpPr>
          <p:spPr>
            <a:xfrm>
              <a:off x="5160962" y="3473927"/>
              <a:ext cx="3843859" cy="0"/>
            </a:xfrm>
            <a:custGeom>
              <a:avLst/>
              <a:pathLst>
                <a:path w="3843859" h="0">
                  <a:moveTo>
                    <a:pt x="0" y="0"/>
                  </a:moveTo>
                  <a:lnTo>
                    <a:pt x="3843859" y="0"/>
                  </a:lnTo>
                  <a:lnTo>
                    <a:pt x="3843859" y="0"/>
                  </a:lnTo>
                </a:path>
              </a:pathLst>
            </a:custGeom>
            <a:ln w="13550" cap="flat">
              <a:solidFill>
                <a:srgbClr val="EBEBEB">
                  <a:alpha val="100000"/>
                </a:srgbClr>
              </a:solidFill>
              <a:prstDash val="solid"/>
              <a:round/>
            </a:ln>
          </p:spPr>
          <p:txBody>
            <a:bodyPr/>
            <a:lstStyle/>
            <a:p/>
          </p:txBody>
        </p:sp>
        <p:sp>
          <p:nvSpPr>
            <p:cNvPr id="65" name="pl65"/>
            <p:cNvSpPr/>
            <p:nvPr/>
          </p:nvSpPr>
          <p:spPr>
            <a:xfrm>
              <a:off x="5160962" y="2384835"/>
              <a:ext cx="3843859" cy="0"/>
            </a:xfrm>
            <a:custGeom>
              <a:avLst/>
              <a:pathLst>
                <a:path w="3843859" h="0">
                  <a:moveTo>
                    <a:pt x="0" y="0"/>
                  </a:moveTo>
                  <a:lnTo>
                    <a:pt x="3843859" y="0"/>
                  </a:lnTo>
                  <a:lnTo>
                    <a:pt x="3843859" y="0"/>
                  </a:lnTo>
                </a:path>
              </a:pathLst>
            </a:custGeom>
            <a:ln w="13550" cap="flat">
              <a:solidFill>
                <a:srgbClr val="EBEBEB">
                  <a:alpha val="100000"/>
                </a:srgbClr>
              </a:solidFill>
              <a:prstDash val="solid"/>
              <a:round/>
            </a:ln>
          </p:spPr>
          <p:txBody>
            <a:bodyPr/>
            <a:lstStyle/>
            <a:p/>
          </p:txBody>
        </p:sp>
        <p:sp>
          <p:nvSpPr>
            <p:cNvPr id="66" name="pl66"/>
            <p:cNvSpPr/>
            <p:nvPr/>
          </p:nvSpPr>
          <p:spPr>
            <a:xfrm>
              <a:off x="5160962" y="1295742"/>
              <a:ext cx="3843859" cy="0"/>
            </a:xfrm>
            <a:custGeom>
              <a:avLst/>
              <a:pathLst>
                <a:path w="3843859" h="0">
                  <a:moveTo>
                    <a:pt x="0" y="0"/>
                  </a:moveTo>
                  <a:lnTo>
                    <a:pt x="3843859" y="0"/>
                  </a:lnTo>
                  <a:lnTo>
                    <a:pt x="3843859" y="0"/>
                  </a:lnTo>
                </a:path>
              </a:pathLst>
            </a:custGeom>
            <a:ln w="13550" cap="flat">
              <a:solidFill>
                <a:srgbClr val="EBEBEB">
                  <a:alpha val="100000"/>
                </a:srgbClr>
              </a:solidFill>
              <a:prstDash val="solid"/>
              <a:round/>
            </a:ln>
          </p:spPr>
          <p:txBody>
            <a:bodyPr/>
            <a:lstStyle/>
            <a:p/>
          </p:txBody>
        </p:sp>
        <p:sp>
          <p:nvSpPr>
            <p:cNvPr id="67" name="pl67"/>
            <p:cNvSpPr/>
            <p:nvPr/>
          </p:nvSpPr>
          <p:spPr>
            <a:xfrm>
              <a:off x="5335683"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68" name="pl68"/>
            <p:cNvSpPr/>
            <p:nvPr/>
          </p:nvSpPr>
          <p:spPr>
            <a:xfrm>
              <a:off x="6095339"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6854995"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7614651"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8222376"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8830101"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5335683" y="3147199"/>
              <a:ext cx="3494417" cy="871273"/>
            </a:xfrm>
            <a:custGeom>
              <a:avLst/>
              <a:pathLst>
                <a:path w="3494417" h="871273">
                  <a:moveTo>
                    <a:pt x="0" y="0"/>
                  </a:moveTo>
                  <a:lnTo>
                    <a:pt x="151931" y="0"/>
                  </a:lnTo>
                  <a:lnTo>
                    <a:pt x="303862" y="0"/>
                  </a:lnTo>
                  <a:lnTo>
                    <a:pt x="455793" y="108909"/>
                  </a:lnTo>
                  <a:lnTo>
                    <a:pt x="607724" y="217818"/>
                  </a:lnTo>
                  <a:lnTo>
                    <a:pt x="759656" y="217818"/>
                  </a:lnTo>
                  <a:lnTo>
                    <a:pt x="911587" y="326727"/>
                  </a:lnTo>
                  <a:lnTo>
                    <a:pt x="1063518" y="435636"/>
                  </a:lnTo>
                  <a:lnTo>
                    <a:pt x="1215449" y="544546"/>
                  </a:lnTo>
                  <a:lnTo>
                    <a:pt x="1367380" y="653455"/>
                  </a:lnTo>
                  <a:lnTo>
                    <a:pt x="1519312" y="762364"/>
                  </a:lnTo>
                  <a:lnTo>
                    <a:pt x="1671243" y="762364"/>
                  </a:lnTo>
                  <a:lnTo>
                    <a:pt x="1823174" y="762364"/>
                  </a:lnTo>
                  <a:lnTo>
                    <a:pt x="1975105" y="762364"/>
                  </a:lnTo>
                  <a:lnTo>
                    <a:pt x="2127036" y="762364"/>
                  </a:lnTo>
                  <a:lnTo>
                    <a:pt x="2278968" y="762364"/>
                  </a:lnTo>
                  <a:lnTo>
                    <a:pt x="2430899" y="762364"/>
                  </a:lnTo>
                  <a:lnTo>
                    <a:pt x="2582830" y="762364"/>
                  </a:lnTo>
                  <a:lnTo>
                    <a:pt x="2734761" y="871273"/>
                  </a:lnTo>
                  <a:lnTo>
                    <a:pt x="2886692" y="871273"/>
                  </a:lnTo>
                  <a:lnTo>
                    <a:pt x="3038624" y="871273"/>
                  </a:lnTo>
                  <a:lnTo>
                    <a:pt x="3190555" y="762364"/>
                  </a:lnTo>
                  <a:lnTo>
                    <a:pt x="3342486" y="653455"/>
                  </a:lnTo>
                  <a:lnTo>
                    <a:pt x="3494417" y="653455"/>
                  </a:lnTo>
                </a:path>
              </a:pathLst>
            </a:custGeom>
            <a:ln w="27101" cap="flat">
              <a:solidFill>
                <a:srgbClr val="00377D">
                  <a:alpha val="50196"/>
                </a:srgbClr>
              </a:solidFill>
              <a:prstDash val="solid"/>
              <a:round/>
            </a:ln>
          </p:spPr>
          <p:txBody>
            <a:bodyPr/>
            <a:lstStyle/>
            <a:p/>
          </p:txBody>
        </p:sp>
        <p:sp>
          <p:nvSpPr>
            <p:cNvPr id="74" name="pl74"/>
            <p:cNvSpPr/>
            <p:nvPr/>
          </p:nvSpPr>
          <p:spPr>
            <a:xfrm>
              <a:off x="5335683" y="3909564"/>
              <a:ext cx="3494417" cy="326727"/>
            </a:xfrm>
            <a:custGeom>
              <a:avLst/>
              <a:pathLst>
                <a:path w="3494417" h="326727">
                  <a:moveTo>
                    <a:pt x="0" y="108909"/>
                  </a:moveTo>
                  <a:lnTo>
                    <a:pt x="151931" y="0"/>
                  </a:lnTo>
                  <a:lnTo>
                    <a:pt x="303862" y="108909"/>
                  </a:lnTo>
                  <a:lnTo>
                    <a:pt x="455793" y="108909"/>
                  </a:lnTo>
                  <a:lnTo>
                    <a:pt x="607724" y="217818"/>
                  </a:lnTo>
                  <a:lnTo>
                    <a:pt x="759656" y="108909"/>
                  </a:lnTo>
                  <a:lnTo>
                    <a:pt x="911587" y="108909"/>
                  </a:lnTo>
                  <a:lnTo>
                    <a:pt x="1063518" y="108909"/>
                  </a:lnTo>
                  <a:lnTo>
                    <a:pt x="1215449" y="217818"/>
                  </a:lnTo>
                  <a:lnTo>
                    <a:pt x="1367380" y="108909"/>
                  </a:lnTo>
                  <a:lnTo>
                    <a:pt x="1519312" y="217818"/>
                  </a:lnTo>
                  <a:lnTo>
                    <a:pt x="1671243" y="217818"/>
                  </a:lnTo>
                  <a:lnTo>
                    <a:pt x="1823174" y="326727"/>
                  </a:lnTo>
                  <a:lnTo>
                    <a:pt x="1975105" y="326727"/>
                  </a:lnTo>
                  <a:lnTo>
                    <a:pt x="2127036" y="326727"/>
                  </a:lnTo>
                  <a:lnTo>
                    <a:pt x="2278968" y="326727"/>
                  </a:lnTo>
                  <a:lnTo>
                    <a:pt x="2430899" y="217818"/>
                  </a:lnTo>
                  <a:lnTo>
                    <a:pt x="2582830" y="217818"/>
                  </a:lnTo>
                  <a:lnTo>
                    <a:pt x="2734761" y="326727"/>
                  </a:lnTo>
                  <a:lnTo>
                    <a:pt x="2886692" y="217818"/>
                  </a:lnTo>
                  <a:lnTo>
                    <a:pt x="3038624" y="326727"/>
                  </a:lnTo>
                  <a:lnTo>
                    <a:pt x="3190555" y="326727"/>
                  </a:lnTo>
                  <a:lnTo>
                    <a:pt x="3342486" y="217818"/>
                  </a:lnTo>
                  <a:lnTo>
                    <a:pt x="3494417" y="217818"/>
                  </a:lnTo>
                </a:path>
              </a:pathLst>
            </a:custGeom>
            <a:ln w="27101" cap="flat">
              <a:solidFill>
                <a:srgbClr val="80BD41">
                  <a:alpha val="50196"/>
                </a:srgbClr>
              </a:solidFill>
              <a:prstDash val="solid"/>
              <a:round/>
            </a:ln>
          </p:spPr>
          <p:txBody>
            <a:bodyPr/>
            <a:lstStyle/>
            <a:p/>
          </p:txBody>
        </p:sp>
        <p:sp>
          <p:nvSpPr>
            <p:cNvPr id="75" name="pl75"/>
            <p:cNvSpPr/>
            <p:nvPr/>
          </p:nvSpPr>
          <p:spPr>
            <a:xfrm>
              <a:off x="5335683" y="3909564"/>
              <a:ext cx="3494417" cy="326727"/>
            </a:xfrm>
            <a:custGeom>
              <a:avLst/>
              <a:pathLst>
                <a:path w="3494417" h="326727">
                  <a:moveTo>
                    <a:pt x="0" y="108909"/>
                  </a:moveTo>
                  <a:lnTo>
                    <a:pt x="151931" y="0"/>
                  </a:lnTo>
                  <a:lnTo>
                    <a:pt x="303862" y="108909"/>
                  </a:lnTo>
                  <a:lnTo>
                    <a:pt x="455793" y="108909"/>
                  </a:lnTo>
                  <a:lnTo>
                    <a:pt x="607724" y="217818"/>
                  </a:lnTo>
                  <a:lnTo>
                    <a:pt x="759656" y="108909"/>
                  </a:lnTo>
                  <a:lnTo>
                    <a:pt x="911587" y="108909"/>
                  </a:lnTo>
                  <a:lnTo>
                    <a:pt x="1063518" y="108909"/>
                  </a:lnTo>
                  <a:lnTo>
                    <a:pt x="1215449" y="217818"/>
                  </a:lnTo>
                  <a:lnTo>
                    <a:pt x="1367380" y="108909"/>
                  </a:lnTo>
                  <a:lnTo>
                    <a:pt x="1519312" y="217818"/>
                  </a:lnTo>
                  <a:lnTo>
                    <a:pt x="1671243" y="217818"/>
                  </a:lnTo>
                  <a:lnTo>
                    <a:pt x="1823174" y="326727"/>
                  </a:lnTo>
                  <a:lnTo>
                    <a:pt x="1975105" y="326727"/>
                  </a:lnTo>
                  <a:lnTo>
                    <a:pt x="2127036" y="326727"/>
                  </a:lnTo>
                  <a:lnTo>
                    <a:pt x="2278968" y="326727"/>
                  </a:lnTo>
                  <a:lnTo>
                    <a:pt x="2430899" y="217818"/>
                  </a:lnTo>
                  <a:lnTo>
                    <a:pt x="2582830" y="217818"/>
                  </a:lnTo>
                  <a:lnTo>
                    <a:pt x="2734761" y="326727"/>
                  </a:lnTo>
                  <a:lnTo>
                    <a:pt x="2886692" y="217818"/>
                  </a:lnTo>
                  <a:lnTo>
                    <a:pt x="3038624" y="326727"/>
                  </a:lnTo>
                  <a:lnTo>
                    <a:pt x="3190555" y="326727"/>
                  </a:lnTo>
                  <a:lnTo>
                    <a:pt x="3342486" y="217818"/>
                  </a:lnTo>
                  <a:lnTo>
                    <a:pt x="3494417" y="217818"/>
                  </a:lnTo>
                </a:path>
              </a:pathLst>
            </a:custGeom>
            <a:ln w="65043" cap="flat">
              <a:solidFill>
                <a:srgbClr val="000000">
                  <a:alpha val="100000"/>
                </a:srgbClr>
              </a:solidFill>
              <a:prstDash val="solid"/>
              <a:round/>
            </a:ln>
          </p:spPr>
          <p:txBody>
            <a:bodyPr/>
            <a:lstStyle/>
            <a:p/>
          </p:txBody>
        </p:sp>
        <p:sp>
          <p:nvSpPr>
            <p:cNvPr id="76" name="pl76"/>
            <p:cNvSpPr/>
            <p:nvPr/>
          </p:nvSpPr>
          <p:spPr>
            <a:xfrm>
              <a:off x="5335683" y="3909564"/>
              <a:ext cx="3494417" cy="326727"/>
            </a:xfrm>
            <a:custGeom>
              <a:avLst/>
              <a:pathLst>
                <a:path w="3494417" h="326727">
                  <a:moveTo>
                    <a:pt x="0" y="108909"/>
                  </a:moveTo>
                  <a:lnTo>
                    <a:pt x="151931" y="0"/>
                  </a:lnTo>
                  <a:lnTo>
                    <a:pt x="303862" y="108909"/>
                  </a:lnTo>
                  <a:lnTo>
                    <a:pt x="455793" y="108909"/>
                  </a:lnTo>
                  <a:lnTo>
                    <a:pt x="607724" y="217818"/>
                  </a:lnTo>
                  <a:lnTo>
                    <a:pt x="759656" y="108909"/>
                  </a:lnTo>
                  <a:lnTo>
                    <a:pt x="911587" y="108909"/>
                  </a:lnTo>
                  <a:lnTo>
                    <a:pt x="1063518" y="108909"/>
                  </a:lnTo>
                  <a:lnTo>
                    <a:pt x="1215449" y="217818"/>
                  </a:lnTo>
                  <a:lnTo>
                    <a:pt x="1367380" y="108909"/>
                  </a:lnTo>
                  <a:lnTo>
                    <a:pt x="1519312" y="217818"/>
                  </a:lnTo>
                  <a:lnTo>
                    <a:pt x="1671243" y="217818"/>
                  </a:lnTo>
                  <a:lnTo>
                    <a:pt x="1823174" y="326727"/>
                  </a:lnTo>
                  <a:lnTo>
                    <a:pt x="1975105" y="326727"/>
                  </a:lnTo>
                  <a:lnTo>
                    <a:pt x="2127036" y="326727"/>
                  </a:lnTo>
                  <a:lnTo>
                    <a:pt x="2278968" y="326727"/>
                  </a:lnTo>
                  <a:lnTo>
                    <a:pt x="2430899" y="217818"/>
                  </a:lnTo>
                  <a:lnTo>
                    <a:pt x="2582830" y="217818"/>
                  </a:lnTo>
                  <a:lnTo>
                    <a:pt x="2734761" y="326727"/>
                  </a:lnTo>
                  <a:lnTo>
                    <a:pt x="2886692" y="217818"/>
                  </a:lnTo>
                  <a:lnTo>
                    <a:pt x="3038624" y="326727"/>
                  </a:lnTo>
                  <a:lnTo>
                    <a:pt x="3190555" y="326727"/>
                  </a:lnTo>
                  <a:lnTo>
                    <a:pt x="3342486" y="217818"/>
                  </a:lnTo>
                  <a:lnTo>
                    <a:pt x="3494417" y="217818"/>
                  </a:lnTo>
                </a:path>
              </a:pathLst>
            </a:custGeom>
            <a:ln w="40651" cap="flat">
              <a:solidFill>
                <a:srgbClr val="80BD41">
                  <a:alpha val="100000"/>
                </a:srgbClr>
              </a:solidFill>
              <a:prstDash val="solid"/>
              <a:round/>
            </a:ln>
          </p:spPr>
          <p:txBody>
            <a:bodyPr/>
            <a:lstStyle/>
            <a:p/>
          </p:txBody>
        </p:sp>
        <p:sp>
          <p:nvSpPr>
            <p:cNvPr id="77" name="pl77"/>
            <p:cNvSpPr/>
            <p:nvPr/>
          </p:nvSpPr>
          <p:spPr>
            <a:xfrm>
              <a:off x="5160962" y="4563020"/>
              <a:ext cx="3843859" cy="0"/>
            </a:xfrm>
            <a:custGeom>
              <a:avLst/>
              <a:pathLst>
                <a:path w="3843859" h="0">
                  <a:moveTo>
                    <a:pt x="0" y="0"/>
                  </a:moveTo>
                  <a:lnTo>
                    <a:pt x="3843859" y="0"/>
                  </a:lnTo>
                  <a:lnTo>
                    <a:pt x="3843859" y="0"/>
                  </a:lnTo>
                </a:path>
              </a:pathLst>
            </a:custGeom>
            <a:ln w="13550" cap="flat">
              <a:solidFill>
                <a:srgbClr val="BEBEBE">
                  <a:alpha val="100000"/>
                </a:srgbClr>
              </a:solidFill>
              <a:prstDash val="solid"/>
              <a:round/>
            </a:ln>
          </p:spPr>
          <p:txBody>
            <a:bodyPr/>
            <a:lstStyle/>
            <a:p/>
          </p:txBody>
        </p:sp>
        <p:sp>
          <p:nvSpPr>
            <p:cNvPr id="78" name="pg78"/>
            <p:cNvSpPr/>
            <p:nvPr/>
          </p:nvSpPr>
          <p:spPr>
            <a:xfrm>
              <a:off x="5259818" y="3730695"/>
              <a:ext cx="151729" cy="191852"/>
            </a:xfrm>
            <a:custGeom>
              <a:avLst/>
              <a:pathLst>
                <a:path w="151729" h="191852">
                  <a:moveTo>
                    <a:pt x="27432" y="191852"/>
                  </a:moveTo>
                  <a:lnTo>
                    <a:pt x="124297" y="191852"/>
                  </a:lnTo>
                  <a:lnTo>
                    <a:pt x="123193" y="191830"/>
                  </a:lnTo>
                  <a:lnTo>
                    <a:pt x="127604" y="191652"/>
                  </a:lnTo>
                  <a:lnTo>
                    <a:pt x="131929" y="190769"/>
                  </a:lnTo>
                  <a:lnTo>
                    <a:pt x="136057" y="189203"/>
                  </a:lnTo>
                  <a:lnTo>
                    <a:pt x="139880" y="186996"/>
                  </a:lnTo>
                  <a:lnTo>
                    <a:pt x="143300" y="184204"/>
                  </a:lnTo>
                  <a:lnTo>
                    <a:pt x="146228" y="180899"/>
                  </a:lnTo>
                  <a:lnTo>
                    <a:pt x="148587" y="177168"/>
                  </a:lnTo>
                  <a:lnTo>
                    <a:pt x="150317" y="173107"/>
                  </a:lnTo>
                  <a:lnTo>
                    <a:pt x="151374" y="168820"/>
                  </a:lnTo>
                  <a:lnTo>
                    <a:pt x="151729" y="164420"/>
                  </a:lnTo>
                  <a:lnTo>
                    <a:pt x="151729" y="27432"/>
                  </a:lnTo>
                  <a:lnTo>
                    <a:pt x="151374" y="23031"/>
                  </a:lnTo>
                  <a:lnTo>
                    <a:pt x="150317" y="18745"/>
                  </a:lnTo>
                  <a:lnTo>
                    <a:pt x="148587" y="14683"/>
                  </a:lnTo>
                  <a:lnTo>
                    <a:pt x="146228" y="10952"/>
                  </a:lnTo>
                  <a:lnTo>
                    <a:pt x="143300" y="7647"/>
                  </a:lnTo>
                  <a:lnTo>
                    <a:pt x="139880" y="4855"/>
                  </a:lnTo>
                  <a:lnTo>
                    <a:pt x="136057" y="2648"/>
                  </a:lnTo>
                  <a:lnTo>
                    <a:pt x="131929" y="1083"/>
                  </a:lnTo>
                  <a:lnTo>
                    <a:pt x="127604" y="200"/>
                  </a:lnTo>
                  <a:lnTo>
                    <a:pt x="124297" y="0"/>
                  </a:lnTo>
                  <a:lnTo>
                    <a:pt x="27432"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2"/>
                  </a:lnTo>
                  <a:lnTo>
                    <a:pt x="0" y="164420"/>
                  </a:lnTo>
                  <a:lnTo>
                    <a:pt x="88" y="162212"/>
                  </a:lnTo>
                  <a:lnTo>
                    <a:pt x="88" y="166627"/>
                  </a:lnTo>
                  <a:lnTo>
                    <a:pt x="797" y="170985"/>
                  </a:lnTo>
                  <a:lnTo>
                    <a:pt x="2195" y="175172"/>
                  </a:lnTo>
                  <a:lnTo>
                    <a:pt x="4246" y="179081"/>
                  </a:lnTo>
                  <a:lnTo>
                    <a:pt x="6898" y="182611"/>
                  </a:lnTo>
                  <a:lnTo>
                    <a:pt x="10082" y="185669"/>
                  </a:lnTo>
                  <a:lnTo>
                    <a:pt x="13715" y="188177"/>
                  </a:lnTo>
                  <a:lnTo>
                    <a:pt x="17704" y="190069"/>
                  </a:lnTo>
                  <a:lnTo>
                    <a:pt x="21944" y="191297"/>
                  </a:lnTo>
                  <a:lnTo>
                    <a:pt x="26327" y="191830"/>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79" name="tx79"/>
            <p:cNvSpPr/>
            <p:nvPr/>
          </p:nvSpPr>
          <p:spPr>
            <a:xfrm>
              <a:off x="5305538" y="3776150"/>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80" name="pg80"/>
            <p:cNvSpPr/>
            <p:nvPr/>
          </p:nvSpPr>
          <p:spPr>
            <a:xfrm>
              <a:off x="8146511" y="3839604"/>
              <a:ext cx="151729" cy="191852"/>
            </a:xfrm>
            <a:custGeom>
              <a:avLst/>
              <a:pathLst>
                <a:path w="151729" h="191852">
                  <a:moveTo>
                    <a:pt x="27431" y="191852"/>
                  </a:moveTo>
                  <a:lnTo>
                    <a:pt x="124297" y="191852"/>
                  </a:lnTo>
                  <a:lnTo>
                    <a:pt x="123193" y="191830"/>
                  </a:lnTo>
                  <a:lnTo>
                    <a:pt x="127604" y="191652"/>
                  </a:lnTo>
                  <a:lnTo>
                    <a:pt x="131929" y="190769"/>
                  </a:lnTo>
                  <a:lnTo>
                    <a:pt x="136057" y="189203"/>
                  </a:lnTo>
                  <a:lnTo>
                    <a:pt x="139880" y="186996"/>
                  </a:lnTo>
                  <a:lnTo>
                    <a:pt x="143300" y="184204"/>
                  </a:lnTo>
                  <a:lnTo>
                    <a:pt x="146228" y="180899"/>
                  </a:lnTo>
                  <a:lnTo>
                    <a:pt x="148587" y="177168"/>
                  </a:lnTo>
                  <a:lnTo>
                    <a:pt x="150317" y="173107"/>
                  </a:lnTo>
                  <a:lnTo>
                    <a:pt x="151374" y="168820"/>
                  </a:lnTo>
                  <a:lnTo>
                    <a:pt x="151729" y="164420"/>
                  </a:lnTo>
                  <a:lnTo>
                    <a:pt x="151729" y="27432"/>
                  </a:lnTo>
                  <a:lnTo>
                    <a:pt x="151374" y="23031"/>
                  </a:lnTo>
                  <a:lnTo>
                    <a:pt x="150317" y="18745"/>
                  </a:lnTo>
                  <a:lnTo>
                    <a:pt x="148587" y="14683"/>
                  </a:lnTo>
                  <a:lnTo>
                    <a:pt x="146228" y="10952"/>
                  </a:lnTo>
                  <a:lnTo>
                    <a:pt x="143300" y="7647"/>
                  </a:lnTo>
                  <a:lnTo>
                    <a:pt x="139880" y="4855"/>
                  </a:lnTo>
                  <a:lnTo>
                    <a:pt x="136057" y="2648"/>
                  </a:lnTo>
                  <a:lnTo>
                    <a:pt x="131929" y="1083"/>
                  </a:lnTo>
                  <a:lnTo>
                    <a:pt x="127604" y="200"/>
                  </a:lnTo>
                  <a:lnTo>
                    <a:pt x="124297"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64420"/>
                  </a:lnTo>
                  <a:lnTo>
                    <a:pt x="88" y="162212"/>
                  </a:lnTo>
                  <a:lnTo>
                    <a:pt x="88" y="166627"/>
                  </a:lnTo>
                  <a:lnTo>
                    <a:pt x="797" y="170985"/>
                  </a:lnTo>
                  <a:lnTo>
                    <a:pt x="2195" y="175172"/>
                  </a:lnTo>
                  <a:lnTo>
                    <a:pt x="4246" y="179081"/>
                  </a:lnTo>
                  <a:lnTo>
                    <a:pt x="6898" y="182611"/>
                  </a:lnTo>
                  <a:lnTo>
                    <a:pt x="10082" y="185669"/>
                  </a:lnTo>
                  <a:lnTo>
                    <a:pt x="13716" y="188177"/>
                  </a:lnTo>
                  <a:lnTo>
                    <a:pt x="17704" y="190069"/>
                  </a:lnTo>
                  <a:lnTo>
                    <a:pt x="21944" y="191297"/>
                  </a:lnTo>
                  <a:lnTo>
                    <a:pt x="26327" y="191830"/>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81" name="tx81"/>
            <p:cNvSpPr/>
            <p:nvPr/>
          </p:nvSpPr>
          <p:spPr>
            <a:xfrm>
              <a:off x="8192231" y="3885324"/>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82" name="pg82"/>
            <p:cNvSpPr/>
            <p:nvPr/>
          </p:nvSpPr>
          <p:spPr>
            <a:xfrm>
              <a:off x="8754236" y="3839604"/>
              <a:ext cx="151729" cy="191852"/>
            </a:xfrm>
            <a:custGeom>
              <a:avLst/>
              <a:pathLst>
                <a:path w="151729" h="191852">
                  <a:moveTo>
                    <a:pt x="27431" y="191852"/>
                  </a:moveTo>
                  <a:lnTo>
                    <a:pt x="124297" y="191852"/>
                  </a:lnTo>
                  <a:lnTo>
                    <a:pt x="123193" y="191830"/>
                  </a:lnTo>
                  <a:lnTo>
                    <a:pt x="127604" y="191652"/>
                  </a:lnTo>
                  <a:lnTo>
                    <a:pt x="131929" y="190769"/>
                  </a:lnTo>
                  <a:lnTo>
                    <a:pt x="136057" y="189203"/>
                  </a:lnTo>
                  <a:lnTo>
                    <a:pt x="139880" y="186996"/>
                  </a:lnTo>
                  <a:lnTo>
                    <a:pt x="143300" y="184204"/>
                  </a:lnTo>
                  <a:lnTo>
                    <a:pt x="146228" y="180899"/>
                  </a:lnTo>
                  <a:lnTo>
                    <a:pt x="148587" y="177168"/>
                  </a:lnTo>
                  <a:lnTo>
                    <a:pt x="150317" y="173107"/>
                  </a:lnTo>
                  <a:lnTo>
                    <a:pt x="151374" y="168820"/>
                  </a:lnTo>
                  <a:lnTo>
                    <a:pt x="151729" y="164420"/>
                  </a:lnTo>
                  <a:lnTo>
                    <a:pt x="151729" y="27432"/>
                  </a:lnTo>
                  <a:lnTo>
                    <a:pt x="151374" y="23031"/>
                  </a:lnTo>
                  <a:lnTo>
                    <a:pt x="150317" y="18745"/>
                  </a:lnTo>
                  <a:lnTo>
                    <a:pt x="148587" y="14683"/>
                  </a:lnTo>
                  <a:lnTo>
                    <a:pt x="146228" y="10952"/>
                  </a:lnTo>
                  <a:lnTo>
                    <a:pt x="143300" y="7647"/>
                  </a:lnTo>
                  <a:lnTo>
                    <a:pt x="139880" y="4855"/>
                  </a:lnTo>
                  <a:lnTo>
                    <a:pt x="136057" y="2648"/>
                  </a:lnTo>
                  <a:lnTo>
                    <a:pt x="131929" y="1083"/>
                  </a:lnTo>
                  <a:lnTo>
                    <a:pt x="127604" y="200"/>
                  </a:lnTo>
                  <a:lnTo>
                    <a:pt x="124297"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64420"/>
                  </a:lnTo>
                  <a:lnTo>
                    <a:pt x="88" y="162212"/>
                  </a:lnTo>
                  <a:lnTo>
                    <a:pt x="88" y="166627"/>
                  </a:lnTo>
                  <a:lnTo>
                    <a:pt x="797" y="170985"/>
                  </a:lnTo>
                  <a:lnTo>
                    <a:pt x="2195" y="175172"/>
                  </a:lnTo>
                  <a:lnTo>
                    <a:pt x="4246" y="179081"/>
                  </a:lnTo>
                  <a:lnTo>
                    <a:pt x="6898" y="182611"/>
                  </a:lnTo>
                  <a:lnTo>
                    <a:pt x="10082" y="185669"/>
                  </a:lnTo>
                  <a:lnTo>
                    <a:pt x="13716" y="188177"/>
                  </a:lnTo>
                  <a:lnTo>
                    <a:pt x="17704" y="190069"/>
                  </a:lnTo>
                  <a:lnTo>
                    <a:pt x="21944" y="191297"/>
                  </a:lnTo>
                  <a:lnTo>
                    <a:pt x="26327" y="191830"/>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83" name="tx83"/>
            <p:cNvSpPr/>
            <p:nvPr/>
          </p:nvSpPr>
          <p:spPr>
            <a:xfrm>
              <a:off x="8799956" y="3885324"/>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84" name="tx84"/>
            <p:cNvSpPr/>
            <p:nvPr/>
          </p:nvSpPr>
          <p:spPr>
            <a:xfrm>
              <a:off x="8932593" y="3762861"/>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377D">
                      <a:alpha val="100000"/>
                    </a:srgbClr>
                  </a:solidFill>
                  <a:latin typeface="Arial"/>
                  <a:cs typeface="Arial"/>
                </a:rPr>
                <a:t>7</a:t>
              </a:r>
            </a:p>
          </p:txBody>
        </p:sp>
        <p:sp>
          <p:nvSpPr>
            <p:cNvPr id="85" name="tx85"/>
            <p:cNvSpPr/>
            <p:nvPr/>
          </p:nvSpPr>
          <p:spPr>
            <a:xfrm>
              <a:off x="5020637" y="4510905"/>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86" name="tx86"/>
            <p:cNvSpPr/>
            <p:nvPr/>
          </p:nvSpPr>
          <p:spPr>
            <a:xfrm>
              <a:off x="4942943" y="3421813"/>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a:t>
              </a:r>
            </a:p>
          </p:txBody>
        </p:sp>
        <p:sp>
          <p:nvSpPr>
            <p:cNvPr id="87" name="tx87"/>
            <p:cNvSpPr/>
            <p:nvPr/>
          </p:nvSpPr>
          <p:spPr>
            <a:xfrm>
              <a:off x="4942943" y="2332720"/>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a:t>
              </a:r>
            </a:p>
          </p:txBody>
        </p:sp>
        <p:sp>
          <p:nvSpPr>
            <p:cNvPr id="88" name="tx88"/>
            <p:cNvSpPr/>
            <p:nvPr/>
          </p:nvSpPr>
          <p:spPr>
            <a:xfrm>
              <a:off x="4942943" y="1243559"/>
              <a:ext cx="155388"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30</a:t>
              </a:r>
            </a:p>
          </p:txBody>
        </p:sp>
        <p:sp>
          <p:nvSpPr>
            <p:cNvPr id="89" name="tx89"/>
            <p:cNvSpPr/>
            <p:nvPr/>
          </p:nvSpPr>
          <p:spPr>
            <a:xfrm rot="-5400000">
              <a:off x="5179237"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90" name="tx90"/>
            <p:cNvSpPr/>
            <p:nvPr/>
          </p:nvSpPr>
          <p:spPr>
            <a:xfrm rot="-5400000">
              <a:off x="5938893"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91" name="tx91"/>
            <p:cNvSpPr/>
            <p:nvPr/>
          </p:nvSpPr>
          <p:spPr>
            <a:xfrm rot="-5400000">
              <a:off x="6698549"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92" name="tx92"/>
            <p:cNvSpPr/>
            <p:nvPr/>
          </p:nvSpPr>
          <p:spPr>
            <a:xfrm rot="-5400000">
              <a:off x="7458205"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93" name="tx93"/>
            <p:cNvSpPr/>
            <p:nvPr/>
          </p:nvSpPr>
          <p:spPr>
            <a:xfrm rot="-5400000">
              <a:off x="8065929"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94" name="tx94"/>
            <p:cNvSpPr/>
            <p:nvPr/>
          </p:nvSpPr>
          <p:spPr>
            <a:xfrm rot="-5400000">
              <a:off x="8673620" y="5465085"/>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95" name="tx95"/>
            <p:cNvSpPr/>
            <p:nvPr/>
          </p:nvSpPr>
          <p:spPr>
            <a:xfrm rot="-5400000">
              <a:off x="4273632" y="3136101"/>
              <a:ext cx="1079127"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Drop-out rate (%)</a:t>
              </a:r>
            </a:p>
          </p:txBody>
        </p:sp>
        <p:sp>
          <p:nvSpPr>
            <p:cNvPr id="96" name="pl96"/>
            <p:cNvSpPr/>
            <p:nvPr/>
          </p:nvSpPr>
          <p:spPr>
            <a:xfrm>
              <a:off x="6423869" y="6154255"/>
              <a:ext cx="175564" cy="0"/>
            </a:xfrm>
            <a:custGeom>
              <a:avLst/>
              <a:pathLst>
                <a:path w="175564" h="0">
                  <a:moveTo>
                    <a:pt x="0" y="0"/>
                  </a:moveTo>
                  <a:lnTo>
                    <a:pt x="175564" y="0"/>
                  </a:lnTo>
                </a:path>
              </a:pathLst>
            </a:custGeom>
            <a:ln w="27101" cap="flat">
              <a:solidFill>
                <a:srgbClr val="00377D">
                  <a:alpha val="50196"/>
                </a:srgbClr>
              </a:solidFill>
              <a:prstDash val="solid"/>
              <a:round/>
            </a:ln>
          </p:spPr>
          <p:txBody>
            <a:bodyPr/>
            <a:lstStyle/>
            <a:p/>
          </p:txBody>
        </p:sp>
        <p:sp>
          <p:nvSpPr>
            <p:cNvPr id="97" name="pl97"/>
            <p:cNvSpPr/>
            <p:nvPr/>
          </p:nvSpPr>
          <p:spPr>
            <a:xfrm>
              <a:off x="7186324" y="6154255"/>
              <a:ext cx="175564" cy="0"/>
            </a:xfrm>
            <a:custGeom>
              <a:avLst/>
              <a:pathLst>
                <a:path w="175564" h="0">
                  <a:moveTo>
                    <a:pt x="0" y="0"/>
                  </a:moveTo>
                  <a:lnTo>
                    <a:pt x="175564" y="0"/>
                  </a:lnTo>
                </a:path>
              </a:pathLst>
            </a:custGeom>
            <a:ln w="27101" cap="flat">
              <a:solidFill>
                <a:srgbClr val="80BD41">
                  <a:alpha val="50196"/>
                </a:srgbClr>
              </a:solidFill>
              <a:prstDash val="solid"/>
              <a:round/>
            </a:ln>
          </p:spPr>
          <p:txBody>
            <a:bodyPr/>
            <a:lstStyle/>
            <a:p/>
          </p:txBody>
        </p:sp>
        <p:sp>
          <p:nvSpPr>
            <p:cNvPr id="98" name="pl98"/>
            <p:cNvSpPr/>
            <p:nvPr/>
          </p:nvSpPr>
          <p:spPr>
            <a:xfrm>
              <a:off x="7186324" y="6154255"/>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99" name="tx99"/>
            <p:cNvSpPr/>
            <p:nvPr/>
          </p:nvSpPr>
          <p:spPr>
            <a:xfrm>
              <a:off x="6690969" y="6100844"/>
              <a:ext cx="403820"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Global</a:t>
              </a:r>
            </a:p>
          </p:txBody>
        </p:sp>
        <p:sp>
          <p:nvSpPr>
            <p:cNvPr id="100" name="tx100"/>
            <p:cNvSpPr/>
            <p:nvPr/>
          </p:nvSpPr>
          <p:spPr>
            <a:xfrm>
              <a:off x="7453423" y="6100844"/>
              <a:ext cx="31043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HICs</a:t>
              </a:r>
            </a:p>
          </p:txBody>
        </p:sp>
        <p:sp>
          <p:nvSpPr>
            <p:cNvPr id="101" name="tx101"/>
            <p:cNvSpPr/>
            <p:nvPr/>
          </p:nvSpPr>
          <p:spPr>
            <a:xfrm>
              <a:off x="6303516" y="699520"/>
              <a:ext cx="1558751" cy="13937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Drop-out rate between </a:t>
              </a:r>
            </a:p>
          </p:txBody>
        </p:sp>
        <p:sp>
          <p:nvSpPr>
            <p:cNvPr id="102" name="tx102"/>
            <p:cNvSpPr/>
            <p:nvPr/>
          </p:nvSpPr>
          <p:spPr>
            <a:xfrm>
              <a:off x="6367252" y="860466"/>
              <a:ext cx="1431280"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DTP1 and MCV1 (%)</a:t>
              </a:r>
            </a:p>
          </p:txBody>
        </p:sp>
        <p:sp>
          <p:nvSpPr>
            <p:cNvPr id="103" name="tx103"/>
            <p:cNvSpPr/>
            <p:nvPr/>
          </p:nvSpPr>
          <p:spPr>
            <a:xfrm>
              <a:off x="4843235" y="637822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04" name="tx104"/>
            <p:cNvSpPr/>
            <p:nvPr/>
          </p:nvSpPr>
          <p:spPr>
            <a:xfrm>
              <a:off x="5721708" y="6498977"/>
              <a:ext cx="32831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Drop-out classification: &lt;5% = low, 5-10% = medium, &gt;10% = high</a:t>
              </a:r>
            </a:p>
          </p:txBody>
        </p:sp>
        <p:sp>
          <p:nvSpPr>
            <p:cNvPr id="105" name="tx105"/>
            <p:cNvSpPr/>
            <p:nvPr/>
          </p:nvSpPr>
          <p:spPr>
            <a:xfrm>
              <a:off x="3395216" y="399987"/>
              <a:ext cx="2627887" cy="155361"/>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Vaccine drop-out, HICs, 2000-2023</a:t>
              </a:r>
            </a:p>
          </p:txBody>
        </p:sp>
      </p:grpSp>
      <p:sp>
        <p:nvSpPr>
          <p:cNvPr id="10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Drop-out rates show the % of children who received DTP1, but not DTP3/MCV1. Low drop-out rates indicate high retention of children in immunization programmes.
This chart shows trends in drop-out rates between DTP1 and DTP3, and DTP1 and MCV1.
In 2023, 3% of children who received DTP1 did not receive DTP3 (left), and 4% of children who received DTP1 did not receive MCV1 (right).
The low DTP drop-out rates imply good ability to provide a complete series of vaccines early in life. The low DTP-MCV drop-out rates imply good retention in immunization programmes and ability to provide a full course of vaccines in infancy (up to one year).
In 2023, HICs DTP drop-out was lower and DTP-MCV drop-out was lower than global drop-out rates, respectively.</a:t>
            </a: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79"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695044" y="875080"/>
              <a:ext cx="986530" cy="367596"/>
            </a:xfrm>
            <a:prstGeom prst="rect">
              <a:avLst/>
            </a:prstGeom>
            <a:solidFill>
              <a:srgbClr val="EBEBEB">
                <a:alpha val="100000"/>
              </a:srgbClr>
            </a:solidFill>
          </p:spPr>
          <p:txBody>
            <a:bodyPr/>
            <a:lstStyle/>
            <a:p/>
          </p:txBody>
        </p:sp>
        <p:sp>
          <p:nvSpPr>
            <p:cNvPr id="6" name="pl6"/>
            <p:cNvSpPr/>
            <p:nvPr/>
          </p:nvSpPr>
          <p:spPr>
            <a:xfrm>
              <a:off x="695044" y="114242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7" name="pl7"/>
            <p:cNvSpPr/>
            <p:nvPr/>
          </p:nvSpPr>
          <p:spPr>
            <a:xfrm>
              <a:off x="695044" y="97533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8" name="pl8"/>
            <p:cNvSpPr/>
            <p:nvPr/>
          </p:nvSpPr>
          <p:spPr>
            <a:xfrm>
              <a:off x="829571"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9" name="pl9"/>
            <p:cNvSpPr/>
            <p:nvPr/>
          </p:nvSpPr>
          <p:spPr>
            <a:xfrm>
              <a:off x="1008940"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 name="pl10"/>
            <p:cNvSpPr/>
            <p:nvPr/>
          </p:nvSpPr>
          <p:spPr>
            <a:xfrm>
              <a:off x="1188309"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1" name="pl11"/>
            <p:cNvSpPr/>
            <p:nvPr/>
          </p:nvSpPr>
          <p:spPr>
            <a:xfrm>
              <a:off x="1367679"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2" name="pl12"/>
            <p:cNvSpPr/>
            <p:nvPr/>
          </p:nvSpPr>
          <p:spPr>
            <a:xfrm>
              <a:off x="1547048"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3" name="pl13"/>
            <p:cNvSpPr/>
            <p:nvPr/>
          </p:nvSpPr>
          <p:spPr>
            <a:xfrm>
              <a:off x="695044" y="122596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4" name="pl14"/>
            <p:cNvSpPr/>
            <p:nvPr/>
          </p:nvSpPr>
          <p:spPr>
            <a:xfrm>
              <a:off x="695044" y="105887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5" name="pl15"/>
            <p:cNvSpPr/>
            <p:nvPr/>
          </p:nvSpPr>
          <p:spPr>
            <a:xfrm>
              <a:off x="695044" y="89178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6" name="pl16"/>
            <p:cNvSpPr/>
            <p:nvPr/>
          </p:nvSpPr>
          <p:spPr>
            <a:xfrm>
              <a:off x="739887"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7" name="pl17"/>
            <p:cNvSpPr/>
            <p:nvPr/>
          </p:nvSpPr>
          <p:spPr>
            <a:xfrm>
              <a:off x="919256"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1098625"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9" name="pl19"/>
            <p:cNvSpPr/>
            <p:nvPr/>
          </p:nvSpPr>
          <p:spPr>
            <a:xfrm>
              <a:off x="1277994"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 name="pl20"/>
            <p:cNvSpPr/>
            <p:nvPr/>
          </p:nvSpPr>
          <p:spPr>
            <a:xfrm>
              <a:off x="1457363"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1" name="pl21"/>
            <p:cNvSpPr/>
            <p:nvPr/>
          </p:nvSpPr>
          <p:spPr>
            <a:xfrm>
              <a:off x="1636732"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2" name="pl22"/>
            <p:cNvSpPr/>
            <p:nvPr/>
          </p:nvSpPr>
          <p:spPr>
            <a:xfrm>
              <a:off x="739887" y="1205917"/>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23" name="pl23"/>
            <p:cNvSpPr/>
            <p:nvPr/>
          </p:nvSpPr>
          <p:spPr>
            <a:xfrm>
              <a:off x="739887" y="1219284"/>
              <a:ext cx="896845" cy="6683"/>
            </a:xfrm>
            <a:custGeom>
              <a:avLst/>
              <a:pathLst>
                <a:path w="896845" h="6683">
                  <a:moveTo>
                    <a:pt x="0" y="6683"/>
                  </a:moveTo>
                  <a:lnTo>
                    <a:pt x="179369" y="6683"/>
                  </a:lnTo>
                  <a:lnTo>
                    <a:pt x="358738" y="6683"/>
                  </a:lnTo>
                  <a:lnTo>
                    <a:pt x="538107" y="6683"/>
                  </a:lnTo>
                  <a:lnTo>
                    <a:pt x="717476" y="0"/>
                  </a:lnTo>
                  <a:lnTo>
                    <a:pt x="896845" y="0"/>
                  </a:lnTo>
                </a:path>
              </a:pathLst>
            </a:custGeom>
            <a:ln w="40651" cap="flat">
              <a:solidFill>
                <a:srgbClr val="BEBEBE">
                  <a:alpha val="69803"/>
                </a:srgbClr>
              </a:solidFill>
              <a:prstDash val="solid"/>
              <a:round/>
            </a:ln>
          </p:spPr>
          <p:txBody>
            <a:bodyPr/>
            <a:lstStyle/>
            <a:p/>
          </p:txBody>
        </p:sp>
        <p:sp>
          <p:nvSpPr>
            <p:cNvPr id="24" name="pl24"/>
            <p:cNvSpPr/>
            <p:nvPr/>
          </p:nvSpPr>
          <p:spPr>
            <a:xfrm>
              <a:off x="739887" y="121928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5" name="pl25"/>
            <p:cNvSpPr/>
            <p:nvPr/>
          </p:nvSpPr>
          <p:spPr>
            <a:xfrm>
              <a:off x="739887" y="1199233"/>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26" name="pl26"/>
            <p:cNvSpPr/>
            <p:nvPr/>
          </p:nvSpPr>
          <p:spPr>
            <a:xfrm>
              <a:off x="739887" y="1199233"/>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7" name="pl27"/>
            <p:cNvSpPr/>
            <p:nvPr/>
          </p:nvSpPr>
          <p:spPr>
            <a:xfrm>
              <a:off x="739887" y="1152448"/>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28" name="pl28"/>
            <p:cNvSpPr/>
            <p:nvPr/>
          </p:nvSpPr>
          <p:spPr>
            <a:xfrm>
              <a:off x="739887" y="1132397"/>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29" name="pl29"/>
            <p:cNvSpPr/>
            <p:nvPr/>
          </p:nvSpPr>
          <p:spPr>
            <a:xfrm>
              <a:off x="739887" y="1219284"/>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30" name="pl30"/>
            <p:cNvSpPr/>
            <p:nvPr/>
          </p:nvSpPr>
          <p:spPr>
            <a:xfrm>
              <a:off x="739887" y="1179182"/>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31" name="pl31"/>
            <p:cNvSpPr/>
            <p:nvPr/>
          </p:nvSpPr>
          <p:spPr>
            <a:xfrm>
              <a:off x="739887" y="1219284"/>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2" name="pl32"/>
            <p:cNvSpPr/>
            <p:nvPr/>
          </p:nvSpPr>
          <p:spPr>
            <a:xfrm>
              <a:off x="739887"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 name="pl33"/>
            <p:cNvSpPr/>
            <p:nvPr/>
          </p:nvSpPr>
          <p:spPr>
            <a:xfrm>
              <a:off x="739887" y="1205917"/>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 name="pl34"/>
            <p:cNvSpPr/>
            <p:nvPr/>
          </p:nvSpPr>
          <p:spPr>
            <a:xfrm>
              <a:off x="739887" y="1205917"/>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5" name="pl35"/>
            <p:cNvSpPr/>
            <p:nvPr/>
          </p:nvSpPr>
          <p:spPr>
            <a:xfrm>
              <a:off x="739887" y="1192550"/>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36" name="pl36"/>
            <p:cNvSpPr/>
            <p:nvPr/>
          </p:nvSpPr>
          <p:spPr>
            <a:xfrm>
              <a:off x="739887" y="1185866"/>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37" name="pl37"/>
            <p:cNvSpPr/>
            <p:nvPr/>
          </p:nvSpPr>
          <p:spPr>
            <a:xfrm>
              <a:off x="739887" y="1205917"/>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 name="pl38"/>
            <p:cNvSpPr/>
            <p:nvPr/>
          </p:nvSpPr>
          <p:spPr>
            <a:xfrm>
              <a:off x="739887" y="1192550"/>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39" name="pl39"/>
            <p:cNvSpPr/>
            <p:nvPr/>
          </p:nvSpPr>
          <p:spPr>
            <a:xfrm>
              <a:off x="739887" y="1219284"/>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 name="pl40"/>
            <p:cNvSpPr/>
            <p:nvPr/>
          </p:nvSpPr>
          <p:spPr>
            <a:xfrm>
              <a:off x="739887" y="121928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 name="pl41"/>
            <p:cNvSpPr/>
            <p:nvPr/>
          </p:nvSpPr>
          <p:spPr>
            <a:xfrm>
              <a:off x="739887" y="1165815"/>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42" name="pl42"/>
            <p:cNvSpPr/>
            <p:nvPr/>
          </p:nvSpPr>
          <p:spPr>
            <a:xfrm>
              <a:off x="739887" y="120591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 name="pl43"/>
            <p:cNvSpPr/>
            <p:nvPr/>
          </p:nvSpPr>
          <p:spPr>
            <a:xfrm>
              <a:off x="739887" y="117918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 name="pl44"/>
            <p:cNvSpPr/>
            <p:nvPr/>
          </p:nvSpPr>
          <p:spPr>
            <a:xfrm>
              <a:off x="739887"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 name="pl45"/>
            <p:cNvSpPr/>
            <p:nvPr/>
          </p:nvSpPr>
          <p:spPr>
            <a:xfrm>
              <a:off x="739887" y="1199233"/>
              <a:ext cx="896845" cy="26734"/>
            </a:xfrm>
            <a:custGeom>
              <a:avLst/>
              <a:pathLst>
                <a:path w="896845" h="26734">
                  <a:moveTo>
                    <a:pt x="0" y="0"/>
                  </a:moveTo>
                  <a:lnTo>
                    <a:pt x="179369" y="26734"/>
                  </a:lnTo>
                  <a:lnTo>
                    <a:pt x="358738" y="26734"/>
                  </a:lnTo>
                  <a:lnTo>
                    <a:pt x="538107" y="26734"/>
                  </a:lnTo>
                  <a:lnTo>
                    <a:pt x="717476" y="26734"/>
                  </a:lnTo>
                  <a:lnTo>
                    <a:pt x="896845" y="26734"/>
                  </a:lnTo>
                </a:path>
              </a:pathLst>
            </a:custGeom>
            <a:ln w="35231" cap="flat">
              <a:solidFill>
                <a:srgbClr val="BEBEBE">
                  <a:alpha val="69803"/>
                </a:srgbClr>
              </a:solidFill>
              <a:prstDash val="solid"/>
              <a:round/>
            </a:ln>
          </p:spPr>
          <p:txBody>
            <a:bodyPr/>
            <a:lstStyle/>
            <a:p/>
          </p:txBody>
        </p:sp>
        <p:sp>
          <p:nvSpPr>
            <p:cNvPr id="46" name="pl46"/>
            <p:cNvSpPr/>
            <p:nvPr/>
          </p:nvSpPr>
          <p:spPr>
            <a:xfrm>
              <a:off x="739887"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 name="pl47"/>
            <p:cNvSpPr/>
            <p:nvPr/>
          </p:nvSpPr>
          <p:spPr>
            <a:xfrm>
              <a:off x="739887" y="1185866"/>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48" name="pl48"/>
            <p:cNvSpPr/>
            <p:nvPr/>
          </p:nvSpPr>
          <p:spPr>
            <a:xfrm>
              <a:off x="739887" y="1179182"/>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49" name="pl49"/>
            <p:cNvSpPr/>
            <p:nvPr/>
          </p:nvSpPr>
          <p:spPr>
            <a:xfrm>
              <a:off x="739887" y="121928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 name="pl50"/>
            <p:cNvSpPr/>
            <p:nvPr/>
          </p:nvSpPr>
          <p:spPr>
            <a:xfrm>
              <a:off x="739887" y="1205917"/>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51" name="pl51"/>
            <p:cNvSpPr/>
            <p:nvPr/>
          </p:nvSpPr>
          <p:spPr>
            <a:xfrm>
              <a:off x="739887" y="1212600"/>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52" name="pl52"/>
            <p:cNvSpPr/>
            <p:nvPr/>
          </p:nvSpPr>
          <p:spPr>
            <a:xfrm>
              <a:off x="739887" y="1172499"/>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53" name="pl53"/>
            <p:cNvSpPr/>
            <p:nvPr/>
          </p:nvSpPr>
          <p:spPr>
            <a:xfrm>
              <a:off x="739887" y="1199233"/>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54" name="pl54"/>
            <p:cNvSpPr/>
            <p:nvPr/>
          </p:nvSpPr>
          <p:spPr>
            <a:xfrm>
              <a:off x="739887" y="1199233"/>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55" name="pl55"/>
            <p:cNvSpPr/>
            <p:nvPr/>
          </p:nvSpPr>
          <p:spPr>
            <a:xfrm>
              <a:off x="739887"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6" name="pl56"/>
            <p:cNvSpPr/>
            <p:nvPr/>
          </p:nvSpPr>
          <p:spPr>
            <a:xfrm>
              <a:off x="739887" y="1212600"/>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57" name="pl57"/>
            <p:cNvSpPr/>
            <p:nvPr/>
          </p:nvSpPr>
          <p:spPr>
            <a:xfrm>
              <a:off x="739887"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8" name="pl58"/>
            <p:cNvSpPr/>
            <p:nvPr/>
          </p:nvSpPr>
          <p:spPr>
            <a:xfrm>
              <a:off x="739887" y="1165815"/>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59" name="pl59"/>
            <p:cNvSpPr/>
            <p:nvPr/>
          </p:nvSpPr>
          <p:spPr>
            <a:xfrm>
              <a:off x="739887" y="1192550"/>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60" name="pl60"/>
            <p:cNvSpPr/>
            <p:nvPr/>
          </p:nvSpPr>
          <p:spPr>
            <a:xfrm>
              <a:off x="739887" y="1192550"/>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61" name="pl61"/>
            <p:cNvSpPr/>
            <p:nvPr/>
          </p:nvSpPr>
          <p:spPr>
            <a:xfrm>
              <a:off x="739887" y="1205917"/>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62" name="pl62"/>
            <p:cNvSpPr/>
            <p:nvPr/>
          </p:nvSpPr>
          <p:spPr>
            <a:xfrm>
              <a:off x="739887"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3" name="pl63"/>
            <p:cNvSpPr/>
            <p:nvPr/>
          </p:nvSpPr>
          <p:spPr>
            <a:xfrm>
              <a:off x="739887" y="1192550"/>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64" name="pl64"/>
            <p:cNvSpPr/>
            <p:nvPr/>
          </p:nvSpPr>
          <p:spPr>
            <a:xfrm>
              <a:off x="739887" y="1058878"/>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65" name="pl65"/>
            <p:cNvSpPr/>
            <p:nvPr/>
          </p:nvSpPr>
          <p:spPr>
            <a:xfrm>
              <a:off x="739887" y="1192550"/>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6" name="pl66"/>
            <p:cNvSpPr/>
            <p:nvPr/>
          </p:nvSpPr>
          <p:spPr>
            <a:xfrm>
              <a:off x="739887"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7" name="pl67"/>
            <p:cNvSpPr/>
            <p:nvPr/>
          </p:nvSpPr>
          <p:spPr>
            <a:xfrm>
              <a:off x="739887" y="1179182"/>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68" name="pl68"/>
            <p:cNvSpPr/>
            <p:nvPr/>
          </p:nvSpPr>
          <p:spPr>
            <a:xfrm>
              <a:off x="739887"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9" name="pl69"/>
            <p:cNvSpPr/>
            <p:nvPr/>
          </p:nvSpPr>
          <p:spPr>
            <a:xfrm>
              <a:off x="739887" y="1152448"/>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70" name="pl70"/>
            <p:cNvSpPr/>
            <p:nvPr/>
          </p:nvSpPr>
          <p:spPr>
            <a:xfrm>
              <a:off x="739887"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1" name="pl71"/>
            <p:cNvSpPr/>
            <p:nvPr/>
          </p:nvSpPr>
          <p:spPr>
            <a:xfrm>
              <a:off x="739887" y="1212600"/>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72" name="pl72"/>
            <p:cNvSpPr/>
            <p:nvPr/>
          </p:nvSpPr>
          <p:spPr>
            <a:xfrm>
              <a:off x="739887" y="1199233"/>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73" name="pl73"/>
            <p:cNvSpPr/>
            <p:nvPr/>
          </p:nvSpPr>
          <p:spPr>
            <a:xfrm>
              <a:off x="739887" y="1219284"/>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74" name="pl74"/>
            <p:cNvSpPr/>
            <p:nvPr/>
          </p:nvSpPr>
          <p:spPr>
            <a:xfrm>
              <a:off x="739887" y="1192550"/>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75" name="pl75"/>
            <p:cNvSpPr/>
            <p:nvPr/>
          </p:nvSpPr>
          <p:spPr>
            <a:xfrm>
              <a:off x="739887" y="1212600"/>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76" name="pl76"/>
            <p:cNvSpPr/>
            <p:nvPr/>
          </p:nvSpPr>
          <p:spPr>
            <a:xfrm>
              <a:off x="739887" y="1205917"/>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77" name="pl77"/>
            <p:cNvSpPr/>
            <p:nvPr/>
          </p:nvSpPr>
          <p:spPr>
            <a:xfrm>
              <a:off x="739887" y="1179182"/>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78" name="pl78"/>
            <p:cNvSpPr/>
            <p:nvPr/>
          </p:nvSpPr>
          <p:spPr>
            <a:xfrm>
              <a:off x="739887" y="1192550"/>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79" name="pl79"/>
            <p:cNvSpPr/>
            <p:nvPr/>
          </p:nvSpPr>
          <p:spPr>
            <a:xfrm>
              <a:off x="739887" y="1212600"/>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80" name="pl80"/>
            <p:cNvSpPr/>
            <p:nvPr/>
          </p:nvSpPr>
          <p:spPr>
            <a:xfrm>
              <a:off x="739887" y="1212600"/>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81" name="pl81"/>
            <p:cNvSpPr/>
            <p:nvPr/>
          </p:nvSpPr>
          <p:spPr>
            <a:xfrm>
              <a:off x="739887" y="1199233"/>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82" name="pl82"/>
            <p:cNvSpPr/>
            <p:nvPr/>
          </p:nvSpPr>
          <p:spPr>
            <a:xfrm>
              <a:off x="739887" y="1212600"/>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83" name="pl83"/>
            <p:cNvSpPr/>
            <p:nvPr/>
          </p:nvSpPr>
          <p:spPr>
            <a:xfrm>
              <a:off x="739887" y="1192550"/>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84" name="pl84"/>
            <p:cNvSpPr/>
            <p:nvPr/>
          </p:nvSpPr>
          <p:spPr>
            <a:xfrm>
              <a:off x="739887" y="1199233"/>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85" name="pl85"/>
            <p:cNvSpPr/>
            <p:nvPr/>
          </p:nvSpPr>
          <p:spPr>
            <a:xfrm>
              <a:off x="739887" y="1179182"/>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86" name="pl86"/>
            <p:cNvSpPr/>
            <p:nvPr/>
          </p:nvSpPr>
          <p:spPr>
            <a:xfrm>
              <a:off x="739887" y="1205917"/>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87" name="pl87"/>
            <p:cNvSpPr/>
            <p:nvPr/>
          </p:nvSpPr>
          <p:spPr>
            <a:xfrm>
              <a:off x="739887" y="1219284"/>
              <a:ext cx="896845" cy="6683"/>
            </a:xfrm>
            <a:custGeom>
              <a:avLst/>
              <a:pathLst>
                <a:path w="896845" h="6683">
                  <a:moveTo>
                    <a:pt x="0" y="6683"/>
                  </a:moveTo>
                  <a:lnTo>
                    <a:pt x="179369" y="6683"/>
                  </a:lnTo>
                  <a:lnTo>
                    <a:pt x="358738" y="6683"/>
                  </a:lnTo>
                  <a:lnTo>
                    <a:pt x="538107" y="6683"/>
                  </a:lnTo>
                  <a:lnTo>
                    <a:pt x="717476" y="0"/>
                  </a:lnTo>
                  <a:lnTo>
                    <a:pt x="896845" y="0"/>
                  </a:lnTo>
                </a:path>
              </a:pathLst>
            </a:custGeom>
            <a:ln w="40651" cap="flat">
              <a:solidFill>
                <a:srgbClr val="000000">
                  <a:alpha val="100000"/>
                </a:srgbClr>
              </a:solidFill>
              <a:prstDash val="solid"/>
              <a:round/>
            </a:ln>
          </p:spPr>
          <p:txBody>
            <a:bodyPr/>
            <a:lstStyle/>
            <a:p/>
          </p:txBody>
        </p:sp>
        <p:sp>
          <p:nvSpPr>
            <p:cNvPr id="88" name="pl88"/>
            <p:cNvSpPr/>
            <p:nvPr/>
          </p:nvSpPr>
          <p:spPr>
            <a:xfrm>
              <a:off x="739887" y="121928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F8766D">
                  <a:alpha val="100000"/>
                </a:srgbClr>
              </a:solidFill>
              <a:prstDash val="solid"/>
              <a:round/>
            </a:ln>
          </p:spPr>
          <p:txBody>
            <a:bodyPr/>
            <a:lstStyle/>
            <a:p/>
          </p:txBody>
        </p:sp>
        <p:sp>
          <p:nvSpPr>
            <p:cNvPr id="89" name="pl89"/>
            <p:cNvSpPr/>
            <p:nvPr/>
          </p:nvSpPr>
          <p:spPr>
            <a:xfrm>
              <a:off x="695044" y="1225968"/>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90" name="tx90"/>
            <p:cNvSpPr/>
            <p:nvPr/>
          </p:nvSpPr>
          <p:spPr>
            <a:xfrm>
              <a:off x="709742" y="106137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1" name="tx91"/>
            <p:cNvSpPr/>
            <p:nvPr/>
          </p:nvSpPr>
          <p:spPr>
            <a:xfrm>
              <a:off x="889111" y="106137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2" name="tx92"/>
            <p:cNvSpPr/>
            <p:nvPr/>
          </p:nvSpPr>
          <p:spPr>
            <a:xfrm>
              <a:off x="1068480" y="106137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3" name="tx93"/>
            <p:cNvSpPr/>
            <p:nvPr/>
          </p:nvSpPr>
          <p:spPr>
            <a:xfrm>
              <a:off x="1247849" y="106137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4" name="tx94"/>
            <p:cNvSpPr/>
            <p:nvPr/>
          </p:nvSpPr>
          <p:spPr>
            <a:xfrm>
              <a:off x="1427218" y="105600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95" name="tx95"/>
            <p:cNvSpPr/>
            <p:nvPr/>
          </p:nvSpPr>
          <p:spPr>
            <a:xfrm>
              <a:off x="1606587" y="105600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96" name="rc96"/>
            <p:cNvSpPr/>
            <p:nvPr/>
          </p:nvSpPr>
          <p:spPr>
            <a:xfrm>
              <a:off x="695044" y="1527128"/>
              <a:ext cx="986530" cy="367596"/>
            </a:xfrm>
            <a:prstGeom prst="rect">
              <a:avLst/>
            </a:prstGeom>
            <a:solidFill>
              <a:srgbClr val="EBEBEB">
                <a:alpha val="100000"/>
              </a:srgbClr>
            </a:solidFill>
          </p:spPr>
          <p:txBody>
            <a:bodyPr/>
            <a:lstStyle/>
            <a:p/>
          </p:txBody>
        </p:sp>
        <p:sp>
          <p:nvSpPr>
            <p:cNvPr id="97" name="pl97"/>
            <p:cNvSpPr/>
            <p:nvPr/>
          </p:nvSpPr>
          <p:spPr>
            <a:xfrm>
              <a:off x="695044" y="179447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98" name="pl98"/>
            <p:cNvSpPr/>
            <p:nvPr/>
          </p:nvSpPr>
          <p:spPr>
            <a:xfrm>
              <a:off x="695044" y="162738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99" name="pl99"/>
            <p:cNvSpPr/>
            <p:nvPr/>
          </p:nvSpPr>
          <p:spPr>
            <a:xfrm>
              <a:off x="829571"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0" name="pl100"/>
            <p:cNvSpPr/>
            <p:nvPr/>
          </p:nvSpPr>
          <p:spPr>
            <a:xfrm>
              <a:off x="1008940"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1" name="pl101"/>
            <p:cNvSpPr/>
            <p:nvPr/>
          </p:nvSpPr>
          <p:spPr>
            <a:xfrm>
              <a:off x="1188309"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2" name="pl102"/>
            <p:cNvSpPr/>
            <p:nvPr/>
          </p:nvSpPr>
          <p:spPr>
            <a:xfrm>
              <a:off x="1367679"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3" name="pl103"/>
            <p:cNvSpPr/>
            <p:nvPr/>
          </p:nvSpPr>
          <p:spPr>
            <a:xfrm>
              <a:off x="1547048"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4" name="pl104"/>
            <p:cNvSpPr/>
            <p:nvPr/>
          </p:nvSpPr>
          <p:spPr>
            <a:xfrm>
              <a:off x="695044" y="187801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05" name="pl105"/>
            <p:cNvSpPr/>
            <p:nvPr/>
          </p:nvSpPr>
          <p:spPr>
            <a:xfrm>
              <a:off x="695044" y="171092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06" name="pl106"/>
            <p:cNvSpPr/>
            <p:nvPr/>
          </p:nvSpPr>
          <p:spPr>
            <a:xfrm>
              <a:off x="695044" y="154383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07" name="pl107"/>
            <p:cNvSpPr/>
            <p:nvPr/>
          </p:nvSpPr>
          <p:spPr>
            <a:xfrm>
              <a:off x="739887"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08" name="pl108"/>
            <p:cNvSpPr/>
            <p:nvPr/>
          </p:nvSpPr>
          <p:spPr>
            <a:xfrm>
              <a:off x="919256"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09" name="pl109"/>
            <p:cNvSpPr/>
            <p:nvPr/>
          </p:nvSpPr>
          <p:spPr>
            <a:xfrm>
              <a:off x="1098625"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0" name="pl110"/>
            <p:cNvSpPr/>
            <p:nvPr/>
          </p:nvSpPr>
          <p:spPr>
            <a:xfrm>
              <a:off x="1277994"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1" name="pl111"/>
            <p:cNvSpPr/>
            <p:nvPr/>
          </p:nvSpPr>
          <p:spPr>
            <a:xfrm>
              <a:off x="1457363"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2" name="pl112"/>
            <p:cNvSpPr/>
            <p:nvPr/>
          </p:nvSpPr>
          <p:spPr>
            <a:xfrm>
              <a:off x="1636732"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3" name="pl113"/>
            <p:cNvSpPr/>
            <p:nvPr/>
          </p:nvSpPr>
          <p:spPr>
            <a:xfrm>
              <a:off x="739887" y="1857965"/>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114" name="pl114"/>
            <p:cNvSpPr/>
            <p:nvPr/>
          </p:nvSpPr>
          <p:spPr>
            <a:xfrm>
              <a:off x="739887" y="1878016"/>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115" name="pl115"/>
            <p:cNvSpPr/>
            <p:nvPr/>
          </p:nvSpPr>
          <p:spPr>
            <a:xfrm>
              <a:off x="739887" y="1871332"/>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16" name="pl116"/>
            <p:cNvSpPr/>
            <p:nvPr/>
          </p:nvSpPr>
          <p:spPr>
            <a:xfrm>
              <a:off x="739887" y="1851281"/>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117" name="pl117"/>
            <p:cNvSpPr/>
            <p:nvPr/>
          </p:nvSpPr>
          <p:spPr>
            <a:xfrm>
              <a:off x="739887" y="1851281"/>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18" name="pl118"/>
            <p:cNvSpPr/>
            <p:nvPr/>
          </p:nvSpPr>
          <p:spPr>
            <a:xfrm>
              <a:off x="739887" y="1804496"/>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119" name="pl119"/>
            <p:cNvSpPr/>
            <p:nvPr/>
          </p:nvSpPr>
          <p:spPr>
            <a:xfrm>
              <a:off x="739887" y="1784446"/>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120" name="pl120"/>
            <p:cNvSpPr/>
            <p:nvPr/>
          </p:nvSpPr>
          <p:spPr>
            <a:xfrm>
              <a:off x="739887" y="1871332"/>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121" name="pl121"/>
            <p:cNvSpPr/>
            <p:nvPr/>
          </p:nvSpPr>
          <p:spPr>
            <a:xfrm>
              <a:off x="739887" y="1831231"/>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122" name="pl122"/>
            <p:cNvSpPr/>
            <p:nvPr/>
          </p:nvSpPr>
          <p:spPr>
            <a:xfrm>
              <a:off x="739887" y="1871332"/>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23" name="pl123"/>
            <p:cNvSpPr/>
            <p:nvPr/>
          </p:nvSpPr>
          <p:spPr>
            <a:xfrm>
              <a:off x="739887"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4" name="pl124"/>
            <p:cNvSpPr/>
            <p:nvPr/>
          </p:nvSpPr>
          <p:spPr>
            <a:xfrm>
              <a:off x="739887" y="1857965"/>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5" name="pl125"/>
            <p:cNvSpPr/>
            <p:nvPr/>
          </p:nvSpPr>
          <p:spPr>
            <a:xfrm>
              <a:off x="739887" y="1857965"/>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26" name="pl126"/>
            <p:cNvSpPr/>
            <p:nvPr/>
          </p:nvSpPr>
          <p:spPr>
            <a:xfrm>
              <a:off x="739887" y="1844598"/>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127" name="pl127"/>
            <p:cNvSpPr/>
            <p:nvPr/>
          </p:nvSpPr>
          <p:spPr>
            <a:xfrm>
              <a:off x="739887" y="1837914"/>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128" name="pl128"/>
            <p:cNvSpPr/>
            <p:nvPr/>
          </p:nvSpPr>
          <p:spPr>
            <a:xfrm>
              <a:off x="739887" y="1857965"/>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9" name="pl129"/>
            <p:cNvSpPr/>
            <p:nvPr/>
          </p:nvSpPr>
          <p:spPr>
            <a:xfrm>
              <a:off x="739887" y="1844598"/>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130" name="pl130"/>
            <p:cNvSpPr/>
            <p:nvPr/>
          </p:nvSpPr>
          <p:spPr>
            <a:xfrm>
              <a:off x="739887" y="1871332"/>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1" name="pl131"/>
            <p:cNvSpPr/>
            <p:nvPr/>
          </p:nvSpPr>
          <p:spPr>
            <a:xfrm>
              <a:off x="739887" y="187133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2" name="pl132"/>
            <p:cNvSpPr/>
            <p:nvPr/>
          </p:nvSpPr>
          <p:spPr>
            <a:xfrm>
              <a:off x="739887" y="1817863"/>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133" name="pl133"/>
            <p:cNvSpPr/>
            <p:nvPr/>
          </p:nvSpPr>
          <p:spPr>
            <a:xfrm>
              <a:off x="739887" y="185796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4" name="pl134"/>
            <p:cNvSpPr/>
            <p:nvPr/>
          </p:nvSpPr>
          <p:spPr>
            <a:xfrm>
              <a:off x="739887" y="183123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5" name="pl135"/>
            <p:cNvSpPr/>
            <p:nvPr/>
          </p:nvSpPr>
          <p:spPr>
            <a:xfrm>
              <a:off x="739887"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6" name="pl136"/>
            <p:cNvSpPr/>
            <p:nvPr/>
          </p:nvSpPr>
          <p:spPr>
            <a:xfrm>
              <a:off x="739887" y="1851281"/>
              <a:ext cx="896845" cy="26734"/>
            </a:xfrm>
            <a:custGeom>
              <a:avLst/>
              <a:pathLst>
                <a:path w="896845" h="26734">
                  <a:moveTo>
                    <a:pt x="0" y="0"/>
                  </a:moveTo>
                  <a:lnTo>
                    <a:pt x="179369" y="26734"/>
                  </a:lnTo>
                  <a:lnTo>
                    <a:pt x="358738" y="26734"/>
                  </a:lnTo>
                  <a:lnTo>
                    <a:pt x="538107" y="26734"/>
                  </a:lnTo>
                  <a:lnTo>
                    <a:pt x="717476" y="26734"/>
                  </a:lnTo>
                  <a:lnTo>
                    <a:pt x="896845" y="26734"/>
                  </a:lnTo>
                </a:path>
              </a:pathLst>
            </a:custGeom>
            <a:ln w="35231" cap="flat">
              <a:solidFill>
                <a:srgbClr val="BEBEBE">
                  <a:alpha val="69803"/>
                </a:srgbClr>
              </a:solidFill>
              <a:prstDash val="solid"/>
              <a:round/>
            </a:ln>
          </p:spPr>
          <p:txBody>
            <a:bodyPr/>
            <a:lstStyle/>
            <a:p/>
          </p:txBody>
        </p:sp>
        <p:sp>
          <p:nvSpPr>
            <p:cNvPr id="137" name="pl137"/>
            <p:cNvSpPr/>
            <p:nvPr/>
          </p:nvSpPr>
          <p:spPr>
            <a:xfrm>
              <a:off x="739887"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8" name="pl138"/>
            <p:cNvSpPr/>
            <p:nvPr/>
          </p:nvSpPr>
          <p:spPr>
            <a:xfrm>
              <a:off x="739887" y="1837914"/>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139" name="pl139"/>
            <p:cNvSpPr/>
            <p:nvPr/>
          </p:nvSpPr>
          <p:spPr>
            <a:xfrm>
              <a:off x="739887" y="1831231"/>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140" name="pl140"/>
            <p:cNvSpPr/>
            <p:nvPr/>
          </p:nvSpPr>
          <p:spPr>
            <a:xfrm>
              <a:off x="739887" y="187133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1" name="pl141"/>
            <p:cNvSpPr/>
            <p:nvPr/>
          </p:nvSpPr>
          <p:spPr>
            <a:xfrm>
              <a:off x="739887" y="1857965"/>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142" name="pl142"/>
            <p:cNvSpPr/>
            <p:nvPr/>
          </p:nvSpPr>
          <p:spPr>
            <a:xfrm>
              <a:off x="739887" y="1864648"/>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143" name="pl143"/>
            <p:cNvSpPr/>
            <p:nvPr/>
          </p:nvSpPr>
          <p:spPr>
            <a:xfrm>
              <a:off x="739887" y="1824547"/>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144" name="pl144"/>
            <p:cNvSpPr/>
            <p:nvPr/>
          </p:nvSpPr>
          <p:spPr>
            <a:xfrm>
              <a:off x="739887" y="1851281"/>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145" name="pl145"/>
            <p:cNvSpPr/>
            <p:nvPr/>
          </p:nvSpPr>
          <p:spPr>
            <a:xfrm>
              <a:off x="739887" y="1851281"/>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46" name="pl146"/>
            <p:cNvSpPr/>
            <p:nvPr/>
          </p:nvSpPr>
          <p:spPr>
            <a:xfrm>
              <a:off x="739887"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7" name="pl147"/>
            <p:cNvSpPr/>
            <p:nvPr/>
          </p:nvSpPr>
          <p:spPr>
            <a:xfrm>
              <a:off x="739887" y="1864648"/>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148" name="pl148"/>
            <p:cNvSpPr/>
            <p:nvPr/>
          </p:nvSpPr>
          <p:spPr>
            <a:xfrm>
              <a:off x="739887"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9" name="pl149"/>
            <p:cNvSpPr/>
            <p:nvPr/>
          </p:nvSpPr>
          <p:spPr>
            <a:xfrm>
              <a:off x="739887" y="1817863"/>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150" name="pl150"/>
            <p:cNvSpPr/>
            <p:nvPr/>
          </p:nvSpPr>
          <p:spPr>
            <a:xfrm>
              <a:off x="739887" y="1844598"/>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151" name="pl151"/>
            <p:cNvSpPr/>
            <p:nvPr/>
          </p:nvSpPr>
          <p:spPr>
            <a:xfrm>
              <a:off x="739887" y="1844598"/>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52" name="pl152"/>
            <p:cNvSpPr/>
            <p:nvPr/>
          </p:nvSpPr>
          <p:spPr>
            <a:xfrm>
              <a:off x="739887" y="1857965"/>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153" name="pl153"/>
            <p:cNvSpPr/>
            <p:nvPr/>
          </p:nvSpPr>
          <p:spPr>
            <a:xfrm>
              <a:off x="739887"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4" name="pl154"/>
            <p:cNvSpPr/>
            <p:nvPr/>
          </p:nvSpPr>
          <p:spPr>
            <a:xfrm>
              <a:off x="739887" y="1844598"/>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155" name="pl155"/>
            <p:cNvSpPr/>
            <p:nvPr/>
          </p:nvSpPr>
          <p:spPr>
            <a:xfrm>
              <a:off x="739887" y="1710926"/>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156" name="pl156"/>
            <p:cNvSpPr/>
            <p:nvPr/>
          </p:nvSpPr>
          <p:spPr>
            <a:xfrm>
              <a:off x="739887" y="1844598"/>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7" name="pl157"/>
            <p:cNvSpPr/>
            <p:nvPr/>
          </p:nvSpPr>
          <p:spPr>
            <a:xfrm>
              <a:off x="739887"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8" name="pl158"/>
            <p:cNvSpPr/>
            <p:nvPr/>
          </p:nvSpPr>
          <p:spPr>
            <a:xfrm>
              <a:off x="739887" y="1831231"/>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159" name="pl159"/>
            <p:cNvSpPr/>
            <p:nvPr/>
          </p:nvSpPr>
          <p:spPr>
            <a:xfrm>
              <a:off x="739887"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0" name="pl160"/>
            <p:cNvSpPr/>
            <p:nvPr/>
          </p:nvSpPr>
          <p:spPr>
            <a:xfrm>
              <a:off x="739887" y="1804496"/>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161" name="pl161"/>
            <p:cNvSpPr/>
            <p:nvPr/>
          </p:nvSpPr>
          <p:spPr>
            <a:xfrm>
              <a:off x="739887"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2" name="pl162"/>
            <p:cNvSpPr/>
            <p:nvPr/>
          </p:nvSpPr>
          <p:spPr>
            <a:xfrm>
              <a:off x="739887" y="1864648"/>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163" name="pl163"/>
            <p:cNvSpPr/>
            <p:nvPr/>
          </p:nvSpPr>
          <p:spPr>
            <a:xfrm>
              <a:off x="739887" y="1851281"/>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164" name="pl164"/>
            <p:cNvSpPr/>
            <p:nvPr/>
          </p:nvSpPr>
          <p:spPr>
            <a:xfrm>
              <a:off x="739887" y="1871332"/>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65" name="pl165"/>
            <p:cNvSpPr/>
            <p:nvPr/>
          </p:nvSpPr>
          <p:spPr>
            <a:xfrm>
              <a:off x="739887" y="1844598"/>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166" name="pl166"/>
            <p:cNvSpPr/>
            <p:nvPr/>
          </p:nvSpPr>
          <p:spPr>
            <a:xfrm>
              <a:off x="739887" y="1864648"/>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167" name="pl167"/>
            <p:cNvSpPr/>
            <p:nvPr/>
          </p:nvSpPr>
          <p:spPr>
            <a:xfrm>
              <a:off x="739887" y="1857965"/>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168" name="pl168"/>
            <p:cNvSpPr/>
            <p:nvPr/>
          </p:nvSpPr>
          <p:spPr>
            <a:xfrm>
              <a:off x="739887" y="1831231"/>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169" name="pl169"/>
            <p:cNvSpPr/>
            <p:nvPr/>
          </p:nvSpPr>
          <p:spPr>
            <a:xfrm>
              <a:off x="739887" y="1844598"/>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170" name="pl170"/>
            <p:cNvSpPr/>
            <p:nvPr/>
          </p:nvSpPr>
          <p:spPr>
            <a:xfrm>
              <a:off x="739887" y="1864648"/>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71" name="pl171"/>
            <p:cNvSpPr/>
            <p:nvPr/>
          </p:nvSpPr>
          <p:spPr>
            <a:xfrm>
              <a:off x="739887" y="1864648"/>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172" name="pl172"/>
            <p:cNvSpPr/>
            <p:nvPr/>
          </p:nvSpPr>
          <p:spPr>
            <a:xfrm>
              <a:off x="739887" y="1851281"/>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173" name="pl173"/>
            <p:cNvSpPr/>
            <p:nvPr/>
          </p:nvSpPr>
          <p:spPr>
            <a:xfrm>
              <a:off x="739887" y="1864648"/>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74" name="pl174"/>
            <p:cNvSpPr/>
            <p:nvPr/>
          </p:nvSpPr>
          <p:spPr>
            <a:xfrm>
              <a:off x="739887" y="1844598"/>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75" name="pl175"/>
            <p:cNvSpPr/>
            <p:nvPr/>
          </p:nvSpPr>
          <p:spPr>
            <a:xfrm>
              <a:off x="739887" y="1851281"/>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76" name="pl176"/>
            <p:cNvSpPr/>
            <p:nvPr/>
          </p:nvSpPr>
          <p:spPr>
            <a:xfrm>
              <a:off x="739887" y="1831231"/>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177" name="pl177"/>
            <p:cNvSpPr/>
            <p:nvPr/>
          </p:nvSpPr>
          <p:spPr>
            <a:xfrm>
              <a:off x="739887" y="1857965"/>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178" name="pl178"/>
            <p:cNvSpPr/>
            <p:nvPr/>
          </p:nvSpPr>
          <p:spPr>
            <a:xfrm>
              <a:off x="739887" y="1878016"/>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179" name="pl179"/>
            <p:cNvSpPr/>
            <p:nvPr/>
          </p:nvSpPr>
          <p:spPr>
            <a:xfrm>
              <a:off x="739887"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CB9700">
                  <a:alpha val="100000"/>
                </a:srgbClr>
              </a:solidFill>
              <a:prstDash val="solid"/>
              <a:round/>
            </a:ln>
          </p:spPr>
          <p:txBody>
            <a:bodyPr/>
            <a:lstStyle/>
            <a:p/>
          </p:txBody>
        </p:sp>
        <p:sp>
          <p:nvSpPr>
            <p:cNvPr id="180" name="pl180"/>
            <p:cNvSpPr/>
            <p:nvPr/>
          </p:nvSpPr>
          <p:spPr>
            <a:xfrm>
              <a:off x="695044" y="1878016"/>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81" name="tx181"/>
            <p:cNvSpPr/>
            <p:nvPr/>
          </p:nvSpPr>
          <p:spPr>
            <a:xfrm>
              <a:off x="709742" y="171341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82" name="tx182"/>
            <p:cNvSpPr/>
            <p:nvPr/>
          </p:nvSpPr>
          <p:spPr>
            <a:xfrm>
              <a:off x="889111" y="171341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83" name="tx183"/>
            <p:cNvSpPr/>
            <p:nvPr/>
          </p:nvSpPr>
          <p:spPr>
            <a:xfrm>
              <a:off x="1068480" y="171341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84" name="tx184"/>
            <p:cNvSpPr/>
            <p:nvPr/>
          </p:nvSpPr>
          <p:spPr>
            <a:xfrm>
              <a:off x="1247849" y="171341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85" name="tx185"/>
            <p:cNvSpPr/>
            <p:nvPr/>
          </p:nvSpPr>
          <p:spPr>
            <a:xfrm>
              <a:off x="1427218" y="171341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86" name="tx186"/>
            <p:cNvSpPr/>
            <p:nvPr/>
          </p:nvSpPr>
          <p:spPr>
            <a:xfrm>
              <a:off x="1606587" y="171341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87" name="rc187"/>
            <p:cNvSpPr/>
            <p:nvPr/>
          </p:nvSpPr>
          <p:spPr>
            <a:xfrm>
              <a:off x="695044" y="2179176"/>
              <a:ext cx="986530" cy="367596"/>
            </a:xfrm>
            <a:prstGeom prst="rect">
              <a:avLst/>
            </a:prstGeom>
            <a:solidFill>
              <a:srgbClr val="EBEBEB">
                <a:alpha val="100000"/>
              </a:srgbClr>
            </a:solidFill>
          </p:spPr>
          <p:txBody>
            <a:bodyPr/>
            <a:lstStyle/>
            <a:p/>
          </p:txBody>
        </p:sp>
        <p:sp>
          <p:nvSpPr>
            <p:cNvPr id="188" name="pl188"/>
            <p:cNvSpPr/>
            <p:nvPr/>
          </p:nvSpPr>
          <p:spPr>
            <a:xfrm>
              <a:off x="695044" y="244651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89" name="pl189"/>
            <p:cNvSpPr/>
            <p:nvPr/>
          </p:nvSpPr>
          <p:spPr>
            <a:xfrm>
              <a:off x="695044" y="227943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90" name="pl190"/>
            <p:cNvSpPr/>
            <p:nvPr/>
          </p:nvSpPr>
          <p:spPr>
            <a:xfrm>
              <a:off x="829571"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1" name="pl191"/>
            <p:cNvSpPr/>
            <p:nvPr/>
          </p:nvSpPr>
          <p:spPr>
            <a:xfrm>
              <a:off x="1008940"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2" name="pl192"/>
            <p:cNvSpPr/>
            <p:nvPr/>
          </p:nvSpPr>
          <p:spPr>
            <a:xfrm>
              <a:off x="1188309"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3" name="pl193"/>
            <p:cNvSpPr/>
            <p:nvPr/>
          </p:nvSpPr>
          <p:spPr>
            <a:xfrm>
              <a:off x="1367679"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4" name="pl194"/>
            <p:cNvSpPr/>
            <p:nvPr/>
          </p:nvSpPr>
          <p:spPr>
            <a:xfrm>
              <a:off x="1547048"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5" name="pl195"/>
            <p:cNvSpPr/>
            <p:nvPr/>
          </p:nvSpPr>
          <p:spPr>
            <a:xfrm>
              <a:off x="695044" y="253006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96" name="pl196"/>
            <p:cNvSpPr/>
            <p:nvPr/>
          </p:nvSpPr>
          <p:spPr>
            <a:xfrm>
              <a:off x="695044" y="236297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97" name="pl197"/>
            <p:cNvSpPr/>
            <p:nvPr/>
          </p:nvSpPr>
          <p:spPr>
            <a:xfrm>
              <a:off x="695044" y="219588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98" name="pl198"/>
            <p:cNvSpPr/>
            <p:nvPr/>
          </p:nvSpPr>
          <p:spPr>
            <a:xfrm>
              <a:off x="739887"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99" name="pl199"/>
            <p:cNvSpPr/>
            <p:nvPr/>
          </p:nvSpPr>
          <p:spPr>
            <a:xfrm>
              <a:off x="919256"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0" name="pl200"/>
            <p:cNvSpPr/>
            <p:nvPr/>
          </p:nvSpPr>
          <p:spPr>
            <a:xfrm>
              <a:off x="1098625"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1" name="pl201"/>
            <p:cNvSpPr/>
            <p:nvPr/>
          </p:nvSpPr>
          <p:spPr>
            <a:xfrm>
              <a:off x="1277994"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2" name="pl202"/>
            <p:cNvSpPr/>
            <p:nvPr/>
          </p:nvSpPr>
          <p:spPr>
            <a:xfrm>
              <a:off x="1457363"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3" name="pl203"/>
            <p:cNvSpPr/>
            <p:nvPr/>
          </p:nvSpPr>
          <p:spPr>
            <a:xfrm>
              <a:off x="1636732"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4" name="pl204"/>
            <p:cNvSpPr/>
            <p:nvPr/>
          </p:nvSpPr>
          <p:spPr>
            <a:xfrm>
              <a:off x="739887" y="2510013"/>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205" name="pl205"/>
            <p:cNvSpPr/>
            <p:nvPr/>
          </p:nvSpPr>
          <p:spPr>
            <a:xfrm>
              <a:off x="739887" y="2523380"/>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206" name="pl206"/>
            <p:cNvSpPr/>
            <p:nvPr/>
          </p:nvSpPr>
          <p:spPr>
            <a:xfrm>
              <a:off x="739887" y="2523380"/>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07" name="pl207"/>
            <p:cNvSpPr/>
            <p:nvPr/>
          </p:nvSpPr>
          <p:spPr>
            <a:xfrm>
              <a:off x="739887" y="2503329"/>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208" name="pl208"/>
            <p:cNvSpPr/>
            <p:nvPr/>
          </p:nvSpPr>
          <p:spPr>
            <a:xfrm>
              <a:off x="739887" y="2503329"/>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09" name="pl209"/>
            <p:cNvSpPr/>
            <p:nvPr/>
          </p:nvSpPr>
          <p:spPr>
            <a:xfrm>
              <a:off x="739887" y="2456544"/>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210" name="pl210"/>
            <p:cNvSpPr/>
            <p:nvPr/>
          </p:nvSpPr>
          <p:spPr>
            <a:xfrm>
              <a:off x="739887" y="2436494"/>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211" name="pl211"/>
            <p:cNvSpPr/>
            <p:nvPr/>
          </p:nvSpPr>
          <p:spPr>
            <a:xfrm>
              <a:off x="739887" y="2523380"/>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212" name="pl212"/>
            <p:cNvSpPr/>
            <p:nvPr/>
          </p:nvSpPr>
          <p:spPr>
            <a:xfrm>
              <a:off x="739887" y="2483279"/>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213" name="pl213"/>
            <p:cNvSpPr/>
            <p:nvPr/>
          </p:nvSpPr>
          <p:spPr>
            <a:xfrm>
              <a:off x="739887" y="2523380"/>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14" name="pl214"/>
            <p:cNvSpPr/>
            <p:nvPr/>
          </p:nvSpPr>
          <p:spPr>
            <a:xfrm>
              <a:off x="739887"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5" name="pl215"/>
            <p:cNvSpPr/>
            <p:nvPr/>
          </p:nvSpPr>
          <p:spPr>
            <a:xfrm>
              <a:off x="739887" y="2510013"/>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6" name="pl216"/>
            <p:cNvSpPr/>
            <p:nvPr/>
          </p:nvSpPr>
          <p:spPr>
            <a:xfrm>
              <a:off x="739887" y="2510013"/>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17" name="pl217"/>
            <p:cNvSpPr/>
            <p:nvPr/>
          </p:nvSpPr>
          <p:spPr>
            <a:xfrm>
              <a:off x="739887" y="2496646"/>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218" name="pl218"/>
            <p:cNvSpPr/>
            <p:nvPr/>
          </p:nvSpPr>
          <p:spPr>
            <a:xfrm>
              <a:off x="739887" y="2489962"/>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219" name="pl219"/>
            <p:cNvSpPr/>
            <p:nvPr/>
          </p:nvSpPr>
          <p:spPr>
            <a:xfrm>
              <a:off x="739887" y="2510013"/>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0" name="pl220"/>
            <p:cNvSpPr/>
            <p:nvPr/>
          </p:nvSpPr>
          <p:spPr>
            <a:xfrm>
              <a:off x="739887" y="2496646"/>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221" name="pl221"/>
            <p:cNvSpPr/>
            <p:nvPr/>
          </p:nvSpPr>
          <p:spPr>
            <a:xfrm>
              <a:off x="739887" y="2523380"/>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2" name="pl222"/>
            <p:cNvSpPr/>
            <p:nvPr/>
          </p:nvSpPr>
          <p:spPr>
            <a:xfrm>
              <a:off x="739887" y="252338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3" name="pl223"/>
            <p:cNvSpPr/>
            <p:nvPr/>
          </p:nvSpPr>
          <p:spPr>
            <a:xfrm>
              <a:off x="739887" y="2469912"/>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224" name="pl224"/>
            <p:cNvSpPr/>
            <p:nvPr/>
          </p:nvSpPr>
          <p:spPr>
            <a:xfrm>
              <a:off x="739887" y="251001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5" name="pl225"/>
            <p:cNvSpPr/>
            <p:nvPr/>
          </p:nvSpPr>
          <p:spPr>
            <a:xfrm>
              <a:off x="739887" y="2483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6" name="pl226"/>
            <p:cNvSpPr/>
            <p:nvPr/>
          </p:nvSpPr>
          <p:spPr>
            <a:xfrm>
              <a:off x="739887"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7" name="pl227"/>
            <p:cNvSpPr/>
            <p:nvPr/>
          </p:nvSpPr>
          <p:spPr>
            <a:xfrm>
              <a:off x="739887" y="2503329"/>
              <a:ext cx="896845" cy="26734"/>
            </a:xfrm>
            <a:custGeom>
              <a:avLst/>
              <a:pathLst>
                <a:path w="896845" h="26734">
                  <a:moveTo>
                    <a:pt x="0" y="0"/>
                  </a:moveTo>
                  <a:lnTo>
                    <a:pt x="179369" y="26734"/>
                  </a:lnTo>
                  <a:lnTo>
                    <a:pt x="358738" y="26734"/>
                  </a:lnTo>
                  <a:lnTo>
                    <a:pt x="538107" y="26734"/>
                  </a:lnTo>
                  <a:lnTo>
                    <a:pt x="717476" y="26734"/>
                  </a:lnTo>
                  <a:lnTo>
                    <a:pt x="896845" y="26734"/>
                  </a:lnTo>
                </a:path>
              </a:pathLst>
            </a:custGeom>
            <a:ln w="35231" cap="flat">
              <a:solidFill>
                <a:srgbClr val="BEBEBE">
                  <a:alpha val="69803"/>
                </a:srgbClr>
              </a:solidFill>
              <a:prstDash val="solid"/>
              <a:round/>
            </a:ln>
          </p:spPr>
          <p:txBody>
            <a:bodyPr/>
            <a:lstStyle/>
            <a:p/>
          </p:txBody>
        </p:sp>
        <p:sp>
          <p:nvSpPr>
            <p:cNvPr id="228" name="pl228"/>
            <p:cNvSpPr/>
            <p:nvPr/>
          </p:nvSpPr>
          <p:spPr>
            <a:xfrm>
              <a:off x="739887"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9" name="pl229"/>
            <p:cNvSpPr/>
            <p:nvPr/>
          </p:nvSpPr>
          <p:spPr>
            <a:xfrm>
              <a:off x="739887" y="2489962"/>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230" name="pl230"/>
            <p:cNvSpPr/>
            <p:nvPr/>
          </p:nvSpPr>
          <p:spPr>
            <a:xfrm>
              <a:off x="739887" y="2483279"/>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231" name="pl231"/>
            <p:cNvSpPr/>
            <p:nvPr/>
          </p:nvSpPr>
          <p:spPr>
            <a:xfrm>
              <a:off x="739887" y="252338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2" name="pl232"/>
            <p:cNvSpPr/>
            <p:nvPr/>
          </p:nvSpPr>
          <p:spPr>
            <a:xfrm>
              <a:off x="739887" y="2510013"/>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233" name="pl233"/>
            <p:cNvSpPr/>
            <p:nvPr/>
          </p:nvSpPr>
          <p:spPr>
            <a:xfrm>
              <a:off x="739887" y="2516697"/>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234" name="pl234"/>
            <p:cNvSpPr/>
            <p:nvPr/>
          </p:nvSpPr>
          <p:spPr>
            <a:xfrm>
              <a:off x="739887" y="2476595"/>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235" name="pl235"/>
            <p:cNvSpPr/>
            <p:nvPr/>
          </p:nvSpPr>
          <p:spPr>
            <a:xfrm>
              <a:off x="739887" y="2503329"/>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236" name="pl236"/>
            <p:cNvSpPr/>
            <p:nvPr/>
          </p:nvSpPr>
          <p:spPr>
            <a:xfrm>
              <a:off x="739887" y="2503329"/>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37" name="pl237"/>
            <p:cNvSpPr/>
            <p:nvPr/>
          </p:nvSpPr>
          <p:spPr>
            <a:xfrm>
              <a:off x="739887"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8" name="pl238"/>
            <p:cNvSpPr/>
            <p:nvPr/>
          </p:nvSpPr>
          <p:spPr>
            <a:xfrm>
              <a:off x="739887" y="2516697"/>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239" name="pl239"/>
            <p:cNvSpPr/>
            <p:nvPr/>
          </p:nvSpPr>
          <p:spPr>
            <a:xfrm>
              <a:off x="739887"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0" name="pl240"/>
            <p:cNvSpPr/>
            <p:nvPr/>
          </p:nvSpPr>
          <p:spPr>
            <a:xfrm>
              <a:off x="739887" y="2469912"/>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241" name="pl241"/>
            <p:cNvSpPr/>
            <p:nvPr/>
          </p:nvSpPr>
          <p:spPr>
            <a:xfrm>
              <a:off x="739887" y="2496646"/>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242" name="pl242"/>
            <p:cNvSpPr/>
            <p:nvPr/>
          </p:nvSpPr>
          <p:spPr>
            <a:xfrm>
              <a:off x="739887" y="2496646"/>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43" name="pl243"/>
            <p:cNvSpPr/>
            <p:nvPr/>
          </p:nvSpPr>
          <p:spPr>
            <a:xfrm>
              <a:off x="739887" y="2510013"/>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244" name="pl244"/>
            <p:cNvSpPr/>
            <p:nvPr/>
          </p:nvSpPr>
          <p:spPr>
            <a:xfrm>
              <a:off x="739887"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5" name="pl245"/>
            <p:cNvSpPr/>
            <p:nvPr/>
          </p:nvSpPr>
          <p:spPr>
            <a:xfrm>
              <a:off x="739887" y="2496646"/>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246" name="pl246"/>
            <p:cNvSpPr/>
            <p:nvPr/>
          </p:nvSpPr>
          <p:spPr>
            <a:xfrm>
              <a:off x="739887" y="2362974"/>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247" name="pl247"/>
            <p:cNvSpPr/>
            <p:nvPr/>
          </p:nvSpPr>
          <p:spPr>
            <a:xfrm>
              <a:off x="739887" y="2496646"/>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8" name="pl248"/>
            <p:cNvSpPr/>
            <p:nvPr/>
          </p:nvSpPr>
          <p:spPr>
            <a:xfrm>
              <a:off x="739887"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9" name="pl249"/>
            <p:cNvSpPr/>
            <p:nvPr/>
          </p:nvSpPr>
          <p:spPr>
            <a:xfrm>
              <a:off x="739887" y="2483279"/>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250" name="pl250"/>
            <p:cNvSpPr/>
            <p:nvPr/>
          </p:nvSpPr>
          <p:spPr>
            <a:xfrm>
              <a:off x="739887"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1" name="pl251"/>
            <p:cNvSpPr/>
            <p:nvPr/>
          </p:nvSpPr>
          <p:spPr>
            <a:xfrm>
              <a:off x="739887" y="2456544"/>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252" name="pl252"/>
            <p:cNvSpPr/>
            <p:nvPr/>
          </p:nvSpPr>
          <p:spPr>
            <a:xfrm>
              <a:off x="739887"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3" name="pl253"/>
            <p:cNvSpPr/>
            <p:nvPr/>
          </p:nvSpPr>
          <p:spPr>
            <a:xfrm>
              <a:off x="739887" y="2516697"/>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254" name="pl254"/>
            <p:cNvSpPr/>
            <p:nvPr/>
          </p:nvSpPr>
          <p:spPr>
            <a:xfrm>
              <a:off x="739887" y="2503329"/>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255" name="pl255"/>
            <p:cNvSpPr/>
            <p:nvPr/>
          </p:nvSpPr>
          <p:spPr>
            <a:xfrm>
              <a:off x="739887" y="2523380"/>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56" name="pl256"/>
            <p:cNvSpPr/>
            <p:nvPr/>
          </p:nvSpPr>
          <p:spPr>
            <a:xfrm>
              <a:off x="739887" y="2496646"/>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257" name="pl257"/>
            <p:cNvSpPr/>
            <p:nvPr/>
          </p:nvSpPr>
          <p:spPr>
            <a:xfrm>
              <a:off x="739887" y="2516697"/>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258" name="pl258"/>
            <p:cNvSpPr/>
            <p:nvPr/>
          </p:nvSpPr>
          <p:spPr>
            <a:xfrm>
              <a:off x="739887" y="2510013"/>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259" name="pl259"/>
            <p:cNvSpPr/>
            <p:nvPr/>
          </p:nvSpPr>
          <p:spPr>
            <a:xfrm>
              <a:off x="739887" y="2483279"/>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260" name="pl260"/>
            <p:cNvSpPr/>
            <p:nvPr/>
          </p:nvSpPr>
          <p:spPr>
            <a:xfrm>
              <a:off x="739887" y="2496646"/>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261" name="pl261"/>
            <p:cNvSpPr/>
            <p:nvPr/>
          </p:nvSpPr>
          <p:spPr>
            <a:xfrm>
              <a:off x="739887" y="2516697"/>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62" name="pl262"/>
            <p:cNvSpPr/>
            <p:nvPr/>
          </p:nvSpPr>
          <p:spPr>
            <a:xfrm>
              <a:off x="739887" y="2516697"/>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263" name="pl263"/>
            <p:cNvSpPr/>
            <p:nvPr/>
          </p:nvSpPr>
          <p:spPr>
            <a:xfrm>
              <a:off x="739887" y="2503329"/>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264" name="pl264"/>
            <p:cNvSpPr/>
            <p:nvPr/>
          </p:nvSpPr>
          <p:spPr>
            <a:xfrm>
              <a:off x="739887" y="2516697"/>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65" name="pl265"/>
            <p:cNvSpPr/>
            <p:nvPr/>
          </p:nvSpPr>
          <p:spPr>
            <a:xfrm>
              <a:off x="739887" y="2496646"/>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66" name="pl266"/>
            <p:cNvSpPr/>
            <p:nvPr/>
          </p:nvSpPr>
          <p:spPr>
            <a:xfrm>
              <a:off x="739887" y="2503329"/>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67" name="pl267"/>
            <p:cNvSpPr/>
            <p:nvPr/>
          </p:nvSpPr>
          <p:spPr>
            <a:xfrm>
              <a:off x="739887" y="2483279"/>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268" name="pl268"/>
            <p:cNvSpPr/>
            <p:nvPr/>
          </p:nvSpPr>
          <p:spPr>
            <a:xfrm>
              <a:off x="739887" y="2510013"/>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269" name="pl269"/>
            <p:cNvSpPr/>
            <p:nvPr/>
          </p:nvSpPr>
          <p:spPr>
            <a:xfrm>
              <a:off x="739887" y="2523380"/>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270" name="pl270"/>
            <p:cNvSpPr/>
            <p:nvPr/>
          </p:nvSpPr>
          <p:spPr>
            <a:xfrm>
              <a:off x="739887" y="252338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74B000">
                  <a:alpha val="100000"/>
                </a:srgbClr>
              </a:solidFill>
              <a:prstDash val="solid"/>
              <a:round/>
            </a:ln>
          </p:spPr>
          <p:txBody>
            <a:bodyPr/>
            <a:lstStyle/>
            <a:p/>
          </p:txBody>
        </p:sp>
        <p:sp>
          <p:nvSpPr>
            <p:cNvPr id="271" name="pl271"/>
            <p:cNvSpPr/>
            <p:nvPr/>
          </p:nvSpPr>
          <p:spPr>
            <a:xfrm>
              <a:off x="695044" y="2530064"/>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72" name="tx272"/>
            <p:cNvSpPr/>
            <p:nvPr/>
          </p:nvSpPr>
          <p:spPr>
            <a:xfrm>
              <a:off x="709742" y="236010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73" name="tx273"/>
            <p:cNvSpPr/>
            <p:nvPr/>
          </p:nvSpPr>
          <p:spPr>
            <a:xfrm>
              <a:off x="889111" y="236010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74" name="tx274"/>
            <p:cNvSpPr/>
            <p:nvPr/>
          </p:nvSpPr>
          <p:spPr>
            <a:xfrm>
              <a:off x="1068480" y="236010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75" name="tx275"/>
            <p:cNvSpPr/>
            <p:nvPr/>
          </p:nvSpPr>
          <p:spPr>
            <a:xfrm>
              <a:off x="1247849" y="236010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76" name="tx276"/>
            <p:cNvSpPr/>
            <p:nvPr/>
          </p:nvSpPr>
          <p:spPr>
            <a:xfrm>
              <a:off x="1427218" y="236010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77" name="tx277"/>
            <p:cNvSpPr/>
            <p:nvPr/>
          </p:nvSpPr>
          <p:spPr>
            <a:xfrm>
              <a:off x="1606587" y="236010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78" name="rc278"/>
            <p:cNvSpPr/>
            <p:nvPr/>
          </p:nvSpPr>
          <p:spPr>
            <a:xfrm>
              <a:off x="695044" y="2831224"/>
              <a:ext cx="986530" cy="367596"/>
            </a:xfrm>
            <a:prstGeom prst="rect">
              <a:avLst/>
            </a:prstGeom>
            <a:solidFill>
              <a:srgbClr val="EBEBEB">
                <a:alpha val="100000"/>
              </a:srgbClr>
            </a:solidFill>
          </p:spPr>
          <p:txBody>
            <a:bodyPr/>
            <a:lstStyle/>
            <a:p/>
          </p:txBody>
        </p:sp>
        <p:sp>
          <p:nvSpPr>
            <p:cNvPr id="279" name="pl279"/>
            <p:cNvSpPr/>
            <p:nvPr/>
          </p:nvSpPr>
          <p:spPr>
            <a:xfrm>
              <a:off x="695044" y="309856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80" name="pl280"/>
            <p:cNvSpPr/>
            <p:nvPr/>
          </p:nvSpPr>
          <p:spPr>
            <a:xfrm>
              <a:off x="695044" y="293147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81" name="pl281"/>
            <p:cNvSpPr/>
            <p:nvPr/>
          </p:nvSpPr>
          <p:spPr>
            <a:xfrm>
              <a:off x="829571"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2" name="pl282"/>
            <p:cNvSpPr/>
            <p:nvPr/>
          </p:nvSpPr>
          <p:spPr>
            <a:xfrm>
              <a:off x="1008940"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3" name="pl283"/>
            <p:cNvSpPr/>
            <p:nvPr/>
          </p:nvSpPr>
          <p:spPr>
            <a:xfrm>
              <a:off x="1188309"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4" name="pl284"/>
            <p:cNvSpPr/>
            <p:nvPr/>
          </p:nvSpPr>
          <p:spPr>
            <a:xfrm>
              <a:off x="1367679"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5" name="pl285"/>
            <p:cNvSpPr/>
            <p:nvPr/>
          </p:nvSpPr>
          <p:spPr>
            <a:xfrm>
              <a:off x="1547048"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6" name="pl286"/>
            <p:cNvSpPr/>
            <p:nvPr/>
          </p:nvSpPr>
          <p:spPr>
            <a:xfrm>
              <a:off x="695044" y="318211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87" name="pl287"/>
            <p:cNvSpPr/>
            <p:nvPr/>
          </p:nvSpPr>
          <p:spPr>
            <a:xfrm>
              <a:off x="695044" y="301502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88" name="pl288"/>
            <p:cNvSpPr/>
            <p:nvPr/>
          </p:nvSpPr>
          <p:spPr>
            <a:xfrm>
              <a:off x="695044" y="284793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89" name="pl289"/>
            <p:cNvSpPr/>
            <p:nvPr/>
          </p:nvSpPr>
          <p:spPr>
            <a:xfrm>
              <a:off x="739887"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0" name="pl290"/>
            <p:cNvSpPr/>
            <p:nvPr/>
          </p:nvSpPr>
          <p:spPr>
            <a:xfrm>
              <a:off x="919256"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1" name="pl291"/>
            <p:cNvSpPr/>
            <p:nvPr/>
          </p:nvSpPr>
          <p:spPr>
            <a:xfrm>
              <a:off x="1098625"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2" name="pl292"/>
            <p:cNvSpPr/>
            <p:nvPr/>
          </p:nvSpPr>
          <p:spPr>
            <a:xfrm>
              <a:off x="1277994"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3" name="pl293"/>
            <p:cNvSpPr/>
            <p:nvPr/>
          </p:nvSpPr>
          <p:spPr>
            <a:xfrm>
              <a:off x="1457363"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4" name="pl294"/>
            <p:cNvSpPr/>
            <p:nvPr/>
          </p:nvSpPr>
          <p:spPr>
            <a:xfrm>
              <a:off x="1636732"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5" name="pl295"/>
            <p:cNvSpPr/>
            <p:nvPr/>
          </p:nvSpPr>
          <p:spPr>
            <a:xfrm>
              <a:off x="739887" y="3162061"/>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296" name="pl296"/>
            <p:cNvSpPr/>
            <p:nvPr/>
          </p:nvSpPr>
          <p:spPr>
            <a:xfrm>
              <a:off x="739887" y="3135327"/>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40651" cap="flat">
              <a:solidFill>
                <a:srgbClr val="BEBEBE">
                  <a:alpha val="69803"/>
                </a:srgbClr>
              </a:solidFill>
              <a:prstDash val="solid"/>
              <a:round/>
            </a:ln>
          </p:spPr>
          <p:txBody>
            <a:bodyPr/>
            <a:lstStyle/>
            <a:p/>
          </p:txBody>
        </p:sp>
        <p:sp>
          <p:nvSpPr>
            <p:cNvPr id="297" name="pl297"/>
            <p:cNvSpPr/>
            <p:nvPr/>
          </p:nvSpPr>
          <p:spPr>
            <a:xfrm>
              <a:off x="739887" y="3175428"/>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98" name="pl298"/>
            <p:cNvSpPr/>
            <p:nvPr/>
          </p:nvSpPr>
          <p:spPr>
            <a:xfrm>
              <a:off x="739887" y="3155377"/>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299" name="pl299"/>
            <p:cNvSpPr/>
            <p:nvPr/>
          </p:nvSpPr>
          <p:spPr>
            <a:xfrm>
              <a:off x="739887" y="3155377"/>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00" name="pl300"/>
            <p:cNvSpPr/>
            <p:nvPr/>
          </p:nvSpPr>
          <p:spPr>
            <a:xfrm>
              <a:off x="739887" y="3108592"/>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301" name="pl301"/>
            <p:cNvSpPr/>
            <p:nvPr/>
          </p:nvSpPr>
          <p:spPr>
            <a:xfrm>
              <a:off x="739887" y="3088542"/>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302" name="pl302"/>
            <p:cNvSpPr/>
            <p:nvPr/>
          </p:nvSpPr>
          <p:spPr>
            <a:xfrm>
              <a:off x="739887" y="3175428"/>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303" name="pl303"/>
            <p:cNvSpPr/>
            <p:nvPr/>
          </p:nvSpPr>
          <p:spPr>
            <a:xfrm>
              <a:off x="739887" y="3135327"/>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304" name="pl304"/>
            <p:cNvSpPr/>
            <p:nvPr/>
          </p:nvSpPr>
          <p:spPr>
            <a:xfrm>
              <a:off x="739887" y="3175428"/>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05" name="pl305"/>
            <p:cNvSpPr/>
            <p:nvPr/>
          </p:nvSpPr>
          <p:spPr>
            <a:xfrm>
              <a:off x="739887"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6" name="pl306"/>
            <p:cNvSpPr/>
            <p:nvPr/>
          </p:nvSpPr>
          <p:spPr>
            <a:xfrm>
              <a:off x="739887" y="3162061"/>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7" name="pl307"/>
            <p:cNvSpPr/>
            <p:nvPr/>
          </p:nvSpPr>
          <p:spPr>
            <a:xfrm>
              <a:off x="739887" y="3162061"/>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08" name="pl308"/>
            <p:cNvSpPr/>
            <p:nvPr/>
          </p:nvSpPr>
          <p:spPr>
            <a:xfrm>
              <a:off x="739887" y="3148694"/>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309" name="pl309"/>
            <p:cNvSpPr/>
            <p:nvPr/>
          </p:nvSpPr>
          <p:spPr>
            <a:xfrm>
              <a:off x="739887" y="3142010"/>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310" name="pl310"/>
            <p:cNvSpPr/>
            <p:nvPr/>
          </p:nvSpPr>
          <p:spPr>
            <a:xfrm>
              <a:off x="739887" y="3162061"/>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1" name="pl311"/>
            <p:cNvSpPr/>
            <p:nvPr/>
          </p:nvSpPr>
          <p:spPr>
            <a:xfrm>
              <a:off x="739887" y="3148694"/>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312" name="pl312"/>
            <p:cNvSpPr/>
            <p:nvPr/>
          </p:nvSpPr>
          <p:spPr>
            <a:xfrm>
              <a:off x="739887" y="3175428"/>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3" name="pl313"/>
            <p:cNvSpPr/>
            <p:nvPr/>
          </p:nvSpPr>
          <p:spPr>
            <a:xfrm>
              <a:off x="739887" y="317542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4" name="pl314"/>
            <p:cNvSpPr/>
            <p:nvPr/>
          </p:nvSpPr>
          <p:spPr>
            <a:xfrm>
              <a:off x="739887" y="3121960"/>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315" name="pl315"/>
            <p:cNvSpPr/>
            <p:nvPr/>
          </p:nvSpPr>
          <p:spPr>
            <a:xfrm>
              <a:off x="739887" y="316206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6" name="pl316"/>
            <p:cNvSpPr/>
            <p:nvPr/>
          </p:nvSpPr>
          <p:spPr>
            <a:xfrm>
              <a:off x="739887" y="313532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7" name="pl317"/>
            <p:cNvSpPr/>
            <p:nvPr/>
          </p:nvSpPr>
          <p:spPr>
            <a:xfrm>
              <a:off x="739887"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8" name="pl318"/>
            <p:cNvSpPr/>
            <p:nvPr/>
          </p:nvSpPr>
          <p:spPr>
            <a:xfrm>
              <a:off x="739887" y="3155377"/>
              <a:ext cx="896845" cy="26734"/>
            </a:xfrm>
            <a:custGeom>
              <a:avLst/>
              <a:pathLst>
                <a:path w="896845" h="26734">
                  <a:moveTo>
                    <a:pt x="0" y="0"/>
                  </a:moveTo>
                  <a:lnTo>
                    <a:pt x="179369" y="26734"/>
                  </a:lnTo>
                  <a:lnTo>
                    <a:pt x="358738" y="26734"/>
                  </a:lnTo>
                  <a:lnTo>
                    <a:pt x="538107" y="26734"/>
                  </a:lnTo>
                  <a:lnTo>
                    <a:pt x="717476" y="26734"/>
                  </a:lnTo>
                  <a:lnTo>
                    <a:pt x="896845" y="26734"/>
                  </a:lnTo>
                </a:path>
              </a:pathLst>
            </a:custGeom>
            <a:ln w="35231" cap="flat">
              <a:solidFill>
                <a:srgbClr val="BEBEBE">
                  <a:alpha val="69803"/>
                </a:srgbClr>
              </a:solidFill>
              <a:prstDash val="solid"/>
              <a:round/>
            </a:ln>
          </p:spPr>
          <p:txBody>
            <a:bodyPr/>
            <a:lstStyle/>
            <a:p/>
          </p:txBody>
        </p:sp>
        <p:sp>
          <p:nvSpPr>
            <p:cNvPr id="319" name="pl319"/>
            <p:cNvSpPr/>
            <p:nvPr/>
          </p:nvSpPr>
          <p:spPr>
            <a:xfrm>
              <a:off x="739887"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0" name="pl320"/>
            <p:cNvSpPr/>
            <p:nvPr/>
          </p:nvSpPr>
          <p:spPr>
            <a:xfrm>
              <a:off x="739887" y="3142010"/>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321" name="pl321"/>
            <p:cNvSpPr/>
            <p:nvPr/>
          </p:nvSpPr>
          <p:spPr>
            <a:xfrm>
              <a:off x="739887" y="3135327"/>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322" name="pl322"/>
            <p:cNvSpPr/>
            <p:nvPr/>
          </p:nvSpPr>
          <p:spPr>
            <a:xfrm>
              <a:off x="739887" y="317542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3" name="pl323"/>
            <p:cNvSpPr/>
            <p:nvPr/>
          </p:nvSpPr>
          <p:spPr>
            <a:xfrm>
              <a:off x="739887" y="3162061"/>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324" name="pl324"/>
            <p:cNvSpPr/>
            <p:nvPr/>
          </p:nvSpPr>
          <p:spPr>
            <a:xfrm>
              <a:off x="739887" y="3168745"/>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325" name="pl325"/>
            <p:cNvSpPr/>
            <p:nvPr/>
          </p:nvSpPr>
          <p:spPr>
            <a:xfrm>
              <a:off x="739887" y="3128643"/>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326" name="pl326"/>
            <p:cNvSpPr/>
            <p:nvPr/>
          </p:nvSpPr>
          <p:spPr>
            <a:xfrm>
              <a:off x="739887" y="3155377"/>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327" name="pl327"/>
            <p:cNvSpPr/>
            <p:nvPr/>
          </p:nvSpPr>
          <p:spPr>
            <a:xfrm>
              <a:off x="739887" y="3155377"/>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28" name="pl328"/>
            <p:cNvSpPr/>
            <p:nvPr/>
          </p:nvSpPr>
          <p:spPr>
            <a:xfrm>
              <a:off x="739887"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9" name="pl329"/>
            <p:cNvSpPr/>
            <p:nvPr/>
          </p:nvSpPr>
          <p:spPr>
            <a:xfrm>
              <a:off x="739887" y="3168745"/>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330" name="pl330"/>
            <p:cNvSpPr/>
            <p:nvPr/>
          </p:nvSpPr>
          <p:spPr>
            <a:xfrm>
              <a:off x="739887"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1" name="pl331"/>
            <p:cNvSpPr/>
            <p:nvPr/>
          </p:nvSpPr>
          <p:spPr>
            <a:xfrm>
              <a:off x="739887" y="3121960"/>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332" name="pl332"/>
            <p:cNvSpPr/>
            <p:nvPr/>
          </p:nvSpPr>
          <p:spPr>
            <a:xfrm>
              <a:off x="739887" y="3148694"/>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333" name="pl333"/>
            <p:cNvSpPr/>
            <p:nvPr/>
          </p:nvSpPr>
          <p:spPr>
            <a:xfrm>
              <a:off x="739887" y="3148694"/>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34" name="pl334"/>
            <p:cNvSpPr/>
            <p:nvPr/>
          </p:nvSpPr>
          <p:spPr>
            <a:xfrm>
              <a:off x="739887" y="3162061"/>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335" name="pl335"/>
            <p:cNvSpPr/>
            <p:nvPr/>
          </p:nvSpPr>
          <p:spPr>
            <a:xfrm>
              <a:off x="739887"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6" name="pl336"/>
            <p:cNvSpPr/>
            <p:nvPr/>
          </p:nvSpPr>
          <p:spPr>
            <a:xfrm>
              <a:off x="739887" y="3148694"/>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337" name="pl337"/>
            <p:cNvSpPr/>
            <p:nvPr/>
          </p:nvSpPr>
          <p:spPr>
            <a:xfrm>
              <a:off x="739887" y="3015022"/>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338" name="pl338"/>
            <p:cNvSpPr/>
            <p:nvPr/>
          </p:nvSpPr>
          <p:spPr>
            <a:xfrm>
              <a:off x="739887" y="3148694"/>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9" name="pl339"/>
            <p:cNvSpPr/>
            <p:nvPr/>
          </p:nvSpPr>
          <p:spPr>
            <a:xfrm>
              <a:off x="739887"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0" name="pl340"/>
            <p:cNvSpPr/>
            <p:nvPr/>
          </p:nvSpPr>
          <p:spPr>
            <a:xfrm>
              <a:off x="739887" y="3135327"/>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341" name="pl341"/>
            <p:cNvSpPr/>
            <p:nvPr/>
          </p:nvSpPr>
          <p:spPr>
            <a:xfrm>
              <a:off x="739887"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2" name="pl342"/>
            <p:cNvSpPr/>
            <p:nvPr/>
          </p:nvSpPr>
          <p:spPr>
            <a:xfrm>
              <a:off x="739887" y="3108592"/>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343" name="pl343"/>
            <p:cNvSpPr/>
            <p:nvPr/>
          </p:nvSpPr>
          <p:spPr>
            <a:xfrm>
              <a:off x="739887"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4" name="pl344"/>
            <p:cNvSpPr/>
            <p:nvPr/>
          </p:nvSpPr>
          <p:spPr>
            <a:xfrm>
              <a:off x="739887" y="3168745"/>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345" name="pl345"/>
            <p:cNvSpPr/>
            <p:nvPr/>
          </p:nvSpPr>
          <p:spPr>
            <a:xfrm>
              <a:off x="739887" y="3155377"/>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346" name="pl346"/>
            <p:cNvSpPr/>
            <p:nvPr/>
          </p:nvSpPr>
          <p:spPr>
            <a:xfrm>
              <a:off x="739887" y="3175428"/>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47" name="pl347"/>
            <p:cNvSpPr/>
            <p:nvPr/>
          </p:nvSpPr>
          <p:spPr>
            <a:xfrm>
              <a:off x="739887" y="3148694"/>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348" name="pl348"/>
            <p:cNvSpPr/>
            <p:nvPr/>
          </p:nvSpPr>
          <p:spPr>
            <a:xfrm>
              <a:off x="739887" y="3168745"/>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349" name="pl349"/>
            <p:cNvSpPr/>
            <p:nvPr/>
          </p:nvSpPr>
          <p:spPr>
            <a:xfrm>
              <a:off x="739887" y="3162061"/>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350" name="pl350"/>
            <p:cNvSpPr/>
            <p:nvPr/>
          </p:nvSpPr>
          <p:spPr>
            <a:xfrm>
              <a:off x="739887" y="3135327"/>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351" name="pl351"/>
            <p:cNvSpPr/>
            <p:nvPr/>
          </p:nvSpPr>
          <p:spPr>
            <a:xfrm>
              <a:off x="739887" y="3148694"/>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352" name="pl352"/>
            <p:cNvSpPr/>
            <p:nvPr/>
          </p:nvSpPr>
          <p:spPr>
            <a:xfrm>
              <a:off x="739887" y="3168745"/>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53" name="pl353"/>
            <p:cNvSpPr/>
            <p:nvPr/>
          </p:nvSpPr>
          <p:spPr>
            <a:xfrm>
              <a:off x="739887" y="3168745"/>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354" name="pl354"/>
            <p:cNvSpPr/>
            <p:nvPr/>
          </p:nvSpPr>
          <p:spPr>
            <a:xfrm>
              <a:off x="739887" y="3155377"/>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355" name="pl355"/>
            <p:cNvSpPr/>
            <p:nvPr/>
          </p:nvSpPr>
          <p:spPr>
            <a:xfrm>
              <a:off x="739887" y="3168745"/>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56" name="pl356"/>
            <p:cNvSpPr/>
            <p:nvPr/>
          </p:nvSpPr>
          <p:spPr>
            <a:xfrm>
              <a:off x="739887" y="314869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57" name="pl357"/>
            <p:cNvSpPr/>
            <p:nvPr/>
          </p:nvSpPr>
          <p:spPr>
            <a:xfrm>
              <a:off x="739887" y="3155377"/>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58" name="pl358"/>
            <p:cNvSpPr/>
            <p:nvPr/>
          </p:nvSpPr>
          <p:spPr>
            <a:xfrm>
              <a:off x="739887" y="3135327"/>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359" name="pl359"/>
            <p:cNvSpPr/>
            <p:nvPr/>
          </p:nvSpPr>
          <p:spPr>
            <a:xfrm>
              <a:off x="739887" y="3162061"/>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360" name="pl360"/>
            <p:cNvSpPr/>
            <p:nvPr/>
          </p:nvSpPr>
          <p:spPr>
            <a:xfrm>
              <a:off x="739887" y="3135327"/>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40651" cap="flat">
              <a:solidFill>
                <a:srgbClr val="000000">
                  <a:alpha val="100000"/>
                </a:srgbClr>
              </a:solidFill>
              <a:prstDash val="solid"/>
              <a:round/>
            </a:ln>
          </p:spPr>
          <p:txBody>
            <a:bodyPr/>
            <a:lstStyle/>
            <a:p/>
          </p:txBody>
        </p:sp>
        <p:sp>
          <p:nvSpPr>
            <p:cNvPr id="361" name="pl361"/>
            <p:cNvSpPr/>
            <p:nvPr/>
          </p:nvSpPr>
          <p:spPr>
            <a:xfrm>
              <a:off x="739887" y="3135327"/>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00BE72">
                  <a:alpha val="100000"/>
                </a:srgbClr>
              </a:solidFill>
              <a:prstDash val="solid"/>
              <a:round/>
            </a:ln>
          </p:spPr>
          <p:txBody>
            <a:bodyPr/>
            <a:lstStyle/>
            <a:p/>
          </p:txBody>
        </p:sp>
        <p:sp>
          <p:nvSpPr>
            <p:cNvPr id="362" name="pl362"/>
            <p:cNvSpPr/>
            <p:nvPr/>
          </p:nvSpPr>
          <p:spPr>
            <a:xfrm>
              <a:off x="695044" y="3182112"/>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63" name="tx363"/>
            <p:cNvSpPr/>
            <p:nvPr/>
          </p:nvSpPr>
          <p:spPr>
            <a:xfrm>
              <a:off x="709742" y="2992421"/>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64" name="tx364"/>
            <p:cNvSpPr/>
            <p:nvPr/>
          </p:nvSpPr>
          <p:spPr>
            <a:xfrm>
              <a:off x="889111" y="2992421"/>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65" name="tx365"/>
            <p:cNvSpPr/>
            <p:nvPr/>
          </p:nvSpPr>
          <p:spPr>
            <a:xfrm>
              <a:off x="1068480" y="2992421"/>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66" name="tx366"/>
            <p:cNvSpPr/>
            <p:nvPr/>
          </p:nvSpPr>
          <p:spPr>
            <a:xfrm>
              <a:off x="1247849" y="2992421"/>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67" name="tx367"/>
            <p:cNvSpPr/>
            <p:nvPr/>
          </p:nvSpPr>
          <p:spPr>
            <a:xfrm>
              <a:off x="1427218" y="2992421"/>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68" name="tx368"/>
            <p:cNvSpPr/>
            <p:nvPr/>
          </p:nvSpPr>
          <p:spPr>
            <a:xfrm>
              <a:off x="1606587" y="2973376"/>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369" name="rc369"/>
            <p:cNvSpPr/>
            <p:nvPr/>
          </p:nvSpPr>
          <p:spPr>
            <a:xfrm>
              <a:off x="695044" y="3483272"/>
              <a:ext cx="986530" cy="367596"/>
            </a:xfrm>
            <a:prstGeom prst="rect">
              <a:avLst/>
            </a:prstGeom>
            <a:solidFill>
              <a:srgbClr val="EBEBEB">
                <a:alpha val="100000"/>
              </a:srgbClr>
            </a:solidFill>
          </p:spPr>
          <p:txBody>
            <a:bodyPr/>
            <a:lstStyle/>
            <a:p/>
          </p:txBody>
        </p:sp>
        <p:sp>
          <p:nvSpPr>
            <p:cNvPr id="370" name="pl370"/>
            <p:cNvSpPr/>
            <p:nvPr/>
          </p:nvSpPr>
          <p:spPr>
            <a:xfrm>
              <a:off x="695044" y="375061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71" name="pl371"/>
            <p:cNvSpPr/>
            <p:nvPr/>
          </p:nvSpPr>
          <p:spPr>
            <a:xfrm>
              <a:off x="695044" y="358352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72" name="pl372"/>
            <p:cNvSpPr/>
            <p:nvPr/>
          </p:nvSpPr>
          <p:spPr>
            <a:xfrm>
              <a:off x="829571"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3" name="pl373"/>
            <p:cNvSpPr/>
            <p:nvPr/>
          </p:nvSpPr>
          <p:spPr>
            <a:xfrm>
              <a:off x="1008940"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4" name="pl374"/>
            <p:cNvSpPr/>
            <p:nvPr/>
          </p:nvSpPr>
          <p:spPr>
            <a:xfrm>
              <a:off x="1188309"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5" name="pl375"/>
            <p:cNvSpPr/>
            <p:nvPr/>
          </p:nvSpPr>
          <p:spPr>
            <a:xfrm>
              <a:off x="1367679"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6" name="pl376"/>
            <p:cNvSpPr/>
            <p:nvPr/>
          </p:nvSpPr>
          <p:spPr>
            <a:xfrm>
              <a:off x="1547048"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7" name="pl377"/>
            <p:cNvSpPr/>
            <p:nvPr/>
          </p:nvSpPr>
          <p:spPr>
            <a:xfrm>
              <a:off x="695044" y="383416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78" name="pl378"/>
            <p:cNvSpPr/>
            <p:nvPr/>
          </p:nvSpPr>
          <p:spPr>
            <a:xfrm>
              <a:off x="695044" y="366707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79" name="pl379"/>
            <p:cNvSpPr/>
            <p:nvPr/>
          </p:nvSpPr>
          <p:spPr>
            <a:xfrm>
              <a:off x="695044" y="349998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80" name="pl380"/>
            <p:cNvSpPr/>
            <p:nvPr/>
          </p:nvSpPr>
          <p:spPr>
            <a:xfrm>
              <a:off x="739887"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1" name="pl381"/>
            <p:cNvSpPr/>
            <p:nvPr/>
          </p:nvSpPr>
          <p:spPr>
            <a:xfrm>
              <a:off x="919256"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2" name="pl382"/>
            <p:cNvSpPr/>
            <p:nvPr/>
          </p:nvSpPr>
          <p:spPr>
            <a:xfrm>
              <a:off x="1098625"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3" name="pl383"/>
            <p:cNvSpPr/>
            <p:nvPr/>
          </p:nvSpPr>
          <p:spPr>
            <a:xfrm>
              <a:off x="1277994"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4" name="pl384"/>
            <p:cNvSpPr/>
            <p:nvPr/>
          </p:nvSpPr>
          <p:spPr>
            <a:xfrm>
              <a:off x="1457363"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5" name="pl385"/>
            <p:cNvSpPr/>
            <p:nvPr/>
          </p:nvSpPr>
          <p:spPr>
            <a:xfrm>
              <a:off x="1636732"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6" name="pl386"/>
            <p:cNvSpPr/>
            <p:nvPr/>
          </p:nvSpPr>
          <p:spPr>
            <a:xfrm>
              <a:off x="739887" y="3814109"/>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387" name="pl387"/>
            <p:cNvSpPr/>
            <p:nvPr/>
          </p:nvSpPr>
          <p:spPr>
            <a:xfrm>
              <a:off x="739887" y="3820793"/>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40651" cap="flat">
              <a:solidFill>
                <a:srgbClr val="BEBEBE">
                  <a:alpha val="69803"/>
                </a:srgbClr>
              </a:solidFill>
              <a:prstDash val="solid"/>
              <a:round/>
            </a:ln>
          </p:spPr>
          <p:txBody>
            <a:bodyPr/>
            <a:lstStyle/>
            <a:p/>
          </p:txBody>
        </p:sp>
        <p:sp>
          <p:nvSpPr>
            <p:cNvPr id="388" name="pl388"/>
            <p:cNvSpPr/>
            <p:nvPr/>
          </p:nvSpPr>
          <p:spPr>
            <a:xfrm>
              <a:off x="739887" y="3827476"/>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89" name="pl389"/>
            <p:cNvSpPr/>
            <p:nvPr/>
          </p:nvSpPr>
          <p:spPr>
            <a:xfrm>
              <a:off x="739887" y="3807426"/>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390" name="pl390"/>
            <p:cNvSpPr/>
            <p:nvPr/>
          </p:nvSpPr>
          <p:spPr>
            <a:xfrm>
              <a:off x="739887" y="3807426"/>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91" name="pl391"/>
            <p:cNvSpPr/>
            <p:nvPr/>
          </p:nvSpPr>
          <p:spPr>
            <a:xfrm>
              <a:off x="739887" y="3760641"/>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392" name="pl392"/>
            <p:cNvSpPr/>
            <p:nvPr/>
          </p:nvSpPr>
          <p:spPr>
            <a:xfrm>
              <a:off x="739887" y="3740590"/>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393" name="pl393"/>
            <p:cNvSpPr/>
            <p:nvPr/>
          </p:nvSpPr>
          <p:spPr>
            <a:xfrm>
              <a:off x="739887" y="3827476"/>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394" name="pl394"/>
            <p:cNvSpPr/>
            <p:nvPr/>
          </p:nvSpPr>
          <p:spPr>
            <a:xfrm>
              <a:off x="739887" y="3787375"/>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395" name="pl395"/>
            <p:cNvSpPr/>
            <p:nvPr/>
          </p:nvSpPr>
          <p:spPr>
            <a:xfrm>
              <a:off x="739887" y="3827476"/>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96" name="pl396"/>
            <p:cNvSpPr/>
            <p:nvPr/>
          </p:nvSpPr>
          <p:spPr>
            <a:xfrm>
              <a:off x="739887"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7" name="pl397"/>
            <p:cNvSpPr/>
            <p:nvPr/>
          </p:nvSpPr>
          <p:spPr>
            <a:xfrm>
              <a:off x="739887" y="3814109"/>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8" name="pl398"/>
            <p:cNvSpPr/>
            <p:nvPr/>
          </p:nvSpPr>
          <p:spPr>
            <a:xfrm>
              <a:off x="739887" y="3814109"/>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99" name="pl399"/>
            <p:cNvSpPr/>
            <p:nvPr/>
          </p:nvSpPr>
          <p:spPr>
            <a:xfrm>
              <a:off x="739887" y="3800742"/>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400" name="pl400"/>
            <p:cNvSpPr/>
            <p:nvPr/>
          </p:nvSpPr>
          <p:spPr>
            <a:xfrm>
              <a:off x="739887" y="3794058"/>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401" name="pl401"/>
            <p:cNvSpPr/>
            <p:nvPr/>
          </p:nvSpPr>
          <p:spPr>
            <a:xfrm>
              <a:off x="739887" y="3814109"/>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2" name="pl402"/>
            <p:cNvSpPr/>
            <p:nvPr/>
          </p:nvSpPr>
          <p:spPr>
            <a:xfrm>
              <a:off x="739887" y="3800742"/>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403" name="pl403"/>
            <p:cNvSpPr/>
            <p:nvPr/>
          </p:nvSpPr>
          <p:spPr>
            <a:xfrm>
              <a:off x="739887" y="3827476"/>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4" name="pl404"/>
            <p:cNvSpPr/>
            <p:nvPr/>
          </p:nvSpPr>
          <p:spPr>
            <a:xfrm>
              <a:off x="739887" y="382747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5" name="pl405"/>
            <p:cNvSpPr/>
            <p:nvPr/>
          </p:nvSpPr>
          <p:spPr>
            <a:xfrm>
              <a:off x="739887" y="3774008"/>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406" name="pl406"/>
            <p:cNvSpPr/>
            <p:nvPr/>
          </p:nvSpPr>
          <p:spPr>
            <a:xfrm>
              <a:off x="739887" y="381410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7" name="pl407"/>
            <p:cNvSpPr/>
            <p:nvPr/>
          </p:nvSpPr>
          <p:spPr>
            <a:xfrm>
              <a:off x="739887" y="378737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8" name="pl408"/>
            <p:cNvSpPr/>
            <p:nvPr/>
          </p:nvSpPr>
          <p:spPr>
            <a:xfrm>
              <a:off x="739887"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9" name="pl409"/>
            <p:cNvSpPr/>
            <p:nvPr/>
          </p:nvSpPr>
          <p:spPr>
            <a:xfrm>
              <a:off x="739887" y="3807426"/>
              <a:ext cx="896845" cy="26734"/>
            </a:xfrm>
            <a:custGeom>
              <a:avLst/>
              <a:pathLst>
                <a:path w="896845" h="26734">
                  <a:moveTo>
                    <a:pt x="0" y="0"/>
                  </a:moveTo>
                  <a:lnTo>
                    <a:pt x="179369" y="26734"/>
                  </a:lnTo>
                  <a:lnTo>
                    <a:pt x="358738" y="26734"/>
                  </a:lnTo>
                  <a:lnTo>
                    <a:pt x="538107" y="26734"/>
                  </a:lnTo>
                  <a:lnTo>
                    <a:pt x="717476" y="26734"/>
                  </a:lnTo>
                  <a:lnTo>
                    <a:pt x="896845" y="26734"/>
                  </a:lnTo>
                </a:path>
              </a:pathLst>
            </a:custGeom>
            <a:ln w="35231" cap="flat">
              <a:solidFill>
                <a:srgbClr val="BEBEBE">
                  <a:alpha val="69803"/>
                </a:srgbClr>
              </a:solidFill>
              <a:prstDash val="solid"/>
              <a:round/>
            </a:ln>
          </p:spPr>
          <p:txBody>
            <a:bodyPr/>
            <a:lstStyle/>
            <a:p/>
          </p:txBody>
        </p:sp>
        <p:sp>
          <p:nvSpPr>
            <p:cNvPr id="410" name="pl410"/>
            <p:cNvSpPr/>
            <p:nvPr/>
          </p:nvSpPr>
          <p:spPr>
            <a:xfrm>
              <a:off x="739887"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1" name="pl411"/>
            <p:cNvSpPr/>
            <p:nvPr/>
          </p:nvSpPr>
          <p:spPr>
            <a:xfrm>
              <a:off x="739887" y="3794058"/>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412" name="pl412"/>
            <p:cNvSpPr/>
            <p:nvPr/>
          </p:nvSpPr>
          <p:spPr>
            <a:xfrm>
              <a:off x="739887" y="3787375"/>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413" name="pl413"/>
            <p:cNvSpPr/>
            <p:nvPr/>
          </p:nvSpPr>
          <p:spPr>
            <a:xfrm>
              <a:off x="739887" y="382747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4" name="pl414"/>
            <p:cNvSpPr/>
            <p:nvPr/>
          </p:nvSpPr>
          <p:spPr>
            <a:xfrm>
              <a:off x="739887" y="3814109"/>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415" name="pl415"/>
            <p:cNvSpPr/>
            <p:nvPr/>
          </p:nvSpPr>
          <p:spPr>
            <a:xfrm>
              <a:off x="739887" y="3820793"/>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416" name="pl416"/>
            <p:cNvSpPr/>
            <p:nvPr/>
          </p:nvSpPr>
          <p:spPr>
            <a:xfrm>
              <a:off x="739887" y="3780691"/>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417" name="pl417"/>
            <p:cNvSpPr/>
            <p:nvPr/>
          </p:nvSpPr>
          <p:spPr>
            <a:xfrm>
              <a:off x="739887" y="3807426"/>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418" name="pl418"/>
            <p:cNvSpPr/>
            <p:nvPr/>
          </p:nvSpPr>
          <p:spPr>
            <a:xfrm>
              <a:off x="739887" y="3807426"/>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19" name="pl419"/>
            <p:cNvSpPr/>
            <p:nvPr/>
          </p:nvSpPr>
          <p:spPr>
            <a:xfrm>
              <a:off x="739887"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0" name="pl420"/>
            <p:cNvSpPr/>
            <p:nvPr/>
          </p:nvSpPr>
          <p:spPr>
            <a:xfrm>
              <a:off x="739887" y="3820793"/>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421" name="pl421"/>
            <p:cNvSpPr/>
            <p:nvPr/>
          </p:nvSpPr>
          <p:spPr>
            <a:xfrm>
              <a:off x="739887"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2" name="pl422"/>
            <p:cNvSpPr/>
            <p:nvPr/>
          </p:nvSpPr>
          <p:spPr>
            <a:xfrm>
              <a:off x="739887" y="3774008"/>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423" name="pl423"/>
            <p:cNvSpPr/>
            <p:nvPr/>
          </p:nvSpPr>
          <p:spPr>
            <a:xfrm>
              <a:off x="739887" y="3800742"/>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424" name="pl424"/>
            <p:cNvSpPr/>
            <p:nvPr/>
          </p:nvSpPr>
          <p:spPr>
            <a:xfrm>
              <a:off x="739887" y="3800742"/>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25" name="pl425"/>
            <p:cNvSpPr/>
            <p:nvPr/>
          </p:nvSpPr>
          <p:spPr>
            <a:xfrm>
              <a:off x="739887" y="3814109"/>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426" name="pl426"/>
            <p:cNvSpPr/>
            <p:nvPr/>
          </p:nvSpPr>
          <p:spPr>
            <a:xfrm>
              <a:off x="739887"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7" name="pl427"/>
            <p:cNvSpPr/>
            <p:nvPr/>
          </p:nvSpPr>
          <p:spPr>
            <a:xfrm>
              <a:off x="739887" y="3800742"/>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428" name="pl428"/>
            <p:cNvSpPr/>
            <p:nvPr/>
          </p:nvSpPr>
          <p:spPr>
            <a:xfrm>
              <a:off x="739887" y="3667070"/>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429" name="pl429"/>
            <p:cNvSpPr/>
            <p:nvPr/>
          </p:nvSpPr>
          <p:spPr>
            <a:xfrm>
              <a:off x="739887" y="3800742"/>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0" name="pl430"/>
            <p:cNvSpPr/>
            <p:nvPr/>
          </p:nvSpPr>
          <p:spPr>
            <a:xfrm>
              <a:off x="739887"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1" name="pl431"/>
            <p:cNvSpPr/>
            <p:nvPr/>
          </p:nvSpPr>
          <p:spPr>
            <a:xfrm>
              <a:off x="739887" y="3787375"/>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432" name="pl432"/>
            <p:cNvSpPr/>
            <p:nvPr/>
          </p:nvSpPr>
          <p:spPr>
            <a:xfrm>
              <a:off x="739887"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3" name="pl433"/>
            <p:cNvSpPr/>
            <p:nvPr/>
          </p:nvSpPr>
          <p:spPr>
            <a:xfrm>
              <a:off x="739887" y="3760641"/>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434" name="pl434"/>
            <p:cNvSpPr/>
            <p:nvPr/>
          </p:nvSpPr>
          <p:spPr>
            <a:xfrm>
              <a:off x="739887"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5" name="pl435"/>
            <p:cNvSpPr/>
            <p:nvPr/>
          </p:nvSpPr>
          <p:spPr>
            <a:xfrm>
              <a:off x="739887" y="3820793"/>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436" name="pl436"/>
            <p:cNvSpPr/>
            <p:nvPr/>
          </p:nvSpPr>
          <p:spPr>
            <a:xfrm>
              <a:off x="739887" y="3807426"/>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437" name="pl437"/>
            <p:cNvSpPr/>
            <p:nvPr/>
          </p:nvSpPr>
          <p:spPr>
            <a:xfrm>
              <a:off x="739887" y="3827476"/>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38" name="pl438"/>
            <p:cNvSpPr/>
            <p:nvPr/>
          </p:nvSpPr>
          <p:spPr>
            <a:xfrm>
              <a:off x="739887" y="3800742"/>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439" name="pl439"/>
            <p:cNvSpPr/>
            <p:nvPr/>
          </p:nvSpPr>
          <p:spPr>
            <a:xfrm>
              <a:off x="739887" y="3820793"/>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440" name="pl440"/>
            <p:cNvSpPr/>
            <p:nvPr/>
          </p:nvSpPr>
          <p:spPr>
            <a:xfrm>
              <a:off x="739887" y="3814109"/>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441" name="pl441"/>
            <p:cNvSpPr/>
            <p:nvPr/>
          </p:nvSpPr>
          <p:spPr>
            <a:xfrm>
              <a:off x="739887" y="3787375"/>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442" name="pl442"/>
            <p:cNvSpPr/>
            <p:nvPr/>
          </p:nvSpPr>
          <p:spPr>
            <a:xfrm>
              <a:off x="739887" y="3800742"/>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443" name="pl443"/>
            <p:cNvSpPr/>
            <p:nvPr/>
          </p:nvSpPr>
          <p:spPr>
            <a:xfrm>
              <a:off x="739887" y="3820793"/>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44" name="pl444"/>
            <p:cNvSpPr/>
            <p:nvPr/>
          </p:nvSpPr>
          <p:spPr>
            <a:xfrm>
              <a:off x="739887" y="3820793"/>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445" name="pl445"/>
            <p:cNvSpPr/>
            <p:nvPr/>
          </p:nvSpPr>
          <p:spPr>
            <a:xfrm>
              <a:off x="739887" y="3807426"/>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446" name="pl446"/>
            <p:cNvSpPr/>
            <p:nvPr/>
          </p:nvSpPr>
          <p:spPr>
            <a:xfrm>
              <a:off x="739887" y="3820793"/>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47" name="pl447"/>
            <p:cNvSpPr/>
            <p:nvPr/>
          </p:nvSpPr>
          <p:spPr>
            <a:xfrm>
              <a:off x="739887" y="3800742"/>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48" name="pl448"/>
            <p:cNvSpPr/>
            <p:nvPr/>
          </p:nvSpPr>
          <p:spPr>
            <a:xfrm>
              <a:off x="739887" y="3807426"/>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49" name="pl449"/>
            <p:cNvSpPr/>
            <p:nvPr/>
          </p:nvSpPr>
          <p:spPr>
            <a:xfrm>
              <a:off x="739887" y="3787375"/>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450" name="pl450"/>
            <p:cNvSpPr/>
            <p:nvPr/>
          </p:nvSpPr>
          <p:spPr>
            <a:xfrm>
              <a:off x="739887" y="3814109"/>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451" name="pl451"/>
            <p:cNvSpPr/>
            <p:nvPr/>
          </p:nvSpPr>
          <p:spPr>
            <a:xfrm>
              <a:off x="739887" y="3820793"/>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40651" cap="flat">
              <a:solidFill>
                <a:srgbClr val="000000">
                  <a:alpha val="100000"/>
                </a:srgbClr>
              </a:solidFill>
              <a:prstDash val="solid"/>
              <a:round/>
            </a:ln>
          </p:spPr>
          <p:txBody>
            <a:bodyPr/>
            <a:lstStyle/>
            <a:p/>
          </p:txBody>
        </p:sp>
        <p:sp>
          <p:nvSpPr>
            <p:cNvPr id="452" name="pl452"/>
            <p:cNvSpPr/>
            <p:nvPr/>
          </p:nvSpPr>
          <p:spPr>
            <a:xfrm>
              <a:off x="739887" y="3820793"/>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00BECE">
                  <a:alpha val="100000"/>
                </a:srgbClr>
              </a:solidFill>
              <a:prstDash val="solid"/>
              <a:round/>
            </a:ln>
          </p:spPr>
          <p:txBody>
            <a:bodyPr/>
            <a:lstStyle/>
            <a:p/>
          </p:txBody>
        </p:sp>
        <p:sp>
          <p:nvSpPr>
            <p:cNvPr id="453" name="pl453"/>
            <p:cNvSpPr/>
            <p:nvPr/>
          </p:nvSpPr>
          <p:spPr>
            <a:xfrm>
              <a:off x="695044" y="3834160"/>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54" name="tx454"/>
            <p:cNvSpPr/>
            <p:nvPr/>
          </p:nvSpPr>
          <p:spPr>
            <a:xfrm>
              <a:off x="1427218" y="366420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55" name="tx455"/>
            <p:cNvSpPr/>
            <p:nvPr/>
          </p:nvSpPr>
          <p:spPr>
            <a:xfrm>
              <a:off x="1606587" y="366420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56" name="tx456"/>
            <p:cNvSpPr/>
            <p:nvPr/>
          </p:nvSpPr>
          <p:spPr>
            <a:xfrm>
              <a:off x="709742" y="365751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57" name="tx457"/>
            <p:cNvSpPr/>
            <p:nvPr/>
          </p:nvSpPr>
          <p:spPr>
            <a:xfrm>
              <a:off x="889111" y="366956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58" name="tx458"/>
            <p:cNvSpPr/>
            <p:nvPr/>
          </p:nvSpPr>
          <p:spPr>
            <a:xfrm>
              <a:off x="1068480" y="366420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59" name="tx459"/>
            <p:cNvSpPr/>
            <p:nvPr/>
          </p:nvSpPr>
          <p:spPr>
            <a:xfrm>
              <a:off x="1247849" y="366956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60" name="rc460"/>
            <p:cNvSpPr/>
            <p:nvPr/>
          </p:nvSpPr>
          <p:spPr>
            <a:xfrm>
              <a:off x="695044" y="4135320"/>
              <a:ext cx="986530" cy="367596"/>
            </a:xfrm>
            <a:prstGeom prst="rect">
              <a:avLst/>
            </a:prstGeom>
            <a:solidFill>
              <a:srgbClr val="EBEBEB">
                <a:alpha val="100000"/>
              </a:srgbClr>
            </a:solidFill>
          </p:spPr>
          <p:txBody>
            <a:bodyPr/>
            <a:lstStyle/>
            <a:p/>
          </p:txBody>
        </p:sp>
        <p:sp>
          <p:nvSpPr>
            <p:cNvPr id="461" name="pl461"/>
            <p:cNvSpPr/>
            <p:nvPr/>
          </p:nvSpPr>
          <p:spPr>
            <a:xfrm>
              <a:off x="695044" y="440266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62" name="pl462"/>
            <p:cNvSpPr/>
            <p:nvPr/>
          </p:nvSpPr>
          <p:spPr>
            <a:xfrm>
              <a:off x="695044" y="423557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63" name="pl463"/>
            <p:cNvSpPr/>
            <p:nvPr/>
          </p:nvSpPr>
          <p:spPr>
            <a:xfrm>
              <a:off x="829571"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4" name="pl464"/>
            <p:cNvSpPr/>
            <p:nvPr/>
          </p:nvSpPr>
          <p:spPr>
            <a:xfrm>
              <a:off x="1008940"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5" name="pl465"/>
            <p:cNvSpPr/>
            <p:nvPr/>
          </p:nvSpPr>
          <p:spPr>
            <a:xfrm>
              <a:off x="1188309"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6" name="pl466"/>
            <p:cNvSpPr/>
            <p:nvPr/>
          </p:nvSpPr>
          <p:spPr>
            <a:xfrm>
              <a:off x="1367679"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7" name="pl467"/>
            <p:cNvSpPr/>
            <p:nvPr/>
          </p:nvSpPr>
          <p:spPr>
            <a:xfrm>
              <a:off x="1547048"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8" name="pl468"/>
            <p:cNvSpPr/>
            <p:nvPr/>
          </p:nvSpPr>
          <p:spPr>
            <a:xfrm>
              <a:off x="695044" y="448620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69" name="pl469"/>
            <p:cNvSpPr/>
            <p:nvPr/>
          </p:nvSpPr>
          <p:spPr>
            <a:xfrm>
              <a:off x="695044" y="431911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70" name="pl470"/>
            <p:cNvSpPr/>
            <p:nvPr/>
          </p:nvSpPr>
          <p:spPr>
            <a:xfrm>
              <a:off x="695044" y="415202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71" name="pl471"/>
            <p:cNvSpPr/>
            <p:nvPr/>
          </p:nvSpPr>
          <p:spPr>
            <a:xfrm>
              <a:off x="739887"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2" name="pl472"/>
            <p:cNvSpPr/>
            <p:nvPr/>
          </p:nvSpPr>
          <p:spPr>
            <a:xfrm>
              <a:off x="919256"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3" name="pl473"/>
            <p:cNvSpPr/>
            <p:nvPr/>
          </p:nvSpPr>
          <p:spPr>
            <a:xfrm>
              <a:off x="1098625"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4" name="pl474"/>
            <p:cNvSpPr/>
            <p:nvPr/>
          </p:nvSpPr>
          <p:spPr>
            <a:xfrm>
              <a:off x="1277994"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5" name="pl475"/>
            <p:cNvSpPr/>
            <p:nvPr/>
          </p:nvSpPr>
          <p:spPr>
            <a:xfrm>
              <a:off x="1457363"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6" name="pl476"/>
            <p:cNvSpPr/>
            <p:nvPr/>
          </p:nvSpPr>
          <p:spPr>
            <a:xfrm>
              <a:off x="1636732"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7" name="pl477"/>
            <p:cNvSpPr/>
            <p:nvPr/>
          </p:nvSpPr>
          <p:spPr>
            <a:xfrm>
              <a:off x="739887" y="4466157"/>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478" name="pl478"/>
            <p:cNvSpPr/>
            <p:nvPr/>
          </p:nvSpPr>
          <p:spPr>
            <a:xfrm>
              <a:off x="739887" y="4319119"/>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40651" cap="flat">
              <a:solidFill>
                <a:srgbClr val="BEBEBE">
                  <a:alpha val="69803"/>
                </a:srgbClr>
              </a:solidFill>
              <a:prstDash val="solid"/>
              <a:round/>
            </a:ln>
          </p:spPr>
          <p:txBody>
            <a:bodyPr/>
            <a:lstStyle/>
            <a:p/>
          </p:txBody>
        </p:sp>
        <p:sp>
          <p:nvSpPr>
            <p:cNvPr id="479" name="pl479"/>
            <p:cNvSpPr/>
            <p:nvPr/>
          </p:nvSpPr>
          <p:spPr>
            <a:xfrm>
              <a:off x="739887" y="447952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80" name="pl480"/>
            <p:cNvSpPr/>
            <p:nvPr/>
          </p:nvSpPr>
          <p:spPr>
            <a:xfrm>
              <a:off x="739887" y="4459474"/>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481" name="pl481"/>
            <p:cNvSpPr/>
            <p:nvPr/>
          </p:nvSpPr>
          <p:spPr>
            <a:xfrm>
              <a:off x="739887" y="445947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82" name="pl482"/>
            <p:cNvSpPr/>
            <p:nvPr/>
          </p:nvSpPr>
          <p:spPr>
            <a:xfrm>
              <a:off x="739887" y="4412689"/>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483" name="pl483"/>
            <p:cNvSpPr/>
            <p:nvPr/>
          </p:nvSpPr>
          <p:spPr>
            <a:xfrm>
              <a:off x="739887" y="4392638"/>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484" name="pl484"/>
            <p:cNvSpPr/>
            <p:nvPr/>
          </p:nvSpPr>
          <p:spPr>
            <a:xfrm>
              <a:off x="739887" y="4479524"/>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485" name="pl485"/>
            <p:cNvSpPr/>
            <p:nvPr/>
          </p:nvSpPr>
          <p:spPr>
            <a:xfrm>
              <a:off x="739887" y="4439423"/>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486" name="pl486"/>
            <p:cNvSpPr/>
            <p:nvPr/>
          </p:nvSpPr>
          <p:spPr>
            <a:xfrm>
              <a:off x="739887" y="4479524"/>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87" name="pl487"/>
            <p:cNvSpPr/>
            <p:nvPr/>
          </p:nvSpPr>
          <p:spPr>
            <a:xfrm>
              <a:off x="739887"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8" name="pl488"/>
            <p:cNvSpPr/>
            <p:nvPr/>
          </p:nvSpPr>
          <p:spPr>
            <a:xfrm>
              <a:off x="739887" y="4466157"/>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9" name="pl489"/>
            <p:cNvSpPr/>
            <p:nvPr/>
          </p:nvSpPr>
          <p:spPr>
            <a:xfrm>
              <a:off x="739887" y="4466157"/>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90" name="pl490"/>
            <p:cNvSpPr/>
            <p:nvPr/>
          </p:nvSpPr>
          <p:spPr>
            <a:xfrm>
              <a:off x="739887" y="4452790"/>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491" name="pl491"/>
            <p:cNvSpPr/>
            <p:nvPr/>
          </p:nvSpPr>
          <p:spPr>
            <a:xfrm>
              <a:off x="739887" y="4446107"/>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492" name="pl492"/>
            <p:cNvSpPr/>
            <p:nvPr/>
          </p:nvSpPr>
          <p:spPr>
            <a:xfrm>
              <a:off x="739887" y="4466157"/>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3" name="pl493"/>
            <p:cNvSpPr/>
            <p:nvPr/>
          </p:nvSpPr>
          <p:spPr>
            <a:xfrm>
              <a:off x="739887" y="4452790"/>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494" name="pl494"/>
            <p:cNvSpPr/>
            <p:nvPr/>
          </p:nvSpPr>
          <p:spPr>
            <a:xfrm>
              <a:off x="739887" y="4479524"/>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5" name="pl495"/>
            <p:cNvSpPr/>
            <p:nvPr/>
          </p:nvSpPr>
          <p:spPr>
            <a:xfrm>
              <a:off x="739887" y="447952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6" name="pl496"/>
            <p:cNvSpPr/>
            <p:nvPr/>
          </p:nvSpPr>
          <p:spPr>
            <a:xfrm>
              <a:off x="739887" y="4426056"/>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497" name="pl497"/>
            <p:cNvSpPr/>
            <p:nvPr/>
          </p:nvSpPr>
          <p:spPr>
            <a:xfrm>
              <a:off x="739887" y="446615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8" name="pl498"/>
            <p:cNvSpPr/>
            <p:nvPr/>
          </p:nvSpPr>
          <p:spPr>
            <a:xfrm>
              <a:off x="739887" y="443942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9" name="pl499"/>
            <p:cNvSpPr/>
            <p:nvPr/>
          </p:nvSpPr>
          <p:spPr>
            <a:xfrm>
              <a:off x="739887"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0" name="pl500"/>
            <p:cNvSpPr/>
            <p:nvPr/>
          </p:nvSpPr>
          <p:spPr>
            <a:xfrm>
              <a:off x="739887" y="4459474"/>
              <a:ext cx="896845" cy="26734"/>
            </a:xfrm>
            <a:custGeom>
              <a:avLst/>
              <a:pathLst>
                <a:path w="896845" h="26734">
                  <a:moveTo>
                    <a:pt x="0" y="0"/>
                  </a:moveTo>
                  <a:lnTo>
                    <a:pt x="179369" y="26734"/>
                  </a:lnTo>
                  <a:lnTo>
                    <a:pt x="358738" y="26734"/>
                  </a:lnTo>
                  <a:lnTo>
                    <a:pt x="538107" y="26734"/>
                  </a:lnTo>
                  <a:lnTo>
                    <a:pt x="717476" y="26734"/>
                  </a:lnTo>
                  <a:lnTo>
                    <a:pt x="896845" y="26734"/>
                  </a:lnTo>
                </a:path>
              </a:pathLst>
            </a:custGeom>
            <a:ln w="35231" cap="flat">
              <a:solidFill>
                <a:srgbClr val="BEBEBE">
                  <a:alpha val="69803"/>
                </a:srgbClr>
              </a:solidFill>
              <a:prstDash val="solid"/>
              <a:round/>
            </a:ln>
          </p:spPr>
          <p:txBody>
            <a:bodyPr/>
            <a:lstStyle/>
            <a:p/>
          </p:txBody>
        </p:sp>
        <p:sp>
          <p:nvSpPr>
            <p:cNvPr id="501" name="pl501"/>
            <p:cNvSpPr/>
            <p:nvPr/>
          </p:nvSpPr>
          <p:spPr>
            <a:xfrm>
              <a:off x="739887"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2" name="pl502"/>
            <p:cNvSpPr/>
            <p:nvPr/>
          </p:nvSpPr>
          <p:spPr>
            <a:xfrm>
              <a:off x="739887" y="4446107"/>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503" name="pl503"/>
            <p:cNvSpPr/>
            <p:nvPr/>
          </p:nvSpPr>
          <p:spPr>
            <a:xfrm>
              <a:off x="739887" y="4439423"/>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504" name="pl504"/>
            <p:cNvSpPr/>
            <p:nvPr/>
          </p:nvSpPr>
          <p:spPr>
            <a:xfrm>
              <a:off x="739887" y="447952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5" name="pl505"/>
            <p:cNvSpPr/>
            <p:nvPr/>
          </p:nvSpPr>
          <p:spPr>
            <a:xfrm>
              <a:off x="739887" y="4466157"/>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506" name="pl506"/>
            <p:cNvSpPr/>
            <p:nvPr/>
          </p:nvSpPr>
          <p:spPr>
            <a:xfrm>
              <a:off x="739887" y="4472841"/>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507" name="pl507"/>
            <p:cNvSpPr/>
            <p:nvPr/>
          </p:nvSpPr>
          <p:spPr>
            <a:xfrm>
              <a:off x="739887" y="4432739"/>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508" name="pl508"/>
            <p:cNvSpPr/>
            <p:nvPr/>
          </p:nvSpPr>
          <p:spPr>
            <a:xfrm>
              <a:off x="739887" y="4459474"/>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509" name="pl509"/>
            <p:cNvSpPr/>
            <p:nvPr/>
          </p:nvSpPr>
          <p:spPr>
            <a:xfrm>
              <a:off x="739887" y="4459474"/>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510" name="pl510"/>
            <p:cNvSpPr/>
            <p:nvPr/>
          </p:nvSpPr>
          <p:spPr>
            <a:xfrm>
              <a:off x="739887"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1" name="pl511"/>
            <p:cNvSpPr/>
            <p:nvPr/>
          </p:nvSpPr>
          <p:spPr>
            <a:xfrm>
              <a:off x="739887" y="4472841"/>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512" name="pl512"/>
            <p:cNvSpPr/>
            <p:nvPr/>
          </p:nvSpPr>
          <p:spPr>
            <a:xfrm>
              <a:off x="739887"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3" name="pl513"/>
            <p:cNvSpPr/>
            <p:nvPr/>
          </p:nvSpPr>
          <p:spPr>
            <a:xfrm>
              <a:off x="739887" y="4426056"/>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514" name="pl514"/>
            <p:cNvSpPr/>
            <p:nvPr/>
          </p:nvSpPr>
          <p:spPr>
            <a:xfrm>
              <a:off x="739887" y="4452790"/>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515" name="pl515"/>
            <p:cNvSpPr/>
            <p:nvPr/>
          </p:nvSpPr>
          <p:spPr>
            <a:xfrm>
              <a:off x="739887" y="4452790"/>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516" name="pl516"/>
            <p:cNvSpPr/>
            <p:nvPr/>
          </p:nvSpPr>
          <p:spPr>
            <a:xfrm>
              <a:off x="739887" y="4466157"/>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517" name="pl517"/>
            <p:cNvSpPr/>
            <p:nvPr/>
          </p:nvSpPr>
          <p:spPr>
            <a:xfrm>
              <a:off x="739887"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8" name="pl518"/>
            <p:cNvSpPr/>
            <p:nvPr/>
          </p:nvSpPr>
          <p:spPr>
            <a:xfrm>
              <a:off x="739887" y="4452790"/>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519" name="pl519"/>
            <p:cNvSpPr/>
            <p:nvPr/>
          </p:nvSpPr>
          <p:spPr>
            <a:xfrm>
              <a:off x="739887" y="4319119"/>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520" name="pl520"/>
            <p:cNvSpPr/>
            <p:nvPr/>
          </p:nvSpPr>
          <p:spPr>
            <a:xfrm>
              <a:off x="739887" y="4452790"/>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1" name="pl521"/>
            <p:cNvSpPr/>
            <p:nvPr/>
          </p:nvSpPr>
          <p:spPr>
            <a:xfrm>
              <a:off x="739887"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2" name="pl522"/>
            <p:cNvSpPr/>
            <p:nvPr/>
          </p:nvSpPr>
          <p:spPr>
            <a:xfrm>
              <a:off x="739887" y="4439423"/>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523" name="pl523"/>
            <p:cNvSpPr/>
            <p:nvPr/>
          </p:nvSpPr>
          <p:spPr>
            <a:xfrm>
              <a:off x="739887"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4" name="pl524"/>
            <p:cNvSpPr/>
            <p:nvPr/>
          </p:nvSpPr>
          <p:spPr>
            <a:xfrm>
              <a:off x="739887" y="4412689"/>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525" name="pl525"/>
            <p:cNvSpPr/>
            <p:nvPr/>
          </p:nvSpPr>
          <p:spPr>
            <a:xfrm>
              <a:off x="739887"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6" name="pl526"/>
            <p:cNvSpPr/>
            <p:nvPr/>
          </p:nvSpPr>
          <p:spPr>
            <a:xfrm>
              <a:off x="739887" y="4472841"/>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527" name="pl527"/>
            <p:cNvSpPr/>
            <p:nvPr/>
          </p:nvSpPr>
          <p:spPr>
            <a:xfrm>
              <a:off x="739887" y="4459474"/>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528" name="pl528"/>
            <p:cNvSpPr/>
            <p:nvPr/>
          </p:nvSpPr>
          <p:spPr>
            <a:xfrm>
              <a:off x="739887" y="4479524"/>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529" name="pl529"/>
            <p:cNvSpPr/>
            <p:nvPr/>
          </p:nvSpPr>
          <p:spPr>
            <a:xfrm>
              <a:off x="739887" y="4452790"/>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530" name="pl530"/>
            <p:cNvSpPr/>
            <p:nvPr/>
          </p:nvSpPr>
          <p:spPr>
            <a:xfrm>
              <a:off x="739887" y="4472841"/>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531" name="pl531"/>
            <p:cNvSpPr/>
            <p:nvPr/>
          </p:nvSpPr>
          <p:spPr>
            <a:xfrm>
              <a:off x="739887" y="4466157"/>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532" name="pl532"/>
            <p:cNvSpPr/>
            <p:nvPr/>
          </p:nvSpPr>
          <p:spPr>
            <a:xfrm>
              <a:off x="739887" y="4439423"/>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533" name="pl533"/>
            <p:cNvSpPr/>
            <p:nvPr/>
          </p:nvSpPr>
          <p:spPr>
            <a:xfrm>
              <a:off x="739887" y="4452790"/>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534" name="pl534"/>
            <p:cNvSpPr/>
            <p:nvPr/>
          </p:nvSpPr>
          <p:spPr>
            <a:xfrm>
              <a:off x="739887" y="4472841"/>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535" name="pl535"/>
            <p:cNvSpPr/>
            <p:nvPr/>
          </p:nvSpPr>
          <p:spPr>
            <a:xfrm>
              <a:off x="739887" y="4472841"/>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536" name="pl536"/>
            <p:cNvSpPr/>
            <p:nvPr/>
          </p:nvSpPr>
          <p:spPr>
            <a:xfrm>
              <a:off x="739887" y="4459474"/>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537" name="pl537"/>
            <p:cNvSpPr/>
            <p:nvPr/>
          </p:nvSpPr>
          <p:spPr>
            <a:xfrm>
              <a:off x="739887" y="4472841"/>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538" name="pl538"/>
            <p:cNvSpPr/>
            <p:nvPr/>
          </p:nvSpPr>
          <p:spPr>
            <a:xfrm>
              <a:off x="739887" y="4452790"/>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539" name="pl539"/>
            <p:cNvSpPr/>
            <p:nvPr/>
          </p:nvSpPr>
          <p:spPr>
            <a:xfrm>
              <a:off x="739887" y="4459474"/>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540" name="pl540"/>
            <p:cNvSpPr/>
            <p:nvPr/>
          </p:nvSpPr>
          <p:spPr>
            <a:xfrm>
              <a:off x="739887" y="4439423"/>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541" name="pl541"/>
            <p:cNvSpPr/>
            <p:nvPr/>
          </p:nvSpPr>
          <p:spPr>
            <a:xfrm>
              <a:off x="739887" y="4466157"/>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542" name="pl542"/>
            <p:cNvSpPr/>
            <p:nvPr/>
          </p:nvSpPr>
          <p:spPr>
            <a:xfrm>
              <a:off x="739887" y="4319119"/>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40651" cap="flat">
              <a:solidFill>
                <a:srgbClr val="000000">
                  <a:alpha val="100000"/>
                </a:srgbClr>
              </a:solidFill>
              <a:prstDash val="solid"/>
              <a:round/>
            </a:ln>
          </p:spPr>
          <p:txBody>
            <a:bodyPr/>
            <a:lstStyle/>
            <a:p/>
          </p:txBody>
        </p:sp>
        <p:sp>
          <p:nvSpPr>
            <p:cNvPr id="543" name="pl543"/>
            <p:cNvSpPr/>
            <p:nvPr/>
          </p:nvSpPr>
          <p:spPr>
            <a:xfrm>
              <a:off x="739887" y="4319119"/>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1DA3FF">
                  <a:alpha val="100000"/>
                </a:srgbClr>
              </a:solidFill>
              <a:prstDash val="solid"/>
              <a:round/>
            </a:ln>
          </p:spPr>
          <p:txBody>
            <a:bodyPr/>
            <a:lstStyle/>
            <a:p/>
          </p:txBody>
        </p:sp>
        <p:sp>
          <p:nvSpPr>
            <p:cNvPr id="544" name="pl544"/>
            <p:cNvSpPr/>
            <p:nvPr/>
          </p:nvSpPr>
          <p:spPr>
            <a:xfrm>
              <a:off x="695044" y="4486208"/>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545" name="tx545"/>
            <p:cNvSpPr/>
            <p:nvPr/>
          </p:nvSpPr>
          <p:spPr>
            <a:xfrm>
              <a:off x="709742" y="42614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546" name="tx546"/>
            <p:cNvSpPr/>
            <p:nvPr/>
          </p:nvSpPr>
          <p:spPr>
            <a:xfrm>
              <a:off x="889111" y="42614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547" name="tx547"/>
            <p:cNvSpPr/>
            <p:nvPr/>
          </p:nvSpPr>
          <p:spPr>
            <a:xfrm>
              <a:off x="1038335" y="418793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20</a:t>
              </a:r>
            </a:p>
          </p:txBody>
        </p:sp>
        <p:sp>
          <p:nvSpPr>
            <p:cNvPr id="548" name="tx548"/>
            <p:cNvSpPr/>
            <p:nvPr/>
          </p:nvSpPr>
          <p:spPr>
            <a:xfrm>
              <a:off x="1217704" y="4249414"/>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549" name="tx549"/>
            <p:cNvSpPr/>
            <p:nvPr/>
          </p:nvSpPr>
          <p:spPr>
            <a:xfrm>
              <a:off x="1397073" y="4214673"/>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16</a:t>
              </a:r>
            </a:p>
          </p:txBody>
        </p:sp>
        <p:sp>
          <p:nvSpPr>
            <p:cNvPr id="550" name="tx550"/>
            <p:cNvSpPr/>
            <p:nvPr/>
          </p:nvSpPr>
          <p:spPr>
            <a:xfrm>
              <a:off x="1576443" y="415452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25</a:t>
              </a:r>
            </a:p>
          </p:txBody>
        </p:sp>
        <p:sp>
          <p:nvSpPr>
            <p:cNvPr id="551" name="rc551"/>
            <p:cNvSpPr/>
            <p:nvPr/>
          </p:nvSpPr>
          <p:spPr>
            <a:xfrm>
              <a:off x="695044" y="4787368"/>
              <a:ext cx="986530" cy="367596"/>
            </a:xfrm>
            <a:prstGeom prst="rect">
              <a:avLst/>
            </a:prstGeom>
            <a:solidFill>
              <a:srgbClr val="EBEBEB">
                <a:alpha val="100000"/>
              </a:srgbClr>
            </a:solidFill>
          </p:spPr>
          <p:txBody>
            <a:bodyPr/>
            <a:lstStyle/>
            <a:p/>
          </p:txBody>
        </p:sp>
        <p:sp>
          <p:nvSpPr>
            <p:cNvPr id="552" name="pl552"/>
            <p:cNvSpPr/>
            <p:nvPr/>
          </p:nvSpPr>
          <p:spPr>
            <a:xfrm>
              <a:off x="695044" y="505471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53" name="pl553"/>
            <p:cNvSpPr/>
            <p:nvPr/>
          </p:nvSpPr>
          <p:spPr>
            <a:xfrm>
              <a:off x="695044" y="488762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54" name="pl554"/>
            <p:cNvSpPr/>
            <p:nvPr/>
          </p:nvSpPr>
          <p:spPr>
            <a:xfrm>
              <a:off x="829571"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55" name="pl555"/>
            <p:cNvSpPr/>
            <p:nvPr/>
          </p:nvSpPr>
          <p:spPr>
            <a:xfrm>
              <a:off x="1008940"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56" name="pl556"/>
            <p:cNvSpPr/>
            <p:nvPr/>
          </p:nvSpPr>
          <p:spPr>
            <a:xfrm>
              <a:off x="1188309"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57" name="pl557"/>
            <p:cNvSpPr/>
            <p:nvPr/>
          </p:nvSpPr>
          <p:spPr>
            <a:xfrm>
              <a:off x="1367679"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58" name="pl558"/>
            <p:cNvSpPr/>
            <p:nvPr/>
          </p:nvSpPr>
          <p:spPr>
            <a:xfrm>
              <a:off x="1547048"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59" name="pl559"/>
            <p:cNvSpPr/>
            <p:nvPr/>
          </p:nvSpPr>
          <p:spPr>
            <a:xfrm>
              <a:off x="695044" y="513825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60" name="pl560"/>
            <p:cNvSpPr/>
            <p:nvPr/>
          </p:nvSpPr>
          <p:spPr>
            <a:xfrm>
              <a:off x="695044" y="497116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61" name="pl561"/>
            <p:cNvSpPr/>
            <p:nvPr/>
          </p:nvSpPr>
          <p:spPr>
            <a:xfrm>
              <a:off x="695044" y="480407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62" name="pl562"/>
            <p:cNvSpPr/>
            <p:nvPr/>
          </p:nvSpPr>
          <p:spPr>
            <a:xfrm>
              <a:off x="739887"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63" name="pl563"/>
            <p:cNvSpPr/>
            <p:nvPr/>
          </p:nvSpPr>
          <p:spPr>
            <a:xfrm>
              <a:off x="919256"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64" name="pl564"/>
            <p:cNvSpPr/>
            <p:nvPr/>
          </p:nvSpPr>
          <p:spPr>
            <a:xfrm>
              <a:off x="1098625"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65" name="pl565"/>
            <p:cNvSpPr/>
            <p:nvPr/>
          </p:nvSpPr>
          <p:spPr>
            <a:xfrm>
              <a:off x="1277994"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66" name="pl566"/>
            <p:cNvSpPr/>
            <p:nvPr/>
          </p:nvSpPr>
          <p:spPr>
            <a:xfrm>
              <a:off x="1457363"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67" name="pl567"/>
            <p:cNvSpPr/>
            <p:nvPr/>
          </p:nvSpPr>
          <p:spPr>
            <a:xfrm>
              <a:off x="1636732"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68" name="pl568"/>
            <p:cNvSpPr/>
            <p:nvPr/>
          </p:nvSpPr>
          <p:spPr>
            <a:xfrm>
              <a:off x="739887" y="5118205"/>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569" name="pl569"/>
            <p:cNvSpPr/>
            <p:nvPr/>
          </p:nvSpPr>
          <p:spPr>
            <a:xfrm>
              <a:off x="739887" y="5111522"/>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40651" cap="flat">
              <a:solidFill>
                <a:srgbClr val="BEBEBE">
                  <a:alpha val="69803"/>
                </a:srgbClr>
              </a:solidFill>
              <a:prstDash val="solid"/>
              <a:round/>
            </a:ln>
          </p:spPr>
          <p:txBody>
            <a:bodyPr/>
            <a:lstStyle/>
            <a:p/>
          </p:txBody>
        </p:sp>
        <p:sp>
          <p:nvSpPr>
            <p:cNvPr id="570" name="pl570"/>
            <p:cNvSpPr/>
            <p:nvPr/>
          </p:nvSpPr>
          <p:spPr>
            <a:xfrm>
              <a:off x="739887" y="5131572"/>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571" name="pl571"/>
            <p:cNvSpPr/>
            <p:nvPr/>
          </p:nvSpPr>
          <p:spPr>
            <a:xfrm>
              <a:off x="739887" y="5111522"/>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572" name="pl572"/>
            <p:cNvSpPr/>
            <p:nvPr/>
          </p:nvSpPr>
          <p:spPr>
            <a:xfrm>
              <a:off x="739887" y="5111522"/>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573" name="pl573"/>
            <p:cNvSpPr/>
            <p:nvPr/>
          </p:nvSpPr>
          <p:spPr>
            <a:xfrm>
              <a:off x="739887" y="5064737"/>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574" name="pl574"/>
            <p:cNvSpPr/>
            <p:nvPr/>
          </p:nvSpPr>
          <p:spPr>
            <a:xfrm>
              <a:off x="739887" y="5044686"/>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575" name="pl575"/>
            <p:cNvSpPr/>
            <p:nvPr/>
          </p:nvSpPr>
          <p:spPr>
            <a:xfrm>
              <a:off x="739887" y="5131572"/>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576" name="pl576"/>
            <p:cNvSpPr/>
            <p:nvPr/>
          </p:nvSpPr>
          <p:spPr>
            <a:xfrm>
              <a:off x="739887" y="5091471"/>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577" name="pl577"/>
            <p:cNvSpPr/>
            <p:nvPr/>
          </p:nvSpPr>
          <p:spPr>
            <a:xfrm>
              <a:off x="739887" y="5131572"/>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578" name="pl578"/>
            <p:cNvSpPr/>
            <p:nvPr/>
          </p:nvSpPr>
          <p:spPr>
            <a:xfrm>
              <a:off x="739887"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79" name="pl579"/>
            <p:cNvSpPr/>
            <p:nvPr/>
          </p:nvSpPr>
          <p:spPr>
            <a:xfrm>
              <a:off x="739887" y="5118205"/>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80" name="pl580"/>
            <p:cNvSpPr/>
            <p:nvPr/>
          </p:nvSpPr>
          <p:spPr>
            <a:xfrm>
              <a:off x="739887" y="5118205"/>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581" name="pl581"/>
            <p:cNvSpPr/>
            <p:nvPr/>
          </p:nvSpPr>
          <p:spPr>
            <a:xfrm>
              <a:off x="739887" y="5104838"/>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582" name="pl582"/>
            <p:cNvSpPr/>
            <p:nvPr/>
          </p:nvSpPr>
          <p:spPr>
            <a:xfrm>
              <a:off x="739887" y="5098155"/>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583" name="pl583"/>
            <p:cNvSpPr/>
            <p:nvPr/>
          </p:nvSpPr>
          <p:spPr>
            <a:xfrm>
              <a:off x="739887" y="5118205"/>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84" name="pl584"/>
            <p:cNvSpPr/>
            <p:nvPr/>
          </p:nvSpPr>
          <p:spPr>
            <a:xfrm>
              <a:off x="739887" y="5104838"/>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585" name="pl585"/>
            <p:cNvSpPr/>
            <p:nvPr/>
          </p:nvSpPr>
          <p:spPr>
            <a:xfrm>
              <a:off x="739887" y="5131572"/>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86" name="pl586"/>
            <p:cNvSpPr/>
            <p:nvPr/>
          </p:nvSpPr>
          <p:spPr>
            <a:xfrm>
              <a:off x="739887" y="51315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87" name="pl587"/>
            <p:cNvSpPr/>
            <p:nvPr/>
          </p:nvSpPr>
          <p:spPr>
            <a:xfrm>
              <a:off x="739887" y="5078104"/>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588" name="pl588"/>
            <p:cNvSpPr/>
            <p:nvPr/>
          </p:nvSpPr>
          <p:spPr>
            <a:xfrm>
              <a:off x="739887" y="511820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89" name="pl589"/>
            <p:cNvSpPr/>
            <p:nvPr/>
          </p:nvSpPr>
          <p:spPr>
            <a:xfrm>
              <a:off x="739887" y="509147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90" name="pl590"/>
            <p:cNvSpPr/>
            <p:nvPr/>
          </p:nvSpPr>
          <p:spPr>
            <a:xfrm>
              <a:off x="739887"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91" name="pl591"/>
            <p:cNvSpPr/>
            <p:nvPr/>
          </p:nvSpPr>
          <p:spPr>
            <a:xfrm>
              <a:off x="739887" y="5111522"/>
              <a:ext cx="896845" cy="26734"/>
            </a:xfrm>
            <a:custGeom>
              <a:avLst/>
              <a:pathLst>
                <a:path w="896845" h="26734">
                  <a:moveTo>
                    <a:pt x="0" y="0"/>
                  </a:moveTo>
                  <a:lnTo>
                    <a:pt x="179369" y="26734"/>
                  </a:lnTo>
                  <a:lnTo>
                    <a:pt x="358738" y="26734"/>
                  </a:lnTo>
                  <a:lnTo>
                    <a:pt x="538107" y="26734"/>
                  </a:lnTo>
                  <a:lnTo>
                    <a:pt x="717476" y="26734"/>
                  </a:lnTo>
                  <a:lnTo>
                    <a:pt x="896845" y="26734"/>
                  </a:lnTo>
                </a:path>
              </a:pathLst>
            </a:custGeom>
            <a:ln w="35231" cap="flat">
              <a:solidFill>
                <a:srgbClr val="BEBEBE">
                  <a:alpha val="69803"/>
                </a:srgbClr>
              </a:solidFill>
              <a:prstDash val="solid"/>
              <a:round/>
            </a:ln>
          </p:spPr>
          <p:txBody>
            <a:bodyPr/>
            <a:lstStyle/>
            <a:p/>
          </p:txBody>
        </p:sp>
        <p:sp>
          <p:nvSpPr>
            <p:cNvPr id="592" name="pl592"/>
            <p:cNvSpPr/>
            <p:nvPr/>
          </p:nvSpPr>
          <p:spPr>
            <a:xfrm>
              <a:off x="739887"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93" name="pl593"/>
            <p:cNvSpPr/>
            <p:nvPr/>
          </p:nvSpPr>
          <p:spPr>
            <a:xfrm>
              <a:off x="739887" y="5098155"/>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594" name="pl594"/>
            <p:cNvSpPr/>
            <p:nvPr/>
          </p:nvSpPr>
          <p:spPr>
            <a:xfrm>
              <a:off x="739887" y="5091471"/>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595" name="pl595"/>
            <p:cNvSpPr/>
            <p:nvPr/>
          </p:nvSpPr>
          <p:spPr>
            <a:xfrm>
              <a:off x="739887" y="51315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96" name="pl596"/>
            <p:cNvSpPr/>
            <p:nvPr/>
          </p:nvSpPr>
          <p:spPr>
            <a:xfrm>
              <a:off x="739887" y="5118205"/>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597" name="pl597"/>
            <p:cNvSpPr/>
            <p:nvPr/>
          </p:nvSpPr>
          <p:spPr>
            <a:xfrm>
              <a:off x="739887" y="5124889"/>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598" name="pl598"/>
            <p:cNvSpPr/>
            <p:nvPr/>
          </p:nvSpPr>
          <p:spPr>
            <a:xfrm>
              <a:off x="739887" y="5084787"/>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599" name="pl599"/>
            <p:cNvSpPr/>
            <p:nvPr/>
          </p:nvSpPr>
          <p:spPr>
            <a:xfrm>
              <a:off x="739887" y="5111522"/>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600" name="pl600"/>
            <p:cNvSpPr/>
            <p:nvPr/>
          </p:nvSpPr>
          <p:spPr>
            <a:xfrm>
              <a:off x="739887" y="5111522"/>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601" name="pl601"/>
            <p:cNvSpPr/>
            <p:nvPr/>
          </p:nvSpPr>
          <p:spPr>
            <a:xfrm>
              <a:off x="739887"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02" name="pl602"/>
            <p:cNvSpPr/>
            <p:nvPr/>
          </p:nvSpPr>
          <p:spPr>
            <a:xfrm>
              <a:off x="739887" y="5124889"/>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603" name="pl603"/>
            <p:cNvSpPr/>
            <p:nvPr/>
          </p:nvSpPr>
          <p:spPr>
            <a:xfrm>
              <a:off x="739887"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04" name="pl604"/>
            <p:cNvSpPr/>
            <p:nvPr/>
          </p:nvSpPr>
          <p:spPr>
            <a:xfrm>
              <a:off x="739887" y="5078104"/>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605" name="pl605"/>
            <p:cNvSpPr/>
            <p:nvPr/>
          </p:nvSpPr>
          <p:spPr>
            <a:xfrm>
              <a:off x="739887" y="5104838"/>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606" name="pl606"/>
            <p:cNvSpPr/>
            <p:nvPr/>
          </p:nvSpPr>
          <p:spPr>
            <a:xfrm>
              <a:off x="739887" y="5104838"/>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607" name="pl607"/>
            <p:cNvSpPr/>
            <p:nvPr/>
          </p:nvSpPr>
          <p:spPr>
            <a:xfrm>
              <a:off x="739887" y="5118205"/>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608" name="pl608"/>
            <p:cNvSpPr/>
            <p:nvPr/>
          </p:nvSpPr>
          <p:spPr>
            <a:xfrm>
              <a:off x="739887"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09" name="pl609"/>
            <p:cNvSpPr/>
            <p:nvPr/>
          </p:nvSpPr>
          <p:spPr>
            <a:xfrm>
              <a:off x="739887" y="5104838"/>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610" name="pl610"/>
            <p:cNvSpPr/>
            <p:nvPr/>
          </p:nvSpPr>
          <p:spPr>
            <a:xfrm>
              <a:off x="739887" y="4971167"/>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611" name="pl611"/>
            <p:cNvSpPr/>
            <p:nvPr/>
          </p:nvSpPr>
          <p:spPr>
            <a:xfrm>
              <a:off x="739887" y="5104838"/>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12" name="pl612"/>
            <p:cNvSpPr/>
            <p:nvPr/>
          </p:nvSpPr>
          <p:spPr>
            <a:xfrm>
              <a:off x="739887"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13" name="pl613"/>
            <p:cNvSpPr/>
            <p:nvPr/>
          </p:nvSpPr>
          <p:spPr>
            <a:xfrm>
              <a:off x="739887" y="5091471"/>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614" name="pl614"/>
            <p:cNvSpPr/>
            <p:nvPr/>
          </p:nvSpPr>
          <p:spPr>
            <a:xfrm>
              <a:off x="739887"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15" name="pl615"/>
            <p:cNvSpPr/>
            <p:nvPr/>
          </p:nvSpPr>
          <p:spPr>
            <a:xfrm>
              <a:off x="739887" y="5064737"/>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616" name="pl616"/>
            <p:cNvSpPr/>
            <p:nvPr/>
          </p:nvSpPr>
          <p:spPr>
            <a:xfrm>
              <a:off x="739887"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17" name="pl617"/>
            <p:cNvSpPr/>
            <p:nvPr/>
          </p:nvSpPr>
          <p:spPr>
            <a:xfrm>
              <a:off x="739887" y="5124889"/>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618" name="pl618"/>
            <p:cNvSpPr/>
            <p:nvPr/>
          </p:nvSpPr>
          <p:spPr>
            <a:xfrm>
              <a:off x="739887" y="5111522"/>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619" name="pl619"/>
            <p:cNvSpPr/>
            <p:nvPr/>
          </p:nvSpPr>
          <p:spPr>
            <a:xfrm>
              <a:off x="739887" y="5131572"/>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620" name="pl620"/>
            <p:cNvSpPr/>
            <p:nvPr/>
          </p:nvSpPr>
          <p:spPr>
            <a:xfrm>
              <a:off x="739887" y="5104838"/>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621" name="pl621"/>
            <p:cNvSpPr/>
            <p:nvPr/>
          </p:nvSpPr>
          <p:spPr>
            <a:xfrm>
              <a:off x="739887" y="5124889"/>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622" name="pl622"/>
            <p:cNvSpPr/>
            <p:nvPr/>
          </p:nvSpPr>
          <p:spPr>
            <a:xfrm>
              <a:off x="739887" y="5118205"/>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623" name="pl623"/>
            <p:cNvSpPr/>
            <p:nvPr/>
          </p:nvSpPr>
          <p:spPr>
            <a:xfrm>
              <a:off x="739887" y="5091471"/>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624" name="pl624"/>
            <p:cNvSpPr/>
            <p:nvPr/>
          </p:nvSpPr>
          <p:spPr>
            <a:xfrm>
              <a:off x="739887" y="5104838"/>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625" name="pl625"/>
            <p:cNvSpPr/>
            <p:nvPr/>
          </p:nvSpPr>
          <p:spPr>
            <a:xfrm>
              <a:off x="739887" y="5124889"/>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626" name="pl626"/>
            <p:cNvSpPr/>
            <p:nvPr/>
          </p:nvSpPr>
          <p:spPr>
            <a:xfrm>
              <a:off x="739887" y="5124889"/>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627" name="pl627"/>
            <p:cNvSpPr/>
            <p:nvPr/>
          </p:nvSpPr>
          <p:spPr>
            <a:xfrm>
              <a:off x="739887" y="5111522"/>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628" name="pl628"/>
            <p:cNvSpPr/>
            <p:nvPr/>
          </p:nvSpPr>
          <p:spPr>
            <a:xfrm>
              <a:off x="739887" y="5124889"/>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629" name="pl629"/>
            <p:cNvSpPr/>
            <p:nvPr/>
          </p:nvSpPr>
          <p:spPr>
            <a:xfrm>
              <a:off x="739887" y="5104838"/>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630" name="pl630"/>
            <p:cNvSpPr/>
            <p:nvPr/>
          </p:nvSpPr>
          <p:spPr>
            <a:xfrm>
              <a:off x="739887" y="5111522"/>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631" name="pl631"/>
            <p:cNvSpPr/>
            <p:nvPr/>
          </p:nvSpPr>
          <p:spPr>
            <a:xfrm>
              <a:off x="739887" y="5091471"/>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632" name="pl632"/>
            <p:cNvSpPr/>
            <p:nvPr/>
          </p:nvSpPr>
          <p:spPr>
            <a:xfrm>
              <a:off x="739887" y="5118205"/>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633" name="pl633"/>
            <p:cNvSpPr/>
            <p:nvPr/>
          </p:nvSpPr>
          <p:spPr>
            <a:xfrm>
              <a:off x="739887" y="5111522"/>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40651" cap="flat">
              <a:solidFill>
                <a:srgbClr val="000000">
                  <a:alpha val="100000"/>
                </a:srgbClr>
              </a:solidFill>
              <a:prstDash val="solid"/>
              <a:round/>
            </a:ln>
          </p:spPr>
          <p:txBody>
            <a:bodyPr/>
            <a:lstStyle/>
            <a:p/>
          </p:txBody>
        </p:sp>
        <p:sp>
          <p:nvSpPr>
            <p:cNvPr id="634" name="pl634"/>
            <p:cNvSpPr/>
            <p:nvPr/>
          </p:nvSpPr>
          <p:spPr>
            <a:xfrm>
              <a:off x="739887" y="5111522"/>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D873FC">
                  <a:alpha val="100000"/>
                </a:srgbClr>
              </a:solidFill>
              <a:prstDash val="solid"/>
              <a:round/>
            </a:ln>
          </p:spPr>
          <p:txBody>
            <a:bodyPr/>
            <a:lstStyle/>
            <a:p/>
          </p:txBody>
        </p:sp>
        <p:sp>
          <p:nvSpPr>
            <p:cNvPr id="635" name="pl635"/>
            <p:cNvSpPr/>
            <p:nvPr/>
          </p:nvSpPr>
          <p:spPr>
            <a:xfrm>
              <a:off x="695044" y="5138256"/>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636" name="tx636"/>
            <p:cNvSpPr/>
            <p:nvPr/>
          </p:nvSpPr>
          <p:spPr>
            <a:xfrm>
              <a:off x="709742" y="4948565"/>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637" name="tx637"/>
            <p:cNvSpPr/>
            <p:nvPr/>
          </p:nvSpPr>
          <p:spPr>
            <a:xfrm>
              <a:off x="889111" y="496161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638" name="tx638"/>
            <p:cNvSpPr/>
            <p:nvPr/>
          </p:nvSpPr>
          <p:spPr>
            <a:xfrm>
              <a:off x="1068480" y="4953555"/>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639" name="tx639"/>
            <p:cNvSpPr/>
            <p:nvPr/>
          </p:nvSpPr>
          <p:spPr>
            <a:xfrm>
              <a:off x="1247849" y="496829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640" name="tx640"/>
            <p:cNvSpPr/>
            <p:nvPr/>
          </p:nvSpPr>
          <p:spPr>
            <a:xfrm>
              <a:off x="1427218" y="496829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641" name="tx641"/>
            <p:cNvSpPr/>
            <p:nvPr/>
          </p:nvSpPr>
          <p:spPr>
            <a:xfrm>
              <a:off x="1606587" y="496161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642" name="rc642"/>
            <p:cNvSpPr/>
            <p:nvPr/>
          </p:nvSpPr>
          <p:spPr>
            <a:xfrm>
              <a:off x="695044" y="5439416"/>
              <a:ext cx="986530" cy="367596"/>
            </a:xfrm>
            <a:prstGeom prst="rect">
              <a:avLst/>
            </a:prstGeom>
            <a:solidFill>
              <a:srgbClr val="EBEBEB">
                <a:alpha val="100000"/>
              </a:srgbClr>
            </a:solidFill>
          </p:spPr>
          <p:txBody>
            <a:bodyPr/>
            <a:lstStyle/>
            <a:p/>
          </p:txBody>
        </p:sp>
        <p:sp>
          <p:nvSpPr>
            <p:cNvPr id="643" name="pl643"/>
            <p:cNvSpPr/>
            <p:nvPr/>
          </p:nvSpPr>
          <p:spPr>
            <a:xfrm>
              <a:off x="695044" y="570675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644" name="pl644"/>
            <p:cNvSpPr/>
            <p:nvPr/>
          </p:nvSpPr>
          <p:spPr>
            <a:xfrm>
              <a:off x="695044" y="553967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645" name="pl645"/>
            <p:cNvSpPr/>
            <p:nvPr/>
          </p:nvSpPr>
          <p:spPr>
            <a:xfrm>
              <a:off x="829571"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646" name="pl646"/>
            <p:cNvSpPr/>
            <p:nvPr/>
          </p:nvSpPr>
          <p:spPr>
            <a:xfrm>
              <a:off x="1008940"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647" name="pl647"/>
            <p:cNvSpPr/>
            <p:nvPr/>
          </p:nvSpPr>
          <p:spPr>
            <a:xfrm>
              <a:off x="1188309"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648" name="pl648"/>
            <p:cNvSpPr/>
            <p:nvPr/>
          </p:nvSpPr>
          <p:spPr>
            <a:xfrm>
              <a:off x="1367679"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649" name="pl649"/>
            <p:cNvSpPr/>
            <p:nvPr/>
          </p:nvSpPr>
          <p:spPr>
            <a:xfrm>
              <a:off x="1547048"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650" name="pl650"/>
            <p:cNvSpPr/>
            <p:nvPr/>
          </p:nvSpPr>
          <p:spPr>
            <a:xfrm>
              <a:off x="695044" y="579030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651" name="pl651"/>
            <p:cNvSpPr/>
            <p:nvPr/>
          </p:nvSpPr>
          <p:spPr>
            <a:xfrm>
              <a:off x="695044" y="562321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652" name="pl652"/>
            <p:cNvSpPr/>
            <p:nvPr/>
          </p:nvSpPr>
          <p:spPr>
            <a:xfrm>
              <a:off x="695044" y="545612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653" name="pl653"/>
            <p:cNvSpPr/>
            <p:nvPr/>
          </p:nvSpPr>
          <p:spPr>
            <a:xfrm>
              <a:off x="739887"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654" name="pl654"/>
            <p:cNvSpPr/>
            <p:nvPr/>
          </p:nvSpPr>
          <p:spPr>
            <a:xfrm>
              <a:off x="919256"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655" name="pl655"/>
            <p:cNvSpPr/>
            <p:nvPr/>
          </p:nvSpPr>
          <p:spPr>
            <a:xfrm>
              <a:off x="1098625"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656" name="pl656"/>
            <p:cNvSpPr/>
            <p:nvPr/>
          </p:nvSpPr>
          <p:spPr>
            <a:xfrm>
              <a:off x="1277994"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657" name="pl657"/>
            <p:cNvSpPr/>
            <p:nvPr/>
          </p:nvSpPr>
          <p:spPr>
            <a:xfrm>
              <a:off x="1457363"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658" name="pl658"/>
            <p:cNvSpPr/>
            <p:nvPr/>
          </p:nvSpPr>
          <p:spPr>
            <a:xfrm>
              <a:off x="1636732"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659" name="pl659"/>
            <p:cNvSpPr/>
            <p:nvPr/>
          </p:nvSpPr>
          <p:spPr>
            <a:xfrm>
              <a:off x="739887" y="5770253"/>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660" name="pl660"/>
            <p:cNvSpPr/>
            <p:nvPr/>
          </p:nvSpPr>
          <p:spPr>
            <a:xfrm>
              <a:off x="739887" y="5776937"/>
              <a:ext cx="896845" cy="6683"/>
            </a:xfrm>
            <a:custGeom>
              <a:avLst/>
              <a:pathLst>
                <a:path w="896845" h="6683">
                  <a:moveTo>
                    <a:pt x="0" y="0"/>
                  </a:moveTo>
                  <a:lnTo>
                    <a:pt x="179369" y="0"/>
                  </a:lnTo>
                  <a:lnTo>
                    <a:pt x="358738" y="0"/>
                  </a:lnTo>
                  <a:lnTo>
                    <a:pt x="538107" y="6683"/>
                  </a:lnTo>
                  <a:lnTo>
                    <a:pt x="717476" y="6683"/>
                  </a:lnTo>
                  <a:lnTo>
                    <a:pt x="896845" y="0"/>
                  </a:lnTo>
                </a:path>
              </a:pathLst>
            </a:custGeom>
            <a:ln w="40651" cap="flat">
              <a:solidFill>
                <a:srgbClr val="BEBEBE">
                  <a:alpha val="69803"/>
                </a:srgbClr>
              </a:solidFill>
              <a:prstDash val="solid"/>
              <a:round/>
            </a:ln>
          </p:spPr>
          <p:txBody>
            <a:bodyPr/>
            <a:lstStyle/>
            <a:p/>
          </p:txBody>
        </p:sp>
        <p:sp>
          <p:nvSpPr>
            <p:cNvPr id="661" name="pl661"/>
            <p:cNvSpPr/>
            <p:nvPr/>
          </p:nvSpPr>
          <p:spPr>
            <a:xfrm>
              <a:off x="739887" y="5783621"/>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662" name="pl662"/>
            <p:cNvSpPr/>
            <p:nvPr/>
          </p:nvSpPr>
          <p:spPr>
            <a:xfrm>
              <a:off x="739887" y="5763570"/>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663" name="pl663"/>
            <p:cNvSpPr/>
            <p:nvPr/>
          </p:nvSpPr>
          <p:spPr>
            <a:xfrm>
              <a:off x="739887" y="5763570"/>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664" name="pl664"/>
            <p:cNvSpPr/>
            <p:nvPr/>
          </p:nvSpPr>
          <p:spPr>
            <a:xfrm>
              <a:off x="739887" y="5716785"/>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665" name="pl665"/>
            <p:cNvSpPr/>
            <p:nvPr/>
          </p:nvSpPr>
          <p:spPr>
            <a:xfrm>
              <a:off x="739887" y="5696734"/>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666" name="pl666"/>
            <p:cNvSpPr/>
            <p:nvPr/>
          </p:nvSpPr>
          <p:spPr>
            <a:xfrm>
              <a:off x="739887" y="5783621"/>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667" name="pl667"/>
            <p:cNvSpPr/>
            <p:nvPr/>
          </p:nvSpPr>
          <p:spPr>
            <a:xfrm>
              <a:off x="739887" y="5743519"/>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668" name="pl668"/>
            <p:cNvSpPr/>
            <p:nvPr/>
          </p:nvSpPr>
          <p:spPr>
            <a:xfrm>
              <a:off x="739887" y="5783621"/>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669" name="pl669"/>
            <p:cNvSpPr/>
            <p:nvPr/>
          </p:nvSpPr>
          <p:spPr>
            <a:xfrm>
              <a:off x="739887"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70" name="pl670"/>
            <p:cNvSpPr/>
            <p:nvPr/>
          </p:nvSpPr>
          <p:spPr>
            <a:xfrm>
              <a:off x="739887" y="5770253"/>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71" name="pl671"/>
            <p:cNvSpPr/>
            <p:nvPr/>
          </p:nvSpPr>
          <p:spPr>
            <a:xfrm>
              <a:off x="739887" y="5770253"/>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672" name="pl672"/>
            <p:cNvSpPr/>
            <p:nvPr/>
          </p:nvSpPr>
          <p:spPr>
            <a:xfrm>
              <a:off x="739887" y="5756886"/>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673" name="pl673"/>
            <p:cNvSpPr/>
            <p:nvPr/>
          </p:nvSpPr>
          <p:spPr>
            <a:xfrm>
              <a:off x="739887" y="5750203"/>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674" name="pl674"/>
            <p:cNvSpPr/>
            <p:nvPr/>
          </p:nvSpPr>
          <p:spPr>
            <a:xfrm>
              <a:off x="739887" y="5770253"/>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75" name="pl675"/>
            <p:cNvSpPr/>
            <p:nvPr/>
          </p:nvSpPr>
          <p:spPr>
            <a:xfrm>
              <a:off x="739887" y="5756886"/>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676" name="pl676"/>
            <p:cNvSpPr/>
            <p:nvPr/>
          </p:nvSpPr>
          <p:spPr>
            <a:xfrm>
              <a:off x="739887" y="5783621"/>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77" name="pl677"/>
            <p:cNvSpPr/>
            <p:nvPr/>
          </p:nvSpPr>
          <p:spPr>
            <a:xfrm>
              <a:off x="739887" y="578362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78" name="pl678"/>
            <p:cNvSpPr/>
            <p:nvPr/>
          </p:nvSpPr>
          <p:spPr>
            <a:xfrm>
              <a:off x="739887" y="5730152"/>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679" name="pl679"/>
            <p:cNvSpPr/>
            <p:nvPr/>
          </p:nvSpPr>
          <p:spPr>
            <a:xfrm>
              <a:off x="739887" y="577025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80" name="pl680"/>
            <p:cNvSpPr/>
            <p:nvPr/>
          </p:nvSpPr>
          <p:spPr>
            <a:xfrm>
              <a:off x="739887" y="574351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81" name="pl681"/>
            <p:cNvSpPr/>
            <p:nvPr/>
          </p:nvSpPr>
          <p:spPr>
            <a:xfrm>
              <a:off x="739887"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82" name="pl682"/>
            <p:cNvSpPr/>
            <p:nvPr/>
          </p:nvSpPr>
          <p:spPr>
            <a:xfrm>
              <a:off x="739887" y="5763570"/>
              <a:ext cx="896845" cy="26734"/>
            </a:xfrm>
            <a:custGeom>
              <a:avLst/>
              <a:pathLst>
                <a:path w="896845" h="26734">
                  <a:moveTo>
                    <a:pt x="0" y="0"/>
                  </a:moveTo>
                  <a:lnTo>
                    <a:pt x="179369" y="26734"/>
                  </a:lnTo>
                  <a:lnTo>
                    <a:pt x="358738" y="26734"/>
                  </a:lnTo>
                  <a:lnTo>
                    <a:pt x="538107" y="26734"/>
                  </a:lnTo>
                  <a:lnTo>
                    <a:pt x="717476" y="26734"/>
                  </a:lnTo>
                  <a:lnTo>
                    <a:pt x="896845" y="26734"/>
                  </a:lnTo>
                </a:path>
              </a:pathLst>
            </a:custGeom>
            <a:ln w="35231" cap="flat">
              <a:solidFill>
                <a:srgbClr val="BEBEBE">
                  <a:alpha val="69803"/>
                </a:srgbClr>
              </a:solidFill>
              <a:prstDash val="solid"/>
              <a:round/>
            </a:ln>
          </p:spPr>
          <p:txBody>
            <a:bodyPr/>
            <a:lstStyle/>
            <a:p/>
          </p:txBody>
        </p:sp>
        <p:sp>
          <p:nvSpPr>
            <p:cNvPr id="683" name="pl683"/>
            <p:cNvSpPr/>
            <p:nvPr/>
          </p:nvSpPr>
          <p:spPr>
            <a:xfrm>
              <a:off x="739887"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84" name="pl684"/>
            <p:cNvSpPr/>
            <p:nvPr/>
          </p:nvSpPr>
          <p:spPr>
            <a:xfrm>
              <a:off x="739887" y="5750203"/>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685" name="pl685"/>
            <p:cNvSpPr/>
            <p:nvPr/>
          </p:nvSpPr>
          <p:spPr>
            <a:xfrm>
              <a:off x="739887" y="5743519"/>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686" name="pl686"/>
            <p:cNvSpPr/>
            <p:nvPr/>
          </p:nvSpPr>
          <p:spPr>
            <a:xfrm>
              <a:off x="739887" y="578362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87" name="pl687"/>
            <p:cNvSpPr/>
            <p:nvPr/>
          </p:nvSpPr>
          <p:spPr>
            <a:xfrm>
              <a:off x="739887" y="5770253"/>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688" name="pl688"/>
            <p:cNvSpPr/>
            <p:nvPr/>
          </p:nvSpPr>
          <p:spPr>
            <a:xfrm>
              <a:off x="739887" y="5776937"/>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689" name="pl689"/>
            <p:cNvSpPr/>
            <p:nvPr/>
          </p:nvSpPr>
          <p:spPr>
            <a:xfrm>
              <a:off x="739887" y="5736836"/>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690" name="pl690"/>
            <p:cNvSpPr/>
            <p:nvPr/>
          </p:nvSpPr>
          <p:spPr>
            <a:xfrm>
              <a:off x="739887" y="5763570"/>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691" name="pl691"/>
            <p:cNvSpPr/>
            <p:nvPr/>
          </p:nvSpPr>
          <p:spPr>
            <a:xfrm>
              <a:off x="739887" y="5763570"/>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692" name="pl692"/>
            <p:cNvSpPr/>
            <p:nvPr/>
          </p:nvSpPr>
          <p:spPr>
            <a:xfrm>
              <a:off x="739887"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93" name="pl693"/>
            <p:cNvSpPr/>
            <p:nvPr/>
          </p:nvSpPr>
          <p:spPr>
            <a:xfrm>
              <a:off x="739887" y="5776937"/>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694" name="pl694"/>
            <p:cNvSpPr/>
            <p:nvPr/>
          </p:nvSpPr>
          <p:spPr>
            <a:xfrm>
              <a:off x="739887"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95" name="pl695"/>
            <p:cNvSpPr/>
            <p:nvPr/>
          </p:nvSpPr>
          <p:spPr>
            <a:xfrm>
              <a:off x="739887" y="5730152"/>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696" name="pl696"/>
            <p:cNvSpPr/>
            <p:nvPr/>
          </p:nvSpPr>
          <p:spPr>
            <a:xfrm>
              <a:off x="739887" y="5756886"/>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697" name="pl697"/>
            <p:cNvSpPr/>
            <p:nvPr/>
          </p:nvSpPr>
          <p:spPr>
            <a:xfrm>
              <a:off x="739887" y="5756886"/>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698" name="pl698"/>
            <p:cNvSpPr/>
            <p:nvPr/>
          </p:nvSpPr>
          <p:spPr>
            <a:xfrm>
              <a:off x="739887" y="5770253"/>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699" name="pl699"/>
            <p:cNvSpPr/>
            <p:nvPr/>
          </p:nvSpPr>
          <p:spPr>
            <a:xfrm>
              <a:off x="739887"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00" name="pl700"/>
            <p:cNvSpPr/>
            <p:nvPr/>
          </p:nvSpPr>
          <p:spPr>
            <a:xfrm>
              <a:off x="739887" y="5756886"/>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701" name="pl701"/>
            <p:cNvSpPr/>
            <p:nvPr/>
          </p:nvSpPr>
          <p:spPr>
            <a:xfrm>
              <a:off x="739887" y="5623215"/>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702" name="pl702"/>
            <p:cNvSpPr/>
            <p:nvPr/>
          </p:nvSpPr>
          <p:spPr>
            <a:xfrm>
              <a:off x="739887" y="5756886"/>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03" name="pl703"/>
            <p:cNvSpPr/>
            <p:nvPr/>
          </p:nvSpPr>
          <p:spPr>
            <a:xfrm>
              <a:off x="739887"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04" name="pl704"/>
            <p:cNvSpPr/>
            <p:nvPr/>
          </p:nvSpPr>
          <p:spPr>
            <a:xfrm>
              <a:off x="739887" y="5743519"/>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705" name="pl705"/>
            <p:cNvSpPr/>
            <p:nvPr/>
          </p:nvSpPr>
          <p:spPr>
            <a:xfrm>
              <a:off x="739887"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06" name="pl706"/>
            <p:cNvSpPr/>
            <p:nvPr/>
          </p:nvSpPr>
          <p:spPr>
            <a:xfrm>
              <a:off x="739887" y="5716785"/>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707" name="pl707"/>
            <p:cNvSpPr/>
            <p:nvPr/>
          </p:nvSpPr>
          <p:spPr>
            <a:xfrm>
              <a:off x="739887"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08" name="pl708"/>
            <p:cNvSpPr/>
            <p:nvPr/>
          </p:nvSpPr>
          <p:spPr>
            <a:xfrm>
              <a:off x="739887" y="5776937"/>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709" name="pl709"/>
            <p:cNvSpPr/>
            <p:nvPr/>
          </p:nvSpPr>
          <p:spPr>
            <a:xfrm>
              <a:off x="739887" y="5763570"/>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710" name="pl710"/>
            <p:cNvSpPr/>
            <p:nvPr/>
          </p:nvSpPr>
          <p:spPr>
            <a:xfrm>
              <a:off x="739887" y="5783621"/>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711" name="pl711"/>
            <p:cNvSpPr/>
            <p:nvPr/>
          </p:nvSpPr>
          <p:spPr>
            <a:xfrm>
              <a:off x="739887" y="5756886"/>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712" name="pl712"/>
            <p:cNvSpPr/>
            <p:nvPr/>
          </p:nvSpPr>
          <p:spPr>
            <a:xfrm>
              <a:off x="739887" y="5776937"/>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713" name="pl713"/>
            <p:cNvSpPr/>
            <p:nvPr/>
          </p:nvSpPr>
          <p:spPr>
            <a:xfrm>
              <a:off x="739887" y="5770253"/>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714" name="pl714"/>
            <p:cNvSpPr/>
            <p:nvPr/>
          </p:nvSpPr>
          <p:spPr>
            <a:xfrm>
              <a:off x="739887" y="5743519"/>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715" name="pl715"/>
            <p:cNvSpPr/>
            <p:nvPr/>
          </p:nvSpPr>
          <p:spPr>
            <a:xfrm>
              <a:off x="739887" y="5756886"/>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716" name="pl716"/>
            <p:cNvSpPr/>
            <p:nvPr/>
          </p:nvSpPr>
          <p:spPr>
            <a:xfrm>
              <a:off x="739887" y="5776937"/>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717" name="pl717"/>
            <p:cNvSpPr/>
            <p:nvPr/>
          </p:nvSpPr>
          <p:spPr>
            <a:xfrm>
              <a:off x="739887" y="5776937"/>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718" name="pl718"/>
            <p:cNvSpPr/>
            <p:nvPr/>
          </p:nvSpPr>
          <p:spPr>
            <a:xfrm>
              <a:off x="739887" y="5763570"/>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719" name="pl719"/>
            <p:cNvSpPr/>
            <p:nvPr/>
          </p:nvSpPr>
          <p:spPr>
            <a:xfrm>
              <a:off x="739887" y="5776937"/>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720" name="pl720"/>
            <p:cNvSpPr/>
            <p:nvPr/>
          </p:nvSpPr>
          <p:spPr>
            <a:xfrm>
              <a:off x="739887" y="5756886"/>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721" name="pl721"/>
            <p:cNvSpPr/>
            <p:nvPr/>
          </p:nvSpPr>
          <p:spPr>
            <a:xfrm>
              <a:off x="739887" y="5763570"/>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722" name="pl722"/>
            <p:cNvSpPr/>
            <p:nvPr/>
          </p:nvSpPr>
          <p:spPr>
            <a:xfrm>
              <a:off x="739887" y="5743519"/>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723" name="pl723"/>
            <p:cNvSpPr/>
            <p:nvPr/>
          </p:nvSpPr>
          <p:spPr>
            <a:xfrm>
              <a:off x="739887" y="5770253"/>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724" name="pl724"/>
            <p:cNvSpPr/>
            <p:nvPr/>
          </p:nvSpPr>
          <p:spPr>
            <a:xfrm>
              <a:off x="739887" y="5776937"/>
              <a:ext cx="896845" cy="6683"/>
            </a:xfrm>
            <a:custGeom>
              <a:avLst/>
              <a:pathLst>
                <a:path w="896845" h="6683">
                  <a:moveTo>
                    <a:pt x="0" y="0"/>
                  </a:moveTo>
                  <a:lnTo>
                    <a:pt x="179369" y="0"/>
                  </a:lnTo>
                  <a:lnTo>
                    <a:pt x="358738" y="0"/>
                  </a:lnTo>
                  <a:lnTo>
                    <a:pt x="538107" y="6683"/>
                  </a:lnTo>
                  <a:lnTo>
                    <a:pt x="717476" y="6683"/>
                  </a:lnTo>
                  <a:lnTo>
                    <a:pt x="896845" y="0"/>
                  </a:lnTo>
                </a:path>
              </a:pathLst>
            </a:custGeom>
            <a:ln w="40651" cap="flat">
              <a:solidFill>
                <a:srgbClr val="000000">
                  <a:alpha val="100000"/>
                </a:srgbClr>
              </a:solidFill>
              <a:prstDash val="solid"/>
              <a:round/>
            </a:ln>
          </p:spPr>
          <p:txBody>
            <a:bodyPr/>
            <a:lstStyle/>
            <a:p/>
          </p:txBody>
        </p:sp>
        <p:sp>
          <p:nvSpPr>
            <p:cNvPr id="725" name="pl725"/>
            <p:cNvSpPr/>
            <p:nvPr/>
          </p:nvSpPr>
          <p:spPr>
            <a:xfrm>
              <a:off x="739887" y="5776937"/>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FF62BA">
                  <a:alpha val="100000"/>
                </a:srgbClr>
              </a:solidFill>
              <a:prstDash val="solid"/>
              <a:round/>
            </a:ln>
          </p:spPr>
          <p:txBody>
            <a:bodyPr/>
            <a:lstStyle/>
            <a:p/>
          </p:txBody>
        </p:sp>
        <p:sp>
          <p:nvSpPr>
            <p:cNvPr id="726" name="pl726"/>
            <p:cNvSpPr/>
            <p:nvPr/>
          </p:nvSpPr>
          <p:spPr>
            <a:xfrm>
              <a:off x="695044" y="5790304"/>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727" name="tx727"/>
            <p:cNvSpPr/>
            <p:nvPr/>
          </p:nvSpPr>
          <p:spPr>
            <a:xfrm>
              <a:off x="709742" y="561366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728" name="tx728"/>
            <p:cNvSpPr/>
            <p:nvPr/>
          </p:nvSpPr>
          <p:spPr>
            <a:xfrm>
              <a:off x="889111" y="561366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729" name="tx729"/>
            <p:cNvSpPr/>
            <p:nvPr/>
          </p:nvSpPr>
          <p:spPr>
            <a:xfrm>
              <a:off x="1068480" y="561366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730" name="tx730"/>
            <p:cNvSpPr/>
            <p:nvPr/>
          </p:nvSpPr>
          <p:spPr>
            <a:xfrm>
              <a:off x="1247849" y="562034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731" name="tx731"/>
            <p:cNvSpPr/>
            <p:nvPr/>
          </p:nvSpPr>
          <p:spPr>
            <a:xfrm>
              <a:off x="1427218" y="562034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732" name="tx732"/>
            <p:cNvSpPr/>
            <p:nvPr/>
          </p:nvSpPr>
          <p:spPr>
            <a:xfrm>
              <a:off x="1606587" y="561366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733" name="rc733"/>
            <p:cNvSpPr/>
            <p:nvPr/>
          </p:nvSpPr>
          <p:spPr>
            <a:xfrm>
              <a:off x="1751164" y="875080"/>
              <a:ext cx="986530" cy="367596"/>
            </a:xfrm>
            <a:prstGeom prst="rect">
              <a:avLst/>
            </a:prstGeom>
            <a:solidFill>
              <a:srgbClr val="EBEBEB">
                <a:alpha val="100000"/>
              </a:srgbClr>
            </a:solidFill>
          </p:spPr>
          <p:txBody>
            <a:bodyPr/>
            <a:lstStyle/>
            <a:p/>
          </p:txBody>
        </p:sp>
        <p:sp>
          <p:nvSpPr>
            <p:cNvPr id="734" name="pl734"/>
            <p:cNvSpPr/>
            <p:nvPr/>
          </p:nvSpPr>
          <p:spPr>
            <a:xfrm>
              <a:off x="1751164" y="114242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735" name="pl735"/>
            <p:cNvSpPr/>
            <p:nvPr/>
          </p:nvSpPr>
          <p:spPr>
            <a:xfrm>
              <a:off x="1751164" y="97533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736" name="pl736"/>
            <p:cNvSpPr/>
            <p:nvPr/>
          </p:nvSpPr>
          <p:spPr>
            <a:xfrm>
              <a:off x="1885691"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737" name="pl737"/>
            <p:cNvSpPr/>
            <p:nvPr/>
          </p:nvSpPr>
          <p:spPr>
            <a:xfrm>
              <a:off x="2065060"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738" name="pl738"/>
            <p:cNvSpPr/>
            <p:nvPr/>
          </p:nvSpPr>
          <p:spPr>
            <a:xfrm>
              <a:off x="2244429"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739" name="pl739"/>
            <p:cNvSpPr/>
            <p:nvPr/>
          </p:nvSpPr>
          <p:spPr>
            <a:xfrm>
              <a:off x="2423798"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740" name="pl740"/>
            <p:cNvSpPr/>
            <p:nvPr/>
          </p:nvSpPr>
          <p:spPr>
            <a:xfrm>
              <a:off x="2603167"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741" name="pl741"/>
            <p:cNvSpPr/>
            <p:nvPr/>
          </p:nvSpPr>
          <p:spPr>
            <a:xfrm>
              <a:off x="1751164" y="122596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742" name="pl742"/>
            <p:cNvSpPr/>
            <p:nvPr/>
          </p:nvSpPr>
          <p:spPr>
            <a:xfrm>
              <a:off x="1751164" y="105887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743" name="pl743"/>
            <p:cNvSpPr/>
            <p:nvPr/>
          </p:nvSpPr>
          <p:spPr>
            <a:xfrm>
              <a:off x="1751164" y="89178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744" name="pl744"/>
            <p:cNvSpPr/>
            <p:nvPr/>
          </p:nvSpPr>
          <p:spPr>
            <a:xfrm>
              <a:off x="1796006"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745" name="pl745"/>
            <p:cNvSpPr/>
            <p:nvPr/>
          </p:nvSpPr>
          <p:spPr>
            <a:xfrm>
              <a:off x="1975375"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746" name="pl746"/>
            <p:cNvSpPr/>
            <p:nvPr/>
          </p:nvSpPr>
          <p:spPr>
            <a:xfrm>
              <a:off x="2154744"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747" name="pl747"/>
            <p:cNvSpPr/>
            <p:nvPr/>
          </p:nvSpPr>
          <p:spPr>
            <a:xfrm>
              <a:off x="2334113"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748" name="pl748"/>
            <p:cNvSpPr/>
            <p:nvPr/>
          </p:nvSpPr>
          <p:spPr>
            <a:xfrm>
              <a:off x="2513483"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749" name="pl749"/>
            <p:cNvSpPr/>
            <p:nvPr/>
          </p:nvSpPr>
          <p:spPr>
            <a:xfrm>
              <a:off x="2692852"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750" name="pl750"/>
            <p:cNvSpPr/>
            <p:nvPr/>
          </p:nvSpPr>
          <p:spPr>
            <a:xfrm>
              <a:off x="1796006" y="1205917"/>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751" name="pl751"/>
            <p:cNvSpPr/>
            <p:nvPr/>
          </p:nvSpPr>
          <p:spPr>
            <a:xfrm>
              <a:off x="1796006" y="1199233"/>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40651" cap="flat">
              <a:solidFill>
                <a:srgbClr val="BEBEBE">
                  <a:alpha val="69803"/>
                </a:srgbClr>
              </a:solidFill>
              <a:prstDash val="solid"/>
              <a:round/>
            </a:ln>
          </p:spPr>
          <p:txBody>
            <a:bodyPr/>
            <a:lstStyle/>
            <a:p/>
          </p:txBody>
        </p:sp>
        <p:sp>
          <p:nvSpPr>
            <p:cNvPr id="752" name="pl752"/>
            <p:cNvSpPr/>
            <p:nvPr/>
          </p:nvSpPr>
          <p:spPr>
            <a:xfrm>
              <a:off x="1796006" y="121928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753" name="pl753"/>
            <p:cNvSpPr/>
            <p:nvPr/>
          </p:nvSpPr>
          <p:spPr>
            <a:xfrm>
              <a:off x="1796006" y="1199233"/>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754" name="pl754"/>
            <p:cNvSpPr/>
            <p:nvPr/>
          </p:nvSpPr>
          <p:spPr>
            <a:xfrm>
              <a:off x="1796006" y="1199233"/>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755" name="pl755"/>
            <p:cNvSpPr/>
            <p:nvPr/>
          </p:nvSpPr>
          <p:spPr>
            <a:xfrm>
              <a:off x="1796006" y="1152448"/>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756" name="pl756"/>
            <p:cNvSpPr/>
            <p:nvPr/>
          </p:nvSpPr>
          <p:spPr>
            <a:xfrm>
              <a:off x="1796006" y="1132397"/>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757" name="pl757"/>
            <p:cNvSpPr/>
            <p:nvPr/>
          </p:nvSpPr>
          <p:spPr>
            <a:xfrm>
              <a:off x="1796006" y="1219284"/>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758" name="pl758"/>
            <p:cNvSpPr/>
            <p:nvPr/>
          </p:nvSpPr>
          <p:spPr>
            <a:xfrm>
              <a:off x="1796006" y="1179182"/>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759" name="pl759"/>
            <p:cNvSpPr/>
            <p:nvPr/>
          </p:nvSpPr>
          <p:spPr>
            <a:xfrm>
              <a:off x="1796006" y="1219284"/>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760" name="pl760"/>
            <p:cNvSpPr/>
            <p:nvPr/>
          </p:nvSpPr>
          <p:spPr>
            <a:xfrm>
              <a:off x="1796006"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61" name="pl761"/>
            <p:cNvSpPr/>
            <p:nvPr/>
          </p:nvSpPr>
          <p:spPr>
            <a:xfrm>
              <a:off x="1796006" y="1205917"/>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62" name="pl762"/>
            <p:cNvSpPr/>
            <p:nvPr/>
          </p:nvSpPr>
          <p:spPr>
            <a:xfrm>
              <a:off x="1796006" y="1205917"/>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763" name="pl763"/>
            <p:cNvSpPr/>
            <p:nvPr/>
          </p:nvSpPr>
          <p:spPr>
            <a:xfrm>
              <a:off x="1796006" y="1192550"/>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764" name="pl764"/>
            <p:cNvSpPr/>
            <p:nvPr/>
          </p:nvSpPr>
          <p:spPr>
            <a:xfrm>
              <a:off x="1796006" y="1185866"/>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765" name="pl765"/>
            <p:cNvSpPr/>
            <p:nvPr/>
          </p:nvSpPr>
          <p:spPr>
            <a:xfrm>
              <a:off x="1796006" y="1205917"/>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66" name="pl766"/>
            <p:cNvSpPr/>
            <p:nvPr/>
          </p:nvSpPr>
          <p:spPr>
            <a:xfrm>
              <a:off x="1796006" y="1192550"/>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767" name="pl767"/>
            <p:cNvSpPr/>
            <p:nvPr/>
          </p:nvSpPr>
          <p:spPr>
            <a:xfrm>
              <a:off x="1796006" y="1219284"/>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68" name="pl768"/>
            <p:cNvSpPr/>
            <p:nvPr/>
          </p:nvSpPr>
          <p:spPr>
            <a:xfrm>
              <a:off x="1796006" y="121928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69" name="pl769"/>
            <p:cNvSpPr/>
            <p:nvPr/>
          </p:nvSpPr>
          <p:spPr>
            <a:xfrm>
              <a:off x="1796006" y="1165815"/>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770" name="pl770"/>
            <p:cNvSpPr/>
            <p:nvPr/>
          </p:nvSpPr>
          <p:spPr>
            <a:xfrm>
              <a:off x="1796006" y="120591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71" name="pl771"/>
            <p:cNvSpPr/>
            <p:nvPr/>
          </p:nvSpPr>
          <p:spPr>
            <a:xfrm>
              <a:off x="1796006" y="117918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72" name="pl772"/>
            <p:cNvSpPr/>
            <p:nvPr/>
          </p:nvSpPr>
          <p:spPr>
            <a:xfrm>
              <a:off x="1796006"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73" name="pl773"/>
            <p:cNvSpPr/>
            <p:nvPr/>
          </p:nvSpPr>
          <p:spPr>
            <a:xfrm>
              <a:off x="1796006" y="1199233"/>
              <a:ext cx="896845" cy="26734"/>
            </a:xfrm>
            <a:custGeom>
              <a:avLst/>
              <a:pathLst>
                <a:path w="896845" h="26734">
                  <a:moveTo>
                    <a:pt x="0" y="0"/>
                  </a:moveTo>
                  <a:lnTo>
                    <a:pt x="179369" y="26734"/>
                  </a:lnTo>
                  <a:lnTo>
                    <a:pt x="358738" y="26734"/>
                  </a:lnTo>
                  <a:lnTo>
                    <a:pt x="538107" y="26734"/>
                  </a:lnTo>
                  <a:lnTo>
                    <a:pt x="717476" y="26734"/>
                  </a:lnTo>
                  <a:lnTo>
                    <a:pt x="896845" y="26734"/>
                  </a:lnTo>
                </a:path>
              </a:pathLst>
            </a:custGeom>
            <a:ln w="35231" cap="flat">
              <a:solidFill>
                <a:srgbClr val="BEBEBE">
                  <a:alpha val="69803"/>
                </a:srgbClr>
              </a:solidFill>
              <a:prstDash val="solid"/>
              <a:round/>
            </a:ln>
          </p:spPr>
          <p:txBody>
            <a:bodyPr/>
            <a:lstStyle/>
            <a:p/>
          </p:txBody>
        </p:sp>
        <p:sp>
          <p:nvSpPr>
            <p:cNvPr id="774" name="pl774"/>
            <p:cNvSpPr/>
            <p:nvPr/>
          </p:nvSpPr>
          <p:spPr>
            <a:xfrm>
              <a:off x="1796006"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75" name="pl775"/>
            <p:cNvSpPr/>
            <p:nvPr/>
          </p:nvSpPr>
          <p:spPr>
            <a:xfrm>
              <a:off x="1796006" y="1185866"/>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776" name="pl776"/>
            <p:cNvSpPr/>
            <p:nvPr/>
          </p:nvSpPr>
          <p:spPr>
            <a:xfrm>
              <a:off x="1796006" y="1179182"/>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777" name="pl777"/>
            <p:cNvSpPr/>
            <p:nvPr/>
          </p:nvSpPr>
          <p:spPr>
            <a:xfrm>
              <a:off x="1796006" y="121928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78" name="pl778"/>
            <p:cNvSpPr/>
            <p:nvPr/>
          </p:nvSpPr>
          <p:spPr>
            <a:xfrm>
              <a:off x="1796006" y="1205917"/>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779" name="pl779"/>
            <p:cNvSpPr/>
            <p:nvPr/>
          </p:nvSpPr>
          <p:spPr>
            <a:xfrm>
              <a:off x="1796006" y="1212600"/>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780" name="pl780"/>
            <p:cNvSpPr/>
            <p:nvPr/>
          </p:nvSpPr>
          <p:spPr>
            <a:xfrm>
              <a:off x="1796006" y="1172499"/>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781" name="pl781"/>
            <p:cNvSpPr/>
            <p:nvPr/>
          </p:nvSpPr>
          <p:spPr>
            <a:xfrm>
              <a:off x="1796006" y="1199233"/>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782" name="pl782"/>
            <p:cNvSpPr/>
            <p:nvPr/>
          </p:nvSpPr>
          <p:spPr>
            <a:xfrm>
              <a:off x="1796006" y="1199233"/>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783" name="pl783"/>
            <p:cNvSpPr/>
            <p:nvPr/>
          </p:nvSpPr>
          <p:spPr>
            <a:xfrm>
              <a:off x="1796006"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84" name="pl784"/>
            <p:cNvSpPr/>
            <p:nvPr/>
          </p:nvSpPr>
          <p:spPr>
            <a:xfrm>
              <a:off x="1796006" y="1212600"/>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785" name="pl785"/>
            <p:cNvSpPr/>
            <p:nvPr/>
          </p:nvSpPr>
          <p:spPr>
            <a:xfrm>
              <a:off x="1796006"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86" name="pl786"/>
            <p:cNvSpPr/>
            <p:nvPr/>
          </p:nvSpPr>
          <p:spPr>
            <a:xfrm>
              <a:off x="1796006" y="1165815"/>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787" name="pl787"/>
            <p:cNvSpPr/>
            <p:nvPr/>
          </p:nvSpPr>
          <p:spPr>
            <a:xfrm>
              <a:off x="1796006" y="1192550"/>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788" name="pl788"/>
            <p:cNvSpPr/>
            <p:nvPr/>
          </p:nvSpPr>
          <p:spPr>
            <a:xfrm>
              <a:off x="1796006" y="1192550"/>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789" name="pl789"/>
            <p:cNvSpPr/>
            <p:nvPr/>
          </p:nvSpPr>
          <p:spPr>
            <a:xfrm>
              <a:off x="1796006" y="1205917"/>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790" name="pl790"/>
            <p:cNvSpPr/>
            <p:nvPr/>
          </p:nvSpPr>
          <p:spPr>
            <a:xfrm>
              <a:off x="1796006"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91" name="pl791"/>
            <p:cNvSpPr/>
            <p:nvPr/>
          </p:nvSpPr>
          <p:spPr>
            <a:xfrm>
              <a:off x="1796006" y="1192550"/>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792" name="pl792"/>
            <p:cNvSpPr/>
            <p:nvPr/>
          </p:nvSpPr>
          <p:spPr>
            <a:xfrm>
              <a:off x="1796006" y="1058878"/>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793" name="pl793"/>
            <p:cNvSpPr/>
            <p:nvPr/>
          </p:nvSpPr>
          <p:spPr>
            <a:xfrm>
              <a:off x="1796006" y="1192550"/>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94" name="pl794"/>
            <p:cNvSpPr/>
            <p:nvPr/>
          </p:nvSpPr>
          <p:spPr>
            <a:xfrm>
              <a:off x="1796006"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95" name="pl795"/>
            <p:cNvSpPr/>
            <p:nvPr/>
          </p:nvSpPr>
          <p:spPr>
            <a:xfrm>
              <a:off x="1796006" y="1179182"/>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796" name="pl796"/>
            <p:cNvSpPr/>
            <p:nvPr/>
          </p:nvSpPr>
          <p:spPr>
            <a:xfrm>
              <a:off x="1796006"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97" name="pl797"/>
            <p:cNvSpPr/>
            <p:nvPr/>
          </p:nvSpPr>
          <p:spPr>
            <a:xfrm>
              <a:off x="1796006" y="1152448"/>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798" name="pl798"/>
            <p:cNvSpPr/>
            <p:nvPr/>
          </p:nvSpPr>
          <p:spPr>
            <a:xfrm>
              <a:off x="1796006"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99" name="pl799"/>
            <p:cNvSpPr/>
            <p:nvPr/>
          </p:nvSpPr>
          <p:spPr>
            <a:xfrm>
              <a:off x="1796006" y="1212600"/>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800" name="pl800"/>
            <p:cNvSpPr/>
            <p:nvPr/>
          </p:nvSpPr>
          <p:spPr>
            <a:xfrm>
              <a:off x="1796006" y="1199233"/>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801" name="pl801"/>
            <p:cNvSpPr/>
            <p:nvPr/>
          </p:nvSpPr>
          <p:spPr>
            <a:xfrm>
              <a:off x="1796006" y="1219284"/>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802" name="pl802"/>
            <p:cNvSpPr/>
            <p:nvPr/>
          </p:nvSpPr>
          <p:spPr>
            <a:xfrm>
              <a:off x="1796006" y="1192550"/>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803" name="pl803"/>
            <p:cNvSpPr/>
            <p:nvPr/>
          </p:nvSpPr>
          <p:spPr>
            <a:xfrm>
              <a:off x="1796006" y="1212600"/>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804" name="pl804"/>
            <p:cNvSpPr/>
            <p:nvPr/>
          </p:nvSpPr>
          <p:spPr>
            <a:xfrm>
              <a:off x="1796006" y="1205917"/>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805" name="pl805"/>
            <p:cNvSpPr/>
            <p:nvPr/>
          </p:nvSpPr>
          <p:spPr>
            <a:xfrm>
              <a:off x="1796006" y="1179182"/>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806" name="pl806"/>
            <p:cNvSpPr/>
            <p:nvPr/>
          </p:nvSpPr>
          <p:spPr>
            <a:xfrm>
              <a:off x="1796006" y="1192550"/>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807" name="pl807"/>
            <p:cNvSpPr/>
            <p:nvPr/>
          </p:nvSpPr>
          <p:spPr>
            <a:xfrm>
              <a:off x="1796006" y="1212600"/>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808" name="pl808"/>
            <p:cNvSpPr/>
            <p:nvPr/>
          </p:nvSpPr>
          <p:spPr>
            <a:xfrm>
              <a:off x="1796006" y="1212600"/>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809" name="pl809"/>
            <p:cNvSpPr/>
            <p:nvPr/>
          </p:nvSpPr>
          <p:spPr>
            <a:xfrm>
              <a:off x="1796006" y="1199233"/>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810" name="pl810"/>
            <p:cNvSpPr/>
            <p:nvPr/>
          </p:nvSpPr>
          <p:spPr>
            <a:xfrm>
              <a:off x="1796006" y="1212600"/>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811" name="pl811"/>
            <p:cNvSpPr/>
            <p:nvPr/>
          </p:nvSpPr>
          <p:spPr>
            <a:xfrm>
              <a:off x="1796006" y="1192550"/>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812" name="pl812"/>
            <p:cNvSpPr/>
            <p:nvPr/>
          </p:nvSpPr>
          <p:spPr>
            <a:xfrm>
              <a:off x="1796006" y="1199233"/>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813" name="pl813"/>
            <p:cNvSpPr/>
            <p:nvPr/>
          </p:nvSpPr>
          <p:spPr>
            <a:xfrm>
              <a:off x="1796006" y="1179182"/>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814" name="pl814"/>
            <p:cNvSpPr/>
            <p:nvPr/>
          </p:nvSpPr>
          <p:spPr>
            <a:xfrm>
              <a:off x="1796006" y="1205917"/>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815" name="pl815"/>
            <p:cNvSpPr/>
            <p:nvPr/>
          </p:nvSpPr>
          <p:spPr>
            <a:xfrm>
              <a:off x="1796006" y="1199233"/>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40651" cap="flat">
              <a:solidFill>
                <a:srgbClr val="000000">
                  <a:alpha val="100000"/>
                </a:srgbClr>
              </a:solidFill>
              <a:prstDash val="solid"/>
              <a:round/>
            </a:ln>
          </p:spPr>
          <p:txBody>
            <a:bodyPr/>
            <a:lstStyle/>
            <a:p/>
          </p:txBody>
        </p:sp>
        <p:sp>
          <p:nvSpPr>
            <p:cNvPr id="816" name="pl816"/>
            <p:cNvSpPr/>
            <p:nvPr/>
          </p:nvSpPr>
          <p:spPr>
            <a:xfrm>
              <a:off x="1796006" y="1199233"/>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F47A5D">
                  <a:alpha val="100000"/>
                </a:srgbClr>
              </a:solidFill>
              <a:prstDash val="solid"/>
              <a:round/>
            </a:ln>
          </p:spPr>
          <p:txBody>
            <a:bodyPr/>
            <a:lstStyle/>
            <a:p/>
          </p:txBody>
        </p:sp>
        <p:sp>
          <p:nvSpPr>
            <p:cNvPr id="817" name="pl817"/>
            <p:cNvSpPr/>
            <p:nvPr/>
          </p:nvSpPr>
          <p:spPr>
            <a:xfrm>
              <a:off x="1751164" y="1225968"/>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818" name="tx818"/>
            <p:cNvSpPr/>
            <p:nvPr/>
          </p:nvSpPr>
          <p:spPr>
            <a:xfrm>
              <a:off x="1765861" y="1036276"/>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819" name="tx819"/>
            <p:cNvSpPr/>
            <p:nvPr/>
          </p:nvSpPr>
          <p:spPr>
            <a:xfrm>
              <a:off x="1945230" y="1041266"/>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820" name="tx820"/>
            <p:cNvSpPr/>
            <p:nvPr/>
          </p:nvSpPr>
          <p:spPr>
            <a:xfrm>
              <a:off x="2124599" y="104932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821" name="tx821"/>
            <p:cNvSpPr/>
            <p:nvPr/>
          </p:nvSpPr>
          <p:spPr>
            <a:xfrm>
              <a:off x="2303969" y="105600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822" name="tx822"/>
            <p:cNvSpPr/>
            <p:nvPr/>
          </p:nvSpPr>
          <p:spPr>
            <a:xfrm>
              <a:off x="2483338" y="106137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23" name="tx823"/>
            <p:cNvSpPr/>
            <p:nvPr/>
          </p:nvSpPr>
          <p:spPr>
            <a:xfrm>
              <a:off x="2662707" y="104932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824" name="rc824"/>
            <p:cNvSpPr/>
            <p:nvPr/>
          </p:nvSpPr>
          <p:spPr>
            <a:xfrm>
              <a:off x="1751164" y="1527128"/>
              <a:ext cx="986530" cy="367596"/>
            </a:xfrm>
            <a:prstGeom prst="rect">
              <a:avLst/>
            </a:prstGeom>
            <a:solidFill>
              <a:srgbClr val="EBEBEB">
                <a:alpha val="100000"/>
              </a:srgbClr>
            </a:solidFill>
          </p:spPr>
          <p:txBody>
            <a:bodyPr/>
            <a:lstStyle/>
            <a:p/>
          </p:txBody>
        </p:sp>
        <p:sp>
          <p:nvSpPr>
            <p:cNvPr id="825" name="pl825"/>
            <p:cNvSpPr/>
            <p:nvPr/>
          </p:nvSpPr>
          <p:spPr>
            <a:xfrm>
              <a:off x="1751164" y="179447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826" name="pl826"/>
            <p:cNvSpPr/>
            <p:nvPr/>
          </p:nvSpPr>
          <p:spPr>
            <a:xfrm>
              <a:off x="1751164" y="162738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827" name="pl827"/>
            <p:cNvSpPr/>
            <p:nvPr/>
          </p:nvSpPr>
          <p:spPr>
            <a:xfrm>
              <a:off x="1885691"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828" name="pl828"/>
            <p:cNvSpPr/>
            <p:nvPr/>
          </p:nvSpPr>
          <p:spPr>
            <a:xfrm>
              <a:off x="2065060"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829" name="pl829"/>
            <p:cNvSpPr/>
            <p:nvPr/>
          </p:nvSpPr>
          <p:spPr>
            <a:xfrm>
              <a:off x="2244429"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830" name="pl830"/>
            <p:cNvSpPr/>
            <p:nvPr/>
          </p:nvSpPr>
          <p:spPr>
            <a:xfrm>
              <a:off x="2423798"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831" name="pl831"/>
            <p:cNvSpPr/>
            <p:nvPr/>
          </p:nvSpPr>
          <p:spPr>
            <a:xfrm>
              <a:off x="2603167"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832" name="pl832"/>
            <p:cNvSpPr/>
            <p:nvPr/>
          </p:nvSpPr>
          <p:spPr>
            <a:xfrm>
              <a:off x="1751164" y="187801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833" name="pl833"/>
            <p:cNvSpPr/>
            <p:nvPr/>
          </p:nvSpPr>
          <p:spPr>
            <a:xfrm>
              <a:off x="1751164" y="171092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834" name="pl834"/>
            <p:cNvSpPr/>
            <p:nvPr/>
          </p:nvSpPr>
          <p:spPr>
            <a:xfrm>
              <a:off x="1751164" y="154383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835" name="pl835"/>
            <p:cNvSpPr/>
            <p:nvPr/>
          </p:nvSpPr>
          <p:spPr>
            <a:xfrm>
              <a:off x="1796006"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836" name="pl836"/>
            <p:cNvSpPr/>
            <p:nvPr/>
          </p:nvSpPr>
          <p:spPr>
            <a:xfrm>
              <a:off x="1975375"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837" name="pl837"/>
            <p:cNvSpPr/>
            <p:nvPr/>
          </p:nvSpPr>
          <p:spPr>
            <a:xfrm>
              <a:off x="2154744"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838" name="pl838"/>
            <p:cNvSpPr/>
            <p:nvPr/>
          </p:nvSpPr>
          <p:spPr>
            <a:xfrm>
              <a:off x="2334113"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839" name="pl839"/>
            <p:cNvSpPr/>
            <p:nvPr/>
          </p:nvSpPr>
          <p:spPr>
            <a:xfrm>
              <a:off x="2513483"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840" name="pl840"/>
            <p:cNvSpPr/>
            <p:nvPr/>
          </p:nvSpPr>
          <p:spPr>
            <a:xfrm>
              <a:off x="2692852"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841" name="pl841"/>
            <p:cNvSpPr/>
            <p:nvPr/>
          </p:nvSpPr>
          <p:spPr>
            <a:xfrm>
              <a:off x="1796006" y="1857965"/>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842" name="pl842"/>
            <p:cNvSpPr/>
            <p:nvPr/>
          </p:nvSpPr>
          <p:spPr>
            <a:xfrm>
              <a:off x="1796006" y="1857965"/>
              <a:ext cx="896845" cy="6683"/>
            </a:xfrm>
            <a:custGeom>
              <a:avLst/>
              <a:pathLst>
                <a:path w="896845" h="6683">
                  <a:moveTo>
                    <a:pt x="0" y="6683"/>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843" name="pl843"/>
            <p:cNvSpPr/>
            <p:nvPr/>
          </p:nvSpPr>
          <p:spPr>
            <a:xfrm>
              <a:off x="1796006" y="1871332"/>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844" name="pl844"/>
            <p:cNvSpPr/>
            <p:nvPr/>
          </p:nvSpPr>
          <p:spPr>
            <a:xfrm>
              <a:off x="1796006" y="1851281"/>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845" name="pl845"/>
            <p:cNvSpPr/>
            <p:nvPr/>
          </p:nvSpPr>
          <p:spPr>
            <a:xfrm>
              <a:off x="1796006" y="1851281"/>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846" name="pl846"/>
            <p:cNvSpPr/>
            <p:nvPr/>
          </p:nvSpPr>
          <p:spPr>
            <a:xfrm>
              <a:off x="1796006" y="1804496"/>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847" name="pl847"/>
            <p:cNvSpPr/>
            <p:nvPr/>
          </p:nvSpPr>
          <p:spPr>
            <a:xfrm>
              <a:off x="1796006" y="1784446"/>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848" name="pl848"/>
            <p:cNvSpPr/>
            <p:nvPr/>
          </p:nvSpPr>
          <p:spPr>
            <a:xfrm>
              <a:off x="1796006" y="1871332"/>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849" name="pl849"/>
            <p:cNvSpPr/>
            <p:nvPr/>
          </p:nvSpPr>
          <p:spPr>
            <a:xfrm>
              <a:off x="1796006" y="1831231"/>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850" name="pl850"/>
            <p:cNvSpPr/>
            <p:nvPr/>
          </p:nvSpPr>
          <p:spPr>
            <a:xfrm>
              <a:off x="1796006" y="1871332"/>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851" name="pl851"/>
            <p:cNvSpPr/>
            <p:nvPr/>
          </p:nvSpPr>
          <p:spPr>
            <a:xfrm>
              <a:off x="1796006"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52" name="pl852"/>
            <p:cNvSpPr/>
            <p:nvPr/>
          </p:nvSpPr>
          <p:spPr>
            <a:xfrm>
              <a:off x="1796006" y="1857965"/>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53" name="pl853"/>
            <p:cNvSpPr/>
            <p:nvPr/>
          </p:nvSpPr>
          <p:spPr>
            <a:xfrm>
              <a:off x="1796006" y="1857965"/>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854" name="pl854"/>
            <p:cNvSpPr/>
            <p:nvPr/>
          </p:nvSpPr>
          <p:spPr>
            <a:xfrm>
              <a:off x="1796006" y="1844598"/>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855" name="pl855"/>
            <p:cNvSpPr/>
            <p:nvPr/>
          </p:nvSpPr>
          <p:spPr>
            <a:xfrm>
              <a:off x="1796006" y="1837914"/>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856" name="pl856"/>
            <p:cNvSpPr/>
            <p:nvPr/>
          </p:nvSpPr>
          <p:spPr>
            <a:xfrm>
              <a:off x="1796006" y="1857965"/>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57" name="pl857"/>
            <p:cNvSpPr/>
            <p:nvPr/>
          </p:nvSpPr>
          <p:spPr>
            <a:xfrm>
              <a:off x="1796006" y="1844598"/>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858" name="pl858"/>
            <p:cNvSpPr/>
            <p:nvPr/>
          </p:nvSpPr>
          <p:spPr>
            <a:xfrm>
              <a:off x="1796006" y="1871332"/>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59" name="pl859"/>
            <p:cNvSpPr/>
            <p:nvPr/>
          </p:nvSpPr>
          <p:spPr>
            <a:xfrm>
              <a:off x="1796006" y="187133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60" name="pl860"/>
            <p:cNvSpPr/>
            <p:nvPr/>
          </p:nvSpPr>
          <p:spPr>
            <a:xfrm>
              <a:off x="1796006" y="1817863"/>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861" name="pl861"/>
            <p:cNvSpPr/>
            <p:nvPr/>
          </p:nvSpPr>
          <p:spPr>
            <a:xfrm>
              <a:off x="1796006" y="185796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62" name="pl862"/>
            <p:cNvSpPr/>
            <p:nvPr/>
          </p:nvSpPr>
          <p:spPr>
            <a:xfrm>
              <a:off x="1796006" y="183123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63" name="pl863"/>
            <p:cNvSpPr/>
            <p:nvPr/>
          </p:nvSpPr>
          <p:spPr>
            <a:xfrm>
              <a:off x="1796006"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64" name="pl864"/>
            <p:cNvSpPr/>
            <p:nvPr/>
          </p:nvSpPr>
          <p:spPr>
            <a:xfrm>
              <a:off x="1796006" y="1851281"/>
              <a:ext cx="896845" cy="26734"/>
            </a:xfrm>
            <a:custGeom>
              <a:avLst/>
              <a:pathLst>
                <a:path w="896845" h="26734">
                  <a:moveTo>
                    <a:pt x="0" y="0"/>
                  </a:moveTo>
                  <a:lnTo>
                    <a:pt x="179369" y="26734"/>
                  </a:lnTo>
                  <a:lnTo>
                    <a:pt x="358738" y="26734"/>
                  </a:lnTo>
                  <a:lnTo>
                    <a:pt x="538107" y="26734"/>
                  </a:lnTo>
                  <a:lnTo>
                    <a:pt x="717476" y="26734"/>
                  </a:lnTo>
                  <a:lnTo>
                    <a:pt x="896845" y="26734"/>
                  </a:lnTo>
                </a:path>
              </a:pathLst>
            </a:custGeom>
            <a:ln w="35231" cap="flat">
              <a:solidFill>
                <a:srgbClr val="BEBEBE">
                  <a:alpha val="69803"/>
                </a:srgbClr>
              </a:solidFill>
              <a:prstDash val="solid"/>
              <a:round/>
            </a:ln>
          </p:spPr>
          <p:txBody>
            <a:bodyPr/>
            <a:lstStyle/>
            <a:p/>
          </p:txBody>
        </p:sp>
        <p:sp>
          <p:nvSpPr>
            <p:cNvPr id="865" name="pl865"/>
            <p:cNvSpPr/>
            <p:nvPr/>
          </p:nvSpPr>
          <p:spPr>
            <a:xfrm>
              <a:off x="1796006"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66" name="pl866"/>
            <p:cNvSpPr/>
            <p:nvPr/>
          </p:nvSpPr>
          <p:spPr>
            <a:xfrm>
              <a:off x="1796006" y="1837914"/>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867" name="pl867"/>
            <p:cNvSpPr/>
            <p:nvPr/>
          </p:nvSpPr>
          <p:spPr>
            <a:xfrm>
              <a:off x="1796006" y="1831231"/>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868" name="pl868"/>
            <p:cNvSpPr/>
            <p:nvPr/>
          </p:nvSpPr>
          <p:spPr>
            <a:xfrm>
              <a:off x="1796006" y="187133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69" name="pl869"/>
            <p:cNvSpPr/>
            <p:nvPr/>
          </p:nvSpPr>
          <p:spPr>
            <a:xfrm>
              <a:off x="1796006" y="1857965"/>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870" name="pl870"/>
            <p:cNvSpPr/>
            <p:nvPr/>
          </p:nvSpPr>
          <p:spPr>
            <a:xfrm>
              <a:off x="1796006" y="1864648"/>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871" name="pl871"/>
            <p:cNvSpPr/>
            <p:nvPr/>
          </p:nvSpPr>
          <p:spPr>
            <a:xfrm>
              <a:off x="1796006" y="1824547"/>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872" name="pl872"/>
            <p:cNvSpPr/>
            <p:nvPr/>
          </p:nvSpPr>
          <p:spPr>
            <a:xfrm>
              <a:off x="1796006" y="1851281"/>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873" name="pl873"/>
            <p:cNvSpPr/>
            <p:nvPr/>
          </p:nvSpPr>
          <p:spPr>
            <a:xfrm>
              <a:off x="1796006" y="1851281"/>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874" name="pl874"/>
            <p:cNvSpPr/>
            <p:nvPr/>
          </p:nvSpPr>
          <p:spPr>
            <a:xfrm>
              <a:off x="1796006"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75" name="pl875"/>
            <p:cNvSpPr/>
            <p:nvPr/>
          </p:nvSpPr>
          <p:spPr>
            <a:xfrm>
              <a:off x="1796006" y="1864648"/>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876" name="pl876"/>
            <p:cNvSpPr/>
            <p:nvPr/>
          </p:nvSpPr>
          <p:spPr>
            <a:xfrm>
              <a:off x="1796006"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77" name="pl877"/>
            <p:cNvSpPr/>
            <p:nvPr/>
          </p:nvSpPr>
          <p:spPr>
            <a:xfrm>
              <a:off x="1796006" y="1817863"/>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878" name="pl878"/>
            <p:cNvSpPr/>
            <p:nvPr/>
          </p:nvSpPr>
          <p:spPr>
            <a:xfrm>
              <a:off x="1796006" y="1844598"/>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879" name="pl879"/>
            <p:cNvSpPr/>
            <p:nvPr/>
          </p:nvSpPr>
          <p:spPr>
            <a:xfrm>
              <a:off x="1796006" y="1844598"/>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880" name="pl880"/>
            <p:cNvSpPr/>
            <p:nvPr/>
          </p:nvSpPr>
          <p:spPr>
            <a:xfrm>
              <a:off x="1796006" y="1857965"/>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881" name="pl881"/>
            <p:cNvSpPr/>
            <p:nvPr/>
          </p:nvSpPr>
          <p:spPr>
            <a:xfrm>
              <a:off x="1796006"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82" name="pl882"/>
            <p:cNvSpPr/>
            <p:nvPr/>
          </p:nvSpPr>
          <p:spPr>
            <a:xfrm>
              <a:off x="1796006" y="1844598"/>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883" name="pl883"/>
            <p:cNvSpPr/>
            <p:nvPr/>
          </p:nvSpPr>
          <p:spPr>
            <a:xfrm>
              <a:off x="1796006" y="1710926"/>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884" name="pl884"/>
            <p:cNvSpPr/>
            <p:nvPr/>
          </p:nvSpPr>
          <p:spPr>
            <a:xfrm>
              <a:off x="1796006" y="1844598"/>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85" name="pl885"/>
            <p:cNvSpPr/>
            <p:nvPr/>
          </p:nvSpPr>
          <p:spPr>
            <a:xfrm>
              <a:off x="1796006"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86" name="pl886"/>
            <p:cNvSpPr/>
            <p:nvPr/>
          </p:nvSpPr>
          <p:spPr>
            <a:xfrm>
              <a:off x="1796006" y="1831231"/>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887" name="pl887"/>
            <p:cNvSpPr/>
            <p:nvPr/>
          </p:nvSpPr>
          <p:spPr>
            <a:xfrm>
              <a:off x="1796006"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88" name="pl888"/>
            <p:cNvSpPr/>
            <p:nvPr/>
          </p:nvSpPr>
          <p:spPr>
            <a:xfrm>
              <a:off x="1796006" y="1804496"/>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889" name="pl889"/>
            <p:cNvSpPr/>
            <p:nvPr/>
          </p:nvSpPr>
          <p:spPr>
            <a:xfrm>
              <a:off x="1796006"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90" name="pl890"/>
            <p:cNvSpPr/>
            <p:nvPr/>
          </p:nvSpPr>
          <p:spPr>
            <a:xfrm>
              <a:off x="1796006" y="1864648"/>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891" name="pl891"/>
            <p:cNvSpPr/>
            <p:nvPr/>
          </p:nvSpPr>
          <p:spPr>
            <a:xfrm>
              <a:off x="1796006" y="1851281"/>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892" name="pl892"/>
            <p:cNvSpPr/>
            <p:nvPr/>
          </p:nvSpPr>
          <p:spPr>
            <a:xfrm>
              <a:off x="1796006" y="1871332"/>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893" name="pl893"/>
            <p:cNvSpPr/>
            <p:nvPr/>
          </p:nvSpPr>
          <p:spPr>
            <a:xfrm>
              <a:off x="1796006" y="1844598"/>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894" name="pl894"/>
            <p:cNvSpPr/>
            <p:nvPr/>
          </p:nvSpPr>
          <p:spPr>
            <a:xfrm>
              <a:off x="1796006" y="1864648"/>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895" name="pl895"/>
            <p:cNvSpPr/>
            <p:nvPr/>
          </p:nvSpPr>
          <p:spPr>
            <a:xfrm>
              <a:off x="1796006" y="1857965"/>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896" name="pl896"/>
            <p:cNvSpPr/>
            <p:nvPr/>
          </p:nvSpPr>
          <p:spPr>
            <a:xfrm>
              <a:off x="1796006" y="1831231"/>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897" name="pl897"/>
            <p:cNvSpPr/>
            <p:nvPr/>
          </p:nvSpPr>
          <p:spPr>
            <a:xfrm>
              <a:off x="1796006" y="1844598"/>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898" name="pl898"/>
            <p:cNvSpPr/>
            <p:nvPr/>
          </p:nvSpPr>
          <p:spPr>
            <a:xfrm>
              <a:off x="1796006" y="1864648"/>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899" name="pl899"/>
            <p:cNvSpPr/>
            <p:nvPr/>
          </p:nvSpPr>
          <p:spPr>
            <a:xfrm>
              <a:off x="1796006" y="1864648"/>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900" name="pl900"/>
            <p:cNvSpPr/>
            <p:nvPr/>
          </p:nvSpPr>
          <p:spPr>
            <a:xfrm>
              <a:off x="1796006" y="1851281"/>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901" name="pl901"/>
            <p:cNvSpPr/>
            <p:nvPr/>
          </p:nvSpPr>
          <p:spPr>
            <a:xfrm>
              <a:off x="1796006" y="1864648"/>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902" name="pl902"/>
            <p:cNvSpPr/>
            <p:nvPr/>
          </p:nvSpPr>
          <p:spPr>
            <a:xfrm>
              <a:off x="1796006" y="1844598"/>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903" name="pl903"/>
            <p:cNvSpPr/>
            <p:nvPr/>
          </p:nvSpPr>
          <p:spPr>
            <a:xfrm>
              <a:off x="1796006" y="1851281"/>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904" name="pl904"/>
            <p:cNvSpPr/>
            <p:nvPr/>
          </p:nvSpPr>
          <p:spPr>
            <a:xfrm>
              <a:off x="1796006" y="1831231"/>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905" name="pl905"/>
            <p:cNvSpPr/>
            <p:nvPr/>
          </p:nvSpPr>
          <p:spPr>
            <a:xfrm>
              <a:off x="1796006" y="1857965"/>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906" name="pl906"/>
            <p:cNvSpPr/>
            <p:nvPr/>
          </p:nvSpPr>
          <p:spPr>
            <a:xfrm>
              <a:off x="1796006" y="1857965"/>
              <a:ext cx="896845" cy="6683"/>
            </a:xfrm>
            <a:custGeom>
              <a:avLst/>
              <a:pathLst>
                <a:path w="896845" h="6683">
                  <a:moveTo>
                    <a:pt x="0" y="6683"/>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907" name="pl907"/>
            <p:cNvSpPr/>
            <p:nvPr/>
          </p:nvSpPr>
          <p:spPr>
            <a:xfrm>
              <a:off x="1796006" y="1857965"/>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C39A00">
                  <a:alpha val="100000"/>
                </a:srgbClr>
              </a:solidFill>
              <a:prstDash val="solid"/>
              <a:round/>
            </a:ln>
          </p:spPr>
          <p:txBody>
            <a:bodyPr/>
            <a:lstStyle/>
            <a:p/>
          </p:txBody>
        </p:sp>
        <p:sp>
          <p:nvSpPr>
            <p:cNvPr id="908" name="pl908"/>
            <p:cNvSpPr/>
            <p:nvPr/>
          </p:nvSpPr>
          <p:spPr>
            <a:xfrm>
              <a:off x="1751164" y="1878016"/>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909" name="tx909"/>
            <p:cNvSpPr/>
            <p:nvPr/>
          </p:nvSpPr>
          <p:spPr>
            <a:xfrm>
              <a:off x="1765861" y="170137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910" name="tx910"/>
            <p:cNvSpPr/>
            <p:nvPr/>
          </p:nvSpPr>
          <p:spPr>
            <a:xfrm>
              <a:off x="1945230" y="1693314"/>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911" name="tx911"/>
            <p:cNvSpPr/>
            <p:nvPr/>
          </p:nvSpPr>
          <p:spPr>
            <a:xfrm>
              <a:off x="2124599" y="1693314"/>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912" name="tx912"/>
            <p:cNvSpPr/>
            <p:nvPr/>
          </p:nvSpPr>
          <p:spPr>
            <a:xfrm>
              <a:off x="2303969" y="1693314"/>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913" name="tx913"/>
            <p:cNvSpPr/>
            <p:nvPr/>
          </p:nvSpPr>
          <p:spPr>
            <a:xfrm>
              <a:off x="2483338" y="1693314"/>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914" name="tx914"/>
            <p:cNvSpPr/>
            <p:nvPr/>
          </p:nvSpPr>
          <p:spPr>
            <a:xfrm>
              <a:off x="2662707" y="1693314"/>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915" name="rc915"/>
            <p:cNvSpPr/>
            <p:nvPr/>
          </p:nvSpPr>
          <p:spPr>
            <a:xfrm>
              <a:off x="1751164" y="2179176"/>
              <a:ext cx="986530" cy="367596"/>
            </a:xfrm>
            <a:prstGeom prst="rect">
              <a:avLst/>
            </a:prstGeom>
            <a:solidFill>
              <a:srgbClr val="EBEBEB">
                <a:alpha val="100000"/>
              </a:srgbClr>
            </a:solidFill>
          </p:spPr>
          <p:txBody>
            <a:bodyPr/>
            <a:lstStyle/>
            <a:p/>
          </p:txBody>
        </p:sp>
        <p:sp>
          <p:nvSpPr>
            <p:cNvPr id="916" name="pl916"/>
            <p:cNvSpPr/>
            <p:nvPr/>
          </p:nvSpPr>
          <p:spPr>
            <a:xfrm>
              <a:off x="1751164" y="244651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917" name="pl917"/>
            <p:cNvSpPr/>
            <p:nvPr/>
          </p:nvSpPr>
          <p:spPr>
            <a:xfrm>
              <a:off x="1751164" y="227943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918" name="pl918"/>
            <p:cNvSpPr/>
            <p:nvPr/>
          </p:nvSpPr>
          <p:spPr>
            <a:xfrm>
              <a:off x="1885691"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919" name="pl919"/>
            <p:cNvSpPr/>
            <p:nvPr/>
          </p:nvSpPr>
          <p:spPr>
            <a:xfrm>
              <a:off x="2065060"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920" name="pl920"/>
            <p:cNvSpPr/>
            <p:nvPr/>
          </p:nvSpPr>
          <p:spPr>
            <a:xfrm>
              <a:off x="2244429"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921" name="pl921"/>
            <p:cNvSpPr/>
            <p:nvPr/>
          </p:nvSpPr>
          <p:spPr>
            <a:xfrm>
              <a:off x="2423798"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922" name="pl922"/>
            <p:cNvSpPr/>
            <p:nvPr/>
          </p:nvSpPr>
          <p:spPr>
            <a:xfrm>
              <a:off x="2603167"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923" name="pl923"/>
            <p:cNvSpPr/>
            <p:nvPr/>
          </p:nvSpPr>
          <p:spPr>
            <a:xfrm>
              <a:off x="1751164" y="253006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924" name="pl924"/>
            <p:cNvSpPr/>
            <p:nvPr/>
          </p:nvSpPr>
          <p:spPr>
            <a:xfrm>
              <a:off x="1751164" y="236297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925" name="pl925"/>
            <p:cNvSpPr/>
            <p:nvPr/>
          </p:nvSpPr>
          <p:spPr>
            <a:xfrm>
              <a:off x="1751164" y="219588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926" name="pl926"/>
            <p:cNvSpPr/>
            <p:nvPr/>
          </p:nvSpPr>
          <p:spPr>
            <a:xfrm>
              <a:off x="1796006"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927" name="pl927"/>
            <p:cNvSpPr/>
            <p:nvPr/>
          </p:nvSpPr>
          <p:spPr>
            <a:xfrm>
              <a:off x="1975375"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928" name="pl928"/>
            <p:cNvSpPr/>
            <p:nvPr/>
          </p:nvSpPr>
          <p:spPr>
            <a:xfrm>
              <a:off x="2154744"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929" name="pl929"/>
            <p:cNvSpPr/>
            <p:nvPr/>
          </p:nvSpPr>
          <p:spPr>
            <a:xfrm>
              <a:off x="2334113"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930" name="pl930"/>
            <p:cNvSpPr/>
            <p:nvPr/>
          </p:nvSpPr>
          <p:spPr>
            <a:xfrm>
              <a:off x="2513483"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931" name="pl931"/>
            <p:cNvSpPr/>
            <p:nvPr/>
          </p:nvSpPr>
          <p:spPr>
            <a:xfrm>
              <a:off x="2692852"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932" name="pl932"/>
            <p:cNvSpPr/>
            <p:nvPr/>
          </p:nvSpPr>
          <p:spPr>
            <a:xfrm>
              <a:off x="1796006" y="2510013"/>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933" name="pl933"/>
            <p:cNvSpPr/>
            <p:nvPr/>
          </p:nvSpPr>
          <p:spPr>
            <a:xfrm>
              <a:off x="1796006" y="2469912"/>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40651" cap="flat">
              <a:solidFill>
                <a:srgbClr val="BEBEBE">
                  <a:alpha val="69803"/>
                </a:srgbClr>
              </a:solidFill>
              <a:prstDash val="solid"/>
              <a:round/>
            </a:ln>
          </p:spPr>
          <p:txBody>
            <a:bodyPr/>
            <a:lstStyle/>
            <a:p/>
          </p:txBody>
        </p:sp>
        <p:sp>
          <p:nvSpPr>
            <p:cNvPr id="934" name="pl934"/>
            <p:cNvSpPr/>
            <p:nvPr/>
          </p:nvSpPr>
          <p:spPr>
            <a:xfrm>
              <a:off x="1796006" y="2523380"/>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935" name="pl935"/>
            <p:cNvSpPr/>
            <p:nvPr/>
          </p:nvSpPr>
          <p:spPr>
            <a:xfrm>
              <a:off x="1796006" y="2503329"/>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936" name="pl936"/>
            <p:cNvSpPr/>
            <p:nvPr/>
          </p:nvSpPr>
          <p:spPr>
            <a:xfrm>
              <a:off x="1796006" y="2503329"/>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937" name="pl937"/>
            <p:cNvSpPr/>
            <p:nvPr/>
          </p:nvSpPr>
          <p:spPr>
            <a:xfrm>
              <a:off x="1796006" y="2456544"/>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938" name="pl938"/>
            <p:cNvSpPr/>
            <p:nvPr/>
          </p:nvSpPr>
          <p:spPr>
            <a:xfrm>
              <a:off x="1796006" y="2436494"/>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939" name="pl939"/>
            <p:cNvSpPr/>
            <p:nvPr/>
          </p:nvSpPr>
          <p:spPr>
            <a:xfrm>
              <a:off x="1796006" y="2523380"/>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940" name="pl940"/>
            <p:cNvSpPr/>
            <p:nvPr/>
          </p:nvSpPr>
          <p:spPr>
            <a:xfrm>
              <a:off x="1796006" y="2483279"/>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941" name="pl941"/>
            <p:cNvSpPr/>
            <p:nvPr/>
          </p:nvSpPr>
          <p:spPr>
            <a:xfrm>
              <a:off x="1796006" y="2523380"/>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942" name="pl942"/>
            <p:cNvSpPr/>
            <p:nvPr/>
          </p:nvSpPr>
          <p:spPr>
            <a:xfrm>
              <a:off x="1796006"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43" name="pl943"/>
            <p:cNvSpPr/>
            <p:nvPr/>
          </p:nvSpPr>
          <p:spPr>
            <a:xfrm>
              <a:off x="1796006" y="2510013"/>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44" name="pl944"/>
            <p:cNvSpPr/>
            <p:nvPr/>
          </p:nvSpPr>
          <p:spPr>
            <a:xfrm>
              <a:off x="1796006" y="2510013"/>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945" name="pl945"/>
            <p:cNvSpPr/>
            <p:nvPr/>
          </p:nvSpPr>
          <p:spPr>
            <a:xfrm>
              <a:off x="1796006" y="2496646"/>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946" name="pl946"/>
            <p:cNvSpPr/>
            <p:nvPr/>
          </p:nvSpPr>
          <p:spPr>
            <a:xfrm>
              <a:off x="1796006" y="2489962"/>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947" name="pl947"/>
            <p:cNvSpPr/>
            <p:nvPr/>
          </p:nvSpPr>
          <p:spPr>
            <a:xfrm>
              <a:off x="1796006" y="2510013"/>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48" name="pl948"/>
            <p:cNvSpPr/>
            <p:nvPr/>
          </p:nvSpPr>
          <p:spPr>
            <a:xfrm>
              <a:off x="1796006" y="2496646"/>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949" name="pl949"/>
            <p:cNvSpPr/>
            <p:nvPr/>
          </p:nvSpPr>
          <p:spPr>
            <a:xfrm>
              <a:off x="1796006" y="2523380"/>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50" name="pl950"/>
            <p:cNvSpPr/>
            <p:nvPr/>
          </p:nvSpPr>
          <p:spPr>
            <a:xfrm>
              <a:off x="1796006" y="252338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51" name="pl951"/>
            <p:cNvSpPr/>
            <p:nvPr/>
          </p:nvSpPr>
          <p:spPr>
            <a:xfrm>
              <a:off x="1796006" y="2469912"/>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952" name="pl952"/>
            <p:cNvSpPr/>
            <p:nvPr/>
          </p:nvSpPr>
          <p:spPr>
            <a:xfrm>
              <a:off x="1796006" y="251001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53" name="pl953"/>
            <p:cNvSpPr/>
            <p:nvPr/>
          </p:nvSpPr>
          <p:spPr>
            <a:xfrm>
              <a:off x="1796006" y="2483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54" name="pl954"/>
            <p:cNvSpPr/>
            <p:nvPr/>
          </p:nvSpPr>
          <p:spPr>
            <a:xfrm>
              <a:off x="1796006"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55" name="pl955"/>
            <p:cNvSpPr/>
            <p:nvPr/>
          </p:nvSpPr>
          <p:spPr>
            <a:xfrm>
              <a:off x="1796006" y="2503329"/>
              <a:ext cx="896845" cy="26734"/>
            </a:xfrm>
            <a:custGeom>
              <a:avLst/>
              <a:pathLst>
                <a:path w="896845" h="26734">
                  <a:moveTo>
                    <a:pt x="0" y="0"/>
                  </a:moveTo>
                  <a:lnTo>
                    <a:pt x="179369" y="26734"/>
                  </a:lnTo>
                  <a:lnTo>
                    <a:pt x="358738" y="26734"/>
                  </a:lnTo>
                  <a:lnTo>
                    <a:pt x="538107" y="26734"/>
                  </a:lnTo>
                  <a:lnTo>
                    <a:pt x="717476" y="26734"/>
                  </a:lnTo>
                  <a:lnTo>
                    <a:pt x="896845" y="26734"/>
                  </a:lnTo>
                </a:path>
              </a:pathLst>
            </a:custGeom>
            <a:ln w="35231" cap="flat">
              <a:solidFill>
                <a:srgbClr val="BEBEBE">
                  <a:alpha val="69803"/>
                </a:srgbClr>
              </a:solidFill>
              <a:prstDash val="solid"/>
              <a:round/>
            </a:ln>
          </p:spPr>
          <p:txBody>
            <a:bodyPr/>
            <a:lstStyle/>
            <a:p/>
          </p:txBody>
        </p:sp>
        <p:sp>
          <p:nvSpPr>
            <p:cNvPr id="956" name="pl956"/>
            <p:cNvSpPr/>
            <p:nvPr/>
          </p:nvSpPr>
          <p:spPr>
            <a:xfrm>
              <a:off x="1796006"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57" name="pl957"/>
            <p:cNvSpPr/>
            <p:nvPr/>
          </p:nvSpPr>
          <p:spPr>
            <a:xfrm>
              <a:off x="1796006" y="2489962"/>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958" name="pl958"/>
            <p:cNvSpPr/>
            <p:nvPr/>
          </p:nvSpPr>
          <p:spPr>
            <a:xfrm>
              <a:off x="1796006" y="2483279"/>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959" name="pl959"/>
            <p:cNvSpPr/>
            <p:nvPr/>
          </p:nvSpPr>
          <p:spPr>
            <a:xfrm>
              <a:off x="1796006" y="252338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60" name="pl960"/>
            <p:cNvSpPr/>
            <p:nvPr/>
          </p:nvSpPr>
          <p:spPr>
            <a:xfrm>
              <a:off x="1796006" y="2510013"/>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961" name="pl961"/>
            <p:cNvSpPr/>
            <p:nvPr/>
          </p:nvSpPr>
          <p:spPr>
            <a:xfrm>
              <a:off x="1796006" y="2516697"/>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962" name="pl962"/>
            <p:cNvSpPr/>
            <p:nvPr/>
          </p:nvSpPr>
          <p:spPr>
            <a:xfrm>
              <a:off x="1796006" y="2476595"/>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963" name="pl963"/>
            <p:cNvSpPr/>
            <p:nvPr/>
          </p:nvSpPr>
          <p:spPr>
            <a:xfrm>
              <a:off x="1796006" y="2503329"/>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964" name="pl964"/>
            <p:cNvSpPr/>
            <p:nvPr/>
          </p:nvSpPr>
          <p:spPr>
            <a:xfrm>
              <a:off x="1796006" y="2503329"/>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965" name="pl965"/>
            <p:cNvSpPr/>
            <p:nvPr/>
          </p:nvSpPr>
          <p:spPr>
            <a:xfrm>
              <a:off x="1796006"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66" name="pl966"/>
            <p:cNvSpPr/>
            <p:nvPr/>
          </p:nvSpPr>
          <p:spPr>
            <a:xfrm>
              <a:off x="1796006" y="2516697"/>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967" name="pl967"/>
            <p:cNvSpPr/>
            <p:nvPr/>
          </p:nvSpPr>
          <p:spPr>
            <a:xfrm>
              <a:off x="1796006"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68" name="pl968"/>
            <p:cNvSpPr/>
            <p:nvPr/>
          </p:nvSpPr>
          <p:spPr>
            <a:xfrm>
              <a:off x="1796006" y="2469912"/>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969" name="pl969"/>
            <p:cNvSpPr/>
            <p:nvPr/>
          </p:nvSpPr>
          <p:spPr>
            <a:xfrm>
              <a:off x="1796006" y="2496646"/>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970" name="pl970"/>
            <p:cNvSpPr/>
            <p:nvPr/>
          </p:nvSpPr>
          <p:spPr>
            <a:xfrm>
              <a:off x="1796006" y="2496646"/>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971" name="pl971"/>
            <p:cNvSpPr/>
            <p:nvPr/>
          </p:nvSpPr>
          <p:spPr>
            <a:xfrm>
              <a:off x="1796006" y="2510013"/>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972" name="pl972"/>
            <p:cNvSpPr/>
            <p:nvPr/>
          </p:nvSpPr>
          <p:spPr>
            <a:xfrm>
              <a:off x="1796006"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73" name="pl973"/>
            <p:cNvSpPr/>
            <p:nvPr/>
          </p:nvSpPr>
          <p:spPr>
            <a:xfrm>
              <a:off x="1796006" y="2496646"/>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974" name="pl974"/>
            <p:cNvSpPr/>
            <p:nvPr/>
          </p:nvSpPr>
          <p:spPr>
            <a:xfrm>
              <a:off x="1796006" y="2362974"/>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975" name="pl975"/>
            <p:cNvSpPr/>
            <p:nvPr/>
          </p:nvSpPr>
          <p:spPr>
            <a:xfrm>
              <a:off x="1796006" y="2496646"/>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76" name="pl976"/>
            <p:cNvSpPr/>
            <p:nvPr/>
          </p:nvSpPr>
          <p:spPr>
            <a:xfrm>
              <a:off x="1796006"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77" name="pl977"/>
            <p:cNvSpPr/>
            <p:nvPr/>
          </p:nvSpPr>
          <p:spPr>
            <a:xfrm>
              <a:off x="1796006" y="2483279"/>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978" name="pl978"/>
            <p:cNvSpPr/>
            <p:nvPr/>
          </p:nvSpPr>
          <p:spPr>
            <a:xfrm>
              <a:off x="1796006"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79" name="pl979"/>
            <p:cNvSpPr/>
            <p:nvPr/>
          </p:nvSpPr>
          <p:spPr>
            <a:xfrm>
              <a:off x="1796006" y="2456544"/>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980" name="pl980"/>
            <p:cNvSpPr/>
            <p:nvPr/>
          </p:nvSpPr>
          <p:spPr>
            <a:xfrm>
              <a:off x="1796006"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81" name="pl981"/>
            <p:cNvSpPr/>
            <p:nvPr/>
          </p:nvSpPr>
          <p:spPr>
            <a:xfrm>
              <a:off x="1796006" y="2516697"/>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982" name="pl982"/>
            <p:cNvSpPr/>
            <p:nvPr/>
          </p:nvSpPr>
          <p:spPr>
            <a:xfrm>
              <a:off x="1796006" y="2503329"/>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983" name="pl983"/>
            <p:cNvSpPr/>
            <p:nvPr/>
          </p:nvSpPr>
          <p:spPr>
            <a:xfrm>
              <a:off x="1796006" y="2523380"/>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984" name="pl984"/>
            <p:cNvSpPr/>
            <p:nvPr/>
          </p:nvSpPr>
          <p:spPr>
            <a:xfrm>
              <a:off x="1796006" y="2496646"/>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985" name="pl985"/>
            <p:cNvSpPr/>
            <p:nvPr/>
          </p:nvSpPr>
          <p:spPr>
            <a:xfrm>
              <a:off x="1796006" y="2516697"/>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986" name="pl986"/>
            <p:cNvSpPr/>
            <p:nvPr/>
          </p:nvSpPr>
          <p:spPr>
            <a:xfrm>
              <a:off x="1796006" y="2510013"/>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987" name="pl987"/>
            <p:cNvSpPr/>
            <p:nvPr/>
          </p:nvSpPr>
          <p:spPr>
            <a:xfrm>
              <a:off x="1796006" y="2483279"/>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988" name="pl988"/>
            <p:cNvSpPr/>
            <p:nvPr/>
          </p:nvSpPr>
          <p:spPr>
            <a:xfrm>
              <a:off x="1796006" y="2496646"/>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989" name="pl989"/>
            <p:cNvSpPr/>
            <p:nvPr/>
          </p:nvSpPr>
          <p:spPr>
            <a:xfrm>
              <a:off x="1796006" y="2516697"/>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990" name="pl990"/>
            <p:cNvSpPr/>
            <p:nvPr/>
          </p:nvSpPr>
          <p:spPr>
            <a:xfrm>
              <a:off x="1796006" y="2516697"/>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991" name="pl991"/>
            <p:cNvSpPr/>
            <p:nvPr/>
          </p:nvSpPr>
          <p:spPr>
            <a:xfrm>
              <a:off x="1796006" y="2503329"/>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992" name="pl992"/>
            <p:cNvSpPr/>
            <p:nvPr/>
          </p:nvSpPr>
          <p:spPr>
            <a:xfrm>
              <a:off x="1796006" y="2516697"/>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993" name="pl993"/>
            <p:cNvSpPr/>
            <p:nvPr/>
          </p:nvSpPr>
          <p:spPr>
            <a:xfrm>
              <a:off x="1796006" y="2496646"/>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994" name="pl994"/>
            <p:cNvSpPr/>
            <p:nvPr/>
          </p:nvSpPr>
          <p:spPr>
            <a:xfrm>
              <a:off x="1796006" y="2503329"/>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995" name="pl995"/>
            <p:cNvSpPr/>
            <p:nvPr/>
          </p:nvSpPr>
          <p:spPr>
            <a:xfrm>
              <a:off x="1796006" y="2483279"/>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996" name="pl996"/>
            <p:cNvSpPr/>
            <p:nvPr/>
          </p:nvSpPr>
          <p:spPr>
            <a:xfrm>
              <a:off x="1796006" y="2510013"/>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997" name="pl997"/>
            <p:cNvSpPr/>
            <p:nvPr/>
          </p:nvSpPr>
          <p:spPr>
            <a:xfrm>
              <a:off x="1796006" y="2469912"/>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40651" cap="flat">
              <a:solidFill>
                <a:srgbClr val="000000">
                  <a:alpha val="100000"/>
                </a:srgbClr>
              </a:solidFill>
              <a:prstDash val="solid"/>
              <a:round/>
            </a:ln>
          </p:spPr>
          <p:txBody>
            <a:bodyPr/>
            <a:lstStyle/>
            <a:p/>
          </p:txBody>
        </p:sp>
        <p:sp>
          <p:nvSpPr>
            <p:cNvPr id="998" name="pl998"/>
            <p:cNvSpPr/>
            <p:nvPr/>
          </p:nvSpPr>
          <p:spPr>
            <a:xfrm>
              <a:off x="1796006" y="2469912"/>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62B200">
                  <a:alpha val="100000"/>
                </a:srgbClr>
              </a:solidFill>
              <a:prstDash val="solid"/>
              <a:round/>
            </a:ln>
          </p:spPr>
          <p:txBody>
            <a:bodyPr/>
            <a:lstStyle/>
            <a:p/>
          </p:txBody>
        </p:sp>
        <p:sp>
          <p:nvSpPr>
            <p:cNvPr id="999" name="pl999"/>
            <p:cNvSpPr/>
            <p:nvPr/>
          </p:nvSpPr>
          <p:spPr>
            <a:xfrm>
              <a:off x="1751164" y="2530064"/>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000" name="tx1000"/>
            <p:cNvSpPr/>
            <p:nvPr/>
          </p:nvSpPr>
          <p:spPr>
            <a:xfrm>
              <a:off x="1765861" y="231199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1001" name="tx1001"/>
            <p:cNvSpPr/>
            <p:nvPr/>
          </p:nvSpPr>
          <p:spPr>
            <a:xfrm>
              <a:off x="1945230" y="2321328"/>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1002" name="tx1002"/>
            <p:cNvSpPr/>
            <p:nvPr/>
          </p:nvSpPr>
          <p:spPr>
            <a:xfrm>
              <a:off x="2124599" y="231199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1003" name="tx1003"/>
            <p:cNvSpPr/>
            <p:nvPr/>
          </p:nvSpPr>
          <p:spPr>
            <a:xfrm>
              <a:off x="2303969" y="230531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1004" name="tx1004"/>
            <p:cNvSpPr/>
            <p:nvPr/>
          </p:nvSpPr>
          <p:spPr>
            <a:xfrm>
              <a:off x="2483338" y="232536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1005" name="tx1005"/>
            <p:cNvSpPr/>
            <p:nvPr/>
          </p:nvSpPr>
          <p:spPr>
            <a:xfrm>
              <a:off x="2662707" y="232536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1006" name="rc1006"/>
            <p:cNvSpPr/>
            <p:nvPr/>
          </p:nvSpPr>
          <p:spPr>
            <a:xfrm>
              <a:off x="1751164" y="2831224"/>
              <a:ext cx="986530" cy="367596"/>
            </a:xfrm>
            <a:prstGeom prst="rect">
              <a:avLst/>
            </a:prstGeom>
            <a:solidFill>
              <a:srgbClr val="EBEBEB">
                <a:alpha val="100000"/>
              </a:srgbClr>
            </a:solidFill>
          </p:spPr>
          <p:txBody>
            <a:bodyPr/>
            <a:lstStyle/>
            <a:p/>
          </p:txBody>
        </p:sp>
        <p:sp>
          <p:nvSpPr>
            <p:cNvPr id="1007" name="pl1007"/>
            <p:cNvSpPr/>
            <p:nvPr/>
          </p:nvSpPr>
          <p:spPr>
            <a:xfrm>
              <a:off x="1751164" y="309856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008" name="pl1008"/>
            <p:cNvSpPr/>
            <p:nvPr/>
          </p:nvSpPr>
          <p:spPr>
            <a:xfrm>
              <a:off x="1751164" y="293147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009" name="pl1009"/>
            <p:cNvSpPr/>
            <p:nvPr/>
          </p:nvSpPr>
          <p:spPr>
            <a:xfrm>
              <a:off x="1885691"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10" name="pl1010"/>
            <p:cNvSpPr/>
            <p:nvPr/>
          </p:nvSpPr>
          <p:spPr>
            <a:xfrm>
              <a:off x="2065060"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11" name="pl1011"/>
            <p:cNvSpPr/>
            <p:nvPr/>
          </p:nvSpPr>
          <p:spPr>
            <a:xfrm>
              <a:off x="2244429"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12" name="pl1012"/>
            <p:cNvSpPr/>
            <p:nvPr/>
          </p:nvSpPr>
          <p:spPr>
            <a:xfrm>
              <a:off x="2423798"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13" name="pl1013"/>
            <p:cNvSpPr/>
            <p:nvPr/>
          </p:nvSpPr>
          <p:spPr>
            <a:xfrm>
              <a:off x="2603167"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14" name="pl1014"/>
            <p:cNvSpPr/>
            <p:nvPr/>
          </p:nvSpPr>
          <p:spPr>
            <a:xfrm>
              <a:off x="1751164" y="318211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015" name="pl1015"/>
            <p:cNvSpPr/>
            <p:nvPr/>
          </p:nvSpPr>
          <p:spPr>
            <a:xfrm>
              <a:off x="1751164" y="301502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016" name="pl1016"/>
            <p:cNvSpPr/>
            <p:nvPr/>
          </p:nvSpPr>
          <p:spPr>
            <a:xfrm>
              <a:off x="1751164" y="284793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017" name="pl1017"/>
            <p:cNvSpPr/>
            <p:nvPr/>
          </p:nvSpPr>
          <p:spPr>
            <a:xfrm>
              <a:off x="1796006"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018" name="pl1018"/>
            <p:cNvSpPr/>
            <p:nvPr/>
          </p:nvSpPr>
          <p:spPr>
            <a:xfrm>
              <a:off x="1975375"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019" name="pl1019"/>
            <p:cNvSpPr/>
            <p:nvPr/>
          </p:nvSpPr>
          <p:spPr>
            <a:xfrm>
              <a:off x="2154744"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020" name="pl1020"/>
            <p:cNvSpPr/>
            <p:nvPr/>
          </p:nvSpPr>
          <p:spPr>
            <a:xfrm>
              <a:off x="2334113"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021" name="pl1021"/>
            <p:cNvSpPr/>
            <p:nvPr/>
          </p:nvSpPr>
          <p:spPr>
            <a:xfrm>
              <a:off x="2513483"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022" name="pl1022"/>
            <p:cNvSpPr/>
            <p:nvPr/>
          </p:nvSpPr>
          <p:spPr>
            <a:xfrm>
              <a:off x="2692852"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023" name="pl1023"/>
            <p:cNvSpPr/>
            <p:nvPr/>
          </p:nvSpPr>
          <p:spPr>
            <a:xfrm>
              <a:off x="1796006" y="3162061"/>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1024" name="pl1024"/>
            <p:cNvSpPr/>
            <p:nvPr/>
          </p:nvSpPr>
          <p:spPr>
            <a:xfrm>
              <a:off x="1796006" y="3175428"/>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1025" name="pl1025"/>
            <p:cNvSpPr/>
            <p:nvPr/>
          </p:nvSpPr>
          <p:spPr>
            <a:xfrm>
              <a:off x="1796006" y="3175428"/>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026" name="pl1026"/>
            <p:cNvSpPr/>
            <p:nvPr/>
          </p:nvSpPr>
          <p:spPr>
            <a:xfrm>
              <a:off x="1796006" y="3155377"/>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1027" name="pl1027"/>
            <p:cNvSpPr/>
            <p:nvPr/>
          </p:nvSpPr>
          <p:spPr>
            <a:xfrm>
              <a:off x="1796006" y="3155377"/>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028" name="pl1028"/>
            <p:cNvSpPr/>
            <p:nvPr/>
          </p:nvSpPr>
          <p:spPr>
            <a:xfrm>
              <a:off x="1796006" y="3108592"/>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1029" name="pl1029"/>
            <p:cNvSpPr/>
            <p:nvPr/>
          </p:nvSpPr>
          <p:spPr>
            <a:xfrm>
              <a:off x="1796006" y="3088542"/>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1030" name="pl1030"/>
            <p:cNvSpPr/>
            <p:nvPr/>
          </p:nvSpPr>
          <p:spPr>
            <a:xfrm>
              <a:off x="1796006" y="3175428"/>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1031" name="pl1031"/>
            <p:cNvSpPr/>
            <p:nvPr/>
          </p:nvSpPr>
          <p:spPr>
            <a:xfrm>
              <a:off x="1796006" y="3135327"/>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1032" name="pl1032"/>
            <p:cNvSpPr/>
            <p:nvPr/>
          </p:nvSpPr>
          <p:spPr>
            <a:xfrm>
              <a:off x="1796006" y="3175428"/>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033" name="pl1033"/>
            <p:cNvSpPr/>
            <p:nvPr/>
          </p:nvSpPr>
          <p:spPr>
            <a:xfrm>
              <a:off x="1796006"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34" name="pl1034"/>
            <p:cNvSpPr/>
            <p:nvPr/>
          </p:nvSpPr>
          <p:spPr>
            <a:xfrm>
              <a:off x="1796006" y="3162061"/>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35" name="pl1035"/>
            <p:cNvSpPr/>
            <p:nvPr/>
          </p:nvSpPr>
          <p:spPr>
            <a:xfrm>
              <a:off x="1796006" y="3162061"/>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036" name="pl1036"/>
            <p:cNvSpPr/>
            <p:nvPr/>
          </p:nvSpPr>
          <p:spPr>
            <a:xfrm>
              <a:off x="1796006" y="3148694"/>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1037" name="pl1037"/>
            <p:cNvSpPr/>
            <p:nvPr/>
          </p:nvSpPr>
          <p:spPr>
            <a:xfrm>
              <a:off x="1796006" y="3142010"/>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1038" name="pl1038"/>
            <p:cNvSpPr/>
            <p:nvPr/>
          </p:nvSpPr>
          <p:spPr>
            <a:xfrm>
              <a:off x="1796006" y="3162061"/>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39" name="pl1039"/>
            <p:cNvSpPr/>
            <p:nvPr/>
          </p:nvSpPr>
          <p:spPr>
            <a:xfrm>
              <a:off x="1796006" y="3148694"/>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1040" name="pl1040"/>
            <p:cNvSpPr/>
            <p:nvPr/>
          </p:nvSpPr>
          <p:spPr>
            <a:xfrm>
              <a:off x="1796006" y="3175428"/>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41" name="pl1041"/>
            <p:cNvSpPr/>
            <p:nvPr/>
          </p:nvSpPr>
          <p:spPr>
            <a:xfrm>
              <a:off x="1796006" y="317542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42" name="pl1042"/>
            <p:cNvSpPr/>
            <p:nvPr/>
          </p:nvSpPr>
          <p:spPr>
            <a:xfrm>
              <a:off x="1796006" y="3121960"/>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1043" name="pl1043"/>
            <p:cNvSpPr/>
            <p:nvPr/>
          </p:nvSpPr>
          <p:spPr>
            <a:xfrm>
              <a:off x="1796006" y="316206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44" name="pl1044"/>
            <p:cNvSpPr/>
            <p:nvPr/>
          </p:nvSpPr>
          <p:spPr>
            <a:xfrm>
              <a:off x="1796006" y="313532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45" name="pl1045"/>
            <p:cNvSpPr/>
            <p:nvPr/>
          </p:nvSpPr>
          <p:spPr>
            <a:xfrm>
              <a:off x="1796006"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46" name="pl1046"/>
            <p:cNvSpPr/>
            <p:nvPr/>
          </p:nvSpPr>
          <p:spPr>
            <a:xfrm>
              <a:off x="1796006" y="3155377"/>
              <a:ext cx="896845" cy="26734"/>
            </a:xfrm>
            <a:custGeom>
              <a:avLst/>
              <a:pathLst>
                <a:path w="896845" h="26734">
                  <a:moveTo>
                    <a:pt x="0" y="0"/>
                  </a:moveTo>
                  <a:lnTo>
                    <a:pt x="179369" y="26734"/>
                  </a:lnTo>
                  <a:lnTo>
                    <a:pt x="358738" y="26734"/>
                  </a:lnTo>
                  <a:lnTo>
                    <a:pt x="538107" y="26734"/>
                  </a:lnTo>
                  <a:lnTo>
                    <a:pt x="717476" y="26734"/>
                  </a:lnTo>
                  <a:lnTo>
                    <a:pt x="896845" y="26734"/>
                  </a:lnTo>
                </a:path>
              </a:pathLst>
            </a:custGeom>
            <a:ln w="35231" cap="flat">
              <a:solidFill>
                <a:srgbClr val="BEBEBE">
                  <a:alpha val="69803"/>
                </a:srgbClr>
              </a:solidFill>
              <a:prstDash val="solid"/>
              <a:round/>
            </a:ln>
          </p:spPr>
          <p:txBody>
            <a:bodyPr/>
            <a:lstStyle/>
            <a:p/>
          </p:txBody>
        </p:sp>
        <p:sp>
          <p:nvSpPr>
            <p:cNvPr id="1047" name="pl1047"/>
            <p:cNvSpPr/>
            <p:nvPr/>
          </p:nvSpPr>
          <p:spPr>
            <a:xfrm>
              <a:off x="1796006"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48" name="pl1048"/>
            <p:cNvSpPr/>
            <p:nvPr/>
          </p:nvSpPr>
          <p:spPr>
            <a:xfrm>
              <a:off x="1796006" y="3142010"/>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1049" name="pl1049"/>
            <p:cNvSpPr/>
            <p:nvPr/>
          </p:nvSpPr>
          <p:spPr>
            <a:xfrm>
              <a:off x="1796006" y="3135327"/>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1050" name="pl1050"/>
            <p:cNvSpPr/>
            <p:nvPr/>
          </p:nvSpPr>
          <p:spPr>
            <a:xfrm>
              <a:off x="1796006" y="317542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51" name="pl1051"/>
            <p:cNvSpPr/>
            <p:nvPr/>
          </p:nvSpPr>
          <p:spPr>
            <a:xfrm>
              <a:off x="1796006" y="3162061"/>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1052" name="pl1052"/>
            <p:cNvSpPr/>
            <p:nvPr/>
          </p:nvSpPr>
          <p:spPr>
            <a:xfrm>
              <a:off x="1796006" y="3168745"/>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1053" name="pl1053"/>
            <p:cNvSpPr/>
            <p:nvPr/>
          </p:nvSpPr>
          <p:spPr>
            <a:xfrm>
              <a:off x="1796006" y="3128643"/>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1054" name="pl1054"/>
            <p:cNvSpPr/>
            <p:nvPr/>
          </p:nvSpPr>
          <p:spPr>
            <a:xfrm>
              <a:off x="1796006" y="3155377"/>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1055" name="pl1055"/>
            <p:cNvSpPr/>
            <p:nvPr/>
          </p:nvSpPr>
          <p:spPr>
            <a:xfrm>
              <a:off x="1796006" y="3155377"/>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056" name="pl1056"/>
            <p:cNvSpPr/>
            <p:nvPr/>
          </p:nvSpPr>
          <p:spPr>
            <a:xfrm>
              <a:off x="1796006"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57" name="pl1057"/>
            <p:cNvSpPr/>
            <p:nvPr/>
          </p:nvSpPr>
          <p:spPr>
            <a:xfrm>
              <a:off x="1796006" y="3168745"/>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1058" name="pl1058"/>
            <p:cNvSpPr/>
            <p:nvPr/>
          </p:nvSpPr>
          <p:spPr>
            <a:xfrm>
              <a:off x="1796006"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59" name="pl1059"/>
            <p:cNvSpPr/>
            <p:nvPr/>
          </p:nvSpPr>
          <p:spPr>
            <a:xfrm>
              <a:off x="1796006" y="3121960"/>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1060" name="pl1060"/>
            <p:cNvSpPr/>
            <p:nvPr/>
          </p:nvSpPr>
          <p:spPr>
            <a:xfrm>
              <a:off x="1796006" y="3148694"/>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1061" name="pl1061"/>
            <p:cNvSpPr/>
            <p:nvPr/>
          </p:nvSpPr>
          <p:spPr>
            <a:xfrm>
              <a:off x="1796006" y="3148694"/>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062" name="pl1062"/>
            <p:cNvSpPr/>
            <p:nvPr/>
          </p:nvSpPr>
          <p:spPr>
            <a:xfrm>
              <a:off x="1796006" y="3162061"/>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1063" name="pl1063"/>
            <p:cNvSpPr/>
            <p:nvPr/>
          </p:nvSpPr>
          <p:spPr>
            <a:xfrm>
              <a:off x="1796006"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64" name="pl1064"/>
            <p:cNvSpPr/>
            <p:nvPr/>
          </p:nvSpPr>
          <p:spPr>
            <a:xfrm>
              <a:off x="1796006" y="3148694"/>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1065" name="pl1065"/>
            <p:cNvSpPr/>
            <p:nvPr/>
          </p:nvSpPr>
          <p:spPr>
            <a:xfrm>
              <a:off x="1796006" y="3015022"/>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1066" name="pl1066"/>
            <p:cNvSpPr/>
            <p:nvPr/>
          </p:nvSpPr>
          <p:spPr>
            <a:xfrm>
              <a:off x="1796006" y="3148694"/>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67" name="pl1067"/>
            <p:cNvSpPr/>
            <p:nvPr/>
          </p:nvSpPr>
          <p:spPr>
            <a:xfrm>
              <a:off x="1796006"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68" name="pl1068"/>
            <p:cNvSpPr/>
            <p:nvPr/>
          </p:nvSpPr>
          <p:spPr>
            <a:xfrm>
              <a:off x="1796006" y="3135327"/>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1069" name="pl1069"/>
            <p:cNvSpPr/>
            <p:nvPr/>
          </p:nvSpPr>
          <p:spPr>
            <a:xfrm>
              <a:off x="1796006"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70" name="pl1070"/>
            <p:cNvSpPr/>
            <p:nvPr/>
          </p:nvSpPr>
          <p:spPr>
            <a:xfrm>
              <a:off x="1796006" y="3108592"/>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1071" name="pl1071"/>
            <p:cNvSpPr/>
            <p:nvPr/>
          </p:nvSpPr>
          <p:spPr>
            <a:xfrm>
              <a:off x="1796006"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72" name="pl1072"/>
            <p:cNvSpPr/>
            <p:nvPr/>
          </p:nvSpPr>
          <p:spPr>
            <a:xfrm>
              <a:off x="1796006" y="3168745"/>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1073" name="pl1073"/>
            <p:cNvSpPr/>
            <p:nvPr/>
          </p:nvSpPr>
          <p:spPr>
            <a:xfrm>
              <a:off x="1796006" y="3155377"/>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1074" name="pl1074"/>
            <p:cNvSpPr/>
            <p:nvPr/>
          </p:nvSpPr>
          <p:spPr>
            <a:xfrm>
              <a:off x="1796006" y="3175428"/>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075" name="pl1075"/>
            <p:cNvSpPr/>
            <p:nvPr/>
          </p:nvSpPr>
          <p:spPr>
            <a:xfrm>
              <a:off x="1796006" y="3148694"/>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1076" name="pl1076"/>
            <p:cNvSpPr/>
            <p:nvPr/>
          </p:nvSpPr>
          <p:spPr>
            <a:xfrm>
              <a:off x="1796006" y="3168745"/>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1077" name="pl1077"/>
            <p:cNvSpPr/>
            <p:nvPr/>
          </p:nvSpPr>
          <p:spPr>
            <a:xfrm>
              <a:off x="1796006" y="3162061"/>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1078" name="pl1078"/>
            <p:cNvSpPr/>
            <p:nvPr/>
          </p:nvSpPr>
          <p:spPr>
            <a:xfrm>
              <a:off x="1796006" y="3135327"/>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1079" name="pl1079"/>
            <p:cNvSpPr/>
            <p:nvPr/>
          </p:nvSpPr>
          <p:spPr>
            <a:xfrm>
              <a:off x="1796006" y="3148694"/>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1080" name="pl1080"/>
            <p:cNvSpPr/>
            <p:nvPr/>
          </p:nvSpPr>
          <p:spPr>
            <a:xfrm>
              <a:off x="1796006" y="3168745"/>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081" name="pl1081"/>
            <p:cNvSpPr/>
            <p:nvPr/>
          </p:nvSpPr>
          <p:spPr>
            <a:xfrm>
              <a:off x="1796006" y="3168745"/>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1082" name="pl1082"/>
            <p:cNvSpPr/>
            <p:nvPr/>
          </p:nvSpPr>
          <p:spPr>
            <a:xfrm>
              <a:off x="1796006" y="3155377"/>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1083" name="pl1083"/>
            <p:cNvSpPr/>
            <p:nvPr/>
          </p:nvSpPr>
          <p:spPr>
            <a:xfrm>
              <a:off x="1796006" y="3168745"/>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084" name="pl1084"/>
            <p:cNvSpPr/>
            <p:nvPr/>
          </p:nvSpPr>
          <p:spPr>
            <a:xfrm>
              <a:off x="1796006" y="314869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085" name="pl1085"/>
            <p:cNvSpPr/>
            <p:nvPr/>
          </p:nvSpPr>
          <p:spPr>
            <a:xfrm>
              <a:off x="1796006" y="3155377"/>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086" name="pl1086"/>
            <p:cNvSpPr/>
            <p:nvPr/>
          </p:nvSpPr>
          <p:spPr>
            <a:xfrm>
              <a:off x="1796006" y="3135327"/>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1087" name="pl1087"/>
            <p:cNvSpPr/>
            <p:nvPr/>
          </p:nvSpPr>
          <p:spPr>
            <a:xfrm>
              <a:off x="1796006" y="3162061"/>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1088" name="pl1088"/>
            <p:cNvSpPr/>
            <p:nvPr/>
          </p:nvSpPr>
          <p:spPr>
            <a:xfrm>
              <a:off x="1796006" y="3175428"/>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1089" name="pl1089"/>
            <p:cNvSpPr/>
            <p:nvPr/>
          </p:nvSpPr>
          <p:spPr>
            <a:xfrm>
              <a:off x="1796006" y="317542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00BF80">
                  <a:alpha val="100000"/>
                </a:srgbClr>
              </a:solidFill>
              <a:prstDash val="solid"/>
              <a:round/>
            </a:ln>
          </p:spPr>
          <p:txBody>
            <a:bodyPr/>
            <a:lstStyle/>
            <a:p/>
          </p:txBody>
        </p:sp>
        <p:sp>
          <p:nvSpPr>
            <p:cNvPr id="1090" name="pl1090"/>
            <p:cNvSpPr/>
            <p:nvPr/>
          </p:nvSpPr>
          <p:spPr>
            <a:xfrm>
              <a:off x="1751164" y="3182112"/>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091" name="tx1091"/>
            <p:cNvSpPr/>
            <p:nvPr/>
          </p:nvSpPr>
          <p:spPr>
            <a:xfrm>
              <a:off x="1765861" y="301215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092" name="tx1092"/>
            <p:cNvSpPr/>
            <p:nvPr/>
          </p:nvSpPr>
          <p:spPr>
            <a:xfrm>
              <a:off x="1945230" y="301215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093" name="tx1093"/>
            <p:cNvSpPr/>
            <p:nvPr/>
          </p:nvSpPr>
          <p:spPr>
            <a:xfrm>
              <a:off x="2124599" y="301215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094" name="tx1094"/>
            <p:cNvSpPr/>
            <p:nvPr/>
          </p:nvSpPr>
          <p:spPr>
            <a:xfrm>
              <a:off x="2303969" y="301215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095" name="tx1095"/>
            <p:cNvSpPr/>
            <p:nvPr/>
          </p:nvSpPr>
          <p:spPr>
            <a:xfrm>
              <a:off x="2483338" y="301215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096" name="tx1096"/>
            <p:cNvSpPr/>
            <p:nvPr/>
          </p:nvSpPr>
          <p:spPr>
            <a:xfrm>
              <a:off x="2662707" y="301215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097" name="rc1097"/>
            <p:cNvSpPr/>
            <p:nvPr/>
          </p:nvSpPr>
          <p:spPr>
            <a:xfrm>
              <a:off x="1751164" y="3483272"/>
              <a:ext cx="986530" cy="367596"/>
            </a:xfrm>
            <a:prstGeom prst="rect">
              <a:avLst/>
            </a:prstGeom>
            <a:solidFill>
              <a:srgbClr val="EBEBEB">
                <a:alpha val="100000"/>
              </a:srgbClr>
            </a:solidFill>
          </p:spPr>
          <p:txBody>
            <a:bodyPr/>
            <a:lstStyle/>
            <a:p/>
          </p:txBody>
        </p:sp>
        <p:sp>
          <p:nvSpPr>
            <p:cNvPr id="1098" name="pl1098"/>
            <p:cNvSpPr/>
            <p:nvPr/>
          </p:nvSpPr>
          <p:spPr>
            <a:xfrm>
              <a:off x="1751164" y="375061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099" name="pl1099"/>
            <p:cNvSpPr/>
            <p:nvPr/>
          </p:nvSpPr>
          <p:spPr>
            <a:xfrm>
              <a:off x="1751164" y="358352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100" name="pl1100"/>
            <p:cNvSpPr/>
            <p:nvPr/>
          </p:nvSpPr>
          <p:spPr>
            <a:xfrm>
              <a:off x="1885691"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101" name="pl1101"/>
            <p:cNvSpPr/>
            <p:nvPr/>
          </p:nvSpPr>
          <p:spPr>
            <a:xfrm>
              <a:off x="2065060"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102" name="pl1102"/>
            <p:cNvSpPr/>
            <p:nvPr/>
          </p:nvSpPr>
          <p:spPr>
            <a:xfrm>
              <a:off x="2244429"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103" name="pl1103"/>
            <p:cNvSpPr/>
            <p:nvPr/>
          </p:nvSpPr>
          <p:spPr>
            <a:xfrm>
              <a:off x="2423798"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104" name="pl1104"/>
            <p:cNvSpPr/>
            <p:nvPr/>
          </p:nvSpPr>
          <p:spPr>
            <a:xfrm>
              <a:off x="2603167"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105" name="pl1105"/>
            <p:cNvSpPr/>
            <p:nvPr/>
          </p:nvSpPr>
          <p:spPr>
            <a:xfrm>
              <a:off x="1751164" y="383416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106" name="pl1106"/>
            <p:cNvSpPr/>
            <p:nvPr/>
          </p:nvSpPr>
          <p:spPr>
            <a:xfrm>
              <a:off x="1751164" y="366707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107" name="pl1107"/>
            <p:cNvSpPr/>
            <p:nvPr/>
          </p:nvSpPr>
          <p:spPr>
            <a:xfrm>
              <a:off x="1751164" y="349998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108" name="pl1108"/>
            <p:cNvSpPr/>
            <p:nvPr/>
          </p:nvSpPr>
          <p:spPr>
            <a:xfrm>
              <a:off x="1796006"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09" name="pl1109"/>
            <p:cNvSpPr/>
            <p:nvPr/>
          </p:nvSpPr>
          <p:spPr>
            <a:xfrm>
              <a:off x="1975375"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10" name="pl1110"/>
            <p:cNvSpPr/>
            <p:nvPr/>
          </p:nvSpPr>
          <p:spPr>
            <a:xfrm>
              <a:off x="2154744"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11" name="pl1111"/>
            <p:cNvSpPr/>
            <p:nvPr/>
          </p:nvSpPr>
          <p:spPr>
            <a:xfrm>
              <a:off x="2334113"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12" name="pl1112"/>
            <p:cNvSpPr/>
            <p:nvPr/>
          </p:nvSpPr>
          <p:spPr>
            <a:xfrm>
              <a:off x="2513483"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13" name="pl1113"/>
            <p:cNvSpPr/>
            <p:nvPr/>
          </p:nvSpPr>
          <p:spPr>
            <a:xfrm>
              <a:off x="2692852"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14" name="pl1114"/>
            <p:cNvSpPr/>
            <p:nvPr/>
          </p:nvSpPr>
          <p:spPr>
            <a:xfrm>
              <a:off x="1796006" y="3814109"/>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1115" name="pl1115"/>
            <p:cNvSpPr/>
            <p:nvPr/>
          </p:nvSpPr>
          <p:spPr>
            <a:xfrm>
              <a:off x="1796006" y="3834160"/>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1116" name="pl1116"/>
            <p:cNvSpPr/>
            <p:nvPr/>
          </p:nvSpPr>
          <p:spPr>
            <a:xfrm>
              <a:off x="1796006" y="3827476"/>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117" name="pl1117"/>
            <p:cNvSpPr/>
            <p:nvPr/>
          </p:nvSpPr>
          <p:spPr>
            <a:xfrm>
              <a:off x="1796006" y="3807426"/>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1118" name="pl1118"/>
            <p:cNvSpPr/>
            <p:nvPr/>
          </p:nvSpPr>
          <p:spPr>
            <a:xfrm>
              <a:off x="1796006" y="3807426"/>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119" name="pl1119"/>
            <p:cNvSpPr/>
            <p:nvPr/>
          </p:nvSpPr>
          <p:spPr>
            <a:xfrm>
              <a:off x="1796006" y="3760641"/>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1120" name="pl1120"/>
            <p:cNvSpPr/>
            <p:nvPr/>
          </p:nvSpPr>
          <p:spPr>
            <a:xfrm>
              <a:off x="1796006" y="3740590"/>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1121" name="pl1121"/>
            <p:cNvSpPr/>
            <p:nvPr/>
          </p:nvSpPr>
          <p:spPr>
            <a:xfrm>
              <a:off x="1796006" y="3827476"/>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1122" name="pl1122"/>
            <p:cNvSpPr/>
            <p:nvPr/>
          </p:nvSpPr>
          <p:spPr>
            <a:xfrm>
              <a:off x="1796006" y="3787375"/>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1123" name="pl1123"/>
            <p:cNvSpPr/>
            <p:nvPr/>
          </p:nvSpPr>
          <p:spPr>
            <a:xfrm>
              <a:off x="1796006" y="3827476"/>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124" name="pl1124"/>
            <p:cNvSpPr/>
            <p:nvPr/>
          </p:nvSpPr>
          <p:spPr>
            <a:xfrm>
              <a:off x="1796006"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25" name="pl1125"/>
            <p:cNvSpPr/>
            <p:nvPr/>
          </p:nvSpPr>
          <p:spPr>
            <a:xfrm>
              <a:off x="1796006" y="3814109"/>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26" name="pl1126"/>
            <p:cNvSpPr/>
            <p:nvPr/>
          </p:nvSpPr>
          <p:spPr>
            <a:xfrm>
              <a:off x="1796006" y="3814109"/>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127" name="pl1127"/>
            <p:cNvSpPr/>
            <p:nvPr/>
          </p:nvSpPr>
          <p:spPr>
            <a:xfrm>
              <a:off x="1796006" y="3800742"/>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1128" name="pl1128"/>
            <p:cNvSpPr/>
            <p:nvPr/>
          </p:nvSpPr>
          <p:spPr>
            <a:xfrm>
              <a:off x="1796006" y="3794058"/>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1129" name="pl1129"/>
            <p:cNvSpPr/>
            <p:nvPr/>
          </p:nvSpPr>
          <p:spPr>
            <a:xfrm>
              <a:off x="1796006" y="3814109"/>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30" name="pl1130"/>
            <p:cNvSpPr/>
            <p:nvPr/>
          </p:nvSpPr>
          <p:spPr>
            <a:xfrm>
              <a:off x="1796006" y="3800742"/>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1131" name="pl1131"/>
            <p:cNvSpPr/>
            <p:nvPr/>
          </p:nvSpPr>
          <p:spPr>
            <a:xfrm>
              <a:off x="1796006" y="3827476"/>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32" name="pl1132"/>
            <p:cNvSpPr/>
            <p:nvPr/>
          </p:nvSpPr>
          <p:spPr>
            <a:xfrm>
              <a:off x="1796006" y="382747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33" name="pl1133"/>
            <p:cNvSpPr/>
            <p:nvPr/>
          </p:nvSpPr>
          <p:spPr>
            <a:xfrm>
              <a:off x="1796006" y="3774008"/>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1134" name="pl1134"/>
            <p:cNvSpPr/>
            <p:nvPr/>
          </p:nvSpPr>
          <p:spPr>
            <a:xfrm>
              <a:off x="1796006" y="381410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35" name="pl1135"/>
            <p:cNvSpPr/>
            <p:nvPr/>
          </p:nvSpPr>
          <p:spPr>
            <a:xfrm>
              <a:off x="1796006" y="378737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36" name="pl1136"/>
            <p:cNvSpPr/>
            <p:nvPr/>
          </p:nvSpPr>
          <p:spPr>
            <a:xfrm>
              <a:off x="1796006"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37" name="pl1137"/>
            <p:cNvSpPr/>
            <p:nvPr/>
          </p:nvSpPr>
          <p:spPr>
            <a:xfrm>
              <a:off x="1796006" y="3807426"/>
              <a:ext cx="896845" cy="26734"/>
            </a:xfrm>
            <a:custGeom>
              <a:avLst/>
              <a:pathLst>
                <a:path w="896845" h="26734">
                  <a:moveTo>
                    <a:pt x="0" y="0"/>
                  </a:moveTo>
                  <a:lnTo>
                    <a:pt x="179369" y="26734"/>
                  </a:lnTo>
                  <a:lnTo>
                    <a:pt x="358738" y="26734"/>
                  </a:lnTo>
                  <a:lnTo>
                    <a:pt x="538107" y="26734"/>
                  </a:lnTo>
                  <a:lnTo>
                    <a:pt x="717476" y="26734"/>
                  </a:lnTo>
                  <a:lnTo>
                    <a:pt x="896845" y="26734"/>
                  </a:lnTo>
                </a:path>
              </a:pathLst>
            </a:custGeom>
            <a:ln w="35231" cap="flat">
              <a:solidFill>
                <a:srgbClr val="BEBEBE">
                  <a:alpha val="69803"/>
                </a:srgbClr>
              </a:solidFill>
              <a:prstDash val="solid"/>
              <a:round/>
            </a:ln>
          </p:spPr>
          <p:txBody>
            <a:bodyPr/>
            <a:lstStyle/>
            <a:p/>
          </p:txBody>
        </p:sp>
        <p:sp>
          <p:nvSpPr>
            <p:cNvPr id="1138" name="pl1138"/>
            <p:cNvSpPr/>
            <p:nvPr/>
          </p:nvSpPr>
          <p:spPr>
            <a:xfrm>
              <a:off x="1796006"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39" name="pl1139"/>
            <p:cNvSpPr/>
            <p:nvPr/>
          </p:nvSpPr>
          <p:spPr>
            <a:xfrm>
              <a:off x="1796006" y="3794058"/>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1140" name="pl1140"/>
            <p:cNvSpPr/>
            <p:nvPr/>
          </p:nvSpPr>
          <p:spPr>
            <a:xfrm>
              <a:off x="1796006" y="3787375"/>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1141" name="pl1141"/>
            <p:cNvSpPr/>
            <p:nvPr/>
          </p:nvSpPr>
          <p:spPr>
            <a:xfrm>
              <a:off x="1796006" y="382747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42" name="pl1142"/>
            <p:cNvSpPr/>
            <p:nvPr/>
          </p:nvSpPr>
          <p:spPr>
            <a:xfrm>
              <a:off x="1796006" y="3814109"/>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1143" name="pl1143"/>
            <p:cNvSpPr/>
            <p:nvPr/>
          </p:nvSpPr>
          <p:spPr>
            <a:xfrm>
              <a:off x="1796006" y="3820793"/>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1144" name="pl1144"/>
            <p:cNvSpPr/>
            <p:nvPr/>
          </p:nvSpPr>
          <p:spPr>
            <a:xfrm>
              <a:off x="1796006" y="3780691"/>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1145" name="pl1145"/>
            <p:cNvSpPr/>
            <p:nvPr/>
          </p:nvSpPr>
          <p:spPr>
            <a:xfrm>
              <a:off x="1796006" y="3807426"/>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1146" name="pl1146"/>
            <p:cNvSpPr/>
            <p:nvPr/>
          </p:nvSpPr>
          <p:spPr>
            <a:xfrm>
              <a:off x="1796006" y="3807426"/>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147" name="pl1147"/>
            <p:cNvSpPr/>
            <p:nvPr/>
          </p:nvSpPr>
          <p:spPr>
            <a:xfrm>
              <a:off x="1796006"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48" name="pl1148"/>
            <p:cNvSpPr/>
            <p:nvPr/>
          </p:nvSpPr>
          <p:spPr>
            <a:xfrm>
              <a:off x="1796006" y="3820793"/>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1149" name="pl1149"/>
            <p:cNvSpPr/>
            <p:nvPr/>
          </p:nvSpPr>
          <p:spPr>
            <a:xfrm>
              <a:off x="1796006"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50" name="pl1150"/>
            <p:cNvSpPr/>
            <p:nvPr/>
          </p:nvSpPr>
          <p:spPr>
            <a:xfrm>
              <a:off x="1796006" y="3774008"/>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1151" name="pl1151"/>
            <p:cNvSpPr/>
            <p:nvPr/>
          </p:nvSpPr>
          <p:spPr>
            <a:xfrm>
              <a:off x="1796006" y="3800742"/>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1152" name="pl1152"/>
            <p:cNvSpPr/>
            <p:nvPr/>
          </p:nvSpPr>
          <p:spPr>
            <a:xfrm>
              <a:off x="1796006" y="3800742"/>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153" name="pl1153"/>
            <p:cNvSpPr/>
            <p:nvPr/>
          </p:nvSpPr>
          <p:spPr>
            <a:xfrm>
              <a:off x="1796006" y="3814109"/>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1154" name="pl1154"/>
            <p:cNvSpPr/>
            <p:nvPr/>
          </p:nvSpPr>
          <p:spPr>
            <a:xfrm>
              <a:off x="1796006"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55" name="pl1155"/>
            <p:cNvSpPr/>
            <p:nvPr/>
          </p:nvSpPr>
          <p:spPr>
            <a:xfrm>
              <a:off x="1796006" y="3800742"/>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1156" name="pl1156"/>
            <p:cNvSpPr/>
            <p:nvPr/>
          </p:nvSpPr>
          <p:spPr>
            <a:xfrm>
              <a:off x="1796006" y="3667070"/>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1157" name="pl1157"/>
            <p:cNvSpPr/>
            <p:nvPr/>
          </p:nvSpPr>
          <p:spPr>
            <a:xfrm>
              <a:off x="1796006" y="3800742"/>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58" name="pl1158"/>
            <p:cNvSpPr/>
            <p:nvPr/>
          </p:nvSpPr>
          <p:spPr>
            <a:xfrm>
              <a:off x="1796006"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59" name="pl1159"/>
            <p:cNvSpPr/>
            <p:nvPr/>
          </p:nvSpPr>
          <p:spPr>
            <a:xfrm>
              <a:off x="1796006" y="3787375"/>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1160" name="pl1160"/>
            <p:cNvSpPr/>
            <p:nvPr/>
          </p:nvSpPr>
          <p:spPr>
            <a:xfrm>
              <a:off x="1796006"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61" name="pl1161"/>
            <p:cNvSpPr/>
            <p:nvPr/>
          </p:nvSpPr>
          <p:spPr>
            <a:xfrm>
              <a:off x="1796006" y="3760641"/>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1162" name="pl1162"/>
            <p:cNvSpPr/>
            <p:nvPr/>
          </p:nvSpPr>
          <p:spPr>
            <a:xfrm>
              <a:off x="1796006"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63" name="pl1163"/>
            <p:cNvSpPr/>
            <p:nvPr/>
          </p:nvSpPr>
          <p:spPr>
            <a:xfrm>
              <a:off x="1796006" y="3820793"/>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1164" name="pl1164"/>
            <p:cNvSpPr/>
            <p:nvPr/>
          </p:nvSpPr>
          <p:spPr>
            <a:xfrm>
              <a:off x="1796006" y="3807426"/>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1165" name="pl1165"/>
            <p:cNvSpPr/>
            <p:nvPr/>
          </p:nvSpPr>
          <p:spPr>
            <a:xfrm>
              <a:off x="1796006" y="3827476"/>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166" name="pl1166"/>
            <p:cNvSpPr/>
            <p:nvPr/>
          </p:nvSpPr>
          <p:spPr>
            <a:xfrm>
              <a:off x="1796006" y="3800742"/>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1167" name="pl1167"/>
            <p:cNvSpPr/>
            <p:nvPr/>
          </p:nvSpPr>
          <p:spPr>
            <a:xfrm>
              <a:off x="1796006" y="3820793"/>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1168" name="pl1168"/>
            <p:cNvSpPr/>
            <p:nvPr/>
          </p:nvSpPr>
          <p:spPr>
            <a:xfrm>
              <a:off x="1796006" y="3814109"/>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1169" name="pl1169"/>
            <p:cNvSpPr/>
            <p:nvPr/>
          </p:nvSpPr>
          <p:spPr>
            <a:xfrm>
              <a:off x="1796006" y="3787375"/>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1170" name="pl1170"/>
            <p:cNvSpPr/>
            <p:nvPr/>
          </p:nvSpPr>
          <p:spPr>
            <a:xfrm>
              <a:off x="1796006" y="3800742"/>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1171" name="pl1171"/>
            <p:cNvSpPr/>
            <p:nvPr/>
          </p:nvSpPr>
          <p:spPr>
            <a:xfrm>
              <a:off x="1796006" y="3820793"/>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172" name="pl1172"/>
            <p:cNvSpPr/>
            <p:nvPr/>
          </p:nvSpPr>
          <p:spPr>
            <a:xfrm>
              <a:off x="1796006" y="3820793"/>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1173" name="pl1173"/>
            <p:cNvSpPr/>
            <p:nvPr/>
          </p:nvSpPr>
          <p:spPr>
            <a:xfrm>
              <a:off x="1796006" y="3807426"/>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1174" name="pl1174"/>
            <p:cNvSpPr/>
            <p:nvPr/>
          </p:nvSpPr>
          <p:spPr>
            <a:xfrm>
              <a:off x="1796006" y="3820793"/>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175" name="pl1175"/>
            <p:cNvSpPr/>
            <p:nvPr/>
          </p:nvSpPr>
          <p:spPr>
            <a:xfrm>
              <a:off x="1796006" y="3800742"/>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176" name="pl1176"/>
            <p:cNvSpPr/>
            <p:nvPr/>
          </p:nvSpPr>
          <p:spPr>
            <a:xfrm>
              <a:off x="1796006" y="3807426"/>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177" name="pl1177"/>
            <p:cNvSpPr/>
            <p:nvPr/>
          </p:nvSpPr>
          <p:spPr>
            <a:xfrm>
              <a:off x="1796006" y="3787375"/>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1178" name="pl1178"/>
            <p:cNvSpPr/>
            <p:nvPr/>
          </p:nvSpPr>
          <p:spPr>
            <a:xfrm>
              <a:off x="1796006" y="3814109"/>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1179" name="pl1179"/>
            <p:cNvSpPr/>
            <p:nvPr/>
          </p:nvSpPr>
          <p:spPr>
            <a:xfrm>
              <a:off x="1796006" y="3834160"/>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1180" name="pl1180"/>
            <p:cNvSpPr/>
            <p:nvPr/>
          </p:nvSpPr>
          <p:spPr>
            <a:xfrm>
              <a:off x="1796006"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00BCD7">
                  <a:alpha val="100000"/>
                </a:srgbClr>
              </a:solidFill>
              <a:prstDash val="solid"/>
              <a:round/>
            </a:ln>
          </p:spPr>
          <p:txBody>
            <a:bodyPr/>
            <a:lstStyle/>
            <a:p/>
          </p:txBody>
        </p:sp>
        <p:sp>
          <p:nvSpPr>
            <p:cNvPr id="1181" name="pl1181"/>
            <p:cNvSpPr/>
            <p:nvPr/>
          </p:nvSpPr>
          <p:spPr>
            <a:xfrm>
              <a:off x="1751164" y="3834160"/>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182" name="tx1182"/>
            <p:cNvSpPr/>
            <p:nvPr/>
          </p:nvSpPr>
          <p:spPr>
            <a:xfrm>
              <a:off x="1765861" y="366956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183" name="tx1183"/>
            <p:cNvSpPr/>
            <p:nvPr/>
          </p:nvSpPr>
          <p:spPr>
            <a:xfrm>
              <a:off x="1945230" y="366956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184" name="tx1184"/>
            <p:cNvSpPr/>
            <p:nvPr/>
          </p:nvSpPr>
          <p:spPr>
            <a:xfrm>
              <a:off x="2124599" y="366956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185" name="tx1185"/>
            <p:cNvSpPr/>
            <p:nvPr/>
          </p:nvSpPr>
          <p:spPr>
            <a:xfrm>
              <a:off x="2303969" y="366956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186" name="tx1186"/>
            <p:cNvSpPr/>
            <p:nvPr/>
          </p:nvSpPr>
          <p:spPr>
            <a:xfrm>
              <a:off x="2483338" y="366956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187" name="tx1187"/>
            <p:cNvSpPr/>
            <p:nvPr/>
          </p:nvSpPr>
          <p:spPr>
            <a:xfrm>
              <a:off x="2662707" y="366956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188" name="rc1188"/>
            <p:cNvSpPr/>
            <p:nvPr/>
          </p:nvSpPr>
          <p:spPr>
            <a:xfrm>
              <a:off x="1751164" y="4135320"/>
              <a:ext cx="986530" cy="367596"/>
            </a:xfrm>
            <a:prstGeom prst="rect">
              <a:avLst/>
            </a:prstGeom>
            <a:solidFill>
              <a:srgbClr val="EBEBEB">
                <a:alpha val="100000"/>
              </a:srgbClr>
            </a:solidFill>
          </p:spPr>
          <p:txBody>
            <a:bodyPr/>
            <a:lstStyle/>
            <a:p/>
          </p:txBody>
        </p:sp>
        <p:sp>
          <p:nvSpPr>
            <p:cNvPr id="1189" name="pl1189"/>
            <p:cNvSpPr/>
            <p:nvPr/>
          </p:nvSpPr>
          <p:spPr>
            <a:xfrm>
              <a:off x="1751164" y="440266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190" name="pl1190"/>
            <p:cNvSpPr/>
            <p:nvPr/>
          </p:nvSpPr>
          <p:spPr>
            <a:xfrm>
              <a:off x="1751164" y="423557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191" name="pl1191"/>
            <p:cNvSpPr/>
            <p:nvPr/>
          </p:nvSpPr>
          <p:spPr>
            <a:xfrm>
              <a:off x="1885691"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192" name="pl1192"/>
            <p:cNvSpPr/>
            <p:nvPr/>
          </p:nvSpPr>
          <p:spPr>
            <a:xfrm>
              <a:off x="2065060"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193" name="pl1193"/>
            <p:cNvSpPr/>
            <p:nvPr/>
          </p:nvSpPr>
          <p:spPr>
            <a:xfrm>
              <a:off x="2244429"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194" name="pl1194"/>
            <p:cNvSpPr/>
            <p:nvPr/>
          </p:nvSpPr>
          <p:spPr>
            <a:xfrm>
              <a:off x="2423798"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195" name="pl1195"/>
            <p:cNvSpPr/>
            <p:nvPr/>
          </p:nvSpPr>
          <p:spPr>
            <a:xfrm>
              <a:off x="2603167"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196" name="pl1196"/>
            <p:cNvSpPr/>
            <p:nvPr/>
          </p:nvSpPr>
          <p:spPr>
            <a:xfrm>
              <a:off x="1751164" y="448620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197" name="pl1197"/>
            <p:cNvSpPr/>
            <p:nvPr/>
          </p:nvSpPr>
          <p:spPr>
            <a:xfrm>
              <a:off x="1751164" y="431911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198" name="pl1198"/>
            <p:cNvSpPr/>
            <p:nvPr/>
          </p:nvSpPr>
          <p:spPr>
            <a:xfrm>
              <a:off x="1751164" y="415202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199" name="pl1199"/>
            <p:cNvSpPr/>
            <p:nvPr/>
          </p:nvSpPr>
          <p:spPr>
            <a:xfrm>
              <a:off x="1796006"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200" name="pl1200"/>
            <p:cNvSpPr/>
            <p:nvPr/>
          </p:nvSpPr>
          <p:spPr>
            <a:xfrm>
              <a:off x="1975375"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201" name="pl1201"/>
            <p:cNvSpPr/>
            <p:nvPr/>
          </p:nvSpPr>
          <p:spPr>
            <a:xfrm>
              <a:off x="2154744"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202" name="pl1202"/>
            <p:cNvSpPr/>
            <p:nvPr/>
          </p:nvSpPr>
          <p:spPr>
            <a:xfrm>
              <a:off x="2334113"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203" name="pl1203"/>
            <p:cNvSpPr/>
            <p:nvPr/>
          </p:nvSpPr>
          <p:spPr>
            <a:xfrm>
              <a:off x="2513483"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204" name="pl1204"/>
            <p:cNvSpPr/>
            <p:nvPr/>
          </p:nvSpPr>
          <p:spPr>
            <a:xfrm>
              <a:off x="2692852"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205" name="pl1205"/>
            <p:cNvSpPr/>
            <p:nvPr/>
          </p:nvSpPr>
          <p:spPr>
            <a:xfrm>
              <a:off x="1796006" y="4466157"/>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1206" name="pl1206"/>
            <p:cNvSpPr/>
            <p:nvPr/>
          </p:nvSpPr>
          <p:spPr>
            <a:xfrm>
              <a:off x="1796006" y="4452790"/>
              <a:ext cx="896845" cy="6683"/>
            </a:xfrm>
            <a:custGeom>
              <a:avLst/>
              <a:pathLst>
                <a:path w="896845" h="6683">
                  <a:moveTo>
                    <a:pt x="0" y="6683"/>
                  </a:moveTo>
                  <a:lnTo>
                    <a:pt x="179369" y="6683"/>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1207" name="pl1207"/>
            <p:cNvSpPr/>
            <p:nvPr/>
          </p:nvSpPr>
          <p:spPr>
            <a:xfrm>
              <a:off x="1796006" y="447952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208" name="pl1208"/>
            <p:cNvSpPr/>
            <p:nvPr/>
          </p:nvSpPr>
          <p:spPr>
            <a:xfrm>
              <a:off x="1796006" y="4459474"/>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1209" name="pl1209"/>
            <p:cNvSpPr/>
            <p:nvPr/>
          </p:nvSpPr>
          <p:spPr>
            <a:xfrm>
              <a:off x="1796006" y="445947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210" name="pl1210"/>
            <p:cNvSpPr/>
            <p:nvPr/>
          </p:nvSpPr>
          <p:spPr>
            <a:xfrm>
              <a:off x="1796006" y="4412689"/>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1211" name="pl1211"/>
            <p:cNvSpPr/>
            <p:nvPr/>
          </p:nvSpPr>
          <p:spPr>
            <a:xfrm>
              <a:off x="1796006" y="4392638"/>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1212" name="pl1212"/>
            <p:cNvSpPr/>
            <p:nvPr/>
          </p:nvSpPr>
          <p:spPr>
            <a:xfrm>
              <a:off x="1796006" y="4479524"/>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1213" name="pl1213"/>
            <p:cNvSpPr/>
            <p:nvPr/>
          </p:nvSpPr>
          <p:spPr>
            <a:xfrm>
              <a:off x="1796006" y="4439423"/>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1214" name="pl1214"/>
            <p:cNvSpPr/>
            <p:nvPr/>
          </p:nvSpPr>
          <p:spPr>
            <a:xfrm>
              <a:off x="1796006" y="4479524"/>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215" name="pl1215"/>
            <p:cNvSpPr/>
            <p:nvPr/>
          </p:nvSpPr>
          <p:spPr>
            <a:xfrm>
              <a:off x="1796006"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16" name="pl1216"/>
            <p:cNvSpPr/>
            <p:nvPr/>
          </p:nvSpPr>
          <p:spPr>
            <a:xfrm>
              <a:off x="1796006" y="4466157"/>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17" name="pl1217"/>
            <p:cNvSpPr/>
            <p:nvPr/>
          </p:nvSpPr>
          <p:spPr>
            <a:xfrm>
              <a:off x="1796006" y="4466157"/>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218" name="pl1218"/>
            <p:cNvSpPr/>
            <p:nvPr/>
          </p:nvSpPr>
          <p:spPr>
            <a:xfrm>
              <a:off x="1796006" y="4452790"/>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1219" name="pl1219"/>
            <p:cNvSpPr/>
            <p:nvPr/>
          </p:nvSpPr>
          <p:spPr>
            <a:xfrm>
              <a:off x="1796006" y="4446107"/>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1220" name="pl1220"/>
            <p:cNvSpPr/>
            <p:nvPr/>
          </p:nvSpPr>
          <p:spPr>
            <a:xfrm>
              <a:off x="1796006" y="4466157"/>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21" name="pl1221"/>
            <p:cNvSpPr/>
            <p:nvPr/>
          </p:nvSpPr>
          <p:spPr>
            <a:xfrm>
              <a:off x="1796006" y="4452790"/>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1222" name="pl1222"/>
            <p:cNvSpPr/>
            <p:nvPr/>
          </p:nvSpPr>
          <p:spPr>
            <a:xfrm>
              <a:off x="1796006" y="4479524"/>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23" name="pl1223"/>
            <p:cNvSpPr/>
            <p:nvPr/>
          </p:nvSpPr>
          <p:spPr>
            <a:xfrm>
              <a:off x="1796006" y="447952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24" name="pl1224"/>
            <p:cNvSpPr/>
            <p:nvPr/>
          </p:nvSpPr>
          <p:spPr>
            <a:xfrm>
              <a:off x="1796006" y="4426056"/>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1225" name="pl1225"/>
            <p:cNvSpPr/>
            <p:nvPr/>
          </p:nvSpPr>
          <p:spPr>
            <a:xfrm>
              <a:off x="1796006" y="446615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26" name="pl1226"/>
            <p:cNvSpPr/>
            <p:nvPr/>
          </p:nvSpPr>
          <p:spPr>
            <a:xfrm>
              <a:off x="1796006" y="443942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27" name="pl1227"/>
            <p:cNvSpPr/>
            <p:nvPr/>
          </p:nvSpPr>
          <p:spPr>
            <a:xfrm>
              <a:off x="1796006"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28" name="pl1228"/>
            <p:cNvSpPr/>
            <p:nvPr/>
          </p:nvSpPr>
          <p:spPr>
            <a:xfrm>
              <a:off x="1796006" y="4459474"/>
              <a:ext cx="896845" cy="26734"/>
            </a:xfrm>
            <a:custGeom>
              <a:avLst/>
              <a:pathLst>
                <a:path w="896845" h="26734">
                  <a:moveTo>
                    <a:pt x="0" y="0"/>
                  </a:moveTo>
                  <a:lnTo>
                    <a:pt x="179369" y="26734"/>
                  </a:lnTo>
                  <a:lnTo>
                    <a:pt x="358738" y="26734"/>
                  </a:lnTo>
                  <a:lnTo>
                    <a:pt x="538107" y="26734"/>
                  </a:lnTo>
                  <a:lnTo>
                    <a:pt x="717476" y="26734"/>
                  </a:lnTo>
                  <a:lnTo>
                    <a:pt x="896845" y="26734"/>
                  </a:lnTo>
                </a:path>
              </a:pathLst>
            </a:custGeom>
            <a:ln w="35231" cap="flat">
              <a:solidFill>
                <a:srgbClr val="BEBEBE">
                  <a:alpha val="69803"/>
                </a:srgbClr>
              </a:solidFill>
              <a:prstDash val="solid"/>
              <a:round/>
            </a:ln>
          </p:spPr>
          <p:txBody>
            <a:bodyPr/>
            <a:lstStyle/>
            <a:p/>
          </p:txBody>
        </p:sp>
        <p:sp>
          <p:nvSpPr>
            <p:cNvPr id="1229" name="pl1229"/>
            <p:cNvSpPr/>
            <p:nvPr/>
          </p:nvSpPr>
          <p:spPr>
            <a:xfrm>
              <a:off x="1796006"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30" name="pl1230"/>
            <p:cNvSpPr/>
            <p:nvPr/>
          </p:nvSpPr>
          <p:spPr>
            <a:xfrm>
              <a:off x="1796006" y="4446107"/>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1231" name="pl1231"/>
            <p:cNvSpPr/>
            <p:nvPr/>
          </p:nvSpPr>
          <p:spPr>
            <a:xfrm>
              <a:off x="1796006" y="4439423"/>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1232" name="pl1232"/>
            <p:cNvSpPr/>
            <p:nvPr/>
          </p:nvSpPr>
          <p:spPr>
            <a:xfrm>
              <a:off x="1796006" y="447952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33" name="pl1233"/>
            <p:cNvSpPr/>
            <p:nvPr/>
          </p:nvSpPr>
          <p:spPr>
            <a:xfrm>
              <a:off x="1796006" y="4466157"/>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1234" name="pl1234"/>
            <p:cNvSpPr/>
            <p:nvPr/>
          </p:nvSpPr>
          <p:spPr>
            <a:xfrm>
              <a:off x="1796006" y="4472841"/>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1235" name="pl1235"/>
            <p:cNvSpPr/>
            <p:nvPr/>
          </p:nvSpPr>
          <p:spPr>
            <a:xfrm>
              <a:off x="1796006" y="4432739"/>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1236" name="pl1236"/>
            <p:cNvSpPr/>
            <p:nvPr/>
          </p:nvSpPr>
          <p:spPr>
            <a:xfrm>
              <a:off x="1796006" y="4459474"/>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1237" name="pl1237"/>
            <p:cNvSpPr/>
            <p:nvPr/>
          </p:nvSpPr>
          <p:spPr>
            <a:xfrm>
              <a:off x="1796006" y="4459474"/>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238" name="pl1238"/>
            <p:cNvSpPr/>
            <p:nvPr/>
          </p:nvSpPr>
          <p:spPr>
            <a:xfrm>
              <a:off x="1796006"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39" name="pl1239"/>
            <p:cNvSpPr/>
            <p:nvPr/>
          </p:nvSpPr>
          <p:spPr>
            <a:xfrm>
              <a:off x="1796006" y="4472841"/>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1240" name="pl1240"/>
            <p:cNvSpPr/>
            <p:nvPr/>
          </p:nvSpPr>
          <p:spPr>
            <a:xfrm>
              <a:off x="1796006"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41" name="pl1241"/>
            <p:cNvSpPr/>
            <p:nvPr/>
          </p:nvSpPr>
          <p:spPr>
            <a:xfrm>
              <a:off x="1796006" y="4426056"/>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1242" name="pl1242"/>
            <p:cNvSpPr/>
            <p:nvPr/>
          </p:nvSpPr>
          <p:spPr>
            <a:xfrm>
              <a:off x="1796006" y="4452790"/>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1243" name="pl1243"/>
            <p:cNvSpPr/>
            <p:nvPr/>
          </p:nvSpPr>
          <p:spPr>
            <a:xfrm>
              <a:off x="1796006" y="4452790"/>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244" name="pl1244"/>
            <p:cNvSpPr/>
            <p:nvPr/>
          </p:nvSpPr>
          <p:spPr>
            <a:xfrm>
              <a:off x="1796006" y="4466157"/>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1245" name="pl1245"/>
            <p:cNvSpPr/>
            <p:nvPr/>
          </p:nvSpPr>
          <p:spPr>
            <a:xfrm>
              <a:off x="1796006"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46" name="pl1246"/>
            <p:cNvSpPr/>
            <p:nvPr/>
          </p:nvSpPr>
          <p:spPr>
            <a:xfrm>
              <a:off x="1796006" y="4452790"/>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1247" name="pl1247"/>
            <p:cNvSpPr/>
            <p:nvPr/>
          </p:nvSpPr>
          <p:spPr>
            <a:xfrm>
              <a:off x="1796006" y="4319119"/>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1248" name="pl1248"/>
            <p:cNvSpPr/>
            <p:nvPr/>
          </p:nvSpPr>
          <p:spPr>
            <a:xfrm>
              <a:off x="1796006" y="4452790"/>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49" name="pl1249"/>
            <p:cNvSpPr/>
            <p:nvPr/>
          </p:nvSpPr>
          <p:spPr>
            <a:xfrm>
              <a:off x="1796006"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50" name="pl1250"/>
            <p:cNvSpPr/>
            <p:nvPr/>
          </p:nvSpPr>
          <p:spPr>
            <a:xfrm>
              <a:off x="1796006" y="4439423"/>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1251" name="pl1251"/>
            <p:cNvSpPr/>
            <p:nvPr/>
          </p:nvSpPr>
          <p:spPr>
            <a:xfrm>
              <a:off x="1796006"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52" name="pl1252"/>
            <p:cNvSpPr/>
            <p:nvPr/>
          </p:nvSpPr>
          <p:spPr>
            <a:xfrm>
              <a:off x="1796006" y="4412689"/>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1253" name="pl1253"/>
            <p:cNvSpPr/>
            <p:nvPr/>
          </p:nvSpPr>
          <p:spPr>
            <a:xfrm>
              <a:off x="1796006"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54" name="pl1254"/>
            <p:cNvSpPr/>
            <p:nvPr/>
          </p:nvSpPr>
          <p:spPr>
            <a:xfrm>
              <a:off x="1796006" y="4472841"/>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1255" name="pl1255"/>
            <p:cNvSpPr/>
            <p:nvPr/>
          </p:nvSpPr>
          <p:spPr>
            <a:xfrm>
              <a:off x="1796006" y="4459474"/>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1256" name="pl1256"/>
            <p:cNvSpPr/>
            <p:nvPr/>
          </p:nvSpPr>
          <p:spPr>
            <a:xfrm>
              <a:off x="1796006" y="4479524"/>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257" name="pl1257"/>
            <p:cNvSpPr/>
            <p:nvPr/>
          </p:nvSpPr>
          <p:spPr>
            <a:xfrm>
              <a:off x="1796006" y="4452790"/>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1258" name="pl1258"/>
            <p:cNvSpPr/>
            <p:nvPr/>
          </p:nvSpPr>
          <p:spPr>
            <a:xfrm>
              <a:off x="1796006" y="4472841"/>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1259" name="pl1259"/>
            <p:cNvSpPr/>
            <p:nvPr/>
          </p:nvSpPr>
          <p:spPr>
            <a:xfrm>
              <a:off x="1796006" y="4466157"/>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1260" name="pl1260"/>
            <p:cNvSpPr/>
            <p:nvPr/>
          </p:nvSpPr>
          <p:spPr>
            <a:xfrm>
              <a:off x="1796006" y="4439423"/>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1261" name="pl1261"/>
            <p:cNvSpPr/>
            <p:nvPr/>
          </p:nvSpPr>
          <p:spPr>
            <a:xfrm>
              <a:off x="1796006" y="4452790"/>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1262" name="pl1262"/>
            <p:cNvSpPr/>
            <p:nvPr/>
          </p:nvSpPr>
          <p:spPr>
            <a:xfrm>
              <a:off x="1796006" y="4472841"/>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263" name="pl1263"/>
            <p:cNvSpPr/>
            <p:nvPr/>
          </p:nvSpPr>
          <p:spPr>
            <a:xfrm>
              <a:off x="1796006" y="4472841"/>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1264" name="pl1264"/>
            <p:cNvSpPr/>
            <p:nvPr/>
          </p:nvSpPr>
          <p:spPr>
            <a:xfrm>
              <a:off x="1796006" y="4459474"/>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1265" name="pl1265"/>
            <p:cNvSpPr/>
            <p:nvPr/>
          </p:nvSpPr>
          <p:spPr>
            <a:xfrm>
              <a:off x="1796006" y="4472841"/>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266" name="pl1266"/>
            <p:cNvSpPr/>
            <p:nvPr/>
          </p:nvSpPr>
          <p:spPr>
            <a:xfrm>
              <a:off x="1796006" y="4452790"/>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267" name="pl1267"/>
            <p:cNvSpPr/>
            <p:nvPr/>
          </p:nvSpPr>
          <p:spPr>
            <a:xfrm>
              <a:off x="1796006" y="4459474"/>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268" name="pl1268"/>
            <p:cNvSpPr/>
            <p:nvPr/>
          </p:nvSpPr>
          <p:spPr>
            <a:xfrm>
              <a:off x="1796006" y="4439423"/>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1269" name="pl1269"/>
            <p:cNvSpPr/>
            <p:nvPr/>
          </p:nvSpPr>
          <p:spPr>
            <a:xfrm>
              <a:off x="1796006" y="4466157"/>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1270" name="pl1270"/>
            <p:cNvSpPr/>
            <p:nvPr/>
          </p:nvSpPr>
          <p:spPr>
            <a:xfrm>
              <a:off x="1796006" y="4452790"/>
              <a:ext cx="896845" cy="6683"/>
            </a:xfrm>
            <a:custGeom>
              <a:avLst/>
              <a:pathLst>
                <a:path w="896845" h="6683">
                  <a:moveTo>
                    <a:pt x="0" y="6683"/>
                  </a:moveTo>
                  <a:lnTo>
                    <a:pt x="179369" y="6683"/>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1271" name="pl1271"/>
            <p:cNvSpPr/>
            <p:nvPr/>
          </p:nvSpPr>
          <p:spPr>
            <a:xfrm>
              <a:off x="1796006" y="4452790"/>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559EFF">
                  <a:alpha val="100000"/>
                </a:srgbClr>
              </a:solidFill>
              <a:prstDash val="solid"/>
              <a:round/>
            </a:ln>
          </p:spPr>
          <p:txBody>
            <a:bodyPr/>
            <a:lstStyle/>
            <a:p/>
          </p:txBody>
        </p:sp>
        <p:sp>
          <p:nvSpPr>
            <p:cNvPr id="1272" name="pl1272"/>
            <p:cNvSpPr/>
            <p:nvPr/>
          </p:nvSpPr>
          <p:spPr>
            <a:xfrm>
              <a:off x="1751164" y="4486208"/>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273" name="tx1273"/>
            <p:cNvSpPr/>
            <p:nvPr/>
          </p:nvSpPr>
          <p:spPr>
            <a:xfrm>
              <a:off x="1765861" y="4296517"/>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274" name="tx1274"/>
            <p:cNvSpPr/>
            <p:nvPr/>
          </p:nvSpPr>
          <p:spPr>
            <a:xfrm>
              <a:off x="1945230" y="4296517"/>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275" name="tx1275"/>
            <p:cNvSpPr/>
            <p:nvPr/>
          </p:nvSpPr>
          <p:spPr>
            <a:xfrm>
              <a:off x="2124599" y="4289569"/>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276" name="tx1276"/>
            <p:cNvSpPr/>
            <p:nvPr/>
          </p:nvSpPr>
          <p:spPr>
            <a:xfrm>
              <a:off x="2303969" y="4289569"/>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277" name="tx1277"/>
            <p:cNvSpPr/>
            <p:nvPr/>
          </p:nvSpPr>
          <p:spPr>
            <a:xfrm>
              <a:off x="2483338" y="4289569"/>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278" name="tx1278"/>
            <p:cNvSpPr/>
            <p:nvPr/>
          </p:nvSpPr>
          <p:spPr>
            <a:xfrm>
              <a:off x="2662707" y="4289569"/>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279" name="rc1279"/>
            <p:cNvSpPr/>
            <p:nvPr/>
          </p:nvSpPr>
          <p:spPr>
            <a:xfrm>
              <a:off x="1751164" y="4787368"/>
              <a:ext cx="986530" cy="367596"/>
            </a:xfrm>
            <a:prstGeom prst="rect">
              <a:avLst/>
            </a:prstGeom>
            <a:solidFill>
              <a:srgbClr val="EBEBEB">
                <a:alpha val="100000"/>
              </a:srgbClr>
            </a:solidFill>
          </p:spPr>
          <p:txBody>
            <a:bodyPr/>
            <a:lstStyle/>
            <a:p/>
          </p:txBody>
        </p:sp>
        <p:sp>
          <p:nvSpPr>
            <p:cNvPr id="1280" name="pl1280"/>
            <p:cNvSpPr/>
            <p:nvPr/>
          </p:nvSpPr>
          <p:spPr>
            <a:xfrm>
              <a:off x="1751164" y="505471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281" name="pl1281"/>
            <p:cNvSpPr/>
            <p:nvPr/>
          </p:nvSpPr>
          <p:spPr>
            <a:xfrm>
              <a:off x="1751164" y="488762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282" name="pl1282"/>
            <p:cNvSpPr/>
            <p:nvPr/>
          </p:nvSpPr>
          <p:spPr>
            <a:xfrm>
              <a:off x="1885691"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283" name="pl1283"/>
            <p:cNvSpPr/>
            <p:nvPr/>
          </p:nvSpPr>
          <p:spPr>
            <a:xfrm>
              <a:off x="2065060"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284" name="pl1284"/>
            <p:cNvSpPr/>
            <p:nvPr/>
          </p:nvSpPr>
          <p:spPr>
            <a:xfrm>
              <a:off x="2244429"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285" name="pl1285"/>
            <p:cNvSpPr/>
            <p:nvPr/>
          </p:nvSpPr>
          <p:spPr>
            <a:xfrm>
              <a:off x="2423798"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286" name="pl1286"/>
            <p:cNvSpPr/>
            <p:nvPr/>
          </p:nvSpPr>
          <p:spPr>
            <a:xfrm>
              <a:off x="2603167"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287" name="pl1287"/>
            <p:cNvSpPr/>
            <p:nvPr/>
          </p:nvSpPr>
          <p:spPr>
            <a:xfrm>
              <a:off x="1751164" y="513825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288" name="pl1288"/>
            <p:cNvSpPr/>
            <p:nvPr/>
          </p:nvSpPr>
          <p:spPr>
            <a:xfrm>
              <a:off x="1751164" y="497116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289" name="pl1289"/>
            <p:cNvSpPr/>
            <p:nvPr/>
          </p:nvSpPr>
          <p:spPr>
            <a:xfrm>
              <a:off x="1751164" y="480407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290" name="pl1290"/>
            <p:cNvSpPr/>
            <p:nvPr/>
          </p:nvSpPr>
          <p:spPr>
            <a:xfrm>
              <a:off x="1796006"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291" name="pl1291"/>
            <p:cNvSpPr/>
            <p:nvPr/>
          </p:nvSpPr>
          <p:spPr>
            <a:xfrm>
              <a:off x="1975375"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292" name="pl1292"/>
            <p:cNvSpPr/>
            <p:nvPr/>
          </p:nvSpPr>
          <p:spPr>
            <a:xfrm>
              <a:off x="2154744"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293" name="pl1293"/>
            <p:cNvSpPr/>
            <p:nvPr/>
          </p:nvSpPr>
          <p:spPr>
            <a:xfrm>
              <a:off x="2334113"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294" name="pl1294"/>
            <p:cNvSpPr/>
            <p:nvPr/>
          </p:nvSpPr>
          <p:spPr>
            <a:xfrm>
              <a:off x="2513483"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295" name="pl1295"/>
            <p:cNvSpPr/>
            <p:nvPr/>
          </p:nvSpPr>
          <p:spPr>
            <a:xfrm>
              <a:off x="2692852"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296" name="pl1296"/>
            <p:cNvSpPr/>
            <p:nvPr/>
          </p:nvSpPr>
          <p:spPr>
            <a:xfrm>
              <a:off x="1796006" y="5118205"/>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1297" name="pl1297"/>
            <p:cNvSpPr/>
            <p:nvPr/>
          </p:nvSpPr>
          <p:spPr>
            <a:xfrm>
              <a:off x="1796006" y="5131572"/>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40651" cap="flat">
              <a:solidFill>
                <a:srgbClr val="BEBEBE">
                  <a:alpha val="69803"/>
                </a:srgbClr>
              </a:solidFill>
              <a:prstDash val="solid"/>
              <a:round/>
            </a:ln>
          </p:spPr>
          <p:txBody>
            <a:bodyPr/>
            <a:lstStyle/>
            <a:p/>
          </p:txBody>
        </p:sp>
        <p:sp>
          <p:nvSpPr>
            <p:cNvPr id="1298" name="pl1298"/>
            <p:cNvSpPr/>
            <p:nvPr/>
          </p:nvSpPr>
          <p:spPr>
            <a:xfrm>
              <a:off x="1796006" y="5131572"/>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299" name="pl1299"/>
            <p:cNvSpPr/>
            <p:nvPr/>
          </p:nvSpPr>
          <p:spPr>
            <a:xfrm>
              <a:off x="1796006" y="5111522"/>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1300" name="pl1300"/>
            <p:cNvSpPr/>
            <p:nvPr/>
          </p:nvSpPr>
          <p:spPr>
            <a:xfrm>
              <a:off x="1796006" y="5111522"/>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301" name="pl1301"/>
            <p:cNvSpPr/>
            <p:nvPr/>
          </p:nvSpPr>
          <p:spPr>
            <a:xfrm>
              <a:off x="1796006" y="5064737"/>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1302" name="pl1302"/>
            <p:cNvSpPr/>
            <p:nvPr/>
          </p:nvSpPr>
          <p:spPr>
            <a:xfrm>
              <a:off x="1796006" y="5044686"/>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1303" name="pl1303"/>
            <p:cNvSpPr/>
            <p:nvPr/>
          </p:nvSpPr>
          <p:spPr>
            <a:xfrm>
              <a:off x="1796006" y="5131572"/>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1304" name="pl1304"/>
            <p:cNvSpPr/>
            <p:nvPr/>
          </p:nvSpPr>
          <p:spPr>
            <a:xfrm>
              <a:off x="1796006" y="5091471"/>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1305" name="pl1305"/>
            <p:cNvSpPr/>
            <p:nvPr/>
          </p:nvSpPr>
          <p:spPr>
            <a:xfrm>
              <a:off x="1796006" y="5131572"/>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306" name="pl1306"/>
            <p:cNvSpPr/>
            <p:nvPr/>
          </p:nvSpPr>
          <p:spPr>
            <a:xfrm>
              <a:off x="1796006"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07" name="pl1307"/>
            <p:cNvSpPr/>
            <p:nvPr/>
          </p:nvSpPr>
          <p:spPr>
            <a:xfrm>
              <a:off x="1796006" y="5118205"/>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08" name="pl1308"/>
            <p:cNvSpPr/>
            <p:nvPr/>
          </p:nvSpPr>
          <p:spPr>
            <a:xfrm>
              <a:off x="1796006" y="5118205"/>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309" name="pl1309"/>
            <p:cNvSpPr/>
            <p:nvPr/>
          </p:nvSpPr>
          <p:spPr>
            <a:xfrm>
              <a:off x="1796006" y="5104838"/>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1310" name="pl1310"/>
            <p:cNvSpPr/>
            <p:nvPr/>
          </p:nvSpPr>
          <p:spPr>
            <a:xfrm>
              <a:off x="1796006" y="5098155"/>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1311" name="pl1311"/>
            <p:cNvSpPr/>
            <p:nvPr/>
          </p:nvSpPr>
          <p:spPr>
            <a:xfrm>
              <a:off x="1796006" y="5118205"/>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12" name="pl1312"/>
            <p:cNvSpPr/>
            <p:nvPr/>
          </p:nvSpPr>
          <p:spPr>
            <a:xfrm>
              <a:off x="1796006" y="5104838"/>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1313" name="pl1313"/>
            <p:cNvSpPr/>
            <p:nvPr/>
          </p:nvSpPr>
          <p:spPr>
            <a:xfrm>
              <a:off x="1796006" y="5131572"/>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14" name="pl1314"/>
            <p:cNvSpPr/>
            <p:nvPr/>
          </p:nvSpPr>
          <p:spPr>
            <a:xfrm>
              <a:off x="1796006" y="51315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15" name="pl1315"/>
            <p:cNvSpPr/>
            <p:nvPr/>
          </p:nvSpPr>
          <p:spPr>
            <a:xfrm>
              <a:off x="1796006" y="5078104"/>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1316" name="pl1316"/>
            <p:cNvSpPr/>
            <p:nvPr/>
          </p:nvSpPr>
          <p:spPr>
            <a:xfrm>
              <a:off x="1796006" y="511820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17" name="pl1317"/>
            <p:cNvSpPr/>
            <p:nvPr/>
          </p:nvSpPr>
          <p:spPr>
            <a:xfrm>
              <a:off x="1796006" y="509147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18" name="pl1318"/>
            <p:cNvSpPr/>
            <p:nvPr/>
          </p:nvSpPr>
          <p:spPr>
            <a:xfrm>
              <a:off x="1796006"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19" name="pl1319"/>
            <p:cNvSpPr/>
            <p:nvPr/>
          </p:nvSpPr>
          <p:spPr>
            <a:xfrm>
              <a:off x="1796006" y="5111522"/>
              <a:ext cx="896845" cy="26734"/>
            </a:xfrm>
            <a:custGeom>
              <a:avLst/>
              <a:pathLst>
                <a:path w="896845" h="26734">
                  <a:moveTo>
                    <a:pt x="0" y="0"/>
                  </a:moveTo>
                  <a:lnTo>
                    <a:pt x="179369" y="26734"/>
                  </a:lnTo>
                  <a:lnTo>
                    <a:pt x="358738" y="26734"/>
                  </a:lnTo>
                  <a:lnTo>
                    <a:pt x="538107" y="26734"/>
                  </a:lnTo>
                  <a:lnTo>
                    <a:pt x="717476" y="26734"/>
                  </a:lnTo>
                  <a:lnTo>
                    <a:pt x="896845" y="26734"/>
                  </a:lnTo>
                </a:path>
              </a:pathLst>
            </a:custGeom>
            <a:ln w="35231" cap="flat">
              <a:solidFill>
                <a:srgbClr val="BEBEBE">
                  <a:alpha val="69803"/>
                </a:srgbClr>
              </a:solidFill>
              <a:prstDash val="solid"/>
              <a:round/>
            </a:ln>
          </p:spPr>
          <p:txBody>
            <a:bodyPr/>
            <a:lstStyle/>
            <a:p/>
          </p:txBody>
        </p:sp>
        <p:sp>
          <p:nvSpPr>
            <p:cNvPr id="1320" name="pl1320"/>
            <p:cNvSpPr/>
            <p:nvPr/>
          </p:nvSpPr>
          <p:spPr>
            <a:xfrm>
              <a:off x="1796006"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21" name="pl1321"/>
            <p:cNvSpPr/>
            <p:nvPr/>
          </p:nvSpPr>
          <p:spPr>
            <a:xfrm>
              <a:off x="1796006" y="5098155"/>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1322" name="pl1322"/>
            <p:cNvSpPr/>
            <p:nvPr/>
          </p:nvSpPr>
          <p:spPr>
            <a:xfrm>
              <a:off x="1796006" y="5091471"/>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1323" name="pl1323"/>
            <p:cNvSpPr/>
            <p:nvPr/>
          </p:nvSpPr>
          <p:spPr>
            <a:xfrm>
              <a:off x="1796006" y="51315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24" name="pl1324"/>
            <p:cNvSpPr/>
            <p:nvPr/>
          </p:nvSpPr>
          <p:spPr>
            <a:xfrm>
              <a:off x="1796006" y="5118205"/>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1325" name="pl1325"/>
            <p:cNvSpPr/>
            <p:nvPr/>
          </p:nvSpPr>
          <p:spPr>
            <a:xfrm>
              <a:off x="1796006" y="5124889"/>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1326" name="pl1326"/>
            <p:cNvSpPr/>
            <p:nvPr/>
          </p:nvSpPr>
          <p:spPr>
            <a:xfrm>
              <a:off x="1796006" y="5084787"/>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1327" name="pl1327"/>
            <p:cNvSpPr/>
            <p:nvPr/>
          </p:nvSpPr>
          <p:spPr>
            <a:xfrm>
              <a:off x="1796006" y="5111522"/>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1328" name="pl1328"/>
            <p:cNvSpPr/>
            <p:nvPr/>
          </p:nvSpPr>
          <p:spPr>
            <a:xfrm>
              <a:off x="1796006" y="5111522"/>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329" name="pl1329"/>
            <p:cNvSpPr/>
            <p:nvPr/>
          </p:nvSpPr>
          <p:spPr>
            <a:xfrm>
              <a:off x="1796006"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30" name="pl1330"/>
            <p:cNvSpPr/>
            <p:nvPr/>
          </p:nvSpPr>
          <p:spPr>
            <a:xfrm>
              <a:off x="1796006" y="5124889"/>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1331" name="pl1331"/>
            <p:cNvSpPr/>
            <p:nvPr/>
          </p:nvSpPr>
          <p:spPr>
            <a:xfrm>
              <a:off x="1796006"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32" name="pl1332"/>
            <p:cNvSpPr/>
            <p:nvPr/>
          </p:nvSpPr>
          <p:spPr>
            <a:xfrm>
              <a:off x="1796006" y="5078104"/>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1333" name="pl1333"/>
            <p:cNvSpPr/>
            <p:nvPr/>
          </p:nvSpPr>
          <p:spPr>
            <a:xfrm>
              <a:off x="1796006" y="5104838"/>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1334" name="pl1334"/>
            <p:cNvSpPr/>
            <p:nvPr/>
          </p:nvSpPr>
          <p:spPr>
            <a:xfrm>
              <a:off x="1796006" y="5104838"/>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335" name="pl1335"/>
            <p:cNvSpPr/>
            <p:nvPr/>
          </p:nvSpPr>
          <p:spPr>
            <a:xfrm>
              <a:off x="1796006" y="5118205"/>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1336" name="pl1336"/>
            <p:cNvSpPr/>
            <p:nvPr/>
          </p:nvSpPr>
          <p:spPr>
            <a:xfrm>
              <a:off x="1796006"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37" name="pl1337"/>
            <p:cNvSpPr/>
            <p:nvPr/>
          </p:nvSpPr>
          <p:spPr>
            <a:xfrm>
              <a:off x="1796006" y="5104838"/>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1338" name="pl1338"/>
            <p:cNvSpPr/>
            <p:nvPr/>
          </p:nvSpPr>
          <p:spPr>
            <a:xfrm>
              <a:off x="1796006" y="4971167"/>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1339" name="pl1339"/>
            <p:cNvSpPr/>
            <p:nvPr/>
          </p:nvSpPr>
          <p:spPr>
            <a:xfrm>
              <a:off x="1796006" y="5104838"/>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40" name="pl1340"/>
            <p:cNvSpPr/>
            <p:nvPr/>
          </p:nvSpPr>
          <p:spPr>
            <a:xfrm>
              <a:off x="1796006"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41" name="pl1341"/>
            <p:cNvSpPr/>
            <p:nvPr/>
          </p:nvSpPr>
          <p:spPr>
            <a:xfrm>
              <a:off x="1796006" y="5091471"/>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1342" name="pl1342"/>
            <p:cNvSpPr/>
            <p:nvPr/>
          </p:nvSpPr>
          <p:spPr>
            <a:xfrm>
              <a:off x="1796006"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43" name="pl1343"/>
            <p:cNvSpPr/>
            <p:nvPr/>
          </p:nvSpPr>
          <p:spPr>
            <a:xfrm>
              <a:off x="1796006" y="5064737"/>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1344" name="pl1344"/>
            <p:cNvSpPr/>
            <p:nvPr/>
          </p:nvSpPr>
          <p:spPr>
            <a:xfrm>
              <a:off x="1796006"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45" name="pl1345"/>
            <p:cNvSpPr/>
            <p:nvPr/>
          </p:nvSpPr>
          <p:spPr>
            <a:xfrm>
              <a:off x="1796006" y="5124889"/>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1346" name="pl1346"/>
            <p:cNvSpPr/>
            <p:nvPr/>
          </p:nvSpPr>
          <p:spPr>
            <a:xfrm>
              <a:off x="1796006" y="5111522"/>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1347" name="pl1347"/>
            <p:cNvSpPr/>
            <p:nvPr/>
          </p:nvSpPr>
          <p:spPr>
            <a:xfrm>
              <a:off x="1796006" y="5131572"/>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348" name="pl1348"/>
            <p:cNvSpPr/>
            <p:nvPr/>
          </p:nvSpPr>
          <p:spPr>
            <a:xfrm>
              <a:off x="1796006" y="5104838"/>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1349" name="pl1349"/>
            <p:cNvSpPr/>
            <p:nvPr/>
          </p:nvSpPr>
          <p:spPr>
            <a:xfrm>
              <a:off x="1796006" y="5124889"/>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1350" name="pl1350"/>
            <p:cNvSpPr/>
            <p:nvPr/>
          </p:nvSpPr>
          <p:spPr>
            <a:xfrm>
              <a:off x="1796006" y="5118205"/>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1351" name="pl1351"/>
            <p:cNvSpPr/>
            <p:nvPr/>
          </p:nvSpPr>
          <p:spPr>
            <a:xfrm>
              <a:off x="1796006" y="5091471"/>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1352" name="pl1352"/>
            <p:cNvSpPr/>
            <p:nvPr/>
          </p:nvSpPr>
          <p:spPr>
            <a:xfrm>
              <a:off x="1796006" y="5104838"/>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1353" name="pl1353"/>
            <p:cNvSpPr/>
            <p:nvPr/>
          </p:nvSpPr>
          <p:spPr>
            <a:xfrm>
              <a:off x="1796006" y="5124889"/>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354" name="pl1354"/>
            <p:cNvSpPr/>
            <p:nvPr/>
          </p:nvSpPr>
          <p:spPr>
            <a:xfrm>
              <a:off x="1796006" y="5124889"/>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1355" name="pl1355"/>
            <p:cNvSpPr/>
            <p:nvPr/>
          </p:nvSpPr>
          <p:spPr>
            <a:xfrm>
              <a:off x="1796006" y="5111522"/>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1356" name="pl1356"/>
            <p:cNvSpPr/>
            <p:nvPr/>
          </p:nvSpPr>
          <p:spPr>
            <a:xfrm>
              <a:off x="1796006" y="5124889"/>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357" name="pl1357"/>
            <p:cNvSpPr/>
            <p:nvPr/>
          </p:nvSpPr>
          <p:spPr>
            <a:xfrm>
              <a:off x="1796006" y="5104838"/>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358" name="pl1358"/>
            <p:cNvSpPr/>
            <p:nvPr/>
          </p:nvSpPr>
          <p:spPr>
            <a:xfrm>
              <a:off x="1796006" y="5111522"/>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359" name="pl1359"/>
            <p:cNvSpPr/>
            <p:nvPr/>
          </p:nvSpPr>
          <p:spPr>
            <a:xfrm>
              <a:off x="1796006" y="5091471"/>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1360" name="pl1360"/>
            <p:cNvSpPr/>
            <p:nvPr/>
          </p:nvSpPr>
          <p:spPr>
            <a:xfrm>
              <a:off x="1796006" y="5118205"/>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1361" name="pl1361"/>
            <p:cNvSpPr/>
            <p:nvPr/>
          </p:nvSpPr>
          <p:spPr>
            <a:xfrm>
              <a:off x="1796006" y="5131572"/>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40651" cap="flat">
              <a:solidFill>
                <a:srgbClr val="000000">
                  <a:alpha val="100000"/>
                </a:srgbClr>
              </a:solidFill>
              <a:prstDash val="solid"/>
              <a:round/>
            </a:ln>
          </p:spPr>
          <p:txBody>
            <a:bodyPr/>
            <a:lstStyle/>
            <a:p/>
          </p:txBody>
        </p:sp>
        <p:sp>
          <p:nvSpPr>
            <p:cNvPr id="1362" name="pl1362"/>
            <p:cNvSpPr/>
            <p:nvPr/>
          </p:nvSpPr>
          <p:spPr>
            <a:xfrm>
              <a:off x="1796006" y="5131572"/>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E26EF7">
                  <a:alpha val="100000"/>
                </a:srgbClr>
              </a:solidFill>
              <a:prstDash val="solid"/>
              <a:round/>
            </a:ln>
          </p:spPr>
          <p:txBody>
            <a:bodyPr/>
            <a:lstStyle/>
            <a:p/>
          </p:txBody>
        </p:sp>
        <p:sp>
          <p:nvSpPr>
            <p:cNvPr id="1363" name="pl1363"/>
            <p:cNvSpPr/>
            <p:nvPr/>
          </p:nvSpPr>
          <p:spPr>
            <a:xfrm>
              <a:off x="1751164" y="5138256"/>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364" name="tx1364"/>
            <p:cNvSpPr/>
            <p:nvPr/>
          </p:nvSpPr>
          <p:spPr>
            <a:xfrm>
              <a:off x="1765861" y="49736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365" name="tx1365"/>
            <p:cNvSpPr/>
            <p:nvPr/>
          </p:nvSpPr>
          <p:spPr>
            <a:xfrm>
              <a:off x="1945230" y="49736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366" name="tx1366"/>
            <p:cNvSpPr/>
            <p:nvPr/>
          </p:nvSpPr>
          <p:spPr>
            <a:xfrm>
              <a:off x="2124599" y="496829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367" name="tx1367"/>
            <p:cNvSpPr/>
            <p:nvPr/>
          </p:nvSpPr>
          <p:spPr>
            <a:xfrm>
              <a:off x="2303969" y="49736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368" name="tx1368"/>
            <p:cNvSpPr/>
            <p:nvPr/>
          </p:nvSpPr>
          <p:spPr>
            <a:xfrm>
              <a:off x="2483338" y="49736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369" name="tx1369"/>
            <p:cNvSpPr/>
            <p:nvPr/>
          </p:nvSpPr>
          <p:spPr>
            <a:xfrm>
              <a:off x="2662707" y="49736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370" name="rc1370"/>
            <p:cNvSpPr/>
            <p:nvPr/>
          </p:nvSpPr>
          <p:spPr>
            <a:xfrm>
              <a:off x="1751164" y="5439416"/>
              <a:ext cx="986530" cy="367596"/>
            </a:xfrm>
            <a:prstGeom prst="rect">
              <a:avLst/>
            </a:prstGeom>
            <a:solidFill>
              <a:srgbClr val="EBEBEB">
                <a:alpha val="100000"/>
              </a:srgbClr>
            </a:solidFill>
          </p:spPr>
          <p:txBody>
            <a:bodyPr/>
            <a:lstStyle/>
            <a:p/>
          </p:txBody>
        </p:sp>
        <p:sp>
          <p:nvSpPr>
            <p:cNvPr id="1371" name="pl1371"/>
            <p:cNvSpPr/>
            <p:nvPr/>
          </p:nvSpPr>
          <p:spPr>
            <a:xfrm>
              <a:off x="1751164" y="570675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372" name="pl1372"/>
            <p:cNvSpPr/>
            <p:nvPr/>
          </p:nvSpPr>
          <p:spPr>
            <a:xfrm>
              <a:off x="1751164" y="553967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373" name="pl1373"/>
            <p:cNvSpPr/>
            <p:nvPr/>
          </p:nvSpPr>
          <p:spPr>
            <a:xfrm>
              <a:off x="1885691"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374" name="pl1374"/>
            <p:cNvSpPr/>
            <p:nvPr/>
          </p:nvSpPr>
          <p:spPr>
            <a:xfrm>
              <a:off x="2065060"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375" name="pl1375"/>
            <p:cNvSpPr/>
            <p:nvPr/>
          </p:nvSpPr>
          <p:spPr>
            <a:xfrm>
              <a:off x="2244429"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376" name="pl1376"/>
            <p:cNvSpPr/>
            <p:nvPr/>
          </p:nvSpPr>
          <p:spPr>
            <a:xfrm>
              <a:off x="2423798"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377" name="pl1377"/>
            <p:cNvSpPr/>
            <p:nvPr/>
          </p:nvSpPr>
          <p:spPr>
            <a:xfrm>
              <a:off x="2603167"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378" name="pl1378"/>
            <p:cNvSpPr/>
            <p:nvPr/>
          </p:nvSpPr>
          <p:spPr>
            <a:xfrm>
              <a:off x="1751164" y="579030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379" name="pl1379"/>
            <p:cNvSpPr/>
            <p:nvPr/>
          </p:nvSpPr>
          <p:spPr>
            <a:xfrm>
              <a:off x="1751164" y="562321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380" name="pl1380"/>
            <p:cNvSpPr/>
            <p:nvPr/>
          </p:nvSpPr>
          <p:spPr>
            <a:xfrm>
              <a:off x="1751164" y="545612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381" name="pl1381"/>
            <p:cNvSpPr/>
            <p:nvPr/>
          </p:nvSpPr>
          <p:spPr>
            <a:xfrm>
              <a:off x="1796006"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382" name="pl1382"/>
            <p:cNvSpPr/>
            <p:nvPr/>
          </p:nvSpPr>
          <p:spPr>
            <a:xfrm>
              <a:off x="1975375"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383" name="pl1383"/>
            <p:cNvSpPr/>
            <p:nvPr/>
          </p:nvSpPr>
          <p:spPr>
            <a:xfrm>
              <a:off x="2154744"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384" name="pl1384"/>
            <p:cNvSpPr/>
            <p:nvPr/>
          </p:nvSpPr>
          <p:spPr>
            <a:xfrm>
              <a:off x="2334113"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385" name="pl1385"/>
            <p:cNvSpPr/>
            <p:nvPr/>
          </p:nvSpPr>
          <p:spPr>
            <a:xfrm>
              <a:off x="2513483"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386" name="pl1386"/>
            <p:cNvSpPr/>
            <p:nvPr/>
          </p:nvSpPr>
          <p:spPr>
            <a:xfrm>
              <a:off x="2692852"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387" name="pl1387"/>
            <p:cNvSpPr/>
            <p:nvPr/>
          </p:nvSpPr>
          <p:spPr>
            <a:xfrm>
              <a:off x="1796006" y="5770253"/>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1388" name="pl1388"/>
            <p:cNvSpPr/>
            <p:nvPr/>
          </p:nvSpPr>
          <p:spPr>
            <a:xfrm>
              <a:off x="1796006" y="5763570"/>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40651" cap="flat">
              <a:solidFill>
                <a:srgbClr val="BEBEBE">
                  <a:alpha val="69803"/>
                </a:srgbClr>
              </a:solidFill>
              <a:prstDash val="solid"/>
              <a:round/>
            </a:ln>
          </p:spPr>
          <p:txBody>
            <a:bodyPr/>
            <a:lstStyle/>
            <a:p/>
          </p:txBody>
        </p:sp>
        <p:sp>
          <p:nvSpPr>
            <p:cNvPr id="1389" name="pl1389"/>
            <p:cNvSpPr/>
            <p:nvPr/>
          </p:nvSpPr>
          <p:spPr>
            <a:xfrm>
              <a:off x="1796006" y="5783621"/>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390" name="pl1390"/>
            <p:cNvSpPr/>
            <p:nvPr/>
          </p:nvSpPr>
          <p:spPr>
            <a:xfrm>
              <a:off x="1796006" y="5763570"/>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1391" name="pl1391"/>
            <p:cNvSpPr/>
            <p:nvPr/>
          </p:nvSpPr>
          <p:spPr>
            <a:xfrm>
              <a:off x="1796006" y="5763570"/>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392" name="pl1392"/>
            <p:cNvSpPr/>
            <p:nvPr/>
          </p:nvSpPr>
          <p:spPr>
            <a:xfrm>
              <a:off x="1796006" y="5716785"/>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1393" name="pl1393"/>
            <p:cNvSpPr/>
            <p:nvPr/>
          </p:nvSpPr>
          <p:spPr>
            <a:xfrm>
              <a:off x="1796006" y="5696734"/>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1394" name="pl1394"/>
            <p:cNvSpPr/>
            <p:nvPr/>
          </p:nvSpPr>
          <p:spPr>
            <a:xfrm>
              <a:off x="1796006" y="5783621"/>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1395" name="pl1395"/>
            <p:cNvSpPr/>
            <p:nvPr/>
          </p:nvSpPr>
          <p:spPr>
            <a:xfrm>
              <a:off x="1796006" y="5743519"/>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1396" name="pl1396"/>
            <p:cNvSpPr/>
            <p:nvPr/>
          </p:nvSpPr>
          <p:spPr>
            <a:xfrm>
              <a:off x="1796006" y="5783621"/>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397" name="pl1397"/>
            <p:cNvSpPr/>
            <p:nvPr/>
          </p:nvSpPr>
          <p:spPr>
            <a:xfrm>
              <a:off x="1796006"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98" name="pl1398"/>
            <p:cNvSpPr/>
            <p:nvPr/>
          </p:nvSpPr>
          <p:spPr>
            <a:xfrm>
              <a:off x="1796006" y="5770253"/>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99" name="pl1399"/>
            <p:cNvSpPr/>
            <p:nvPr/>
          </p:nvSpPr>
          <p:spPr>
            <a:xfrm>
              <a:off x="1796006" y="5770253"/>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400" name="pl1400"/>
            <p:cNvSpPr/>
            <p:nvPr/>
          </p:nvSpPr>
          <p:spPr>
            <a:xfrm>
              <a:off x="1796006" y="5756886"/>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1401" name="pl1401"/>
            <p:cNvSpPr/>
            <p:nvPr/>
          </p:nvSpPr>
          <p:spPr>
            <a:xfrm>
              <a:off x="1796006" y="5750203"/>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1402" name="pl1402"/>
            <p:cNvSpPr/>
            <p:nvPr/>
          </p:nvSpPr>
          <p:spPr>
            <a:xfrm>
              <a:off x="1796006" y="5770253"/>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03" name="pl1403"/>
            <p:cNvSpPr/>
            <p:nvPr/>
          </p:nvSpPr>
          <p:spPr>
            <a:xfrm>
              <a:off x="1796006" y="5756886"/>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1404" name="pl1404"/>
            <p:cNvSpPr/>
            <p:nvPr/>
          </p:nvSpPr>
          <p:spPr>
            <a:xfrm>
              <a:off x="1796006" y="5783621"/>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05" name="pl1405"/>
            <p:cNvSpPr/>
            <p:nvPr/>
          </p:nvSpPr>
          <p:spPr>
            <a:xfrm>
              <a:off x="1796006" y="578362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06" name="pl1406"/>
            <p:cNvSpPr/>
            <p:nvPr/>
          </p:nvSpPr>
          <p:spPr>
            <a:xfrm>
              <a:off x="1796006" y="5730152"/>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1407" name="pl1407"/>
            <p:cNvSpPr/>
            <p:nvPr/>
          </p:nvSpPr>
          <p:spPr>
            <a:xfrm>
              <a:off x="1796006" y="577025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08" name="pl1408"/>
            <p:cNvSpPr/>
            <p:nvPr/>
          </p:nvSpPr>
          <p:spPr>
            <a:xfrm>
              <a:off x="1796006" y="574351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09" name="pl1409"/>
            <p:cNvSpPr/>
            <p:nvPr/>
          </p:nvSpPr>
          <p:spPr>
            <a:xfrm>
              <a:off x="1796006"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10" name="pl1410"/>
            <p:cNvSpPr/>
            <p:nvPr/>
          </p:nvSpPr>
          <p:spPr>
            <a:xfrm>
              <a:off x="1796006" y="5763570"/>
              <a:ext cx="896845" cy="26734"/>
            </a:xfrm>
            <a:custGeom>
              <a:avLst/>
              <a:pathLst>
                <a:path w="896845" h="26734">
                  <a:moveTo>
                    <a:pt x="0" y="0"/>
                  </a:moveTo>
                  <a:lnTo>
                    <a:pt x="179369" y="26734"/>
                  </a:lnTo>
                  <a:lnTo>
                    <a:pt x="358738" y="26734"/>
                  </a:lnTo>
                  <a:lnTo>
                    <a:pt x="538107" y="26734"/>
                  </a:lnTo>
                  <a:lnTo>
                    <a:pt x="717476" y="26734"/>
                  </a:lnTo>
                  <a:lnTo>
                    <a:pt x="896845" y="26734"/>
                  </a:lnTo>
                </a:path>
              </a:pathLst>
            </a:custGeom>
            <a:ln w="35231" cap="flat">
              <a:solidFill>
                <a:srgbClr val="BEBEBE">
                  <a:alpha val="69803"/>
                </a:srgbClr>
              </a:solidFill>
              <a:prstDash val="solid"/>
              <a:round/>
            </a:ln>
          </p:spPr>
          <p:txBody>
            <a:bodyPr/>
            <a:lstStyle/>
            <a:p/>
          </p:txBody>
        </p:sp>
        <p:sp>
          <p:nvSpPr>
            <p:cNvPr id="1411" name="pl1411"/>
            <p:cNvSpPr/>
            <p:nvPr/>
          </p:nvSpPr>
          <p:spPr>
            <a:xfrm>
              <a:off x="1796006"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12" name="pl1412"/>
            <p:cNvSpPr/>
            <p:nvPr/>
          </p:nvSpPr>
          <p:spPr>
            <a:xfrm>
              <a:off x="1796006" y="5750203"/>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1413" name="pl1413"/>
            <p:cNvSpPr/>
            <p:nvPr/>
          </p:nvSpPr>
          <p:spPr>
            <a:xfrm>
              <a:off x="1796006" y="5743519"/>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1414" name="pl1414"/>
            <p:cNvSpPr/>
            <p:nvPr/>
          </p:nvSpPr>
          <p:spPr>
            <a:xfrm>
              <a:off x="1796006" y="578362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15" name="pl1415"/>
            <p:cNvSpPr/>
            <p:nvPr/>
          </p:nvSpPr>
          <p:spPr>
            <a:xfrm>
              <a:off x="1796006" y="5770253"/>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1416" name="pl1416"/>
            <p:cNvSpPr/>
            <p:nvPr/>
          </p:nvSpPr>
          <p:spPr>
            <a:xfrm>
              <a:off x="1796006" y="5776937"/>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1417" name="pl1417"/>
            <p:cNvSpPr/>
            <p:nvPr/>
          </p:nvSpPr>
          <p:spPr>
            <a:xfrm>
              <a:off x="1796006" y="5736836"/>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1418" name="pl1418"/>
            <p:cNvSpPr/>
            <p:nvPr/>
          </p:nvSpPr>
          <p:spPr>
            <a:xfrm>
              <a:off x="1796006" y="5763570"/>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1419" name="pl1419"/>
            <p:cNvSpPr/>
            <p:nvPr/>
          </p:nvSpPr>
          <p:spPr>
            <a:xfrm>
              <a:off x="1796006" y="5763570"/>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420" name="pl1420"/>
            <p:cNvSpPr/>
            <p:nvPr/>
          </p:nvSpPr>
          <p:spPr>
            <a:xfrm>
              <a:off x="1796006"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21" name="pl1421"/>
            <p:cNvSpPr/>
            <p:nvPr/>
          </p:nvSpPr>
          <p:spPr>
            <a:xfrm>
              <a:off x="1796006" y="5776937"/>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1422" name="pl1422"/>
            <p:cNvSpPr/>
            <p:nvPr/>
          </p:nvSpPr>
          <p:spPr>
            <a:xfrm>
              <a:off x="1796006"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23" name="pl1423"/>
            <p:cNvSpPr/>
            <p:nvPr/>
          </p:nvSpPr>
          <p:spPr>
            <a:xfrm>
              <a:off x="1796006" y="5730152"/>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1424" name="pl1424"/>
            <p:cNvSpPr/>
            <p:nvPr/>
          </p:nvSpPr>
          <p:spPr>
            <a:xfrm>
              <a:off x="1796006" y="5756886"/>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1425" name="pl1425"/>
            <p:cNvSpPr/>
            <p:nvPr/>
          </p:nvSpPr>
          <p:spPr>
            <a:xfrm>
              <a:off x="1796006" y="5756886"/>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426" name="pl1426"/>
            <p:cNvSpPr/>
            <p:nvPr/>
          </p:nvSpPr>
          <p:spPr>
            <a:xfrm>
              <a:off x="1796006" y="5770253"/>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1427" name="pl1427"/>
            <p:cNvSpPr/>
            <p:nvPr/>
          </p:nvSpPr>
          <p:spPr>
            <a:xfrm>
              <a:off x="1796006"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28" name="pl1428"/>
            <p:cNvSpPr/>
            <p:nvPr/>
          </p:nvSpPr>
          <p:spPr>
            <a:xfrm>
              <a:off x="1796006" y="5756886"/>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1429" name="pl1429"/>
            <p:cNvSpPr/>
            <p:nvPr/>
          </p:nvSpPr>
          <p:spPr>
            <a:xfrm>
              <a:off x="1796006" y="5623215"/>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1430" name="pl1430"/>
            <p:cNvSpPr/>
            <p:nvPr/>
          </p:nvSpPr>
          <p:spPr>
            <a:xfrm>
              <a:off x="1796006" y="5756886"/>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31" name="pl1431"/>
            <p:cNvSpPr/>
            <p:nvPr/>
          </p:nvSpPr>
          <p:spPr>
            <a:xfrm>
              <a:off x="1796006"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32" name="pl1432"/>
            <p:cNvSpPr/>
            <p:nvPr/>
          </p:nvSpPr>
          <p:spPr>
            <a:xfrm>
              <a:off x="1796006" y="5743519"/>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1433" name="pl1433"/>
            <p:cNvSpPr/>
            <p:nvPr/>
          </p:nvSpPr>
          <p:spPr>
            <a:xfrm>
              <a:off x="1796006"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34" name="pl1434"/>
            <p:cNvSpPr/>
            <p:nvPr/>
          </p:nvSpPr>
          <p:spPr>
            <a:xfrm>
              <a:off x="1796006" y="5716785"/>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1435" name="pl1435"/>
            <p:cNvSpPr/>
            <p:nvPr/>
          </p:nvSpPr>
          <p:spPr>
            <a:xfrm>
              <a:off x="1796006"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36" name="pl1436"/>
            <p:cNvSpPr/>
            <p:nvPr/>
          </p:nvSpPr>
          <p:spPr>
            <a:xfrm>
              <a:off x="1796006" y="5776937"/>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1437" name="pl1437"/>
            <p:cNvSpPr/>
            <p:nvPr/>
          </p:nvSpPr>
          <p:spPr>
            <a:xfrm>
              <a:off x="1796006" y="5763570"/>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1438" name="pl1438"/>
            <p:cNvSpPr/>
            <p:nvPr/>
          </p:nvSpPr>
          <p:spPr>
            <a:xfrm>
              <a:off x="1796006" y="5783621"/>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439" name="pl1439"/>
            <p:cNvSpPr/>
            <p:nvPr/>
          </p:nvSpPr>
          <p:spPr>
            <a:xfrm>
              <a:off x="1796006" y="5756886"/>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1440" name="pl1440"/>
            <p:cNvSpPr/>
            <p:nvPr/>
          </p:nvSpPr>
          <p:spPr>
            <a:xfrm>
              <a:off x="1796006" y="5776937"/>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1441" name="pl1441"/>
            <p:cNvSpPr/>
            <p:nvPr/>
          </p:nvSpPr>
          <p:spPr>
            <a:xfrm>
              <a:off x="1796006" y="5770253"/>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1442" name="pl1442"/>
            <p:cNvSpPr/>
            <p:nvPr/>
          </p:nvSpPr>
          <p:spPr>
            <a:xfrm>
              <a:off x="1796006" y="5743519"/>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1443" name="pl1443"/>
            <p:cNvSpPr/>
            <p:nvPr/>
          </p:nvSpPr>
          <p:spPr>
            <a:xfrm>
              <a:off x="1796006" y="5756886"/>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1444" name="pl1444"/>
            <p:cNvSpPr/>
            <p:nvPr/>
          </p:nvSpPr>
          <p:spPr>
            <a:xfrm>
              <a:off x="1796006" y="5776937"/>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445" name="pl1445"/>
            <p:cNvSpPr/>
            <p:nvPr/>
          </p:nvSpPr>
          <p:spPr>
            <a:xfrm>
              <a:off x="1796006" y="5776937"/>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1446" name="pl1446"/>
            <p:cNvSpPr/>
            <p:nvPr/>
          </p:nvSpPr>
          <p:spPr>
            <a:xfrm>
              <a:off x="1796006" y="5763570"/>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1447" name="pl1447"/>
            <p:cNvSpPr/>
            <p:nvPr/>
          </p:nvSpPr>
          <p:spPr>
            <a:xfrm>
              <a:off x="1796006" y="5776937"/>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448" name="pl1448"/>
            <p:cNvSpPr/>
            <p:nvPr/>
          </p:nvSpPr>
          <p:spPr>
            <a:xfrm>
              <a:off x="1796006" y="5756886"/>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449" name="pl1449"/>
            <p:cNvSpPr/>
            <p:nvPr/>
          </p:nvSpPr>
          <p:spPr>
            <a:xfrm>
              <a:off x="1796006" y="5763570"/>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450" name="pl1450"/>
            <p:cNvSpPr/>
            <p:nvPr/>
          </p:nvSpPr>
          <p:spPr>
            <a:xfrm>
              <a:off x="1796006" y="5743519"/>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1451" name="pl1451"/>
            <p:cNvSpPr/>
            <p:nvPr/>
          </p:nvSpPr>
          <p:spPr>
            <a:xfrm>
              <a:off x="1796006" y="5770253"/>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1452" name="pl1452"/>
            <p:cNvSpPr/>
            <p:nvPr/>
          </p:nvSpPr>
          <p:spPr>
            <a:xfrm>
              <a:off x="1796006" y="5763570"/>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40651" cap="flat">
              <a:solidFill>
                <a:srgbClr val="000000">
                  <a:alpha val="100000"/>
                </a:srgbClr>
              </a:solidFill>
              <a:prstDash val="solid"/>
              <a:round/>
            </a:ln>
          </p:spPr>
          <p:txBody>
            <a:bodyPr/>
            <a:lstStyle/>
            <a:p/>
          </p:txBody>
        </p:sp>
        <p:sp>
          <p:nvSpPr>
            <p:cNvPr id="1453" name="pl1453"/>
            <p:cNvSpPr/>
            <p:nvPr/>
          </p:nvSpPr>
          <p:spPr>
            <a:xfrm>
              <a:off x="1796006" y="5763570"/>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FF65AE">
                  <a:alpha val="100000"/>
                </a:srgbClr>
              </a:solidFill>
              <a:prstDash val="solid"/>
              <a:round/>
            </a:ln>
          </p:spPr>
          <p:txBody>
            <a:bodyPr/>
            <a:lstStyle/>
            <a:p/>
          </p:txBody>
        </p:sp>
        <p:sp>
          <p:nvSpPr>
            <p:cNvPr id="1454" name="pl1454"/>
            <p:cNvSpPr/>
            <p:nvPr/>
          </p:nvSpPr>
          <p:spPr>
            <a:xfrm>
              <a:off x="1751164" y="5790304"/>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455" name="tx1455"/>
            <p:cNvSpPr/>
            <p:nvPr/>
          </p:nvSpPr>
          <p:spPr>
            <a:xfrm>
              <a:off x="1765861" y="562570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456" name="tx1456"/>
            <p:cNvSpPr/>
            <p:nvPr/>
          </p:nvSpPr>
          <p:spPr>
            <a:xfrm>
              <a:off x="1945230" y="5600613"/>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457" name="tx1457"/>
            <p:cNvSpPr/>
            <p:nvPr/>
          </p:nvSpPr>
          <p:spPr>
            <a:xfrm>
              <a:off x="2124599" y="561366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458" name="tx1458"/>
            <p:cNvSpPr/>
            <p:nvPr/>
          </p:nvSpPr>
          <p:spPr>
            <a:xfrm>
              <a:off x="2303969" y="562034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459" name="tx1459"/>
            <p:cNvSpPr/>
            <p:nvPr/>
          </p:nvSpPr>
          <p:spPr>
            <a:xfrm>
              <a:off x="2483338" y="5600613"/>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460" name="tx1460"/>
            <p:cNvSpPr/>
            <p:nvPr/>
          </p:nvSpPr>
          <p:spPr>
            <a:xfrm>
              <a:off x="2662707" y="5605603"/>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461" name="rc1461"/>
            <p:cNvSpPr/>
            <p:nvPr/>
          </p:nvSpPr>
          <p:spPr>
            <a:xfrm>
              <a:off x="2807283" y="875080"/>
              <a:ext cx="986530" cy="367596"/>
            </a:xfrm>
            <a:prstGeom prst="rect">
              <a:avLst/>
            </a:prstGeom>
            <a:solidFill>
              <a:srgbClr val="EBEBEB">
                <a:alpha val="100000"/>
              </a:srgbClr>
            </a:solidFill>
          </p:spPr>
          <p:txBody>
            <a:bodyPr/>
            <a:lstStyle/>
            <a:p/>
          </p:txBody>
        </p:sp>
        <p:sp>
          <p:nvSpPr>
            <p:cNvPr id="1462" name="pl1462"/>
            <p:cNvSpPr/>
            <p:nvPr/>
          </p:nvSpPr>
          <p:spPr>
            <a:xfrm>
              <a:off x="2807283" y="114242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463" name="pl1463"/>
            <p:cNvSpPr/>
            <p:nvPr/>
          </p:nvSpPr>
          <p:spPr>
            <a:xfrm>
              <a:off x="2807283" y="97533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464" name="pl1464"/>
            <p:cNvSpPr/>
            <p:nvPr/>
          </p:nvSpPr>
          <p:spPr>
            <a:xfrm>
              <a:off x="2941810"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465" name="pl1465"/>
            <p:cNvSpPr/>
            <p:nvPr/>
          </p:nvSpPr>
          <p:spPr>
            <a:xfrm>
              <a:off x="3121179"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466" name="pl1466"/>
            <p:cNvSpPr/>
            <p:nvPr/>
          </p:nvSpPr>
          <p:spPr>
            <a:xfrm>
              <a:off x="3300548"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467" name="pl1467"/>
            <p:cNvSpPr/>
            <p:nvPr/>
          </p:nvSpPr>
          <p:spPr>
            <a:xfrm>
              <a:off x="3479917"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468" name="pl1468"/>
            <p:cNvSpPr/>
            <p:nvPr/>
          </p:nvSpPr>
          <p:spPr>
            <a:xfrm>
              <a:off x="3659287"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469" name="pl1469"/>
            <p:cNvSpPr/>
            <p:nvPr/>
          </p:nvSpPr>
          <p:spPr>
            <a:xfrm>
              <a:off x="2807283" y="122596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470" name="pl1470"/>
            <p:cNvSpPr/>
            <p:nvPr/>
          </p:nvSpPr>
          <p:spPr>
            <a:xfrm>
              <a:off x="2807283" y="105887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471" name="pl1471"/>
            <p:cNvSpPr/>
            <p:nvPr/>
          </p:nvSpPr>
          <p:spPr>
            <a:xfrm>
              <a:off x="2807283" y="89178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472" name="pl1472"/>
            <p:cNvSpPr/>
            <p:nvPr/>
          </p:nvSpPr>
          <p:spPr>
            <a:xfrm>
              <a:off x="2852125"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473" name="pl1473"/>
            <p:cNvSpPr/>
            <p:nvPr/>
          </p:nvSpPr>
          <p:spPr>
            <a:xfrm>
              <a:off x="3031494"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474" name="pl1474"/>
            <p:cNvSpPr/>
            <p:nvPr/>
          </p:nvSpPr>
          <p:spPr>
            <a:xfrm>
              <a:off x="3210864"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475" name="pl1475"/>
            <p:cNvSpPr/>
            <p:nvPr/>
          </p:nvSpPr>
          <p:spPr>
            <a:xfrm>
              <a:off x="3390233"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476" name="pl1476"/>
            <p:cNvSpPr/>
            <p:nvPr/>
          </p:nvSpPr>
          <p:spPr>
            <a:xfrm>
              <a:off x="3569602"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477" name="pl1477"/>
            <p:cNvSpPr/>
            <p:nvPr/>
          </p:nvSpPr>
          <p:spPr>
            <a:xfrm>
              <a:off x="3748971"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478" name="pl1478"/>
            <p:cNvSpPr/>
            <p:nvPr/>
          </p:nvSpPr>
          <p:spPr>
            <a:xfrm>
              <a:off x="2852125" y="1205917"/>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1479" name="pl1479"/>
            <p:cNvSpPr/>
            <p:nvPr/>
          </p:nvSpPr>
          <p:spPr>
            <a:xfrm>
              <a:off x="2852125" y="1199233"/>
              <a:ext cx="896845" cy="6683"/>
            </a:xfrm>
            <a:custGeom>
              <a:avLst/>
              <a:pathLst>
                <a:path w="896845" h="6683">
                  <a:moveTo>
                    <a:pt x="0" y="6683"/>
                  </a:moveTo>
                  <a:lnTo>
                    <a:pt x="179369" y="6683"/>
                  </a:lnTo>
                  <a:lnTo>
                    <a:pt x="358738" y="6683"/>
                  </a:lnTo>
                  <a:lnTo>
                    <a:pt x="538107" y="6683"/>
                  </a:lnTo>
                  <a:lnTo>
                    <a:pt x="717476" y="0"/>
                  </a:lnTo>
                  <a:lnTo>
                    <a:pt x="896845" y="0"/>
                  </a:lnTo>
                </a:path>
              </a:pathLst>
            </a:custGeom>
            <a:ln w="40651" cap="flat">
              <a:solidFill>
                <a:srgbClr val="BEBEBE">
                  <a:alpha val="69803"/>
                </a:srgbClr>
              </a:solidFill>
              <a:prstDash val="solid"/>
              <a:round/>
            </a:ln>
          </p:spPr>
          <p:txBody>
            <a:bodyPr/>
            <a:lstStyle/>
            <a:p/>
          </p:txBody>
        </p:sp>
        <p:sp>
          <p:nvSpPr>
            <p:cNvPr id="1480" name="pl1480"/>
            <p:cNvSpPr/>
            <p:nvPr/>
          </p:nvSpPr>
          <p:spPr>
            <a:xfrm>
              <a:off x="2852125" y="121928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481" name="pl1481"/>
            <p:cNvSpPr/>
            <p:nvPr/>
          </p:nvSpPr>
          <p:spPr>
            <a:xfrm>
              <a:off x="2852125" y="1199233"/>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1482" name="pl1482"/>
            <p:cNvSpPr/>
            <p:nvPr/>
          </p:nvSpPr>
          <p:spPr>
            <a:xfrm>
              <a:off x="2852125" y="1199233"/>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483" name="pl1483"/>
            <p:cNvSpPr/>
            <p:nvPr/>
          </p:nvSpPr>
          <p:spPr>
            <a:xfrm>
              <a:off x="2852125" y="1152448"/>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1484" name="pl1484"/>
            <p:cNvSpPr/>
            <p:nvPr/>
          </p:nvSpPr>
          <p:spPr>
            <a:xfrm>
              <a:off x="2852125" y="1132397"/>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1485" name="pl1485"/>
            <p:cNvSpPr/>
            <p:nvPr/>
          </p:nvSpPr>
          <p:spPr>
            <a:xfrm>
              <a:off x="2852125" y="1219284"/>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1486" name="pl1486"/>
            <p:cNvSpPr/>
            <p:nvPr/>
          </p:nvSpPr>
          <p:spPr>
            <a:xfrm>
              <a:off x="2852125" y="1179182"/>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1487" name="pl1487"/>
            <p:cNvSpPr/>
            <p:nvPr/>
          </p:nvSpPr>
          <p:spPr>
            <a:xfrm>
              <a:off x="2852125" y="1219284"/>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488" name="pl1488"/>
            <p:cNvSpPr/>
            <p:nvPr/>
          </p:nvSpPr>
          <p:spPr>
            <a:xfrm>
              <a:off x="2852125"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89" name="pl1489"/>
            <p:cNvSpPr/>
            <p:nvPr/>
          </p:nvSpPr>
          <p:spPr>
            <a:xfrm>
              <a:off x="2852125" y="1205917"/>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90" name="pl1490"/>
            <p:cNvSpPr/>
            <p:nvPr/>
          </p:nvSpPr>
          <p:spPr>
            <a:xfrm>
              <a:off x="2852125" y="1205917"/>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491" name="pl1491"/>
            <p:cNvSpPr/>
            <p:nvPr/>
          </p:nvSpPr>
          <p:spPr>
            <a:xfrm>
              <a:off x="2852125" y="1192550"/>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1492" name="pl1492"/>
            <p:cNvSpPr/>
            <p:nvPr/>
          </p:nvSpPr>
          <p:spPr>
            <a:xfrm>
              <a:off x="2852125" y="1185866"/>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1493" name="pl1493"/>
            <p:cNvSpPr/>
            <p:nvPr/>
          </p:nvSpPr>
          <p:spPr>
            <a:xfrm>
              <a:off x="2852125" y="1205917"/>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94" name="pl1494"/>
            <p:cNvSpPr/>
            <p:nvPr/>
          </p:nvSpPr>
          <p:spPr>
            <a:xfrm>
              <a:off x="2852125" y="1192550"/>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1495" name="pl1495"/>
            <p:cNvSpPr/>
            <p:nvPr/>
          </p:nvSpPr>
          <p:spPr>
            <a:xfrm>
              <a:off x="2852125" y="1219284"/>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96" name="pl1496"/>
            <p:cNvSpPr/>
            <p:nvPr/>
          </p:nvSpPr>
          <p:spPr>
            <a:xfrm>
              <a:off x="2852125" y="121928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97" name="pl1497"/>
            <p:cNvSpPr/>
            <p:nvPr/>
          </p:nvSpPr>
          <p:spPr>
            <a:xfrm>
              <a:off x="2852125" y="1165815"/>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1498" name="pl1498"/>
            <p:cNvSpPr/>
            <p:nvPr/>
          </p:nvSpPr>
          <p:spPr>
            <a:xfrm>
              <a:off x="2852125" y="120591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99" name="pl1499"/>
            <p:cNvSpPr/>
            <p:nvPr/>
          </p:nvSpPr>
          <p:spPr>
            <a:xfrm>
              <a:off x="2852125" y="117918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00" name="pl1500"/>
            <p:cNvSpPr/>
            <p:nvPr/>
          </p:nvSpPr>
          <p:spPr>
            <a:xfrm>
              <a:off x="2852125"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01" name="pl1501"/>
            <p:cNvSpPr/>
            <p:nvPr/>
          </p:nvSpPr>
          <p:spPr>
            <a:xfrm>
              <a:off x="2852125" y="1199233"/>
              <a:ext cx="896845" cy="26734"/>
            </a:xfrm>
            <a:custGeom>
              <a:avLst/>
              <a:pathLst>
                <a:path w="896845" h="26734">
                  <a:moveTo>
                    <a:pt x="0" y="0"/>
                  </a:moveTo>
                  <a:lnTo>
                    <a:pt x="179369" y="26734"/>
                  </a:lnTo>
                  <a:lnTo>
                    <a:pt x="358738" y="26734"/>
                  </a:lnTo>
                  <a:lnTo>
                    <a:pt x="538107" y="26734"/>
                  </a:lnTo>
                  <a:lnTo>
                    <a:pt x="717476" y="26734"/>
                  </a:lnTo>
                  <a:lnTo>
                    <a:pt x="896845" y="26734"/>
                  </a:lnTo>
                </a:path>
              </a:pathLst>
            </a:custGeom>
            <a:ln w="35231" cap="flat">
              <a:solidFill>
                <a:srgbClr val="BEBEBE">
                  <a:alpha val="69803"/>
                </a:srgbClr>
              </a:solidFill>
              <a:prstDash val="solid"/>
              <a:round/>
            </a:ln>
          </p:spPr>
          <p:txBody>
            <a:bodyPr/>
            <a:lstStyle/>
            <a:p/>
          </p:txBody>
        </p:sp>
        <p:sp>
          <p:nvSpPr>
            <p:cNvPr id="1502" name="pl1502"/>
            <p:cNvSpPr/>
            <p:nvPr/>
          </p:nvSpPr>
          <p:spPr>
            <a:xfrm>
              <a:off x="2852125"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03" name="pl1503"/>
            <p:cNvSpPr/>
            <p:nvPr/>
          </p:nvSpPr>
          <p:spPr>
            <a:xfrm>
              <a:off x="2852125" y="1185866"/>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1504" name="pl1504"/>
            <p:cNvSpPr/>
            <p:nvPr/>
          </p:nvSpPr>
          <p:spPr>
            <a:xfrm>
              <a:off x="2852125" y="1179182"/>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1505" name="pl1505"/>
            <p:cNvSpPr/>
            <p:nvPr/>
          </p:nvSpPr>
          <p:spPr>
            <a:xfrm>
              <a:off x="2852125" y="121928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06" name="pl1506"/>
            <p:cNvSpPr/>
            <p:nvPr/>
          </p:nvSpPr>
          <p:spPr>
            <a:xfrm>
              <a:off x="2852125" y="1205917"/>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1507" name="pl1507"/>
            <p:cNvSpPr/>
            <p:nvPr/>
          </p:nvSpPr>
          <p:spPr>
            <a:xfrm>
              <a:off x="2852125" y="1212600"/>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1508" name="pl1508"/>
            <p:cNvSpPr/>
            <p:nvPr/>
          </p:nvSpPr>
          <p:spPr>
            <a:xfrm>
              <a:off x="2852125" y="1172499"/>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1509" name="pl1509"/>
            <p:cNvSpPr/>
            <p:nvPr/>
          </p:nvSpPr>
          <p:spPr>
            <a:xfrm>
              <a:off x="2852125" y="1199233"/>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1510" name="pl1510"/>
            <p:cNvSpPr/>
            <p:nvPr/>
          </p:nvSpPr>
          <p:spPr>
            <a:xfrm>
              <a:off x="2852125" y="1199233"/>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511" name="pl1511"/>
            <p:cNvSpPr/>
            <p:nvPr/>
          </p:nvSpPr>
          <p:spPr>
            <a:xfrm>
              <a:off x="2852125"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12" name="pl1512"/>
            <p:cNvSpPr/>
            <p:nvPr/>
          </p:nvSpPr>
          <p:spPr>
            <a:xfrm>
              <a:off x="2852125" y="1212600"/>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1513" name="pl1513"/>
            <p:cNvSpPr/>
            <p:nvPr/>
          </p:nvSpPr>
          <p:spPr>
            <a:xfrm>
              <a:off x="2852125"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14" name="pl1514"/>
            <p:cNvSpPr/>
            <p:nvPr/>
          </p:nvSpPr>
          <p:spPr>
            <a:xfrm>
              <a:off x="2852125" y="1165815"/>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1515" name="pl1515"/>
            <p:cNvSpPr/>
            <p:nvPr/>
          </p:nvSpPr>
          <p:spPr>
            <a:xfrm>
              <a:off x="2852125" y="1192550"/>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1516" name="pl1516"/>
            <p:cNvSpPr/>
            <p:nvPr/>
          </p:nvSpPr>
          <p:spPr>
            <a:xfrm>
              <a:off x="2852125" y="1192550"/>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517" name="pl1517"/>
            <p:cNvSpPr/>
            <p:nvPr/>
          </p:nvSpPr>
          <p:spPr>
            <a:xfrm>
              <a:off x="2852125" y="1205917"/>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1518" name="pl1518"/>
            <p:cNvSpPr/>
            <p:nvPr/>
          </p:nvSpPr>
          <p:spPr>
            <a:xfrm>
              <a:off x="2852125"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19" name="pl1519"/>
            <p:cNvSpPr/>
            <p:nvPr/>
          </p:nvSpPr>
          <p:spPr>
            <a:xfrm>
              <a:off x="2852125" y="1192550"/>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1520" name="pl1520"/>
            <p:cNvSpPr/>
            <p:nvPr/>
          </p:nvSpPr>
          <p:spPr>
            <a:xfrm>
              <a:off x="2852125" y="1058878"/>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1521" name="pl1521"/>
            <p:cNvSpPr/>
            <p:nvPr/>
          </p:nvSpPr>
          <p:spPr>
            <a:xfrm>
              <a:off x="2852125" y="1192550"/>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22" name="pl1522"/>
            <p:cNvSpPr/>
            <p:nvPr/>
          </p:nvSpPr>
          <p:spPr>
            <a:xfrm>
              <a:off x="2852125"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23" name="pl1523"/>
            <p:cNvSpPr/>
            <p:nvPr/>
          </p:nvSpPr>
          <p:spPr>
            <a:xfrm>
              <a:off x="2852125" y="1179182"/>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1524" name="pl1524"/>
            <p:cNvSpPr/>
            <p:nvPr/>
          </p:nvSpPr>
          <p:spPr>
            <a:xfrm>
              <a:off x="2852125"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25" name="pl1525"/>
            <p:cNvSpPr/>
            <p:nvPr/>
          </p:nvSpPr>
          <p:spPr>
            <a:xfrm>
              <a:off x="2852125" y="1152448"/>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1526" name="pl1526"/>
            <p:cNvSpPr/>
            <p:nvPr/>
          </p:nvSpPr>
          <p:spPr>
            <a:xfrm>
              <a:off x="2852125"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27" name="pl1527"/>
            <p:cNvSpPr/>
            <p:nvPr/>
          </p:nvSpPr>
          <p:spPr>
            <a:xfrm>
              <a:off x="2852125" y="1212600"/>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1528" name="pl1528"/>
            <p:cNvSpPr/>
            <p:nvPr/>
          </p:nvSpPr>
          <p:spPr>
            <a:xfrm>
              <a:off x="2852125" y="1199233"/>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1529" name="pl1529"/>
            <p:cNvSpPr/>
            <p:nvPr/>
          </p:nvSpPr>
          <p:spPr>
            <a:xfrm>
              <a:off x="2852125" y="1219284"/>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530" name="pl1530"/>
            <p:cNvSpPr/>
            <p:nvPr/>
          </p:nvSpPr>
          <p:spPr>
            <a:xfrm>
              <a:off x="2852125" y="1192550"/>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1531" name="pl1531"/>
            <p:cNvSpPr/>
            <p:nvPr/>
          </p:nvSpPr>
          <p:spPr>
            <a:xfrm>
              <a:off x="2852125" y="1212600"/>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1532" name="pl1532"/>
            <p:cNvSpPr/>
            <p:nvPr/>
          </p:nvSpPr>
          <p:spPr>
            <a:xfrm>
              <a:off x="2852125" y="1205917"/>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1533" name="pl1533"/>
            <p:cNvSpPr/>
            <p:nvPr/>
          </p:nvSpPr>
          <p:spPr>
            <a:xfrm>
              <a:off x="2852125" y="1179182"/>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1534" name="pl1534"/>
            <p:cNvSpPr/>
            <p:nvPr/>
          </p:nvSpPr>
          <p:spPr>
            <a:xfrm>
              <a:off x="2852125" y="1192550"/>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1535" name="pl1535"/>
            <p:cNvSpPr/>
            <p:nvPr/>
          </p:nvSpPr>
          <p:spPr>
            <a:xfrm>
              <a:off x="2852125" y="1212600"/>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536" name="pl1536"/>
            <p:cNvSpPr/>
            <p:nvPr/>
          </p:nvSpPr>
          <p:spPr>
            <a:xfrm>
              <a:off x="2852125" y="1212600"/>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1537" name="pl1537"/>
            <p:cNvSpPr/>
            <p:nvPr/>
          </p:nvSpPr>
          <p:spPr>
            <a:xfrm>
              <a:off x="2852125" y="1199233"/>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1538" name="pl1538"/>
            <p:cNvSpPr/>
            <p:nvPr/>
          </p:nvSpPr>
          <p:spPr>
            <a:xfrm>
              <a:off x="2852125" y="1212600"/>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539" name="pl1539"/>
            <p:cNvSpPr/>
            <p:nvPr/>
          </p:nvSpPr>
          <p:spPr>
            <a:xfrm>
              <a:off x="2852125" y="1192550"/>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540" name="pl1540"/>
            <p:cNvSpPr/>
            <p:nvPr/>
          </p:nvSpPr>
          <p:spPr>
            <a:xfrm>
              <a:off x="2852125" y="1199233"/>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541" name="pl1541"/>
            <p:cNvSpPr/>
            <p:nvPr/>
          </p:nvSpPr>
          <p:spPr>
            <a:xfrm>
              <a:off x="2852125" y="1179182"/>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1542" name="pl1542"/>
            <p:cNvSpPr/>
            <p:nvPr/>
          </p:nvSpPr>
          <p:spPr>
            <a:xfrm>
              <a:off x="2852125" y="1205917"/>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1543" name="pl1543"/>
            <p:cNvSpPr/>
            <p:nvPr/>
          </p:nvSpPr>
          <p:spPr>
            <a:xfrm>
              <a:off x="2852125" y="1199233"/>
              <a:ext cx="896845" cy="6683"/>
            </a:xfrm>
            <a:custGeom>
              <a:avLst/>
              <a:pathLst>
                <a:path w="896845" h="6683">
                  <a:moveTo>
                    <a:pt x="0" y="6683"/>
                  </a:moveTo>
                  <a:lnTo>
                    <a:pt x="179369" y="6683"/>
                  </a:lnTo>
                  <a:lnTo>
                    <a:pt x="358738" y="6683"/>
                  </a:lnTo>
                  <a:lnTo>
                    <a:pt x="538107" y="6683"/>
                  </a:lnTo>
                  <a:lnTo>
                    <a:pt x="717476" y="0"/>
                  </a:lnTo>
                  <a:lnTo>
                    <a:pt x="896845" y="0"/>
                  </a:lnTo>
                </a:path>
              </a:pathLst>
            </a:custGeom>
            <a:ln w="40651" cap="flat">
              <a:solidFill>
                <a:srgbClr val="000000">
                  <a:alpha val="100000"/>
                </a:srgbClr>
              </a:solidFill>
              <a:prstDash val="solid"/>
              <a:round/>
            </a:ln>
          </p:spPr>
          <p:txBody>
            <a:bodyPr/>
            <a:lstStyle/>
            <a:p/>
          </p:txBody>
        </p:sp>
        <p:sp>
          <p:nvSpPr>
            <p:cNvPr id="1544" name="pl1544"/>
            <p:cNvSpPr/>
            <p:nvPr/>
          </p:nvSpPr>
          <p:spPr>
            <a:xfrm>
              <a:off x="2852125" y="1199233"/>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F07F4B">
                  <a:alpha val="100000"/>
                </a:srgbClr>
              </a:solidFill>
              <a:prstDash val="solid"/>
              <a:round/>
            </a:ln>
          </p:spPr>
          <p:txBody>
            <a:bodyPr/>
            <a:lstStyle/>
            <a:p/>
          </p:txBody>
        </p:sp>
        <p:sp>
          <p:nvSpPr>
            <p:cNvPr id="1545" name="pl1545"/>
            <p:cNvSpPr/>
            <p:nvPr/>
          </p:nvSpPr>
          <p:spPr>
            <a:xfrm>
              <a:off x="2807283" y="1225968"/>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546" name="tx1546"/>
            <p:cNvSpPr/>
            <p:nvPr/>
          </p:nvSpPr>
          <p:spPr>
            <a:xfrm>
              <a:off x="2821980" y="1041266"/>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547" name="tx1547"/>
            <p:cNvSpPr/>
            <p:nvPr/>
          </p:nvSpPr>
          <p:spPr>
            <a:xfrm>
              <a:off x="3001350" y="1041266"/>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548" name="tx1548"/>
            <p:cNvSpPr/>
            <p:nvPr/>
          </p:nvSpPr>
          <p:spPr>
            <a:xfrm>
              <a:off x="3180719" y="1041266"/>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549" name="tx1549"/>
            <p:cNvSpPr/>
            <p:nvPr/>
          </p:nvSpPr>
          <p:spPr>
            <a:xfrm>
              <a:off x="3360088" y="1041266"/>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550" name="tx1550"/>
            <p:cNvSpPr/>
            <p:nvPr/>
          </p:nvSpPr>
          <p:spPr>
            <a:xfrm>
              <a:off x="3539457" y="1036276"/>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551" name="tx1551"/>
            <p:cNvSpPr/>
            <p:nvPr/>
          </p:nvSpPr>
          <p:spPr>
            <a:xfrm>
              <a:off x="3718826" y="1036276"/>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552" name="rc1552"/>
            <p:cNvSpPr/>
            <p:nvPr/>
          </p:nvSpPr>
          <p:spPr>
            <a:xfrm>
              <a:off x="2807283" y="1527128"/>
              <a:ext cx="986530" cy="367596"/>
            </a:xfrm>
            <a:prstGeom prst="rect">
              <a:avLst/>
            </a:prstGeom>
            <a:solidFill>
              <a:srgbClr val="EBEBEB">
                <a:alpha val="100000"/>
              </a:srgbClr>
            </a:solidFill>
          </p:spPr>
          <p:txBody>
            <a:bodyPr/>
            <a:lstStyle/>
            <a:p/>
          </p:txBody>
        </p:sp>
        <p:sp>
          <p:nvSpPr>
            <p:cNvPr id="1553" name="pl1553"/>
            <p:cNvSpPr/>
            <p:nvPr/>
          </p:nvSpPr>
          <p:spPr>
            <a:xfrm>
              <a:off x="2807283" y="179447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554" name="pl1554"/>
            <p:cNvSpPr/>
            <p:nvPr/>
          </p:nvSpPr>
          <p:spPr>
            <a:xfrm>
              <a:off x="2807283" y="162738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555" name="pl1555"/>
            <p:cNvSpPr/>
            <p:nvPr/>
          </p:nvSpPr>
          <p:spPr>
            <a:xfrm>
              <a:off x="2941810"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556" name="pl1556"/>
            <p:cNvSpPr/>
            <p:nvPr/>
          </p:nvSpPr>
          <p:spPr>
            <a:xfrm>
              <a:off x="3121179"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557" name="pl1557"/>
            <p:cNvSpPr/>
            <p:nvPr/>
          </p:nvSpPr>
          <p:spPr>
            <a:xfrm>
              <a:off x="3300548"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558" name="pl1558"/>
            <p:cNvSpPr/>
            <p:nvPr/>
          </p:nvSpPr>
          <p:spPr>
            <a:xfrm>
              <a:off x="3479917"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559" name="pl1559"/>
            <p:cNvSpPr/>
            <p:nvPr/>
          </p:nvSpPr>
          <p:spPr>
            <a:xfrm>
              <a:off x="3659287"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560" name="pl1560"/>
            <p:cNvSpPr/>
            <p:nvPr/>
          </p:nvSpPr>
          <p:spPr>
            <a:xfrm>
              <a:off x="2807283" y="187801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561" name="pl1561"/>
            <p:cNvSpPr/>
            <p:nvPr/>
          </p:nvSpPr>
          <p:spPr>
            <a:xfrm>
              <a:off x="2807283" y="171092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562" name="pl1562"/>
            <p:cNvSpPr/>
            <p:nvPr/>
          </p:nvSpPr>
          <p:spPr>
            <a:xfrm>
              <a:off x="2807283" y="154383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563" name="pl1563"/>
            <p:cNvSpPr/>
            <p:nvPr/>
          </p:nvSpPr>
          <p:spPr>
            <a:xfrm>
              <a:off x="2852125"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564" name="pl1564"/>
            <p:cNvSpPr/>
            <p:nvPr/>
          </p:nvSpPr>
          <p:spPr>
            <a:xfrm>
              <a:off x="3031494"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565" name="pl1565"/>
            <p:cNvSpPr/>
            <p:nvPr/>
          </p:nvSpPr>
          <p:spPr>
            <a:xfrm>
              <a:off x="3210864"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566" name="pl1566"/>
            <p:cNvSpPr/>
            <p:nvPr/>
          </p:nvSpPr>
          <p:spPr>
            <a:xfrm>
              <a:off x="3390233"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567" name="pl1567"/>
            <p:cNvSpPr/>
            <p:nvPr/>
          </p:nvSpPr>
          <p:spPr>
            <a:xfrm>
              <a:off x="3569602"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568" name="pl1568"/>
            <p:cNvSpPr/>
            <p:nvPr/>
          </p:nvSpPr>
          <p:spPr>
            <a:xfrm>
              <a:off x="3748971"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569" name="pl1569"/>
            <p:cNvSpPr/>
            <p:nvPr/>
          </p:nvSpPr>
          <p:spPr>
            <a:xfrm>
              <a:off x="2852125" y="1857965"/>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1570" name="pl1570"/>
            <p:cNvSpPr/>
            <p:nvPr/>
          </p:nvSpPr>
          <p:spPr>
            <a:xfrm>
              <a:off x="2852125" y="1857965"/>
              <a:ext cx="896845" cy="6683"/>
            </a:xfrm>
            <a:custGeom>
              <a:avLst/>
              <a:pathLst>
                <a:path w="896845" h="6683">
                  <a:moveTo>
                    <a:pt x="0" y="0"/>
                  </a:moveTo>
                  <a:lnTo>
                    <a:pt x="179369" y="0"/>
                  </a:lnTo>
                  <a:lnTo>
                    <a:pt x="358738" y="6683"/>
                  </a:lnTo>
                  <a:lnTo>
                    <a:pt x="538107" y="6683"/>
                  </a:lnTo>
                  <a:lnTo>
                    <a:pt x="717476" y="6683"/>
                  </a:lnTo>
                  <a:lnTo>
                    <a:pt x="896845" y="6683"/>
                  </a:lnTo>
                </a:path>
              </a:pathLst>
            </a:custGeom>
            <a:ln w="40651" cap="flat">
              <a:solidFill>
                <a:srgbClr val="BEBEBE">
                  <a:alpha val="69803"/>
                </a:srgbClr>
              </a:solidFill>
              <a:prstDash val="solid"/>
              <a:round/>
            </a:ln>
          </p:spPr>
          <p:txBody>
            <a:bodyPr/>
            <a:lstStyle/>
            <a:p/>
          </p:txBody>
        </p:sp>
        <p:sp>
          <p:nvSpPr>
            <p:cNvPr id="1571" name="pl1571"/>
            <p:cNvSpPr/>
            <p:nvPr/>
          </p:nvSpPr>
          <p:spPr>
            <a:xfrm>
              <a:off x="2852125" y="1871332"/>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572" name="pl1572"/>
            <p:cNvSpPr/>
            <p:nvPr/>
          </p:nvSpPr>
          <p:spPr>
            <a:xfrm>
              <a:off x="2852125" y="1851281"/>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1573" name="pl1573"/>
            <p:cNvSpPr/>
            <p:nvPr/>
          </p:nvSpPr>
          <p:spPr>
            <a:xfrm>
              <a:off x="2852125" y="1851281"/>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574" name="pl1574"/>
            <p:cNvSpPr/>
            <p:nvPr/>
          </p:nvSpPr>
          <p:spPr>
            <a:xfrm>
              <a:off x="2852125" y="1804496"/>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1575" name="pl1575"/>
            <p:cNvSpPr/>
            <p:nvPr/>
          </p:nvSpPr>
          <p:spPr>
            <a:xfrm>
              <a:off x="2852125" y="1784446"/>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1576" name="pl1576"/>
            <p:cNvSpPr/>
            <p:nvPr/>
          </p:nvSpPr>
          <p:spPr>
            <a:xfrm>
              <a:off x="2852125" y="1871332"/>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1577" name="pl1577"/>
            <p:cNvSpPr/>
            <p:nvPr/>
          </p:nvSpPr>
          <p:spPr>
            <a:xfrm>
              <a:off x="2852125" y="1831231"/>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1578" name="pl1578"/>
            <p:cNvSpPr/>
            <p:nvPr/>
          </p:nvSpPr>
          <p:spPr>
            <a:xfrm>
              <a:off x="2852125" y="1871332"/>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579" name="pl1579"/>
            <p:cNvSpPr/>
            <p:nvPr/>
          </p:nvSpPr>
          <p:spPr>
            <a:xfrm>
              <a:off x="2852125"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80" name="pl1580"/>
            <p:cNvSpPr/>
            <p:nvPr/>
          </p:nvSpPr>
          <p:spPr>
            <a:xfrm>
              <a:off x="2852125" y="1857965"/>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81" name="pl1581"/>
            <p:cNvSpPr/>
            <p:nvPr/>
          </p:nvSpPr>
          <p:spPr>
            <a:xfrm>
              <a:off x="2852125" y="1857965"/>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582" name="pl1582"/>
            <p:cNvSpPr/>
            <p:nvPr/>
          </p:nvSpPr>
          <p:spPr>
            <a:xfrm>
              <a:off x="2852125" y="1844598"/>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1583" name="pl1583"/>
            <p:cNvSpPr/>
            <p:nvPr/>
          </p:nvSpPr>
          <p:spPr>
            <a:xfrm>
              <a:off x="2852125" y="1837914"/>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1584" name="pl1584"/>
            <p:cNvSpPr/>
            <p:nvPr/>
          </p:nvSpPr>
          <p:spPr>
            <a:xfrm>
              <a:off x="2852125" y="1857965"/>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85" name="pl1585"/>
            <p:cNvSpPr/>
            <p:nvPr/>
          </p:nvSpPr>
          <p:spPr>
            <a:xfrm>
              <a:off x="2852125" y="1844598"/>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1586" name="pl1586"/>
            <p:cNvSpPr/>
            <p:nvPr/>
          </p:nvSpPr>
          <p:spPr>
            <a:xfrm>
              <a:off x="2852125" y="1871332"/>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87" name="pl1587"/>
            <p:cNvSpPr/>
            <p:nvPr/>
          </p:nvSpPr>
          <p:spPr>
            <a:xfrm>
              <a:off x="2852125" y="187133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88" name="pl1588"/>
            <p:cNvSpPr/>
            <p:nvPr/>
          </p:nvSpPr>
          <p:spPr>
            <a:xfrm>
              <a:off x="2852125" y="1817863"/>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1589" name="pl1589"/>
            <p:cNvSpPr/>
            <p:nvPr/>
          </p:nvSpPr>
          <p:spPr>
            <a:xfrm>
              <a:off x="2852125" y="185796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90" name="pl1590"/>
            <p:cNvSpPr/>
            <p:nvPr/>
          </p:nvSpPr>
          <p:spPr>
            <a:xfrm>
              <a:off x="2852125" y="183123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91" name="pl1591"/>
            <p:cNvSpPr/>
            <p:nvPr/>
          </p:nvSpPr>
          <p:spPr>
            <a:xfrm>
              <a:off x="2852125"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92" name="pl1592"/>
            <p:cNvSpPr/>
            <p:nvPr/>
          </p:nvSpPr>
          <p:spPr>
            <a:xfrm>
              <a:off x="2852125" y="1851281"/>
              <a:ext cx="896845" cy="26734"/>
            </a:xfrm>
            <a:custGeom>
              <a:avLst/>
              <a:pathLst>
                <a:path w="896845" h="26734">
                  <a:moveTo>
                    <a:pt x="0" y="0"/>
                  </a:moveTo>
                  <a:lnTo>
                    <a:pt x="179369" y="26734"/>
                  </a:lnTo>
                  <a:lnTo>
                    <a:pt x="358738" y="26734"/>
                  </a:lnTo>
                  <a:lnTo>
                    <a:pt x="538107" y="26734"/>
                  </a:lnTo>
                  <a:lnTo>
                    <a:pt x="717476" y="26734"/>
                  </a:lnTo>
                  <a:lnTo>
                    <a:pt x="896845" y="26734"/>
                  </a:lnTo>
                </a:path>
              </a:pathLst>
            </a:custGeom>
            <a:ln w="35231" cap="flat">
              <a:solidFill>
                <a:srgbClr val="BEBEBE">
                  <a:alpha val="69803"/>
                </a:srgbClr>
              </a:solidFill>
              <a:prstDash val="solid"/>
              <a:round/>
            </a:ln>
          </p:spPr>
          <p:txBody>
            <a:bodyPr/>
            <a:lstStyle/>
            <a:p/>
          </p:txBody>
        </p:sp>
        <p:sp>
          <p:nvSpPr>
            <p:cNvPr id="1593" name="pl1593"/>
            <p:cNvSpPr/>
            <p:nvPr/>
          </p:nvSpPr>
          <p:spPr>
            <a:xfrm>
              <a:off x="2852125"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94" name="pl1594"/>
            <p:cNvSpPr/>
            <p:nvPr/>
          </p:nvSpPr>
          <p:spPr>
            <a:xfrm>
              <a:off x="2852125" y="1837914"/>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1595" name="pl1595"/>
            <p:cNvSpPr/>
            <p:nvPr/>
          </p:nvSpPr>
          <p:spPr>
            <a:xfrm>
              <a:off x="2852125" y="1831231"/>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1596" name="pl1596"/>
            <p:cNvSpPr/>
            <p:nvPr/>
          </p:nvSpPr>
          <p:spPr>
            <a:xfrm>
              <a:off x="2852125" y="187133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97" name="pl1597"/>
            <p:cNvSpPr/>
            <p:nvPr/>
          </p:nvSpPr>
          <p:spPr>
            <a:xfrm>
              <a:off x="2852125" y="1857965"/>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1598" name="pl1598"/>
            <p:cNvSpPr/>
            <p:nvPr/>
          </p:nvSpPr>
          <p:spPr>
            <a:xfrm>
              <a:off x="2852125" y="1864648"/>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1599" name="pl1599"/>
            <p:cNvSpPr/>
            <p:nvPr/>
          </p:nvSpPr>
          <p:spPr>
            <a:xfrm>
              <a:off x="2852125" y="1824547"/>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1600" name="pl1600"/>
            <p:cNvSpPr/>
            <p:nvPr/>
          </p:nvSpPr>
          <p:spPr>
            <a:xfrm>
              <a:off x="2852125" y="1851281"/>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1601" name="pl1601"/>
            <p:cNvSpPr/>
            <p:nvPr/>
          </p:nvSpPr>
          <p:spPr>
            <a:xfrm>
              <a:off x="2852125" y="1851281"/>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602" name="pl1602"/>
            <p:cNvSpPr/>
            <p:nvPr/>
          </p:nvSpPr>
          <p:spPr>
            <a:xfrm>
              <a:off x="2852125"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03" name="pl1603"/>
            <p:cNvSpPr/>
            <p:nvPr/>
          </p:nvSpPr>
          <p:spPr>
            <a:xfrm>
              <a:off x="2852125" y="1864648"/>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1604" name="pl1604"/>
            <p:cNvSpPr/>
            <p:nvPr/>
          </p:nvSpPr>
          <p:spPr>
            <a:xfrm>
              <a:off x="2852125"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05" name="pl1605"/>
            <p:cNvSpPr/>
            <p:nvPr/>
          </p:nvSpPr>
          <p:spPr>
            <a:xfrm>
              <a:off x="2852125" y="1817863"/>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1606" name="pl1606"/>
            <p:cNvSpPr/>
            <p:nvPr/>
          </p:nvSpPr>
          <p:spPr>
            <a:xfrm>
              <a:off x="2852125" y="1844598"/>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1607" name="pl1607"/>
            <p:cNvSpPr/>
            <p:nvPr/>
          </p:nvSpPr>
          <p:spPr>
            <a:xfrm>
              <a:off x="2852125" y="1844598"/>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608" name="pl1608"/>
            <p:cNvSpPr/>
            <p:nvPr/>
          </p:nvSpPr>
          <p:spPr>
            <a:xfrm>
              <a:off x="2852125" y="1857965"/>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1609" name="pl1609"/>
            <p:cNvSpPr/>
            <p:nvPr/>
          </p:nvSpPr>
          <p:spPr>
            <a:xfrm>
              <a:off x="2852125"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10" name="pl1610"/>
            <p:cNvSpPr/>
            <p:nvPr/>
          </p:nvSpPr>
          <p:spPr>
            <a:xfrm>
              <a:off x="2852125" y="1844598"/>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1611" name="pl1611"/>
            <p:cNvSpPr/>
            <p:nvPr/>
          </p:nvSpPr>
          <p:spPr>
            <a:xfrm>
              <a:off x="2852125" y="1710926"/>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1612" name="pl1612"/>
            <p:cNvSpPr/>
            <p:nvPr/>
          </p:nvSpPr>
          <p:spPr>
            <a:xfrm>
              <a:off x="2852125" y="1844598"/>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13" name="pl1613"/>
            <p:cNvSpPr/>
            <p:nvPr/>
          </p:nvSpPr>
          <p:spPr>
            <a:xfrm>
              <a:off x="2852125"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14" name="pl1614"/>
            <p:cNvSpPr/>
            <p:nvPr/>
          </p:nvSpPr>
          <p:spPr>
            <a:xfrm>
              <a:off x="2852125" y="1831231"/>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1615" name="pl1615"/>
            <p:cNvSpPr/>
            <p:nvPr/>
          </p:nvSpPr>
          <p:spPr>
            <a:xfrm>
              <a:off x="2852125"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16" name="pl1616"/>
            <p:cNvSpPr/>
            <p:nvPr/>
          </p:nvSpPr>
          <p:spPr>
            <a:xfrm>
              <a:off x="2852125" y="1804496"/>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1617" name="pl1617"/>
            <p:cNvSpPr/>
            <p:nvPr/>
          </p:nvSpPr>
          <p:spPr>
            <a:xfrm>
              <a:off x="2852125"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18" name="pl1618"/>
            <p:cNvSpPr/>
            <p:nvPr/>
          </p:nvSpPr>
          <p:spPr>
            <a:xfrm>
              <a:off x="2852125" y="1864648"/>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1619" name="pl1619"/>
            <p:cNvSpPr/>
            <p:nvPr/>
          </p:nvSpPr>
          <p:spPr>
            <a:xfrm>
              <a:off x="2852125" y="1851281"/>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1620" name="pl1620"/>
            <p:cNvSpPr/>
            <p:nvPr/>
          </p:nvSpPr>
          <p:spPr>
            <a:xfrm>
              <a:off x="2852125" y="1871332"/>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621" name="pl1621"/>
            <p:cNvSpPr/>
            <p:nvPr/>
          </p:nvSpPr>
          <p:spPr>
            <a:xfrm>
              <a:off x="2852125" y="1844598"/>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1622" name="pl1622"/>
            <p:cNvSpPr/>
            <p:nvPr/>
          </p:nvSpPr>
          <p:spPr>
            <a:xfrm>
              <a:off x="2852125" y="1864648"/>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1623" name="pl1623"/>
            <p:cNvSpPr/>
            <p:nvPr/>
          </p:nvSpPr>
          <p:spPr>
            <a:xfrm>
              <a:off x="2852125" y="1857965"/>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1624" name="pl1624"/>
            <p:cNvSpPr/>
            <p:nvPr/>
          </p:nvSpPr>
          <p:spPr>
            <a:xfrm>
              <a:off x="2852125" y="1831231"/>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1625" name="pl1625"/>
            <p:cNvSpPr/>
            <p:nvPr/>
          </p:nvSpPr>
          <p:spPr>
            <a:xfrm>
              <a:off x="2852125" y="1844598"/>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1626" name="pl1626"/>
            <p:cNvSpPr/>
            <p:nvPr/>
          </p:nvSpPr>
          <p:spPr>
            <a:xfrm>
              <a:off x="2852125" y="1864648"/>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627" name="pl1627"/>
            <p:cNvSpPr/>
            <p:nvPr/>
          </p:nvSpPr>
          <p:spPr>
            <a:xfrm>
              <a:off x="2852125" y="1864648"/>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1628" name="pl1628"/>
            <p:cNvSpPr/>
            <p:nvPr/>
          </p:nvSpPr>
          <p:spPr>
            <a:xfrm>
              <a:off x="2852125" y="1851281"/>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1629" name="pl1629"/>
            <p:cNvSpPr/>
            <p:nvPr/>
          </p:nvSpPr>
          <p:spPr>
            <a:xfrm>
              <a:off x="2852125" y="1864648"/>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630" name="pl1630"/>
            <p:cNvSpPr/>
            <p:nvPr/>
          </p:nvSpPr>
          <p:spPr>
            <a:xfrm>
              <a:off x="2852125" y="1844598"/>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631" name="pl1631"/>
            <p:cNvSpPr/>
            <p:nvPr/>
          </p:nvSpPr>
          <p:spPr>
            <a:xfrm>
              <a:off x="2852125" y="1851281"/>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632" name="pl1632"/>
            <p:cNvSpPr/>
            <p:nvPr/>
          </p:nvSpPr>
          <p:spPr>
            <a:xfrm>
              <a:off x="2852125" y="1831231"/>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1633" name="pl1633"/>
            <p:cNvSpPr/>
            <p:nvPr/>
          </p:nvSpPr>
          <p:spPr>
            <a:xfrm>
              <a:off x="2852125" y="1857965"/>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1634" name="pl1634"/>
            <p:cNvSpPr/>
            <p:nvPr/>
          </p:nvSpPr>
          <p:spPr>
            <a:xfrm>
              <a:off x="2852125" y="1857965"/>
              <a:ext cx="896845" cy="6683"/>
            </a:xfrm>
            <a:custGeom>
              <a:avLst/>
              <a:pathLst>
                <a:path w="896845" h="6683">
                  <a:moveTo>
                    <a:pt x="0" y="0"/>
                  </a:moveTo>
                  <a:lnTo>
                    <a:pt x="179369" y="0"/>
                  </a:lnTo>
                  <a:lnTo>
                    <a:pt x="358738" y="6683"/>
                  </a:lnTo>
                  <a:lnTo>
                    <a:pt x="538107" y="6683"/>
                  </a:lnTo>
                  <a:lnTo>
                    <a:pt x="717476" y="6683"/>
                  </a:lnTo>
                  <a:lnTo>
                    <a:pt x="896845" y="6683"/>
                  </a:lnTo>
                </a:path>
              </a:pathLst>
            </a:custGeom>
            <a:ln w="40651" cap="flat">
              <a:solidFill>
                <a:srgbClr val="000000">
                  <a:alpha val="100000"/>
                </a:srgbClr>
              </a:solidFill>
              <a:prstDash val="solid"/>
              <a:round/>
            </a:ln>
          </p:spPr>
          <p:txBody>
            <a:bodyPr/>
            <a:lstStyle/>
            <a:p/>
          </p:txBody>
        </p:sp>
        <p:sp>
          <p:nvSpPr>
            <p:cNvPr id="1635" name="pl1635"/>
            <p:cNvSpPr/>
            <p:nvPr/>
          </p:nvSpPr>
          <p:spPr>
            <a:xfrm>
              <a:off x="2852125" y="1857965"/>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A9E00">
                  <a:alpha val="100000"/>
                </a:srgbClr>
              </a:solidFill>
              <a:prstDash val="solid"/>
              <a:round/>
            </a:ln>
          </p:spPr>
          <p:txBody>
            <a:bodyPr/>
            <a:lstStyle/>
            <a:p/>
          </p:txBody>
        </p:sp>
        <p:sp>
          <p:nvSpPr>
            <p:cNvPr id="1636" name="pl1636"/>
            <p:cNvSpPr/>
            <p:nvPr/>
          </p:nvSpPr>
          <p:spPr>
            <a:xfrm>
              <a:off x="2807283" y="1878016"/>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637" name="tx1637"/>
            <p:cNvSpPr/>
            <p:nvPr/>
          </p:nvSpPr>
          <p:spPr>
            <a:xfrm>
              <a:off x="2821980" y="1693314"/>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638" name="tx1638"/>
            <p:cNvSpPr/>
            <p:nvPr/>
          </p:nvSpPr>
          <p:spPr>
            <a:xfrm>
              <a:off x="3001350" y="1693314"/>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639" name="tx1639"/>
            <p:cNvSpPr/>
            <p:nvPr/>
          </p:nvSpPr>
          <p:spPr>
            <a:xfrm>
              <a:off x="3180719" y="170137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640" name="tx1640"/>
            <p:cNvSpPr/>
            <p:nvPr/>
          </p:nvSpPr>
          <p:spPr>
            <a:xfrm>
              <a:off x="3360088" y="170137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641" name="tx1641"/>
            <p:cNvSpPr/>
            <p:nvPr/>
          </p:nvSpPr>
          <p:spPr>
            <a:xfrm>
              <a:off x="3539457" y="170137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642" name="tx1642"/>
            <p:cNvSpPr/>
            <p:nvPr/>
          </p:nvSpPr>
          <p:spPr>
            <a:xfrm>
              <a:off x="3718826" y="170137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643" name="rc1643"/>
            <p:cNvSpPr/>
            <p:nvPr/>
          </p:nvSpPr>
          <p:spPr>
            <a:xfrm>
              <a:off x="2807283" y="2179176"/>
              <a:ext cx="986530" cy="367596"/>
            </a:xfrm>
            <a:prstGeom prst="rect">
              <a:avLst/>
            </a:prstGeom>
            <a:solidFill>
              <a:srgbClr val="EBEBEB">
                <a:alpha val="100000"/>
              </a:srgbClr>
            </a:solidFill>
          </p:spPr>
          <p:txBody>
            <a:bodyPr/>
            <a:lstStyle/>
            <a:p/>
          </p:txBody>
        </p:sp>
        <p:sp>
          <p:nvSpPr>
            <p:cNvPr id="1644" name="pl1644"/>
            <p:cNvSpPr/>
            <p:nvPr/>
          </p:nvSpPr>
          <p:spPr>
            <a:xfrm>
              <a:off x="2807283" y="244651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645" name="pl1645"/>
            <p:cNvSpPr/>
            <p:nvPr/>
          </p:nvSpPr>
          <p:spPr>
            <a:xfrm>
              <a:off x="2807283" y="227943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646" name="pl1646"/>
            <p:cNvSpPr/>
            <p:nvPr/>
          </p:nvSpPr>
          <p:spPr>
            <a:xfrm>
              <a:off x="2941810"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647" name="pl1647"/>
            <p:cNvSpPr/>
            <p:nvPr/>
          </p:nvSpPr>
          <p:spPr>
            <a:xfrm>
              <a:off x="3121179"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648" name="pl1648"/>
            <p:cNvSpPr/>
            <p:nvPr/>
          </p:nvSpPr>
          <p:spPr>
            <a:xfrm>
              <a:off x="3300548"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649" name="pl1649"/>
            <p:cNvSpPr/>
            <p:nvPr/>
          </p:nvSpPr>
          <p:spPr>
            <a:xfrm>
              <a:off x="3479917"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650" name="pl1650"/>
            <p:cNvSpPr/>
            <p:nvPr/>
          </p:nvSpPr>
          <p:spPr>
            <a:xfrm>
              <a:off x="3659287"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651" name="pl1651"/>
            <p:cNvSpPr/>
            <p:nvPr/>
          </p:nvSpPr>
          <p:spPr>
            <a:xfrm>
              <a:off x="2807283" y="253006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652" name="pl1652"/>
            <p:cNvSpPr/>
            <p:nvPr/>
          </p:nvSpPr>
          <p:spPr>
            <a:xfrm>
              <a:off x="2807283" y="236297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653" name="pl1653"/>
            <p:cNvSpPr/>
            <p:nvPr/>
          </p:nvSpPr>
          <p:spPr>
            <a:xfrm>
              <a:off x="2807283" y="219588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654" name="pl1654"/>
            <p:cNvSpPr/>
            <p:nvPr/>
          </p:nvSpPr>
          <p:spPr>
            <a:xfrm>
              <a:off x="2852125"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655" name="pl1655"/>
            <p:cNvSpPr/>
            <p:nvPr/>
          </p:nvSpPr>
          <p:spPr>
            <a:xfrm>
              <a:off x="3031494"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656" name="pl1656"/>
            <p:cNvSpPr/>
            <p:nvPr/>
          </p:nvSpPr>
          <p:spPr>
            <a:xfrm>
              <a:off x="3210864"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657" name="pl1657"/>
            <p:cNvSpPr/>
            <p:nvPr/>
          </p:nvSpPr>
          <p:spPr>
            <a:xfrm>
              <a:off x="3390233"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658" name="pl1658"/>
            <p:cNvSpPr/>
            <p:nvPr/>
          </p:nvSpPr>
          <p:spPr>
            <a:xfrm>
              <a:off x="3569602"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659" name="pl1659"/>
            <p:cNvSpPr/>
            <p:nvPr/>
          </p:nvSpPr>
          <p:spPr>
            <a:xfrm>
              <a:off x="3748971"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660" name="pl1660"/>
            <p:cNvSpPr/>
            <p:nvPr/>
          </p:nvSpPr>
          <p:spPr>
            <a:xfrm>
              <a:off x="2852125" y="2510013"/>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1661" name="pl1661"/>
            <p:cNvSpPr/>
            <p:nvPr/>
          </p:nvSpPr>
          <p:spPr>
            <a:xfrm>
              <a:off x="2852125" y="2510013"/>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1662" name="pl1662"/>
            <p:cNvSpPr/>
            <p:nvPr/>
          </p:nvSpPr>
          <p:spPr>
            <a:xfrm>
              <a:off x="2852125" y="2523380"/>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663" name="pl1663"/>
            <p:cNvSpPr/>
            <p:nvPr/>
          </p:nvSpPr>
          <p:spPr>
            <a:xfrm>
              <a:off x="2852125" y="2503329"/>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1664" name="pl1664"/>
            <p:cNvSpPr/>
            <p:nvPr/>
          </p:nvSpPr>
          <p:spPr>
            <a:xfrm>
              <a:off x="2852125" y="2503329"/>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665" name="pl1665"/>
            <p:cNvSpPr/>
            <p:nvPr/>
          </p:nvSpPr>
          <p:spPr>
            <a:xfrm>
              <a:off x="2852125" y="2456544"/>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1666" name="pl1666"/>
            <p:cNvSpPr/>
            <p:nvPr/>
          </p:nvSpPr>
          <p:spPr>
            <a:xfrm>
              <a:off x="2852125" y="2436494"/>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1667" name="pl1667"/>
            <p:cNvSpPr/>
            <p:nvPr/>
          </p:nvSpPr>
          <p:spPr>
            <a:xfrm>
              <a:off x="2852125" y="2523380"/>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1668" name="pl1668"/>
            <p:cNvSpPr/>
            <p:nvPr/>
          </p:nvSpPr>
          <p:spPr>
            <a:xfrm>
              <a:off x="2852125" y="2483279"/>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1669" name="pl1669"/>
            <p:cNvSpPr/>
            <p:nvPr/>
          </p:nvSpPr>
          <p:spPr>
            <a:xfrm>
              <a:off x="2852125" y="2523380"/>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670" name="pl1670"/>
            <p:cNvSpPr/>
            <p:nvPr/>
          </p:nvSpPr>
          <p:spPr>
            <a:xfrm>
              <a:off x="2852125"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71" name="pl1671"/>
            <p:cNvSpPr/>
            <p:nvPr/>
          </p:nvSpPr>
          <p:spPr>
            <a:xfrm>
              <a:off x="2852125" y="2510013"/>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72" name="pl1672"/>
            <p:cNvSpPr/>
            <p:nvPr/>
          </p:nvSpPr>
          <p:spPr>
            <a:xfrm>
              <a:off x="2852125" y="2510013"/>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673" name="pl1673"/>
            <p:cNvSpPr/>
            <p:nvPr/>
          </p:nvSpPr>
          <p:spPr>
            <a:xfrm>
              <a:off x="2852125" y="2496646"/>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1674" name="pl1674"/>
            <p:cNvSpPr/>
            <p:nvPr/>
          </p:nvSpPr>
          <p:spPr>
            <a:xfrm>
              <a:off x="2852125" y="2489962"/>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1675" name="pl1675"/>
            <p:cNvSpPr/>
            <p:nvPr/>
          </p:nvSpPr>
          <p:spPr>
            <a:xfrm>
              <a:off x="2852125" y="2510013"/>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76" name="pl1676"/>
            <p:cNvSpPr/>
            <p:nvPr/>
          </p:nvSpPr>
          <p:spPr>
            <a:xfrm>
              <a:off x="2852125" y="2496646"/>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1677" name="pl1677"/>
            <p:cNvSpPr/>
            <p:nvPr/>
          </p:nvSpPr>
          <p:spPr>
            <a:xfrm>
              <a:off x="2852125" y="2523380"/>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78" name="pl1678"/>
            <p:cNvSpPr/>
            <p:nvPr/>
          </p:nvSpPr>
          <p:spPr>
            <a:xfrm>
              <a:off x="2852125" y="252338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79" name="pl1679"/>
            <p:cNvSpPr/>
            <p:nvPr/>
          </p:nvSpPr>
          <p:spPr>
            <a:xfrm>
              <a:off x="2852125" y="2469912"/>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1680" name="pl1680"/>
            <p:cNvSpPr/>
            <p:nvPr/>
          </p:nvSpPr>
          <p:spPr>
            <a:xfrm>
              <a:off x="2852125" y="251001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81" name="pl1681"/>
            <p:cNvSpPr/>
            <p:nvPr/>
          </p:nvSpPr>
          <p:spPr>
            <a:xfrm>
              <a:off x="2852125" y="2483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82" name="pl1682"/>
            <p:cNvSpPr/>
            <p:nvPr/>
          </p:nvSpPr>
          <p:spPr>
            <a:xfrm>
              <a:off x="2852125"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83" name="pl1683"/>
            <p:cNvSpPr/>
            <p:nvPr/>
          </p:nvSpPr>
          <p:spPr>
            <a:xfrm>
              <a:off x="2852125" y="2503329"/>
              <a:ext cx="896845" cy="26734"/>
            </a:xfrm>
            <a:custGeom>
              <a:avLst/>
              <a:pathLst>
                <a:path w="896845" h="26734">
                  <a:moveTo>
                    <a:pt x="0" y="0"/>
                  </a:moveTo>
                  <a:lnTo>
                    <a:pt x="179369" y="26734"/>
                  </a:lnTo>
                  <a:lnTo>
                    <a:pt x="358738" y="26734"/>
                  </a:lnTo>
                  <a:lnTo>
                    <a:pt x="538107" y="26734"/>
                  </a:lnTo>
                  <a:lnTo>
                    <a:pt x="717476" y="26734"/>
                  </a:lnTo>
                  <a:lnTo>
                    <a:pt x="896845" y="26734"/>
                  </a:lnTo>
                </a:path>
              </a:pathLst>
            </a:custGeom>
            <a:ln w="35231" cap="flat">
              <a:solidFill>
                <a:srgbClr val="BEBEBE">
                  <a:alpha val="69803"/>
                </a:srgbClr>
              </a:solidFill>
              <a:prstDash val="solid"/>
              <a:round/>
            </a:ln>
          </p:spPr>
          <p:txBody>
            <a:bodyPr/>
            <a:lstStyle/>
            <a:p/>
          </p:txBody>
        </p:sp>
        <p:sp>
          <p:nvSpPr>
            <p:cNvPr id="1684" name="pl1684"/>
            <p:cNvSpPr/>
            <p:nvPr/>
          </p:nvSpPr>
          <p:spPr>
            <a:xfrm>
              <a:off x="2852125"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85" name="pl1685"/>
            <p:cNvSpPr/>
            <p:nvPr/>
          </p:nvSpPr>
          <p:spPr>
            <a:xfrm>
              <a:off x="2852125" y="2489962"/>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1686" name="pl1686"/>
            <p:cNvSpPr/>
            <p:nvPr/>
          </p:nvSpPr>
          <p:spPr>
            <a:xfrm>
              <a:off x="2852125" y="2483279"/>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1687" name="pl1687"/>
            <p:cNvSpPr/>
            <p:nvPr/>
          </p:nvSpPr>
          <p:spPr>
            <a:xfrm>
              <a:off x="2852125" y="252338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88" name="pl1688"/>
            <p:cNvSpPr/>
            <p:nvPr/>
          </p:nvSpPr>
          <p:spPr>
            <a:xfrm>
              <a:off x="2852125" y="2510013"/>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1689" name="pl1689"/>
            <p:cNvSpPr/>
            <p:nvPr/>
          </p:nvSpPr>
          <p:spPr>
            <a:xfrm>
              <a:off x="2852125" y="2516697"/>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1690" name="pl1690"/>
            <p:cNvSpPr/>
            <p:nvPr/>
          </p:nvSpPr>
          <p:spPr>
            <a:xfrm>
              <a:off x="2852125" y="2476595"/>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1691" name="pl1691"/>
            <p:cNvSpPr/>
            <p:nvPr/>
          </p:nvSpPr>
          <p:spPr>
            <a:xfrm>
              <a:off x="2852125" y="2503329"/>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1692" name="pl1692"/>
            <p:cNvSpPr/>
            <p:nvPr/>
          </p:nvSpPr>
          <p:spPr>
            <a:xfrm>
              <a:off x="2852125" y="2503329"/>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693" name="pl1693"/>
            <p:cNvSpPr/>
            <p:nvPr/>
          </p:nvSpPr>
          <p:spPr>
            <a:xfrm>
              <a:off x="2852125"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94" name="pl1694"/>
            <p:cNvSpPr/>
            <p:nvPr/>
          </p:nvSpPr>
          <p:spPr>
            <a:xfrm>
              <a:off x="2852125" y="2516697"/>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1695" name="pl1695"/>
            <p:cNvSpPr/>
            <p:nvPr/>
          </p:nvSpPr>
          <p:spPr>
            <a:xfrm>
              <a:off x="2852125"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96" name="pl1696"/>
            <p:cNvSpPr/>
            <p:nvPr/>
          </p:nvSpPr>
          <p:spPr>
            <a:xfrm>
              <a:off x="2852125" y="2469912"/>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1697" name="pl1697"/>
            <p:cNvSpPr/>
            <p:nvPr/>
          </p:nvSpPr>
          <p:spPr>
            <a:xfrm>
              <a:off x="2852125" y="2496646"/>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1698" name="pl1698"/>
            <p:cNvSpPr/>
            <p:nvPr/>
          </p:nvSpPr>
          <p:spPr>
            <a:xfrm>
              <a:off x="2852125" y="2496646"/>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699" name="pl1699"/>
            <p:cNvSpPr/>
            <p:nvPr/>
          </p:nvSpPr>
          <p:spPr>
            <a:xfrm>
              <a:off x="2852125" y="2510013"/>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1700" name="pl1700"/>
            <p:cNvSpPr/>
            <p:nvPr/>
          </p:nvSpPr>
          <p:spPr>
            <a:xfrm>
              <a:off x="2852125"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01" name="pl1701"/>
            <p:cNvSpPr/>
            <p:nvPr/>
          </p:nvSpPr>
          <p:spPr>
            <a:xfrm>
              <a:off x="2852125" y="2496646"/>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1702" name="pl1702"/>
            <p:cNvSpPr/>
            <p:nvPr/>
          </p:nvSpPr>
          <p:spPr>
            <a:xfrm>
              <a:off x="2852125" y="2362974"/>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1703" name="pl1703"/>
            <p:cNvSpPr/>
            <p:nvPr/>
          </p:nvSpPr>
          <p:spPr>
            <a:xfrm>
              <a:off x="2852125" y="2496646"/>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04" name="pl1704"/>
            <p:cNvSpPr/>
            <p:nvPr/>
          </p:nvSpPr>
          <p:spPr>
            <a:xfrm>
              <a:off x="2852125"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05" name="pl1705"/>
            <p:cNvSpPr/>
            <p:nvPr/>
          </p:nvSpPr>
          <p:spPr>
            <a:xfrm>
              <a:off x="2852125" y="2483279"/>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1706" name="pl1706"/>
            <p:cNvSpPr/>
            <p:nvPr/>
          </p:nvSpPr>
          <p:spPr>
            <a:xfrm>
              <a:off x="2852125"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07" name="pl1707"/>
            <p:cNvSpPr/>
            <p:nvPr/>
          </p:nvSpPr>
          <p:spPr>
            <a:xfrm>
              <a:off x="2852125" y="2456544"/>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1708" name="pl1708"/>
            <p:cNvSpPr/>
            <p:nvPr/>
          </p:nvSpPr>
          <p:spPr>
            <a:xfrm>
              <a:off x="2852125"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09" name="pl1709"/>
            <p:cNvSpPr/>
            <p:nvPr/>
          </p:nvSpPr>
          <p:spPr>
            <a:xfrm>
              <a:off x="2852125" y="2516697"/>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1710" name="pl1710"/>
            <p:cNvSpPr/>
            <p:nvPr/>
          </p:nvSpPr>
          <p:spPr>
            <a:xfrm>
              <a:off x="2852125" y="2503329"/>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1711" name="pl1711"/>
            <p:cNvSpPr/>
            <p:nvPr/>
          </p:nvSpPr>
          <p:spPr>
            <a:xfrm>
              <a:off x="2852125" y="2523380"/>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712" name="pl1712"/>
            <p:cNvSpPr/>
            <p:nvPr/>
          </p:nvSpPr>
          <p:spPr>
            <a:xfrm>
              <a:off x="2852125" y="2496646"/>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1713" name="pl1713"/>
            <p:cNvSpPr/>
            <p:nvPr/>
          </p:nvSpPr>
          <p:spPr>
            <a:xfrm>
              <a:off x="2852125" y="2516697"/>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1714" name="pl1714"/>
            <p:cNvSpPr/>
            <p:nvPr/>
          </p:nvSpPr>
          <p:spPr>
            <a:xfrm>
              <a:off x="2852125" y="2510013"/>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1715" name="pl1715"/>
            <p:cNvSpPr/>
            <p:nvPr/>
          </p:nvSpPr>
          <p:spPr>
            <a:xfrm>
              <a:off x="2852125" y="2483279"/>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1716" name="pl1716"/>
            <p:cNvSpPr/>
            <p:nvPr/>
          </p:nvSpPr>
          <p:spPr>
            <a:xfrm>
              <a:off x="2852125" y="2496646"/>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1717" name="pl1717"/>
            <p:cNvSpPr/>
            <p:nvPr/>
          </p:nvSpPr>
          <p:spPr>
            <a:xfrm>
              <a:off x="2852125" y="2516697"/>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718" name="pl1718"/>
            <p:cNvSpPr/>
            <p:nvPr/>
          </p:nvSpPr>
          <p:spPr>
            <a:xfrm>
              <a:off x="2852125" y="2516697"/>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1719" name="pl1719"/>
            <p:cNvSpPr/>
            <p:nvPr/>
          </p:nvSpPr>
          <p:spPr>
            <a:xfrm>
              <a:off x="2852125" y="2503329"/>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1720" name="pl1720"/>
            <p:cNvSpPr/>
            <p:nvPr/>
          </p:nvSpPr>
          <p:spPr>
            <a:xfrm>
              <a:off x="2852125" y="2516697"/>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721" name="pl1721"/>
            <p:cNvSpPr/>
            <p:nvPr/>
          </p:nvSpPr>
          <p:spPr>
            <a:xfrm>
              <a:off x="2852125" y="2496646"/>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722" name="pl1722"/>
            <p:cNvSpPr/>
            <p:nvPr/>
          </p:nvSpPr>
          <p:spPr>
            <a:xfrm>
              <a:off x="2852125" y="2503329"/>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723" name="pl1723"/>
            <p:cNvSpPr/>
            <p:nvPr/>
          </p:nvSpPr>
          <p:spPr>
            <a:xfrm>
              <a:off x="2852125" y="2483279"/>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1724" name="pl1724"/>
            <p:cNvSpPr/>
            <p:nvPr/>
          </p:nvSpPr>
          <p:spPr>
            <a:xfrm>
              <a:off x="2852125" y="2510013"/>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1725" name="pl1725"/>
            <p:cNvSpPr/>
            <p:nvPr/>
          </p:nvSpPr>
          <p:spPr>
            <a:xfrm>
              <a:off x="2852125" y="2510013"/>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1726" name="pl1726"/>
            <p:cNvSpPr/>
            <p:nvPr/>
          </p:nvSpPr>
          <p:spPr>
            <a:xfrm>
              <a:off x="2852125" y="251001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4CB400">
                  <a:alpha val="100000"/>
                </a:srgbClr>
              </a:solidFill>
              <a:prstDash val="solid"/>
              <a:round/>
            </a:ln>
          </p:spPr>
          <p:txBody>
            <a:bodyPr/>
            <a:lstStyle/>
            <a:p/>
          </p:txBody>
        </p:sp>
        <p:sp>
          <p:nvSpPr>
            <p:cNvPr id="1727" name="pl1727"/>
            <p:cNvSpPr/>
            <p:nvPr/>
          </p:nvSpPr>
          <p:spPr>
            <a:xfrm>
              <a:off x="2807283" y="2530064"/>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728" name="tx1728"/>
            <p:cNvSpPr/>
            <p:nvPr/>
          </p:nvSpPr>
          <p:spPr>
            <a:xfrm>
              <a:off x="2821980" y="2345362"/>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729" name="tx1729"/>
            <p:cNvSpPr/>
            <p:nvPr/>
          </p:nvSpPr>
          <p:spPr>
            <a:xfrm>
              <a:off x="3001350" y="2345362"/>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730" name="tx1730"/>
            <p:cNvSpPr/>
            <p:nvPr/>
          </p:nvSpPr>
          <p:spPr>
            <a:xfrm>
              <a:off x="3180719" y="2345362"/>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731" name="tx1731"/>
            <p:cNvSpPr/>
            <p:nvPr/>
          </p:nvSpPr>
          <p:spPr>
            <a:xfrm>
              <a:off x="3360088" y="2345362"/>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732" name="tx1732"/>
            <p:cNvSpPr/>
            <p:nvPr/>
          </p:nvSpPr>
          <p:spPr>
            <a:xfrm>
              <a:off x="3539457" y="2345362"/>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733" name="tx1733"/>
            <p:cNvSpPr/>
            <p:nvPr/>
          </p:nvSpPr>
          <p:spPr>
            <a:xfrm>
              <a:off x="3718826" y="2345362"/>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734" name="rc1734"/>
            <p:cNvSpPr/>
            <p:nvPr/>
          </p:nvSpPr>
          <p:spPr>
            <a:xfrm>
              <a:off x="2807283" y="2831224"/>
              <a:ext cx="986530" cy="367596"/>
            </a:xfrm>
            <a:prstGeom prst="rect">
              <a:avLst/>
            </a:prstGeom>
            <a:solidFill>
              <a:srgbClr val="EBEBEB">
                <a:alpha val="100000"/>
              </a:srgbClr>
            </a:solidFill>
          </p:spPr>
          <p:txBody>
            <a:bodyPr/>
            <a:lstStyle/>
            <a:p/>
          </p:txBody>
        </p:sp>
        <p:sp>
          <p:nvSpPr>
            <p:cNvPr id="1735" name="pl1735"/>
            <p:cNvSpPr/>
            <p:nvPr/>
          </p:nvSpPr>
          <p:spPr>
            <a:xfrm>
              <a:off x="2807283" y="309856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736" name="pl1736"/>
            <p:cNvSpPr/>
            <p:nvPr/>
          </p:nvSpPr>
          <p:spPr>
            <a:xfrm>
              <a:off x="2807283" y="293147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737" name="pl1737"/>
            <p:cNvSpPr/>
            <p:nvPr/>
          </p:nvSpPr>
          <p:spPr>
            <a:xfrm>
              <a:off x="2941810"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738" name="pl1738"/>
            <p:cNvSpPr/>
            <p:nvPr/>
          </p:nvSpPr>
          <p:spPr>
            <a:xfrm>
              <a:off x="3121179"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739" name="pl1739"/>
            <p:cNvSpPr/>
            <p:nvPr/>
          </p:nvSpPr>
          <p:spPr>
            <a:xfrm>
              <a:off x="3300548"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740" name="pl1740"/>
            <p:cNvSpPr/>
            <p:nvPr/>
          </p:nvSpPr>
          <p:spPr>
            <a:xfrm>
              <a:off x="3479917"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741" name="pl1741"/>
            <p:cNvSpPr/>
            <p:nvPr/>
          </p:nvSpPr>
          <p:spPr>
            <a:xfrm>
              <a:off x="3659287"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742" name="pl1742"/>
            <p:cNvSpPr/>
            <p:nvPr/>
          </p:nvSpPr>
          <p:spPr>
            <a:xfrm>
              <a:off x="2807283" y="318211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743" name="pl1743"/>
            <p:cNvSpPr/>
            <p:nvPr/>
          </p:nvSpPr>
          <p:spPr>
            <a:xfrm>
              <a:off x="2807283" y="301502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744" name="pl1744"/>
            <p:cNvSpPr/>
            <p:nvPr/>
          </p:nvSpPr>
          <p:spPr>
            <a:xfrm>
              <a:off x="2807283" y="284793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745" name="pl1745"/>
            <p:cNvSpPr/>
            <p:nvPr/>
          </p:nvSpPr>
          <p:spPr>
            <a:xfrm>
              <a:off x="2852125"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746" name="pl1746"/>
            <p:cNvSpPr/>
            <p:nvPr/>
          </p:nvSpPr>
          <p:spPr>
            <a:xfrm>
              <a:off x="3031494"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747" name="pl1747"/>
            <p:cNvSpPr/>
            <p:nvPr/>
          </p:nvSpPr>
          <p:spPr>
            <a:xfrm>
              <a:off x="3210864"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748" name="pl1748"/>
            <p:cNvSpPr/>
            <p:nvPr/>
          </p:nvSpPr>
          <p:spPr>
            <a:xfrm>
              <a:off x="3390233"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749" name="pl1749"/>
            <p:cNvSpPr/>
            <p:nvPr/>
          </p:nvSpPr>
          <p:spPr>
            <a:xfrm>
              <a:off x="3569602"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750" name="pl1750"/>
            <p:cNvSpPr/>
            <p:nvPr/>
          </p:nvSpPr>
          <p:spPr>
            <a:xfrm>
              <a:off x="3748971"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751" name="pl1751"/>
            <p:cNvSpPr/>
            <p:nvPr/>
          </p:nvSpPr>
          <p:spPr>
            <a:xfrm>
              <a:off x="2852125" y="3162061"/>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1752" name="pl1752"/>
            <p:cNvSpPr/>
            <p:nvPr/>
          </p:nvSpPr>
          <p:spPr>
            <a:xfrm>
              <a:off x="2852125" y="3162061"/>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40651" cap="flat">
              <a:solidFill>
                <a:srgbClr val="BEBEBE">
                  <a:alpha val="69803"/>
                </a:srgbClr>
              </a:solidFill>
              <a:prstDash val="solid"/>
              <a:round/>
            </a:ln>
          </p:spPr>
          <p:txBody>
            <a:bodyPr/>
            <a:lstStyle/>
            <a:p/>
          </p:txBody>
        </p:sp>
        <p:sp>
          <p:nvSpPr>
            <p:cNvPr id="1753" name="pl1753"/>
            <p:cNvSpPr/>
            <p:nvPr/>
          </p:nvSpPr>
          <p:spPr>
            <a:xfrm>
              <a:off x="2852125" y="3175428"/>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754" name="pl1754"/>
            <p:cNvSpPr/>
            <p:nvPr/>
          </p:nvSpPr>
          <p:spPr>
            <a:xfrm>
              <a:off x="2852125" y="3155377"/>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1755" name="pl1755"/>
            <p:cNvSpPr/>
            <p:nvPr/>
          </p:nvSpPr>
          <p:spPr>
            <a:xfrm>
              <a:off x="2852125" y="3155377"/>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756" name="pl1756"/>
            <p:cNvSpPr/>
            <p:nvPr/>
          </p:nvSpPr>
          <p:spPr>
            <a:xfrm>
              <a:off x="2852125" y="3108592"/>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1757" name="pl1757"/>
            <p:cNvSpPr/>
            <p:nvPr/>
          </p:nvSpPr>
          <p:spPr>
            <a:xfrm>
              <a:off x="2852125" y="3088542"/>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1758" name="pl1758"/>
            <p:cNvSpPr/>
            <p:nvPr/>
          </p:nvSpPr>
          <p:spPr>
            <a:xfrm>
              <a:off x="2852125" y="3175428"/>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1759" name="pl1759"/>
            <p:cNvSpPr/>
            <p:nvPr/>
          </p:nvSpPr>
          <p:spPr>
            <a:xfrm>
              <a:off x="2852125" y="3135327"/>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1760" name="pl1760"/>
            <p:cNvSpPr/>
            <p:nvPr/>
          </p:nvSpPr>
          <p:spPr>
            <a:xfrm>
              <a:off x="2852125" y="3175428"/>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761" name="pl1761"/>
            <p:cNvSpPr/>
            <p:nvPr/>
          </p:nvSpPr>
          <p:spPr>
            <a:xfrm>
              <a:off x="2852125"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62" name="pl1762"/>
            <p:cNvSpPr/>
            <p:nvPr/>
          </p:nvSpPr>
          <p:spPr>
            <a:xfrm>
              <a:off x="2852125" y="3162061"/>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63" name="pl1763"/>
            <p:cNvSpPr/>
            <p:nvPr/>
          </p:nvSpPr>
          <p:spPr>
            <a:xfrm>
              <a:off x="2852125" y="3162061"/>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764" name="pl1764"/>
            <p:cNvSpPr/>
            <p:nvPr/>
          </p:nvSpPr>
          <p:spPr>
            <a:xfrm>
              <a:off x="2852125" y="3148694"/>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1765" name="pl1765"/>
            <p:cNvSpPr/>
            <p:nvPr/>
          </p:nvSpPr>
          <p:spPr>
            <a:xfrm>
              <a:off x="2852125" y="3142010"/>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1766" name="pl1766"/>
            <p:cNvSpPr/>
            <p:nvPr/>
          </p:nvSpPr>
          <p:spPr>
            <a:xfrm>
              <a:off x="2852125" y="3162061"/>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67" name="pl1767"/>
            <p:cNvSpPr/>
            <p:nvPr/>
          </p:nvSpPr>
          <p:spPr>
            <a:xfrm>
              <a:off x="2852125" y="3148694"/>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1768" name="pl1768"/>
            <p:cNvSpPr/>
            <p:nvPr/>
          </p:nvSpPr>
          <p:spPr>
            <a:xfrm>
              <a:off x="2852125" y="3175428"/>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69" name="pl1769"/>
            <p:cNvSpPr/>
            <p:nvPr/>
          </p:nvSpPr>
          <p:spPr>
            <a:xfrm>
              <a:off x="2852125" y="317542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70" name="pl1770"/>
            <p:cNvSpPr/>
            <p:nvPr/>
          </p:nvSpPr>
          <p:spPr>
            <a:xfrm>
              <a:off x="2852125" y="3121960"/>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1771" name="pl1771"/>
            <p:cNvSpPr/>
            <p:nvPr/>
          </p:nvSpPr>
          <p:spPr>
            <a:xfrm>
              <a:off x="2852125" y="316206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72" name="pl1772"/>
            <p:cNvSpPr/>
            <p:nvPr/>
          </p:nvSpPr>
          <p:spPr>
            <a:xfrm>
              <a:off x="2852125" y="313532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73" name="pl1773"/>
            <p:cNvSpPr/>
            <p:nvPr/>
          </p:nvSpPr>
          <p:spPr>
            <a:xfrm>
              <a:off x="2852125"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74" name="pl1774"/>
            <p:cNvSpPr/>
            <p:nvPr/>
          </p:nvSpPr>
          <p:spPr>
            <a:xfrm>
              <a:off x="2852125" y="3155377"/>
              <a:ext cx="896845" cy="26734"/>
            </a:xfrm>
            <a:custGeom>
              <a:avLst/>
              <a:pathLst>
                <a:path w="896845" h="26734">
                  <a:moveTo>
                    <a:pt x="0" y="0"/>
                  </a:moveTo>
                  <a:lnTo>
                    <a:pt x="179369" y="26734"/>
                  </a:lnTo>
                  <a:lnTo>
                    <a:pt x="358738" y="26734"/>
                  </a:lnTo>
                  <a:lnTo>
                    <a:pt x="538107" y="26734"/>
                  </a:lnTo>
                  <a:lnTo>
                    <a:pt x="717476" y="26734"/>
                  </a:lnTo>
                  <a:lnTo>
                    <a:pt x="896845" y="26734"/>
                  </a:lnTo>
                </a:path>
              </a:pathLst>
            </a:custGeom>
            <a:ln w="35231" cap="flat">
              <a:solidFill>
                <a:srgbClr val="BEBEBE">
                  <a:alpha val="69803"/>
                </a:srgbClr>
              </a:solidFill>
              <a:prstDash val="solid"/>
              <a:round/>
            </a:ln>
          </p:spPr>
          <p:txBody>
            <a:bodyPr/>
            <a:lstStyle/>
            <a:p/>
          </p:txBody>
        </p:sp>
        <p:sp>
          <p:nvSpPr>
            <p:cNvPr id="1775" name="pl1775"/>
            <p:cNvSpPr/>
            <p:nvPr/>
          </p:nvSpPr>
          <p:spPr>
            <a:xfrm>
              <a:off x="2852125"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76" name="pl1776"/>
            <p:cNvSpPr/>
            <p:nvPr/>
          </p:nvSpPr>
          <p:spPr>
            <a:xfrm>
              <a:off x="2852125" y="3142010"/>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1777" name="pl1777"/>
            <p:cNvSpPr/>
            <p:nvPr/>
          </p:nvSpPr>
          <p:spPr>
            <a:xfrm>
              <a:off x="2852125" y="3135327"/>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1778" name="pl1778"/>
            <p:cNvSpPr/>
            <p:nvPr/>
          </p:nvSpPr>
          <p:spPr>
            <a:xfrm>
              <a:off x="2852125" y="317542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79" name="pl1779"/>
            <p:cNvSpPr/>
            <p:nvPr/>
          </p:nvSpPr>
          <p:spPr>
            <a:xfrm>
              <a:off x="2852125" y="3162061"/>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1780" name="pl1780"/>
            <p:cNvSpPr/>
            <p:nvPr/>
          </p:nvSpPr>
          <p:spPr>
            <a:xfrm>
              <a:off x="2852125" y="3168745"/>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1781" name="pl1781"/>
            <p:cNvSpPr/>
            <p:nvPr/>
          </p:nvSpPr>
          <p:spPr>
            <a:xfrm>
              <a:off x="2852125" y="3128643"/>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1782" name="pl1782"/>
            <p:cNvSpPr/>
            <p:nvPr/>
          </p:nvSpPr>
          <p:spPr>
            <a:xfrm>
              <a:off x="2852125" y="3155377"/>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1783" name="pl1783"/>
            <p:cNvSpPr/>
            <p:nvPr/>
          </p:nvSpPr>
          <p:spPr>
            <a:xfrm>
              <a:off x="2852125" y="3155377"/>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784" name="pl1784"/>
            <p:cNvSpPr/>
            <p:nvPr/>
          </p:nvSpPr>
          <p:spPr>
            <a:xfrm>
              <a:off x="2852125"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85" name="pl1785"/>
            <p:cNvSpPr/>
            <p:nvPr/>
          </p:nvSpPr>
          <p:spPr>
            <a:xfrm>
              <a:off x="2852125" y="3168745"/>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1786" name="pl1786"/>
            <p:cNvSpPr/>
            <p:nvPr/>
          </p:nvSpPr>
          <p:spPr>
            <a:xfrm>
              <a:off x="2852125"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87" name="pl1787"/>
            <p:cNvSpPr/>
            <p:nvPr/>
          </p:nvSpPr>
          <p:spPr>
            <a:xfrm>
              <a:off x="2852125" y="3121960"/>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1788" name="pl1788"/>
            <p:cNvSpPr/>
            <p:nvPr/>
          </p:nvSpPr>
          <p:spPr>
            <a:xfrm>
              <a:off x="2852125" y="3148694"/>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1789" name="pl1789"/>
            <p:cNvSpPr/>
            <p:nvPr/>
          </p:nvSpPr>
          <p:spPr>
            <a:xfrm>
              <a:off x="2852125" y="3148694"/>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790" name="pl1790"/>
            <p:cNvSpPr/>
            <p:nvPr/>
          </p:nvSpPr>
          <p:spPr>
            <a:xfrm>
              <a:off x="2852125" y="3162061"/>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1791" name="pl1791"/>
            <p:cNvSpPr/>
            <p:nvPr/>
          </p:nvSpPr>
          <p:spPr>
            <a:xfrm>
              <a:off x="2852125"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92" name="pl1792"/>
            <p:cNvSpPr/>
            <p:nvPr/>
          </p:nvSpPr>
          <p:spPr>
            <a:xfrm>
              <a:off x="2852125" y="3148694"/>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1793" name="pl1793"/>
            <p:cNvSpPr/>
            <p:nvPr/>
          </p:nvSpPr>
          <p:spPr>
            <a:xfrm>
              <a:off x="2852125" y="3015022"/>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1794" name="pl1794"/>
            <p:cNvSpPr/>
            <p:nvPr/>
          </p:nvSpPr>
          <p:spPr>
            <a:xfrm>
              <a:off x="2852125" y="3148694"/>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95" name="pl1795"/>
            <p:cNvSpPr/>
            <p:nvPr/>
          </p:nvSpPr>
          <p:spPr>
            <a:xfrm>
              <a:off x="2852125"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96" name="pl1796"/>
            <p:cNvSpPr/>
            <p:nvPr/>
          </p:nvSpPr>
          <p:spPr>
            <a:xfrm>
              <a:off x="2852125" y="3135327"/>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1797" name="pl1797"/>
            <p:cNvSpPr/>
            <p:nvPr/>
          </p:nvSpPr>
          <p:spPr>
            <a:xfrm>
              <a:off x="2852125"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98" name="pl1798"/>
            <p:cNvSpPr/>
            <p:nvPr/>
          </p:nvSpPr>
          <p:spPr>
            <a:xfrm>
              <a:off x="2852125" y="3108592"/>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1799" name="pl1799"/>
            <p:cNvSpPr/>
            <p:nvPr/>
          </p:nvSpPr>
          <p:spPr>
            <a:xfrm>
              <a:off x="2852125"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00" name="pl1800"/>
            <p:cNvSpPr/>
            <p:nvPr/>
          </p:nvSpPr>
          <p:spPr>
            <a:xfrm>
              <a:off x="2852125" y="3168745"/>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1801" name="pl1801"/>
            <p:cNvSpPr/>
            <p:nvPr/>
          </p:nvSpPr>
          <p:spPr>
            <a:xfrm>
              <a:off x="2852125" y="3155377"/>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1802" name="pl1802"/>
            <p:cNvSpPr/>
            <p:nvPr/>
          </p:nvSpPr>
          <p:spPr>
            <a:xfrm>
              <a:off x="2852125" y="3175428"/>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803" name="pl1803"/>
            <p:cNvSpPr/>
            <p:nvPr/>
          </p:nvSpPr>
          <p:spPr>
            <a:xfrm>
              <a:off x="2852125" y="3148694"/>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1804" name="pl1804"/>
            <p:cNvSpPr/>
            <p:nvPr/>
          </p:nvSpPr>
          <p:spPr>
            <a:xfrm>
              <a:off x="2852125" y="3168745"/>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1805" name="pl1805"/>
            <p:cNvSpPr/>
            <p:nvPr/>
          </p:nvSpPr>
          <p:spPr>
            <a:xfrm>
              <a:off x="2852125" y="3162061"/>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1806" name="pl1806"/>
            <p:cNvSpPr/>
            <p:nvPr/>
          </p:nvSpPr>
          <p:spPr>
            <a:xfrm>
              <a:off x="2852125" y="3135327"/>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1807" name="pl1807"/>
            <p:cNvSpPr/>
            <p:nvPr/>
          </p:nvSpPr>
          <p:spPr>
            <a:xfrm>
              <a:off x="2852125" y="3148694"/>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1808" name="pl1808"/>
            <p:cNvSpPr/>
            <p:nvPr/>
          </p:nvSpPr>
          <p:spPr>
            <a:xfrm>
              <a:off x="2852125" y="3168745"/>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809" name="pl1809"/>
            <p:cNvSpPr/>
            <p:nvPr/>
          </p:nvSpPr>
          <p:spPr>
            <a:xfrm>
              <a:off x="2852125" y="3168745"/>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1810" name="pl1810"/>
            <p:cNvSpPr/>
            <p:nvPr/>
          </p:nvSpPr>
          <p:spPr>
            <a:xfrm>
              <a:off x="2852125" y="3155377"/>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1811" name="pl1811"/>
            <p:cNvSpPr/>
            <p:nvPr/>
          </p:nvSpPr>
          <p:spPr>
            <a:xfrm>
              <a:off x="2852125" y="3168745"/>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812" name="pl1812"/>
            <p:cNvSpPr/>
            <p:nvPr/>
          </p:nvSpPr>
          <p:spPr>
            <a:xfrm>
              <a:off x="2852125" y="314869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813" name="pl1813"/>
            <p:cNvSpPr/>
            <p:nvPr/>
          </p:nvSpPr>
          <p:spPr>
            <a:xfrm>
              <a:off x="2852125" y="3155377"/>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814" name="pl1814"/>
            <p:cNvSpPr/>
            <p:nvPr/>
          </p:nvSpPr>
          <p:spPr>
            <a:xfrm>
              <a:off x="2852125" y="3135327"/>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1815" name="pl1815"/>
            <p:cNvSpPr/>
            <p:nvPr/>
          </p:nvSpPr>
          <p:spPr>
            <a:xfrm>
              <a:off x="2852125" y="3162061"/>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1816" name="pl1816"/>
            <p:cNvSpPr/>
            <p:nvPr/>
          </p:nvSpPr>
          <p:spPr>
            <a:xfrm>
              <a:off x="2852125" y="3162061"/>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40651" cap="flat">
              <a:solidFill>
                <a:srgbClr val="000000">
                  <a:alpha val="100000"/>
                </a:srgbClr>
              </a:solidFill>
              <a:prstDash val="solid"/>
              <a:round/>
            </a:ln>
          </p:spPr>
          <p:txBody>
            <a:bodyPr/>
            <a:lstStyle/>
            <a:p/>
          </p:txBody>
        </p:sp>
        <p:sp>
          <p:nvSpPr>
            <p:cNvPr id="1817" name="pl1817"/>
            <p:cNvSpPr/>
            <p:nvPr/>
          </p:nvSpPr>
          <p:spPr>
            <a:xfrm>
              <a:off x="2852125" y="3162061"/>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00C08D">
                  <a:alpha val="100000"/>
                </a:srgbClr>
              </a:solidFill>
              <a:prstDash val="solid"/>
              <a:round/>
            </a:ln>
          </p:spPr>
          <p:txBody>
            <a:bodyPr/>
            <a:lstStyle/>
            <a:p/>
          </p:txBody>
        </p:sp>
        <p:sp>
          <p:nvSpPr>
            <p:cNvPr id="1818" name="pl1818"/>
            <p:cNvSpPr/>
            <p:nvPr/>
          </p:nvSpPr>
          <p:spPr>
            <a:xfrm>
              <a:off x="2807283" y="3182112"/>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819" name="tx1819"/>
            <p:cNvSpPr/>
            <p:nvPr/>
          </p:nvSpPr>
          <p:spPr>
            <a:xfrm>
              <a:off x="2821980" y="301751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820" name="tx1820"/>
            <p:cNvSpPr/>
            <p:nvPr/>
          </p:nvSpPr>
          <p:spPr>
            <a:xfrm>
              <a:off x="3001350" y="300547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821" name="tx1821"/>
            <p:cNvSpPr/>
            <p:nvPr/>
          </p:nvSpPr>
          <p:spPr>
            <a:xfrm>
              <a:off x="3180719" y="301751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822" name="tx1822"/>
            <p:cNvSpPr/>
            <p:nvPr/>
          </p:nvSpPr>
          <p:spPr>
            <a:xfrm>
              <a:off x="3360088" y="301751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823" name="tx1823"/>
            <p:cNvSpPr/>
            <p:nvPr/>
          </p:nvSpPr>
          <p:spPr>
            <a:xfrm>
              <a:off x="3539457" y="2997410"/>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824" name="tx1824"/>
            <p:cNvSpPr/>
            <p:nvPr/>
          </p:nvSpPr>
          <p:spPr>
            <a:xfrm>
              <a:off x="3718826" y="2997410"/>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825" name="rc1825"/>
            <p:cNvSpPr/>
            <p:nvPr/>
          </p:nvSpPr>
          <p:spPr>
            <a:xfrm>
              <a:off x="2807283" y="3483272"/>
              <a:ext cx="986530" cy="367596"/>
            </a:xfrm>
            <a:prstGeom prst="rect">
              <a:avLst/>
            </a:prstGeom>
            <a:solidFill>
              <a:srgbClr val="EBEBEB">
                <a:alpha val="100000"/>
              </a:srgbClr>
            </a:solidFill>
          </p:spPr>
          <p:txBody>
            <a:bodyPr/>
            <a:lstStyle/>
            <a:p/>
          </p:txBody>
        </p:sp>
        <p:sp>
          <p:nvSpPr>
            <p:cNvPr id="1826" name="pl1826"/>
            <p:cNvSpPr/>
            <p:nvPr/>
          </p:nvSpPr>
          <p:spPr>
            <a:xfrm>
              <a:off x="2807283" y="375061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827" name="pl1827"/>
            <p:cNvSpPr/>
            <p:nvPr/>
          </p:nvSpPr>
          <p:spPr>
            <a:xfrm>
              <a:off x="2807283" y="358352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828" name="pl1828"/>
            <p:cNvSpPr/>
            <p:nvPr/>
          </p:nvSpPr>
          <p:spPr>
            <a:xfrm>
              <a:off x="2941810"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829" name="pl1829"/>
            <p:cNvSpPr/>
            <p:nvPr/>
          </p:nvSpPr>
          <p:spPr>
            <a:xfrm>
              <a:off x="3121179"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830" name="pl1830"/>
            <p:cNvSpPr/>
            <p:nvPr/>
          </p:nvSpPr>
          <p:spPr>
            <a:xfrm>
              <a:off x="3300548"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831" name="pl1831"/>
            <p:cNvSpPr/>
            <p:nvPr/>
          </p:nvSpPr>
          <p:spPr>
            <a:xfrm>
              <a:off x="3479917"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832" name="pl1832"/>
            <p:cNvSpPr/>
            <p:nvPr/>
          </p:nvSpPr>
          <p:spPr>
            <a:xfrm>
              <a:off x="3659287"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833" name="pl1833"/>
            <p:cNvSpPr/>
            <p:nvPr/>
          </p:nvSpPr>
          <p:spPr>
            <a:xfrm>
              <a:off x="2807283" y="383416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834" name="pl1834"/>
            <p:cNvSpPr/>
            <p:nvPr/>
          </p:nvSpPr>
          <p:spPr>
            <a:xfrm>
              <a:off x="2807283" y="366707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835" name="pl1835"/>
            <p:cNvSpPr/>
            <p:nvPr/>
          </p:nvSpPr>
          <p:spPr>
            <a:xfrm>
              <a:off x="2807283" y="349998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836" name="pl1836"/>
            <p:cNvSpPr/>
            <p:nvPr/>
          </p:nvSpPr>
          <p:spPr>
            <a:xfrm>
              <a:off x="2852125"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837" name="pl1837"/>
            <p:cNvSpPr/>
            <p:nvPr/>
          </p:nvSpPr>
          <p:spPr>
            <a:xfrm>
              <a:off x="3031494"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838" name="pl1838"/>
            <p:cNvSpPr/>
            <p:nvPr/>
          </p:nvSpPr>
          <p:spPr>
            <a:xfrm>
              <a:off x="3210864"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839" name="pl1839"/>
            <p:cNvSpPr/>
            <p:nvPr/>
          </p:nvSpPr>
          <p:spPr>
            <a:xfrm>
              <a:off x="3390233"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840" name="pl1840"/>
            <p:cNvSpPr/>
            <p:nvPr/>
          </p:nvSpPr>
          <p:spPr>
            <a:xfrm>
              <a:off x="3569602"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841" name="pl1841"/>
            <p:cNvSpPr/>
            <p:nvPr/>
          </p:nvSpPr>
          <p:spPr>
            <a:xfrm>
              <a:off x="3748971"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842" name="pl1842"/>
            <p:cNvSpPr/>
            <p:nvPr/>
          </p:nvSpPr>
          <p:spPr>
            <a:xfrm>
              <a:off x="2852125" y="3814109"/>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1843" name="pl1843"/>
            <p:cNvSpPr/>
            <p:nvPr/>
          </p:nvSpPr>
          <p:spPr>
            <a:xfrm>
              <a:off x="2852125" y="3774008"/>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40651" cap="flat">
              <a:solidFill>
                <a:srgbClr val="BEBEBE">
                  <a:alpha val="69803"/>
                </a:srgbClr>
              </a:solidFill>
              <a:prstDash val="solid"/>
              <a:round/>
            </a:ln>
          </p:spPr>
          <p:txBody>
            <a:bodyPr/>
            <a:lstStyle/>
            <a:p/>
          </p:txBody>
        </p:sp>
        <p:sp>
          <p:nvSpPr>
            <p:cNvPr id="1844" name="pl1844"/>
            <p:cNvSpPr/>
            <p:nvPr/>
          </p:nvSpPr>
          <p:spPr>
            <a:xfrm>
              <a:off x="2852125" y="3827476"/>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845" name="pl1845"/>
            <p:cNvSpPr/>
            <p:nvPr/>
          </p:nvSpPr>
          <p:spPr>
            <a:xfrm>
              <a:off x="2852125" y="3807426"/>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1846" name="pl1846"/>
            <p:cNvSpPr/>
            <p:nvPr/>
          </p:nvSpPr>
          <p:spPr>
            <a:xfrm>
              <a:off x="2852125" y="3807426"/>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847" name="pl1847"/>
            <p:cNvSpPr/>
            <p:nvPr/>
          </p:nvSpPr>
          <p:spPr>
            <a:xfrm>
              <a:off x="2852125" y="3760641"/>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1848" name="pl1848"/>
            <p:cNvSpPr/>
            <p:nvPr/>
          </p:nvSpPr>
          <p:spPr>
            <a:xfrm>
              <a:off x="2852125" y="3740590"/>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1849" name="pl1849"/>
            <p:cNvSpPr/>
            <p:nvPr/>
          </p:nvSpPr>
          <p:spPr>
            <a:xfrm>
              <a:off x="2852125" y="3827476"/>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1850" name="pl1850"/>
            <p:cNvSpPr/>
            <p:nvPr/>
          </p:nvSpPr>
          <p:spPr>
            <a:xfrm>
              <a:off x="2852125" y="3787375"/>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1851" name="pl1851"/>
            <p:cNvSpPr/>
            <p:nvPr/>
          </p:nvSpPr>
          <p:spPr>
            <a:xfrm>
              <a:off x="2852125" y="3827476"/>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852" name="pl1852"/>
            <p:cNvSpPr/>
            <p:nvPr/>
          </p:nvSpPr>
          <p:spPr>
            <a:xfrm>
              <a:off x="2852125"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53" name="pl1853"/>
            <p:cNvSpPr/>
            <p:nvPr/>
          </p:nvSpPr>
          <p:spPr>
            <a:xfrm>
              <a:off x="2852125" y="3814109"/>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54" name="pl1854"/>
            <p:cNvSpPr/>
            <p:nvPr/>
          </p:nvSpPr>
          <p:spPr>
            <a:xfrm>
              <a:off x="2852125" y="3814109"/>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855" name="pl1855"/>
            <p:cNvSpPr/>
            <p:nvPr/>
          </p:nvSpPr>
          <p:spPr>
            <a:xfrm>
              <a:off x="2852125" y="3800742"/>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1856" name="pl1856"/>
            <p:cNvSpPr/>
            <p:nvPr/>
          </p:nvSpPr>
          <p:spPr>
            <a:xfrm>
              <a:off x="2852125" y="3794058"/>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1857" name="pl1857"/>
            <p:cNvSpPr/>
            <p:nvPr/>
          </p:nvSpPr>
          <p:spPr>
            <a:xfrm>
              <a:off x="2852125" y="3814109"/>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58" name="pl1858"/>
            <p:cNvSpPr/>
            <p:nvPr/>
          </p:nvSpPr>
          <p:spPr>
            <a:xfrm>
              <a:off x="2852125" y="3800742"/>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1859" name="pl1859"/>
            <p:cNvSpPr/>
            <p:nvPr/>
          </p:nvSpPr>
          <p:spPr>
            <a:xfrm>
              <a:off x="2852125" y="3827476"/>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60" name="pl1860"/>
            <p:cNvSpPr/>
            <p:nvPr/>
          </p:nvSpPr>
          <p:spPr>
            <a:xfrm>
              <a:off x="2852125" y="382747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61" name="pl1861"/>
            <p:cNvSpPr/>
            <p:nvPr/>
          </p:nvSpPr>
          <p:spPr>
            <a:xfrm>
              <a:off x="2852125" y="3774008"/>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1862" name="pl1862"/>
            <p:cNvSpPr/>
            <p:nvPr/>
          </p:nvSpPr>
          <p:spPr>
            <a:xfrm>
              <a:off x="2852125" y="381410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63" name="pl1863"/>
            <p:cNvSpPr/>
            <p:nvPr/>
          </p:nvSpPr>
          <p:spPr>
            <a:xfrm>
              <a:off x="2852125" y="378737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64" name="pl1864"/>
            <p:cNvSpPr/>
            <p:nvPr/>
          </p:nvSpPr>
          <p:spPr>
            <a:xfrm>
              <a:off x="2852125"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65" name="pl1865"/>
            <p:cNvSpPr/>
            <p:nvPr/>
          </p:nvSpPr>
          <p:spPr>
            <a:xfrm>
              <a:off x="2852125" y="3807426"/>
              <a:ext cx="896845" cy="26734"/>
            </a:xfrm>
            <a:custGeom>
              <a:avLst/>
              <a:pathLst>
                <a:path w="896845" h="26734">
                  <a:moveTo>
                    <a:pt x="0" y="0"/>
                  </a:moveTo>
                  <a:lnTo>
                    <a:pt x="179369" y="26734"/>
                  </a:lnTo>
                  <a:lnTo>
                    <a:pt x="358738" y="26734"/>
                  </a:lnTo>
                  <a:lnTo>
                    <a:pt x="538107" y="26734"/>
                  </a:lnTo>
                  <a:lnTo>
                    <a:pt x="717476" y="26734"/>
                  </a:lnTo>
                  <a:lnTo>
                    <a:pt x="896845" y="26734"/>
                  </a:lnTo>
                </a:path>
              </a:pathLst>
            </a:custGeom>
            <a:ln w="35231" cap="flat">
              <a:solidFill>
                <a:srgbClr val="BEBEBE">
                  <a:alpha val="69803"/>
                </a:srgbClr>
              </a:solidFill>
              <a:prstDash val="solid"/>
              <a:round/>
            </a:ln>
          </p:spPr>
          <p:txBody>
            <a:bodyPr/>
            <a:lstStyle/>
            <a:p/>
          </p:txBody>
        </p:sp>
        <p:sp>
          <p:nvSpPr>
            <p:cNvPr id="1866" name="pl1866"/>
            <p:cNvSpPr/>
            <p:nvPr/>
          </p:nvSpPr>
          <p:spPr>
            <a:xfrm>
              <a:off x="2852125"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67" name="pl1867"/>
            <p:cNvSpPr/>
            <p:nvPr/>
          </p:nvSpPr>
          <p:spPr>
            <a:xfrm>
              <a:off x="2852125" y="3794058"/>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1868" name="pl1868"/>
            <p:cNvSpPr/>
            <p:nvPr/>
          </p:nvSpPr>
          <p:spPr>
            <a:xfrm>
              <a:off x="2852125" y="3787375"/>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1869" name="pl1869"/>
            <p:cNvSpPr/>
            <p:nvPr/>
          </p:nvSpPr>
          <p:spPr>
            <a:xfrm>
              <a:off x="2852125" y="382747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70" name="pl1870"/>
            <p:cNvSpPr/>
            <p:nvPr/>
          </p:nvSpPr>
          <p:spPr>
            <a:xfrm>
              <a:off x="2852125" y="3814109"/>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1871" name="pl1871"/>
            <p:cNvSpPr/>
            <p:nvPr/>
          </p:nvSpPr>
          <p:spPr>
            <a:xfrm>
              <a:off x="2852125" y="3820793"/>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1872" name="pl1872"/>
            <p:cNvSpPr/>
            <p:nvPr/>
          </p:nvSpPr>
          <p:spPr>
            <a:xfrm>
              <a:off x="2852125" y="3780691"/>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1873" name="pl1873"/>
            <p:cNvSpPr/>
            <p:nvPr/>
          </p:nvSpPr>
          <p:spPr>
            <a:xfrm>
              <a:off x="2852125" y="3807426"/>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1874" name="pl1874"/>
            <p:cNvSpPr/>
            <p:nvPr/>
          </p:nvSpPr>
          <p:spPr>
            <a:xfrm>
              <a:off x="2852125" y="3807426"/>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875" name="pl1875"/>
            <p:cNvSpPr/>
            <p:nvPr/>
          </p:nvSpPr>
          <p:spPr>
            <a:xfrm>
              <a:off x="2852125"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76" name="pl1876"/>
            <p:cNvSpPr/>
            <p:nvPr/>
          </p:nvSpPr>
          <p:spPr>
            <a:xfrm>
              <a:off x="2852125" y="3820793"/>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1877" name="pl1877"/>
            <p:cNvSpPr/>
            <p:nvPr/>
          </p:nvSpPr>
          <p:spPr>
            <a:xfrm>
              <a:off x="2852125"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78" name="pl1878"/>
            <p:cNvSpPr/>
            <p:nvPr/>
          </p:nvSpPr>
          <p:spPr>
            <a:xfrm>
              <a:off x="2852125" y="3774008"/>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1879" name="pl1879"/>
            <p:cNvSpPr/>
            <p:nvPr/>
          </p:nvSpPr>
          <p:spPr>
            <a:xfrm>
              <a:off x="2852125" y="3800742"/>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1880" name="pl1880"/>
            <p:cNvSpPr/>
            <p:nvPr/>
          </p:nvSpPr>
          <p:spPr>
            <a:xfrm>
              <a:off x="2852125" y="3800742"/>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881" name="pl1881"/>
            <p:cNvSpPr/>
            <p:nvPr/>
          </p:nvSpPr>
          <p:spPr>
            <a:xfrm>
              <a:off x="2852125" y="3814109"/>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1882" name="pl1882"/>
            <p:cNvSpPr/>
            <p:nvPr/>
          </p:nvSpPr>
          <p:spPr>
            <a:xfrm>
              <a:off x="2852125"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83" name="pl1883"/>
            <p:cNvSpPr/>
            <p:nvPr/>
          </p:nvSpPr>
          <p:spPr>
            <a:xfrm>
              <a:off x="2852125" y="3800742"/>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1884" name="pl1884"/>
            <p:cNvSpPr/>
            <p:nvPr/>
          </p:nvSpPr>
          <p:spPr>
            <a:xfrm>
              <a:off x="2852125" y="3667070"/>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1885" name="pl1885"/>
            <p:cNvSpPr/>
            <p:nvPr/>
          </p:nvSpPr>
          <p:spPr>
            <a:xfrm>
              <a:off x="2852125" y="3800742"/>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86" name="pl1886"/>
            <p:cNvSpPr/>
            <p:nvPr/>
          </p:nvSpPr>
          <p:spPr>
            <a:xfrm>
              <a:off x="2852125"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87" name="pl1887"/>
            <p:cNvSpPr/>
            <p:nvPr/>
          </p:nvSpPr>
          <p:spPr>
            <a:xfrm>
              <a:off x="2852125" y="3787375"/>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1888" name="pl1888"/>
            <p:cNvSpPr/>
            <p:nvPr/>
          </p:nvSpPr>
          <p:spPr>
            <a:xfrm>
              <a:off x="2852125"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89" name="pl1889"/>
            <p:cNvSpPr/>
            <p:nvPr/>
          </p:nvSpPr>
          <p:spPr>
            <a:xfrm>
              <a:off x="2852125" y="3760641"/>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1890" name="pl1890"/>
            <p:cNvSpPr/>
            <p:nvPr/>
          </p:nvSpPr>
          <p:spPr>
            <a:xfrm>
              <a:off x="2852125"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91" name="pl1891"/>
            <p:cNvSpPr/>
            <p:nvPr/>
          </p:nvSpPr>
          <p:spPr>
            <a:xfrm>
              <a:off x="2852125" y="3820793"/>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1892" name="pl1892"/>
            <p:cNvSpPr/>
            <p:nvPr/>
          </p:nvSpPr>
          <p:spPr>
            <a:xfrm>
              <a:off x="2852125" y="3807426"/>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1893" name="pl1893"/>
            <p:cNvSpPr/>
            <p:nvPr/>
          </p:nvSpPr>
          <p:spPr>
            <a:xfrm>
              <a:off x="2852125" y="3827476"/>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894" name="pl1894"/>
            <p:cNvSpPr/>
            <p:nvPr/>
          </p:nvSpPr>
          <p:spPr>
            <a:xfrm>
              <a:off x="2852125" y="3800742"/>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1895" name="pl1895"/>
            <p:cNvSpPr/>
            <p:nvPr/>
          </p:nvSpPr>
          <p:spPr>
            <a:xfrm>
              <a:off x="2852125" y="3820793"/>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1896" name="pl1896"/>
            <p:cNvSpPr/>
            <p:nvPr/>
          </p:nvSpPr>
          <p:spPr>
            <a:xfrm>
              <a:off x="2852125" y="3814109"/>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1897" name="pl1897"/>
            <p:cNvSpPr/>
            <p:nvPr/>
          </p:nvSpPr>
          <p:spPr>
            <a:xfrm>
              <a:off x="2852125" y="3787375"/>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1898" name="pl1898"/>
            <p:cNvSpPr/>
            <p:nvPr/>
          </p:nvSpPr>
          <p:spPr>
            <a:xfrm>
              <a:off x="2852125" y="3800742"/>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1899" name="pl1899"/>
            <p:cNvSpPr/>
            <p:nvPr/>
          </p:nvSpPr>
          <p:spPr>
            <a:xfrm>
              <a:off x="2852125" y="3820793"/>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900" name="pl1900"/>
            <p:cNvSpPr/>
            <p:nvPr/>
          </p:nvSpPr>
          <p:spPr>
            <a:xfrm>
              <a:off x="2852125" y="3820793"/>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1901" name="pl1901"/>
            <p:cNvSpPr/>
            <p:nvPr/>
          </p:nvSpPr>
          <p:spPr>
            <a:xfrm>
              <a:off x="2852125" y="3807426"/>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1902" name="pl1902"/>
            <p:cNvSpPr/>
            <p:nvPr/>
          </p:nvSpPr>
          <p:spPr>
            <a:xfrm>
              <a:off x="2852125" y="3820793"/>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903" name="pl1903"/>
            <p:cNvSpPr/>
            <p:nvPr/>
          </p:nvSpPr>
          <p:spPr>
            <a:xfrm>
              <a:off x="2852125" y="3800742"/>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904" name="pl1904"/>
            <p:cNvSpPr/>
            <p:nvPr/>
          </p:nvSpPr>
          <p:spPr>
            <a:xfrm>
              <a:off x="2852125" y="3807426"/>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905" name="pl1905"/>
            <p:cNvSpPr/>
            <p:nvPr/>
          </p:nvSpPr>
          <p:spPr>
            <a:xfrm>
              <a:off x="2852125" y="3787375"/>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1906" name="pl1906"/>
            <p:cNvSpPr/>
            <p:nvPr/>
          </p:nvSpPr>
          <p:spPr>
            <a:xfrm>
              <a:off x="2852125" y="3814109"/>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1907" name="pl1907"/>
            <p:cNvSpPr/>
            <p:nvPr/>
          </p:nvSpPr>
          <p:spPr>
            <a:xfrm>
              <a:off x="2852125" y="3774008"/>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40651" cap="flat">
              <a:solidFill>
                <a:srgbClr val="000000">
                  <a:alpha val="100000"/>
                </a:srgbClr>
              </a:solidFill>
              <a:prstDash val="solid"/>
              <a:round/>
            </a:ln>
          </p:spPr>
          <p:txBody>
            <a:bodyPr/>
            <a:lstStyle/>
            <a:p/>
          </p:txBody>
        </p:sp>
        <p:sp>
          <p:nvSpPr>
            <p:cNvPr id="1908" name="pl1908"/>
            <p:cNvSpPr/>
            <p:nvPr/>
          </p:nvSpPr>
          <p:spPr>
            <a:xfrm>
              <a:off x="2852125" y="3774008"/>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00BAE0">
                  <a:alpha val="100000"/>
                </a:srgbClr>
              </a:solidFill>
              <a:prstDash val="solid"/>
              <a:round/>
            </a:ln>
          </p:spPr>
          <p:txBody>
            <a:bodyPr/>
            <a:lstStyle/>
            <a:p/>
          </p:txBody>
        </p:sp>
        <p:sp>
          <p:nvSpPr>
            <p:cNvPr id="1909" name="pl1909"/>
            <p:cNvSpPr/>
            <p:nvPr/>
          </p:nvSpPr>
          <p:spPr>
            <a:xfrm>
              <a:off x="2807283" y="3834160"/>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910" name="tx1910"/>
            <p:cNvSpPr/>
            <p:nvPr/>
          </p:nvSpPr>
          <p:spPr>
            <a:xfrm>
              <a:off x="3001350" y="3649458"/>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911" name="tx1911"/>
            <p:cNvSpPr/>
            <p:nvPr/>
          </p:nvSpPr>
          <p:spPr>
            <a:xfrm>
              <a:off x="3180719" y="3644469"/>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912" name="tx1912"/>
            <p:cNvSpPr/>
            <p:nvPr/>
          </p:nvSpPr>
          <p:spPr>
            <a:xfrm>
              <a:off x="3360088" y="366420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913" name="tx1913"/>
            <p:cNvSpPr/>
            <p:nvPr/>
          </p:nvSpPr>
          <p:spPr>
            <a:xfrm>
              <a:off x="3539457" y="366956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914" name="tx1914"/>
            <p:cNvSpPr/>
            <p:nvPr/>
          </p:nvSpPr>
          <p:spPr>
            <a:xfrm>
              <a:off x="3718826" y="366956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915" name="tx1915"/>
            <p:cNvSpPr/>
            <p:nvPr/>
          </p:nvSpPr>
          <p:spPr>
            <a:xfrm>
              <a:off x="2821980" y="36094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1916" name="rc1916"/>
            <p:cNvSpPr/>
            <p:nvPr/>
          </p:nvSpPr>
          <p:spPr>
            <a:xfrm>
              <a:off x="2807283" y="4135320"/>
              <a:ext cx="986530" cy="367596"/>
            </a:xfrm>
            <a:prstGeom prst="rect">
              <a:avLst/>
            </a:prstGeom>
            <a:solidFill>
              <a:srgbClr val="EBEBEB">
                <a:alpha val="100000"/>
              </a:srgbClr>
            </a:solidFill>
          </p:spPr>
          <p:txBody>
            <a:bodyPr/>
            <a:lstStyle/>
            <a:p/>
          </p:txBody>
        </p:sp>
        <p:sp>
          <p:nvSpPr>
            <p:cNvPr id="1917" name="pl1917"/>
            <p:cNvSpPr/>
            <p:nvPr/>
          </p:nvSpPr>
          <p:spPr>
            <a:xfrm>
              <a:off x="2807283" y="440266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918" name="pl1918"/>
            <p:cNvSpPr/>
            <p:nvPr/>
          </p:nvSpPr>
          <p:spPr>
            <a:xfrm>
              <a:off x="2807283" y="423557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919" name="pl1919"/>
            <p:cNvSpPr/>
            <p:nvPr/>
          </p:nvSpPr>
          <p:spPr>
            <a:xfrm>
              <a:off x="2941810"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20" name="pl1920"/>
            <p:cNvSpPr/>
            <p:nvPr/>
          </p:nvSpPr>
          <p:spPr>
            <a:xfrm>
              <a:off x="3121179"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21" name="pl1921"/>
            <p:cNvSpPr/>
            <p:nvPr/>
          </p:nvSpPr>
          <p:spPr>
            <a:xfrm>
              <a:off x="3300548"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22" name="pl1922"/>
            <p:cNvSpPr/>
            <p:nvPr/>
          </p:nvSpPr>
          <p:spPr>
            <a:xfrm>
              <a:off x="3479917"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23" name="pl1923"/>
            <p:cNvSpPr/>
            <p:nvPr/>
          </p:nvSpPr>
          <p:spPr>
            <a:xfrm>
              <a:off x="3659287"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24" name="pl1924"/>
            <p:cNvSpPr/>
            <p:nvPr/>
          </p:nvSpPr>
          <p:spPr>
            <a:xfrm>
              <a:off x="2807283" y="448620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925" name="pl1925"/>
            <p:cNvSpPr/>
            <p:nvPr/>
          </p:nvSpPr>
          <p:spPr>
            <a:xfrm>
              <a:off x="2807283" y="431911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926" name="pl1926"/>
            <p:cNvSpPr/>
            <p:nvPr/>
          </p:nvSpPr>
          <p:spPr>
            <a:xfrm>
              <a:off x="2807283" y="415202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927" name="pl1927"/>
            <p:cNvSpPr/>
            <p:nvPr/>
          </p:nvSpPr>
          <p:spPr>
            <a:xfrm>
              <a:off x="2852125"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928" name="pl1928"/>
            <p:cNvSpPr/>
            <p:nvPr/>
          </p:nvSpPr>
          <p:spPr>
            <a:xfrm>
              <a:off x="3031494"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929" name="pl1929"/>
            <p:cNvSpPr/>
            <p:nvPr/>
          </p:nvSpPr>
          <p:spPr>
            <a:xfrm>
              <a:off x="3210864"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930" name="pl1930"/>
            <p:cNvSpPr/>
            <p:nvPr/>
          </p:nvSpPr>
          <p:spPr>
            <a:xfrm>
              <a:off x="3390233"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931" name="pl1931"/>
            <p:cNvSpPr/>
            <p:nvPr/>
          </p:nvSpPr>
          <p:spPr>
            <a:xfrm>
              <a:off x="3569602"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932" name="pl1932"/>
            <p:cNvSpPr/>
            <p:nvPr/>
          </p:nvSpPr>
          <p:spPr>
            <a:xfrm>
              <a:off x="3748971"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933" name="pl1933"/>
            <p:cNvSpPr/>
            <p:nvPr/>
          </p:nvSpPr>
          <p:spPr>
            <a:xfrm>
              <a:off x="2852125" y="4466157"/>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1934" name="pl1934"/>
            <p:cNvSpPr/>
            <p:nvPr/>
          </p:nvSpPr>
          <p:spPr>
            <a:xfrm>
              <a:off x="2852125" y="4486208"/>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1935" name="pl1935"/>
            <p:cNvSpPr/>
            <p:nvPr/>
          </p:nvSpPr>
          <p:spPr>
            <a:xfrm>
              <a:off x="2852125" y="447952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936" name="pl1936"/>
            <p:cNvSpPr/>
            <p:nvPr/>
          </p:nvSpPr>
          <p:spPr>
            <a:xfrm>
              <a:off x="2852125" y="4459474"/>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1937" name="pl1937"/>
            <p:cNvSpPr/>
            <p:nvPr/>
          </p:nvSpPr>
          <p:spPr>
            <a:xfrm>
              <a:off x="2852125" y="445947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938" name="pl1938"/>
            <p:cNvSpPr/>
            <p:nvPr/>
          </p:nvSpPr>
          <p:spPr>
            <a:xfrm>
              <a:off x="2852125" y="4412689"/>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1939" name="pl1939"/>
            <p:cNvSpPr/>
            <p:nvPr/>
          </p:nvSpPr>
          <p:spPr>
            <a:xfrm>
              <a:off x="2852125" y="4392638"/>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1940" name="pl1940"/>
            <p:cNvSpPr/>
            <p:nvPr/>
          </p:nvSpPr>
          <p:spPr>
            <a:xfrm>
              <a:off x="2852125" y="4479524"/>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1941" name="pl1941"/>
            <p:cNvSpPr/>
            <p:nvPr/>
          </p:nvSpPr>
          <p:spPr>
            <a:xfrm>
              <a:off x="2852125" y="4439423"/>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1942" name="pl1942"/>
            <p:cNvSpPr/>
            <p:nvPr/>
          </p:nvSpPr>
          <p:spPr>
            <a:xfrm>
              <a:off x="2852125" y="4479524"/>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943" name="pl1943"/>
            <p:cNvSpPr/>
            <p:nvPr/>
          </p:nvSpPr>
          <p:spPr>
            <a:xfrm>
              <a:off x="2852125"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44" name="pl1944"/>
            <p:cNvSpPr/>
            <p:nvPr/>
          </p:nvSpPr>
          <p:spPr>
            <a:xfrm>
              <a:off x="2852125" y="4466157"/>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45" name="pl1945"/>
            <p:cNvSpPr/>
            <p:nvPr/>
          </p:nvSpPr>
          <p:spPr>
            <a:xfrm>
              <a:off x="2852125" y="4466157"/>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946" name="pl1946"/>
            <p:cNvSpPr/>
            <p:nvPr/>
          </p:nvSpPr>
          <p:spPr>
            <a:xfrm>
              <a:off x="2852125" y="4452790"/>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1947" name="pl1947"/>
            <p:cNvSpPr/>
            <p:nvPr/>
          </p:nvSpPr>
          <p:spPr>
            <a:xfrm>
              <a:off x="2852125" y="4446107"/>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1948" name="pl1948"/>
            <p:cNvSpPr/>
            <p:nvPr/>
          </p:nvSpPr>
          <p:spPr>
            <a:xfrm>
              <a:off x="2852125" y="4466157"/>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49" name="pl1949"/>
            <p:cNvSpPr/>
            <p:nvPr/>
          </p:nvSpPr>
          <p:spPr>
            <a:xfrm>
              <a:off x="2852125" y="4452790"/>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1950" name="pl1950"/>
            <p:cNvSpPr/>
            <p:nvPr/>
          </p:nvSpPr>
          <p:spPr>
            <a:xfrm>
              <a:off x="2852125" y="4479524"/>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51" name="pl1951"/>
            <p:cNvSpPr/>
            <p:nvPr/>
          </p:nvSpPr>
          <p:spPr>
            <a:xfrm>
              <a:off x="2852125" y="447952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52" name="pl1952"/>
            <p:cNvSpPr/>
            <p:nvPr/>
          </p:nvSpPr>
          <p:spPr>
            <a:xfrm>
              <a:off x="2852125" y="4426056"/>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1953" name="pl1953"/>
            <p:cNvSpPr/>
            <p:nvPr/>
          </p:nvSpPr>
          <p:spPr>
            <a:xfrm>
              <a:off x="2852125" y="446615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54" name="pl1954"/>
            <p:cNvSpPr/>
            <p:nvPr/>
          </p:nvSpPr>
          <p:spPr>
            <a:xfrm>
              <a:off x="2852125" y="443942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55" name="pl1955"/>
            <p:cNvSpPr/>
            <p:nvPr/>
          </p:nvSpPr>
          <p:spPr>
            <a:xfrm>
              <a:off x="2852125"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56" name="pl1956"/>
            <p:cNvSpPr/>
            <p:nvPr/>
          </p:nvSpPr>
          <p:spPr>
            <a:xfrm>
              <a:off x="2852125" y="4459474"/>
              <a:ext cx="896845" cy="26734"/>
            </a:xfrm>
            <a:custGeom>
              <a:avLst/>
              <a:pathLst>
                <a:path w="896845" h="26734">
                  <a:moveTo>
                    <a:pt x="0" y="0"/>
                  </a:moveTo>
                  <a:lnTo>
                    <a:pt x="179369" y="26734"/>
                  </a:lnTo>
                  <a:lnTo>
                    <a:pt x="358738" y="26734"/>
                  </a:lnTo>
                  <a:lnTo>
                    <a:pt x="538107" y="26734"/>
                  </a:lnTo>
                  <a:lnTo>
                    <a:pt x="717476" y="26734"/>
                  </a:lnTo>
                  <a:lnTo>
                    <a:pt x="896845" y="26734"/>
                  </a:lnTo>
                </a:path>
              </a:pathLst>
            </a:custGeom>
            <a:ln w="35231" cap="flat">
              <a:solidFill>
                <a:srgbClr val="BEBEBE">
                  <a:alpha val="69803"/>
                </a:srgbClr>
              </a:solidFill>
              <a:prstDash val="solid"/>
              <a:round/>
            </a:ln>
          </p:spPr>
          <p:txBody>
            <a:bodyPr/>
            <a:lstStyle/>
            <a:p/>
          </p:txBody>
        </p:sp>
        <p:sp>
          <p:nvSpPr>
            <p:cNvPr id="1957" name="pl1957"/>
            <p:cNvSpPr/>
            <p:nvPr/>
          </p:nvSpPr>
          <p:spPr>
            <a:xfrm>
              <a:off x="2852125"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58" name="pl1958"/>
            <p:cNvSpPr/>
            <p:nvPr/>
          </p:nvSpPr>
          <p:spPr>
            <a:xfrm>
              <a:off x="2852125" y="4446107"/>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1959" name="pl1959"/>
            <p:cNvSpPr/>
            <p:nvPr/>
          </p:nvSpPr>
          <p:spPr>
            <a:xfrm>
              <a:off x="2852125" y="4439423"/>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1960" name="pl1960"/>
            <p:cNvSpPr/>
            <p:nvPr/>
          </p:nvSpPr>
          <p:spPr>
            <a:xfrm>
              <a:off x="2852125" y="447952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61" name="pl1961"/>
            <p:cNvSpPr/>
            <p:nvPr/>
          </p:nvSpPr>
          <p:spPr>
            <a:xfrm>
              <a:off x="2852125" y="4466157"/>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1962" name="pl1962"/>
            <p:cNvSpPr/>
            <p:nvPr/>
          </p:nvSpPr>
          <p:spPr>
            <a:xfrm>
              <a:off x="2852125" y="4472841"/>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1963" name="pl1963"/>
            <p:cNvSpPr/>
            <p:nvPr/>
          </p:nvSpPr>
          <p:spPr>
            <a:xfrm>
              <a:off x="2852125" y="4432739"/>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1964" name="pl1964"/>
            <p:cNvSpPr/>
            <p:nvPr/>
          </p:nvSpPr>
          <p:spPr>
            <a:xfrm>
              <a:off x="2852125" y="4459474"/>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1965" name="pl1965"/>
            <p:cNvSpPr/>
            <p:nvPr/>
          </p:nvSpPr>
          <p:spPr>
            <a:xfrm>
              <a:off x="2852125" y="4459474"/>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966" name="pl1966"/>
            <p:cNvSpPr/>
            <p:nvPr/>
          </p:nvSpPr>
          <p:spPr>
            <a:xfrm>
              <a:off x="2852125"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67" name="pl1967"/>
            <p:cNvSpPr/>
            <p:nvPr/>
          </p:nvSpPr>
          <p:spPr>
            <a:xfrm>
              <a:off x="2852125" y="4472841"/>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1968" name="pl1968"/>
            <p:cNvSpPr/>
            <p:nvPr/>
          </p:nvSpPr>
          <p:spPr>
            <a:xfrm>
              <a:off x="2852125"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69" name="pl1969"/>
            <p:cNvSpPr/>
            <p:nvPr/>
          </p:nvSpPr>
          <p:spPr>
            <a:xfrm>
              <a:off x="2852125" y="4426056"/>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1970" name="pl1970"/>
            <p:cNvSpPr/>
            <p:nvPr/>
          </p:nvSpPr>
          <p:spPr>
            <a:xfrm>
              <a:off x="2852125" y="4452790"/>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1971" name="pl1971"/>
            <p:cNvSpPr/>
            <p:nvPr/>
          </p:nvSpPr>
          <p:spPr>
            <a:xfrm>
              <a:off x="2852125" y="4452790"/>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972" name="pl1972"/>
            <p:cNvSpPr/>
            <p:nvPr/>
          </p:nvSpPr>
          <p:spPr>
            <a:xfrm>
              <a:off x="2852125" y="4466157"/>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1973" name="pl1973"/>
            <p:cNvSpPr/>
            <p:nvPr/>
          </p:nvSpPr>
          <p:spPr>
            <a:xfrm>
              <a:off x="2852125"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74" name="pl1974"/>
            <p:cNvSpPr/>
            <p:nvPr/>
          </p:nvSpPr>
          <p:spPr>
            <a:xfrm>
              <a:off x="2852125" y="4452790"/>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1975" name="pl1975"/>
            <p:cNvSpPr/>
            <p:nvPr/>
          </p:nvSpPr>
          <p:spPr>
            <a:xfrm>
              <a:off x="2852125" y="4319119"/>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1976" name="pl1976"/>
            <p:cNvSpPr/>
            <p:nvPr/>
          </p:nvSpPr>
          <p:spPr>
            <a:xfrm>
              <a:off x="2852125" y="4452790"/>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77" name="pl1977"/>
            <p:cNvSpPr/>
            <p:nvPr/>
          </p:nvSpPr>
          <p:spPr>
            <a:xfrm>
              <a:off x="2852125"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78" name="pl1978"/>
            <p:cNvSpPr/>
            <p:nvPr/>
          </p:nvSpPr>
          <p:spPr>
            <a:xfrm>
              <a:off x="2852125" y="4439423"/>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1979" name="pl1979"/>
            <p:cNvSpPr/>
            <p:nvPr/>
          </p:nvSpPr>
          <p:spPr>
            <a:xfrm>
              <a:off x="2852125"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80" name="pl1980"/>
            <p:cNvSpPr/>
            <p:nvPr/>
          </p:nvSpPr>
          <p:spPr>
            <a:xfrm>
              <a:off x="2852125" y="4412689"/>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1981" name="pl1981"/>
            <p:cNvSpPr/>
            <p:nvPr/>
          </p:nvSpPr>
          <p:spPr>
            <a:xfrm>
              <a:off x="2852125"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82" name="pl1982"/>
            <p:cNvSpPr/>
            <p:nvPr/>
          </p:nvSpPr>
          <p:spPr>
            <a:xfrm>
              <a:off x="2852125" y="4472841"/>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1983" name="pl1983"/>
            <p:cNvSpPr/>
            <p:nvPr/>
          </p:nvSpPr>
          <p:spPr>
            <a:xfrm>
              <a:off x="2852125" y="4459474"/>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1984" name="pl1984"/>
            <p:cNvSpPr/>
            <p:nvPr/>
          </p:nvSpPr>
          <p:spPr>
            <a:xfrm>
              <a:off x="2852125" y="4479524"/>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985" name="pl1985"/>
            <p:cNvSpPr/>
            <p:nvPr/>
          </p:nvSpPr>
          <p:spPr>
            <a:xfrm>
              <a:off x="2852125" y="4452790"/>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1986" name="pl1986"/>
            <p:cNvSpPr/>
            <p:nvPr/>
          </p:nvSpPr>
          <p:spPr>
            <a:xfrm>
              <a:off x="2852125" y="4472841"/>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1987" name="pl1987"/>
            <p:cNvSpPr/>
            <p:nvPr/>
          </p:nvSpPr>
          <p:spPr>
            <a:xfrm>
              <a:off x="2852125" y="4466157"/>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1988" name="pl1988"/>
            <p:cNvSpPr/>
            <p:nvPr/>
          </p:nvSpPr>
          <p:spPr>
            <a:xfrm>
              <a:off x="2852125" y="4439423"/>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1989" name="pl1989"/>
            <p:cNvSpPr/>
            <p:nvPr/>
          </p:nvSpPr>
          <p:spPr>
            <a:xfrm>
              <a:off x="2852125" y="4452790"/>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1990" name="pl1990"/>
            <p:cNvSpPr/>
            <p:nvPr/>
          </p:nvSpPr>
          <p:spPr>
            <a:xfrm>
              <a:off x="2852125" y="4472841"/>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991" name="pl1991"/>
            <p:cNvSpPr/>
            <p:nvPr/>
          </p:nvSpPr>
          <p:spPr>
            <a:xfrm>
              <a:off x="2852125" y="4472841"/>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1992" name="pl1992"/>
            <p:cNvSpPr/>
            <p:nvPr/>
          </p:nvSpPr>
          <p:spPr>
            <a:xfrm>
              <a:off x="2852125" y="4459474"/>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1993" name="pl1993"/>
            <p:cNvSpPr/>
            <p:nvPr/>
          </p:nvSpPr>
          <p:spPr>
            <a:xfrm>
              <a:off x="2852125" y="4472841"/>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994" name="pl1994"/>
            <p:cNvSpPr/>
            <p:nvPr/>
          </p:nvSpPr>
          <p:spPr>
            <a:xfrm>
              <a:off x="2852125" y="4452790"/>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995" name="pl1995"/>
            <p:cNvSpPr/>
            <p:nvPr/>
          </p:nvSpPr>
          <p:spPr>
            <a:xfrm>
              <a:off x="2852125" y="4459474"/>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996" name="pl1996"/>
            <p:cNvSpPr/>
            <p:nvPr/>
          </p:nvSpPr>
          <p:spPr>
            <a:xfrm>
              <a:off x="2852125" y="4439423"/>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1997" name="pl1997"/>
            <p:cNvSpPr/>
            <p:nvPr/>
          </p:nvSpPr>
          <p:spPr>
            <a:xfrm>
              <a:off x="2852125" y="4466157"/>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1998" name="pl1998"/>
            <p:cNvSpPr/>
            <p:nvPr/>
          </p:nvSpPr>
          <p:spPr>
            <a:xfrm>
              <a:off x="2852125" y="4486208"/>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1999" name="pl1999"/>
            <p:cNvSpPr/>
            <p:nvPr/>
          </p:nvSpPr>
          <p:spPr>
            <a:xfrm>
              <a:off x="2852125"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7498FF">
                  <a:alpha val="100000"/>
                </a:srgbClr>
              </a:solidFill>
              <a:prstDash val="solid"/>
              <a:round/>
            </a:ln>
          </p:spPr>
          <p:txBody>
            <a:bodyPr/>
            <a:lstStyle/>
            <a:p/>
          </p:txBody>
        </p:sp>
        <p:sp>
          <p:nvSpPr>
            <p:cNvPr id="2000" name="pl2000"/>
            <p:cNvSpPr/>
            <p:nvPr/>
          </p:nvSpPr>
          <p:spPr>
            <a:xfrm>
              <a:off x="2807283" y="4486208"/>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001" name="tx2001"/>
            <p:cNvSpPr/>
            <p:nvPr/>
          </p:nvSpPr>
          <p:spPr>
            <a:xfrm>
              <a:off x="2821980" y="43216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002" name="tx2002"/>
            <p:cNvSpPr/>
            <p:nvPr/>
          </p:nvSpPr>
          <p:spPr>
            <a:xfrm>
              <a:off x="3001350" y="43216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003" name="tx2003"/>
            <p:cNvSpPr/>
            <p:nvPr/>
          </p:nvSpPr>
          <p:spPr>
            <a:xfrm>
              <a:off x="3180719" y="43216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004" name="tx2004"/>
            <p:cNvSpPr/>
            <p:nvPr/>
          </p:nvSpPr>
          <p:spPr>
            <a:xfrm>
              <a:off x="3360088" y="43216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005" name="tx2005"/>
            <p:cNvSpPr/>
            <p:nvPr/>
          </p:nvSpPr>
          <p:spPr>
            <a:xfrm>
              <a:off x="3539457" y="43216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006" name="tx2006"/>
            <p:cNvSpPr/>
            <p:nvPr/>
          </p:nvSpPr>
          <p:spPr>
            <a:xfrm>
              <a:off x="3718826" y="43216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007" name="rc2007"/>
            <p:cNvSpPr/>
            <p:nvPr/>
          </p:nvSpPr>
          <p:spPr>
            <a:xfrm>
              <a:off x="2807283" y="4787368"/>
              <a:ext cx="986530" cy="367596"/>
            </a:xfrm>
            <a:prstGeom prst="rect">
              <a:avLst/>
            </a:prstGeom>
            <a:solidFill>
              <a:srgbClr val="EBEBEB">
                <a:alpha val="100000"/>
              </a:srgbClr>
            </a:solidFill>
          </p:spPr>
          <p:txBody>
            <a:bodyPr/>
            <a:lstStyle/>
            <a:p/>
          </p:txBody>
        </p:sp>
        <p:sp>
          <p:nvSpPr>
            <p:cNvPr id="2008" name="pl2008"/>
            <p:cNvSpPr/>
            <p:nvPr/>
          </p:nvSpPr>
          <p:spPr>
            <a:xfrm>
              <a:off x="2807283" y="505471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009" name="pl2009"/>
            <p:cNvSpPr/>
            <p:nvPr/>
          </p:nvSpPr>
          <p:spPr>
            <a:xfrm>
              <a:off x="2807283" y="488762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010" name="pl2010"/>
            <p:cNvSpPr/>
            <p:nvPr/>
          </p:nvSpPr>
          <p:spPr>
            <a:xfrm>
              <a:off x="2941810"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011" name="pl2011"/>
            <p:cNvSpPr/>
            <p:nvPr/>
          </p:nvSpPr>
          <p:spPr>
            <a:xfrm>
              <a:off x="3121179"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012" name="pl2012"/>
            <p:cNvSpPr/>
            <p:nvPr/>
          </p:nvSpPr>
          <p:spPr>
            <a:xfrm>
              <a:off x="3300548"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013" name="pl2013"/>
            <p:cNvSpPr/>
            <p:nvPr/>
          </p:nvSpPr>
          <p:spPr>
            <a:xfrm>
              <a:off x="3479917"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014" name="pl2014"/>
            <p:cNvSpPr/>
            <p:nvPr/>
          </p:nvSpPr>
          <p:spPr>
            <a:xfrm>
              <a:off x="3659287"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015" name="pl2015"/>
            <p:cNvSpPr/>
            <p:nvPr/>
          </p:nvSpPr>
          <p:spPr>
            <a:xfrm>
              <a:off x="2807283" y="513825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016" name="pl2016"/>
            <p:cNvSpPr/>
            <p:nvPr/>
          </p:nvSpPr>
          <p:spPr>
            <a:xfrm>
              <a:off x="2807283" y="497116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017" name="pl2017"/>
            <p:cNvSpPr/>
            <p:nvPr/>
          </p:nvSpPr>
          <p:spPr>
            <a:xfrm>
              <a:off x="2807283" y="480407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018" name="pl2018"/>
            <p:cNvSpPr/>
            <p:nvPr/>
          </p:nvSpPr>
          <p:spPr>
            <a:xfrm>
              <a:off x="2852125"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19" name="pl2019"/>
            <p:cNvSpPr/>
            <p:nvPr/>
          </p:nvSpPr>
          <p:spPr>
            <a:xfrm>
              <a:off x="3031494"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20" name="pl2020"/>
            <p:cNvSpPr/>
            <p:nvPr/>
          </p:nvSpPr>
          <p:spPr>
            <a:xfrm>
              <a:off x="3210864"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21" name="pl2021"/>
            <p:cNvSpPr/>
            <p:nvPr/>
          </p:nvSpPr>
          <p:spPr>
            <a:xfrm>
              <a:off x="3390233"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22" name="pl2022"/>
            <p:cNvSpPr/>
            <p:nvPr/>
          </p:nvSpPr>
          <p:spPr>
            <a:xfrm>
              <a:off x="3569602"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23" name="pl2023"/>
            <p:cNvSpPr/>
            <p:nvPr/>
          </p:nvSpPr>
          <p:spPr>
            <a:xfrm>
              <a:off x="3748971"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24" name="pl2024"/>
            <p:cNvSpPr/>
            <p:nvPr/>
          </p:nvSpPr>
          <p:spPr>
            <a:xfrm>
              <a:off x="2852125" y="5118205"/>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2025" name="pl2025"/>
            <p:cNvSpPr/>
            <p:nvPr/>
          </p:nvSpPr>
          <p:spPr>
            <a:xfrm>
              <a:off x="2852125" y="5104838"/>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40651" cap="flat">
              <a:solidFill>
                <a:srgbClr val="BEBEBE">
                  <a:alpha val="69803"/>
                </a:srgbClr>
              </a:solidFill>
              <a:prstDash val="solid"/>
              <a:round/>
            </a:ln>
          </p:spPr>
          <p:txBody>
            <a:bodyPr/>
            <a:lstStyle/>
            <a:p/>
          </p:txBody>
        </p:sp>
        <p:sp>
          <p:nvSpPr>
            <p:cNvPr id="2026" name="pl2026"/>
            <p:cNvSpPr/>
            <p:nvPr/>
          </p:nvSpPr>
          <p:spPr>
            <a:xfrm>
              <a:off x="2852125" y="5131572"/>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027" name="pl2027"/>
            <p:cNvSpPr/>
            <p:nvPr/>
          </p:nvSpPr>
          <p:spPr>
            <a:xfrm>
              <a:off x="2852125" y="5111522"/>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2028" name="pl2028"/>
            <p:cNvSpPr/>
            <p:nvPr/>
          </p:nvSpPr>
          <p:spPr>
            <a:xfrm>
              <a:off x="2852125" y="5111522"/>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029" name="pl2029"/>
            <p:cNvSpPr/>
            <p:nvPr/>
          </p:nvSpPr>
          <p:spPr>
            <a:xfrm>
              <a:off x="2852125" y="5064737"/>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2030" name="pl2030"/>
            <p:cNvSpPr/>
            <p:nvPr/>
          </p:nvSpPr>
          <p:spPr>
            <a:xfrm>
              <a:off x="2852125" y="5044686"/>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2031" name="pl2031"/>
            <p:cNvSpPr/>
            <p:nvPr/>
          </p:nvSpPr>
          <p:spPr>
            <a:xfrm>
              <a:off x="2852125" y="5131572"/>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2032" name="pl2032"/>
            <p:cNvSpPr/>
            <p:nvPr/>
          </p:nvSpPr>
          <p:spPr>
            <a:xfrm>
              <a:off x="2852125" y="5091471"/>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2033" name="pl2033"/>
            <p:cNvSpPr/>
            <p:nvPr/>
          </p:nvSpPr>
          <p:spPr>
            <a:xfrm>
              <a:off x="2852125" y="5131572"/>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034" name="pl2034"/>
            <p:cNvSpPr/>
            <p:nvPr/>
          </p:nvSpPr>
          <p:spPr>
            <a:xfrm>
              <a:off x="2852125"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35" name="pl2035"/>
            <p:cNvSpPr/>
            <p:nvPr/>
          </p:nvSpPr>
          <p:spPr>
            <a:xfrm>
              <a:off x="2852125" y="5118205"/>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36" name="pl2036"/>
            <p:cNvSpPr/>
            <p:nvPr/>
          </p:nvSpPr>
          <p:spPr>
            <a:xfrm>
              <a:off x="2852125" y="5118205"/>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037" name="pl2037"/>
            <p:cNvSpPr/>
            <p:nvPr/>
          </p:nvSpPr>
          <p:spPr>
            <a:xfrm>
              <a:off x="2852125" y="5104838"/>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2038" name="pl2038"/>
            <p:cNvSpPr/>
            <p:nvPr/>
          </p:nvSpPr>
          <p:spPr>
            <a:xfrm>
              <a:off x="2852125" y="5098155"/>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2039" name="pl2039"/>
            <p:cNvSpPr/>
            <p:nvPr/>
          </p:nvSpPr>
          <p:spPr>
            <a:xfrm>
              <a:off x="2852125" y="5118205"/>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40" name="pl2040"/>
            <p:cNvSpPr/>
            <p:nvPr/>
          </p:nvSpPr>
          <p:spPr>
            <a:xfrm>
              <a:off x="2852125" y="5104838"/>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2041" name="pl2041"/>
            <p:cNvSpPr/>
            <p:nvPr/>
          </p:nvSpPr>
          <p:spPr>
            <a:xfrm>
              <a:off x="2852125" y="5131572"/>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42" name="pl2042"/>
            <p:cNvSpPr/>
            <p:nvPr/>
          </p:nvSpPr>
          <p:spPr>
            <a:xfrm>
              <a:off x="2852125" y="51315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43" name="pl2043"/>
            <p:cNvSpPr/>
            <p:nvPr/>
          </p:nvSpPr>
          <p:spPr>
            <a:xfrm>
              <a:off x="2852125" y="5078104"/>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2044" name="pl2044"/>
            <p:cNvSpPr/>
            <p:nvPr/>
          </p:nvSpPr>
          <p:spPr>
            <a:xfrm>
              <a:off x="2852125" y="511820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45" name="pl2045"/>
            <p:cNvSpPr/>
            <p:nvPr/>
          </p:nvSpPr>
          <p:spPr>
            <a:xfrm>
              <a:off x="2852125" y="509147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46" name="pl2046"/>
            <p:cNvSpPr/>
            <p:nvPr/>
          </p:nvSpPr>
          <p:spPr>
            <a:xfrm>
              <a:off x="2852125"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47" name="pl2047"/>
            <p:cNvSpPr/>
            <p:nvPr/>
          </p:nvSpPr>
          <p:spPr>
            <a:xfrm>
              <a:off x="2852125" y="5111522"/>
              <a:ext cx="896845" cy="26734"/>
            </a:xfrm>
            <a:custGeom>
              <a:avLst/>
              <a:pathLst>
                <a:path w="896845" h="26734">
                  <a:moveTo>
                    <a:pt x="0" y="0"/>
                  </a:moveTo>
                  <a:lnTo>
                    <a:pt x="179369" y="26734"/>
                  </a:lnTo>
                  <a:lnTo>
                    <a:pt x="358738" y="26734"/>
                  </a:lnTo>
                  <a:lnTo>
                    <a:pt x="538107" y="26734"/>
                  </a:lnTo>
                  <a:lnTo>
                    <a:pt x="717476" y="26734"/>
                  </a:lnTo>
                  <a:lnTo>
                    <a:pt x="896845" y="26734"/>
                  </a:lnTo>
                </a:path>
              </a:pathLst>
            </a:custGeom>
            <a:ln w="35231" cap="flat">
              <a:solidFill>
                <a:srgbClr val="BEBEBE">
                  <a:alpha val="69803"/>
                </a:srgbClr>
              </a:solidFill>
              <a:prstDash val="solid"/>
              <a:round/>
            </a:ln>
          </p:spPr>
          <p:txBody>
            <a:bodyPr/>
            <a:lstStyle/>
            <a:p/>
          </p:txBody>
        </p:sp>
        <p:sp>
          <p:nvSpPr>
            <p:cNvPr id="2048" name="pl2048"/>
            <p:cNvSpPr/>
            <p:nvPr/>
          </p:nvSpPr>
          <p:spPr>
            <a:xfrm>
              <a:off x="2852125"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49" name="pl2049"/>
            <p:cNvSpPr/>
            <p:nvPr/>
          </p:nvSpPr>
          <p:spPr>
            <a:xfrm>
              <a:off x="2852125" y="5098155"/>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2050" name="pl2050"/>
            <p:cNvSpPr/>
            <p:nvPr/>
          </p:nvSpPr>
          <p:spPr>
            <a:xfrm>
              <a:off x="2852125" y="5091471"/>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2051" name="pl2051"/>
            <p:cNvSpPr/>
            <p:nvPr/>
          </p:nvSpPr>
          <p:spPr>
            <a:xfrm>
              <a:off x="2852125" y="51315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52" name="pl2052"/>
            <p:cNvSpPr/>
            <p:nvPr/>
          </p:nvSpPr>
          <p:spPr>
            <a:xfrm>
              <a:off x="2852125" y="5118205"/>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2053" name="pl2053"/>
            <p:cNvSpPr/>
            <p:nvPr/>
          </p:nvSpPr>
          <p:spPr>
            <a:xfrm>
              <a:off x="2852125" y="5124889"/>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2054" name="pl2054"/>
            <p:cNvSpPr/>
            <p:nvPr/>
          </p:nvSpPr>
          <p:spPr>
            <a:xfrm>
              <a:off x="2852125" y="5084787"/>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2055" name="pl2055"/>
            <p:cNvSpPr/>
            <p:nvPr/>
          </p:nvSpPr>
          <p:spPr>
            <a:xfrm>
              <a:off x="2852125" y="5111522"/>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2056" name="pl2056"/>
            <p:cNvSpPr/>
            <p:nvPr/>
          </p:nvSpPr>
          <p:spPr>
            <a:xfrm>
              <a:off x="2852125" y="5111522"/>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057" name="pl2057"/>
            <p:cNvSpPr/>
            <p:nvPr/>
          </p:nvSpPr>
          <p:spPr>
            <a:xfrm>
              <a:off x="2852125"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58" name="pl2058"/>
            <p:cNvSpPr/>
            <p:nvPr/>
          </p:nvSpPr>
          <p:spPr>
            <a:xfrm>
              <a:off x="2852125" y="5124889"/>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2059" name="pl2059"/>
            <p:cNvSpPr/>
            <p:nvPr/>
          </p:nvSpPr>
          <p:spPr>
            <a:xfrm>
              <a:off x="2852125"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60" name="pl2060"/>
            <p:cNvSpPr/>
            <p:nvPr/>
          </p:nvSpPr>
          <p:spPr>
            <a:xfrm>
              <a:off x="2852125" y="5078104"/>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2061" name="pl2061"/>
            <p:cNvSpPr/>
            <p:nvPr/>
          </p:nvSpPr>
          <p:spPr>
            <a:xfrm>
              <a:off x="2852125" y="5104838"/>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2062" name="pl2062"/>
            <p:cNvSpPr/>
            <p:nvPr/>
          </p:nvSpPr>
          <p:spPr>
            <a:xfrm>
              <a:off x="2852125" y="5104838"/>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063" name="pl2063"/>
            <p:cNvSpPr/>
            <p:nvPr/>
          </p:nvSpPr>
          <p:spPr>
            <a:xfrm>
              <a:off x="2852125" y="5118205"/>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2064" name="pl2064"/>
            <p:cNvSpPr/>
            <p:nvPr/>
          </p:nvSpPr>
          <p:spPr>
            <a:xfrm>
              <a:off x="2852125"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65" name="pl2065"/>
            <p:cNvSpPr/>
            <p:nvPr/>
          </p:nvSpPr>
          <p:spPr>
            <a:xfrm>
              <a:off x="2852125" y="5104838"/>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2066" name="pl2066"/>
            <p:cNvSpPr/>
            <p:nvPr/>
          </p:nvSpPr>
          <p:spPr>
            <a:xfrm>
              <a:off x="2852125" y="4971167"/>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2067" name="pl2067"/>
            <p:cNvSpPr/>
            <p:nvPr/>
          </p:nvSpPr>
          <p:spPr>
            <a:xfrm>
              <a:off x="2852125" y="5104838"/>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68" name="pl2068"/>
            <p:cNvSpPr/>
            <p:nvPr/>
          </p:nvSpPr>
          <p:spPr>
            <a:xfrm>
              <a:off x="2852125"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69" name="pl2069"/>
            <p:cNvSpPr/>
            <p:nvPr/>
          </p:nvSpPr>
          <p:spPr>
            <a:xfrm>
              <a:off x="2852125" y="5091471"/>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2070" name="pl2070"/>
            <p:cNvSpPr/>
            <p:nvPr/>
          </p:nvSpPr>
          <p:spPr>
            <a:xfrm>
              <a:off x="2852125"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71" name="pl2071"/>
            <p:cNvSpPr/>
            <p:nvPr/>
          </p:nvSpPr>
          <p:spPr>
            <a:xfrm>
              <a:off x="2852125" y="5064737"/>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2072" name="pl2072"/>
            <p:cNvSpPr/>
            <p:nvPr/>
          </p:nvSpPr>
          <p:spPr>
            <a:xfrm>
              <a:off x="2852125"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73" name="pl2073"/>
            <p:cNvSpPr/>
            <p:nvPr/>
          </p:nvSpPr>
          <p:spPr>
            <a:xfrm>
              <a:off x="2852125" y="5124889"/>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2074" name="pl2074"/>
            <p:cNvSpPr/>
            <p:nvPr/>
          </p:nvSpPr>
          <p:spPr>
            <a:xfrm>
              <a:off x="2852125" y="5111522"/>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2075" name="pl2075"/>
            <p:cNvSpPr/>
            <p:nvPr/>
          </p:nvSpPr>
          <p:spPr>
            <a:xfrm>
              <a:off x="2852125" y="5131572"/>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076" name="pl2076"/>
            <p:cNvSpPr/>
            <p:nvPr/>
          </p:nvSpPr>
          <p:spPr>
            <a:xfrm>
              <a:off x="2852125" y="5104838"/>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2077" name="pl2077"/>
            <p:cNvSpPr/>
            <p:nvPr/>
          </p:nvSpPr>
          <p:spPr>
            <a:xfrm>
              <a:off x="2852125" y="5124889"/>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2078" name="pl2078"/>
            <p:cNvSpPr/>
            <p:nvPr/>
          </p:nvSpPr>
          <p:spPr>
            <a:xfrm>
              <a:off x="2852125" y="5118205"/>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2079" name="pl2079"/>
            <p:cNvSpPr/>
            <p:nvPr/>
          </p:nvSpPr>
          <p:spPr>
            <a:xfrm>
              <a:off x="2852125" y="5091471"/>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2080" name="pl2080"/>
            <p:cNvSpPr/>
            <p:nvPr/>
          </p:nvSpPr>
          <p:spPr>
            <a:xfrm>
              <a:off x="2852125" y="5104838"/>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2081" name="pl2081"/>
            <p:cNvSpPr/>
            <p:nvPr/>
          </p:nvSpPr>
          <p:spPr>
            <a:xfrm>
              <a:off x="2852125" y="5124889"/>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082" name="pl2082"/>
            <p:cNvSpPr/>
            <p:nvPr/>
          </p:nvSpPr>
          <p:spPr>
            <a:xfrm>
              <a:off x="2852125" y="5124889"/>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2083" name="pl2083"/>
            <p:cNvSpPr/>
            <p:nvPr/>
          </p:nvSpPr>
          <p:spPr>
            <a:xfrm>
              <a:off x="2852125" y="5111522"/>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2084" name="pl2084"/>
            <p:cNvSpPr/>
            <p:nvPr/>
          </p:nvSpPr>
          <p:spPr>
            <a:xfrm>
              <a:off x="2852125" y="5124889"/>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085" name="pl2085"/>
            <p:cNvSpPr/>
            <p:nvPr/>
          </p:nvSpPr>
          <p:spPr>
            <a:xfrm>
              <a:off x="2852125" y="5104838"/>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086" name="pl2086"/>
            <p:cNvSpPr/>
            <p:nvPr/>
          </p:nvSpPr>
          <p:spPr>
            <a:xfrm>
              <a:off x="2852125" y="5111522"/>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087" name="pl2087"/>
            <p:cNvSpPr/>
            <p:nvPr/>
          </p:nvSpPr>
          <p:spPr>
            <a:xfrm>
              <a:off x="2852125" y="5091471"/>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2088" name="pl2088"/>
            <p:cNvSpPr/>
            <p:nvPr/>
          </p:nvSpPr>
          <p:spPr>
            <a:xfrm>
              <a:off x="2852125" y="5118205"/>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2089" name="pl2089"/>
            <p:cNvSpPr/>
            <p:nvPr/>
          </p:nvSpPr>
          <p:spPr>
            <a:xfrm>
              <a:off x="2852125" y="5104838"/>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40651" cap="flat">
              <a:solidFill>
                <a:srgbClr val="000000">
                  <a:alpha val="100000"/>
                </a:srgbClr>
              </a:solidFill>
              <a:prstDash val="solid"/>
              <a:round/>
            </a:ln>
          </p:spPr>
          <p:txBody>
            <a:bodyPr/>
            <a:lstStyle/>
            <a:p/>
          </p:txBody>
        </p:sp>
        <p:sp>
          <p:nvSpPr>
            <p:cNvPr id="2090" name="pl2090"/>
            <p:cNvSpPr/>
            <p:nvPr/>
          </p:nvSpPr>
          <p:spPr>
            <a:xfrm>
              <a:off x="2852125" y="5104838"/>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EA6AF0">
                  <a:alpha val="100000"/>
                </a:srgbClr>
              </a:solidFill>
              <a:prstDash val="solid"/>
              <a:round/>
            </a:ln>
          </p:spPr>
          <p:txBody>
            <a:bodyPr/>
            <a:lstStyle/>
            <a:p/>
          </p:txBody>
        </p:sp>
        <p:sp>
          <p:nvSpPr>
            <p:cNvPr id="2091" name="pl2091"/>
            <p:cNvSpPr/>
            <p:nvPr/>
          </p:nvSpPr>
          <p:spPr>
            <a:xfrm>
              <a:off x="2807283" y="5138256"/>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092" name="tx2092"/>
            <p:cNvSpPr/>
            <p:nvPr/>
          </p:nvSpPr>
          <p:spPr>
            <a:xfrm>
              <a:off x="2821980" y="49736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093" name="tx2093"/>
            <p:cNvSpPr/>
            <p:nvPr/>
          </p:nvSpPr>
          <p:spPr>
            <a:xfrm>
              <a:off x="3001350" y="49736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094" name="tx2094"/>
            <p:cNvSpPr/>
            <p:nvPr/>
          </p:nvSpPr>
          <p:spPr>
            <a:xfrm>
              <a:off x="3180719" y="496161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095" name="tx2095"/>
            <p:cNvSpPr/>
            <p:nvPr/>
          </p:nvSpPr>
          <p:spPr>
            <a:xfrm>
              <a:off x="3360088" y="4941617"/>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096" name="tx2096"/>
            <p:cNvSpPr/>
            <p:nvPr/>
          </p:nvSpPr>
          <p:spPr>
            <a:xfrm>
              <a:off x="3539457" y="496161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097" name="tx2097"/>
            <p:cNvSpPr/>
            <p:nvPr/>
          </p:nvSpPr>
          <p:spPr>
            <a:xfrm>
              <a:off x="3718826" y="496829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098" name="rc2098"/>
            <p:cNvSpPr/>
            <p:nvPr/>
          </p:nvSpPr>
          <p:spPr>
            <a:xfrm>
              <a:off x="2807283" y="5439416"/>
              <a:ext cx="986530" cy="367596"/>
            </a:xfrm>
            <a:prstGeom prst="rect">
              <a:avLst/>
            </a:prstGeom>
            <a:solidFill>
              <a:srgbClr val="EBEBEB">
                <a:alpha val="100000"/>
              </a:srgbClr>
            </a:solidFill>
          </p:spPr>
          <p:txBody>
            <a:bodyPr/>
            <a:lstStyle/>
            <a:p/>
          </p:txBody>
        </p:sp>
        <p:sp>
          <p:nvSpPr>
            <p:cNvPr id="2099" name="pl2099"/>
            <p:cNvSpPr/>
            <p:nvPr/>
          </p:nvSpPr>
          <p:spPr>
            <a:xfrm>
              <a:off x="2807283" y="570675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100" name="pl2100"/>
            <p:cNvSpPr/>
            <p:nvPr/>
          </p:nvSpPr>
          <p:spPr>
            <a:xfrm>
              <a:off x="2807283" y="553967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101" name="pl2101"/>
            <p:cNvSpPr/>
            <p:nvPr/>
          </p:nvSpPr>
          <p:spPr>
            <a:xfrm>
              <a:off x="2941810"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102" name="pl2102"/>
            <p:cNvSpPr/>
            <p:nvPr/>
          </p:nvSpPr>
          <p:spPr>
            <a:xfrm>
              <a:off x="3121179"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103" name="pl2103"/>
            <p:cNvSpPr/>
            <p:nvPr/>
          </p:nvSpPr>
          <p:spPr>
            <a:xfrm>
              <a:off x="3300548"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104" name="pl2104"/>
            <p:cNvSpPr/>
            <p:nvPr/>
          </p:nvSpPr>
          <p:spPr>
            <a:xfrm>
              <a:off x="3479917"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105" name="pl2105"/>
            <p:cNvSpPr/>
            <p:nvPr/>
          </p:nvSpPr>
          <p:spPr>
            <a:xfrm>
              <a:off x="3659287"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106" name="pl2106"/>
            <p:cNvSpPr/>
            <p:nvPr/>
          </p:nvSpPr>
          <p:spPr>
            <a:xfrm>
              <a:off x="2807283" y="579030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107" name="pl2107"/>
            <p:cNvSpPr/>
            <p:nvPr/>
          </p:nvSpPr>
          <p:spPr>
            <a:xfrm>
              <a:off x="2807283" y="562321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108" name="pl2108"/>
            <p:cNvSpPr/>
            <p:nvPr/>
          </p:nvSpPr>
          <p:spPr>
            <a:xfrm>
              <a:off x="2807283" y="545612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109" name="pl2109"/>
            <p:cNvSpPr/>
            <p:nvPr/>
          </p:nvSpPr>
          <p:spPr>
            <a:xfrm>
              <a:off x="2852125"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110" name="pl2110"/>
            <p:cNvSpPr/>
            <p:nvPr/>
          </p:nvSpPr>
          <p:spPr>
            <a:xfrm>
              <a:off x="3031494"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111" name="pl2111"/>
            <p:cNvSpPr/>
            <p:nvPr/>
          </p:nvSpPr>
          <p:spPr>
            <a:xfrm>
              <a:off x="3210864"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112" name="pl2112"/>
            <p:cNvSpPr/>
            <p:nvPr/>
          </p:nvSpPr>
          <p:spPr>
            <a:xfrm>
              <a:off x="3390233"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113" name="pl2113"/>
            <p:cNvSpPr/>
            <p:nvPr/>
          </p:nvSpPr>
          <p:spPr>
            <a:xfrm>
              <a:off x="3569602"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114" name="pl2114"/>
            <p:cNvSpPr/>
            <p:nvPr/>
          </p:nvSpPr>
          <p:spPr>
            <a:xfrm>
              <a:off x="3748971"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115" name="pl2115"/>
            <p:cNvSpPr/>
            <p:nvPr/>
          </p:nvSpPr>
          <p:spPr>
            <a:xfrm>
              <a:off x="2852125" y="5770253"/>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2116" name="pl2116"/>
            <p:cNvSpPr/>
            <p:nvPr/>
          </p:nvSpPr>
          <p:spPr>
            <a:xfrm>
              <a:off x="2852125" y="5776937"/>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40651" cap="flat">
              <a:solidFill>
                <a:srgbClr val="BEBEBE">
                  <a:alpha val="69803"/>
                </a:srgbClr>
              </a:solidFill>
              <a:prstDash val="solid"/>
              <a:round/>
            </a:ln>
          </p:spPr>
          <p:txBody>
            <a:bodyPr/>
            <a:lstStyle/>
            <a:p/>
          </p:txBody>
        </p:sp>
        <p:sp>
          <p:nvSpPr>
            <p:cNvPr id="2117" name="pl2117"/>
            <p:cNvSpPr/>
            <p:nvPr/>
          </p:nvSpPr>
          <p:spPr>
            <a:xfrm>
              <a:off x="2852125" y="5783621"/>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118" name="pl2118"/>
            <p:cNvSpPr/>
            <p:nvPr/>
          </p:nvSpPr>
          <p:spPr>
            <a:xfrm>
              <a:off x="2852125" y="5763570"/>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2119" name="pl2119"/>
            <p:cNvSpPr/>
            <p:nvPr/>
          </p:nvSpPr>
          <p:spPr>
            <a:xfrm>
              <a:off x="2852125" y="5763570"/>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120" name="pl2120"/>
            <p:cNvSpPr/>
            <p:nvPr/>
          </p:nvSpPr>
          <p:spPr>
            <a:xfrm>
              <a:off x="2852125" y="5716785"/>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2121" name="pl2121"/>
            <p:cNvSpPr/>
            <p:nvPr/>
          </p:nvSpPr>
          <p:spPr>
            <a:xfrm>
              <a:off x="2852125" y="5696734"/>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2122" name="pl2122"/>
            <p:cNvSpPr/>
            <p:nvPr/>
          </p:nvSpPr>
          <p:spPr>
            <a:xfrm>
              <a:off x="2852125" y="5783621"/>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2123" name="pl2123"/>
            <p:cNvSpPr/>
            <p:nvPr/>
          </p:nvSpPr>
          <p:spPr>
            <a:xfrm>
              <a:off x="2852125" y="5743519"/>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2124" name="pl2124"/>
            <p:cNvSpPr/>
            <p:nvPr/>
          </p:nvSpPr>
          <p:spPr>
            <a:xfrm>
              <a:off x="2852125" y="5783621"/>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125" name="pl2125"/>
            <p:cNvSpPr/>
            <p:nvPr/>
          </p:nvSpPr>
          <p:spPr>
            <a:xfrm>
              <a:off x="2852125"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26" name="pl2126"/>
            <p:cNvSpPr/>
            <p:nvPr/>
          </p:nvSpPr>
          <p:spPr>
            <a:xfrm>
              <a:off x="2852125" y="5770253"/>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27" name="pl2127"/>
            <p:cNvSpPr/>
            <p:nvPr/>
          </p:nvSpPr>
          <p:spPr>
            <a:xfrm>
              <a:off x="2852125" y="5770253"/>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128" name="pl2128"/>
            <p:cNvSpPr/>
            <p:nvPr/>
          </p:nvSpPr>
          <p:spPr>
            <a:xfrm>
              <a:off x="2852125" y="5756886"/>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2129" name="pl2129"/>
            <p:cNvSpPr/>
            <p:nvPr/>
          </p:nvSpPr>
          <p:spPr>
            <a:xfrm>
              <a:off x="2852125" y="5750203"/>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2130" name="pl2130"/>
            <p:cNvSpPr/>
            <p:nvPr/>
          </p:nvSpPr>
          <p:spPr>
            <a:xfrm>
              <a:off x="2852125" y="5770253"/>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31" name="pl2131"/>
            <p:cNvSpPr/>
            <p:nvPr/>
          </p:nvSpPr>
          <p:spPr>
            <a:xfrm>
              <a:off x="2852125" y="5756886"/>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2132" name="pl2132"/>
            <p:cNvSpPr/>
            <p:nvPr/>
          </p:nvSpPr>
          <p:spPr>
            <a:xfrm>
              <a:off x="2852125" y="5783621"/>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33" name="pl2133"/>
            <p:cNvSpPr/>
            <p:nvPr/>
          </p:nvSpPr>
          <p:spPr>
            <a:xfrm>
              <a:off x="2852125" y="578362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34" name="pl2134"/>
            <p:cNvSpPr/>
            <p:nvPr/>
          </p:nvSpPr>
          <p:spPr>
            <a:xfrm>
              <a:off x="2852125" y="5730152"/>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2135" name="pl2135"/>
            <p:cNvSpPr/>
            <p:nvPr/>
          </p:nvSpPr>
          <p:spPr>
            <a:xfrm>
              <a:off x="2852125" y="577025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36" name="pl2136"/>
            <p:cNvSpPr/>
            <p:nvPr/>
          </p:nvSpPr>
          <p:spPr>
            <a:xfrm>
              <a:off x="2852125" y="574351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37" name="pl2137"/>
            <p:cNvSpPr/>
            <p:nvPr/>
          </p:nvSpPr>
          <p:spPr>
            <a:xfrm>
              <a:off x="2852125"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38" name="pl2138"/>
            <p:cNvSpPr/>
            <p:nvPr/>
          </p:nvSpPr>
          <p:spPr>
            <a:xfrm>
              <a:off x="2852125" y="5763570"/>
              <a:ext cx="896845" cy="26734"/>
            </a:xfrm>
            <a:custGeom>
              <a:avLst/>
              <a:pathLst>
                <a:path w="896845" h="26734">
                  <a:moveTo>
                    <a:pt x="0" y="0"/>
                  </a:moveTo>
                  <a:lnTo>
                    <a:pt x="179369" y="26734"/>
                  </a:lnTo>
                  <a:lnTo>
                    <a:pt x="358738" y="26734"/>
                  </a:lnTo>
                  <a:lnTo>
                    <a:pt x="538107" y="26734"/>
                  </a:lnTo>
                  <a:lnTo>
                    <a:pt x="717476" y="26734"/>
                  </a:lnTo>
                  <a:lnTo>
                    <a:pt x="896845" y="26734"/>
                  </a:lnTo>
                </a:path>
              </a:pathLst>
            </a:custGeom>
            <a:ln w="35231" cap="flat">
              <a:solidFill>
                <a:srgbClr val="BEBEBE">
                  <a:alpha val="69803"/>
                </a:srgbClr>
              </a:solidFill>
              <a:prstDash val="solid"/>
              <a:round/>
            </a:ln>
          </p:spPr>
          <p:txBody>
            <a:bodyPr/>
            <a:lstStyle/>
            <a:p/>
          </p:txBody>
        </p:sp>
        <p:sp>
          <p:nvSpPr>
            <p:cNvPr id="2139" name="pl2139"/>
            <p:cNvSpPr/>
            <p:nvPr/>
          </p:nvSpPr>
          <p:spPr>
            <a:xfrm>
              <a:off x="2852125"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40" name="pl2140"/>
            <p:cNvSpPr/>
            <p:nvPr/>
          </p:nvSpPr>
          <p:spPr>
            <a:xfrm>
              <a:off x="2852125" y="5750203"/>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2141" name="pl2141"/>
            <p:cNvSpPr/>
            <p:nvPr/>
          </p:nvSpPr>
          <p:spPr>
            <a:xfrm>
              <a:off x="2852125" y="5743519"/>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2142" name="pl2142"/>
            <p:cNvSpPr/>
            <p:nvPr/>
          </p:nvSpPr>
          <p:spPr>
            <a:xfrm>
              <a:off x="2852125" y="578362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43" name="pl2143"/>
            <p:cNvSpPr/>
            <p:nvPr/>
          </p:nvSpPr>
          <p:spPr>
            <a:xfrm>
              <a:off x="2852125" y="5770253"/>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2144" name="pl2144"/>
            <p:cNvSpPr/>
            <p:nvPr/>
          </p:nvSpPr>
          <p:spPr>
            <a:xfrm>
              <a:off x="2852125" y="5776937"/>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2145" name="pl2145"/>
            <p:cNvSpPr/>
            <p:nvPr/>
          </p:nvSpPr>
          <p:spPr>
            <a:xfrm>
              <a:off x="2852125" y="5736836"/>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2146" name="pl2146"/>
            <p:cNvSpPr/>
            <p:nvPr/>
          </p:nvSpPr>
          <p:spPr>
            <a:xfrm>
              <a:off x="2852125" y="5763570"/>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2147" name="pl2147"/>
            <p:cNvSpPr/>
            <p:nvPr/>
          </p:nvSpPr>
          <p:spPr>
            <a:xfrm>
              <a:off x="2852125" y="5763570"/>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148" name="pl2148"/>
            <p:cNvSpPr/>
            <p:nvPr/>
          </p:nvSpPr>
          <p:spPr>
            <a:xfrm>
              <a:off x="2852125"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49" name="pl2149"/>
            <p:cNvSpPr/>
            <p:nvPr/>
          </p:nvSpPr>
          <p:spPr>
            <a:xfrm>
              <a:off x="2852125" y="5776937"/>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2150" name="pl2150"/>
            <p:cNvSpPr/>
            <p:nvPr/>
          </p:nvSpPr>
          <p:spPr>
            <a:xfrm>
              <a:off x="2852125"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51" name="pl2151"/>
            <p:cNvSpPr/>
            <p:nvPr/>
          </p:nvSpPr>
          <p:spPr>
            <a:xfrm>
              <a:off x="2852125" y="5730152"/>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2152" name="pl2152"/>
            <p:cNvSpPr/>
            <p:nvPr/>
          </p:nvSpPr>
          <p:spPr>
            <a:xfrm>
              <a:off x="2852125" y="5756886"/>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2153" name="pl2153"/>
            <p:cNvSpPr/>
            <p:nvPr/>
          </p:nvSpPr>
          <p:spPr>
            <a:xfrm>
              <a:off x="2852125" y="5756886"/>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154" name="pl2154"/>
            <p:cNvSpPr/>
            <p:nvPr/>
          </p:nvSpPr>
          <p:spPr>
            <a:xfrm>
              <a:off x="2852125" y="5770253"/>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2155" name="pl2155"/>
            <p:cNvSpPr/>
            <p:nvPr/>
          </p:nvSpPr>
          <p:spPr>
            <a:xfrm>
              <a:off x="2852125"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56" name="pl2156"/>
            <p:cNvSpPr/>
            <p:nvPr/>
          </p:nvSpPr>
          <p:spPr>
            <a:xfrm>
              <a:off x="2852125" y="5756886"/>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2157" name="pl2157"/>
            <p:cNvSpPr/>
            <p:nvPr/>
          </p:nvSpPr>
          <p:spPr>
            <a:xfrm>
              <a:off x="2852125" y="5623215"/>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2158" name="pl2158"/>
            <p:cNvSpPr/>
            <p:nvPr/>
          </p:nvSpPr>
          <p:spPr>
            <a:xfrm>
              <a:off x="2852125" y="5756886"/>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59" name="pl2159"/>
            <p:cNvSpPr/>
            <p:nvPr/>
          </p:nvSpPr>
          <p:spPr>
            <a:xfrm>
              <a:off x="2852125"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60" name="pl2160"/>
            <p:cNvSpPr/>
            <p:nvPr/>
          </p:nvSpPr>
          <p:spPr>
            <a:xfrm>
              <a:off x="2852125" y="5743519"/>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2161" name="pl2161"/>
            <p:cNvSpPr/>
            <p:nvPr/>
          </p:nvSpPr>
          <p:spPr>
            <a:xfrm>
              <a:off x="2852125"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62" name="pl2162"/>
            <p:cNvSpPr/>
            <p:nvPr/>
          </p:nvSpPr>
          <p:spPr>
            <a:xfrm>
              <a:off x="2852125" y="5716785"/>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2163" name="pl2163"/>
            <p:cNvSpPr/>
            <p:nvPr/>
          </p:nvSpPr>
          <p:spPr>
            <a:xfrm>
              <a:off x="2852125"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64" name="pl2164"/>
            <p:cNvSpPr/>
            <p:nvPr/>
          </p:nvSpPr>
          <p:spPr>
            <a:xfrm>
              <a:off x="2852125" y="5776937"/>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2165" name="pl2165"/>
            <p:cNvSpPr/>
            <p:nvPr/>
          </p:nvSpPr>
          <p:spPr>
            <a:xfrm>
              <a:off x="2852125" y="5763570"/>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2166" name="pl2166"/>
            <p:cNvSpPr/>
            <p:nvPr/>
          </p:nvSpPr>
          <p:spPr>
            <a:xfrm>
              <a:off x="2852125" y="5783621"/>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167" name="pl2167"/>
            <p:cNvSpPr/>
            <p:nvPr/>
          </p:nvSpPr>
          <p:spPr>
            <a:xfrm>
              <a:off x="2852125" y="5756886"/>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2168" name="pl2168"/>
            <p:cNvSpPr/>
            <p:nvPr/>
          </p:nvSpPr>
          <p:spPr>
            <a:xfrm>
              <a:off x="2852125" y="5776937"/>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2169" name="pl2169"/>
            <p:cNvSpPr/>
            <p:nvPr/>
          </p:nvSpPr>
          <p:spPr>
            <a:xfrm>
              <a:off x="2852125" y="5770253"/>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2170" name="pl2170"/>
            <p:cNvSpPr/>
            <p:nvPr/>
          </p:nvSpPr>
          <p:spPr>
            <a:xfrm>
              <a:off x="2852125" y="5743519"/>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2171" name="pl2171"/>
            <p:cNvSpPr/>
            <p:nvPr/>
          </p:nvSpPr>
          <p:spPr>
            <a:xfrm>
              <a:off x="2852125" y="5756886"/>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2172" name="pl2172"/>
            <p:cNvSpPr/>
            <p:nvPr/>
          </p:nvSpPr>
          <p:spPr>
            <a:xfrm>
              <a:off x="2852125" y="5776937"/>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173" name="pl2173"/>
            <p:cNvSpPr/>
            <p:nvPr/>
          </p:nvSpPr>
          <p:spPr>
            <a:xfrm>
              <a:off x="2852125" y="5776937"/>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2174" name="pl2174"/>
            <p:cNvSpPr/>
            <p:nvPr/>
          </p:nvSpPr>
          <p:spPr>
            <a:xfrm>
              <a:off x="2852125" y="5763570"/>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2175" name="pl2175"/>
            <p:cNvSpPr/>
            <p:nvPr/>
          </p:nvSpPr>
          <p:spPr>
            <a:xfrm>
              <a:off x="2852125" y="5776937"/>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176" name="pl2176"/>
            <p:cNvSpPr/>
            <p:nvPr/>
          </p:nvSpPr>
          <p:spPr>
            <a:xfrm>
              <a:off x="2852125" y="5756886"/>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177" name="pl2177"/>
            <p:cNvSpPr/>
            <p:nvPr/>
          </p:nvSpPr>
          <p:spPr>
            <a:xfrm>
              <a:off x="2852125" y="5763570"/>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178" name="pl2178"/>
            <p:cNvSpPr/>
            <p:nvPr/>
          </p:nvSpPr>
          <p:spPr>
            <a:xfrm>
              <a:off x="2852125" y="5743519"/>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2179" name="pl2179"/>
            <p:cNvSpPr/>
            <p:nvPr/>
          </p:nvSpPr>
          <p:spPr>
            <a:xfrm>
              <a:off x="2852125" y="5770253"/>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2180" name="pl2180"/>
            <p:cNvSpPr/>
            <p:nvPr/>
          </p:nvSpPr>
          <p:spPr>
            <a:xfrm>
              <a:off x="2852125" y="5776937"/>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40651" cap="flat">
              <a:solidFill>
                <a:srgbClr val="000000">
                  <a:alpha val="100000"/>
                </a:srgbClr>
              </a:solidFill>
              <a:prstDash val="solid"/>
              <a:round/>
            </a:ln>
          </p:spPr>
          <p:txBody>
            <a:bodyPr/>
            <a:lstStyle/>
            <a:p/>
          </p:txBody>
        </p:sp>
        <p:sp>
          <p:nvSpPr>
            <p:cNvPr id="2181" name="pl2181"/>
            <p:cNvSpPr/>
            <p:nvPr/>
          </p:nvSpPr>
          <p:spPr>
            <a:xfrm>
              <a:off x="2852125" y="5776937"/>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FF67A3">
                  <a:alpha val="100000"/>
                </a:srgbClr>
              </a:solidFill>
              <a:prstDash val="solid"/>
              <a:round/>
            </a:ln>
          </p:spPr>
          <p:txBody>
            <a:bodyPr/>
            <a:lstStyle/>
            <a:p/>
          </p:txBody>
        </p:sp>
        <p:sp>
          <p:nvSpPr>
            <p:cNvPr id="2182" name="pl2182"/>
            <p:cNvSpPr/>
            <p:nvPr/>
          </p:nvSpPr>
          <p:spPr>
            <a:xfrm>
              <a:off x="2807283" y="5790304"/>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183" name="tx2183"/>
            <p:cNvSpPr/>
            <p:nvPr/>
          </p:nvSpPr>
          <p:spPr>
            <a:xfrm>
              <a:off x="2821980" y="562570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184" name="tx2184"/>
            <p:cNvSpPr/>
            <p:nvPr/>
          </p:nvSpPr>
          <p:spPr>
            <a:xfrm>
              <a:off x="3001350" y="562570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185" name="tx2185"/>
            <p:cNvSpPr/>
            <p:nvPr/>
          </p:nvSpPr>
          <p:spPr>
            <a:xfrm>
              <a:off x="3180719" y="562570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186" name="tx2186"/>
            <p:cNvSpPr/>
            <p:nvPr/>
          </p:nvSpPr>
          <p:spPr>
            <a:xfrm>
              <a:off x="3360088" y="562570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187" name="tx2187"/>
            <p:cNvSpPr/>
            <p:nvPr/>
          </p:nvSpPr>
          <p:spPr>
            <a:xfrm>
              <a:off x="3539457" y="561366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188" name="tx2188"/>
            <p:cNvSpPr/>
            <p:nvPr/>
          </p:nvSpPr>
          <p:spPr>
            <a:xfrm>
              <a:off x="3718826" y="561366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189" name="rc2189"/>
            <p:cNvSpPr/>
            <p:nvPr/>
          </p:nvSpPr>
          <p:spPr>
            <a:xfrm>
              <a:off x="3863402" y="875080"/>
              <a:ext cx="986530" cy="367596"/>
            </a:xfrm>
            <a:prstGeom prst="rect">
              <a:avLst/>
            </a:prstGeom>
            <a:solidFill>
              <a:srgbClr val="EBEBEB">
                <a:alpha val="100000"/>
              </a:srgbClr>
            </a:solidFill>
          </p:spPr>
          <p:txBody>
            <a:bodyPr/>
            <a:lstStyle/>
            <a:p/>
          </p:txBody>
        </p:sp>
        <p:sp>
          <p:nvSpPr>
            <p:cNvPr id="2190" name="pl2190"/>
            <p:cNvSpPr/>
            <p:nvPr/>
          </p:nvSpPr>
          <p:spPr>
            <a:xfrm>
              <a:off x="3863402" y="114242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191" name="pl2191"/>
            <p:cNvSpPr/>
            <p:nvPr/>
          </p:nvSpPr>
          <p:spPr>
            <a:xfrm>
              <a:off x="3863402" y="97533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192" name="pl2192"/>
            <p:cNvSpPr/>
            <p:nvPr/>
          </p:nvSpPr>
          <p:spPr>
            <a:xfrm>
              <a:off x="3997929"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193" name="pl2193"/>
            <p:cNvSpPr/>
            <p:nvPr/>
          </p:nvSpPr>
          <p:spPr>
            <a:xfrm>
              <a:off x="4177298"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194" name="pl2194"/>
            <p:cNvSpPr/>
            <p:nvPr/>
          </p:nvSpPr>
          <p:spPr>
            <a:xfrm>
              <a:off x="4356668"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195" name="pl2195"/>
            <p:cNvSpPr/>
            <p:nvPr/>
          </p:nvSpPr>
          <p:spPr>
            <a:xfrm>
              <a:off x="4536037"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196" name="pl2196"/>
            <p:cNvSpPr/>
            <p:nvPr/>
          </p:nvSpPr>
          <p:spPr>
            <a:xfrm>
              <a:off x="4715406"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197" name="pl2197"/>
            <p:cNvSpPr/>
            <p:nvPr/>
          </p:nvSpPr>
          <p:spPr>
            <a:xfrm>
              <a:off x="3863402" y="122596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198" name="pl2198"/>
            <p:cNvSpPr/>
            <p:nvPr/>
          </p:nvSpPr>
          <p:spPr>
            <a:xfrm>
              <a:off x="3863402" y="105887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199" name="pl2199"/>
            <p:cNvSpPr/>
            <p:nvPr/>
          </p:nvSpPr>
          <p:spPr>
            <a:xfrm>
              <a:off x="3863402" y="89178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200" name="pl2200"/>
            <p:cNvSpPr/>
            <p:nvPr/>
          </p:nvSpPr>
          <p:spPr>
            <a:xfrm>
              <a:off x="3908245"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201" name="pl2201"/>
            <p:cNvSpPr/>
            <p:nvPr/>
          </p:nvSpPr>
          <p:spPr>
            <a:xfrm>
              <a:off x="4087614"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202" name="pl2202"/>
            <p:cNvSpPr/>
            <p:nvPr/>
          </p:nvSpPr>
          <p:spPr>
            <a:xfrm>
              <a:off x="4266983"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203" name="pl2203"/>
            <p:cNvSpPr/>
            <p:nvPr/>
          </p:nvSpPr>
          <p:spPr>
            <a:xfrm>
              <a:off x="4446352"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204" name="pl2204"/>
            <p:cNvSpPr/>
            <p:nvPr/>
          </p:nvSpPr>
          <p:spPr>
            <a:xfrm>
              <a:off x="4625721"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205" name="pl2205"/>
            <p:cNvSpPr/>
            <p:nvPr/>
          </p:nvSpPr>
          <p:spPr>
            <a:xfrm>
              <a:off x="4805091"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206" name="pl2206"/>
            <p:cNvSpPr/>
            <p:nvPr/>
          </p:nvSpPr>
          <p:spPr>
            <a:xfrm>
              <a:off x="3908245" y="1205917"/>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2207" name="pl2207"/>
            <p:cNvSpPr/>
            <p:nvPr/>
          </p:nvSpPr>
          <p:spPr>
            <a:xfrm>
              <a:off x="3908245" y="1152448"/>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40651" cap="flat">
              <a:solidFill>
                <a:srgbClr val="BEBEBE">
                  <a:alpha val="69803"/>
                </a:srgbClr>
              </a:solidFill>
              <a:prstDash val="solid"/>
              <a:round/>
            </a:ln>
          </p:spPr>
          <p:txBody>
            <a:bodyPr/>
            <a:lstStyle/>
            <a:p/>
          </p:txBody>
        </p:sp>
        <p:sp>
          <p:nvSpPr>
            <p:cNvPr id="2208" name="pl2208"/>
            <p:cNvSpPr/>
            <p:nvPr/>
          </p:nvSpPr>
          <p:spPr>
            <a:xfrm>
              <a:off x="3908245" y="121928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209" name="pl2209"/>
            <p:cNvSpPr/>
            <p:nvPr/>
          </p:nvSpPr>
          <p:spPr>
            <a:xfrm>
              <a:off x="3908245" y="1199233"/>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2210" name="pl2210"/>
            <p:cNvSpPr/>
            <p:nvPr/>
          </p:nvSpPr>
          <p:spPr>
            <a:xfrm>
              <a:off x="3908245" y="1199233"/>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211" name="pl2211"/>
            <p:cNvSpPr/>
            <p:nvPr/>
          </p:nvSpPr>
          <p:spPr>
            <a:xfrm>
              <a:off x="3908245" y="1152448"/>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2212" name="pl2212"/>
            <p:cNvSpPr/>
            <p:nvPr/>
          </p:nvSpPr>
          <p:spPr>
            <a:xfrm>
              <a:off x="3908245" y="1132397"/>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2213" name="pl2213"/>
            <p:cNvSpPr/>
            <p:nvPr/>
          </p:nvSpPr>
          <p:spPr>
            <a:xfrm>
              <a:off x="3908245" y="1219284"/>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2214" name="pl2214"/>
            <p:cNvSpPr/>
            <p:nvPr/>
          </p:nvSpPr>
          <p:spPr>
            <a:xfrm>
              <a:off x="3908245" y="1179182"/>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2215" name="pl2215"/>
            <p:cNvSpPr/>
            <p:nvPr/>
          </p:nvSpPr>
          <p:spPr>
            <a:xfrm>
              <a:off x="3908245" y="1219284"/>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216" name="pl2216"/>
            <p:cNvSpPr/>
            <p:nvPr/>
          </p:nvSpPr>
          <p:spPr>
            <a:xfrm>
              <a:off x="3908245"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17" name="pl2217"/>
            <p:cNvSpPr/>
            <p:nvPr/>
          </p:nvSpPr>
          <p:spPr>
            <a:xfrm>
              <a:off x="3908245" y="1205917"/>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18" name="pl2218"/>
            <p:cNvSpPr/>
            <p:nvPr/>
          </p:nvSpPr>
          <p:spPr>
            <a:xfrm>
              <a:off x="3908245" y="1205917"/>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219" name="pl2219"/>
            <p:cNvSpPr/>
            <p:nvPr/>
          </p:nvSpPr>
          <p:spPr>
            <a:xfrm>
              <a:off x="3908245" y="1192550"/>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2220" name="pl2220"/>
            <p:cNvSpPr/>
            <p:nvPr/>
          </p:nvSpPr>
          <p:spPr>
            <a:xfrm>
              <a:off x="3908245" y="1185866"/>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2221" name="pl2221"/>
            <p:cNvSpPr/>
            <p:nvPr/>
          </p:nvSpPr>
          <p:spPr>
            <a:xfrm>
              <a:off x="3908245" y="1205917"/>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22" name="pl2222"/>
            <p:cNvSpPr/>
            <p:nvPr/>
          </p:nvSpPr>
          <p:spPr>
            <a:xfrm>
              <a:off x="3908245" y="1192550"/>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2223" name="pl2223"/>
            <p:cNvSpPr/>
            <p:nvPr/>
          </p:nvSpPr>
          <p:spPr>
            <a:xfrm>
              <a:off x="3908245" y="1219284"/>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24" name="pl2224"/>
            <p:cNvSpPr/>
            <p:nvPr/>
          </p:nvSpPr>
          <p:spPr>
            <a:xfrm>
              <a:off x="3908245" y="121928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25" name="pl2225"/>
            <p:cNvSpPr/>
            <p:nvPr/>
          </p:nvSpPr>
          <p:spPr>
            <a:xfrm>
              <a:off x="3908245" y="1165815"/>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2226" name="pl2226"/>
            <p:cNvSpPr/>
            <p:nvPr/>
          </p:nvSpPr>
          <p:spPr>
            <a:xfrm>
              <a:off x="3908245" y="120591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27" name="pl2227"/>
            <p:cNvSpPr/>
            <p:nvPr/>
          </p:nvSpPr>
          <p:spPr>
            <a:xfrm>
              <a:off x="3908245" y="117918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28" name="pl2228"/>
            <p:cNvSpPr/>
            <p:nvPr/>
          </p:nvSpPr>
          <p:spPr>
            <a:xfrm>
              <a:off x="3908245"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29" name="pl2229"/>
            <p:cNvSpPr/>
            <p:nvPr/>
          </p:nvSpPr>
          <p:spPr>
            <a:xfrm>
              <a:off x="3908245" y="1199233"/>
              <a:ext cx="896845" cy="26734"/>
            </a:xfrm>
            <a:custGeom>
              <a:avLst/>
              <a:pathLst>
                <a:path w="896845" h="26734">
                  <a:moveTo>
                    <a:pt x="0" y="0"/>
                  </a:moveTo>
                  <a:lnTo>
                    <a:pt x="179369" y="26734"/>
                  </a:lnTo>
                  <a:lnTo>
                    <a:pt x="358738" y="26734"/>
                  </a:lnTo>
                  <a:lnTo>
                    <a:pt x="538107" y="26734"/>
                  </a:lnTo>
                  <a:lnTo>
                    <a:pt x="717476" y="26734"/>
                  </a:lnTo>
                  <a:lnTo>
                    <a:pt x="896845" y="26734"/>
                  </a:lnTo>
                </a:path>
              </a:pathLst>
            </a:custGeom>
            <a:ln w="35231" cap="flat">
              <a:solidFill>
                <a:srgbClr val="BEBEBE">
                  <a:alpha val="69803"/>
                </a:srgbClr>
              </a:solidFill>
              <a:prstDash val="solid"/>
              <a:round/>
            </a:ln>
          </p:spPr>
          <p:txBody>
            <a:bodyPr/>
            <a:lstStyle/>
            <a:p/>
          </p:txBody>
        </p:sp>
        <p:sp>
          <p:nvSpPr>
            <p:cNvPr id="2230" name="pl2230"/>
            <p:cNvSpPr/>
            <p:nvPr/>
          </p:nvSpPr>
          <p:spPr>
            <a:xfrm>
              <a:off x="3908245"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31" name="pl2231"/>
            <p:cNvSpPr/>
            <p:nvPr/>
          </p:nvSpPr>
          <p:spPr>
            <a:xfrm>
              <a:off x="3908245" y="1185866"/>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2232" name="pl2232"/>
            <p:cNvSpPr/>
            <p:nvPr/>
          </p:nvSpPr>
          <p:spPr>
            <a:xfrm>
              <a:off x="3908245" y="1179182"/>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2233" name="pl2233"/>
            <p:cNvSpPr/>
            <p:nvPr/>
          </p:nvSpPr>
          <p:spPr>
            <a:xfrm>
              <a:off x="3908245" y="121928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34" name="pl2234"/>
            <p:cNvSpPr/>
            <p:nvPr/>
          </p:nvSpPr>
          <p:spPr>
            <a:xfrm>
              <a:off x="3908245" y="1205917"/>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2235" name="pl2235"/>
            <p:cNvSpPr/>
            <p:nvPr/>
          </p:nvSpPr>
          <p:spPr>
            <a:xfrm>
              <a:off x="3908245" y="1212600"/>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2236" name="pl2236"/>
            <p:cNvSpPr/>
            <p:nvPr/>
          </p:nvSpPr>
          <p:spPr>
            <a:xfrm>
              <a:off x="3908245" y="1172499"/>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2237" name="pl2237"/>
            <p:cNvSpPr/>
            <p:nvPr/>
          </p:nvSpPr>
          <p:spPr>
            <a:xfrm>
              <a:off x="3908245" y="1199233"/>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2238" name="pl2238"/>
            <p:cNvSpPr/>
            <p:nvPr/>
          </p:nvSpPr>
          <p:spPr>
            <a:xfrm>
              <a:off x="3908245" y="1199233"/>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239" name="pl2239"/>
            <p:cNvSpPr/>
            <p:nvPr/>
          </p:nvSpPr>
          <p:spPr>
            <a:xfrm>
              <a:off x="3908245"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40" name="pl2240"/>
            <p:cNvSpPr/>
            <p:nvPr/>
          </p:nvSpPr>
          <p:spPr>
            <a:xfrm>
              <a:off x="3908245" y="1212600"/>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2241" name="pl2241"/>
            <p:cNvSpPr/>
            <p:nvPr/>
          </p:nvSpPr>
          <p:spPr>
            <a:xfrm>
              <a:off x="3908245"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42" name="pl2242"/>
            <p:cNvSpPr/>
            <p:nvPr/>
          </p:nvSpPr>
          <p:spPr>
            <a:xfrm>
              <a:off x="3908245" y="1165815"/>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2243" name="pl2243"/>
            <p:cNvSpPr/>
            <p:nvPr/>
          </p:nvSpPr>
          <p:spPr>
            <a:xfrm>
              <a:off x="3908245" y="1192550"/>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2244" name="pl2244"/>
            <p:cNvSpPr/>
            <p:nvPr/>
          </p:nvSpPr>
          <p:spPr>
            <a:xfrm>
              <a:off x="3908245" y="1192550"/>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245" name="pl2245"/>
            <p:cNvSpPr/>
            <p:nvPr/>
          </p:nvSpPr>
          <p:spPr>
            <a:xfrm>
              <a:off x="3908245" y="1205917"/>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2246" name="pl2246"/>
            <p:cNvSpPr/>
            <p:nvPr/>
          </p:nvSpPr>
          <p:spPr>
            <a:xfrm>
              <a:off x="3908245"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47" name="pl2247"/>
            <p:cNvSpPr/>
            <p:nvPr/>
          </p:nvSpPr>
          <p:spPr>
            <a:xfrm>
              <a:off x="3908245" y="1192550"/>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2248" name="pl2248"/>
            <p:cNvSpPr/>
            <p:nvPr/>
          </p:nvSpPr>
          <p:spPr>
            <a:xfrm>
              <a:off x="3908245" y="1058878"/>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2249" name="pl2249"/>
            <p:cNvSpPr/>
            <p:nvPr/>
          </p:nvSpPr>
          <p:spPr>
            <a:xfrm>
              <a:off x="3908245" y="1192550"/>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50" name="pl2250"/>
            <p:cNvSpPr/>
            <p:nvPr/>
          </p:nvSpPr>
          <p:spPr>
            <a:xfrm>
              <a:off x="3908245"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51" name="pl2251"/>
            <p:cNvSpPr/>
            <p:nvPr/>
          </p:nvSpPr>
          <p:spPr>
            <a:xfrm>
              <a:off x="3908245" y="1179182"/>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2252" name="pl2252"/>
            <p:cNvSpPr/>
            <p:nvPr/>
          </p:nvSpPr>
          <p:spPr>
            <a:xfrm>
              <a:off x="3908245"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53" name="pl2253"/>
            <p:cNvSpPr/>
            <p:nvPr/>
          </p:nvSpPr>
          <p:spPr>
            <a:xfrm>
              <a:off x="3908245" y="1152448"/>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2254" name="pl2254"/>
            <p:cNvSpPr/>
            <p:nvPr/>
          </p:nvSpPr>
          <p:spPr>
            <a:xfrm>
              <a:off x="3908245"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55" name="pl2255"/>
            <p:cNvSpPr/>
            <p:nvPr/>
          </p:nvSpPr>
          <p:spPr>
            <a:xfrm>
              <a:off x="3908245" y="1212600"/>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2256" name="pl2256"/>
            <p:cNvSpPr/>
            <p:nvPr/>
          </p:nvSpPr>
          <p:spPr>
            <a:xfrm>
              <a:off x="3908245" y="1199233"/>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2257" name="pl2257"/>
            <p:cNvSpPr/>
            <p:nvPr/>
          </p:nvSpPr>
          <p:spPr>
            <a:xfrm>
              <a:off x="3908245" y="1219284"/>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258" name="pl2258"/>
            <p:cNvSpPr/>
            <p:nvPr/>
          </p:nvSpPr>
          <p:spPr>
            <a:xfrm>
              <a:off x="3908245" y="1192550"/>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2259" name="pl2259"/>
            <p:cNvSpPr/>
            <p:nvPr/>
          </p:nvSpPr>
          <p:spPr>
            <a:xfrm>
              <a:off x="3908245" y="1212600"/>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2260" name="pl2260"/>
            <p:cNvSpPr/>
            <p:nvPr/>
          </p:nvSpPr>
          <p:spPr>
            <a:xfrm>
              <a:off x="3908245" y="1205917"/>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2261" name="pl2261"/>
            <p:cNvSpPr/>
            <p:nvPr/>
          </p:nvSpPr>
          <p:spPr>
            <a:xfrm>
              <a:off x="3908245" y="1179182"/>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2262" name="pl2262"/>
            <p:cNvSpPr/>
            <p:nvPr/>
          </p:nvSpPr>
          <p:spPr>
            <a:xfrm>
              <a:off x="3908245" y="1192550"/>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2263" name="pl2263"/>
            <p:cNvSpPr/>
            <p:nvPr/>
          </p:nvSpPr>
          <p:spPr>
            <a:xfrm>
              <a:off x="3908245" y="1212600"/>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264" name="pl2264"/>
            <p:cNvSpPr/>
            <p:nvPr/>
          </p:nvSpPr>
          <p:spPr>
            <a:xfrm>
              <a:off x="3908245" y="1212600"/>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2265" name="pl2265"/>
            <p:cNvSpPr/>
            <p:nvPr/>
          </p:nvSpPr>
          <p:spPr>
            <a:xfrm>
              <a:off x="3908245" y="1199233"/>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2266" name="pl2266"/>
            <p:cNvSpPr/>
            <p:nvPr/>
          </p:nvSpPr>
          <p:spPr>
            <a:xfrm>
              <a:off x="3908245" y="1212600"/>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267" name="pl2267"/>
            <p:cNvSpPr/>
            <p:nvPr/>
          </p:nvSpPr>
          <p:spPr>
            <a:xfrm>
              <a:off x="3908245" y="1192550"/>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268" name="pl2268"/>
            <p:cNvSpPr/>
            <p:nvPr/>
          </p:nvSpPr>
          <p:spPr>
            <a:xfrm>
              <a:off x="3908245" y="1199233"/>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269" name="pl2269"/>
            <p:cNvSpPr/>
            <p:nvPr/>
          </p:nvSpPr>
          <p:spPr>
            <a:xfrm>
              <a:off x="3908245" y="1179182"/>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2270" name="pl2270"/>
            <p:cNvSpPr/>
            <p:nvPr/>
          </p:nvSpPr>
          <p:spPr>
            <a:xfrm>
              <a:off x="3908245" y="1205917"/>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2271" name="pl2271"/>
            <p:cNvSpPr/>
            <p:nvPr/>
          </p:nvSpPr>
          <p:spPr>
            <a:xfrm>
              <a:off x="3908245" y="1152448"/>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40651" cap="flat">
              <a:solidFill>
                <a:srgbClr val="000000">
                  <a:alpha val="100000"/>
                </a:srgbClr>
              </a:solidFill>
              <a:prstDash val="solid"/>
              <a:round/>
            </a:ln>
          </p:spPr>
          <p:txBody>
            <a:bodyPr/>
            <a:lstStyle/>
            <a:p/>
          </p:txBody>
        </p:sp>
        <p:sp>
          <p:nvSpPr>
            <p:cNvPr id="2272" name="pl2272"/>
            <p:cNvSpPr/>
            <p:nvPr/>
          </p:nvSpPr>
          <p:spPr>
            <a:xfrm>
              <a:off x="3908245" y="1152448"/>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EB8334">
                  <a:alpha val="100000"/>
                </a:srgbClr>
              </a:solidFill>
              <a:prstDash val="solid"/>
              <a:round/>
            </a:ln>
          </p:spPr>
          <p:txBody>
            <a:bodyPr/>
            <a:lstStyle/>
            <a:p/>
          </p:txBody>
        </p:sp>
        <p:sp>
          <p:nvSpPr>
            <p:cNvPr id="2273" name="pl2273"/>
            <p:cNvSpPr/>
            <p:nvPr/>
          </p:nvSpPr>
          <p:spPr>
            <a:xfrm>
              <a:off x="3863402" y="1225968"/>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274" name="tx2274"/>
            <p:cNvSpPr/>
            <p:nvPr/>
          </p:nvSpPr>
          <p:spPr>
            <a:xfrm>
              <a:off x="3878100" y="102126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2275" name="tx2275"/>
            <p:cNvSpPr/>
            <p:nvPr/>
          </p:nvSpPr>
          <p:spPr>
            <a:xfrm>
              <a:off x="4057469" y="100121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2276" name="tx2276"/>
            <p:cNvSpPr/>
            <p:nvPr/>
          </p:nvSpPr>
          <p:spPr>
            <a:xfrm>
              <a:off x="4206693" y="989174"/>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2277" name="tx2277"/>
            <p:cNvSpPr/>
            <p:nvPr/>
          </p:nvSpPr>
          <p:spPr>
            <a:xfrm>
              <a:off x="4386063" y="994534"/>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2278" name="tx2278"/>
            <p:cNvSpPr/>
            <p:nvPr/>
          </p:nvSpPr>
          <p:spPr>
            <a:xfrm>
              <a:off x="4595577" y="100790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2279" name="tx2279"/>
            <p:cNvSpPr/>
            <p:nvPr/>
          </p:nvSpPr>
          <p:spPr>
            <a:xfrm>
              <a:off x="4774946" y="100790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2280" name="rc2280"/>
            <p:cNvSpPr/>
            <p:nvPr/>
          </p:nvSpPr>
          <p:spPr>
            <a:xfrm>
              <a:off x="3863402" y="1527128"/>
              <a:ext cx="986530" cy="367596"/>
            </a:xfrm>
            <a:prstGeom prst="rect">
              <a:avLst/>
            </a:prstGeom>
            <a:solidFill>
              <a:srgbClr val="EBEBEB">
                <a:alpha val="100000"/>
              </a:srgbClr>
            </a:solidFill>
          </p:spPr>
          <p:txBody>
            <a:bodyPr/>
            <a:lstStyle/>
            <a:p/>
          </p:txBody>
        </p:sp>
        <p:sp>
          <p:nvSpPr>
            <p:cNvPr id="2281" name="pl2281"/>
            <p:cNvSpPr/>
            <p:nvPr/>
          </p:nvSpPr>
          <p:spPr>
            <a:xfrm>
              <a:off x="3863402" y="179447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282" name="pl2282"/>
            <p:cNvSpPr/>
            <p:nvPr/>
          </p:nvSpPr>
          <p:spPr>
            <a:xfrm>
              <a:off x="3863402" y="162738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283" name="pl2283"/>
            <p:cNvSpPr/>
            <p:nvPr/>
          </p:nvSpPr>
          <p:spPr>
            <a:xfrm>
              <a:off x="3997929"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284" name="pl2284"/>
            <p:cNvSpPr/>
            <p:nvPr/>
          </p:nvSpPr>
          <p:spPr>
            <a:xfrm>
              <a:off x="4177298"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285" name="pl2285"/>
            <p:cNvSpPr/>
            <p:nvPr/>
          </p:nvSpPr>
          <p:spPr>
            <a:xfrm>
              <a:off x="4356668"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286" name="pl2286"/>
            <p:cNvSpPr/>
            <p:nvPr/>
          </p:nvSpPr>
          <p:spPr>
            <a:xfrm>
              <a:off x="4536037"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287" name="pl2287"/>
            <p:cNvSpPr/>
            <p:nvPr/>
          </p:nvSpPr>
          <p:spPr>
            <a:xfrm>
              <a:off x="4715406"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288" name="pl2288"/>
            <p:cNvSpPr/>
            <p:nvPr/>
          </p:nvSpPr>
          <p:spPr>
            <a:xfrm>
              <a:off x="3863402" y="187801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289" name="pl2289"/>
            <p:cNvSpPr/>
            <p:nvPr/>
          </p:nvSpPr>
          <p:spPr>
            <a:xfrm>
              <a:off x="3863402" y="171092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290" name="pl2290"/>
            <p:cNvSpPr/>
            <p:nvPr/>
          </p:nvSpPr>
          <p:spPr>
            <a:xfrm>
              <a:off x="3863402" y="154383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291" name="pl2291"/>
            <p:cNvSpPr/>
            <p:nvPr/>
          </p:nvSpPr>
          <p:spPr>
            <a:xfrm>
              <a:off x="3908245"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292" name="pl2292"/>
            <p:cNvSpPr/>
            <p:nvPr/>
          </p:nvSpPr>
          <p:spPr>
            <a:xfrm>
              <a:off x="4087614"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293" name="pl2293"/>
            <p:cNvSpPr/>
            <p:nvPr/>
          </p:nvSpPr>
          <p:spPr>
            <a:xfrm>
              <a:off x="4266983"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294" name="pl2294"/>
            <p:cNvSpPr/>
            <p:nvPr/>
          </p:nvSpPr>
          <p:spPr>
            <a:xfrm>
              <a:off x="4446352"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295" name="pl2295"/>
            <p:cNvSpPr/>
            <p:nvPr/>
          </p:nvSpPr>
          <p:spPr>
            <a:xfrm>
              <a:off x="4625721"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296" name="pl2296"/>
            <p:cNvSpPr/>
            <p:nvPr/>
          </p:nvSpPr>
          <p:spPr>
            <a:xfrm>
              <a:off x="4805091"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297" name="pl2297"/>
            <p:cNvSpPr/>
            <p:nvPr/>
          </p:nvSpPr>
          <p:spPr>
            <a:xfrm>
              <a:off x="3908245" y="1857965"/>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2298" name="pl2298"/>
            <p:cNvSpPr/>
            <p:nvPr/>
          </p:nvSpPr>
          <p:spPr>
            <a:xfrm>
              <a:off x="3908245" y="1844598"/>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40651" cap="flat">
              <a:solidFill>
                <a:srgbClr val="BEBEBE">
                  <a:alpha val="69803"/>
                </a:srgbClr>
              </a:solidFill>
              <a:prstDash val="solid"/>
              <a:round/>
            </a:ln>
          </p:spPr>
          <p:txBody>
            <a:bodyPr/>
            <a:lstStyle/>
            <a:p/>
          </p:txBody>
        </p:sp>
        <p:sp>
          <p:nvSpPr>
            <p:cNvPr id="2299" name="pl2299"/>
            <p:cNvSpPr/>
            <p:nvPr/>
          </p:nvSpPr>
          <p:spPr>
            <a:xfrm>
              <a:off x="3908245" y="1871332"/>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300" name="pl2300"/>
            <p:cNvSpPr/>
            <p:nvPr/>
          </p:nvSpPr>
          <p:spPr>
            <a:xfrm>
              <a:off x="3908245" y="1851281"/>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2301" name="pl2301"/>
            <p:cNvSpPr/>
            <p:nvPr/>
          </p:nvSpPr>
          <p:spPr>
            <a:xfrm>
              <a:off x="3908245" y="1851281"/>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302" name="pl2302"/>
            <p:cNvSpPr/>
            <p:nvPr/>
          </p:nvSpPr>
          <p:spPr>
            <a:xfrm>
              <a:off x="3908245" y="1804496"/>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2303" name="pl2303"/>
            <p:cNvSpPr/>
            <p:nvPr/>
          </p:nvSpPr>
          <p:spPr>
            <a:xfrm>
              <a:off x="3908245" y="1784446"/>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2304" name="pl2304"/>
            <p:cNvSpPr/>
            <p:nvPr/>
          </p:nvSpPr>
          <p:spPr>
            <a:xfrm>
              <a:off x="3908245" y="1871332"/>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2305" name="pl2305"/>
            <p:cNvSpPr/>
            <p:nvPr/>
          </p:nvSpPr>
          <p:spPr>
            <a:xfrm>
              <a:off x="3908245" y="1831231"/>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2306" name="pl2306"/>
            <p:cNvSpPr/>
            <p:nvPr/>
          </p:nvSpPr>
          <p:spPr>
            <a:xfrm>
              <a:off x="3908245" y="1871332"/>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307" name="pl2307"/>
            <p:cNvSpPr/>
            <p:nvPr/>
          </p:nvSpPr>
          <p:spPr>
            <a:xfrm>
              <a:off x="3908245"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08" name="pl2308"/>
            <p:cNvSpPr/>
            <p:nvPr/>
          </p:nvSpPr>
          <p:spPr>
            <a:xfrm>
              <a:off x="3908245" y="1857965"/>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09" name="pl2309"/>
            <p:cNvSpPr/>
            <p:nvPr/>
          </p:nvSpPr>
          <p:spPr>
            <a:xfrm>
              <a:off x="3908245" y="1857965"/>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310" name="pl2310"/>
            <p:cNvSpPr/>
            <p:nvPr/>
          </p:nvSpPr>
          <p:spPr>
            <a:xfrm>
              <a:off x="3908245" y="1844598"/>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2311" name="pl2311"/>
            <p:cNvSpPr/>
            <p:nvPr/>
          </p:nvSpPr>
          <p:spPr>
            <a:xfrm>
              <a:off x="3908245" y="1837914"/>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2312" name="pl2312"/>
            <p:cNvSpPr/>
            <p:nvPr/>
          </p:nvSpPr>
          <p:spPr>
            <a:xfrm>
              <a:off x="3908245" y="1857965"/>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13" name="pl2313"/>
            <p:cNvSpPr/>
            <p:nvPr/>
          </p:nvSpPr>
          <p:spPr>
            <a:xfrm>
              <a:off x="3908245" y="1844598"/>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2314" name="pl2314"/>
            <p:cNvSpPr/>
            <p:nvPr/>
          </p:nvSpPr>
          <p:spPr>
            <a:xfrm>
              <a:off x="3908245" y="1871332"/>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15" name="pl2315"/>
            <p:cNvSpPr/>
            <p:nvPr/>
          </p:nvSpPr>
          <p:spPr>
            <a:xfrm>
              <a:off x="3908245" y="187133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16" name="pl2316"/>
            <p:cNvSpPr/>
            <p:nvPr/>
          </p:nvSpPr>
          <p:spPr>
            <a:xfrm>
              <a:off x="3908245" y="1817863"/>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2317" name="pl2317"/>
            <p:cNvSpPr/>
            <p:nvPr/>
          </p:nvSpPr>
          <p:spPr>
            <a:xfrm>
              <a:off x="3908245" y="185796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18" name="pl2318"/>
            <p:cNvSpPr/>
            <p:nvPr/>
          </p:nvSpPr>
          <p:spPr>
            <a:xfrm>
              <a:off x="3908245" y="183123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19" name="pl2319"/>
            <p:cNvSpPr/>
            <p:nvPr/>
          </p:nvSpPr>
          <p:spPr>
            <a:xfrm>
              <a:off x="3908245"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20" name="pl2320"/>
            <p:cNvSpPr/>
            <p:nvPr/>
          </p:nvSpPr>
          <p:spPr>
            <a:xfrm>
              <a:off x="3908245" y="1851281"/>
              <a:ext cx="896845" cy="26734"/>
            </a:xfrm>
            <a:custGeom>
              <a:avLst/>
              <a:pathLst>
                <a:path w="896845" h="26734">
                  <a:moveTo>
                    <a:pt x="0" y="0"/>
                  </a:moveTo>
                  <a:lnTo>
                    <a:pt x="179369" y="26734"/>
                  </a:lnTo>
                  <a:lnTo>
                    <a:pt x="358738" y="26734"/>
                  </a:lnTo>
                  <a:lnTo>
                    <a:pt x="538107" y="26734"/>
                  </a:lnTo>
                  <a:lnTo>
                    <a:pt x="717476" y="26734"/>
                  </a:lnTo>
                  <a:lnTo>
                    <a:pt x="896845" y="26734"/>
                  </a:lnTo>
                </a:path>
              </a:pathLst>
            </a:custGeom>
            <a:ln w="35231" cap="flat">
              <a:solidFill>
                <a:srgbClr val="BEBEBE">
                  <a:alpha val="69803"/>
                </a:srgbClr>
              </a:solidFill>
              <a:prstDash val="solid"/>
              <a:round/>
            </a:ln>
          </p:spPr>
          <p:txBody>
            <a:bodyPr/>
            <a:lstStyle/>
            <a:p/>
          </p:txBody>
        </p:sp>
        <p:sp>
          <p:nvSpPr>
            <p:cNvPr id="2321" name="pl2321"/>
            <p:cNvSpPr/>
            <p:nvPr/>
          </p:nvSpPr>
          <p:spPr>
            <a:xfrm>
              <a:off x="3908245"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22" name="pl2322"/>
            <p:cNvSpPr/>
            <p:nvPr/>
          </p:nvSpPr>
          <p:spPr>
            <a:xfrm>
              <a:off x="3908245" y="1837914"/>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2323" name="pl2323"/>
            <p:cNvSpPr/>
            <p:nvPr/>
          </p:nvSpPr>
          <p:spPr>
            <a:xfrm>
              <a:off x="3908245" y="1831231"/>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2324" name="pl2324"/>
            <p:cNvSpPr/>
            <p:nvPr/>
          </p:nvSpPr>
          <p:spPr>
            <a:xfrm>
              <a:off x="3908245" y="187133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25" name="pl2325"/>
            <p:cNvSpPr/>
            <p:nvPr/>
          </p:nvSpPr>
          <p:spPr>
            <a:xfrm>
              <a:off x="3908245" y="1857965"/>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2326" name="pl2326"/>
            <p:cNvSpPr/>
            <p:nvPr/>
          </p:nvSpPr>
          <p:spPr>
            <a:xfrm>
              <a:off x="3908245" y="1864648"/>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2327" name="pl2327"/>
            <p:cNvSpPr/>
            <p:nvPr/>
          </p:nvSpPr>
          <p:spPr>
            <a:xfrm>
              <a:off x="3908245" y="1824547"/>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2328" name="pl2328"/>
            <p:cNvSpPr/>
            <p:nvPr/>
          </p:nvSpPr>
          <p:spPr>
            <a:xfrm>
              <a:off x="3908245" y="1851281"/>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2329" name="pl2329"/>
            <p:cNvSpPr/>
            <p:nvPr/>
          </p:nvSpPr>
          <p:spPr>
            <a:xfrm>
              <a:off x="3908245" y="1851281"/>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330" name="pl2330"/>
            <p:cNvSpPr/>
            <p:nvPr/>
          </p:nvSpPr>
          <p:spPr>
            <a:xfrm>
              <a:off x="3908245"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31" name="pl2331"/>
            <p:cNvSpPr/>
            <p:nvPr/>
          </p:nvSpPr>
          <p:spPr>
            <a:xfrm>
              <a:off x="3908245" y="1864648"/>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2332" name="pl2332"/>
            <p:cNvSpPr/>
            <p:nvPr/>
          </p:nvSpPr>
          <p:spPr>
            <a:xfrm>
              <a:off x="3908245"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33" name="pl2333"/>
            <p:cNvSpPr/>
            <p:nvPr/>
          </p:nvSpPr>
          <p:spPr>
            <a:xfrm>
              <a:off x="3908245" y="1817863"/>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2334" name="pl2334"/>
            <p:cNvSpPr/>
            <p:nvPr/>
          </p:nvSpPr>
          <p:spPr>
            <a:xfrm>
              <a:off x="3908245" y="1844598"/>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2335" name="pl2335"/>
            <p:cNvSpPr/>
            <p:nvPr/>
          </p:nvSpPr>
          <p:spPr>
            <a:xfrm>
              <a:off x="3908245" y="1844598"/>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336" name="pl2336"/>
            <p:cNvSpPr/>
            <p:nvPr/>
          </p:nvSpPr>
          <p:spPr>
            <a:xfrm>
              <a:off x="3908245" y="1857965"/>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2337" name="pl2337"/>
            <p:cNvSpPr/>
            <p:nvPr/>
          </p:nvSpPr>
          <p:spPr>
            <a:xfrm>
              <a:off x="3908245"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38" name="pl2338"/>
            <p:cNvSpPr/>
            <p:nvPr/>
          </p:nvSpPr>
          <p:spPr>
            <a:xfrm>
              <a:off x="3908245" y="1844598"/>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2339" name="pl2339"/>
            <p:cNvSpPr/>
            <p:nvPr/>
          </p:nvSpPr>
          <p:spPr>
            <a:xfrm>
              <a:off x="3908245" y="1710926"/>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2340" name="pl2340"/>
            <p:cNvSpPr/>
            <p:nvPr/>
          </p:nvSpPr>
          <p:spPr>
            <a:xfrm>
              <a:off x="3908245" y="1844598"/>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41" name="pl2341"/>
            <p:cNvSpPr/>
            <p:nvPr/>
          </p:nvSpPr>
          <p:spPr>
            <a:xfrm>
              <a:off x="3908245"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42" name="pl2342"/>
            <p:cNvSpPr/>
            <p:nvPr/>
          </p:nvSpPr>
          <p:spPr>
            <a:xfrm>
              <a:off x="3908245" y="1831231"/>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2343" name="pl2343"/>
            <p:cNvSpPr/>
            <p:nvPr/>
          </p:nvSpPr>
          <p:spPr>
            <a:xfrm>
              <a:off x="3908245"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44" name="pl2344"/>
            <p:cNvSpPr/>
            <p:nvPr/>
          </p:nvSpPr>
          <p:spPr>
            <a:xfrm>
              <a:off x="3908245" y="1804496"/>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2345" name="pl2345"/>
            <p:cNvSpPr/>
            <p:nvPr/>
          </p:nvSpPr>
          <p:spPr>
            <a:xfrm>
              <a:off x="3908245"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46" name="pl2346"/>
            <p:cNvSpPr/>
            <p:nvPr/>
          </p:nvSpPr>
          <p:spPr>
            <a:xfrm>
              <a:off x="3908245" y="1864648"/>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2347" name="pl2347"/>
            <p:cNvSpPr/>
            <p:nvPr/>
          </p:nvSpPr>
          <p:spPr>
            <a:xfrm>
              <a:off x="3908245" y="1851281"/>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2348" name="pl2348"/>
            <p:cNvSpPr/>
            <p:nvPr/>
          </p:nvSpPr>
          <p:spPr>
            <a:xfrm>
              <a:off x="3908245" y="1871332"/>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349" name="pl2349"/>
            <p:cNvSpPr/>
            <p:nvPr/>
          </p:nvSpPr>
          <p:spPr>
            <a:xfrm>
              <a:off x="3908245" y="1844598"/>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2350" name="pl2350"/>
            <p:cNvSpPr/>
            <p:nvPr/>
          </p:nvSpPr>
          <p:spPr>
            <a:xfrm>
              <a:off x="3908245" y="1864648"/>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2351" name="pl2351"/>
            <p:cNvSpPr/>
            <p:nvPr/>
          </p:nvSpPr>
          <p:spPr>
            <a:xfrm>
              <a:off x="3908245" y="1857965"/>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2352" name="pl2352"/>
            <p:cNvSpPr/>
            <p:nvPr/>
          </p:nvSpPr>
          <p:spPr>
            <a:xfrm>
              <a:off x="3908245" y="1831231"/>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2353" name="pl2353"/>
            <p:cNvSpPr/>
            <p:nvPr/>
          </p:nvSpPr>
          <p:spPr>
            <a:xfrm>
              <a:off x="3908245" y="1844598"/>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2354" name="pl2354"/>
            <p:cNvSpPr/>
            <p:nvPr/>
          </p:nvSpPr>
          <p:spPr>
            <a:xfrm>
              <a:off x="3908245" y="1864648"/>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355" name="pl2355"/>
            <p:cNvSpPr/>
            <p:nvPr/>
          </p:nvSpPr>
          <p:spPr>
            <a:xfrm>
              <a:off x="3908245" y="1864648"/>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2356" name="pl2356"/>
            <p:cNvSpPr/>
            <p:nvPr/>
          </p:nvSpPr>
          <p:spPr>
            <a:xfrm>
              <a:off x="3908245" y="1851281"/>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2357" name="pl2357"/>
            <p:cNvSpPr/>
            <p:nvPr/>
          </p:nvSpPr>
          <p:spPr>
            <a:xfrm>
              <a:off x="3908245" y="1864648"/>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358" name="pl2358"/>
            <p:cNvSpPr/>
            <p:nvPr/>
          </p:nvSpPr>
          <p:spPr>
            <a:xfrm>
              <a:off x="3908245" y="1844598"/>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359" name="pl2359"/>
            <p:cNvSpPr/>
            <p:nvPr/>
          </p:nvSpPr>
          <p:spPr>
            <a:xfrm>
              <a:off x="3908245" y="1851281"/>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360" name="pl2360"/>
            <p:cNvSpPr/>
            <p:nvPr/>
          </p:nvSpPr>
          <p:spPr>
            <a:xfrm>
              <a:off x="3908245" y="1831231"/>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2361" name="pl2361"/>
            <p:cNvSpPr/>
            <p:nvPr/>
          </p:nvSpPr>
          <p:spPr>
            <a:xfrm>
              <a:off x="3908245" y="1857965"/>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2362" name="pl2362"/>
            <p:cNvSpPr/>
            <p:nvPr/>
          </p:nvSpPr>
          <p:spPr>
            <a:xfrm>
              <a:off x="3908245" y="1844598"/>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40651" cap="flat">
              <a:solidFill>
                <a:srgbClr val="000000">
                  <a:alpha val="100000"/>
                </a:srgbClr>
              </a:solidFill>
              <a:prstDash val="solid"/>
              <a:round/>
            </a:ln>
          </p:spPr>
          <p:txBody>
            <a:bodyPr/>
            <a:lstStyle/>
            <a:p/>
          </p:txBody>
        </p:sp>
        <p:sp>
          <p:nvSpPr>
            <p:cNvPr id="2363" name="pl2363"/>
            <p:cNvSpPr/>
            <p:nvPr/>
          </p:nvSpPr>
          <p:spPr>
            <a:xfrm>
              <a:off x="3908245" y="1844598"/>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1A100">
                  <a:alpha val="100000"/>
                </a:srgbClr>
              </a:solidFill>
              <a:prstDash val="solid"/>
              <a:round/>
            </a:ln>
          </p:spPr>
          <p:txBody>
            <a:bodyPr/>
            <a:lstStyle/>
            <a:p/>
          </p:txBody>
        </p:sp>
        <p:sp>
          <p:nvSpPr>
            <p:cNvPr id="2364" name="pl2364"/>
            <p:cNvSpPr/>
            <p:nvPr/>
          </p:nvSpPr>
          <p:spPr>
            <a:xfrm>
              <a:off x="3863402" y="1878016"/>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365" name="tx2365"/>
            <p:cNvSpPr/>
            <p:nvPr/>
          </p:nvSpPr>
          <p:spPr>
            <a:xfrm>
              <a:off x="3878100" y="1688324"/>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366" name="tx2366"/>
            <p:cNvSpPr/>
            <p:nvPr/>
          </p:nvSpPr>
          <p:spPr>
            <a:xfrm>
              <a:off x="4057469" y="1693314"/>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367" name="tx2367"/>
            <p:cNvSpPr/>
            <p:nvPr/>
          </p:nvSpPr>
          <p:spPr>
            <a:xfrm>
              <a:off x="4236838" y="1681376"/>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368" name="tx2368"/>
            <p:cNvSpPr/>
            <p:nvPr/>
          </p:nvSpPr>
          <p:spPr>
            <a:xfrm>
              <a:off x="4416207" y="1688324"/>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369" name="tx2369"/>
            <p:cNvSpPr/>
            <p:nvPr/>
          </p:nvSpPr>
          <p:spPr>
            <a:xfrm>
              <a:off x="4595577" y="1693314"/>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370" name="tx2370"/>
            <p:cNvSpPr/>
            <p:nvPr/>
          </p:nvSpPr>
          <p:spPr>
            <a:xfrm>
              <a:off x="4774946" y="1693314"/>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371" name="rc2371"/>
            <p:cNvSpPr/>
            <p:nvPr/>
          </p:nvSpPr>
          <p:spPr>
            <a:xfrm>
              <a:off x="3863402" y="2179176"/>
              <a:ext cx="986530" cy="367596"/>
            </a:xfrm>
            <a:prstGeom prst="rect">
              <a:avLst/>
            </a:prstGeom>
            <a:solidFill>
              <a:srgbClr val="EBEBEB">
                <a:alpha val="100000"/>
              </a:srgbClr>
            </a:solidFill>
          </p:spPr>
          <p:txBody>
            <a:bodyPr/>
            <a:lstStyle/>
            <a:p/>
          </p:txBody>
        </p:sp>
        <p:sp>
          <p:nvSpPr>
            <p:cNvPr id="2372" name="pl2372"/>
            <p:cNvSpPr/>
            <p:nvPr/>
          </p:nvSpPr>
          <p:spPr>
            <a:xfrm>
              <a:off x="3863402" y="244651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373" name="pl2373"/>
            <p:cNvSpPr/>
            <p:nvPr/>
          </p:nvSpPr>
          <p:spPr>
            <a:xfrm>
              <a:off x="3863402" y="227943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374" name="pl2374"/>
            <p:cNvSpPr/>
            <p:nvPr/>
          </p:nvSpPr>
          <p:spPr>
            <a:xfrm>
              <a:off x="3997929"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375" name="pl2375"/>
            <p:cNvSpPr/>
            <p:nvPr/>
          </p:nvSpPr>
          <p:spPr>
            <a:xfrm>
              <a:off x="4177298"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376" name="pl2376"/>
            <p:cNvSpPr/>
            <p:nvPr/>
          </p:nvSpPr>
          <p:spPr>
            <a:xfrm>
              <a:off x="4356668"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377" name="pl2377"/>
            <p:cNvSpPr/>
            <p:nvPr/>
          </p:nvSpPr>
          <p:spPr>
            <a:xfrm>
              <a:off x="4536037"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378" name="pl2378"/>
            <p:cNvSpPr/>
            <p:nvPr/>
          </p:nvSpPr>
          <p:spPr>
            <a:xfrm>
              <a:off x="4715406"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379" name="pl2379"/>
            <p:cNvSpPr/>
            <p:nvPr/>
          </p:nvSpPr>
          <p:spPr>
            <a:xfrm>
              <a:off x="3863402" y="253006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380" name="pl2380"/>
            <p:cNvSpPr/>
            <p:nvPr/>
          </p:nvSpPr>
          <p:spPr>
            <a:xfrm>
              <a:off x="3863402" y="236297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381" name="pl2381"/>
            <p:cNvSpPr/>
            <p:nvPr/>
          </p:nvSpPr>
          <p:spPr>
            <a:xfrm>
              <a:off x="3863402" y="219588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382" name="pl2382"/>
            <p:cNvSpPr/>
            <p:nvPr/>
          </p:nvSpPr>
          <p:spPr>
            <a:xfrm>
              <a:off x="3908245"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383" name="pl2383"/>
            <p:cNvSpPr/>
            <p:nvPr/>
          </p:nvSpPr>
          <p:spPr>
            <a:xfrm>
              <a:off x="4087614"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384" name="pl2384"/>
            <p:cNvSpPr/>
            <p:nvPr/>
          </p:nvSpPr>
          <p:spPr>
            <a:xfrm>
              <a:off x="4266983"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385" name="pl2385"/>
            <p:cNvSpPr/>
            <p:nvPr/>
          </p:nvSpPr>
          <p:spPr>
            <a:xfrm>
              <a:off x="4446352"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386" name="pl2386"/>
            <p:cNvSpPr/>
            <p:nvPr/>
          </p:nvSpPr>
          <p:spPr>
            <a:xfrm>
              <a:off x="4625721"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387" name="pl2387"/>
            <p:cNvSpPr/>
            <p:nvPr/>
          </p:nvSpPr>
          <p:spPr>
            <a:xfrm>
              <a:off x="4805091"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388" name="pl2388"/>
            <p:cNvSpPr/>
            <p:nvPr/>
          </p:nvSpPr>
          <p:spPr>
            <a:xfrm>
              <a:off x="3908245" y="2510013"/>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2389" name="pl2389"/>
            <p:cNvSpPr/>
            <p:nvPr/>
          </p:nvSpPr>
          <p:spPr>
            <a:xfrm>
              <a:off x="3908245" y="2483279"/>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2390" name="pl2390"/>
            <p:cNvSpPr/>
            <p:nvPr/>
          </p:nvSpPr>
          <p:spPr>
            <a:xfrm>
              <a:off x="3908245" y="2523380"/>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391" name="pl2391"/>
            <p:cNvSpPr/>
            <p:nvPr/>
          </p:nvSpPr>
          <p:spPr>
            <a:xfrm>
              <a:off x="3908245" y="2503329"/>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2392" name="pl2392"/>
            <p:cNvSpPr/>
            <p:nvPr/>
          </p:nvSpPr>
          <p:spPr>
            <a:xfrm>
              <a:off x="3908245" y="2503329"/>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393" name="pl2393"/>
            <p:cNvSpPr/>
            <p:nvPr/>
          </p:nvSpPr>
          <p:spPr>
            <a:xfrm>
              <a:off x="3908245" y="2456544"/>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2394" name="pl2394"/>
            <p:cNvSpPr/>
            <p:nvPr/>
          </p:nvSpPr>
          <p:spPr>
            <a:xfrm>
              <a:off x="3908245" y="2436494"/>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2395" name="pl2395"/>
            <p:cNvSpPr/>
            <p:nvPr/>
          </p:nvSpPr>
          <p:spPr>
            <a:xfrm>
              <a:off x="3908245" y="2523380"/>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2396" name="pl2396"/>
            <p:cNvSpPr/>
            <p:nvPr/>
          </p:nvSpPr>
          <p:spPr>
            <a:xfrm>
              <a:off x="3908245" y="2483279"/>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2397" name="pl2397"/>
            <p:cNvSpPr/>
            <p:nvPr/>
          </p:nvSpPr>
          <p:spPr>
            <a:xfrm>
              <a:off x="3908245" y="2523380"/>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398" name="pl2398"/>
            <p:cNvSpPr/>
            <p:nvPr/>
          </p:nvSpPr>
          <p:spPr>
            <a:xfrm>
              <a:off x="3908245"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99" name="pl2399"/>
            <p:cNvSpPr/>
            <p:nvPr/>
          </p:nvSpPr>
          <p:spPr>
            <a:xfrm>
              <a:off x="3908245" y="2510013"/>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00" name="pl2400"/>
            <p:cNvSpPr/>
            <p:nvPr/>
          </p:nvSpPr>
          <p:spPr>
            <a:xfrm>
              <a:off x="3908245" y="2510013"/>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401" name="pl2401"/>
            <p:cNvSpPr/>
            <p:nvPr/>
          </p:nvSpPr>
          <p:spPr>
            <a:xfrm>
              <a:off x="3908245" y="2496646"/>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2402" name="pl2402"/>
            <p:cNvSpPr/>
            <p:nvPr/>
          </p:nvSpPr>
          <p:spPr>
            <a:xfrm>
              <a:off x="3908245" y="2489962"/>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2403" name="pl2403"/>
            <p:cNvSpPr/>
            <p:nvPr/>
          </p:nvSpPr>
          <p:spPr>
            <a:xfrm>
              <a:off x="3908245" y="2510013"/>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04" name="pl2404"/>
            <p:cNvSpPr/>
            <p:nvPr/>
          </p:nvSpPr>
          <p:spPr>
            <a:xfrm>
              <a:off x="3908245" y="2496646"/>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2405" name="pl2405"/>
            <p:cNvSpPr/>
            <p:nvPr/>
          </p:nvSpPr>
          <p:spPr>
            <a:xfrm>
              <a:off x="3908245" y="2523380"/>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06" name="pl2406"/>
            <p:cNvSpPr/>
            <p:nvPr/>
          </p:nvSpPr>
          <p:spPr>
            <a:xfrm>
              <a:off x="3908245" y="252338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07" name="pl2407"/>
            <p:cNvSpPr/>
            <p:nvPr/>
          </p:nvSpPr>
          <p:spPr>
            <a:xfrm>
              <a:off x="3908245" y="2469912"/>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2408" name="pl2408"/>
            <p:cNvSpPr/>
            <p:nvPr/>
          </p:nvSpPr>
          <p:spPr>
            <a:xfrm>
              <a:off x="3908245" y="251001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09" name="pl2409"/>
            <p:cNvSpPr/>
            <p:nvPr/>
          </p:nvSpPr>
          <p:spPr>
            <a:xfrm>
              <a:off x="3908245" y="2483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10" name="pl2410"/>
            <p:cNvSpPr/>
            <p:nvPr/>
          </p:nvSpPr>
          <p:spPr>
            <a:xfrm>
              <a:off x="3908245"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11" name="pl2411"/>
            <p:cNvSpPr/>
            <p:nvPr/>
          </p:nvSpPr>
          <p:spPr>
            <a:xfrm>
              <a:off x="3908245" y="2503329"/>
              <a:ext cx="896845" cy="26734"/>
            </a:xfrm>
            <a:custGeom>
              <a:avLst/>
              <a:pathLst>
                <a:path w="896845" h="26734">
                  <a:moveTo>
                    <a:pt x="0" y="0"/>
                  </a:moveTo>
                  <a:lnTo>
                    <a:pt x="179369" y="26734"/>
                  </a:lnTo>
                  <a:lnTo>
                    <a:pt x="358738" y="26734"/>
                  </a:lnTo>
                  <a:lnTo>
                    <a:pt x="538107" y="26734"/>
                  </a:lnTo>
                  <a:lnTo>
                    <a:pt x="717476" y="26734"/>
                  </a:lnTo>
                  <a:lnTo>
                    <a:pt x="896845" y="26734"/>
                  </a:lnTo>
                </a:path>
              </a:pathLst>
            </a:custGeom>
            <a:ln w="35231" cap="flat">
              <a:solidFill>
                <a:srgbClr val="BEBEBE">
                  <a:alpha val="69803"/>
                </a:srgbClr>
              </a:solidFill>
              <a:prstDash val="solid"/>
              <a:round/>
            </a:ln>
          </p:spPr>
          <p:txBody>
            <a:bodyPr/>
            <a:lstStyle/>
            <a:p/>
          </p:txBody>
        </p:sp>
        <p:sp>
          <p:nvSpPr>
            <p:cNvPr id="2412" name="pl2412"/>
            <p:cNvSpPr/>
            <p:nvPr/>
          </p:nvSpPr>
          <p:spPr>
            <a:xfrm>
              <a:off x="3908245"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13" name="pl2413"/>
            <p:cNvSpPr/>
            <p:nvPr/>
          </p:nvSpPr>
          <p:spPr>
            <a:xfrm>
              <a:off x="3908245" y="2489962"/>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2414" name="pl2414"/>
            <p:cNvSpPr/>
            <p:nvPr/>
          </p:nvSpPr>
          <p:spPr>
            <a:xfrm>
              <a:off x="3908245" y="2483279"/>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2415" name="pl2415"/>
            <p:cNvSpPr/>
            <p:nvPr/>
          </p:nvSpPr>
          <p:spPr>
            <a:xfrm>
              <a:off x="3908245" y="252338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16" name="pl2416"/>
            <p:cNvSpPr/>
            <p:nvPr/>
          </p:nvSpPr>
          <p:spPr>
            <a:xfrm>
              <a:off x="3908245" y="2510013"/>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2417" name="pl2417"/>
            <p:cNvSpPr/>
            <p:nvPr/>
          </p:nvSpPr>
          <p:spPr>
            <a:xfrm>
              <a:off x="3908245" y="2516697"/>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2418" name="pl2418"/>
            <p:cNvSpPr/>
            <p:nvPr/>
          </p:nvSpPr>
          <p:spPr>
            <a:xfrm>
              <a:off x="3908245" y="2476595"/>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2419" name="pl2419"/>
            <p:cNvSpPr/>
            <p:nvPr/>
          </p:nvSpPr>
          <p:spPr>
            <a:xfrm>
              <a:off x="3908245" y="2503329"/>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2420" name="pl2420"/>
            <p:cNvSpPr/>
            <p:nvPr/>
          </p:nvSpPr>
          <p:spPr>
            <a:xfrm>
              <a:off x="3908245" y="2503329"/>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421" name="pl2421"/>
            <p:cNvSpPr/>
            <p:nvPr/>
          </p:nvSpPr>
          <p:spPr>
            <a:xfrm>
              <a:off x="3908245"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22" name="pl2422"/>
            <p:cNvSpPr/>
            <p:nvPr/>
          </p:nvSpPr>
          <p:spPr>
            <a:xfrm>
              <a:off x="3908245" y="2516697"/>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2423" name="pl2423"/>
            <p:cNvSpPr/>
            <p:nvPr/>
          </p:nvSpPr>
          <p:spPr>
            <a:xfrm>
              <a:off x="3908245"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24" name="pl2424"/>
            <p:cNvSpPr/>
            <p:nvPr/>
          </p:nvSpPr>
          <p:spPr>
            <a:xfrm>
              <a:off x="3908245" y="2469912"/>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2425" name="pl2425"/>
            <p:cNvSpPr/>
            <p:nvPr/>
          </p:nvSpPr>
          <p:spPr>
            <a:xfrm>
              <a:off x="3908245" y="2496646"/>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2426" name="pl2426"/>
            <p:cNvSpPr/>
            <p:nvPr/>
          </p:nvSpPr>
          <p:spPr>
            <a:xfrm>
              <a:off x="3908245" y="2496646"/>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427" name="pl2427"/>
            <p:cNvSpPr/>
            <p:nvPr/>
          </p:nvSpPr>
          <p:spPr>
            <a:xfrm>
              <a:off x="3908245" y="2510013"/>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2428" name="pl2428"/>
            <p:cNvSpPr/>
            <p:nvPr/>
          </p:nvSpPr>
          <p:spPr>
            <a:xfrm>
              <a:off x="3908245"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29" name="pl2429"/>
            <p:cNvSpPr/>
            <p:nvPr/>
          </p:nvSpPr>
          <p:spPr>
            <a:xfrm>
              <a:off x="3908245" y="2496646"/>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2430" name="pl2430"/>
            <p:cNvSpPr/>
            <p:nvPr/>
          </p:nvSpPr>
          <p:spPr>
            <a:xfrm>
              <a:off x="3908245" y="2362974"/>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2431" name="pl2431"/>
            <p:cNvSpPr/>
            <p:nvPr/>
          </p:nvSpPr>
          <p:spPr>
            <a:xfrm>
              <a:off x="3908245" y="2496646"/>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32" name="pl2432"/>
            <p:cNvSpPr/>
            <p:nvPr/>
          </p:nvSpPr>
          <p:spPr>
            <a:xfrm>
              <a:off x="3908245"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33" name="pl2433"/>
            <p:cNvSpPr/>
            <p:nvPr/>
          </p:nvSpPr>
          <p:spPr>
            <a:xfrm>
              <a:off x="3908245" y="2483279"/>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2434" name="pl2434"/>
            <p:cNvSpPr/>
            <p:nvPr/>
          </p:nvSpPr>
          <p:spPr>
            <a:xfrm>
              <a:off x="3908245"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35" name="pl2435"/>
            <p:cNvSpPr/>
            <p:nvPr/>
          </p:nvSpPr>
          <p:spPr>
            <a:xfrm>
              <a:off x="3908245" y="2456544"/>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2436" name="pl2436"/>
            <p:cNvSpPr/>
            <p:nvPr/>
          </p:nvSpPr>
          <p:spPr>
            <a:xfrm>
              <a:off x="3908245"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37" name="pl2437"/>
            <p:cNvSpPr/>
            <p:nvPr/>
          </p:nvSpPr>
          <p:spPr>
            <a:xfrm>
              <a:off x="3908245" y="2516697"/>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2438" name="pl2438"/>
            <p:cNvSpPr/>
            <p:nvPr/>
          </p:nvSpPr>
          <p:spPr>
            <a:xfrm>
              <a:off x="3908245" y="2503329"/>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2439" name="pl2439"/>
            <p:cNvSpPr/>
            <p:nvPr/>
          </p:nvSpPr>
          <p:spPr>
            <a:xfrm>
              <a:off x="3908245" y="2523380"/>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440" name="pl2440"/>
            <p:cNvSpPr/>
            <p:nvPr/>
          </p:nvSpPr>
          <p:spPr>
            <a:xfrm>
              <a:off x="3908245" y="2496646"/>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2441" name="pl2441"/>
            <p:cNvSpPr/>
            <p:nvPr/>
          </p:nvSpPr>
          <p:spPr>
            <a:xfrm>
              <a:off x="3908245" y="2516697"/>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2442" name="pl2442"/>
            <p:cNvSpPr/>
            <p:nvPr/>
          </p:nvSpPr>
          <p:spPr>
            <a:xfrm>
              <a:off x="3908245" y="2510013"/>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2443" name="pl2443"/>
            <p:cNvSpPr/>
            <p:nvPr/>
          </p:nvSpPr>
          <p:spPr>
            <a:xfrm>
              <a:off x="3908245" y="2483279"/>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2444" name="pl2444"/>
            <p:cNvSpPr/>
            <p:nvPr/>
          </p:nvSpPr>
          <p:spPr>
            <a:xfrm>
              <a:off x="3908245" y="2496646"/>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2445" name="pl2445"/>
            <p:cNvSpPr/>
            <p:nvPr/>
          </p:nvSpPr>
          <p:spPr>
            <a:xfrm>
              <a:off x="3908245" y="2516697"/>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446" name="pl2446"/>
            <p:cNvSpPr/>
            <p:nvPr/>
          </p:nvSpPr>
          <p:spPr>
            <a:xfrm>
              <a:off x="3908245" y="2516697"/>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2447" name="pl2447"/>
            <p:cNvSpPr/>
            <p:nvPr/>
          </p:nvSpPr>
          <p:spPr>
            <a:xfrm>
              <a:off x="3908245" y="2503329"/>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2448" name="pl2448"/>
            <p:cNvSpPr/>
            <p:nvPr/>
          </p:nvSpPr>
          <p:spPr>
            <a:xfrm>
              <a:off x="3908245" y="2516697"/>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449" name="pl2449"/>
            <p:cNvSpPr/>
            <p:nvPr/>
          </p:nvSpPr>
          <p:spPr>
            <a:xfrm>
              <a:off x="3908245" y="2496646"/>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450" name="pl2450"/>
            <p:cNvSpPr/>
            <p:nvPr/>
          </p:nvSpPr>
          <p:spPr>
            <a:xfrm>
              <a:off x="3908245" y="2503329"/>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451" name="pl2451"/>
            <p:cNvSpPr/>
            <p:nvPr/>
          </p:nvSpPr>
          <p:spPr>
            <a:xfrm>
              <a:off x="3908245" y="2483279"/>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2452" name="pl2452"/>
            <p:cNvSpPr/>
            <p:nvPr/>
          </p:nvSpPr>
          <p:spPr>
            <a:xfrm>
              <a:off x="3908245" y="2510013"/>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2453" name="pl2453"/>
            <p:cNvSpPr/>
            <p:nvPr/>
          </p:nvSpPr>
          <p:spPr>
            <a:xfrm>
              <a:off x="3908245" y="2483279"/>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2454" name="pl2454"/>
            <p:cNvSpPr/>
            <p:nvPr/>
          </p:nvSpPr>
          <p:spPr>
            <a:xfrm>
              <a:off x="3908245" y="2483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29B600">
                  <a:alpha val="100000"/>
                </a:srgbClr>
              </a:solidFill>
              <a:prstDash val="solid"/>
              <a:round/>
            </a:ln>
          </p:spPr>
          <p:txBody>
            <a:bodyPr/>
            <a:lstStyle/>
            <a:p/>
          </p:txBody>
        </p:sp>
        <p:sp>
          <p:nvSpPr>
            <p:cNvPr id="2455" name="pl2455"/>
            <p:cNvSpPr/>
            <p:nvPr/>
          </p:nvSpPr>
          <p:spPr>
            <a:xfrm>
              <a:off x="3863402" y="2530064"/>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456" name="tx2456"/>
            <p:cNvSpPr/>
            <p:nvPr/>
          </p:nvSpPr>
          <p:spPr>
            <a:xfrm>
              <a:off x="3878100" y="2321328"/>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2457" name="tx2457"/>
            <p:cNvSpPr/>
            <p:nvPr/>
          </p:nvSpPr>
          <p:spPr>
            <a:xfrm>
              <a:off x="4057469" y="2321328"/>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2458" name="tx2458"/>
            <p:cNvSpPr/>
            <p:nvPr/>
          </p:nvSpPr>
          <p:spPr>
            <a:xfrm>
              <a:off x="4236838" y="2321328"/>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2459" name="tx2459"/>
            <p:cNvSpPr/>
            <p:nvPr/>
          </p:nvSpPr>
          <p:spPr>
            <a:xfrm>
              <a:off x="4416207" y="2321328"/>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2460" name="tx2460"/>
            <p:cNvSpPr/>
            <p:nvPr/>
          </p:nvSpPr>
          <p:spPr>
            <a:xfrm>
              <a:off x="4595577" y="2321328"/>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2461" name="tx2461"/>
            <p:cNvSpPr/>
            <p:nvPr/>
          </p:nvSpPr>
          <p:spPr>
            <a:xfrm>
              <a:off x="4774946" y="2321328"/>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2462" name="rc2462"/>
            <p:cNvSpPr/>
            <p:nvPr/>
          </p:nvSpPr>
          <p:spPr>
            <a:xfrm>
              <a:off x="3863402" y="2831224"/>
              <a:ext cx="986530" cy="367596"/>
            </a:xfrm>
            <a:prstGeom prst="rect">
              <a:avLst/>
            </a:prstGeom>
            <a:solidFill>
              <a:srgbClr val="EBEBEB">
                <a:alpha val="100000"/>
              </a:srgbClr>
            </a:solidFill>
          </p:spPr>
          <p:txBody>
            <a:bodyPr/>
            <a:lstStyle/>
            <a:p/>
          </p:txBody>
        </p:sp>
        <p:sp>
          <p:nvSpPr>
            <p:cNvPr id="2463" name="pl2463"/>
            <p:cNvSpPr/>
            <p:nvPr/>
          </p:nvSpPr>
          <p:spPr>
            <a:xfrm>
              <a:off x="3863402" y="309856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464" name="pl2464"/>
            <p:cNvSpPr/>
            <p:nvPr/>
          </p:nvSpPr>
          <p:spPr>
            <a:xfrm>
              <a:off x="3863402" y="293147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465" name="pl2465"/>
            <p:cNvSpPr/>
            <p:nvPr/>
          </p:nvSpPr>
          <p:spPr>
            <a:xfrm>
              <a:off x="3997929"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466" name="pl2466"/>
            <p:cNvSpPr/>
            <p:nvPr/>
          </p:nvSpPr>
          <p:spPr>
            <a:xfrm>
              <a:off x="4177298"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467" name="pl2467"/>
            <p:cNvSpPr/>
            <p:nvPr/>
          </p:nvSpPr>
          <p:spPr>
            <a:xfrm>
              <a:off x="4356668"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468" name="pl2468"/>
            <p:cNvSpPr/>
            <p:nvPr/>
          </p:nvSpPr>
          <p:spPr>
            <a:xfrm>
              <a:off x="4536037"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469" name="pl2469"/>
            <p:cNvSpPr/>
            <p:nvPr/>
          </p:nvSpPr>
          <p:spPr>
            <a:xfrm>
              <a:off x="4715406"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470" name="pl2470"/>
            <p:cNvSpPr/>
            <p:nvPr/>
          </p:nvSpPr>
          <p:spPr>
            <a:xfrm>
              <a:off x="3863402" y="318211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471" name="pl2471"/>
            <p:cNvSpPr/>
            <p:nvPr/>
          </p:nvSpPr>
          <p:spPr>
            <a:xfrm>
              <a:off x="3863402" y="301502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472" name="pl2472"/>
            <p:cNvSpPr/>
            <p:nvPr/>
          </p:nvSpPr>
          <p:spPr>
            <a:xfrm>
              <a:off x="3863402" y="284793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473" name="pl2473"/>
            <p:cNvSpPr/>
            <p:nvPr/>
          </p:nvSpPr>
          <p:spPr>
            <a:xfrm>
              <a:off x="3908245"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474" name="pl2474"/>
            <p:cNvSpPr/>
            <p:nvPr/>
          </p:nvSpPr>
          <p:spPr>
            <a:xfrm>
              <a:off x="4087614"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475" name="pl2475"/>
            <p:cNvSpPr/>
            <p:nvPr/>
          </p:nvSpPr>
          <p:spPr>
            <a:xfrm>
              <a:off x="4266983"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476" name="pl2476"/>
            <p:cNvSpPr/>
            <p:nvPr/>
          </p:nvSpPr>
          <p:spPr>
            <a:xfrm>
              <a:off x="4446352"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477" name="pl2477"/>
            <p:cNvSpPr/>
            <p:nvPr/>
          </p:nvSpPr>
          <p:spPr>
            <a:xfrm>
              <a:off x="4625721"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478" name="pl2478"/>
            <p:cNvSpPr/>
            <p:nvPr/>
          </p:nvSpPr>
          <p:spPr>
            <a:xfrm>
              <a:off x="4805091"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479" name="pl2479"/>
            <p:cNvSpPr/>
            <p:nvPr/>
          </p:nvSpPr>
          <p:spPr>
            <a:xfrm>
              <a:off x="3908245" y="3162061"/>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2480" name="pl2480"/>
            <p:cNvSpPr/>
            <p:nvPr/>
          </p:nvSpPr>
          <p:spPr>
            <a:xfrm>
              <a:off x="3908245" y="3168745"/>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40651" cap="flat">
              <a:solidFill>
                <a:srgbClr val="BEBEBE">
                  <a:alpha val="69803"/>
                </a:srgbClr>
              </a:solidFill>
              <a:prstDash val="solid"/>
              <a:round/>
            </a:ln>
          </p:spPr>
          <p:txBody>
            <a:bodyPr/>
            <a:lstStyle/>
            <a:p/>
          </p:txBody>
        </p:sp>
        <p:sp>
          <p:nvSpPr>
            <p:cNvPr id="2481" name="pl2481"/>
            <p:cNvSpPr/>
            <p:nvPr/>
          </p:nvSpPr>
          <p:spPr>
            <a:xfrm>
              <a:off x="3908245" y="3175428"/>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482" name="pl2482"/>
            <p:cNvSpPr/>
            <p:nvPr/>
          </p:nvSpPr>
          <p:spPr>
            <a:xfrm>
              <a:off x="3908245" y="3155377"/>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2483" name="pl2483"/>
            <p:cNvSpPr/>
            <p:nvPr/>
          </p:nvSpPr>
          <p:spPr>
            <a:xfrm>
              <a:off x="3908245" y="3155377"/>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484" name="pl2484"/>
            <p:cNvSpPr/>
            <p:nvPr/>
          </p:nvSpPr>
          <p:spPr>
            <a:xfrm>
              <a:off x="3908245" y="3108592"/>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2485" name="pl2485"/>
            <p:cNvSpPr/>
            <p:nvPr/>
          </p:nvSpPr>
          <p:spPr>
            <a:xfrm>
              <a:off x="3908245" y="3088542"/>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2486" name="pl2486"/>
            <p:cNvSpPr/>
            <p:nvPr/>
          </p:nvSpPr>
          <p:spPr>
            <a:xfrm>
              <a:off x="3908245" y="3175428"/>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2487" name="pl2487"/>
            <p:cNvSpPr/>
            <p:nvPr/>
          </p:nvSpPr>
          <p:spPr>
            <a:xfrm>
              <a:off x="3908245" y="3135327"/>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2488" name="pl2488"/>
            <p:cNvSpPr/>
            <p:nvPr/>
          </p:nvSpPr>
          <p:spPr>
            <a:xfrm>
              <a:off x="3908245" y="3175428"/>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489" name="pl2489"/>
            <p:cNvSpPr/>
            <p:nvPr/>
          </p:nvSpPr>
          <p:spPr>
            <a:xfrm>
              <a:off x="3908245"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90" name="pl2490"/>
            <p:cNvSpPr/>
            <p:nvPr/>
          </p:nvSpPr>
          <p:spPr>
            <a:xfrm>
              <a:off x="3908245" y="3162061"/>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91" name="pl2491"/>
            <p:cNvSpPr/>
            <p:nvPr/>
          </p:nvSpPr>
          <p:spPr>
            <a:xfrm>
              <a:off x="3908245" y="3162061"/>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492" name="pl2492"/>
            <p:cNvSpPr/>
            <p:nvPr/>
          </p:nvSpPr>
          <p:spPr>
            <a:xfrm>
              <a:off x="3908245" y="3148694"/>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2493" name="pl2493"/>
            <p:cNvSpPr/>
            <p:nvPr/>
          </p:nvSpPr>
          <p:spPr>
            <a:xfrm>
              <a:off x="3908245" y="3142010"/>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2494" name="pl2494"/>
            <p:cNvSpPr/>
            <p:nvPr/>
          </p:nvSpPr>
          <p:spPr>
            <a:xfrm>
              <a:off x="3908245" y="3162061"/>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95" name="pl2495"/>
            <p:cNvSpPr/>
            <p:nvPr/>
          </p:nvSpPr>
          <p:spPr>
            <a:xfrm>
              <a:off x="3908245" y="3148694"/>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2496" name="pl2496"/>
            <p:cNvSpPr/>
            <p:nvPr/>
          </p:nvSpPr>
          <p:spPr>
            <a:xfrm>
              <a:off x="3908245" y="3175428"/>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97" name="pl2497"/>
            <p:cNvSpPr/>
            <p:nvPr/>
          </p:nvSpPr>
          <p:spPr>
            <a:xfrm>
              <a:off x="3908245" y="317542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98" name="pl2498"/>
            <p:cNvSpPr/>
            <p:nvPr/>
          </p:nvSpPr>
          <p:spPr>
            <a:xfrm>
              <a:off x="3908245" y="3121960"/>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2499" name="pl2499"/>
            <p:cNvSpPr/>
            <p:nvPr/>
          </p:nvSpPr>
          <p:spPr>
            <a:xfrm>
              <a:off x="3908245" y="316206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00" name="pl2500"/>
            <p:cNvSpPr/>
            <p:nvPr/>
          </p:nvSpPr>
          <p:spPr>
            <a:xfrm>
              <a:off x="3908245" y="313532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01" name="pl2501"/>
            <p:cNvSpPr/>
            <p:nvPr/>
          </p:nvSpPr>
          <p:spPr>
            <a:xfrm>
              <a:off x="3908245"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02" name="pl2502"/>
            <p:cNvSpPr/>
            <p:nvPr/>
          </p:nvSpPr>
          <p:spPr>
            <a:xfrm>
              <a:off x="3908245" y="3155377"/>
              <a:ext cx="896845" cy="26734"/>
            </a:xfrm>
            <a:custGeom>
              <a:avLst/>
              <a:pathLst>
                <a:path w="896845" h="26734">
                  <a:moveTo>
                    <a:pt x="0" y="0"/>
                  </a:moveTo>
                  <a:lnTo>
                    <a:pt x="179369" y="26734"/>
                  </a:lnTo>
                  <a:lnTo>
                    <a:pt x="358738" y="26734"/>
                  </a:lnTo>
                  <a:lnTo>
                    <a:pt x="538107" y="26734"/>
                  </a:lnTo>
                  <a:lnTo>
                    <a:pt x="717476" y="26734"/>
                  </a:lnTo>
                  <a:lnTo>
                    <a:pt x="896845" y="26734"/>
                  </a:lnTo>
                </a:path>
              </a:pathLst>
            </a:custGeom>
            <a:ln w="35231" cap="flat">
              <a:solidFill>
                <a:srgbClr val="BEBEBE">
                  <a:alpha val="69803"/>
                </a:srgbClr>
              </a:solidFill>
              <a:prstDash val="solid"/>
              <a:round/>
            </a:ln>
          </p:spPr>
          <p:txBody>
            <a:bodyPr/>
            <a:lstStyle/>
            <a:p/>
          </p:txBody>
        </p:sp>
        <p:sp>
          <p:nvSpPr>
            <p:cNvPr id="2503" name="pl2503"/>
            <p:cNvSpPr/>
            <p:nvPr/>
          </p:nvSpPr>
          <p:spPr>
            <a:xfrm>
              <a:off x="3908245"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04" name="pl2504"/>
            <p:cNvSpPr/>
            <p:nvPr/>
          </p:nvSpPr>
          <p:spPr>
            <a:xfrm>
              <a:off x="3908245" y="3142010"/>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2505" name="pl2505"/>
            <p:cNvSpPr/>
            <p:nvPr/>
          </p:nvSpPr>
          <p:spPr>
            <a:xfrm>
              <a:off x="3908245" y="3135327"/>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2506" name="pl2506"/>
            <p:cNvSpPr/>
            <p:nvPr/>
          </p:nvSpPr>
          <p:spPr>
            <a:xfrm>
              <a:off x="3908245" y="317542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07" name="pl2507"/>
            <p:cNvSpPr/>
            <p:nvPr/>
          </p:nvSpPr>
          <p:spPr>
            <a:xfrm>
              <a:off x="3908245" y="3162061"/>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2508" name="pl2508"/>
            <p:cNvSpPr/>
            <p:nvPr/>
          </p:nvSpPr>
          <p:spPr>
            <a:xfrm>
              <a:off x="3908245" y="3168745"/>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2509" name="pl2509"/>
            <p:cNvSpPr/>
            <p:nvPr/>
          </p:nvSpPr>
          <p:spPr>
            <a:xfrm>
              <a:off x="3908245" y="3128643"/>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2510" name="pl2510"/>
            <p:cNvSpPr/>
            <p:nvPr/>
          </p:nvSpPr>
          <p:spPr>
            <a:xfrm>
              <a:off x="3908245" y="3155377"/>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2511" name="pl2511"/>
            <p:cNvSpPr/>
            <p:nvPr/>
          </p:nvSpPr>
          <p:spPr>
            <a:xfrm>
              <a:off x="3908245" y="3155377"/>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512" name="pl2512"/>
            <p:cNvSpPr/>
            <p:nvPr/>
          </p:nvSpPr>
          <p:spPr>
            <a:xfrm>
              <a:off x="3908245"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13" name="pl2513"/>
            <p:cNvSpPr/>
            <p:nvPr/>
          </p:nvSpPr>
          <p:spPr>
            <a:xfrm>
              <a:off x="3908245" y="3168745"/>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2514" name="pl2514"/>
            <p:cNvSpPr/>
            <p:nvPr/>
          </p:nvSpPr>
          <p:spPr>
            <a:xfrm>
              <a:off x="3908245"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15" name="pl2515"/>
            <p:cNvSpPr/>
            <p:nvPr/>
          </p:nvSpPr>
          <p:spPr>
            <a:xfrm>
              <a:off x="3908245" y="3121960"/>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2516" name="pl2516"/>
            <p:cNvSpPr/>
            <p:nvPr/>
          </p:nvSpPr>
          <p:spPr>
            <a:xfrm>
              <a:off x="3908245" y="3148694"/>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2517" name="pl2517"/>
            <p:cNvSpPr/>
            <p:nvPr/>
          </p:nvSpPr>
          <p:spPr>
            <a:xfrm>
              <a:off x="3908245" y="3148694"/>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518" name="pl2518"/>
            <p:cNvSpPr/>
            <p:nvPr/>
          </p:nvSpPr>
          <p:spPr>
            <a:xfrm>
              <a:off x="3908245" y="3162061"/>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2519" name="pl2519"/>
            <p:cNvSpPr/>
            <p:nvPr/>
          </p:nvSpPr>
          <p:spPr>
            <a:xfrm>
              <a:off x="3908245"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20" name="pl2520"/>
            <p:cNvSpPr/>
            <p:nvPr/>
          </p:nvSpPr>
          <p:spPr>
            <a:xfrm>
              <a:off x="3908245" y="3148694"/>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2521" name="pl2521"/>
            <p:cNvSpPr/>
            <p:nvPr/>
          </p:nvSpPr>
          <p:spPr>
            <a:xfrm>
              <a:off x="3908245" y="3015022"/>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2522" name="pl2522"/>
            <p:cNvSpPr/>
            <p:nvPr/>
          </p:nvSpPr>
          <p:spPr>
            <a:xfrm>
              <a:off x="3908245" y="3148694"/>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23" name="pl2523"/>
            <p:cNvSpPr/>
            <p:nvPr/>
          </p:nvSpPr>
          <p:spPr>
            <a:xfrm>
              <a:off x="3908245"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24" name="pl2524"/>
            <p:cNvSpPr/>
            <p:nvPr/>
          </p:nvSpPr>
          <p:spPr>
            <a:xfrm>
              <a:off x="3908245" y="3135327"/>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2525" name="pl2525"/>
            <p:cNvSpPr/>
            <p:nvPr/>
          </p:nvSpPr>
          <p:spPr>
            <a:xfrm>
              <a:off x="3908245"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26" name="pl2526"/>
            <p:cNvSpPr/>
            <p:nvPr/>
          </p:nvSpPr>
          <p:spPr>
            <a:xfrm>
              <a:off x="3908245" y="3108592"/>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2527" name="pl2527"/>
            <p:cNvSpPr/>
            <p:nvPr/>
          </p:nvSpPr>
          <p:spPr>
            <a:xfrm>
              <a:off x="3908245"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28" name="pl2528"/>
            <p:cNvSpPr/>
            <p:nvPr/>
          </p:nvSpPr>
          <p:spPr>
            <a:xfrm>
              <a:off x="3908245" y="3168745"/>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2529" name="pl2529"/>
            <p:cNvSpPr/>
            <p:nvPr/>
          </p:nvSpPr>
          <p:spPr>
            <a:xfrm>
              <a:off x="3908245" y="3155377"/>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2530" name="pl2530"/>
            <p:cNvSpPr/>
            <p:nvPr/>
          </p:nvSpPr>
          <p:spPr>
            <a:xfrm>
              <a:off x="3908245" y="3175428"/>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531" name="pl2531"/>
            <p:cNvSpPr/>
            <p:nvPr/>
          </p:nvSpPr>
          <p:spPr>
            <a:xfrm>
              <a:off x="3908245" y="3148694"/>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2532" name="pl2532"/>
            <p:cNvSpPr/>
            <p:nvPr/>
          </p:nvSpPr>
          <p:spPr>
            <a:xfrm>
              <a:off x="3908245" y="3168745"/>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2533" name="pl2533"/>
            <p:cNvSpPr/>
            <p:nvPr/>
          </p:nvSpPr>
          <p:spPr>
            <a:xfrm>
              <a:off x="3908245" y="3162061"/>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2534" name="pl2534"/>
            <p:cNvSpPr/>
            <p:nvPr/>
          </p:nvSpPr>
          <p:spPr>
            <a:xfrm>
              <a:off x="3908245" y="3135327"/>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2535" name="pl2535"/>
            <p:cNvSpPr/>
            <p:nvPr/>
          </p:nvSpPr>
          <p:spPr>
            <a:xfrm>
              <a:off x="3908245" y="3148694"/>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2536" name="pl2536"/>
            <p:cNvSpPr/>
            <p:nvPr/>
          </p:nvSpPr>
          <p:spPr>
            <a:xfrm>
              <a:off x="3908245" y="3168745"/>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537" name="pl2537"/>
            <p:cNvSpPr/>
            <p:nvPr/>
          </p:nvSpPr>
          <p:spPr>
            <a:xfrm>
              <a:off x="3908245" y="3168745"/>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2538" name="pl2538"/>
            <p:cNvSpPr/>
            <p:nvPr/>
          </p:nvSpPr>
          <p:spPr>
            <a:xfrm>
              <a:off x="3908245" y="3155377"/>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2539" name="pl2539"/>
            <p:cNvSpPr/>
            <p:nvPr/>
          </p:nvSpPr>
          <p:spPr>
            <a:xfrm>
              <a:off x="3908245" y="3168745"/>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540" name="pl2540"/>
            <p:cNvSpPr/>
            <p:nvPr/>
          </p:nvSpPr>
          <p:spPr>
            <a:xfrm>
              <a:off x="3908245" y="314869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541" name="pl2541"/>
            <p:cNvSpPr/>
            <p:nvPr/>
          </p:nvSpPr>
          <p:spPr>
            <a:xfrm>
              <a:off x="3908245" y="3155377"/>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542" name="pl2542"/>
            <p:cNvSpPr/>
            <p:nvPr/>
          </p:nvSpPr>
          <p:spPr>
            <a:xfrm>
              <a:off x="3908245" y="3135327"/>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2543" name="pl2543"/>
            <p:cNvSpPr/>
            <p:nvPr/>
          </p:nvSpPr>
          <p:spPr>
            <a:xfrm>
              <a:off x="3908245" y="3162061"/>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2544" name="pl2544"/>
            <p:cNvSpPr/>
            <p:nvPr/>
          </p:nvSpPr>
          <p:spPr>
            <a:xfrm>
              <a:off x="3908245" y="3168745"/>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40651" cap="flat">
              <a:solidFill>
                <a:srgbClr val="000000">
                  <a:alpha val="100000"/>
                </a:srgbClr>
              </a:solidFill>
              <a:prstDash val="solid"/>
              <a:round/>
            </a:ln>
          </p:spPr>
          <p:txBody>
            <a:bodyPr/>
            <a:lstStyle/>
            <a:p/>
          </p:txBody>
        </p:sp>
        <p:sp>
          <p:nvSpPr>
            <p:cNvPr id="2545" name="pl2545"/>
            <p:cNvSpPr/>
            <p:nvPr/>
          </p:nvSpPr>
          <p:spPr>
            <a:xfrm>
              <a:off x="3908245" y="3168745"/>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00C199">
                  <a:alpha val="100000"/>
                </a:srgbClr>
              </a:solidFill>
              <a:prstDash val="solid"/>
              <a:round/>
            </a:ln>
          </p:spPr>
          <p:txBody>
            <a:bodyPr/>
            <a:lstStyle/>
            <a:p/>
          </p:txBody>
        </p:sp>
        <p:sp>
          <p:nvSpPr>
            <p:cNvPr id="2546" name="pl2546"/>
            <p:cNvSpPr/>
            <p:nvPr/>
          </p:nvSpPr>
          <p:spPr>
            <a:xfrm>
              <a:off x="3863402" y="3182112"/>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547" name="tx2547"/>
            <p:cNvSpPr/>
            <p:nvPr/>
          </p:nvSpPr>
          <p:spPr>
            <a:xfrm>
              <a:off x="3878100" y="301215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548" name="tx2548"/>
            <p:cNvSpPr/>
            <p:nvPr/>
          </p:nvSpPr>
          <p:spPr>
            <a:xfrm>
              <a:off x="4057469" y="301215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549" name="tx2549"/>
            <p:cNvSpPr/>
            <p:nvPr/>
          </p:nvSpPr>
          <p:spPr>
            <a:xfrm>
              <a:off x="4236838" y="300547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550" name="tx2550"/>
            <p:cNvSpPr/>
            <p:nvPr/>
          </p:nvSpPr>
          <p:spPr>
            <a:xfrm>
              <a:off x="4416207" y="301751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551" name="tx2551"/>
            <p:cNvSpPr/>
            <p:nvPr/>
          </p:nvSpPr>
          <p:spPr>
            <a:xfrm>
              <a:off x="4595577" y="301751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552" name="tx2552"/>
            <p:cNvSpPr/>
            <p:nvPr/>
          </p:nvSpPr>
          <p:spPr>
            <a:xfrm>
              <a:off x="4774946" y="301215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553" name="rc2553"/>
            <p:cNvSpPr/>
            <p:nvPr/>
          </p:nvSpPr>
          <p:spPr>
            <a:xfrm>
              <a:off x="3863402" y="3483272"/>
              <a:ext cx="986530" cy="367596"/>
            </a:xfrm>
            <a:prstGeom prst="rect">
              <a:avLst/>
            </a:prstGeom>
            <a:solidFill>
              <a:srgbClr val="EBEBEB">
                <a:alpha val="100000"/>
              </a:srgbClr>
            </a:solidFill>
          </p:spPr>
          <p:txBody>
            <a:bodyPr/>
            <a:lstStyle/>
            <a:p/>
          </p:txBody>
        </p:sp>
        <p:sp>
          <p:nvSpPr>
            <p:cNvPr id="2554" name="pl2554"/>
            <p:cNvSpPr/>
            <p:nvPr/>
          </p:nvSpPr>
          <p:spPr>
            <a:xfrm>
              <a:off x="3863402" y="375061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555" name="pl2555"/>
            <p:cNvSpPr/>
            <p:nvPr/>
          </p:nvSpPr>
          <p:spPr>
            <a:xfrm>
              <a:off x="3863402" y="358352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556" name="pl2556"/>
            <p:cNvSpPr/>
            <p:nvPr/>
          </p:nvSpPr>
          <p:spPr>
            <a:xfrm>
              <a:off x="3997929"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557" name="pl2557"/>
            <p:cNvSpPr/>
            <p:nvPr/>
          </p:nvSpPr>
          <p:spPr>
            <a:xfrm>
              <a:off x="4177298"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558" name="pl2558"/>
            <p:cNvSpPr/>
            <p:nvPr/>
          </p:nvSpPr>
          <p:spPr>
            <a:xfrm>
              <a:off x="4356668"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559" name="pl2559"/>
            <p:cNvSpPr/>
            <p:nvPr/>
          </p:nvSpPr>
          <p:spPr>
            <a:xfrm>
              <a:off x="4536037"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560" name="pl2560"/>
            <p:cNvSpPr/>
            <p:nvPr/>
          </p:nvSpPr>
          <p:spPr>
            <a:xfrm>
              <a:off x="4715406"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561" name="pl2561"/>
            <p:cNvSpPr/>
            <p:nvPr/>
          </p:nvSpPr>
          <p:spPr>
            <a:xfrm>
              <a:off x="3863402" y="383416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562" name="pl2562"/>
            <p:cNvSpPr/>
            <p:nvPr/>
          </p:nvSpPr>
          <p:spPr>
            <a:xfrm>
              <a:off x="3863402" y="366707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563" name="pl2563"/>
            <p:cNvSpPr/>
            <p:nvPr/>
          </p:nvSpPr>
          <p:spPr>
            <a:xfrm>
              <a:off x="3863402" y="349998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564" name="pl2564"/>
            <p:cNvSpPr/>
            <p:nvPr/>
          </p:nvSpPr>
          <p:spPr>
            <a:xfrm>
              <a:off x="3908245"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565" name="pl2565"/>
            <p:cNvSpPr/>
            <p:nvPr/>
          </p:nvSpPr>
          <p:spPr>
            <a:xfrm>
              <a:off x="4087614"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566" name="pl2566"/>
            <p:cNvSpPr/>
            <p:nvPr/>
          </p:nvSpPr>
          <p:spPr>
            <a:xfrm>
              <a:off x="4266983"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567" name="pl2567"/>
            <p:cNvSpPr/>
            <p:nvPr/>
          </p:nvSpPr>
          <p:spPr>
            <a:xfrm>
              <a:off x="4446352"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568" name="pl2568"/>
            <p:cNvSpPr/>
            <p:nvPr/>
          </p:nvSpPr>
          <p:spPr>
            <a:xfrm>
              <a:off x="4625721"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569" name="pl2569"/>
            <p:cNvSpPr/>
            <p:nvPr/>
          </p:nvSpPr>
          <p:spPr>
            <a:xfrm>
              <a:off x="4805091"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570" name="pl2570"/>
            <p:cNvSpPr/>
            <p:nvPr/>
          </p:nvSpPr>
          <p:spPr>
            <a:xfrm>
              <a:off x="3908245" y="3814109"/>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2571" name="pl2571"/>
            <p:cNvSpPr/>
            <p:nvPr/>
          </p:nvSpPr>
          <p:spPr>
            <a:xfrm>
              <a:off x="3908245" y="3800742"/>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40651" cap="flat">
              <a:solidFill>
                <a:srgbClr val="BEBEBE">
                  <a:alpha val="69803"/>
                </a:srgbClr>
              </a:solidFill>
              <a:prstDash val="solid"/>
              <a:round/>
            </a:ln>
          </p:spPr>
          <p:txBody>
            <a:bodyPr/>
            <a:lstStyle/>
            <a:p/>
          </p:txBody>
        </p:sp>
        <p:sp>
          <p:nvSpPr>
            <p:cNvPr id="2572" name="pl2572"/>
            <p:cNvSpPr/>
            <p:nvPr/>
          </p:nvSpPr>
          <p:spPr>
            <a:xfrm>
              <a:off x="3908245" y="3827476"/>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573" name="pl2573"/>
            <p:cNvSpPr/>
            <p:nvPr/>
          </p:nvSpPr>
          <p:spPr>
            <a:xfrm>
              <a:off x="3908245" y="3807426"/>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2574" name="pl2574"/>
            <p:cNvSpPr/>
            <p:nvPr/>
          </p:nvSpPr>
          <p:spPr>
            <a:xfrm>
              <a:off x="3908245" y="3807426"/>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575" name="pl2575"/>
            <p:cNvSpPr/>
            <p:nvPr/>
          </p:nvSpPr>
          <p:spPr>
            <a:xfrm>
              <a:off x="3908245" y="3760641"/>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2576" name="pl2576"/>
            <p:cNvSpPr/>
            <p:nvPr/>
          </p:nvSpPr>
          <p:spPr>
            <a:xfrm>
              <a:off x="3908245" y="3740590"/>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2577" name="pl2577"/>
            <p:cNvSpPr/>
            <p:nvPr/>
          </p:nvSpPr>
          <p:spPr>
            <a:xfrm>
              <a:off x="3908245" y="3827476"/>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2578" name="pl2578"/>
            <p:cNvSpPr/>
            <p:nvPr/>
          </p:nvSpPr>
          <p:spPr>
            <a:xfrm>
              <a:off x="3908245" y="3787375"/>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2579" name="pl2579"/>
            <p:cNvSpPr/>
            <p:nvPr/>
          </p:nvSpPr>
          <p:spPr>
            <a:xfrm>
              <a:off x="3908245" y="3827476"/>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580" name="pl2580"/>
            <p:cNvSpPr/>
            <p:nvPr/>
          </p:nvSpPr>
          <p:spPr>
            <a:xfrm>
              <a:off x="3908245"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81" name="pl2581"/>
            <p:cNvSpPr/>
            <p:nvPr/>
          </p:nvSpPr>
          <p:spPr>
            <a:xfrm>
              <a:off x="3908245" y="3814109"/>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82" name="pl2582"/>
            <p:cNvSpPr/>
            <p:nvPr/>
          </p:nvSpPr>
          <p:spPr>
            <a:xfrm>
              <a:off x="3908245" y="3814109"/>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583" name="pl2583"/>
            <p:cNvSpPr/>
            <p:nvPr/>
          </p:nvSpPr>
          <p:spPr>
            <a:xfrm>
              <a:off x="3908245" y="3800742"/>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2584" name="pl2584"/>
            <p:cNvSpPr/>
            <p:nvPr/>
          </p:nvSpPr>
          <p:spPr>
            <a:xfrm>
              <a:off x="3908245" y="3794058"/>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2585" name="pl2585"/>
            <p:cNvSpPr/>
            <p:nvPr/>
          </p:nvSpPr>
          <p:spPr>
            <a:xfrm>
              <a:off x="3908245" y="3814109"/>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86" name="pl2586"/>
            <p:cNvSpPr/>
            <p:nvPr/>
          </p:nvSpPr>
          <p:spPr>
            <a:xfrm>
              <a:off x="3908245" y="3800742"/>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2587" name="pl2587"/>
            <p:cNvSpPr/>
            <p:nvPr/>
          </p:nvSpPr>
          <p:spPr>
            <a:xfrm>
              <a:off x="3908245" y="3827476"/>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88" name="pl2588"/>
            <p:cNvSpPr/>
            <p:nvPr/>
          </p:nvSpPr>
          <p:spPr>
            <a:xfrm>
              <a:off x="3908245" y="382747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89" name="pl2589"/>
            <p:cNvSpPr/>
            <p:nvPr/>
          </p:nvSpPr>
          <p:spPr>
            <a:xfrm>
              <a:off x="3908245" y="3774008"/>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2590" name="pl2590"/>
            <p:cNvSpPr/>
            <p:nvPr/>
          </p:nvSpPr>
          <p:spPr>
            <a:xfrm>
              <a:off x="3908245" y="381410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91" name="pl2591"/>
            <p:cNvSpPr/>
            <p:nvPr/>
          </p:nvSpPr>
          <p:spPr>
            <a:xfrm>
              <a:off x="3908245" y="378737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92" name="pl2592"/>
            <p:cNvSpPr/>
            <p:nvPr/>
          </p:nvSpPr>
          <p:spPr>
            <a:xfrm>
              <a:off x="3908245"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93" name="pl2593"/>
            <p:cNvSpPr/>
            <p:nvPr/>
          </p:nvSpPr>
          <p:spPr>
            <a:xfrm>
              <a:off x="3908245" y="3807426"/>
              <a:ext cx="896845" cy="26734"/>
            </a:xfrm>
            <a:custGeom>
              <a:avLst/>
              <a:pathLst>
                <a:path w="896845" h="26734">
                  <a:moveTo>
                    <a:pt x="0" y="0"/>
                  </a:moveTo>
                  <a:lnTo>
                    <a:pt x="179369" y="26734"/>
                  </a:lnTo>
                  <a:lnTo>
                    <a:pt x="358738" y="26734"/>
                  </a:lnTo>
                  <a:lnTo>
                    <a:pt x="538107" y="26734"/>
                  </a:lnTo>
                  <a:lnTo>
                    <a:pt x="717476" y="26734"/>
                  </a:lnTo>
                  <a:lnTo>
                    <a:pt x="896845" y="26734"/>
                  </a:lnTo>
                </a:path>
              </a:pathLst>
            </a:custGeom>
            <a:ln w="35231" cap="flat">
              <a:solidFill>
                <a:srgbClr val="BEBEBE">
                  <a:alpha val="69803"/>
                </a:srgbClr>
              </a:solidFill>
              <a:prstDash val="solid"/>
              <a:round/>
            </a:ln>
          </p:spPr>
          <p:txBody>
            <a:bodyPr/>
            <a:lstStyle/>
            <a:p/>
          </p:txBody>
        </p:sp>
        <p:sp>
          <p:nvSpPr>
            <p:cNvPr id="2594" name="pl2594"/>
            <p:cNvSpPr/>
            <p:nvPr/>
          </p:nvSpPr>
          <p:spPr>
            <a:xfrm>
              <a:off x="3908245"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95" name="pl2595"/>
            <p:cNvSpPr/>
            <p:nvPr/>
          </p:nvSpPr>
          <p:spPr>
            <a:xfrm>
              <a:off x="3908245" y="3794058"/>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2596" name="pl2596"/>
            <p:cNvSpPr/>
            <p:nvPr/>
          </p:nvSpPr>
          <p:spPr>
            <a:xfrm>
              <a:off x="3908245" y="3787375"/>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2597" name="pl2597"/>
            <p:cNvSpPr/>
            <p:nvPr/>
          </p:nvSpPr>
          <p:spPr>
            <a:xfrm>
              <a:off x="3908245" y="382747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98" name="pl2598"/>
            <p:cNvSpPr/>
            <p:nvPr/>
          </p:nvSpPr>
          <p:spPr>
            <a:xfrm>
              <a:off x="3908245" y="3814109"/>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2599" name="pl2599"/>
            <p:cNvSpPr/>
            <p:nvPr/>
          </p:nvSpPr>
          <p:spPr>
            <a:xfrm>
              <a:off x="3908245" y="3820793"/>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2600" name="pl2600"/>
            <p:cNvSpPr/>
            <p:nvPr/>
          </p:nvSpPr>
          <p:spPr>
            <a:xfrm>
              <a:off x="3908245" y="3780691"/>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2601" name="pl2601"/>
            <p:cNvSpPr/>
            <p:nvPr/>
          </p:nvSpPr>
          <p:spPr>
            <a:xfrm>
              <a:off x="3908245" y="3807426"/>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2602" name="pl2602"/>
            <p:cNvSpPr/>
            <p:nvPr/>
          </p:nvSpPr>
          <p:spPr>
            <a:xfrm>
              <a:off x="3908245" y="3807426"/>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603" name="pl2603"/>
            <p:cNvSpPr/>
            <p:nvPr/>
          </p:nvSpPr>
          <p:spPr>
            <a:xfrm>
              <a:off x="3908245"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04" name="pl2604"/>
            <p:cNvSpPr/>
            <p:nvPr/>
          </p:nvSpPr>
          <p:spPr>
            <a:xfrm>
              <a:off x="3908245" y="3820793"/>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2605" name="pl2605"/>
            <p:cNvSpPr/>
            <p:nvPr/>
          </p:nvSpPr>
          <p:spPr>
            <a:xfrm>
              <a:off x="3908245"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06" name="pl2606"/>
            <p:cNvSpPr/>
            <p:nvPr/>
          </p:nvSpPr>
          <p:spPr>
            <a:xfrm>
              <a:off x="3908245" y="3774008"/>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2607" name="pl2607"/>
            <p:cNvSpPr/>
            <p:nvPr/>
          </p:nvSpPr>
          <p:spPr>
            <a:xfrm>
              <a:off x="3908245" y="3800742"/>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2608" name="pl2608"/>
            <p:cNvSpPr/>
            <p:nvPr/>
          </p:nvSpPr>
          <p:spPr>
            <a:xfrm>
              <a:off x="3908245" y="3800742"/>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609" name="pl2609"/>
            <p:cNvSpPr/>
            <p:nvPr/>
          </p:nvSpPr>
          <p:spPr>
            <a:xfrm>
              <a:off x="3908245" y="3814109"/>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2610" name="pl2610"/>
            <p:cNvSpPr/>
            <p:nvPr/>
          </p:nvSpPr>
          <p:spPr>
            <a:xfrm>
              <a:off x="3908245"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11" name="pl2611"/>
            <p:cNvSpPr/>
            <p:nvPr/>
          </p:nvSpPr>
          <p:spPr>
            <a:xfrm>
              <a:off x="3908245" y="3800742"/>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2612" name="pl2612"/>
            <p:cNvSpPr/>
            <p:nvPr/>
          </p:nvSpPr>
          <p:spPr>
            <a:xfrm>
              <a:off x="3908245" y="3667070"/>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2613" name="pl2613"/>
            <p:cNvSpPr/>
            <p:nvPr/>
          </p:nvSpPr>
          <p:spPr>
            <a:xfrm>
              <a:off x="3908245" y="3800742"/>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14" name="pl2614"/>
            <p:cNvSpPr/>
            <p:nvPr/>
          </p:nvSpPr>
          <p:spPr>
            <a:xfrm>
              <a:off x="3908245"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15" name="pl2615"/>
            <p:cNvSpPr/>
            <p:nvPr/>
          </p:nvSpPr>
          <p:spPr>
            <a:xfrm>
              <a:off x="3908245" y="3787375"/>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2616" name="pl2616"/>
            <p:cNvSpPr/>
            <p:nvPr/>
          </p:nvSpPr>
          <p:spPr>
            <a:xfrm>
              <a:off x="3908245"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17" name="pl2617"/>
            <p:cNvSpPr/>
            <p:nvPr/>
          </p:nvSpPr>
          <p:spPr>
            <a:xfrm>
              <a:off x="3908245" y="3760641"/>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2618" name="pl2618"/>
            <p:cNvSpPr/>
            <p:nvPr/>
          </p:nvSpPr>
          <p:spPr>
            <a:xfrm>
              <a:off x="3908245"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19" name="pl2619"/>
            <p:cNvSpPr/>
            <p:nvPr/>
          </p:nvSpPr>
          <p:spPr>
            <a:xfrm>
              <a:off x="3908245" y="3820793"/>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2620" name="pl2620"/>
            <p:cNvSpPr/>
            <p:nvPr/>
          </p:nvSpPr>
          <p:spPr>
            <a:xfrm>
              <a:off x="3908245" y="3807426"/>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2621" name="pl2621"/>
            <p:cNvSpPr/>
            <p:nvPr/>
          </p:nvSpPr>
          <p:spPr>
            <a:xfrm>
              <a:off x="3908245" y="3827476"/>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622" name="pl2622"/>
            <p:cNvSpPr/>
            <p:nvPr/>
          </p:nvSpPr>
          <p:spPr>
            <a:xfrm>
              <a:off x="3908245" y="3800742"/>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2623" name="pl2623"/>
            <p:cNvSpPr/>
            <p:nvPr/>
          </p:nvSpPr>
          <p:spPr>
            <a:xfrm>
              <a:off x="3908245" y="3820793"/>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2624" name="pl2624"/>
            <p:cNvSpPr/>
            <p:nvPr/>
          </p:nvSpPr>
          <p:spPr>
            <a:xfrm>
              <a:off x="3908245" y="3814109"/>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2625" name="pl2625"/>
            <p:cNvSpPr/>
            <p:nvPr/>
          </p:nvSpPr>
          <p:spPr>
            <a:xfrm>
              <a:off x="3908245" y="3787375"/>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2626" name="pl2626"/>
            <p:cNvSpPr/>
            <p:nvPr/>
          </p:nvSpPr>
          <p:spPr>
            <a:xfrm>
              <a:off x="3908245" y="3800742"/>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2627" name="pl2627"/>
            <p:cNvSpPr/>
            <p:nvPr/>
          </p:nvSpPr>
          <p:spPr>
            <a:xfrm>
              <a:off x="3908245" y="3820793"/>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628" name="pl2628"/>
            <p:cNvSpPr/>
            <p:nvPr/>
          </p:nvSpPr>
          <p:spPr>
            <a:xfrm>
              <a:off x="3908245" y="3820793"/>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2629" name="pl2629"/>
            <p:cNvSpPr/>
            <p:nvPr/>
          </p:nvSpPr>
          <p:spPr>
            <a:xfrm>
              <a:off x="3908245" y="3807426"/>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2630" name="pl2630"/>
            <p:cNvSpPr/>
            <p:nvPr/>
          </p:nvSpPr>
          <p:spPr>
            <a:xfrm>
              <a:off x="3908245" y="3820793"/>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631" name="pl2631"/>
            <p:cNvSpPr/>
            <p:nvPr/>
          </p:nvSpPr>
          <p:spPr>
            <a:xfrm>
              <a:off x="3908245" y="3800742"/>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632" name="pl2632"/>
            <p:cNvSpPr/>
            <p:nvPr/>
          </p:nvSpPr>
          <p:spPr>
            <a:xfrm>
              <a:off x="3908245" y="3807426"/>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633" name="pl2633"/>
            <p:cNvSpPr/>
            <p:nvPr/>
          </p:nvSpPr>
          <p:spPr>
            <a:xfrm>
              <a:off x="3908245" y="3787375"/>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2634" name="pl2634"/>
            <p:cNvSpPr/>
            <p:nvPr/>
          </p:nvSpPr>
          <p:spPr>
            <a:xfrm>
              <a:off x="3908245" y="3814109"/>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2635" name="pl2635"/>
            <p:cNvSpPr/>
            <p:nvPr/>
          </p:nvSpPr>
          <p:spPr>
            <a:xfrm>
              <a:off x="3908245" y="3800742"/>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40651" cap="flat">
              <a:solidFill>
                <a:srgbClr val="000000">
                  <a:alpha val="100000"/>
                </a:srgbClr>
              </a:solidFill>
              <a:prstDash val="solid"/>
              <a:round/>
            </a:ln>
          </p:spPr>
          <p:txBody>
            <a:bodyPr/>
            <a:lstStyle/>
            <a:p/>
          </p:txBody>
        </p:sp>
        <p:sp>
          <p:nvSpPr>
            <p:cNvPr id="2636" name="pl2636"/>
            <p:cNvSpPr/>
            <p:nvPr/>
          </p:nvSpPr>
          <p:spPr>
            <a:xfrm>
              <a:off x="3908245" y="3800742"/>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00B7E8">
                  <a:alpha val="100000"/>
                </a:srgbClr>
              </a:solidFill>
              <a:prstDash val="solid"/>
              <a:round/>
            </a:ln>
          </p:spPr>
          <p:txBody>
            <a:bodyPr/>
            <a:lstStyle/>
            <a:p/>
          </p:txBody>
        </p:sp>
        <p:sp>
          <p:nvSpPr>
            <p:cNvPr id="2637" name="pl2637"/>
            <p:cNvSpPr/>
            <p:nvPr/>
          </p:nvSpPr>
          <p:spPr>
            <a:xfrm>
              <a:off x="3863402" y="3834160"/>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638" name="tx2638"/>
            <p:cNvSpPr/>
            <p:nvPr/>
          </p:nvSpPr>
          <p:spPr>
            <a:xfrm>
              <a:off x="3878100" y="3644469"/>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639" name="tx2639"/>
            <p:cNvSpPr/>
            <p:nvPr/>
          </p:nvSpPr>
          <p:spPr>
            <a:xfrm>
              <a:off x="4057469" y="3644469"/>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640" name="tx2640"/>
            <p:cNvSpPr/>
            <p:nvPr/>
          </p:nvSpPr>
          <p:spPr>
            <a:xfrm>
              <a:off x="4236838" y="3644469"/>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641" name="tx2641"/>
            <p:cNvSpPr/>
            <p:nvPr/>
          </p:nvSpPr>
          <p:spPr>
            <a:xfrm>
              <a:off x="4416207" y="3649458"/>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642" name="tx2642"/>
            <p:cNvSpPr/>
            <p:nvPr/>
          </p:nvSpPr>
          <p:spPr>
            <a:xfrm>
              <a:off x="4595577" y="3644469"/>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643" name="tx2643"/>
            <p:cNvSpPr/>
            <p:nvPr/>
          </p:nvSpPr>
          <p:spPr>
            <a:xfrm>
              <a:off x="4774946" y="3637520"/>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644" name="rc2644"/>
            <p:cNvSpPr/>
            <p:nvPr/>
          </p:nvSpPr>
          <p:spPr>
            <a:xfrm>
              <a:off x="3863402" y="4135320"/>
              <a:ext cx="986530" cy="367596"/>
            </a:xfrm>
            <a:prstGeom prst="rect">
              <a:avLst/>
            </a:prstGeom>
            <a:solidFill>
              <a:srgbClr val="EBEBEB">
                <a:alpha val="100000"/>
              </a:srgbClr>
            </a:solidFill>
          </p:spPr>
          <p:txBody>
            <a:bodyPr/>
            <a:lstStyle/>
            <a:p/>
          </p:txBody>
        </p:sp>
        <p:sp>
          <p:nvSpPr>
            <p:cNvPr id="2645" name="pl2645"/>
            <p:cNvSpPr/>
            <p:nvPr/>
          </p:nvSpPr>
          <p:spPr>
            <a:xfrm>
              <a:off x="3863402" y="440266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646" name="pl2646"/>
            <p:cNvSpPr/>
            <p:nvPr/>
          </p:nvSpPr>
          <p:spPr>
            <a:xfrm>
              <a:off x="3863402" y="423557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647" name="pl2647"/>
            <p:cNvSpPr/>
            <p:nvPr/>
          </p:nvSpPr>
          <p:spPr>
            <a:xfrm>
              <a:off x="3997929"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648" name="pl2648"/>
            <p:cNvSpPr/>
            <p:nvPr/>
          </p:nvSpPr>
          <p:spPr>
            <a:xfrm>
              <a:off x="4177298"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649" name="pl2649"/>
            <p:cNvSpPr/>
            <p:nvPr/>
          </p:nvSpPr>
          <p:spPr>
            <a:xfrm>
              <a:off x="4356668"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650" name="pl2650"/>
            <p:cNvSpPr/>
            <p:nvPr/>
          </p:nvSpPr>
          <p:spPr>
            <a:xfrm>
              <a:off x="4536037"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651" name="pl2651"/>
            <p:cNvSpPr/>
            <p:nvPr/>
          </p:nvSpPr>
          <p:spPr>
            <a:xfrm>
              <a:off x="4715406"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652" name="pl2652"/>
            <p:cNvSpPr/>
            <p:nvPr/>
          </p:nvSpPr>
          <p:spPr>
            <a:xfrm>
              <a:off x="3863402" y="448620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653" name="pl2653"/>
            <p:cNvSpPr/>
            <p:nvPr/>
          </p:nvSpPr>
          <p:spPr>
            <a:xfrm>
              <a:off x="3863402" y="431911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654" name="pl2654"/>
            <p:cNvSpPr/>
            <p:nvPr/>
          </p:nvSpPr>
          <p:spPr>
            <a:xfrm>
              <a:off x="3863402" y="415202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655" name="pl2655"/>
            <p:cNvSpPr/>
            <p:nvPr/>
          </p:nvSpPr>
          <p:spPr>
            <a:xfrm>
              <a:off x="3908245"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656" name="pl2656"/>
            <p:cNvSpPr/>
            <p:nvPr/>
          </p:nvSpPr>
          <p:spPr>
            <a:xfrm>
              <a:off x="4087614"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657" name="pl2657"/>
            <p:cNvSpPr/>
            <p:nvPr/>
          </p:nvSpPr>
          <p:spPr>
            <a:xfrm>
              <a:off x="4266983"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658" name="pl2658"/>
            <p:cNvSpPr/>
            <p:nvPr/>
          </p:nvSpPr>
          <p:spPr>
            <a:xfrm>
              <a:off x="4446352"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659" name="pl2659"/>
            <p:cNvSpPr/>
            <p:nvPr/>
          </p:nvSpPr>
          <p:spPr>
            <a:xfrm>
              <a:off x="4625721"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660" name="pl2660"/>
            <p:cNvSpPr/>
            <p:nvPr/>
          </p:nvSpPr>
          <p:spPr>
            <a:xfrm>
              <a:off x="4805091"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661" name="pl2661"/>
            <p:cNvSpPr/>
            <p:nvPr/>
          </p:nvSpPr>
          <p:spPr>
            <a:xfrm>
              <a:off x="3908245" y="4466157"/>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2662" name="pl2662"/>
            <p:cNvSpPr/>
            <p:nvPr/>
          </p:nvSpPr>
          <p:spPr>
            <a:xfrm>
              <a:off x="3908245" y="4439423"/>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40651" cap="flat">
              <a:solidFill>
                <a:srgbClr val="BEBEBE">
                  <a:alpha val="69803"/>
                </a:srgbClr>
              </a:solidFill>
              <a:prstDash val="solid"/>
              <a:round/>
            </a:ln>
          </p:spPr>
          <p:txBody>
            <a:bodyPr/>
            <a:lstStyle/>
            <a:p/>
          </p:txBody>
        </p:sp>
        <p:sp>
          <p:nvSpPr>
            <p:cNvPr id="2663" name="pl2663"/>
            <p:cNvSpPr/>
            <p:nvPr/>
          </p:nvSpPr>
          <p:spPr>
            <a:xfrm>
              <a:off x="3908245" y="447952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664" name="pl2664"/>
            <p:cNvSpPr/>
            <p:nvPr/>
          </p:nvSpPr>
          <p:spPr>
            <a:xfrm>
              <a:off x="3908245" y="4459474"/>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2665" name="pl2665"/>
            <p:cNvSpPr/>
            <p:nvPr/>
          </p:nvSpPr>
          <p:spPr>
            <a:xfrm>
              <a:off x="3908245" y="445947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666" name="pl2666"/>
            <p:cNvSpPr/>
            <p:nvPr/>
          </p:nvSpPr>
          <p:spPr>
            <a:xfrm>
              <a:off x="3908245" y="4412689"/>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2667" name="pl2667"/>
            <p:cNvSpPr/>
            <p:nvPr/>
          </p:nvSpPr>
          <p:spPr>
            <a:xfrm>
              <a:off x="3908245" y="4392638"/>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2668" name="pl2668"/>
            <p:cNvSpPr/>
            <p:nvPr/>
          </p:nvSpPr>
          <p:spPr>
            <a:xfrm>
              <a:off x="3908245" y="4479524"/>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2669" name="pl2669"/>
            <p:cNvSpPr/>
            <p:nvPr/>
          </p:nvSpPr>
          <p:spPr>
            <a:xfrm>
              <a:off x="3908245" y="4439423"/>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2670" name="pl2670"/>
            <p:cNvSpPr/>
            <p:nvPr/>
          </p:nvSpPr>
          <p:spPr>
            <a:xfrm>
              <a:off x="3908245" y="4479524"/>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671" name="pl2671"/>
            <p:cNvSpPr/>
            <p:nvPr/>
          </p:nvSpPr>
          <p:spPr>
            <a:xfrm>
              <a:off x="3908245"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72" name="pl2672"/>
            <p:cNvSpPr/>
            <p:nvPr/>
          </p:nvSpPr>
          <p:spPr>
            <a:xfrm>
              <a:off x="3908245" y="4466157"/>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73" name="pl2673"/>
            <p:cNvSpPr/>
            <p:nvPr/>
          </p:nvSpPr>
          <p:spPr>
            <a:xfrm>
              <a:off x="3908245" y="4466157"/>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674" name="pl2674"/>
            <p:cNvSpPr/>
            <p:nvPr/>
          </p:nvSpPr>
          <p:spPr>
            <a:xfrm>
              <a:off x="3908245" y="4452790"/>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2675" name="pl2675"/>
            <p:cNvSpPr/>
            <p:nvPr/>
          </p:nvSpPr>
          <p:spPr>
            <a:xfrm>
              <a:off x="3908245" y="4446107"/>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2676" name="pl2676"/>
            <p:cNvSpPr/>
            <p:nvPr/>
          </p:nvSpPr>
          <p:spPr>
            <a:xfrm>
              <a:off x="3908245" y="4466157"/>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77" name="pl2677"/>
            <p:cNvSpPr/>
            <p:nvPr/>
          </p:nvSpPr>
          <p:spPr>
            <a:xfrm>
              <a:off x="3908245" y="4452790"/>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2678" name="pl2678"/>
            <p:cNvSpPr/>
            <p:nvPr/>
          </p:nvSpPr>
          <p:spPr>
            <a:xfrm>
              <a:off x="3908245" y="4479524"/>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79" name="pl2679"/>
            <p:cNvSpPr/>
            <p:nvPr/>
          </p:nvSpPr>
          <p:spPr>
            <a:xfrm>
              <a:off x="3908245" y="447952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80" name="pl2680"/>
            <p:cNvSpPr/>
            <p:nvPr/>
          </p:nvSpPr>
          <p:spPr>
            <a:xfrm>
              <a:off x="3908245" y="4426056"/>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2681" name="pl2681"/>
            <p:cNvSpPr/>
            <p:nvPr/>
          </p:nvSpPr>
          <p:spPr>
            <a:xfrm>
              <a:off x="3908245" y="446615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82" name="pl2682"/>
            <p:cNvSpPr/>
            <p:nvPr/>
          </p:nvSpPr>
          <p:spPr>
            <a:xfrm>
              <a:off x="3908245" y="443942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83" name="pl2683"/>
            <p:cNvSpPr/>
            <p:nvPr/>
          </p:nvSpPr>
          <p:spPr>
            <a:xfrm>
              <a:off x="3908245"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84" name="pl2684"/>
            <p:cNvSpPr/>
            <p:nvPr/>
          </p:nvSpPr>
          <p:spPr>
            <a:xfrm>
              <a:off x="3908245" y="4459474"/>
              <a:ext cx="896845" cy="26734"/>
            </a:xfrm>
            <a:custGeom>
              <a:avLst/>
              <a:pathLst>
                <a:path w="896845" h="26734">
                  <a:moveTo>
                    <a:pt x="0" y="0"/>
                  </a:moveTo>
                  <a:lnTo>
                    <a:pt x="179369" y="26734"/>
                  </a:lnTo>
                  <a:lnTo>
                    <a:pt x="358738" y="26734"/>
                  </a:lnTo>
                  <a:lnTo>
                    <a:pt x="538107" y="26734"/>
                  </a:lnTo>
                  <a:lnTo>
                    <a:pt x="717476" y="26734"/>
                  </a:lnTo>
                  <a:lnTo>
                    <a:pt x="896845" y="26734"/>
                  </a:lnTo>
                </a:path>
              </a:pathLst>
            </a:custGeom>
            <a:ln w="35231" cap="flat">
              <a:solidFill>
                <a:srgbClr val="BEBEBE">
                  <a:alpha val="69803"/>
                </a:srgbClr>
              </a:solidFill>
              <a:prstDash val="solid"/>
              <a:round/>
            </a:ln>
          </p:spPr>
          <p:txBody>
            <a:bodyPr/>
            <a:lstStyle/>
            <a:p/>
          </p:txBody>
        </p:sp>
        <p:sp>
          <p:nvSpPr>
            <p:cNvPr id="2685" name="pl2685"/>
            <p:cNvSpPr/>
            <p:nvPr/>
          </p:nvSpPr>
          <p:spPr>
            <a:xfrm>
              <a:off x="3908245"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86" name="pl2686"/>
            <p:cNvSpPr/>
            <p:nvPr/>
          </p:nvSpPr>
          <p:spPr>
            <a:xfrm>
              <a:off x="3908245" y="4446107"/>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2687" name="pl2687"/>
            <p:cNvSpPr/>
            <p:nvPr/>
          </p:nvSpPr>
          <p:spPr>
            <a:xfrm>
              <a:off x="3908245" y="4439423"/>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2688" name="pl2688"/>
            <p:cNvSpPr/>
            <p:nvPr/>
          </p:nvSpPr>
          <p:spPr>
            <a:xfrm>
              <a:off x="3908245" y="447952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89" name="pl2689"/>
            <p:cNvSpPr/>
            <p:nvPr/>
          </p:nvSpPr>
          <p:spPr>
            <a:xfrm>
              <a:off x="3908245" y="4466157"/>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2690" name="pl2690"/>
            <p:cNvSpPr/>
            <p:nvPr/>
          </p:nvSpPr>
          <p:spPr>
            <a:xfrm>
              <a:off x="3908245" y="4472841"/>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2691" name="pl2691"/>
            <p:cNvSpPr/>
            <p:nvPr/>
          </p:nvSpPr>
          <p:spPr>
            <a:xfrm>
              <a:off x="3908245" y="4432739"/>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2692" name="pl2692"/>
            <p:cNvSpPr/>
            <p:nvPr/>
          </p:nvSpPr>
          <p:spPr>
            <a:xfrm>
              <a:off x="3908245" y="4459474"/>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2693" name="pl2693"/>
            <p:cNvSpPr/>
            <p:nvPr/>
          </p:nvSpPr>
          <p:spPr>
            <a:xfrm>
              <a:off x="3908245" y="4459474"/>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694" name="pl2694"/>
            <p:cNvSpPr/>
            <p:nvPr/>
          </p:nvSpPr>
          <p:spPr>
            <a:xfrm>
              <a:off x="3908245"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95" name="pl2695"/>
            <p:cNvSpPr/>
            <p:nvPr/>
          </p:nvSpPr>
          <p:spPr>
            <a:xfrm>
              <a:off x="3908245" y="4472841"/>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2696" name="pl2696"/>
            <p:cNvSpPr/>
            <p:nvPr/>
          </p:nvSpPr>
          <p:spPr>
            <a:xfrm>
              <a:off x="3908245"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97" name="pl2697"/>
            <p:cNvSpPr/>
            <p:nvPr/>
          </p:nvSpPr>
          <p:spPr>
            <a:xfrm>
              <a:off x="3908245" y="4426056"/>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2698" name="pl2698"/>
            <p:cNvSpPr/>
            <p:nvPr/>
          </p:nvSpPr>
          <p:spPr>
            <a:xfrm>
              <a:off x="3908245" y="4452790"/>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2699" name="pl2699"/>
            <p:cNvSpPr/>
            <p:nvPr/>
          </p:nvSpPr>
          <p:spPr>
            <a:xfrm>
              <a:off x="3908245" y="4452790"/>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700" name="pl2700"/>
            <p:cNvSpPr/>
            <p:nvPr/>
          </p:nvSpPr>
          <p:spPr>
            <a:xfrm>
              <a:off x="3908245" y="4466157"/>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2701" name="pl2701"/>
            <p:cNvSpPr/>
            <p:nvPr/>
          </p:nvSpPr>
          <p:spPr>
            <a:xfrm>
              <a:off x="3908245"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02" name="pl2702"/>
            <p:cNvSpPr/>
            <p:nvPr/>
          </p:nvSpPr>
          <p:spPr>
            <a:xfrm>
              <a:off x="3908245" y="4452790"/>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2703" name="pl2703"/>
            <p:cNvSpPr/>
            <p:nvPr/>
          </p:nvSpPr>
          <p:spPr>
            <a:xfrm>
              <a:off x="3908245" y="4319119"/>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2704" name="pl2704"/>
            <p:cNvSpPr/>
            <p:nvPr/>
          </p:nvSpPr>
          <p:spPr>
            <a:xfrm>
              <a:off x="3908245" y="4452790"/>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05" name="pl2705"/>
            <p:cNvSpPr/>
            <p:nvPr/>
          </p:nvSpPr>
          <p:spPr>
            <a:xfrm>
              <a:off x="3908245"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06" name="pl2706"/>
            <p:cNvSpPr/>
            <p:nvPr/>
          </p:nvSpPr>
          <p:spPr>
            <a:xfrm>
              <a:off x="3908245" y="4439423"/>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2707" name="pl2707"/>
            <p:cNvSpPr/>
            <p:nvPr/>
          </p:nvSpPr>
          <p:spPr>
            <a:xfrm>
              <a:off x="3908245"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08" name="pl2708"/>
            <p:cNvSpPr/>
            <p:nvPr/>
          </p:nvSpPr>
          <p:spPr>
            <a:xfrm>
              <a:off x="3908245" y="4412689"/>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2709" name="pl2709"/>
            <p:cNvSpPr/>
            <p:nvPr/>
          </p:nvSpPr>
          <p:spPr>
            <a:xfrm>
              <a:off x="3908245"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10" name="pl2710"/>
            <p:cNvSpPr/>
            <p:nvPr/>
          </p:nvSpPr>
          <p:spPr>
            <a:xfrm>
              <a:off x="3908245" y="4472841"/>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2711" name="pl2711"/>
            <p:cNvSpPr/>
            <p:nvPr/>
          </p:nvSpPr>
          <p:spPr>
            <a:xfrm>
              <a:off x="3908245" y="4459474"/>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2712" name="pl2712"/>
            <p:cNvSpPr/>
            <p:nvPr/>
          </p:nvSpPr>
          <p:spPr>
            <a:xfrm>
              <a:off x="3908245" y="4479524"/>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713" name="pl2713"/>
            <p:cNvSpPr/>
            <p:nvPr/>
          </p:nvSpPr>
          <p:spPr>
            <a:xfrm>
              <a:off x="3908245" y="4452790"/>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2714" name="pl2714"/>
            <p:cNvSpPr/>
            <p:nvPr/>
          </p:nvSpPr>
          <p:spPr>
            <a:xfrm>
              <a:off x="3908245" y="4472841"/>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2715" name="pl2715"/>
            <p:cNvSpPr/>
            <p:nvPr/>
          </p:nvSpPr>
          <p:spPr>
            <a:xfrm>
              <a:off x="3908245" y="4466157"/>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2716" name="pl2716"/>
            <p:cNvSpPr/>
            <p:nvPr/>
          </p:nvSpPr>
          <p:spPr>
            <a:xfrm>
              <a:off x="3908245" y="4439423"/>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2717" name="pl2717"/>
            <p:cNvSpPr/>
            <p:nvPr/>
          </p:nvSpPr>
          <p:spPr>
            <a:xfrm>
              <a:off x="3908245" y="4452790"/>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2718" name="pl2718"/>
            <p:cNvSpPr/>
            <p:nvPr/>
          </p:nvSpPr>
          <p:spPr>
            <a:xfrm>
              <a:off x="3908245" y="4472841"/>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719" name="pl2719"/>
            <p:cNvSpPr/>
            <p:nvPr/>
          </p:nvSpPr>
          <p:spPr>
            <a:xfrm>
              <a:off x="3908245" y="4472841"/>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2720" name="pl2720"/>
            <p:cNvSpPr/>
            <p:nvPr/>
          </p:nvSpPr>
          <p:spPr>
            <a:xfrm>
              <a:off x="3908245" y="4459474"/>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2721" name="pl2721"/>
            <p:cNvSpPr/>
            <p:nvPr/>
          </p:nvSpPr>
          <p:spPr>
            <a:xfrm>
              <a:off x="3908245" y="4472841"/>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722" name="pl2722"/>
            <p:cNvSpPr/>
            <p:nvPr/>
          </p:nvSpPr>
          <p:spPr>
            <a:xfrm>
              <a:off x="3908245" y="4452790"/>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723" name="pl2723"/>
            <p:cNvSpPr/>
            <p:nvPr/>
          </p:nvSpPr>
          <p:spPr>
            <a:xfrm>
              <a:off x="3908245" y="4459474"/>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724" name="pl2724"/>
            <p:cNvSpPr/>
            <p:nvPr/>
          </p:nvSpPr>
          <p:spPr>
            <a:xfrm>
              <a:off x="3908245" y="4439423"/>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2725" name="pl2725"/>
            <p:cNvSpPr/>
            <p:nvPr/>
          </p:nvSpPr>
          <p:spPr>
            <a:xfrm>
              <a:off x="3908245" y="4466157"/>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2726" name="pl2726"/>
            <p:cNvSpPr/>
            <p:nvPr/>
          </p:nvSpPr>
          <p:spPr>
            <a:xfrm>
              <a:off x="3908245" y="4439423"/>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40651" cap="flat">
              <a:solidFill>
                <a:srgbClr val="000000">
                  <a:alpha val="100000"/>
                </a:srgbClr>
              </a:solidFill>
              <a:prstDash val="solid"/>
              <a:round/>
            </a:ln>
          </p:spPr>
          <p:txBody>
            <a:bodyPr/>
            <a:lstStyle/>
            <a:p/>
          </p:txBody>
        </p:sp>
        <p:sp>
          <p:nvSpPr>
            <p:cNvPr id="2727" name="pl2727"/>
            <p:cNvSpPr/>
            <p:nvPr/>
          </p:nvSpPr>
          <p:spPr>
            <a:xfrm>
              <a:off x="3908245" y="4439423"/>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8C92FF">
                  <a:alpha val="100000"/>
                </a:srgbClr>
              </a:solidFill>
              <a:prstDash val="solid"/>
              <a:round/>
            </a:ln>
          </p:spPr>
          <p:txBody>
            <a:bodyPr/>
            <a:lstStyle/>
            <a:p/>
          </p:txBody>
        </p:sp>
        <p:sp>
          <p:nvSpPr>
            <p:cNvPr id="2728" name="pl2728"/>
            <p:cNvSpPr/>
            <p:nvPr/>
          </p:nvSpPr>
          <p:spPr>
            <a:xfrm>
              <a:off x="3863402" y="4486208"/>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729" name="tx2729"/>
            <p:cNvSpPr/>
            <p:nvPr/>
          </p:nvSpPr>
          <p:spPr>
            <a:xfrm>
              <a:off x="3878100" y="431625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730" name="tx2730"/>
            <p:cNvSpPr/>
            <p:nvPr/>
          </p:nvSpPr>
          <p:spPr>
            <a:xfrm>
              <a:off x="4057469" y="431625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731" name="tx2731"/>
            <p:cNvSpPr/>
            <p:nvPr/>
          </p:nvSpPr>
          <p:spPr>
            <a:xfrm>
              <a:off x="4236838" y="4277472"/>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2732" name="tx2732"/>
            <p:cNvSpPr/>
            <p:nvPr/>
          </p:nvSpPr>
          <p:spPr>
            <a:xfrm>
              <a:off x="4416207" y="431625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733" name="tx2733"/>
            <p:cNvSpPr/>
            <p:nvPr/>
          </p:nvSpPr>
          <p:spPr>
            <a:xfrm>
              <a:off x="4595577" y="431625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734" name="tx2734"/>
            <p:cNvSpPr/>
            <p:nvPr/>
          </p:nvSpPr>
          <p:spPr>
            <a:xfrm>
              <a:off x="4774946" y="4296517"/>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735" name="rc2735"/>
            <p:cNvSpPr/>
            <p:nvPr/>
          </p:nvSpPr>
          <p:spPr>
            <a:xfrm>
              <a:off x="3863402" y="4787368"/>
              <a:ext cx="986530" cy="367596"/>
            </a:xfrm>
            <a:prstGeom prst="rect">
              <a:avLst/>
            </a:prstGeom>
            <a:solidFill>
              <a:srgbClr val="EBEBEB">
                <a:alpha val="100000"/>
              </a:srgbClr>
            </a:solidFill>
          </p:spPr>
          <p:txBody>
            <a:bodyPr/>
            <a:lstStyle/>
            <a:p/>
          </p:txBody>
        </p:sp>
        <p:sp>
          <p:nvSpPr>
            <p:cNvPr id="2736" name="pl2736"/>
            <p:cNvSpPr/>
            <p:nvPr/>
          </p:nvSpPr>
          <p:spPr>
            <a:xfrm>
              <a:off x="3863402" y="505471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737" name="pl2737"/>
            <p:cNvSpPr/>
            <p:nvPr/>
          </p:nvSpPr>
          <p:spPr>
            <a:xfrm>
              <a:off x="3863402" y="488762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738" name="pl2738"/>
            <p:cNvSpPr/>
            <p:nvPr/>
          </p:nvSpPr>
          <p:spPr>
            <a:xfrm>
              <a:off x="3997929"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739" name="pl2739"/>
            <p:cNvSpPr/>
            <p:nvPr/>
          </p:nvSpPr>
          <p:spPr>
            <a:xfrm>
              <a:off x="4177298"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740" name="pl2740"/>
            <p:cNvSpPr/>
            <p:nvPr/>
          </p:nvSpPr>
          <p:spPr>
            <a:xfrm>
              <a:off x="4356668"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741" name="pl2741"/>
            <p:cNvSpPr/>
            <p:nvPr/>
          </p:nvSpPr>
          <p:spPr>
            <a:xfrm>
              <a:off x="4536037"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742" name="pl2742"/>
            <p:cNvSpPr/>
            <p:nvPr/>
          </p:nvSpPr>
          <p:spPr>
            <a:xfrm>
              <a:off x="4715406"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743" name="pl2743"/>
            <p:cNvSpPr/>
            <p:nvPr/>
          </p:nvSpPr>
          <p:spPr>
            <a:xfrm>
              <a:off x="3863402" y="513825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744" name="pl2744"/>
            <p:cNvSpPr/>
            <p:nvPr/>
          </p:nvSpPr>
          <p:spPr>
            <a:xfrm>
              <a:off x="3863402" y="497116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745" name="pl2745"/>
            <p:cNvSpPr/>
            <p:nvPr/>
          </p:nvSpPr>
          <p:spPr>
            <a:xfrm>
              <a:off x="3863402" y="480407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746" name="pl2746"/>
            <p:cNvSpPr/>
            <p:nvPr/>
          </p:nvSpPr>
          <p:spPr>
            <a:xfrm>
              <a:off x="3908245"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747" name="pl2747"/>
            <p:cNvSpPr/>
            <p:nvPr/>
          </p:nvSpPr>
          <p:spPr>
            <a:xfrm>
              <a:off x="4087614"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748" name="pl2748"/>
            <p:cNvSpPr/>
            <p:nvPr/>
          </p:nvSpPr>
          <p:spPr>
            <a:xfrm>
              <a:off x="4266983"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749" name="pl2749"/>
            <p:cNvSpPr/>
            <p:nvPr/>
          </p:nvSpPr>
          <p:spPr>
            <a:xfrm>
              <a:off x="4446352"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750" name="pl2750"/>
            <p:cNvSpPr/>
            <p:nvPr/>
          </p:nvSpPr>
          <p:spPr>
            <a:xfrm>
              <a:off x="4625721"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751" name="pl2751"/>
            <p:cNvSpPr/>
            <p:nvPr/>
          </p:nvSpPr>
          <p:spPr>
            <a:xfrm>
              <a:off x="4805091"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752" name="pl2752"/>
            <p:cNvSpPr/>
            <p:nvPr/>
          </p:nvSpPr>
          <p:spPr>
            <a:xfrm>
              <a:off x="3908245" y="5118205"/>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2753" name="pl2753"/>
            <p:cNvSpPr/>
            <p:nvPr/>
          </p:nvSpPr>
          <p:spPr>
            <a:xfrm>
              <a:off x="3908245" y="5124889"/>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40651" cap="flat">
              <a:solidFill>
                <a:srgbClr val="BEBEBE">
                  <a:alpha val="69803"/>
                </a:srgbClr>
              </a:solidFill>
              <a:prstDash val="solid"/>
              <a:round/>
            </a:ln>
          </p:spPr>
          <p:txBody>
            <a:bodyPr/>
            <a:lstStyle/>
            <a:p/>
          </p:txBody>
        </p:sp>
        <p:sp>
          <p:nvSpPr>
            <p:cNvPr id="2754" name="pl2754"/>
            <p:cNvSpPr/>
            <p:nvPr/>
          </p:nvSpPr>
          <p:spPr>
            <a:xfrm>
              <a:off x="3908245" y="5131572"/>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755" name="pl2755"/>
            <p:cNvSpPr/>
            <p:nvPr/>
          </p:nvSpPr>
          <p:spPr>
            <a:xfrm>
              <a:off x="3908245" y="5111522"/>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2756" name="pl2756"/>
            <p:cNvSpPr/>
            <p:nvPr/>
          </p:nvSpPr>
          <p:spPr>
            <a:xfrm>
              <a:off x="3908245" y="5111522"/>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757" name="pl2757"/>
            <p:cNvSpPr/>
            <p:nvPr/>
          </p:nvSpPr>
          <p:spPr>
            <a:xfrm>
              <a:off x="3908245" y="5064737"/>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2758" name="pl2758"/>
            <p:cNvSpPr/>
            <p:nvPr/>
          </p:nvSpPr>
          <p:spPr>
            <a:xfrm>
              <a:off x="3908245" y="5044686"/>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2759" name="pl2759"/>
            <p:cNvSpPr/>
            <p:nvPr/>
          </p:nvSpPr>
          <p:spPr>
            <a:xfrm>
              <a:off x="3908245" y="5131572"/>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2760" name="pl2760"/>
            <p:cNvSpPr/>
            <p:nvPr/>
          </p:nvSpPr>
          <p:spPr>
            <a:xfrm>
              <a:off x="3908245" y="5091471"/>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2761" name="pl2761"/>
            <p:cNvSpPr/>
            <p:nvPr/>
          </p:nvSpPr>
          <p:spPr>
            <a:xfrm>
              <a:off x="3908245" y="5131572"/>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762" name="pl2762"/>
            <p:cNvSpPr/>
            <p:nvPr/>
          </p:nvSpPr>
          <p:spPr>
            <a:xfrm>
              <a:off x="3908245"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63" name="pl2763"/>
            <p:cNvSpPr/>
            <p:nvPr/>
          </p:nvSpPr>
          <p:spPr>
            <a:xfrm>
              <a:off x="3908245" y="5118205"/>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64" name="pl2764"/>
            <p:cNvSpPr/>
            <p:nvPr/>
          </p:nvSpPr>
          <p:spPr>
            <a:xfrm>
              <a:off x="3908245" y="5118205"/>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765" name="pl2765"/>
            <p:cNvSpPr/>
            <p:nvPr/>
          </p:nvSpPr>
          <p:spPr>
            <a:xfrm>
              <a:off x="3908245" y="5104838"/>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2766" name="pl2766"/>
            <p:cNvSpPr/>
            <p:nvPr/>
          </p:nvSpPr>
          <p:spPr>
            <a:xfrm>
              <a:off x="3908245" y="5098155"/>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2767" name="pl2767"/>
            <p:cNvSpPr/>
            <p:nvPr/>
          </p:nvSpPr>
          <p:spPr>
            <a:xfrm>
              <a:off x="3908245" y="5118205"/>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68" name="pl2768"/>
            <p:cNvSpPr/>
            <p:nvPr/>
          </p:nvSpPr>
          <p:spPr>
            <a:xfrm>
              <a:off x="3908245" y="5104838"/>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2769" name="pl2769"/>
            <p:cNvSpPr/>
            <p:nvPr/>
          </p:nvSpPr>
          <p:spPr>
            <a:xfrm>
              <a:off x="3908245" y="5131572"/>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70" name="pl2770"/>
            <p:cNvSpPr/>
            <p:nvPr/>
          </p:nvSpPr>
          <p:spPr>
            <a:xfrm>
              <a:off x="3908245" y="51315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71" name="pl2771"/>
            <p:cNvSpPr/>
            <p:nvPr/>
          </p:nvSpPr>
          <p:spPr>
            <a:xfrm>
              <a:off x="3908245" y="5078104"/>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2772" name="pl2772"/>
            <p:cNvSpPr/>
            <p:nvPr/>
          </p:nvSpPr>
          <p:spPr>
            <a:xfrm>
              <a:off x="3908245" y="511820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73" name="pl2773"/>
            <p:cNvSpPr/>
            <p:nvPr/>
          </p:nvSpPr>
          <p:spPr>
            <a:xfrm>
              <a:off x="3908245" y="509147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74" name="pl2774"/>
            <p:cNvSpPr/>
            <p:nvPr/>
          </p:nvSpPr>
          <p:spPr>
            <a:xfrm>
              <a:off x="3908245"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75" name="pl2775"/>
            <p:cNvSpPr/>
            <p:nvPr/>
          </p:nvSpPr>
          <p:spPr>
            <a:xfrm>
              <a:off x="3908245" y="5111522"/>
              <a:ext cx="896845" cy="26734"/>
            </a:xfrm>
            <a:custGeom>
              <a:avLst/>
              <a:pathLst>
                <a:path w="896845" h="26734">
                  <a:moveTo>
                    <a:pt x="0" y="0"/>
                  </a:moveTo>
                  <a:lnTo>
                    <a:pt x="179369" y="26734"/>
                  </a:lnTo>
                  <a:lnTo>
                    <a:pt x="358738" y="26734"/>
                  </a:lnTo>
                  <a:lnTo>
                    <a:pt x="538107" y="26734"/>
                  </a:lnTo>
                  <a:lnTo>
                    <a:pt x="717476" y="26734"/>
                  </a:lnTo>
                  <a:lnTo>
                    <a:pt x="896845" y="26734"/>
                  </a:lnTo>
                </a:path>
              </a:pathLst>
            </a:custGeom>
            <a:ln w="35231" cap="flat">
              <a:solidFill>
                <a:srgbClr val="BEBEBE">
                  <a:alpha val="69803"/>
                </a:srgbClr>
              </a:solidFill>
              <a:prstDash val="solid"/>
              <a:round/>
            </a:ln>
          </p:spPr>
          <p:txBody>
            <a:bodyPr/>
            <a:lstStyle/>
            <a:p/>
          </p:txBody>
        </p:sp>
        <p:sp>
          <p:nvSpPr>
            <p:cNvPr id="2776" name="pl2776"/>
            <p:cNvSpPr/>
            <p:nvPr/>
          </p:nvSpPr>
          <p:spPr>
            <a:xfrm>
              <a:off x="3908245"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77" name="pl2777"/>
            <p:cNvSpPr/>
            <p:nvPr/>
          </p:nvSpPr>
          <p:spPr>
            <a:xfrm>
              <a:off x="3908245" y="5098155"/>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2778" name="pl2778"/>
            <p:cNvSpPr/>
            <p:nvPr/>
          </p:nvSpPr>
          <p:spPr>
            <a:xfrm>
              <a:off x="3908245" y="5091471"/>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2779" name="pl2779"/>
            <p:cNvSpPr/>
            <p:nvPr/>
          </p:nvSpPr>
          <p:spPr>
            <a:xfrm>
              <a:off x="3908245" y="51315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80" name="pl2780"/>
            <p:cNvSpPr/>
            <p:nvPr/>
          </p:nvSpPr>
          <p:spPr>
            <a:xfrm>
              <a:off x="3908245" y="5118205"/>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2781" name="pl2781"/>
            <p:cNvSpPr/>
            <p:nvPr/>
          </p:nvSpPr>
          <p:spPr>
            <a:xfrm>
              <a:off x="3908245" y="5124889"/>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2782" name="pl2782"/>
            <p:cNvSpPr/>
            <p:nvPr/>
          </p:nvSpPr>
          <p:spPr>
            <a:xfrm>
              <a:off x="3908245" y="5084787"/>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2783" name="pl2783"/>
            <p:cNvSpPr/>
            <p:nvPr/>
          </p:nvSpPr>
          <p:spPr>
            <a:xfrm>
              <a:off x="3908245" y="5111522"/>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2784" name="pl2784"/>
            <p:cNvSpPr/>
            <p:nvPr/>
          </p:nvSpPr>
          <p:spPr>
            <a:xfrm>
              <a:off x="3908245" y="5111522"/>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785" name="pl2785"/>
            <p:cNvSpPr/>
            <p:nvPr/>
          </p:nvSpPr>
          <p:spPr>
            <a:xfrm>
              <a:off x="3908245"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86" name="pl2786"/>
            <p:cNvSpPr/>
            <p:nvPr/>
          </p:nvSpPr>
          <p:spPr>
            <a:xfrm>
              <a:off x="3908245" y="5124889"/>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2787" name="pl2787"/>
            <p:cNvSpPr/>
            <p:nvPr/>
          </p:nvSpPr>
          <p:spPr>
            <a:xfrm>
              <a:off x="3908245"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88" name="pl2788"/>
            <p:cNvSpPr/>
            <p:nvPr/>
          </p:nvSpPr>
          <p:spPr>
            <a:xfrm>
              <a:off x="3908245" y="5078104"/>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2789" name="pl2789"/>
            <p:cNvSpPr/>
            <p:nvPr/>
          </p:nvSpPr>
          <p:spPr>
            <a:xfrm>
              <a:off x="3908245" y="5104838"/>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2790" name="pl2790"/>
            <p:cNvSpPr/>
            <p:nvPr/>
          </p:nvSpPr>
          <p:spPr>
            <a:xfrm>
              <a:off x="3908245" y="5104838"/>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791" name="pl2791"/>
            <p:cNvSpPr/>
            <p:nvPr/>
          </p:nvSpPr>
          <p:spPr>
            <a:xfrm>
              <a:off x="3908245" y="5118205"/>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2792" name="pl2792"/>
            <p:cNvSpPr/>
            <p:nvPr/>
          </p:nvSpPr>
          <p:spPr>
            <a:xfrm>
              <a:off x="3908245"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93" name="pl2793"/>
            <p:cNvSpPr/>
            <p:nvPr/>
          </p:nvSpPr>
          <p:spPr>
            <a:xfrm>
              <a:off x="3908245" y="5104838"/>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2794" name="pl2794"/>
            <p:cNvSpPr/>
            <p:nvPr/>
          </p:nvSpPr>
          <p:spPr>
            <a:xfrm>
              <a:off x="3908245" y="4971167"/>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2795" name="pl2795"/>
            <p:cNvSpPr/>
            <p:nvPr/>
          </p:nvSpPr>
          <p:spPr>
            <a:xfrm>
              <a:off x="3908245" y="5104838"/>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96" name="pl2796"/>
            <p:cNvSpPr/>
            <p:nvPr/>
          </p:nvSpPr>
          <p:spPr>
            <a:xfrm>
              <a:off x="3908245"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97" name="pl2797"/>
            <p:cNvSpPr/>
            <p:nvPr/>
          </p:nvSpPr>
          <p:spPr>
            <a:xfrm>
              <a:off x="3908245" y="5091471"/>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2798" name="pl2798"/>
            <p:cNvSpPr/>
            <p:nvPr/>
          </p:nvSpPr>
          <p:spPr>
            <a:xfrm>
              <a:off x="3908245"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99" name="pl2799"/>
            <p:cNvSpPr/>
            <p:nvPr/>
          </p:nvSpPr>
          <p:spPr>
            <a:xfrm>
              <a:off x="3908245" y="5064737"/>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2800" name="pl2800"/>
            <p:cNvSpPr/>
            <p:nvPr/>
          </p:nvSpPr>
          <p:spPr>
            <a:xfrm>
              <a:off x="3908245"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01" name="pl2801"/>
            <p:cNvSpPr/>
            <p:nvPr/>
          </p:nvSpPr>
          <p:spPr>
            <a:xfrm>
              <a:off x="3908245" y="5124889"/>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2802" name="pl2802"/>
            <p:cNvSpPr/>
            <p:nvPr/>
          </p:nvSpPr>
          <p:spPr>
            <a:xfrm>
              <a:off x="3908245" y="5111522"/>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2803" name="pl2803"/>
            <p:cNvSpPr/>
            <p:nvPr/>
          </p:nvSpPr>
          <p:spPr>
            <a:xfrm>
              <a:off x="3908245" y="5131572"/>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804" name="pl2804"/>
            <p:cNvSpPr/>
            <p:nvPr/>
          </p:nvSpPr>
          <p:spPr>
            <a:xfrm>
              <a:off x="3908245" y="5104838"/>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2805" name="pl2805"/>
            <p:cNvSpPr/>
            <p:nvPr/>
          </p:nvSpPr>
          <p:spPr>
            <a:xfrm>
              <a:off x="3908245" y="5124889"/>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2806" name="pl2806"/>
            <p:cNvSpPr/>
            <p:nvPr/>
          </p:nvSpPr>
          <p:spPr>
            <a:xfrm>
              <a:off x="3908245" y="5118205"/>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2807" name="pl2807"/>
            <p:cNvSpPr/>
            <p:nvPr/>
          </p:nvSpPr>
          <p:spPr>
            <a:xfrm>
              <a:off x="3908245" y="5091471"/>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2808" name="pl2808"/>
            <p:cNvSpPr/>
            <p:nvPr/>
          </p:nvSpPr>
          <p:spPr>
            <a:xfrm>
              <a:off x="3908245" y="5104838"/>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2809" name="pl2809"/>
            <p:cNvSpPr/>
            <p:nvPr/>
          </p:nvSpPr>
          <p:spPr>
            <a:xfrm>
              <a:off x="3908245" y="5124889"/>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810" name="pl2810"/>
            <p:cNvSpPr/>
            <p:nvPr/>
          </p:nvSpPr>
          <p:spPr>
            <a:xfrm>
              <a:off x="3908245" y="5124889"/>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2811" name="pl2811"/>
            <p:cNvSpPr/>
            <p:nvPr/>
          </p:nvSpPr>
          <p:spPr>
            <a:xfrm>
              <a:off x="3908245" y="5111522"/>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2812" name="pl2812"/>
            <p:cNvSpPr/>
            <p:nvPr/>
          </p:nvSpPr>
          <p:spPr>
            <a:xfrm>
              <a:off x="3908245" y="5124889"/>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813" name="pl2813"/>
            <p:cNvSpPr/>
            <p:nvPr/>
          </p:nvSpPr>
          <p:spPr>
            <a:xfrm>
              <a:off x="3908245" y="5104838"/>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814" name="pl2814"/>
            <p:cNvSpPr/>
            <p:nvPr/>
          </p:nvSpPr>
          <p:spPr>
            <a:xfrm>
              <a:off x="3908245" y="5111522"/>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815" name="pl2815"/>
            <p:cNvSpPr/>
            <p:nvPr/>
          </p:nvSpPr>
          <p:spPr>
            <a:xfrm>
              <a:off x="3908245" y="5091471"/>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2816" name="pl2816"/>
            <p:cNvSpPr/>
            <p:nvPr/>
          </p:nvSpPr>
          <p:spPr>
            <a:xfrm>
              <a:off x="3908245" y="5118205"/>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2817" name="pl2817"/>
            <p:cNvSpPr/>
            <p:nvPr/>
          </p:nvSpPr>
          <p:spPr>
            <a:xfrm>
              <a:off x="3908245" y="5124889"/>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40651" cap="flat">
              <a:solidFill>
                <a:srgbClr val="000000">
                  <a:alpha val="100000"/>
                </a:srgbClr>
              </a:solidFill>
              <a:prstDash val="solid"/>
              <a:round/>
            </a:ln>
          </p:spPr>
          <p:txBody>
            <a:bodyPr/>
            <a:lstStyle/>
            <a:p/>
          </p:txBody>
        </p:sp>
        <p:sp>
          <p:nvSpPr>
            <p:cNvPr id="2818" name="pl2818"/>
            <p:cNvSpPr/>
            <p:nvPr/>
          </p:nvSpPr>
          <p:spPr>
            <a:xfrm>
              <a:off x="3908245" y="5124889"/>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F166E9">
                  <a:alpha val="100000"/>
                </a:srgbClr>
              </a:solidFill>
              <a:prstDash val="solid"/>
              <a:round/>
            </a:ln>
          </p:spPr>
          <p:txBody>
            <a:bodyPr/>
            <a:lstStyle/>
            <a:p/>
          </p:txBody>
        </p:sp>
        <p:sp>
          <p:nvSpPr>
            <p:cNvPr id="2819" name="pl2819"/>
            <p:cNvSpPr/>
            <p:nvPr/>
          </p:nvSpPr>
          <p:spPr>
            <a:xfrm>
              <a:off x="3863402" y="5138256"/>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820" name="tx2820"/>
            <p:cNvSpPr/>
            <p:nvPr/>
          </p:nvSpPr>
          <p:spPr>
            <a:xfrm>
              <a:off x="3878100" y="496829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821" name="tx2821"/>
            <p:cNvSpPr/>
            <p:nvPr/>
          </p:nvSpPr>
          <p:spPr>
            <a:xfrm>
              <a:off x="4057469" y="496161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822" name="tx2822"/>
            <p:cNvSpPr/>
            <p:nvPr/>
          </p:nvSpPr>
          <p:spPr>
            <a:xfrm>
              <a:off x="4236838" y="496829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823" name="tx2823"/>
            <p:cNvSpPr/>
            <p:nvPr/>
          </p:nvSpPr>
          <p:spPr>
            <a:xfrm>
              <a:off x="4416207" y="496829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824" name="tx2824"/>
            <p:cNvSpPr/>
            <p:nvPr/>
          </p:nvSpPr>
          <p:spPr>
            <a:xfrm>
              <a:off x="4595577" y="496161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825" name="tx2825"/>
            <p:cNvSpPr/>
            <p:nvPr/>
          </p:nvSpPr>
          <p:spPr>
            <a:xfrm>
              <a:off x="4774946" y="49736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826" name="rc2826"/>
            <p:cNvSpPr/>
            <p:nvPr/>
          </p:nvSpPr>
          <p:spPr>
            <a:xfrm>
              <a:off x="3863402" y="5439416"/>
              <a:ext cx="986530" cy="367596"/>
            </a:xfrm>
            <a:prstGeom prst="rect">
              <a:avLst/>
            </a:prstGeom>
            <a:solidFill>
              <a:srgbClr val="EBEBEB">
                <a:alpha val="100000"/>
              </a:srgbClr>
            </a:solidFill>
          </p:spPr>
          <p:txBody>
            <a:bodyPr/>
            <a:lstStyle/>
            <a:p/>
          </p:txBody>
        </p:sp>
        <p:sp>
          <p:nvSpPr>
            <p:cNvPr id="2827" name="pl2827"/>
            <p:cNvSpPr/>
            <p:nvPr/>
          </p:nvSpPr>
          <p:spPr>
            <a:xfrm>
              <a:off x="3863402" y="570675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828" name="pl2828"/>
            <p:cNvSpPr/>
            <p:nvPr/>
          </p:nvSpPr>
          <p:spPr>
            <a:xfrm>
              <a:off x="3863402" y="553967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829" name="pl2829"/>
            <p:cNvSpPr/>
            <p:nvPr/>
          </p:nvSpPr>
          <p:spPr>
            <a:xfrm>
              <a:off x="3997929"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30" name="pl2830"/>
            <p:cNvSpPr/>
            <p:nvPr/>
          </p:nvSpPr>
          <p:spPr>
            <a:xfrm>
              <a:off x="4177298"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31" name="pl2831"/>
            <p:cNvSpPr/>
            <p:nvPr/>
          </p:nvSpPr>
          <p:spPr>
            <a:xfrm>
              <a:off x="4356668"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32" name="pl2832"/>
            <p:cNvSpPr/>
            <p:nvPr/>
          </p:nvSpPr>
          <p:spPr>
            <a:xfrm>
              <a:off x="4536037"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33" name="pl2833"/>
            <p:cNvSpPr/>
            <p:nvPr/>
          </p:nvSpPr>
          <p:spPr>
            <a:xfrm>
              <a:off x="4715406"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34" name="pl2834"/>
            <p:cNvSpPr/>
            <p:nvPr/>
          </p:nvSpPr>
          <p:spPr>
            <a:xfrm>
              <a:off x="3863402" y="579030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835" name="pl2835"/>
            <p:cNvSpPr/>
            <p:nvPr/>
          </p:nvSpPr>
          <p:spPr>
            <a:xfrm>
              <a:off x="3863402" y="562321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836" name="pl2836"/>
            <p:cNvSpPr/>
            <p:nvPr/>
          </p:nvSpPr>
          <p:spPr>
            <a:xfrm>
              <a:off x="3863402" y="545612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837" name="pl2837"/>
            <p:cNvSpPr/>
            <p:nvPr/>
          </p:nvSpPr>
          <p:spPr>
            <a:xfrm>
              <a:off x="3908245"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838" name="pl2838"/>
            <p:cNvSpPr/>
            <p:nvPr/>
          </p:nvSpPr>
          <p:spPr>
            <a:xfrm>
              <a:off x="4087614"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839" name="pl2839"/>
            <p:cNvSpPr/>
            <p:nvPr/>
          </p:nvSpPr>
          <p:spPr>
            <a:xfrm>
              <a:off x="4266983"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840" name="pl2840"/>
            <p:cNvSpPr/>
            <p:nvPr/>
          </p:nvSpPr>
          <p:spPr>
            <a:xfrm>
              <a:off x="4446352"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841" name="pl2841"/>
            <p:cNvSpPr/>
            <p:nvPr/>
          </p:nvSpPr>
          <p:spPr>
            <a:xfrm>
              <a:off x="4625721"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842" name="pl2842"/>
            <p:cNvSpPr/>
            <p:nvPr/>
          </p:nvSpPr>
          <p:spPr>
            <a:xfrm>
              <a:off x="4805091"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843" name="pl2843"/>
            <p:cNvSpPr/>
            <p:nvPr/>
          </p:nvSpPr>
          <p:spPr>
            <a:xfrm>
              <a:off x="3908245" y="5770253"/>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2844" name="pl2844"/>
            <p:cNvSpPr/>
            <p:nvPr/>
          </p:nvSpPr>
          <p:spPr>
            <a:xfrm>
              <a:off x="3908245" y="5756886"/>
              <a:ext cx="896845" cy="6683"/>
            </a:xfrm>
            <a:custGeom>
              <a:avLst/>
              <a:pathLst>
                <a:path w="896845" h="6683">
                  <a:moveTo>
                    <a:pt x="0" y="6683"/>
                  </a:moveTo>
                  <a:lnTo>
                    <a:pt x="179369" y="6683"/>
                  </a:lnTo>
                  <a:lnTo>
                    <a:pt x="358738" y="6683"/>
                  </a:lnTo>
                  <a:lnTo>
                    <a:pt x="538107" y="6683"/>
                  </a:lnTo>
                  <a:lnTo>
                    <a:pt x="717476" y="0"/>
                  </a:lnTo>
                  <a:lnTo>
                    <a:pt x="896845" y="0"/>
                  </a:lnTo>
                </a:path>
              </a:pathLst>
            </a:custGeom>
            <a:ln w="40651" cap="flat">
              <a:solidFill>
                <a:srgbClr val="BEBEBE">
                  <a:alpha val="69803"/>
                </a:srgbClr>
              </a:solidFill>
              <a:prstDash val="solid"/>
              <a:round/>
            </a:ln>
          </p:spPr>
          <p:txBody>
            <a:bodyPr/>
            <a:lstStyle/>
            <a:p/>
          </p:txBody>
        </p:sp>
        <p:sp>
          <p:nvSpPr>
            <p:cNvPr id="2845" name="pl2845"/>
            <p:cNvSpPr/>
            <p:nvPr/>
          </p:nvSpPr>
          <p:spPr>
            <a:xfrm>
              <a:off x="3908245" y="5783621"/>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846" name="pl2846"/>
            <p:cNvSpPr/>
            <p:nvPr/>
          </p:nvSpPr>
          <p:spPr>
            <a:xfrm>
              <a:off x="3908245" y="5763570"/>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2847" name="pl2847"/>
            <p:cNvSpPr/>
            <p:nvPr/>
          </p:nvSpPr>
          <p:spPr>
            <a:xfrm>
              <a:off x="3908245" y="5763570"/>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848" name="pl2848"/>
            <p:cNvSpPr/>
            <p:nvPr/>
          </p:nvSpPr>
          <p:spPr>
            <a:xfrm>
              <a:off x="3908245" y="5716785"/>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2849" name="pl2849"/>
            <p:cNvSpPr/>
            <p:nvPr/>
          </p:nvSpPr>
          <p:spPr>
            <a:xfrm>
              <a:off x="3908245" y="5696734"/>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2850" name="pl2850"/>
            <p:cNvSpPr/>
            <p:nvPr/>
          </p:nvSpPr>
          <p:spPr>
            <a:xfrm>
              <a:off x="3908245" y="5783621"/>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2851" name="pl2851"/>
            <p:cNvSpPr/>
            <p:nvPr/>
          </p:nvSpPr>
          <p:spPr>
            <a:xfrm>
              <a:off x="3908245" y="5743519"/>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2852" name="pl2852"/>
            <p:cNvSpPr/>
            <p:nvPr/>
          </p:nvSpPr>
          <p:spPr>
            <a:xfrm>
              <a:off x="3908245" y="5783621"/>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853" name="pl2853"/>
            <p:cNvSpPr/>
            <p:nvPr/>
          </p:nvSpPr>
          <p:spPr>
            <a:xfrm>
              <a:off x="3908245"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54" name="pl2854"/>
            <p:cNvSpPr/>
            <p:nvPr/>
          </p:nvSpPr>
          <p:spPr>
            <a:xfrm>
              <a:off x="3908245" y="5770253"/>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55" name="pl2855"/>
            <p:cNvSpPr/>
            <p:nvPr/>
          </p:nvSpPr>
          <p:spPr>
            <a:xfrm>
              <a:off x="3908245" y="5770253"/>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856" name="pl2856"/>
            <p:cNvSpPr/>
            <p:nvPr/>
          </p:nvSpPr>
          <p:spPr>
            <a:xfrm>
              <a:off x="3908245" y="5756886"/>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2857" name="pl2857"/>
            <p:cNvSpPr/>
            <p:nvPr/>
          </p:nvSpPr>
          <p:spPr>
            <a:xfrm>
              <a:off x="3908245" y="5750203"/>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2858" name="pl2858"/>
            <p:cNvSpPr/>
            <p:nvPr/>
          </p:nvSpPr>
          <p:spPr>
            <a:xfrm>
              <a:off x="3908245" y="5770253"/>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59" name="pl2859"/>
            <p:cNvSpPr/>
            <p:nvPr/>
          </p:nvSpPr>
          <p:spPr>
            <a:xfrm>
              <a:off x="3908245" y="5756886"/>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2860" name="pl2860"/>
            <p:cNvSpPr/>
            <p:nvPr/>
          </p:nvSpPr>
          <p:spPr>
            <a:xfrm>
              <a:off x="3908245" y="5783621"/>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61" name="pl2861"/>
            <p:cNvSpPr/>
            <p:nvPr/>
          </p:nvSpPr>
          <p:spPr>
            <a:xfrm>
              <a:off x="3908245" y="578362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62" name="pl2862"/>
            <p:cNvSpPr/>
            <p:nvPr/>
          </p:nvSpPr>
          <p:spPr>
            <a:xfrm>
              <a:off x="3908245" y="5730152"/>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2863" name="pl2863"/>
            <p:cNvSpPr/>
            <p:nvPr/>
          </p:nvSpPr>
          <p:spPr>
            <a:xfrm>
              <a:off x="3908245" y="577025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64" name="pl2864"/>
            <p:cNvSpPr/>
            <p:nvPr/>
          </p:nvSpPr>
          <p:spPr>
            <a:xfrm>
              <a:off x="3908245" y="574351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65" name="pl2865"/>
            <p:cNvSpPr/>
            <p:nvPr/>
          </p:nvSpPr>
          <p:spPr>
            <a:xfrm>
              <a:off x="3908245"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66" name="pl2866"/>
            <p:cNvSpPr/>
            <p:nvPr/>
          </p:nvSpPr>
          <p:spPr>
            <a:xfrm>
              <a:off x="3908245" y="5763570"/>
              <a:ext cx="896845" cy="26734"/>
            </a:xfrm>
            <a:custGeom>
              <a:avLst/>
              <a:pathLst>
                <a:path w="896845" h="26734">
                  <a:moveTo>
                    <a:pt x="0" y="0"/>
                  </a:moveTo>
                  <a:lnTo>
                    <a:pt x="179369" y="26734"/>
                  </a:lnTo>
                  <a:lnTo>
                    <a:pt x="358738" y="26734"/>
                  </a:lnTo>
                  <a:lnTo>
                    <a:pt x="538107" y="26734"/>
                  </a:lnTo>
                  <a:lnTo>
                    <a:pt x="717476" y="26734"/>
                  </a:lnTo>
                  <a:lnTo>
                    <a:pt x="896845" y="26734"/>
                  </a:lnTo>
                </a:path>
              </a:pathLst>
            </a:custGeom>
            <a:ln w="35231" cap="flat">
              <a:solidFill>
                <a:srgbClr val="BEBEBE">
                  <a:alpha val="69803"/>
                </a:srgbClr>
              </a:solidFill>
              <a:prstDash val="solid"/>
              <a:round/>
            </a:ln>
          </p:spPr>
          <p:txBody>
            <a:bodyPr/>
            <a:lstStyle/>
            <a:p/>
          </p:txBody>
        </p:sp>
        <p:sp>
          <p:nvSpPr>
            <p:cNvPr id="2867" name="pl2867"/>
            <p:cNvSpPr/>
            <p:nvPr/>
          </p:nvSpPr>
          <p:spPr>
            <a:xfrm>
              <a:off x="3908245"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68" name="pl2868"/>
            <p:cNvSpPr/>
            <p:nvPr/>
          </p:nvSpPr>
          <p:spPr>
            <a:xfrm>
              <a:off x="3908245" y="5750203"/>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2869" name="pl2869"/>
            <p:cNvSpPr/>
            <p:nvPr/>
          </p:nvSpPr>
          <p:spPr>
            <a:xfrm>
              <a:off x="3908245" y="5743519"/>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2870" name="pl2870"/>
            <p:cNvSpPr/>
            <p:nvPr/>
          </p:nvSpPr>
          <p:spPr>
            <a:xfrm>
              <a:off x="3908245" y="578362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71" name="pl2871"/>
            <p:cNvSpPr/>
            <p:nvPr/>
          </p:nvSpPr>
          <p:spPr>
            <a:xfrm>
              <a:off x="3908245" y="5770253"/>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2872" name="pl2872"/>
            <p:cNvSpPr/>
            <p:nvPr/>
          </p:nvSpPr>
          <p:spPr>
            <a:xfrm>
              <a:off x="3908245" y="5776937"/>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2873" name="pl2873"/>
            <p:cNvSpPr/>
            <p:nvPr/>
          </p:nvSpPr>
          <p:spPr>
            <a:xfrm>
              <a:off x="3908245" y="5736836"/>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2874" name="pl2874"/>
            <p:cNvSpPr/>
            <p:nvPr/>
          </p:nvSpPr>
          <p:spPr>
            <a:xfrm>
              <a:off x="3908245" y="5763570"/>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2875" name="pl2875"/>
            <p:cNvSpPr/>
            <p:nvPr/>
          </p:nvSpPr>
          <p:spPr>
            <a:xfrm>
              <a:off x="3908245" y="5763570"/>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876" name="pl2876"/>
            <p:cNvSpPr/>
            <p:nvPr/>
          </p:nvSpPr>
          <p:spPr>
            <a:xfrm>
              <a:off x="3908245"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77" name="pl2877"/>
            <p:cNvSpPr/>
            <p:nvPr/>
          </p:nvSpPr>
          <p:spPr>
            <a:xfrm>
              <a:off x="3908245" y="5776937"/>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2878" name="pl2878"/>
            <p:cNvSpPr/>
            <p:nvPr/>
          </p:nvSpPr>
          <p:spPr>
            <a:xfrm>
              <a:off x="3908245"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79" name="pl2879"/>
            <p:cNvSpPr/>
            <p:nvPr/>
          </p:nvSpPr>
          <p:spPr>
            <a:xfrm>
              <a:off x="3908245" y="5730152"/>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2880" name="pl2880"/>
            <p:cNvSpPr/>
            <p:nvPr/>
          </p:nvSpPr>
          <p:spPr>
            <a:xfrm>
              <a:off x="3908245" y="5756886"/>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2881" name="pl2881"/>
            <p:cNvSpPr/>
            <p:nvPr/>
          </p:nvSpPr>
          <p:spPr>
            <a:xfrm>
              <a:off x="3908245" y="5756886"/>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882" name="pl2882"/>
            <p:cNvSpPr/>
            <p:nvPr/>
          </p:nvSpPr>
          <p:spPr>
            <a:xfrm>
              <a:off x="3908245" y="5770253"/>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2883" name="pl2883"/>
            <p:cNvSpPr/>
            <p:nvPr/>
          </p:nvSpPr>
          <p:spPr>
            <a:xfrm>
              <a:off x="3908245"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84" name="pl2884"/>
            <p:cNvSpPr/>
            <p:nvPr/>
          </p:nvSpPr>
          <p:spPr>
            <a:xfrm>
              <a:off x="3908245" y="5756886"/>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2885" name="pl2885"/>
            <p:cNvSpPr/>
            <p:nvPr/>
          </p:nvSpPr>
          <p:spPr>
            <a:xfrm>
              <a:off x="3908245" y="5623215"/>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2886" name="pl2886"/>
            <p:cNvSpPr/>
            <p:nvPr/>
          </p:nvSpPr>
          <p:spPr>
            <a:xfrm>
              <a:off x="3908245" y="5756886"/>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87" name="pl2887"/>
            <p:cNvSpPr/>
            <p:nvPr/>
          </p:nvSpPr>
          <p:spPr>
            <a:xfrm>
              <a:off x="3908245"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88" name="pl2888"/>
            <p:cNvSpPr/>
            <p:nvPr/>
          </p:nvSpPr>
          <p:spPr>
            <a:xfrm>
              <a:off x="3908245" y="5743519"/>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2889" name="pl2889"/>
            <p:cNvSpPr/>
            <p:nvPr/>
          </p:nvSpPr>
          <p:spPr>
            <a:xfrm>
              <a:off x="3908245"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90" name="pl2890"/>
            <p:cNvSpPr/>
            <p:nvPr/>
          </p:nvSpPr>
          <p:spPr>
            <a:xfrm>
              <a:off x="3908245" y="5716785"/>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2891" name="pl2891"/>
            <p:cNvSpPr/>
            <p:nvPr/>
          </p:nvSpPr>
          <p:spPr>
            <a:xfrm>
              <a:off x="3908245"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92" name="pl2892"/>
            <p:cNvSpPr/>
            <p:nvPr/>
          </p:nvSpPr>
          <p:spPr>
            <a:xfrm>
              <a:off x="3908245" y="5776937"/>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2893" name="pl2893"/>
            <p:cNvSpPr/>
            <p:nvPr/>
          </p:nvSpPr>
          <p:spPr>
            <a:xfrm>
              <a:off x="3908245" y="5763570"/>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2894" name="pl2894"/>
            <p:cNvSpPr/>
            <p:nvPr/>
          </p:nvSpPr>
          <p:spPr>
            <a:xfrm>
              <a:off x="3908245" y="5783621"/>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895" name="pl2895"/>
            <p:cNvSpPr/>
            <p:nvPr/>
          </p:nvSpPr>
          <p:spPr>
            <a:xfrm>
              <a:off x="3908245" y="5756886"/>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2896" name="pl2896"/>
            <p:cNvSpPr/>
            <p:nvPr/>
          </p:nvSpPr>
          <p:spPr>
            <a:xfrm>
              <a:off x="3908245" y="5776937"/>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2897" name="pl2897"/>
            <p:cNvSpPr/>
            <p:nvPr/>
          </p:nvSpPr>
          <p:spPr>
            <a:xfrm>
              <a:off x="3908245" y="5770253"/>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2898" name="pl2898"/>
            <p:cNvSpPr/>
            <p:nvPr/>
          </p:nvSpPr>
          <p:spPr>
            <a:xfrm>
              <a:off x="3908245" y="5743519"/>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2899" name="pl2899"/>
            <p:cNvSpPr/>
            <p:nvPr/>
          </p:nvSpPr>
          <p:spPr>
            <a:xfrm>
              <a:off x="3908245" y="5756886"/>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2900" name="pl2900"/>
            <p:cNvSpPr/>
            <p:nvPr/>
          </p:nvSpPr>
          <p:spPr>
            <a:xfrm>
              <a:off x="3908245" y="5776937"/>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901" name="pl2901"/>
            <p:cNvSpPr/>
            <p:nvPr/>
          </p:nvSpPr>
          <p:spPr>
            <a:xfrm>
              <a:off x="3908245" y="5776937"/>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2902" name="pl2902"/>
            <p:cNvSpPr/>
            <p:nvPr/>
          </p:nvSpPr>
          <p:spPr>
            <a:xfrm>
              <a:off x="3908245" y="5763570"/>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2903" name="pl2903"/>
            <p:cNvSpPr/>
            <p:nvPr/>
          </p:nvSpPr>
          <p:spPr>
            <a:xfrm>
              <a:off x="3908245" y="5776937"/>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904" name="pl2904"/>
            <p:cNvSpPr/>
            <p:nvPr/>
          </p:nvSpPr>
          <p:spPr>
            <a:xfrm>
              <a:off x="3908245" y="5756886"/>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905" name="pl2905"/>
            <p:cNvSpPr/>
            <p:nvPr/>
          </p:nvSpPr>
          <p:spPr>
            <a:xfrm>
              <a:off x="3908245" y="5763570"/>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906" name="pl2906"/>
            <p:cNvSpPr/>
            <p:nvPr/>
          </p:nvSpPr>
          <p:spPr>
            <a:xfrm>
              <a:off x="3908245" y="5743519"/>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2907" name="pl2907"/>
            <p:cNvSpPr/>
            <p:nvPr/>
          </p:nvSpPr>
          <p:spPr>
            <a:xfrm>
              <a:off x="3908245" y="5770253"/>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2908" name="pl2908"/>
            <p:cNvSpPr/>
            <p:nvPr/>
          </p:nvSpPr>
          <p:spPr>
            <a:xfrm>
              <a:off x="3908245" y="5756886"/>
              <a:ext cx="896845" cy="6683"/>
            </a:xfrm>
            <a:custGeom>
              <a:avLst/>
              <a:pathLst>
                <a:path w="896845" h="6683">
                  <a:moveTo>
                    <a:pt x="0" y="6683"/>
                  </a:moveTo>
                  <a:lnTo>
                    <a:pt x="179369" y="6683"/>
                  </a:lnTo>
                  <a:lnTo>
                    <a:pt x="358738" y="6683"/>
                  </a:lnTo>
                  <a:lnTo>
                    <a:pt x="538107" y="6683"/>
                  </a:lnTo>
                  <a:lnTo>
                    <a:pt x="717476" y="0"/>
                  </a:lnTo>
                  <a:lnTo>
                    <a:pt x="896845" y="0"/>
                  </a:lnTo>
                </a:path>
              </a:pathLst>
            </a:custGeom>
            <a:ln w="40651" cap="flat">
              <a:solidFill>
                <a:srgbClr val="000000">
                  <a:alpha val="100000"/>
                </a:srgbClr>
              </a:solidFill>
              <a:prstDash val="solid"/>
              <a:round/>
            </a:ln>
          </p:spPr>
          <p:txBody>
            <a:bodyPr/>
            <a:lstStyle/>
            <a:p/>
          </p:txBody>
        </p:sp>
        <p:sp>
          <p:nvSpPr>
            <p:cNvPr id="2909" name="pl2909"/>
            <p:cNvSpPr/>
            <p:nvPr/>
          </p:nvSpPr>
          <p:spPr>
            <a:xfrm>
              <a:off x="3908245" y="5756886"/>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FF6B96">
                  <a:alpha val="100000"/>
                </a:srgbClr>
              </a:solidFill>
              <a:prstDash val="solid"/>
              <a:round/>
            </a:ln>
          </p:spPr>
          <p:txBody>
            <a:bodyPr/>
            <a:lstStyle/>
            <a:p/>
          </p:txBody>
        </p:sp>
        <p:sp>
          <p:nvSpPr>
            <p:cNvPr id="2910" name="pl2910"/>
            <p:cNvSpPr/>
            <p:nvPr/>
          </p:nvSpPr>
          <p:spPr>
            <a:xfrm>
              <a:off x="3863402" y="5790304"/>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911" name="tx2911"/>
            <p:cNvSpPr/>
            <p:nvPr/>
          </p:nvSpPr>
          <p:spPr>
            <a:xfrm>
              <a:off x="3878100" y="5600613"/>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912" name="tx2912"/>
            <p:cNvSpPr/>
            <p:nvPr/>
          </p:nvSpPr>
          <p:spPr>
            <a:xfrm>
              <a:off x="4057469" y="5600613"/>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913" name="tx2913"/>
            <p:cNvSpPr/>
            <p:nvPr/>
          </p:nvSpPr>
          <p:spPr>
            <a:xfrm>
              <a:off x="4236838" y="5600613"/>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914" name="tx2914"/>
            <p:cNvSpPr/>
            <p:nvPr/>
          </p:nvSpPr>
          <p:spPr>
            <a:xfrm>
              <a:off x="4416207" y="5600613"/>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915" name="tx2915"/>
            <p:cNvSpPr/>
            <p:nvPr/>
          </p:nvSpPr>
          <p:spPr>
            <a:xfrm>
              <a:off x="4595577" y="5593665"/>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916" name="tx2916"/>
            <p:cNvSpPr/>
            <p:nvPr/>
          </p:nvSpPr>
          <p:spPr>
            <a:xfrm>
              <a:off x="4774946" y="5593665"/>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917" name="rc2917"/>
            <p:cNvSpPr/>
            <p:nvPr/>
          </p:nvSpPr>
          <p:spPr>
            <a:xfrm>
              <a:off x="4919522" y="875080"/>
              <a:ext cx="986530" cy="367596"/>
            </a:xfrm>
            <a:prstGeom prst="rect">
              <a:avLst/>
            </a:prstGeom>
            <a:solidFill>
              <a:srgbClr val="EBEBEB">
                <a:alpha val="100000"/>
              </a:srgbClr>
            </a:solidFill>
          </p:spPr>
          <p:txBody>
            <a:bodyPr/>
            <a:lstStyle/>
            <a:p/>
          </p:txBody>
        </p:sp>
        <p:sp>
          <p:nvSpPr>
            <p:cNvPr id="2918" name="pl2918"/>
            <p:cNvSpPr/>
            <p:nvPr/>
          </p:nvSpPr>
          <p:spPr>
            <a:xfrm>
              <a:off x="4919522" y="114242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919" name="pl2919"/>
            <p:cNvSpPr/>
            <p:nvPr/>
          </p:nvSpPr>
          <p:spPr>
            <a:xfrm>
              <a:off x="4919522" y="97533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920" name="pl2920"/>
            <p:cNvSpPr/>
            <p:nvPr/>
          </p:nvSpPr>
          <p:spPr>
            <a:xfrm>
              <a:off x="5054049"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921" name="pl2921"/>
            <p:cNvSpPr/>
            <p:nvPr/>
          </p:nvSpPr>
          <p:spPr>
            <a:xfrm>
              <a:off x="5233418"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922" name="pl2922"/>
            <p:cNvSpPr/>
            <p:nvPr/>
          </p:nvSpPr>
          <p:spPr>
            <a:xfrm>
              <a:off x="5412787"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923" name="pl2923"/>
            <p:cNvSpPr/>
            <p:nvPr/>
          </p:nvSpPr>
          <p:spPr>
            <a:xfrm>
              <a:off x="5592156"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924" name="pl2924"/>
            <p:cNvSpPr/>
            <p:nvPr/>
          </p:nvSpPr>
          <p:spPr>
            <a:xfrm>
              <a:off x="5771525"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925" name="pl2925"/>
            <p:cNvSpPr/>
            <p:nvPr/>
          </p:nvSpPr>
          <p:spPr>
            <a:xfrm>
              <a:off x="4919522" y="122596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926" name="pl2926"/>
            <p:cNvSpPr/>
            <p:nvPr/>
          </p:nvSpPr>
          <p:spPr>
            <a:xfrm>
              <a:off x="4919522" y="105887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927" name="pl2927"/>
            <p:cNvSpPr/>
            <p:nvPr/>
          </p:nvSpPr>
          <p:spPr>
            <a:xfrm>
              <a:off x="4919522" y="89178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928" name="pl2928"/>
            <p:cNvSpPr/>
            <p:nvPr/>
          </p:nvSpPr>
          <p:spPr>
            <a:xfrm>
              <a:off x="4964364"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29" name="pl2929"/>
            <p:cNvSpPr/>
            <p:nvPr/>
          </p:nvSpPr>
          <p:spPr>
            <a:xfrm>
              <a:off x="5143733"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30" name="pl2930"/>
            <p:cNvSpPr/>
            <p:nvPr/>
          </p:nvSpPr>
          <p:spPr>
            <a:xfrm>
              <a:off x="5323102"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31" name="pl2931"/>
            <p:cNvSpPr/>
            <p:nvPr/>
          </p:nvSpPr>
          <p:spPr>
            <a:xfrm>
              <a:off x="5502472"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32" name="pl2932"/>
            <p:cNvSpPr/>
            <p:nvPr/>
          </p:nvSpPr>
          <p:spPr>
            <a:xfrm>
              <a:off x="5681841"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33" name="pl2933"/>
            <p:cNvSpPr/>
            <p:nvPr/>
          </p:nvSpPr>
          <p:spPr>
            <a:xfrm>
              <a:off x="5861210"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34" name="pl2934"/>
            <p:cNvSpPr/>
            <p:nvPr/>
          </p:nvSpPr>
          <p:spPr>
            <a:xfrm>
              <a:off x="4964364" y="1205917"/>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2935" name="pl2935"/>
            <p:cNvSpPr/>
            <p:nvPr/>
          </p:nvSpPr>
          <p:spPr>
            <a:xfrm>
              <a:off x="4964364" y="1132397"/>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40651" cap="flat">
              <a:solidFill>
                <a:srgbClr val="BEBEBE">
                  <a:alpha val="69803"/>
                </a:srgbClr>
              </a:solidFill>
              <a:prstDash val="solid"/>
              <a:round/>
            </a:ln>
          </p:spPr>
          <p:txBody>
            <a:bodyPr/>
            <a:lstStyle/>
            <a:p/>
          </p:txBody>
        </p:sp>
        <p:sp>
          <p:nvSpPr>
            <p:cNvPr id="2936" name="pl2936"/>
            <p:cNvSpPr/>
            <p:nvPr/>
          </p:nvSpPr>
          <p:spPr>
            <a:xfrm>
              <a:off x="4964364" y="121928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937" name="pl2937"/>
            <p:cNvSpPr/>
            <p:nvPr/>
          </p:nvSpPr>
          <p:spPr>
            <a:xfrm>
              <a:off x="4964364" y="1199233"/>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2938" name="pl2938"/>
            <p:cNvSpPr/>
            <p:nvPr/>
          </p:nvSpPr>
          <p:spPr>
            <a:xfrm>
              <a:off x="4964364" y="1199233"/>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939" name="pl2939"/>
            <p:cNvSpPr/>
            <p:nvPr/>
          </p:nvSpPr>
          <p:spPr>
            <a:xfrm>
              <a:off x="4964364" y="1152448"/>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2940" name="pl2940"/>
            <p:cNvSpPr/>
            <p:nvPr/>
          </p:nvSpPr>
          <p:spPr>
            <a:xfrm>
              <a:off x="4964364" y="1132397"/>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2941" name="pl2941"/>
            <p:cNvSpPr/>
            <p:nvPr/>
          </p:nvSpPr>
          <p:spPr>
            <a:xfrm>
              <a:off x="4964364" y="1219284"/>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2942" name="pl2942"/>
            <p:cNvSpPr/>
            <p:nvPr/>
          </p:nvSpPr>
          <p:spPr>
            <a:xfrm>
              <a:off x="4964364" y="1179182"/>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2943" name="pl2943"/>
            <p:cNvSpPr/>
            <p:nvPr/>
          </p:nvSpPr>
          <p:spPr>
            <a:xfrm>
              <a:off x="4964364" y="1219284"/>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944" name="pl2944"/>
            <p:cNvSpPr/>
            <p:nvPr/>
          </p:nvSpPr>
          <p:spPr>
            <a:xfrm>
              <a:off x="4964364"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45" name="pl2945"/>
            <p:cNvSpPr/>
            <p:nvPr/>
          </p:nvSpPr>
          <p:spPr>
            <a:xfrm>
              <a:off x="4964364" y="1205917"/>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46" name="pl2946"/>
            <p:cNvSpPr/>
            <p:nvPr/>
          </p:nvSpPr>
          <p:spPr>
            <a:xfrm>
              <a:off x="4964364" y="1205917"/>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947" name="pl2947"/>
            <p:cNvSpPr/>
            <p:nvPr/>
          </p:nvSpPr>
          <p:spPr>
            <a:xfrm>
              <a:off x="4964364" y="1192550"/>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2948" name="pl2948"/>
            <p:cNvSpPr/>
            <p:nvPr/>
          </p:nvSpPr>
          <p:spPr>
            <a:xfrm>
              <a:off x="4964364" y="1185866"/>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2949" name="pl2949"/>
            <p:cNvSpPr/>
            <p:nvPr/>
          </p:nvSpPr>
          <p:spPr>
            <a:xfrm>
              <a:off x="4964364" y="1205917"/>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50" name="pl2950"/>
            <p:cNvSpPr/>
            <p:nvPr/>
          </p:nvSpPr>
          <p:spPr>
            <a:xfrm>
              <a:off x="4964364" y="1192550"/>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2951" name="pl2951"/>
            <p:cNvSpPr/>
            <p:nvPr/>
          </p:nvSpPr>
          <p:spPr>
            <a:xfrm>
              <a:off x="4964364" y="1219284"/>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52" name="pl2952"/>
            <p:cNvSpPr/>
            <p:nvPr/>
          </p:nvSpPr>
          <p:spPr>
            <a:xfrm>
              <a:off x="4964364" y="121928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53" name="pl2953"/>
            <p:cNvSpPr/>
            <p:nvPr/>
          </p:nvSpPr>
          <p:spPr>
            <a:xfrm>
              <a:off x="4964364" y="1165815"/>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2954" name="pl2954"/>
            <p:cNvSpPr/>
            <p:nvPr/>
          </p:nvSpPr>
          <p:spPr>
            <a:xfrm>
              <a:off x="4964364" y="120591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55" name="pl2955"/>
            <p:cNvSpPr/>
            <p:nvPr/>
          </p:nvSpPr>
          <p:spPr>
            <a:xfrm>
              <a:off x="4964364" y="117918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56" name="pl2956"/>
            <p:cNvSpPr/>
            <p:nvPr/>
          </p:nvSpPr>
          <p:spPr>
            <a:xfrm>
              <a:off x="4964364"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57" name="pl2957"/>
            <p:cNvSpPr/>
            <p:nvPr/>
          </p:nvSpPr>
          <p:spPr>
            <a:xfrm>
              <a:off x="4964364" y="1199233"/>
              <a:ext cx="896845" cy="26734"/>
            </a:xfrm>
            <a:custGeom>
              <a:avLst/>
              <a:pathLst>
                <a:path w="896845" h="26734">
                  <a:moveTo>
                    <a:pt x="0" y="0"/>
                  </a:moveTo>
                  <a:lnTo>
                    <a:pt x="179369" y="26734"/>
                  </a:lnTo>
                  <a:lnTo>
                    <a:pt x="358738" y="26734"/>
                  </a:lnTo>
                  <a:lnTo>
                    <a:pt x="538107" y="26734"/>
                  </a:lnTo>
                  <a:lnTo>
                    <a:pt x="717476" y="26734"/>
                  </a:lnTo>
                  <a:lnTo>
                    <a:pt x="896845" y="26734"/>
                  </a:lnTo>
                </a:path>
              </a:pathLst>
            </a:custGeom>
            <a:ln w="35231" cap="flat">
              <a:solidFill>
                <a:srgbClr val="BEBEBE">
                  <a:alpha val="69803"/>
                </a:srgbClr>
              </a:solidFill>
              <a:prstDash val="solid"/>
              <a:round/>
            </a:ln>
          </p:spPr>
          <p:txBody>
            <a:bodyPr/>
            <a:lstStyle/>
            <a:p/>
          </p:txBody>
        </p:sp>
        <p:sp>
          <p:nvSpPr>
            <p:cNvPr id="2958" name="pl2958"/>
            <p:cNvSpPr/>
            <p:nvPr/>
          </p:nvSpPr>
          <p:spPr>
            <a:xfrm>
              <a:off x="4964364"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59" name="pl2959"/>
            <p:cNvSpPr/>
            <p:nvPr/>
          </p:nvSpPr>
          <p:spPr>
            <a:xfrm>
              <a:off x="4964364" y="1185866"/>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2960" name="pl2960"/>
            <p:cNvSpPr/>
            <p:nvPr/>
          </p:nvSpPr>
          <p:spPr>
            <a:xfrm>
              <a:off x="4964364" y="1179182"/>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2961" name="pl2961"/>
            <p:cNvSpPr/>
            <p:nvPr/>
          </p:nvSpPr>
          <p:spPr>
            <a:xfrm>
              <a:off x="4964364" y="121928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62" name="pl2962"/>
            <p:cNvSpPr/>
            <p:nvPr/>
          </p:nvSpPr>
          <p:spPr>
            <a:xfrm>
              <a:off x="4964364" y="1205917"/>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2963" name="pl2963"/>
            <p:cNvSpPr/>
            <p:nvPr/>
          </p:nvSpPr>
          <p:spPr>
            <a:xfrm>
              <a:off x="4964364" y="1212600"/>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2964" name="pl2964"/>
            <p:cNvSpPr/>
            <p:nvPr/>
          </p:nvSpPr>
          <p:spPr>
            <a:xfrm>
              <a:off x="4964364" y="1172499"/>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2965" name="pl2965"/>
            <p:cNvSpPr/>
            <p:nvPr/>
          </p:nvSpPr>
          <p:spPr>
            <a:xfrm>
              <a:off x="4964364" y="1199233"/>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2966" name="pl2966"/>
            <p:cNvSpPr/>
            <p:nvPr/>
          </p:nvSpPr>
          <p:spPr>
            <a:xfrm>
              <a:off x="4964364" y="1199233"/>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967" name="pl2967"/>
            <p:cNvSpPr/>
            <p:nvPr/>
          </p:nvSpPr>
          <p:spPr>
            <a:xfrm>
              <a:off x="4964364"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68" name="pl2968"/>
            <p:cNvSpPr/>
            <p:nvPr/>
          </p:nvSpPr>
          <p:spPr>
            <a:xfrm>
              <a:off x="4964364" y="1212600"/>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2969" name="pl2969"/>
            <p:cNvSpPr/>
            <p:nvPr/>
          </p:nvSpPr>
          <p:spPr>
            <a:xfrm>
              <a:off x="4964364"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70" name="pl2970"/>
            <p:cNvSpPr/>
            <p:nvPr/>
          </p:nvSpPr>
          <p:spPr>
            <a:xfrm>
              <a:off x="4964364" y="1165815"/>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2971" name="pl2971"/>
            <p:cNvSpPr/>
            <p:nvPr/>
          </p:nvSpPr>
          <p:spPr>
            <a:xfrm>
              <a:off x="4964364" y="1192550"/>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2972" name="pl2972"/>
            <p:cNvSpPr/>
            <p:nvPr/>
          </p:nvSpPr>
          <p:spPr>
            <a:xfrm>
              <a:off x="4964364" y="1192550"/>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973" name="pl2973"/>
            <p:cNvSpPr/>
            <p:nvPr/>
          </p:nvSpPr>
          <p:spPr>
            <a:xfrm>
              <a:off x="4964364" y="1205917"/>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2974" name="pl2974"/>
            <p:cNvSpPr/>
            <p:nvPr/>
          </p:nvSpPr>
          <p:spPr>
            <a:xfrm>
              <a:off x="4964364"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75" name="pl2975"/>
            <p:cNvSpPr/>
            <p:nvPr/>
          </p:nvSpPr>
          <p:spPr>
            <a:xfrm>
              <a:off x="4964364" y="1192550"/>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2976" name="pl2976"/>
            <p:cNvSpPr/>
            <p:nvPr/>
          </p:nvSpPr>
          <p:spPr>
            <a:xfrm>
              <a:off x="4964364" y="1058878"/>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2977" name="pl2977"/>
            <p:cNvSpPr/>
            <p:nvPr/>
          </p:nvSpPr>
          <p:spPr>
            <a:xfrm>
              <a:off x="4964364" y="1192550"/>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78" name="pl2978"/>
            <p:cNvSpPr/>
            <p:nvPr/>
          </p:nvSpPr>
          <p:spPr>
            <a:xfrm>
              <a:off x="4964364"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79" name="pl2979"/>
            <p:cNvSpPr/>
            <p:nvPr/>
          </p:nvSpPr>
          <p:spPr>
            <a:xfrm>
              <a:off x="4964364" y="1179182"/>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2980" name="pl2980"/>
            <p:cNvSpPr/>
            <p:nvPr/>
          </p:nvSpPr>
          <p:spPr>
            <a:xfrm>
              <a:off x="4964364"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81" name="pl2981"/>
            <p:cNvSpPr/>
            <p:nvPr/>
          </p:nvSpPr>
          <p:spPr>
            <a:xfrm>
              <a:off x="4964364" y="1152448"/>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2982" name="pl2982"/>
            <p:cNvSpPr/>
            <p:nvPr/>
          </p:nvSpPr>
          <p:spPr>
            <a:xfrm>
              <a:off x="4964364"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83" name="pl2983"/>
            <p:cNvSpPr/>
            <p:nvPr/>
          </p:nvSpPr>
          <p:spPr>
            <a:xfrm>
              <a:off x="4964364" y="1212600"/>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2984" name="pl2984"/>
            <p:cNvSpPr/>
            <p:nvPr/>
          </p:nvSpPr>
          <p:spPr>
            <a:xfrm>
              <a:off x="4964364" y="1199233"/>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2985" name="pl2985"/>
            <p:cNvSpPr/>
            <p:nvPr/>
          </p:nvSpPr>
          <p:spPr>
            <a:xfrm>
              <a:off x="4964364" y="1219284"/>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986" name="pl2986"/>
            <p:cNvSpPr/>
            <p:nvPr/>
          </p:nvSpPr>
          <p:spPr>
            <a:xfrm>
              <a:off x="4964364" y="1192550"/>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2987" name="pl2987"/>
            <p:cNvSpPr/>
            <p:nvPr/>
          </p:nvSpPr>
          <p:spPr>
            <a:xfrm>
              <a:off x="4964364" y="1212600"/>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2988" name="pl2988"/>
            <p:cNvSpPr/>
            <p:nvPr/>
          </p:nvSpPr>
          <p:spPr>
            <a:xfrm>
              <a:off x="4964364" y="1205917"/>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2989" name="pl2989"/>
            <p:cNvSpPr/>
            <p:nvPr/>
          </p:nvSpPr>
          <p:spPr>
            <a:xfrm>
              <a:off x="4964364" y="1179182"/>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2990" name="pl2990"/>
            <p:cNvSpPr/>
            <p:nvPr/>
          </p:nvSpPr>
          <p:spPr>
            <a:xfrm>
              <a:off x="4964364" y="1192550"/>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2991" name="pl2991"/>
            <p:cNvSpPr/>
            <p:nvPr/>
          </p:nvSpPr>
          <p:spPr>
            <a:xfrm>
              <a:off x="4964364" y="1212600"/>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992" name="pl2992"/>
            <p:cNvSpPr/>
            <p:nvPr/>
          </p:nvSpPr>
          <p:spPr>
            <a:xfrm>
              <a:off x="4964364" y="1212600"/>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2993" name="pl2993"/>
            <p:cNvSpPr/>
            <p:nvPr/>
          </p:nvSpPr>
          <p:spPr>
            <a:xfrm>
              <a:off x="4964364" y="1199233"/>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2994" name="pl2994"/>
            <p:cNvSpPr/>
            <p:nvPr/>
          </p:nvSpPr>
          <p:spPr>
            <a:xfrm>
              <a:off x="4964364" y="1212600"/>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995" name="pl2995"/>
            <p:cNvSpPr/>
            <p:nvPr/>
          </p:nvSpPr>
          <p:spPr>
            <a:xfrm>
              <a:off x="4964364" y="1192550"/>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996" name="pl2996"/>
            <p:cNvSpPr/>
            <p:nvPr/>
          </p:nvSpPr>
          <p:spPr>
            <a:xfrm>
              <a:off x="4964364" y="1199233"/>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997" name="pl2997"/>
            <p:cNvSpPr/>
            <p:nvPr/>
          </p:nvSpPr>
          <p:spPr>
            <a:xfrm>
              <a:off x="4964364" y="1179182"/>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2998" name="pl2998"/>
            <p:cNvSpPr/>
            <p:nvPr/>
          </p:nvSpPr>
          <p:spPr>
            <a:xfrm>
              <a:off x="4964364" y="1205917"/>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2999" name="pl2999"/>
            <p:cNvSpPr/>
            <p:nvPr/>
          </p:nvSpPr>
          <p:spPr>
            <a:xfrm>
              <a:off x="4964364" y="1132397"/>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40651" cap="flat">
              <a:solidFill>
                <a:srgbClr val="000000">
                  <a:alpha val="100000"/>
                </a:srgbClr>
              </a:solidFill>
              <a:prstDash val="solid"/>
              <a:round/>
            </a:ln>
          </p:spPr>
          <p:txBody>
            <a:bodyPr/>
            <a:lstStyle/>
            <a:p/>
          </p:txBody>
        </p:sp>
        <p:sp>
          <p:nvSpPr>
            <p:cNvPr id="3000" name="pl3000"/>
            <p:cNvSpPr/>
            <p:nvPr/>
          </p:nvSpPr>
          <p:spPr>
            <a:xfrm>
              <a:off x="4964364" y="1132397"/>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E58709">
                  <a:alpha val="100000"/>
                </a:srgbClr>
              </a:solidFill>
              <a:prstDash val="solid"/>
              <a:round/>
            </a:ln>
          </p:spPr>
          <p:txBody>
            <a:bodyPr/>
            <a:lstStyle/>
            <a:p/>
          </p:txBody>
        </p:sp>
        <p:sp>
          <p:nvSpPr>
            <p:cNvPr id="3001" name="pl3001"/>
            <p:cNvSpPr/>
            <p:nvPr/>
          </p:nvSpPr>
          <p:spPr>
            <a:xfrm>
              <a:off x="4919522" y="1225968"/>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002" name="tx3002"/>
            <p:cNvSpPr/>
            <p:nvPr/>
          </p:nvSpPr>
          <p:spPr>
            <a:xfrm>
              <a:off x="4934219" y="1036276"/>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003" name="tx3003"/>
            <p:cNvSpPr/>
            <p:nvPr/>
          </p:nvSpPr>
          <p:spPr>
            <a:xfrm>
              <a:off x="5113588" y="104932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004" name="tx3004"/>
            <p:cNvSpPr/>
            <p:nvPr/>
          </p:nvSpPr>
          <p:spPr>
            <a:xfrm>
              <a:off x="5262813" y="969123"/>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a:t>
              </a:r>
            </a:p>
          </p:txBody>
        </p:sp>
        <p:sp>
          <p:nvSpPr>
            <p:cNvPr id="3005" name="tx3005"/>
            <p:cNvSpPr/>
            <p:nvPr/>
          </p:nvSpPr>
          <p:spPr>
            <a:xfrm>
              <a:off x="5472327" y="102126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3006" name="tx3006"/>
            <p:cNvSpPr/>
            <p:nvPr/>
          </p:nvSpPr>
          <p:spPr>
            <a:xfrm>
              <a:off x="5621551" y="989174"/>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3007" name="tx3007"/>
            <p:cNvSpPr/>
            <p:nvPr/>
          </p:nvSpPr>
          <p:spPr>
            <a:xfrm>
              <a:off x="5800920" y="982490"/>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3008" name="rc3008"/>
            <p:cNvSpPr/>
            <p:nvPr/>
          </p:nvSpPr>
          <p:spPr>
            <a:xfrm>
              <a:off x="4919522" y="1527128"/>
              <a:ext cx="986530" cy="367596"/>
            </a:xfrm>
            <a:prstGeom prst="rect">
              <a:avLst/>
            </a:prstGeom>
            <a:solidFill>
              <a:srgbClr val="EBEBEB">
                <a:alpha val="100000"/>
              </a:srgbClr>
            </a:solidFill>
          </p:spPr>
          <p:txBody>
            <a:bodyPr/>
            <a:lstStyle/>
            <a:p/>
          </p:txBody>
        </p:sp>
        <p:sp>
          <p:nvSpPr>
            <p:cNvPr id="3009" name="pl3009"/>
            <p:cNvSpPr/>
            <p:nvPr/>
          </p:nvSpPr>
          <p:spPr>
            <a:xfrm>
              <a:off x="4919522" y="179447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010" name="pl3010"/>
            <p:cNvSpPr/>
            <p:nvPr/>
          </p:nvSpPr>
          <p:spPr>
            <a:xfrm>
              <a:off x="4919522" y="162738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011" name="pl3011"/>
            <p:cNvSpPr/>
            <p:nvPr/>
          </p:nvSpPr>
          <p:spPr>
            <a:xfrm>
              <a:off x="5054049"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012" name="pl3012"/>
            <p:cNvSpPr/>
            <p:nvPr/>
          </p:nvSpPr>
          <p:spPr>
            <a:xfrm>
              <a:off x="5233418"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013" name="pl3013"/>
            <p:cNvSpPr/>
            <p:nvPr/>
          </p:nvSpPr>
          <p:spPr>
            <a:xfrm>
              <a:off x="5412787"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014" name="pl3014"/>
            <p:cNvSpPr/>
            <p:nvPr/>
          </p:nvSpPr>
          <p:spPr>
            <a:xfrm>
              <a:off x="5592156"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015" name="pl3015"/>
            <p:cNvSpPr/>
            <p:nvPr/>
          </p:nvSpPr>
          <p:spPr>
            <a:xfrm>
              <a:off x="5771525"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016" name="pl3016"/>
            <p:cNvSpPr/>
            <p:nvPr/>
          </p:nvSpPr>
          <p:spPr>
            <a:xfrm>
              <a:off x="4919522" y="187801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017" name="pl3017"/>
            <p:cNvSpPr/>
            <p:nvPr/>
          </p:nvSpPr>
          <p:spPr>
            <a:xfrm>
              <a:off x="4919522" y="171092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018" name="pl3018"/>
            <p:cNvSpPr/>
            <p:nvPr/>
          </p:nvSpPr>
          <p:spPr>
            <a:xfrm>
              <a:off x="4919522" y="154383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019" name="pl3019"/>
            <p:cNvSpPr/>
            <p:nvPr/>
          </p:nvSpPr>
          <p:spPr>
            <a:xfrm>
              <a:off x="4964364"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020" name="pl3020"/>
            <p:cNvSpPr/>
            <p:nvPr/>
          </p:nvSpPr>
          <p:spPr>
            <a:xfrm>
              <a:off x="5143733"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021" name="pl3021"/>
            <p:cNvSpPr/>
            <p:nvPr/>
          </p:nvSpPr>
          <p:spPr>
            <a:xfrm>
              <a:off x="5323102"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022" name="pl3022"/>
            <p:cNvSpPr/>
            <p:nvPr/>
          </p:nvSpPr>
          <p:spPr>
            <a:xfrm>
              <a:off x="5502472"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023" name="pl3023"/>
            <p:cNvSpPr/>
            <p:nvPr/>
          </p:nvSpPr>
          <p:spPr>
            <a:xfrm>
              <a:off x="5681841"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024" name="pl3024"/>
            <p:cNvSpPr/>
            <p:nvPr/>
          </p:nvSpPr>
          <p:spPr>
            <a:xfrm>
              <a:off x="5861210"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025" name="pl3025"/>
            <p:cNvSpPr/>
            <p:nvPr/>
          </p:nvSpPr>
          <p:spPr>
            <a:xfrm>
              <a:off x="4964364" y="1857965"/>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3026" name="pl3026"/>
            <p:cNvSpPr/>
            <p:nvPr/>
          </p:nvSpPr>
          <p:spPr>
            <a:xfrm>
              <a:off x="4964364" y="1837914"/>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40651" cap="flat">
              <a:solidFill>
                <a:srgbClr val="BEBEBE">
                  <a:alpha val="69803"/>
                </a:srgbClr>
              </a:solidFill>
              <a:prstDash val="solid"/>
              <a:round/>
            </a:ln>
          </p:spPr>
          <p:txBody>
            <a:bodyPr/>
            <a:lstStyle/>
            <a:p/>
          </p:txBody>
        </p:sp>
        <p:sp>
          <p:nvSpPr>
            <p:cNvPr id="3027" name="pl3027"/>
            <p:cNvSpPr/>
            <p:nvPr/>
          </p:nvSpPr>
          <p:spPr>
            <a:xfrm>
              <a:off x="4964364" y="1871332"/>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028" name="pl3028"/>
            <p:cNvSpPr/>
            <p:nvPr/>
          </p:nvSpPr>
          <p:spPr>
            <a:xfrm>
              <a:off x="4964364" y="1851281"/>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3029" name="pl3029"/>
            <p:cNvSpPr/>
            <p:nvPr/>
          </p:nvSpPr>
          <p:spPr>
            <a:xfrm>
              <a:off x="4964364" y="1851281"/>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030" name="pl3030"/>
            <p:cNvSpPr/>
            <p:nvPr/>
          </p:nvSpPr>
          <p:spPr>
            <a:xfrm>
              <a:off x="4964364" y="1804496"/>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3031" name="pl3031"/>
            <p:cNvSpPr/>
            <p:nvPr/>
          </p:nvSpPr>
          <p:spPr>
            <a:xfrm>
              <a:off x="4964364" y="1784446"/>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3032" name="pl3032"/>
            <p:cNvSpPr/>
            <p:nvPr/>
          </p:nvSpPr>
          <p:spPr>
            <a:xfrm>
              <a:off x="4964364" y="1871332"/>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3033" name="pl3033"/>
            <p:cNvSpPr/>
            <p:nvPr/>
          </p:nvSpPr>
          <p:spPr>
            <a:xfrm>
              <a:off x="4964364" y="1831231"/>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3034" name="pl3034"/>
            <p:cNvSpPr/>
            <p:nvPr/>
          </p:nvSpPr>
          <p:spPr>
            <a:xfrm>
              <a:off x="4964364" y="1871332"/>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035" name="pl3035"/>
            <p:cNvSpPr/>
            <p:nvPr/>
          </p:nvSpPr>
          <p:spPr>
            <a:xfrm>
              <a:off x="4964364"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36" name="pl3036"/>
            <p:cNvSpPr/>
            <p:nvPr/>
          </p:nvSpPr>
          <p:spPr>
            <a:xfrm>
              <a:off x="4964364" y="1857965"/>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37" name="pl3037"/>
            <p:cNvSpPr/>
            <p:nvPr/>
          </p:nvSpPr>
          <p:spPr>
            <a:xfrm>
              <a:off x="4964364" y="1857965"/>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038" name="pl3038"/>
            <p:cNvSpPr/>
            <p:nvPr/>
          </p:nvSpPr>
          <p:spPr>
            <a:xfrm>
              <a:off x="4964364" y="1844598"/>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3039" name="pl3039"/>
            <p:cNvSpPr/>
            <p:nvPr/>
          </p:nvSpPr>
          <p:spPr>
            <a:xfrm>
              <a:off x="4964364" y="1837914"/>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3040" name="pl3040"/>
            <p:cNvSpPr/>
            <p:nvPr/>
          </p:nvSpPr>
          <p:spPr>
            <a:xfrm>
              <a:off x="4964364" y="1857965"/>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41" name="pl3041"/>
            <p:cNvSpPr/>
            <p:nvPr/>
          </p:nvSpPr>
          <p:spPr>
            <a:xfrm>
              <a:off x="4964364" y="1844598"/>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3042" name="pl3042"/>
            <p:cNvSpPr/>
            <p:nvPr/>
          </p:nvSpPr>
          <p:spPr>
            <a:xfrm>
              <a:off x="4964364" y="1871332"/>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43" name="pl3043"/>
            <p:cNvSpPr/>
            <p:nvPr/>
          </p:nvSpPr>
          <p:spPr>
            <a:xfrm>
              <a:off x="4964364" y="187133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44" name="pl3044"/>
            <p:cNvSpPr/>
            <p:nvPr/>
          </p:nvSpPr>
          <p:spPr>
            <a:xfrm>
              <a:off x="4964364" y="1817863"/>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3045" name="pl3045"/>
            <p:cNvSpPr/>
            <p:nvPr/>
          </p:nvSpPr>
          <p:spPr>
            <a:xfrm>
              <a:off x="4964364" y="185796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46" name="pl3046"/>
            <p:cNvSpPr/>
            <p:nvPr/>
          </p:nvSpPr>
          <p:spPr>
            <a:xfrm>
              <a:off x="4964364" y="183123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47" name="pl3047"/>
            <p:cNvSpPr/>
            <p:nvPr/>
          </p:nvSpPr>
          <p:spPr>
            <a:xfrm>
              <a:off x="4964364"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48" name="pl3048"/>
            <p:cNvSpPr/>
            <p:nvPr/>
          </p:nvSpPr>
          <p:spPr>
            <a:xfrm>
              <a:off x="4964364" y="1851281"/>
              <a:ext cx="896845" cy="26734"/>
            </a:xfrm>
            <a:custGeom>
              <a:avLst/>
              <a:pathLst>
                <a:path w="896845" h="26734">
                  <a:moveTo>
                    <a:pt x="0" y="0"/>
                  </a:moveTo>
                  <a:lnTo>
                    <a:pt x="179369" y="26734"/>
                  </a:lnTo>
                  <a:lnTo>
                    <a:pt x="358738" y="26734"/>
                  </a:lnTo>
                  <a:lnTo>
                    <a:pt x="538107" y="26734"/>
                  </a:lnTo>
                  <a:lnTo>
                    <a:pt x="717476" y="26734"/>
                  </a:lnTo>
                  <a:lnTo>
                    <a:pt x="896845" y="26734"/>
                  </a:lnTo>
                </a:path>
              </a:pathLst>
            </a:custGeom>
            <a:ln w="35231" cap="flat">
              <a:solidFill>
                <a:srgbClr val="BEBEBE">
                  <a:alpha val="69803"/>
                </a:srgbClr>
              </a:solidFill>
              <a:prstDash val="solid"/>
              <a:round/>
            </a:ln>
          </p:spPr>
          <p:txBody>
            <a:bodyPr/>
            <a:lstStyle/>
            <a:p/>
          </p:txBody>
        </p:sp>
        <p:sp>
          <p:nvSpPr>
            <p:cNvPr id="3049" name="pl3049"/>
            <p:cNvSpPr/>
            <p:nvPr/>
          </p:nvSpPr>
          <p:spPr>
            <a:xfrm>
              <a:off x="4964364"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50" name="pl3050"/>
            <p:cNvSpPr/>
            <p:nvPr/>
          </p:nvSpPr>
          <p:spPr>
            <a:xfrm>
              <a:off x="4964364" y="1837914"/>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3051" name="pl3051"/>
            <p:cNvSpPr/>
            <p:nvPr/>
          </p:nvSpPr>
          <p:spPr>
            <a:xfrm>
              <a:off x="4964364" y="1831231"/>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3052" name="pl3052"/>
            <p:cNvSpPr/>
            <p:nvPr/>
          </p:nvSpPr>
          <p:spPr>
            <a:xfrm>
              <a:off x="4964364" y="187133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53" name="pl3053"/>
            <p:cNvSpPr/>
            <p:nvPr/>
          </p:nvSpPr>
          <p:spPr>
            <a:xfrm>
              <a:off x="4964364" y="1857965"/>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3054" name="pl3054"/>
            <p:cNvSpPr/>
            <p:nvPr/>
          </p:nvSpPr>
          <p:spPr>
            <a:xfrm>
              <a:off x="4964364" y="1864648"/>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3055" name="pl3055"/>
            <p:cNvSpPr/>
            <p:nvPr/>
          </p:nvSpPr>
          <p:spPr>
            <a:xfrm>
              <a:off x="4964364" y="1824547"/>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3056" name="pl3056"/>
            <p:cNvSpPr/>
            <p:nvPr/>
          </p:nvSpPr>
          <p:spPr>
            <a:xfrm>
              <a:off x="4964364" y="1851281"/>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3057" name="pl3057"/>
            <p:cNvSpPr/>
            <p:nvPr/>
          </p:nvSpPr>
          <p:spPr>
            <a:xfrm>
              <a:off x="4964364" y="1851281"/>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058" name="pl3058"/>
            <p:cNvSpPr/>
            <p:nvPr/>
          </p:nvSpPr>
          <p:spPr>
            <a:xfrm>
              <a:off x="4964364"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59" name="pl3059"/>
            <p:cNvSpPr/>
            <p:nvPr/>
          </p:nvSpPr>
          <p:spPr>
            <a:xfrm>
              <a:off x="4964364" y="1864648"/>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3060" name="pl3060"/>
            <p:cNvSpPr/>
            <p:nvPr/>
          </p:nvSpPr>
          <p:spPr>
            <a:xfrm>
              <a:off x="4964364"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61" name="pl3061"/>
            <p:cNvSpPr/>
            <p:nvPr/>
          </p:nvSpPr>
          <p:spPr>
            <a:xfrm>
              <a:off x="4964364" y="1817863"/>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3062" name="pl3062"/>
            <p:cNvSpPr/>
            <p:nvPr/>
          </p:nvSpPr>
          <p:spPr>
            <a:xfrm>
              <a:off x="4964364" y="1844598"/>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3063" name="pl3063"/>
            <p:cNvSpPr/>
            <p:nvPr/>
          </p:nvSpPr>
          <p:spPr>
            <a:xfrm>
              <a:off x="4964364" y="1844598"/>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064" name="pl3064"/>
            <p:cNvSpPr/>
            <p:nvPr/>
          </p:nvSpPr>
          <p:spPr>
            <a:xfrm>
              <a:off x="4964364" y="1857965"/>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3065" name="pl3065"/>
            <p:cNvSpPr/>
            <p:nvPr/>
          </p:nvSpPr>
          <p:spPr>
            <a:xfrm>
              <a:off x="4964364"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66" name="pl3066"/>
            <p:cNvSpPr/>
            <p:nvPr/>
          </p:nvSpPr>
          <p:spPr>
            <a:xfrm>
              <a:off x="4964364" y="1844598"/>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3067" name="pl3067"/>
            <p:cNvSpPr/>
            <p:nvPr/>
          </p:nvSpPr>
          <p:spPr>
            <a:xfrm>
              <a:off x="4964364" y="1710926"/>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3068" name="pl3068"/>
            <p:cNvSpPr/>
            <p:nvPr/>
          </p:nvSpPr>
          <p:spPr>
            <a:xfrm>
              <a:off x="4964364" y="1844598"/>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69" name="pl3069"/>
            <p:cNvSpPr/>
            <p:nvPr/>
          </p:nvSpPr>
          <p:spPr>
            <a:xfrm>
              <a:off x="4964364"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70" name="pl3070"/>
            <p:cNvSpPr/>
            <p:nvPr/>
          </p:nvSpPr>
          <p:spPr>
            <a:xfrm>
              <a:off x="4964364" y="1831231"/>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3071" name="pl3071"/>
            <p:cNvSpPr/>
            <p:nvPr/>
          </p:nvSpPr>
          <p:spPr>
            <a:xfrm>
              <a:off x="4964364"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72" name="pl3072"/>
            <p:cNvSpPr/>
            <p:nvPr/>
          </p:nvSpPr>
          <p:spPr>
            <a:xfrm>
              <a:off x="4964364" y="1804496"/>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3073" name="pl3073"/>
            <p:cNvSpPr/>
            <p:nvPr/>
          </p:nvSpPr>
          <p:spPr>
            <a:xfrm>
              <a:off x="4964364"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74" name="pl3074"/>
            <p:cNvSpPr/>
            <p:nvPr/>
          </p:nvSpPr>
          <p:spPr>
            <a:xfrm>
              <a:off x="4964364" y="1864648"/>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3075" name="pl3075"/>
            <p:cNvSpPr/>
            <p:nvPr/>
          </p:nvSpPr>
          <p:spPr>
            <a:xfrm>
              <a:off x="4964364" y="1851281"/>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3076" name="pl3076"/>
            <p:cNvSpPr/>
            <p:nvPr/>
          </p:nvSpPr>
          <p:spPr>
            <a:xfrm>
              <a:off x="4964364" y="1871332"/>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077" name="pl3077"/>
            <p:cNvSpPr/>
            <p:nvPr/>
          </p:nvSpPr>
          <p:spPr>
            <a:xfrm>
              <a:off x="4964364" y="1844598"/>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3078" name="pl3078"/>
            <p:cNvSpPr/>
            <p:nvPr/>
          </p:nvSpPr>
          <p:spPr>
            <a:xfrm>
              <a:off x="4964364" y="1864648"/>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3079" name="pl3079"/>
            <p:cNvSpPr/>
            <p:nvPr/>
          </p:nvSpPr>
          <p:spPr>
            <a:xfrm>
              <a:off x="4964364" y="1857965"/>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3080" name="pl3080"/>
            <p:cNvSpPr/>
            <p:nvPr/>
          </p:nvSpPr>
          <p:spPr>
            <a:xfrm>
              <a:off x="4964364" y="1831231"/>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3081" name="pl3081"/>
            <p:cNvSpPr/>
            <p:nvPr/>
          </p:nvSpPr>
          <p:spPr>
            <a:xfrm>
              <a:off x="4964364" y="1844598"/>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3082" name="pl3082"/>
            <p:cNvSpPr/>
            <p:nvPr/>
          </p:nvSpPr>
          <p:spPr>
            <a:xfrm>
              <a:off x="4964364" y="1864648"/>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083" name="pl3083"/>
            <p:cNvSpPr/>
            <p:nvPr/>
          </p:nvSpPr>
          <p:spPr>
            <a:xfrm>
              <a:off x="4964364" y="1864648"/>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3084" name="pl3084"/>
            <p:cNvSpPr/>
            <p:nvPr/>
          </p:nvSpPr>
          <p:spPr>
            <a:xfrm>
              <a:off x="4964364" y="1851281"/>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3085" name="pl3085"/>
            <p:cNvSpPr/>
            <p:nvPr/>
          </p:nvSpPr>
          <p:spPr>
            <a:xfrm>
              <a:off x="4964364" y="1864648"/>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086" name="pl3086"/>
            <p:cNvSpPr/>
            <p:nvPr/>
          </p:nvSpPr>
          <p:spPr>
            <a:xfrm>
              <a:off x="4964364" y="1844598"/>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087" name="pl3087"/>
            <p:cNvSpPr/>
            <p:nvPr/>
          </p:nvSpPr>
          <p:spPr>
            <a:xfrm>
              <a:off x="4964364" y="1851281"/>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088" name="pl3088"/>
            <p:cNvSpPr/>
            <p:nvPr/>
          </p:nvSpPr>
          <p:spPr>
            <a:xfrm>
              <a:off x="4964364" y="1831231"/>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3089" name="pl3089"/>
            <p:cNvSpPr/>
            <p:nvPr/>
          </p:nvSpPr>
          <p:spPr>
            <a:xfrm>
              <a:off x="4964364" y="1857965"/>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3090" name="pl3090"/>
            <p:cNvSpPr/>
            <p:nvPr/>
          </p:nvSpPr>
          <p:spPr>
            <a:xfrm>
              <a:off x="4964364" y="1837914"/>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40651" cap="flat">
              <a:solidFill>
                <a:srgbClr val="000000">
                  <a:alpha val="100000"/>
                </a:srgbClr>
              </a:solidFill>
              <a:prstDash val="solid"/>
              <a:round/>
            </a:ln>
          </p:spPr>
          <p:txBody>
            <a:bodyPr/>
            <a:lstStyle/>
            <a:p/>
          </p:txBody>
        </p:sp>
        <p:sp>
          <p:nvSpPr>
            <p:cNvPr id="3091" name="pl3091"/>
            <p:cNvSpPr/>
            <p:nvPr/>
          </p:nvSpPr>
          <p:spPr>
            <a:xfrm>
              <a:off x="4964364" y="1837914"/>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A7A400">
                  <a:alpha val="100000"/>
                </a:srgbClr>
              </a:solidFill>
              <a:prstDash val="solid"/>
              <a:round/>
            </a:ln>
          </p:spPr>
          <p:txBody>
            <a:bodyPr/>
            <a:lstStyle/>
            <a:p/>
          </p:txBody>
        </p:sp>
        <p:sp>
          <p:nvSpPr>
            <p:cNvPr id="3092" name="pl3092"/>
            <p:cNvSpPr/>
            <p:nvPr/>
          </p:nvSpPr>
          <p:spPr>
            <a:xfrm>
              <a:off x="4919522" y="1878016"/>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093" name="tx3093"/>
            <p:cNvSpPr/>
            <p:nvPr/>
          </p:nvSpPr>
          <p:spPr>
            <a:xfrm>
              <a:off x="4934219" y="1681376"/>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094" name="tx3094"/>
            <p:cNvSpPr/>
            <p:nvPr/>
          </p:nvSpPr>
          <p:spPr>
            <a:xfrm>
              <a:off x="5113588" y="1688324"/>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095" name="tx3095"/>
            <p:cNvSpPr/>
            <p:nvPr/>
          </p:nvSpPr>
          <p:spPr>
            <a:xfrm>
              <a:off x="5292958" y="1688324"/>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096" name="tx3096"/>
            <p:cNvSpPr/>
            <p:nvPr/>
          </p:nvSpPr>
          <p:spPr>
            <a:xfrm>
              <a:off x="5472327" y="167331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3097" name="tx3097"/>
            <p:cNvSpPr/>
            <p:nvPr/>
          </p:nvSpPr>
          <p:spPr>
            <a:xfrm>
              <a:off x="5651696" y="167331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3098" name="tx3098"/>
            <p:cNvSpPr/>
            <p:nvPr/>
          </p:nvSpPr>
          <p:spPr>
            <a:xfrm>
              <a:off x="5831065" y="1681376"/>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099" name="rc3099"/>
            <p:cNvSpPr/>
            <p:nvPr/>
          </p:nvSpPr>
          <p:spPr>
            <a:xfrm>
              <a:off x="4919522" y="2179176"/>
              <a:ext cx="986530" cy="367596"/>
            </a:xfrm>
            <a:prstGeom prst="rect">
              <a:avLst/>
            </a:prstGeom>
            <a:solidFill>
              <a:srgbClr val="EBEBEB">
                <a:alpha val="100000"/>
              </a:srgbClr>
            </a:solidFill>
          </p:spPr>
          <p:txBody>
            <a:bodyPr/>
            <a:lstStyle/>
            <a:p/>
          </p:txBody>
        </p:sp>
        <p:sp>
          <p:nvSpPr>
            <p:cNvPr id="3100" name="pl3100"/>
            <p:cNvSpPr/>
            <p:nvPr/>
          </p:nvSpPr>
          <p:spPr>
            <a:xfrm>
              <a:off x="4919522" y="244651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101" name="pl3101"/>
            <p:cNvSpPr/>
            <p:nvPr/>
          </p:nvSpPr>
          <p:spPr>
            <a:xfrm>
              <a:off x="4919522" y="227943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102" name="pl3102"/>
            <p:cNvSpPr/>
            <p:nvPr/>
          </p:nvSpPr>
          <p:spPr>
            <a:xfrm>
              <a:off x="5054049"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103" name="pl3103"/>
            <p:cNvSpPr/>
            <p:nvPr/>
          </p:nvSpPr>
          <p:spPr>
            <a:xfrm>
              <a:off x="5233418"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104" name="pl3104"/>
            <p:cNvSpPr/>
            <p:nvPr/>
          </p:nvSpPr>
          <p:spPr>
            <a:xfrm>
              <a:off x="5412787"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105" name="pl3105"/>
            <p:cNvSpPr/>
            <p:nvPr/>
          </p:nvSpPr>
          <p:spPr>
            <a:xfrm>
              <a:off x="5592156"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106" name="pl3106"/>
            <p:cNvSpPr/>
            <p:nvPr/>
          </p:nvSpPr>
          <p:spPr>
            <a:xfrm>
              <a:off x="5771525"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107" name="pl3107"/>
            <p:cNvSpPr/>
            <p:nvPr/>
          </p:nvSpPr>
          <p:spPr>
            <a:xfrm>
              <a:off x="4919522" y="253006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108" name="pl3108"/>
            <p:cNvSpPr/>
            <p:nvPr/>
          </p:nvSpPr>
          <p:spPr>
            <a:xfrm>
              <a:off x="4919522" y="236297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109" name="pl3109"/>
            <p:cNvSpPr/>
            <p:nvPr/>
          </p:nvSpPr>
          <p:spPr>
            <a:xfrm>
              <a:off x="4919522" y="219588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110" name="pl3110"/>
            <p:cNvSpPr/>
            <p:nvPr/>
          </p:nvSpPr>
          <p:spPr>
            <a:xfrm>
              <a:off x="4964364"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111" name="pl3111"/>
            <p:cNvSpPr/>
            <p:nvPr/>
          </p:nvSpPr>
          <p:spPr>
            <a:xfrm>
              <a:off x="5143733"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112" name="pl3112"/>
            <p:cNvSpPr/>
            <p:nvPr/>
          </p:nvSpPr>
          <p:spPr>
            <a:xfrm>
              <a:off x="5323102"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113" name="pl3113"/>
            <p:cNvSpPr/>
            <p:nvPr/>
          </p:nvSpPr>
          <p:spPr>
            <a:xfrm>
              <a:off x="5502472"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114" name="pl3114"/>
            <p:cNvSpPr/>
            <p:nvPr/>
          </p:nvSpPr>
          <p:spPr>
            <a:xfrm>
              <a:off x="5681841"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115" name="pl3115"/>
            <p:cNvSpPr/>
            <p:nvPr/>
          </p:nvSpPr>
          <p:spPr>
            <a:xfrm>
              <a:off x="5861210"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116" name="pl3116"/>
            <p:cNvSpPr/>
            <p:nvPr/>
          </p:nvSpPr>
          <p:spPr>
            <a:xfrm>
              <a:off x="4964364" y="2510013"/>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3117" name="pl3117"/>
            <p:cNvSpPr/>
            <p:nvPr/>
          </p:nvSpPr>
          <p:spPr>
            <a:xfrm>
              <a:off x="4964364" y="2530064"/>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3118" name="pl3118"/>
            <p:cNvSpPr/>
            <p:nvPr/>
          </p:nvSpPr>
          <p:spPr>
            <a:xfrm>
              <a:off x="4964364" y="2523380"/>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119" name="pl3119"/>
            <p:cNvSpPr/>
            <p:nvPr/>
          </p:nvSpPr>
          <p:spPr>
            <a:xfrm>
              <a:off x="4964364" y="2503329"/>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3120" name="pl3120"/>
            <p:cNvSpPr/>
            <p:nvPr/>
          </p:nvSpPr>
          <p:spPr>
            <a:xfrm>
              <a:off x="4964364" y="2503329"/>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121" name="pl3121"/>
            <p:cNvSpPr/>
            <p:nvPr/>
          </p:nvSpPr>
          <p:spPr>
            <a:xfrm>
              <a:off x="4964364" y="2456544"/>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3122" name="pl3122"/>
            <p:cNvSpPr/>
            <p:nvPr/>
          </p:nvSpPr>
          <p:spPr>
            <a:xfrm>
              <a:off x="4964364" y="2436494"/>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3123" name="pl3123"/>
            <p:cNvSpPr/>
            <p:nvPr/>
          </p:nvSpPr>
          <p:spPr>
            <a:xfrm>
              <a:off x="4964364" y="2523380"/>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3124" name="pl3124"/>
            <p:cNvSpPr/>
            <p:nvPr/>
          </p:nvSpPr>
          <p:spPr>
            <a:xfrm>
              <a:off x="4964364" y="2483279"/>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3125" name="pl3125"/>
            <p:cNvSpPr/>
            <p:nvPr/>
          </p:nvSpPr>
          <p:spPr>
            <a:xfrm>
              <a:off x="4964364" y="2523380"/>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126" name="pl3126"/>
            <p:cNvSpPr/>
            <p:nvPr/>
          </p:nvSpPr>
          <p:spPr>
            <a:xfrm>
              <a:off x="4964364"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27" name="pl3127"/>
            <p:cNvSpPr/>
            <p:nvPr/>
          </p:nvSpPr>
          <p:spPr>
            <a:xfrm>
              <a:off x="4964364" y="2510013"/>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28" name="pl3128"/>
            <p:cNvSpPr/>
            <p:nvPr/>
          </p:nvSpPr>
          <p:spPr>
            <a:xfrm>
              <a:off x="4964364" y="2510013"/>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129" name="pl3129"/>
            <p:cNvSpPr/>
            <p:nvPr/>
          </p:nvSpPr>
          <p:spPr>
            <a:xfrm>
              <a:off x="4964364" y="2496646"/>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3130" name="pl3130"/>
            <p:cNvSpPr/>
            <p:nvPr/>
          </p:nvSpPr>
          <p:spPr>
            <a:xfrm>
              <a:off x="4964364" y="2489962"/>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3131" name="pl3131"/>
            <p:cNvSpPr/>
            <p:nvPr/>
          </p:nvSpPr>
          <p:spPr>
            <a:xfrm>
              <a:off x="4964364" y="2510013"/>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32" name="pl3132"/>
            <p:cNvSpPr/>
            <p:nvPr/>
          </p:nvSpPr>
          <p:spPr>
            <a:xfrm>
              <a:off x="4964364" y="2496646"/>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3133" name="pl3133"/>
            <p:cNvSpPr/>
            <p:nvPr/>
          </p:nvSpPr>
          <p:spPr>
            <a:xfrm>
              <a:off x="4964364" y="2523380"/>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34" name="pl3134"/>
            <p:cNvSpPr/>
            <p:nvPr/>
          </p:nvSpPr>
          <p:spPr>
            <a:xfrm>
              <a:off x="4964364" y="252338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35" name="pl3135"/>
            <p:cNvSpPr/>
            <p:nvPr/>
          </p:nvSpPr>
          <p:spPr>
            <a:xfrm>
              <a:off x="4964364" y="2469912"/>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3136" name="pl3136"/>
            <p:cNvSpPr/>
            <p:nvPr/>
          </p:nvSpPr>
          <p:spPr>
            <a:xfrm>
              <a:off x="4964364" y="251001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37" name="pl3137"/>
            <p:cNvSpPr/>
            <p:nvPr/>
          </p:nvSpPr>
          <p:spPr>
            <a:xfrm>
              <a:off x="4964364" y="2483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38" name="pl3138"/>
            <p:cNvSpPr/>
            <p:nvPr/>
          </p:nvSpPr>
          <p:spPr>
            <a:xfrm>
              <a:off x="4964364"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39" name="pl3139"/>
            <p:cNvSpPr/>
            <p:nvPr/>
          </p:nvSpPr>
          <p:spPr>
            <a:xfrm>
              <a:off x="4964364" y="2503329"/>
              <a:ext cx="896845" cy="26734"/>
            </a:xfrm>
            <a:custGeom>
              <a:avLst/>
              <a:pathLst>
                <a:path w="896845" h="26734">
                  <a:moveTo>
                    <a:pt x="0" y="0"/>
                  </a:moveTo>
                  <a:lnTo>
                    <a:pt x="179369" y="26734"/>
                  </a:lnTo>
                  <a:lnTo>
                    <a:pt x="358738" y="26734"/>
                  </a:lnTo>
                  <a:lnTo>
                    <a:pt x="538107" y="26734"/>
                  </a:lnTo>
                  <a:lnTo>
                    <a:pt x="717476" y="26734"/>
                  </a:lnTo>
                  <a:lnTo>
                    <a:pt x="896845" y="26734"/>
                  </a:lnTo>
                </a:path>
              </a:pathLst>
            </a:custGeom>
            <a:ln w="35231" cap="flat">
              <a:solidFill>
                <a:srgbClr val="BEBEBE">
                  <a:alpha val="69803"/>
                </a:srgbClr>
              </a:solidFill>
              <a:prstDash val="solid"/>
              <a:round/>
            </a:ln>
          </p:spPr>
          <p:txBody>
            <a:bodyPr/>
            <a:lstStyle/>
            <a:p/>
          </p:txBody>
        </p:sp>
        <p:sp>
          <p:nvSpPr>
            <p:cNvPr id="3140" name="pl3140"/>
            <p:cNvSpPr/>
            <p:nvPr/>
          </p:nvSpPr>
          <p:spPr>
            <a:xfrm>
              <a:off x="4964364"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41" name="pl3141"/>
            <p:cNvSpPr/>
            <p:nvPr/>
          </p:nvSpPr>
          <p:spPr>
            <a:xfrm>
              <a:off x="4964364" y="2489962"/>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3142" name="pl3142"/>
            <p:cNvSpPr/>
            <p:nvPr/>
          </p:nvSpPr>
          <p:spPr>
            <a:xfrm>
              <a:off x="4964364" y="2483279"/>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3143" name="pl3143"/>
            <p:cNvSpPr/>
            <p:nvPr/>
          </p:nvSpPr>
          <p:spPr>
            <a:xfrm>
              <a:off x="4964364" y="252338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44" name="pl3144"/>
            <p:cNvSpPr/>
            <p:nvPr/>
          </p:nvSpPr>
          <p:spPr>
            <a:xfrm>
              <a:off x="4964364" y="2510013"/>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3145" name="pl3145"/>
            <p:cNvSpPr/>
            <p:nvPr/>
          </p:nvSpPr>
          <p:spPr>
            <a:xfrm>
              <a:off x="4964364" y="2516697"/>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3146" name="pl3146"/>
            <p:cNvSpPr/>
            <p:nvPr/>
          </p:nvSpPr>
          <p:spPr>
            <a:xfrm>
              <a:off x="4964364" y="2476595"/>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3147" name="pl3147"/>
            <p:cNvSpPr/>
            <p:nvPr/>
          </p:nvSpPr>
          <p:spPr>
            <a:xfrm>
              <a:off x="4964364" y="2503329"/>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3148" name="pl3148"/>
            <p:cNvSpPr/>
            <p:nvPr/>
          </p:nvSpPr>
          <p:spPr>
            <a:xfrm>
              <a:off x="4964364" y="2503329"/>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149" name="pl3149"/>
            <p:cNvSpPr/>
            <p:nvPr/>
          </p:nvSpPr>
          <p:spPr>
            <a:xfrm>
              <a:off x="4964364"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50" name="pl3150"/>
            <p:cNvSpPr/>
            <p:nvPr/>
          </p:nvSpPr>
          <p:spPr>
            <a:xfrm>
              <a:off x="4964364" y="2516697"/>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3151" name="pl3151"/>
            <p:cNvSpPr/>
            <p:nvPr/>
          </p:nvSpPr>
          <p:spPr>
            <a:xfrm>
              <a:off x="4964364"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52" name="pl3152"/>
            <p:cNvSpPr/>
            <p:nvPr/>
          </p:nvSpPr>
          <p:spPr>
            <a:xfrm>
              <a:off x="4964364" y="2469912"/>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3153" name="pl3153"/>
            <p:cNvSpPr/>
            <p:nvPr/>
          </p:nvSpPr>
          <p:spPr>
            <a:xfrm>
              <a:off x="4964364" y="2496646"/>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3154" name="pl3154"/>
            <p:cNvSpPr/>
            <p:nvPr/>
          </p:nvSpPr>
          <p:spPr>
            <a:xfrm>
              <a:off x="4964364" y="2496646"/>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155" name="pl3155"/>
            <p:cNvSpPr/>
            <p:nvPr/>
          </p:nvSpPr>
          <p:spPr>
            <a:xfrm>
              <a:off x="4964364" y="2510013"/>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3156" name="pl3156"/>
            <p:cNvSpPr/>
            <p:nvPr/>
          </p:nvSpPr>
          <p:spPr>
            <a:xfrm>
              <a:off x="4964364"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57" name="pl3157"/>
            <p:cNvSpPr/>
            <p:nvPr/>
          </p:nvSpPr>
          <p:spPr>
            <a:xfrm>
              <a:off x="4964364" y="2496646"/>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3158" name="pl3158"/>
            <p:cNvSpPr/>
            <p:nvPr/>
          </p:nvSpPr>
          <p:spPr>
            <a:xfrm>
              <a:off x="4964364" y="2362974"/>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3159" name="pl3159"/>
            <p:cNvSpPr/>
            <p:nvPr/>
          </p:nvSpPr>
          <p:spPr>
            <a:xfrm>
              <a:off x="4964364" y="2496646"/>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60" name="pl3160"/>
            <p:cNvSpPr/>
            <p:nvPr/>
          </p:nvSpPr>
          <p:spPr>
            <a:xfrm>
              <a:off x="4964364"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61" name="pl3161"/>
            <p:cNvSpPr/>
            <p:nvPr/>
          </p:nvSpPr>
          <p:spPr>
            <a:xfrm>
              <a:off x="4964364" y="2483279"/>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3162" name="pl3162"/>
            <p:cNvSpPr/>
            <p:nvPr/>
          </p:nvSpPr>
          <p:spPr>
            <a:xfrm>
              <a:off x="4964364"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63" name="pl3163"/>
            <p:cNvSpPr/>
            <p:nvPr/>
          </p:nvSpPr>
          <p:spPr>
            <a:xfrm>
              <a:off x="4964364" y="2456544"/>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3164" name="pl3164"/>
            <p:cNvSpPr/>
            <p:nvPr/>
          </p:nvSpPr>
          <p:spPr>
            <a:xfrm>
              <a:off x="4964364"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65" name="pl3165"/>
            <p:cNvSpPr/>
            <p:nvPr/>
          </p:nvSpPr>
          <p:spPr>
            <a:xfrm>
              <a:off x="4964364" y="2516697"/>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3166" name="pl3166"/>
            <p:cNvSpPr/>
            <p:nvPr/>
          </p:nvSpPr>
          <p:spPr>
            <a:xfrm>
              <a:off x="4964364" y="2503329"/>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3167" name="pl3167"/>
            <p:cNvSpPr/>
            <p:nvPr/>
          </p:nvSpPr>
          <p:spPr>
            <a:xfrm>
              <a:off x="4964364" y="2523380"/>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168" name="pl3168"/>
            <p:cNvSpPr/>
            <p:nvPr/>
          </p:nvSpPr>
          <p:spPr>
            <a:xfrm>
              <a:off x="4964364" y="2496646"/>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3169" name="pl3169"/>
            <p:cNvSpPr/>
            <p:nvPr/>
          </p:nvSpPr>
          <p:spPr>
            <a:xfrm>
              <a:off x="4964364" y="2516697"/>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3170" name="pl3170"/>
            <p:cNvSpPr/>
            <p:nvPr/>
          </p:nvSpPr>
          <p:spPr>
            <a:xfrm>
              <a:off x="4964364" y="2510013"/>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3171" name="pl3171"/>
            <p:cNvSpPr/>
            <p:nvPr/>
          </p:nvSpPr>
          <p:spPr>
            <a:xfrm>
              <a:off x="4964364" y="2483279"/>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3172" name="pl3172"/>
            <p:cNvSpPr/>
            <p:nvPr/>
          </p:nvSpPr>
          <p:spPr>
            <a:xfrm>
              <a:off x="4964364" y="2496646"/>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3173" name="pl3173"/>
            <p:cNvSpPr/>
            <p:nvPr/>
          </p:nvSpPr>
          <p:spPr>
            <a:xfrm>
              <a:off x="4964364" y="2516697"/>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174" name="pl3174"/>
            <p:cNvSpPr/>
            <p:nvPr/>
          </p:nvSpPr>
          <p:spPr>
            <a:xfrm>
              <a:off x="4964364" y="2516697"/>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3175" name="pl3175"/>
            <p:cNvSpPr/>
            <p:nvPr/>
          </p:nvSpPr>
          <p:spPr>
            <a:xfrm>
              <a:off x="4964364" y="2503329"/>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3176" name="pl3176"/>
            <p:cNvSpPr/>
            <p:nvPr/>
          </p:nvSpPr>
          <p:spPr>
            <a:xfrm>
              <a:off x="4964364" y="2516697"/>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177" name="pl3177"/>
            <p:cNvSpPr/>
            <p:nvPr/>
          </p:nvSpPr>
          <p:spPr>
            <a:xfrm>
              <a:off x="4964364" y="2496646"/>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178" name="pl3178"/>
            <p:cNvSpPr/>
            <p:nvPr/>
          </p:nvSpPr>
          <p:spPr>
            <a:xfrm>
              <a:off x="4964364" y="2503329"/>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179" name="pl3179"/>
            <p:cNvSpPr/>
            <p:nvPr/>
          </p:nvSpPr>
          <p:spPr>
            <a:xfrm>
              <a:off x="4964364" y="2483279"/>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3180" name="pl3180"/>
            <p:cNvSpPr/>
            <p:nvPr/>
          </p:nvSpPr>
          <p:spPr>
            <a:xfrm>
              <a:off x="4964364" y="2510013"/>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3181" name="pl3181"/>
            <p:cNvSpPr/>
            <p:nvPr/>
          </p:nvSpPr>
          <p:spPr>
            <a:xfrm>
              <a:off x="4964364" y="2530064"/>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3182" name="pl3182"/>
            <p:cNvSpPr/>
            <p:nvPr/>
          </p:nvSpPr>
          <p:spPr>
            <a:xfrm>
              <a:off x="4964364"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00B825">
                  <a:alpha val="100000"/>
                </a:srgbClr>
              </a:solidFill>
              <a:prstDash val="solid"/>
              <a:round/>
            </a:ln>
          </p:spPr>
          <p:txBody>
            <a:bodyPr/>
            <a:lstStyle/>
            <a:p/>
          </p:txBody>
        </p:sp>
        <p:sp>
          <p:nvSpPr>
            <p:cNvPr id="3183" name="pl3183"/>
            <p:cNvSpPr/>
            <p:nvPr/>
          </p:nvSpPr>
          <p:spPr>
            <a:xfrm>
              <a:off x="4919522" y="2530064"/>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184" name="tx3184"/>
            <p:cNvSpPr/>
            <p:nvPr/>
          </p:nvSpPr>
          <p:spPr>
            <a:xfrm>
              <a:off x="4934219" y="236546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185" name="tx3185"/>
            <p:cNvSpPr/>
            <p:nvPr/>
          </p:nvSpPr>
          <p:spPr>
            <a:xfrm>
              <a:off x="5113588" y="236546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186" name="tx3186"/>
            <p:cNvSpPr/>
            <p:nvPr/>
          </p:nvSpPr>
          <p:spPr>
            <a:xfrm>
              <a:off x="5292958" y="236546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187" name="tx3187"/>
            <p:cNvSpPr/>
            <p:nvPr/>
          </p:nvSpPr>
          <p:spPr>
            <a:xfrm>
              <a:off x="5472327" y="236546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188" name="tx3188"/>
            <p:cNvSpPr/>
            <p:nvPr/>
          </p:nvSpPr>
          <p:spPr>
            <a:xfrm>
              <a:off x="5651696" y="236546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189" name="tx3189"/>
            <p:cNvSpPr/>
            <p:nvPr/>
          </p:nvSpPr>
          <p:spPr>
            <a:xfrm>
              <a:off x="5831065" y="236546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190" name="rc3190"/>
            <p:cNvSpPr/>
            <p:nvPr/>
          </p:nvSpPr>
          <p:spPr>
            <a:xfrm>
              <a:off x="4919522" y="2831224"/>
              <a:ext cx="986530" cy="367596"/>
            </a:xfrm>
            <a:prstGeom prst="rect">
              <a:avLst/>
            </a:prstGeom>
            <a:solidFill>
              <a:srgbClr val="EBEBEB">
                <a:alpha val="100000"/>
              </a:srgbClr>
            </a:solidFill>
          </p:spPr>
          <p:txBody>
            <a:bodyPr/>
            <a:lstStyle/>
            <a:p/>
          </p:txBody>
        </p:sp>
        <p:sp>
          <p:nvSpPr>
            <p:cNvPr id="3191" name="pl3191"/>
            <p:cNvSpPr/>
            <p:nvPr/>
          </p:nvSpPr>
          <p:spPr>
            <a:xfrm>
              <a:off x="4919522" y="309856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192" name="pl3192"/>
            <p:cNvSpPr/>
            <p:nvPr/>
          </p:nvSpPr>
          <p:spPr>
            <a:xfrm>
              <a:off x="4919522" y="293147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193" name="pl3193"/>
            <p:cNvSpPr/>
            <p:nvPr/>
          </p:nvSpPr>
          <p:spPr>
            <a:xfrm>
              <a:off x="5054049"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194" name="pl3194"/>
            <p:cNvSpPr/>
            <p:nvPr/>
          </p:nvSpPr>
          <p:spPr>
            <a:xfrm>
              <a:off x="5233418"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195" name="pl3195"/>
            <p:cNvSpPr/>
            <p:nvPr/>
          </p:nvSpPr>
          <p:spPr>
            <a:xfrm>
              <a:off x="5412787"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196" name="pl3196"/>
            <p:cNvSpPr/>
            <p:nvPr/>
          </p:nvSpPr>
          <p:spPr>
            <a:xfrm>
              <a:off x="5592156"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197" name="pl3197"/>
            <p:cNvSpPr/>
            <p:nvPr/>
          </p:nvSpPr>
          <p:spPr>
            <a:xfrm>
              <a:off x="5771525"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198" name="pl3198"/>
            <p:cNvSpPr/>
            <p:nvPr/>
          </p:nvSpPr>
          <p:spPr>
            <a:xfrm>
              <a:off x="4919522" y="318211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199" name="pl3199"/>
            <p:cNvSpPr/>
            <p:nvPr/>
          </p:nvSpPr>
          <p:spPr>
            <a:xfrm>
              <a:off x="4919522" y="301502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200" name="pl3200"/>
            <p:cNvSpPr/>
            <p:nvPr/>
          </p:nvSpPr>
          <p:spPr>
            <a:xfrm>
              <a:off x="4919522" y="284793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201" name="pl3201"/>
            <p:cNvSpPr/>
            <p:nvPr/>
          </p:nvSpPr>
          <p:spPr>
            <a:xfrm>
              <a:off x="4964364"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202" name="pl3202"/>
            <p:cNvSpPr/>
            <p:nvPr/>
          </p:nvSpPr>
          <p:spPr>
            <a:xfrm>
              <a:off x="5143733"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203" name="pl3203"/>
            <p:cNvSpPr/>
            <p:nvPr/>
          </p:nvSpPr>
          <p:spPr>
            <a:xfrm>
              <a:off x="5323102"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204" name="pl3204"/>
            <p:cNvSpPr/>
            <p:nvPr/>
          </p:nvSpPr>
          <p:spPr>
            <a:xfrm>
              <a:off x="5502472"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205" name="pl3205"/>
            <p:cNvSpPr/>
            <p:nvPr/>
          </p:nvSpPr>
          <p:spPr>
            <a:xfrm>
              <a:off x="5681841"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206" name="pl3206"/>
            <p:cNvSpPr/>
            <p:nvPr/>
          </p:nvSpPr>
          <p:spPr>
            <a:xfrm>
              <a:off x="5861210"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207" name="pl3207"/>
            <p:cNvSpPr/>
            <p:nvPr/>
          </p:nvSpPr>
          <p:spPr>
            <a:xfrm>
              <a:off x="4964364" y="3162061"/>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3208" name="pl3208"/>
            <p:cNvSpPr/>
            <p:nvPr/>
          </p:nvSpPr>
          <p:spPr>
            <a:xfrm>
              <a:off x="4964364" y="3128643"/>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40651" cap="flat">
              <a:solidFill>
                <a:srgbClr val="BEBEBE">
                  <a:alpha val="69803"/>
                </a:srgbClr>
              </a:solidFill>
              <a:prstDash val="solid"/>
              <a:round/>
            </a:ln>
          </p:spPr>
          <p:txBody>
            <a:bodyPr/>
            <a:lstStyle/>
            <a:p/>
          </p:txBody>
        </p:sp>
        <p:sp>
          <p:nvSpPr>
            <p:cNvPr id="3209" name="pl3209"/>
            <p:cNvSpPr/>
            <p:nvPr/>
          </p:nvSpPr>
          <p:spPr>
            <a:xfrm>
              <a:off x="4964364" y="3175428"/>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210" name="pl3210"/>
            <p:cNvSpPr/>
            <p:nvPr/>
          </p:nvSpPr>
          <p:spPr>
            <a:xfrm>
              <a:off x="4964364" y="3155377"/>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3211" name="pl3211"/>
            <p:cNvSpPr/>
            <p:nvPr/>
          </p:nvSpPr>
          <p:spPr>
            <a:xfrm>
              <a:off x="4964364" y="3155377"/>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212" name="pl3212"/>
            <p:cNvSpPr/>
            <p:nvPr/>
          </p:nvSpPr>
          <p:spPr>
            <a:xfrm>
              <a:off x="4964364" y="3108592"/>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3213" name="pl3213"/>
            <p:cNvSpPr/>
            <p:nvPr/>
          </p:nvSpPr>
          <p:spPr>
            <a:xfrm>
              <a:off x="4964364" y="3088542"/>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3214" name="pl3214"/>
            <p:cNvSpPr/>
            <p:nvPr/>
          </p:nvSpPr>
          <p:spPr>
            <a:xfrm>
              <a:off x="4964364" y="3175428"/>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3215" name="pl3215"/>
            <p:cNvSpPr/>
            <p:nvPr/>
          </p:nvSpPr>
          <p:spPr>
            <a:xfrm>
              <a:off x="4964364" y="3135327"/>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3216" name="pl3216"/>
            <p:cNvSpPr/>
            <p:nvPr/>
          </p:nvSpPr>
          <p:spPr>
            <a:xfrm>
              <a:off x="4964364" y="3175428"/>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217" name="pl3217"/>
            <p:cNvSpPr/>
            <p:nvPr/>
          </p:nvSpPr>
          <p:spPr>
            <a:xfrm>
              <a:off x="4964364"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18" name="pl3218"/>
            <p:cNvSpPr/>
            <p:nvPr/>
          </p:nvSpPr>
          <p:spPr>
            <a:xfrm>
              <a:off x="4964364" y="3162061"/>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19" name="pl3219"/>
            <p:cNvSpPr/>
            <p:nvPr/>
          </p:nvSpPr>
          <p:spPr>
            <a:xfrm>
              <a:off x="4964364" y="3162061"/>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220" name="pl3220"/>
            <p:cNvSpPr/>
            <p:nvPr/>
          </p:nvSpPr>
          <p:spPr>
            <a:xfrm>
              <a:off x="4964364" y="3148694"/>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3221" name="pl3221"/>
            <p:cNvSpPr/>
            <p:nvPr/>
          </p:nvSpPr>
          <p:spPr>
            <a:xfrm>
              <a:off x="4964364" y="3142010"/>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3222" name="pl3222"/>
            <p:cNvSpPr/>
            <p:nvPr/>
          </p:nvSpPr>
          <p:spPr>
            <a:xfrm>
              <a:off x="4964364" y="3162061"/>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23" name="pl3223"/>
            <p:cNvSpPr/>
            <p:nvPr/>
          </p:nvSpPr>
          <p:spPr>
            <a:xfrm>
              <a:off x="4964364" y="3148694"/>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3224" name="pl3224"/>
            <p:cNvSpPr/>
            <p:nvPr/>
          </p:nvSpPr>
          <p:spPr>
            <a:xfrm>
              <a:off x="4964364" y="3175428"/>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25" name="pl3225"/>
            <p:cNvSpPr/>
            <p:nvPr/>
          </p:nvSpPr>
          <p:spPr>
            <a:xfrm>
              <a:off x="4964364" y="317542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26" name="pl3226"/>
            <p:cNvSpPr/>
            <p:nvPr/>
          </p:nvSpPr>
          <p:spPr>
            <a:xfrm>
              <a:off x="4964364" y="3121960"/>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3227" name="pl3227"/>
            <p:cNvSpPr/>
            <p:nvPr/>
          </p:nvSpPr>
          <p:spPr>
            <a:xfrm>
              <a:off x="4964364" y="316206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28" name="pl3228"/>
            <p:cNvSpPr/>
            <p:nvPr/>
          </p:nvSpPr>
          <p:spPr>
            <a:xfrm>
              <a:off x="4964364" y="313532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29" name="pl3229"/>
            <p:cNvSpPr/>
            <p:nvPr/>
          </p:nvSpPr>
          <p:spPr>
            <a:xfrm>
              <a:off x="4964364"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30" name="pl3230"/>
            <p:cNvSpPr/>
            <p:nvPr/>
          </p:nvSpPr>
          <p:spPr>
            <a:xfrm>
              <a:off x="4964364" y="3155377"/>
              <a:ext cx="896845" cy="26734"/>
            </a:xfrm>
            <a:custGeom>
              <a:avLst/>
              <a:pathLst>
                <a:path w="896845" h="26734">
                  <a:moveTo>
                    <a:pt x="0" y="0"/>
                  </a:moveTo>
                  <a:lnTo>
                    <a:pt x="179369" y="26734"/>
                  </a:lnTo>
                  <a:lnTo>
                    <a:pt x="358738" y="26734"/>
                  </a:lnTo>
                  <a:lnTo>
                    <a:pt x="538107" y="26734"/>
                  </a:lnTo>
                  <a:lnTo>
                    <a:pt x="717476" y="26734"/>
                  </a:lnTo>
                  <a:lnTo>
                    <a:pt x="896845" y="26734"/>
                  </a:lnTo>
                </a:path>
              </a:pathLst>
            </a:custGeom>
            <a:ln w="35231" cap="flat">
              <a:solidFill>
                <a:srgbClr val="BEBEBE">
                  <a:alpha val="69803"/>
                </a:srgbClr>
              </a:solidFill>
              <a:prstDash val="solid"/>
              <a:round/>
            </a:ln>
          </p:spPr>
          <p:txBody>
            <a:bodyPr/>
            <a:lstStyle/>
            <a:p/>
          </p:txBody>
        </p:sp>
        <p:sp>
          <p:nvSpPr>
            <p:cNvPr id="3231" name="pl3231"/>
            <p:cNvSpPr/>
            <p:nvPr/>
          </p:nvSpPr>
          <p:spPr>
            <a:xfrm>
              <a:off x="4964364"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32" name="pl3232"/>
            <p:cNvSpPr/>
            <p:nvPr/>
          </p:nvSpPr>
          <p:spPr>
            <a:xfrm>
              <a:off x="4964364" y="3142010"/>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3233" name="pl3233"/>
            <p:cNvSpPr/>
            <p:nvPr/>
          </p:nvSpPr>
          <p:spPr>
            <a:xfrm>
              <a:off x="4964364" y="3135327"/>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3234" name="pl3234"/>
            <p:cNvSpPr/>
            <p:nvPr/>
          </p:nvSpPr>
          <p:spPr>
            <a:xfrm>
              <a:off x="4964364" y="317542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35" name="pl3235"/>
            <p:cNvSpPr/>
            <p:nvPr/>
          </p:nvSpPr>
          <p:spPr>
            <a:xfrm>
              <a:off x="4964364" y="3162061"/>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3236" name="pl3236"/>
            <p:cNvSpPr/>
            <p:nvPr/>
          </p:nvSpPr>
          <p:spPr>
            <a:xfrm>
              <a:off x="4964364" y="3168745"/>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3237" name="pl3237"/>
            <p:cNvSpPr/>
            <p:nvPr/>
          </p:nvSpPr>
          <p:spPr>
            <a:xfrm>
              <a:off x="4964364" y="3128643"/>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3238" name="pl3238"/>
            <p:cNvSpPr/>
            <p:nvPr/>
          </p:nvSpPr>
          <p:spPr>
            <a:xfrm>
              <a:off x="4964364" y="3155377"/>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3239" name="pl3239"/>
            <p:cNvSpPr/>
            <p:nvPr/>
          </p:nvSpPr>
          <p:spPr>
            <a:xfrm>
              <a:off x="4964364" y="3155377"/>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240" name="pl3240"/>
            <p:cNvSpPr/>
            <p:nvPr/>
          </p:nvSpPr>
          <p:spPr>
            <a:xfrm>
              <a:off x="4964364"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41" name="pl3241"/>
            <p:cNvSpPr/>
            <p:nvPr/>
          </p:nvSpPr>
          <p:spPr>
            <a:xfrm>
              <a:off x="4964364" y="3168745"/>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3242" name="pl3242"/>
            <p:cNvSpPr/>
            <p:nvPr/>
          </p:nvSpPr>
          <p:spPr>
            <a:xfrm>
              <a:off x="4964364"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43" name="pl3243"/>
            <p:cNvSpPr/>
            <p:nvPr/>
          </p:nvSpPr>
          <p:spPr>
            <a:xfrm>
              <a:off x="4964364" y="3121960"/>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3244" name="pl3244"/>
            <p:cNvSpPr/>
            <p:nvPr/>
          </p:nvSpPr>
          <p:spPr>
            <a:xfrm>
              <a:off x="4964364" y="3148694"/>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3245" name="pl3245"/>
            <p:cNvSpPr/>
            <p:nvPr/>
          </p:nvSpPr>
          <p:spPr>
            <a:xfrm>
              <a:off x="4964364" y="3148694"/>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246" name="pl3246"/>
            <p:cNvSpPr/>
            <p:nvPr/>
          </p:nvSpPr>
          <p:spPr>
            <a:xfrm>
              <a:off x="4964364" y="3162061"/>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3247" name="pl3247"/>
            <p:cNvSpPr/>
            <p:nvPr/>
          </p:nvSpPr>
          <p:spPr>
            <a:xfrm>
              <a:off x="4964364"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48" name="pl3248"/>
            <p:cNvSpPr/>
            <p:nvPr/>
          </p:nvSpPr>
          <p:spPr>
            <a:xfrm>
              <a:off x="4964364" y="3148694"/>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3249" name="pl3249"/>
            <p:cNvSpPr/>
            <p:nvPr/>
          </p:nvSpPr>
          <p:spPr>
            <a:xfrm>
              <a:off x="4964364" y="3015022"/>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3250" name="pl3250"/>
            <p:cNvSpPr/>
            <p:nvPr/>
          </p:nvSpPr>
          <p:spPr>
            <a:xfrm>
              <a:off x="4964364" y="3148694"/>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51" name="pl3251"/>
            <p:cNvSpPr/>
            <p:nvPr/>
          </p:nvSpPr>
          <p:spPr>
            <a:xfrm>
              <a:off x="4964364"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52" name="pl3252"/>
            <p:cNvSpPr/>
            <p:nvPr/>
          </p:nvSpPr>
          <p:spPr>
            <a:xfrm>
              <a:off x="4964364" y="3135327"/>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3253" name="pl3253"/>
            <p:cNvSpPr/>
            <p:nvPr/>
          </p:nvSpPr>
          <p:spPr>
            <a:xfrm>
              <a:off x="4964364"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54" name="pl3254"/>
            <p:cNvSpPr/>
            <p:nvPr/>
          </p:nvSpPr>
          <p:spPr>
            <a:xfrm>
              <a:off x="4964364" y="3108592"/>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3255" name="pl3255"/>
            <p:cNvSpPr/>
            <p:nvPr/>
          </p:nvSpPr>
          <p:spPr>
            <a:xfrm>
              <a:off x="4964364"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56" name="pl3256"/>
            <p:cNvSpPr/>
            <p:nvPr/>
          </p:nvSpPr>
          <p:spPr>
            <a:xfrm>
              <a:off x="4964364" y="3168745"/>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3257" name="pl3257"/>
            <p:cNvSpPr/>
            <p:nvPr/>
          </p:nvSpPr>
          <p:spPr>
            <a:xfrm>
              <a:off x="4964364" y="3155377"/>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3258" name="pl3258"/>
            <p:cNvSpPr/>
            <p:nvPr/>
          </p:nvSpPr>
          <p:spPr>
            <a:xfrm>
              <a:off x="4964364" y="3175428"/>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259" name="pl3259"/>
            <p:cNvSpPr/>
            <p:nvPr/>
          </p:nvSpPr>
          <p:spPr>
            <a:xfrm>
              <a:off x="4964364" y="3148694"/>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3260" name="pl3260"/>
            <p:cNvSpPr/>
            <p:nvPr/>
          </p:nvSpPr>
          <p:spPr>
            <a:xfrm>
              <a:off x="4964364" y="3168745"/>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3261" name="pl3261"/>
            <p:cNvSpPr/>
            <p:nvPr/>
          </p:nvSpPr>
          <p:spPr>
            <a:xfrm>
              <a:off x="4964364" y="3162061"/>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3262" name="pl3262"/>
            <p:cNvSpPr/>
            <p:nvPr/>
          </p:nvSpPr>
          <p:spPr>
            <a:xfrm>
              <a:off x="4964364" y="3135327"/>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3263" name="pl3263"/>
            <p:cNvSpPr/>
            <p:nvPr/>
          </p:nvSpPr>
          <p:spPr>
            <a:xfrm>
              <a:off x="4964364" y="3148694"/>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3264" name="pl3264"/>
            <p:cNvSpPr/>
            <p:nvPr/>
          </p:nvSpPr>
          <p:spPr>
            <a:xfrm>
              <a:off x="4964364" y="3168745"/>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265" name="pl3265"/>
            <p:cNvSpPr/>
            <p:nvPr/>
          </p:nvSpPr>
          <p:spPr>
            <a:xfrm>
              <a:off x="4964364" y="3168745"/>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3266" name="pl3266"/>
            <p:cNvSpPr/>
            <p:nvPr/>
          </p:nvSpPr>
          <p:spPr>
            <a:xfrm>
              <a:off x="4964364" y="3155377"/>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3267" name="pl3267"/>
            <p:cNvSpPr/>
            <p:nvPr/>
          </p:nvSpPr>
          <p:spPr>
            <a:xfrm>
              <a:off x="4964364" y="3168745"/>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268" name="pl3268"/>
            <p:cNvSpPr/>
            <p:nvPr/>
          </p:nvSpPr>
          <p:spPr>
            <a:xfrm>
              <a:off x="4964364" y="314869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269" name="pl3269"/>
            <p:cNvSpPr/>
            <p:nvPr/>
          </p:nvSpPr>
          <p:spPr>
            <a:xfrm>
              <a:off x="4964364" y="3155377"/>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270" name="pl3270"/>
            <p:cNvSpPr/>
            <p:nvPr/>
          </p:nvSpPr>
          <p:spPr>
            <a:xfrm>
              <a:off x="4964364" y="3135327"/>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3271" name="pl3271"/>
            <p:cNvSpPr/>
            <p:nvPr/>
          </p:nvSpPr>
          <p:spPr>
            <a:xfrm>
              <a:off x="4964364" y="3162061"/>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3272" name="pl3272"/>
            <p:cNvSpPr/>
            <p:nvPr/>
          </p:nvSpPr>
          <p:spPr>
            <a:xfrm>
              <a:off x="4964364" y="3128643"/>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40651" cap="flat">
              <a:solidFill>
                <a:srgbClr val="000000">
                  <a:alpha val="100000"/>
                </a:srgbClr>
              </a:solidFill>
              <a:prstDash val="solid"/>
              <a:round/>
            </a:ln>
          </p:spPr>
          <p:txBody>
            <a:bodyPr/>
            <a:lstStyle/>
            <a:p/>
          </p:txBody>
        </p:sp>
        <p:sp>
          <p:nvSpPr>
            <p:cNvPr id="3273" name="pl3273"/>
            <p:cNvSpPr/>
            <p:nvPr/>
          </p:nvSpPr>
          <p:spPr>
            <a:xfrm>
              <a:off x="4964364" y="3128643"/>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00C1A5">
                  <a:alpha val="100000"/>
                </a:srgbClr>
              </a:solidFill>
              <a:prstDash val="solid"/>
              <a:round/>
            </a:ln>
          </p:spPr>
          <p:txBody>
            <a:bodyPr/>
            <a:lstStyle/>
            <a:p/>
          </p:txBody>
        </p:sp>
        <p:sp>
          <p:nvSpPr>
            <p:cNvPr id="3274" name="pl3274"/>
            <p:cNvSpPr/>
            <p:nvPr/>
          </p:nvSpPr>
          <p:spPr>
            <a:xfrm>
              <a:off x="4919522" y="3182112"/>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275" name="tx3275"/>
            <p:cNvSpPr/>
            <p:nvPr/>
          </p:nvSpPr>
          <p:spPr>
            <a:xfrm>
              <a:off x="4934219" y="296404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3276" name="tx3276"/>
            <p:cNvSpPr/>
            <p:nvPr/>
          </p:nvSpPr>
          <p:spPr>
            <a:xfrm>
              <a:off x="5113588" y="2973376"/>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3277" name="tx3277"/>
            <p:cNvSpPr/>
            <p:nvPr/>
          </p:nvSpPr>
          <p:spPr>
            <a:xfrm>
              <a:off x="5292958" y="297741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3278" name="tx3278"/>
            <p:cNvSpPr/>
            <p:nvPr/>
          </p:nvSpPr>
          <p:spPr>
            <a:xfrm>
              <a:off x="5472327" y="2985472"/>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279" name="tx3279"/>
            <p:cNvSpPr/>
            <p:nvPr/>
          </p:nvSpPr>
          <p:spPr>
            <a:xfrm>
              <a:off x="5651696" y="2997410"/>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280" name="tx3280"/>
            <p:cNvSpPr/>
            <p:nvPr/>
          </p:nvSpPr>
          <p:spPr>
            <a:xfrm>
              <a:off x="5831065" y="301751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281" name="rc3281"/>
            <p:cNvSpPr/>
            <p:nvPr/>
          </p:nvSpPr>
          <p:spPr>
            <a:xfrm>
              <a:off x="4919522" y="3483272"/>
              <a:ext cx="986530" cy="367596"/>
            </a:xfrm>
            <a:prstGeom prst="rect">
              <a:avLst/>
            </a:prstGeom>
            <a:solidFill>
              <a:srgbClr val="EBEBEB">
                <a:alpha val="100000"/>
              </a:srgbClr>
            </a:solidFill>
          </p:spPr>
          <p:txBody>
            <a:bodyPr/>
            <a:lstStyle/>
            <a:p/>
          </p:txBody>
        </p:sp>
        <p:sp>
          <p:nvSpPr>
            <p:cNvPr id="3282" name="pl3282"/>
            <p:cNvSpPr/>
            <p:nvPr/>
          </p:nvSpPr>
          <p:spPr>
            <a:xfrm>
              <a:off x="4919522" y="375061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283" name="pl3283"/>
            <p:cNvSpPr/>
            <p:nvPr/>
          </p:nvSpPr>
          <p:spPr>
            <a:xfrm>
              <a:off x="4919522" y="358352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284" name="pl3284"/>
            <p:cNvSpPr/>
            <p:nvPr/>
          </p:nvSpPr>
          <p:spPr>
            <a:xfrm>
              <a:off x="5054049"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285" name="pl3285"/>
            <p:cNvSpPr/>
            <p:nvPr/>
          </p:nvSpPr>
          <p:spPr>
            <a:xfrm>
              <a:off x="5233418"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286" name="pl3286"/>
            <p:cNvSpPr/>
            <p:nvPr/>
          </p:nvSpPr>
          <p:spPr>
            <a:xfrm>
              <a:off x="5412787"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287" name="pl3287"/>
            <p:cNvSpPr/>
            <p:nvPr/>
          </p:nvSpPr>
          <p:spPr>
            <a:xfrm>
              <a:off x="5592156"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288" name="pl3288"/>
            <p:cNvSpPr/>
            <p:nvPr/>
          </p:nvSpPr>
          <p:spPr>
            <a:xfrm>
              <a:off x="5771525"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289" name="pl3289"/>
            <p:cNvSpPr/>
            <p:nvPr/>
          </p:nvSpPr>
          <p:spPr>
            <a:xfrm>
              <a:off x="4919522" y="383416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290" name="pl3290"/>
            <p:cNvSpPr/>
            <p:nvPr/>
          </p:nvSpPr>
          <p:spPr>
            <a:xfrm>
              <a:off x="4919522" y="366707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291" name="pl3291"/>
            <p:cNvSpPr/>
            <p:nvPr/>
          </p:nvSpPr>
          <p:spPr>
            <a:xfrm>
              <a:off x="4919522" y="349998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292" name="pl3292"/>
            <p:cNvSpPr/>
            <p:nvPr/>
          </p:nvSpPr>
          <p:spPr>
            <a:xfrm>
              <a:off x="4964364"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293" name="pl3293"/>
            <p:cNvSpPr/>
            <p:nvPr/>
          </p:nvSpPr>
          <p:spPr>
            <a:xfrm>
              <a:off x="5143733"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294" name="pl3294"/>
            <p:cNvSpPr/>
            <p:nvPr/>
          </p:nvSpPr>
          <p:spPr>
            <a:xfrm>
              <a:off x="5323102"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295" name="pl3295"/>
            <p:cNvSpPr/>
            <p:nvPr/>
          </p:nvSpPr>
          <p:spPr>
            <a:xfrm>
              <a:off x="5502472"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296" name="pl3296"/>
            <p:cNvSpPr/>
            <p:nvPr/>
          </p:nvSpPr>
          <p:spPr>
            <a:xfrm>
              <a:off x="5681841"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297" name="pl3297"/>
            <p:cNvSpPr/>
            <p:nvPr/>
          </p:nvSpPr>
          <p:spPr>
            <a:xfrm>
              <a:off x="5861210"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298" name="pl3298"/>
            <p:cNvSpPr/>
            <p:nvPr/>
          </p:nvSpPr>
          <p:spPr>
            <a:xfrm>
              <a:off x="4964364" y="3814109"/>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3299" name="pl3299"/>
            <p:cNvSpPr/>
            <p:nvPr/>
          </p:nvSpPr>
          <p:spPr>
            <a:xfrm>
              <a:off x="4964364" y="3800742"/>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40651" cap="flat">
              <a:solidFill>
                <a:srgbClr val="BEBEBE">
                  <a:alpha val="69803"/>
                </a:srgbClr>
              </a:solidFill>
              <a:prstDash val="solid"/>
              <a:round/>
            </a:ln>
          </p:spPr>
          <p:txBody>
            <a:bodyPr/>
            <a:lstStyle/>
            <a:p/>
          </p:txBody>
        </p:sp>
        <p:sp>
          <p:nvSpPr>
            <p:cNvPr id="3300" name="pl3300"/>
            <p:cNvSpPr/>
            <p:nvPr/>
          </p:nvSpPr>
          <p:spPr>
            <a:xfrm>
              <a:off x="4964364" y="3827476"/>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301" name="pl3301"/>
            <p:cNvSpPr/>
            <p:nvPr/>
          </p:nvSpPr>
          <p:spPr>
            <a:xfrm>
              <a:off x="4964364" y="3807426"/>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3302" name="pl3302"/>
            <p:cNvSpPr/>
            <p:nvPr/>
          </p:nvSpPr>
          <p:spPr>
            <a:xfrm>
              <a:off x="4964364" y="3807426"/>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303" name="pl3303"/>
            <p:cNvSpPr/>
            <p:nvPr/>
          </p:nvSpPr>
          <p:spPr>
            <a:xfrm>
              <a:off x="4964364" y="3760641"/>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3304" name="pl3304"/>
            <p:cNvSpPr/>
            <p:nvPr/>
          </p:nvSpPr>
          <p:spPr>
            <a:xfrm>
              <a:off x="4964364" y="3740590"/>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3305" name="pl3305"/>
            <p:cNvSpPr/>
            <p:nvPr/>
          </p:nvSpPr>
          <p:spPr>
            <a:xfrm>
              <a:off x="4964364" y="3827476"/>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3306" name="pl3306"/>
            <p:cNvSpPr/>
            <p:nvPr/>
          </p:nvSpPr>
          <p:spPr>
            <a:xfrm>
              <a:off x="4964364" y="3787375"/>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3307" name="pl3307"/>
            <p:cNvSpPr/>
            <p:nvPr/>
          </p:nvSpPr>
          <p:spPr>
            <a:xfrm>
              <a:off x="4964364" y="3827476"/>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308" name="pl3308"/>
            <p:cNvSpPr/>
            <p:nvPr/>
          </p:nvSpPr>
          <p:spPr>
            <a:xfrm>
              <a:off x="4964364"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09" name="pl3309"/>
            <p:cNvSpPr/>
            <p:nvPr/>
          </p:nvSpPr>
          <p:spPr>
            <a:xfrm>
              <a:off x="4964364" y="3814109"/>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10" name="pl3310"/>
            <p:cNvSpPr/>
            <p:nvPr/>
          </p:nvSpPr>
          <p:spPr>
            <a:xfrm>
              <a:off x="4964364" y="3814109"/>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311" name="pl3311"/>
            <p:cNvSpPr/>
            <p:nvPr/>
          </p:nvSpPr>
          <p:spPr>
            <a:xfrm>
              <a:off x="4964364" y="3800742"/>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3312" name="pl3312"/>
            <p:cNvSpPr/>
            <p:nvPr/>
          </p:nvSpPr>
          <p:spPr>
            <a:xfrm>
              <a:off x="4964364" y="3794058"/>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3313" name="pl3313"/>
            <p:cNvSpPr/>
            <p:nvPr/>
          </p:nvSpPr>
          <p:spPr>
            <a:xfrm>
              <a:off x="4964364" y="3814109"/>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14" name="pl3314"/>
            <p:cNvSpPr/>
            <p:nvPr/>
          </p:nvSpPr>
          <p:spPr>
            <a:xfrm>
              <a:off x="4964364" y="3800742"/>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3315" name="pl3315"/>
            <p:cNvSpPr/>
            <p:nvPr/>
          </p:nvSpPr>
          <p:spPr>
            <a:xfrm>
              <a:off x="4964364" y="3827476"/>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16" name="pl3316"/>
            <p:cNvSpPr/>
            <p:nvPr/>
          </p:nvSpPr>
          <p:spPr>
            <a:xfrm>
              <a:off x="4964364" y="382747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17" name="pl3317"/>
            <p:cNvSpPr/>
            <p:nvPr/>
          </p:nvSpPr>
          <p:spPr>
            <a:xfrm>
              <a:off x="4964364" y="3774008"/>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3318" name="pl3318"/>
            <p:cNvSpPr/>
            <p:nvPr/>
          </p:nvSpPr>
          <p:spPr>
            <a:xfrm>
              <a:off x="4964364" y="381410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19" name="pl3319"/>
            <p:cNvSpPr/>
            <p:nvPr/>
          </p:nvSpPr>
          <p:spPr>
            <a:xfrm>
              <a:off x="4964364" y="378737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20" name="pl3320"/>
            <p:cNvSpPr/>
            <p:nvPr/>
          </p:nvSpPr>
          <p:spPr>
            <a:xfrm>
              <a:off x="4964364"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21" name="pl3321"/>
            <p:cNvSpPr/>
            <p:nvPr/>
          </p:nvSpPr>
          <p:spPr>
            <a:xfrm>
              <a:off x="4964364" y="3807426"/>
              <a:ext cx="896845" cy="26734"/>
            </a:xfrm>
            <a:custGeom>
              <a:avLst/>
              <a:pathLst>
                <a:path w="896845" h="26734">
                  <a:moveTo>
                    <a:pt x="0" y="0"/>
                  </a:moveTo>
                  <a:lnTo>
                    <a:pt x="179369" y="26734"/>
                  </a:lnTo>
                  <a:lnTo>
                    <a:pt x="358738" y="26734"/>
                  </a:lnTo>
                  <a:lnTo>
                    <a:pt x="538107" y="26734"/>
                  </a:lnTo>
                  <a:lnTo>
                    <a:pt x="717476" y="26734"/>
                  </a:lnTo>
                  <a:lnTo>
                    <a:pt x="896845" y="26734"/>
                  </a:lnTo>
                </a:path>
              </a:pathLst>
            </a:custGeom>
            <a:ln w="35231" cap="flat">
              <a:solidFill>
                <a:srgbClr val="BEBEBE">
                  <a:alpha val="69803"/>
                </a:srgbClr>
              </a:solidFill>
              <a:prstDash val="solid"/>
              <a:round/>
            </a:ln>
          </p:spPr>
          <p:txBody>
            <a:bodyPr/>
            <a:lstStyle/>
            <a:p/>
          </p:txBody>
        </p:sp>
        <p:sp>
          <p:nvSpPr>
            <p:cNvPr id="3322" name="pl3322"/>
            <p:cNvSpPr/>
            <p:nvPr/>
          </p:nvSpPr>
          <p:spPr>
            <a:xfrm>
              <a:off x="4964364"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23" name="pl3323"/>
            <p:cNvSpPr/>
            <p:nvPr/>
          </p:nvSpPr>
          <p:spPr>
            <a:xfrm>
              <a:off x="4964364" y="3794058"/>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3324" name="pl3324"/>
            <p:cNvSpPr/>
            <p:nvPr/>
          </p:nvSpPr>
          <p:spPr>
            <a:xfrm>
              <a:off x="4964364" y="3787375"/>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3325" name="pl3325"/>
            <p:cNvSpPr/>
            <p:nvPr/>
          </p:nvSpPr>
          <p:spPr>
            <a:xfrm>
              <a:off x="4964364" y="382747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26" name="pl3326"/>
            <p:cNvSpPr/>
            <p:nvPr/>
          </p:nvSpPr>
          <p:spPr>
            <a:xfrm>
              <a:off x="4964364" y="3814109"/>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3327" name="pl3327"/>
            <p:cNvSpPr/>
            <p:nvPr/>
          </p:nvSpPr>
          <p:spPr>
            <a:xfrm>
              <a:off x="4964364" y="3820793"/>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3328" name="pl3328"/>
            <p:cNvSpPr/>
            <p:nvPr/>
          </p:nvSpPr>
          <p:spPr>
            <a:xfrm>
              <a:off x="4964364" y="3780691"/>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3329" name="pl3329"/>
            <p:cNvSpPr/>
            <p:nvPr/>
          </p:nvSpPr>
          <p:spPr>
            <a:xfrm>
              <a:off x="4964364" y="3807426"/>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3330" name="pl3330"/>
            <p:cNvSpPr/>
            <p:nvPr/>
          </p:nvSpPr>
          <p:spPr>
            <a:xfrm>
              <a:off x="4964364" y="3807426"/>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331" name="pl3331"/>
            <p:cNvSpPr/>
            <p:nvPr/>
          </p:nvSpPr>
          <p:spPr>
            <a:xfrm>
              <a:off x="4964364"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32" name="pl3332"/>
            <p:cNvSpPr/>
            <p:nvPr/>
          </p:nvSpPr>
          <p:spPr>
            <a:xfrm>
              <a:off x="4964364" y="3820793"/>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3333" name="pl3333"/>
            <p:cNvSpPr/>
            <p:nvPr/>
          </p:nvSpPr>
          <p:spPr>
            <a:xfrm>
              <a:off x="4964364"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34" name="pl3334"/>
            <p:cNvSpPr/>
            <p:nvPr/>
          </p:nvSpPr>
          <p:spPr>
            <a:xfrm>
              <a:off x="4964364" y="3774008"/>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3335" name="pl3335"/>
            <p:cNvSpPr/>
            <p:nvPr/>
          </p:nvSpPr>
          <p:spPr>
            <a:xfrm>
              <a:off x="4964364" y="3800742"/>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3336" name="pl3336"/>
            <p:cNvSpPr/>
            <p:nvPr/>
          </p:nvSpPr>
          <p:spPr>
            <a:xfrm>
              <a:off x="4964364" y="3800742"/>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337" name="pl3337"/>
            <p:cNvSpPr/>
            <p:nvPr/>
          </p:nvSpPr>
          <p:spPr>
            <a:xfrm>
              <a:off x="4964364" y="3814109"/>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3338" name="pl3338"/>
            <p:cNvSpPr/>
            <p:nvPr/>
          </p:nvSpPr>
          <p:spPr>
            <a:xfrm>
              <a:off x="4964364"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39" name="pl3339"/>
            <p:cNvSpPr/>
            <p:nvPr/>
          </p:nvSpPr>
          <p:spPr>
            <a:xfrm>
              <a:off x="4964364" y="3800742"/>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3340" name="pl3340"/>
            <p:cNvSpPr/>
            <p:nvPr/>
          </p:nvSpPr>
          <p:spPr>
            <a:xfrm>
              <a:off x="4964364" y="3667070"/>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3341" name="pl3341"/>
            <p:cNvSpPr/>
            <p:nvPr/>
          </p:nvSpPr>
          <p:spPr>
            <a:xfrm>
              <a:off x="4964364" y="3800742"/>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42" name="pl3342"/>
            <p:cNvSpPr/>
            <p:nvPr/>
          </p:nvSpPr>
          <p:spPr>
            <a:xfrm>
              <a:off x="4964364"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43" name="pl3343"/>
            <p:cNvSpPr/>
            <p:nvPr/>
          </p:nvSpPr>
          <p:spPr>
            <a:xfrm>
              <a:off x="4964364" y="3787375"/>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3344" name="pl3344"/>
            <p:cNvSpPr/>
            <p:nvPr/>
          </p:nvSpPr>
          <p:spPr>
            <a:xfrm>
              <a:off x="4964364"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45" name="pl3345"/>
            <p:cNvSpPr/>
            <p:nvPr/>
          </p:nvSpPr>
          <p:spPr>
            <a:xfrm>
              <a:off x="4964364" y="3760641"/>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3346" name="pl3346"/>
            <p:cNvSpPr/>
            <p:nvPr/>
          </p:nvSpPr>
          <p:spPr>
            <a:xfrm>
              <a:off x="4964364"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47" name="pl3347"/>
            <p:cNvSpPr/>
            <p:nvPr/>
          </p:nvSpPr>
          <p:spPr>
            <a:xfrm>
              <a:off x="4964364" y="3820793"/>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3348" name="pl3348"/>
            <p:cNvSpPr/>
            <p:nvPr/>
          </p:nvSpPr>
          <p:spPr>
            <a:xfrm>
              <a:off x="4964364" y="3807426"/>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3349" name="pl3349"/>
            <p:cNvSpPr/>
            <p:nvPr/>
          </p:nvSpPr>
          <p:spPr>
            <a:xfrm>
              <a:off x="4964364" y="3827476"/>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350" name="pl3350"/>
            <p:cNvSpPr/>
            <p:nvPr/>
          </p:nvSpPr>
          <p:spPr>
            <a:xfrm>
              <a:off x="4964364" y="3800742"/>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3351" name="pl3351"/>
            <p:cNvSpPr/>
            <p:nvPr/>
          </p:nvSpPr>
          <p:spPr>
            <a:xfrm>
              <a:off x="4964364" y="3820793"/>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3352" name="pl3352"/>
            <p:cNvSpPr/>
            <p:nvPr/>
          </p:nvSpPr>
          <p:spPr>
            <a:xfrm>
              <a:off x="4964364" y="3814109"/>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3353" name="pl3353"/>
            <p:cNvSpPr/>
            <p:nvPr/>
          </p:nvSpPr>
          <p:spPr>
            <a:xfrm>
              <a:off x="4964364" y="3787375"/>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3354" name="pl3354"/>
            <p:cNvSpPr/>
            <p:nvPr/>
          </p:nvSpPr>
          <p:spPr>
            <a:xfrm>
              <a:off x="4964364" y="3800742"/>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3355" name="pl3355"/>
            <p:cNvSpPr/>
            <p:nvPr/>
          </p:nvSpPr>
          <p:spPr>
            <a:xfrm>
              <a:off x="4964364" y="3820793"/>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356" name="pl3356"/>
            <p:cNvSpPr/>
            <p:nvPr/>
          </p:nvSpPr>
          <p:spPr>
            <a:xfrm>
              <a:off x="4964364" y="3820793"/>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3357" name="pl3357"/>
            <p:cNvSpPr/>
            <p:nvPr/>
          </p:nvSpPr>
          <p:spPr>
            <a:xfrm>
              <a:off x="4964364" y="3807426"/>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3358" name="pl3358"/>
            <p:cNvSpPr/>
            <p:nvPr/>
          </p:nvSpPr>
          <p:spPr>
            <a:xfrm>
              <a:off x="4964364" y="3820793"/>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359" name="pl3359"/>
            <p:cNvSpPr/>
            <p:nvPr/>
          </p:nvSpPr>
          <p:spPr>
            <a:xfrm>
              <a:off x="4964364" y="3800742"/>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360" name="pl3360"/>
            <p:cNvSpPr/>
            <p:nvPr/>
          </p:nvSpPr>
          <p:spPr>
            <a:xfrm>
              <a:off x="4964364" y="3807426"/>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361" name="pl3361"/>
            <p:cNvSpPr/>
            <p:nvPr/>
          </p:nvSpPr>
          <p:spPr>
            <a:xfrm>
              <a:off x="4964364" y="3787375"/>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3362" name="pl3362"/>
            <p:cNvSpPr/>
            <p:nvPr/>
          </p:nvSpPr>
          <p:spPr>
            <a:xfrm>
              <a:off x="4964364" y="3814109"/>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3363" name="pl3363"/>
            <p:cNvSpPr/>
            <p:nvPr/>
          </p:nvSpPr>
          <p:spPr>
            <a:xfrm>
              <a:off x="4964364" y="3800742"/>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40651" cap="flat">
              <a:solidFill>
                <a:srgbClr val="000000">
                  <a:alpha val="100000"/>
                </a:srgbClr>
              </a:solidFill>
              <a:prstDash val="solid"/>
              <a:round/>
            </a:ln>
          </p:spPr>
          <p:txBody>
            <a:bodyPr/>
            <a:lstStyle/>
            <a:p/>
          </p:txBody>
        </p:sp>
        <p:sp>
          <p:nvSpPr>
            <p:cNvPr id="3364" name="pl3364"/>
            <p:cNvSpPr/>
            <p:nvPr/>
          </p:nvSpPr>
          <p:spPr>
            <a:xfrm>
              <a:off x="4964364" y="3800742"/>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00B4EF">
                  <a:alpha val="100000"/>
                </a:srgbClr>
              </a:solidFill>
              <a:prstDash val="solid"/>
              <a:round/>
            </a:ln>
          </p:spPr>
          <p:txBody>
            <a:bodyPr/>
            <a:lstStyle/>
            <a:p/>
          </p:txBody>
        </p:sp>
        <p:sp>
          <p:nvSpPr>
            <p:cNvPr id="3365" name="pl3365"/>
            <p:cNvSpPr/>
            <p:nvPr/>
          </p:nvSpPr>
          <p:spPr>
            <a:xfrm>
              <a:off x="4919522" y="3834160"/>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366" name="tx3366"/>
            <p:cNvSpPr/>
            <p:nvPr/>
          </p:nvSpPr>
          <p:spPr>
            <a:xfrm>
              <a:off x="4934219" y="365751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367" name="tx3367"/>
            <p:cNvSpPr/>
            <p:nvPr/>
          </p:nvSpPr>
          <p:spPr>
            <a:xfrm>
              <a:off x="5113588" y="365751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368" name="tx3368"/>
            <p:cNvSpPr/>
            <p:nvPr/>
          </p:nvSpPr>
          <p:spPr>
            <a:xfrm>
              <a:off x="5292958" y="365751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369" name="tx3369"/>
            <p:cNvSpPr/>
            <p:nvPr/>
          </p:nvSpPr>
          <p:spPr>
            <a:xfrm>
              <a:off x="5472327" y="3649458"/>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370" name="tx3370"/>
            <p:cNvSpPr/>
            <p:nvPr/>
          </p:nvSpPr>
          <p:spPr>
            <a:xfrm>
              <a:off x="5651696" y="3637520"/>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371" name="tx3371"/>
            <p:cNvSpPr/>
            <p:nvPr/>
          </p:nvSpPr>
          <p:spPr>
            <a:xfrm>
              <a:off x="5831065" y="3637520"/>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372" name="rc3372"/>
            <p:cNvSpPr/>
            <p:nvPr/>
          </p:nvSpPr>
          <p:spPr>
            <a:xfrm>
              <a:off x="4919522" y="4135320"/>
              <a:ext cx="986530" cy="367596"/>
            </a:xfrm>
            <a:prstGeom prst="rect">
              <a:avLst/>
            </a:prstGeom>
            <a:solidFill>
              <a:srgbClr val="EBEBEB">
                <a:alpha val="100000"/>
              </a:srgbClr>
            </a:solidFill>
          </p:spPr>
          <p:txBody>
            <a:bodyPr/>
            <a:lstStyle/>
            <a:p/>
          </p:txBody>
        </p:sp>
        <p:sp>
          <p:nvSpPr>
            <p:cNvPr id="3373" name="pl3373"/>
            <p:cNvSpPr/>
            <p:nvPr/>
          </p:nvSpPr>
          <p:spPr>
            <a:xfrm>
              <a:off x="4919522" y="440266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374" name="pl3374"/>
            <p:cNvSpPr/>
            <p:nvPr/>
          </p:nvSpPr>
          <p:spPr>
            <a:xfrm>
              <a:off x="4919522" y="423557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375" name="pl3375"/>
            <p:cNvSpPr/>
            <p:nvPr/>
          </p:nvSpPr>
          <p:spPr>
            <a:xfrm>
              <a:off x="5054049"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376" name="pl3376"/>
            <p:cNvSpPr/>
            <p:nvPr/>
          </p:nvSpPr>
          <p:spPr>
            <a:xfrm>
              <a:off x="5233418"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377" name="pl3377"/>
            <p:cNvSpPr/>
            <p:nvPr/>
          </p:nvSpPr>
          <p:spPr>
            <a:xfrm>
              <a:off x="5412787"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378" name="pl3378"/>
            <p:cNvSpPr/>
            <p:nvPr/>
          </p:nvSpPr>
          <p:spPr>
            <a:xfrm>
              <a:off x="5592156"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379" name="pl3379"/>
            <p:cNvSpPr/>
            <p:nvPr/>
          </p:nvSpPr>
          <p:spPr>
            <a:xfrm>
              <a:off x="5771525"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380" name="pl3380"/>
            <p:cNvSpPr/>
            <p:nvPr/>
          </p:nvSpPr>
          <p:spPr>
            <a:xfrm>
              <a:off x="4919522" y="448620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381" name="pl3381"/>
            <p:cNvSpPr/>
            <p:nvPr/>
          </p:nvSpPr>
          <p:spPr>
            <a:xfrm>
              <a:off x="4919522" y="431911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382" name="pl3382"/>
            <p:cNvSpPr/>
            <p:nvPr/>
          </p:nvSpPr>
          <p:spPr>
            <a:xfrm>
              <a:off x="4919522" y="415202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383" name="pl3383"/>
            <p:cNvSpPr/>
            <p:nvPr/>
          </p:nvSpPr>
          <p:spPr>
            <a:xfrm>
              <a:off x="4964364"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384" name="pl3384"/>
            <p:cNvSpPr/>
            <p:nvPr/>
          </p:nvSpPr>
          <p:spPr>
            <a:xfrm>
              <a:off x="5143733"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385" name="pl3385"/>
            <p:cNvSpPr/>
            <p:nvPr/>
          </p:nvSpPr>
          <p:spPr>
            <a:xfrm>
              <a:off x="5323102"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386" name="pl3386"/>
            <p:cNvSpPr/>
            <p:nvPr/>
          </p:nvSpPr>
          <p:spPr>
            <a:xfrm>
              <a:off x="5502472"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387" name="pl3387"/>
            <p:cNvSpPr/>
            <p:nvPr/>
          </p:nvSpPr>
          <p:spPr>
            <a:xfrm>
              <a:off x="5681841"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388" name="pl3388"/>
            <p:cNvSpPr/>
            <p:nvPr/>
          </p:nvSpPr>
          <p:spPr>
            <a:xfrm>
              <a:off x="5861210"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389" name="pl3389"/>
            <p:cNvSpPr/>
            <p:nvPr/>
          </p:nvSpPr>
          <p:spPr>
            <a:xfrm>
              <a:off x="4964364" y="4466157"/>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3390" name="pl3390"/>
            <p:cNvSpPr/>
            <p:nvPr/>
          </p:nvSpPr>
          <p:spPr>
            <a:xfrm>
              <a:off x="4964364" y="4486208"/>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3391" name="pl3391"/>
            <p:cNvSpPr/>
            <p:nvPr/>
          </p:nvSpPr>
          <p:spPr>
            <a:xfrm>
              <a:off x="4964364" y="447952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392" name="pl3392"/>
            <p:cNvSpPr/>
            <p:nvPr/>
          </p:nvSpPr>
          <p:spPr>
            <a:xfrm>
              <a:off x="4964364" y="4459474"/>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3393" name="pl3393"/>
            <p:cNvSpPr/>
            <p:nvPr/>
          </p:nvSpPr>
          <p:spPr>
            <a:xfrm>
              <a:off x="4964364" y="445947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394" name="pl3394"/>
            <p:cNvSpPr/>
            <p:nvPr/>
          </p:nvSpPr>
          <p:spPr>
            <a:xfrm>
              <a:off x="4964364" y="4412689"/>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3395" name="pl3395"/>
            <p:cNvSpPr/>
            <p:nvPr/>
          </p:nvSpPr>
          <p:spPr>
            <a:xfrm>
              <a:off x="4964364" y="4392638"/>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3396" name="pl3396"/>
            <p:cNvSpPr/>
            <p:nvPr/>
          </p:nvSpPr>
          <p:spPr>
            <a:xfrm>
              <a:off x="4964364" y="4479524"/>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3397" name="pl3397"/>
            <p:cNvSpPr/>
            <p:nvPr/>
          </p:nvSpPr>
          <p:spPr>
            <a:xfrm>
              <a:off x="4964364" y="4439423"/>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3398" name="pl3398"/>
            <p:cNvSpPr/>
            <p:nvPr/>
          </p:nvSpPr>
          <p:spPr>
            <a:xfrm>
              <a:off x="4964364" y="4479524"/>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399" name="pl3399"/>
            <p:cNvSpPr/>
            <p:nvPr/>
          </p:nvSpPr>
          <p:spPr>
            <a:xfrm>
              <a:off x="4964364"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00" name="pl3400"/>
            <p:cNvSpPr/>
            <p:nvPr/>
          </p:nvSpPr>
          <p:spPr>
            <a:xfrm>
              <a:off x="4964364" y="4466157"/>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01" name="pl3401"/>
            <p:cNvSpPr/>
            <p:nvPr/>
          </p:nvSpPr>
          <p:spPr>
            <a:xfrm>
              <a:off x="4964364" y="4466157"/>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402" name="pl3402"/>
            <p:cNvSpPr/>
            <p:nvPr/>
          </p:nvSpPr>
          <p:spPr>
            <a:xfrm>
              <a:off x="4964364" y="4452790"/>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3403" name="pl3403"/>
            <p:cNvSpPr/>
            <p:nvPr/>
          </p:nvSpPr>
          <p:spPr>
            <a:xfrm>
              <a:off x="4964364" y="4446107"/>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3404" name="pl3404"/>
            <p:cNvSpPr/>
            <p:nvPr/>
          </p:nvSpPr>
          <p:spPr>
            <a:xfrm>
              <a:off x="4964364" y="4466157"/>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05" name="pl3405"/>
            <p:cNvSpPr/>
            <p:nvPr/>
          </p:nvSpPr>
          <p:spPr>
            <a:xfrm>
              <a:off x="4964364" y="4452790"/>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3406" name="pl3406"/>
            <p:cNvSpPr/>
            <p:nvPr/>
          </p:nvSpPr>
          <p:spPr>
            <a:xfrm>
              <a:off x="4964364" y="4479524"/>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07" name="pl3407"/>
            <p:cNvSpPr/>
            <p:nvPr/>
          </p:nvSpPr>
          <p:spPr>
            <a:xfrm>
              <a:off x="4964364" y="447952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08" name="pl3408"/>
            <p:cNvSpPr/>
            <p:nvPr/>
          </p:nvSpPr>
          <p:spPr>
            <a:xfrm>
              <a:off x="4964364" y="4426056"/>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3409" name="pl3409"/>
            <p:cNvSpPr/>
            <p:nvPr/>
          </p:nvSpPr>
          <p:spPr>
            <a:xfrm>
              <a:off x="4964364" y="446615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10" name="pl3410"/>
            <p:cNvSpPr/>
            <p:nvPr/>
          </p:nvSpPr>
          <p:spPr>
            <a:xfrm>
              <a:off x="4964364" y="443942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11" name="pl3411"/>
            <p:cNvSpPr/>
            <p:nvPr/>
          </p:nvSpPr>
          <p:spPr>
            <a:xfrm>
              <a:off x="4964364"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12" name="pl3412"/>
            <p:cNvSpPr/>
            <p:nvPr/>
          </p:nvSpPr>
          <p:spPr>
            <a:xfrm>
              <a:off x="4964364" y="4459474"/>
              <a:ext cx="896845" cy="26734"/>
            </a:xfrm>
            <a:custGeom>
              <a:avLst/>
              <a:pathLst>
                <a:path w="896845" h="26734">
                  <a:moveTo>
                    <a:pt x="0" y="0"/>
                  </a:moveTo>
                  <a:lnTo>
                    <a:pt x="179369" y="26734"/>
                  </a:lnTo>
                  <a:lnTo>
                    <a:pt x="358738" y="26734"/>
                  </a:lnTo>
                  <a:lnTo>
                    <a:pt x="538107" y="26734"/>
                  </a:lnTo>
                  <a:lnTo>
                    <a:pt x="717476" y="26734"/>
                  </a:lnTo>
                  <a:lnTo>
                    <a:pt x="896845" y="26734"/>
                  </a:lnTo>
                </a:path>
              </a:pathLst>
            </a:custGeom>
            <a:ln w="35231" cap="flat">
              <a:solidFill>
                <a:srgbClr val="BEBEBE">
                  <a:alpha val="69803"/>
                </a:srgbClr>
              </a:solidFill>
              <a:prstDash val="solid"/>
              <a:round/>
            </a:ln>
          </p:spPr>
          <p:txBody>
            <a:bodyPr/>
            <a:lstStyle/>
            <a:p/>
          </p:txBody>
        </p:sp>
        <p:sp>
          <p:nvSpPr>
            <p:cNvPr id="3413" name="pl3413"/>
            <p:cNvSpPr/>
            <p:nvPr/>
          </p:nvSpPr>
          <p:spPr>
            <a:xfrm>
              <a:off x="4964364"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14" name="pl3414"/>
            <p:cNvSpPr/>
            <p:nvPr/>
          </p:nvSpPr>
          <p:spPr>
            <a:xfrm>
              <a:off x="4964364" y="4446107"/>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3415" name="pl3415"/>
            <p:cNvSpPr/>
            <p:nvPr/>
          </p:nvSpPr>
          <p:spPr>
            <a:xfrm>
              <a:off x="4964364" y="4439423"/>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3416" name="pl3416"/>
            <p:cNvSpPr/>
            <p:nvPr/>
          </p:nvSpPr>
          <p:spPr>
            <a:xfrm>
              <a:off x="4964364" y="447952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17" name="pl3417"/>
            <p:cNvSpPr/>
            <p:nvPr/>
          </p:nvSpPr>
          <p:spPr>
            <a:xfrm>
              <a:off x="4964364" y="4466157"/>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3418" name="pl3418"/>
            <p:cNvSpPr/>
            <p:nvPr/>
          </p:nvSpPr>
          <p:spPr>
            <a:xfrm>
              <a:off x="4964364" y="4472841"/>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3419" name="pl3419"/>
            <p:cNvSpPr/>
            <p:nvPr/>
          </p:nvSpPr>
          <p:spPr>
            <a:xfrm>
              <a:off x="4964364" y="4432739"/>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3420" name="pl3420"/>
            <p:cNvSpPr/>
            <p:nvPr/>
          </p:nvSpPr>
          <p:spPr>
            <a:xfrm>
              <a:off x="4964364" y="4459474"/>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3421" name="pl3421"/>
            <p:cNvSpPr/>
            <p:nvPr/>
          </p:nvSpPr>
          <p:spPr>
            <a:xfrm>
              <a:off x="4964364" y="4459474"/>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422" name="pl3422"/>
            <p:cNvSpPr/>
            <p:nvPr/>
          </p:nvSpPr>
          <p:spPr>
            <a:xfrm>
              <a:off x="4964364"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23" name="pl3423"/>
            <p:cNvSpPr/>
            <p:nvPr/>
          </p:nvSpPr>
          <p:spPr>
            <a:xfrm>
              <a:off x="4964364" y="4472841"/>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3424" name="pl3424"/>
            <p:cNvSpPr/>
            <p:nvPr/>
          </p:nvSpPr>
          <p:spPr>
            <a:xfrm>
              <a:off x="4964364"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25" name="pl3425"/>
            <p:cNvSpPr/>
            <p:nvPr/>
          </p:nvSpPr>
          <p:spPr>
            <a:xfrm>
              <a:off x="4964364" y="4426056"/>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3426" name="pl3426"/>
            <p:cNvSpPr/>
            <p:nvPr/>
          </p:nvSpPr>
          <p:spPr>
            <a:xfrm>
              <a:off x="4964364" y="4452790"/>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3427" name="pl3427"/>
            <p:cNvSpPr/>
            <p:nvPr/>
          </p:nvSpPr>
          <p:spPr>
            <a:xfrm>
              <a:off x="4964364" y="4452790"/>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428" name="pl3428"/>
            <p:cNvSpPr/>
            <p:nvPr/>
          </p:nvSpPr>
          <p:spPr>
            <a:xfrm>
              <a:off x="4964364" y="4466157"/>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3429" name="pl3429"/>
            <p:cNvSpPr/>
            <p:nvPr/>
          </p:nvSpPr>
          <p:spPr>
            <a:xfrm>
              <a:off x="4964364"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30" name="pl3430"/>
            <p:cNvSpPr/>
            <p:nvPr/>
          </p:nvSpPr>
          <p:spPr>
            <a:xfrm>
              <a:off x="4964364" y="4452790"/>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3431" name="pl3431"/>
            <p:cNvSpPr/>
            <p:nvPr/>
          </p:nvSpPr>
          <p:spPr>
            <a:xfrm>
              <a:off x="4964364" y="4319119"/>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3432" name="pl3432"/>
            <p:cNvSpPr/>
            <p:nvPr/>
          </p:nvSpPr>
          <p:spPr>
            <a:xfrm>
              <a:off x="4964364" y="4452790"/>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33" name="pl3433"/>
            <p:cNvSpPr/>
            <p:nvPr/>
          </p:nvSpPr>
          <p:spPr>
            <a:xfrm>
              <a:off x="4964364"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34" name="pl3434"/>
            <p:cNvSpPr/>
            <p:nvPr/>
          </p:nvSpPr>
          <p:spPr>
            <a:xfrm>
              <a:off x="4964364" y="4439423"/>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3435" name="pl3435"/>
            <p:cNvSpPr/>
            <p:nvPr/>
          </p:nvSpPr>
          <p:spPr>
            <a:xfrm>
              <a:off x="4964364"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36" name="pl3436"/>
            <p:cNvSpPr/>
            <p:nvPr/>
          </p:nvSpPr>
          <p:spPr>
            <a:xfrm>
              <a:off x="4964364" y="4412689"/>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3437" name="pl3437"/>
            <p:cNvSpPr/>
            <p:nvPr/>
          </p:nvSpPr>
          <p:spPr>
            <a:xfrm>
              <a:off x="4964364"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38" name="pl3438"/>
            <p:cNvSpPr/>
            <p:nvPr/>
          </p:nvSpPr>
          <p:spPr>
            <a:xfrm>
              <a:off x="4964364" y="4472841"/>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3439" name="pl3439"/>
            <p:cNvSpPr/>
            <p:nvPr/>
          </p:nvSpPr>
          <p:spPr>
            <a:xfrm>
              <a:off x="4964364" y="4459474"/>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3440" name="pl3440"/>
            <p:cNvSpPr/>
            <p:nvPr/>
          </p:nvSpPr>
          <p:spPr>
            <a:xfrm>
              <a:off x="4964364" y="4479524"/>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441" name="pl3441"/>
            <p:cNvSpPr/>
            <p:nvPr/>
          </p:nvSpPr>
          <p:spPr>
            <a:xfrm>
              <a:off x="4964364" y="4452790"/>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3442" name="pl3442"/>
            <p:cNvSpPr/>
            <p:nvPr/>
          </p:nvSpPr>
          <p:spPr>
            <a:xfrm>
              <a:off x="4964364" y="4472841"/>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3443" name="pl3443"/>
            <p:cNvSpPr/>
            <p:nvPr/>
          </p:nvSpPr>
          <p:spPr>
            <a:xfrm>
              <a:off x="4964364" y="4466157"/>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3444" name="pl3444"/>
            <p:cNvSpPr/>
            <p:nvPr/>
          </p:nvSpPr>
          <p:spPr>
            <a:xfrm>
              <a:off x="4964364" y="4439423"/>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3445" name="pl3445"/>
            <p:cNvSpPr/>
            <p:nvPr/>
          </p:nvSpPr>
          <p:spPr>
            <a:xfrm>
              <a:off x="4964364" y="4452790"/>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3446" name="pl3446"/>
            <p:cNvSpPr/>
            <p:nvPr/>
          </p:nvSpPr>
          <p:spPr>
            <a:xfrm>
              <a:off x="4964364" y="4472841"/>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447" name="pl3447"/>
            <p:cNvSpPr/>
            <p:nvPr/>
          </p:nvSpPr>
          <p:spPr>
            <a:xfrm>
              <a:off x="4964364" y="4472841"/>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3448" name="pl3448"/>
            <p:cNvSpPr/>
            <p:nvPr/>
          </p:nvSpPr>
          <p:spPr>
            <a:xfrm>
              <a:off x="4964364" y="4459474"/>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3449" name="pl3449"/>
            <p:cNvSpPr/>
            <p:nvPr/>
          </p:nvSpPr>
          <p:spPr>
            <a:xfrm>
              <a:off x="4964364" y="4472841"/>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450" name="pl3450"/>
            <p:cNvSpPr/>
            <p:nvPr/>
          </p:nvSpPr>
          <p:spPr>
            <a:xfrm>
              <a:off x="4964364" y="4452790"/>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451" name="pl3451"/>
            <p:cNvSpPr/>
            <p:nvPr/>
          </p:nvSpPr>
          <p:spPr>
            <a:xfrm>
              <a:off x="4964364" y="4459474"/>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452" name="pl3452"/>
            <p:cNvSpPr/>
            <p:nvPr/>
          </p:nvSpPr>
          <p:spPr>
            <a:xfrm>
              <a:off x="4964364" y="4439423"/>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3453" name="pl3453"/>
            <p:cNvSpPr/>
            <p:nvPr/>
          </p:nvSpPr>
          <p:spPr>
            <a:xfrm>
              <a:off x="4964364" y="4466157"/>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3454" name="pl3454"/>
            <p:cNvSpPr/>
            <p:nvPr/>
          </p:nvSpPr>
          <p:spPr>
            <a:xfrm>
              <a:off x="4964364" y="4486208"/>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3455" name="pl3455"/>
            <p:cNvSpPr/>
            <p:nvPr/>
          </p:nvSpPr>
          <p:spPr>
            <a:xfrm>
              <a:off x="4964364"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A08CFF">
                  <a:alpha val="100000"/>
                </a:srgbClr>
              </a:solidFill>
              <a:prstDash val="solid"/>
              <a:round/>
            </a:ln>
          </p:spPr>
          <p:txBody>
            <a:bodyPr/>
            <a:lstStyle/>
            <a:p/>
          </p:txBody>
        </p:sp>
        <p:sp>
          <p:nvSpPr>
            <p:cNvPr id="3456" name="pl3456"/>
            <p:cNvSpPr/>
            <p:nvPr/>
          </p:nvSpPr>
          <p:spPr>
            <a:xfrm>
              <a:off x="4919522" y="4486208"/>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457" name="tx3457"/>
            <p:cNvSpPr/>
            <p:nvPr/>
          </p:nvSpPr>
          <p:spPr>
            <a:xfrm>
              <a:off x="4934219" y="43216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458" name="tx3458"/>
            <p:cNvSpPr/>
            <p:nvPr/>
          </p:nvSpPr>
          <p:spPr>
            <a:xfrm>
              <a:off x="5113588" y="43216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459" name="tx3459"/>
            <p:cNvSpPr/>
            <p:nvPr/>
          </p:nvSpPr>
          <p:spPr>
            <a:xfrm>
              <a:off x="5292958" y="43216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460" name="tx3460"/>
            <p:cNvSpPr/>
            <p:nvPr/>
          </p:nvSpPr>
          <p:spPr>
            <a:xfrm>
              <a:off x="5472327" y="43216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461" name="tx3461"/>
            <p:cNvSpPr/>
            <p:nvPr/>
          </p:nvSpPr>
          <p:spPr>
            <a:xfrm>
              <a:off x="5651696" y="43216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462" name="tx3462"/>
            <p:cNvSpPr/>
            <p:nvPr/>
          </p:nvSpPr>
          <p:spPr>
            <a:xfrm>
              <a:off x="5831065" y="43216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463" name="rc3463"/>
            <p:cNvSpPr/>
            <p:nvPr/>
          </p:nvSpPr>
          <p:spPr>
            <a:xfrm>
              <a:off x="4919522" y="4787368"/>
              <a:ext cx="986530" cy="367596"/>
            </a:xfrm>
            <a:prstGeom prst="rect">
              <a:avLst/>
            </a:prstGeom>
            <a:solidFill>
              <a:srgbClr val="EBEBEB">
                <a:alpha val="100000"/>
              </a:srgbClr>
            </a:solidFill>
          </p:spPr>
          <p:txBody>
            <a:bodyPr/>
            <a:lstStyle/>
            <a:p/>
          </p:txBody>
        </p:sp>
        <p:sp>
          <p:nvSpPr>
            <p:cNvPr id="3464" name="pl3464"/>
            <p:cNvSpPr/>
            <p:nvPr/>
          </p:nvSpPr>
          <p:spPr>
            <a:xfrm>
              <a:off x="4919522" y="505471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465" name="pl3465"/>
            <p:cNvSpPr/>
            <p:nvPr/>
          </p:nvSpPr>
          <p:spPr>
            <a:xfrm>
              <a:off x="4919522" y="488762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466" name="pl3466"/>
            <p:cNvSpPr/>
            <p:nvPr/>
          </p:nvSpPr>
          <p:spPr>
            <a:xfrm>
              <a:off x="5054049"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467" name="pl3467"/>
            <p:cNvSpPr/>
            <p:nvPr/>
          </p:nvSpPr>
          <p:spPr>
            <a:xfrm>
              <a:off x="5233418"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468" name="pl3468"/>
            <p:cNvSpPr/>
            <p:nvPr/>
          </p:nvSpPr>
          <p:spPr>
            <a:xfrm>
              <a:off x="5412787"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469" name="pl3469"/>
            <p:cNvSpPr/>
            <p:nvPr/>
          </p:nvSpPr>
          <p:spPr>
            <a:xfrm>
              <a:off x="5592156"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470" name="pl3470"/>
            <p:cNvSpPr/>
            <p:nvPr/>
          </p:nvSpPr>
          <p:spPr>
            <a:xfrm>
              <a:off x="5771525"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471" name="pl3471"/>
            <p:cNvSpPr/>
            <p:nvPr/>
          </p:nvSpPr>
          <p:spPr>
            <a:xfrm>
              <a:off x="4919522" y="513825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472" name="pl3472"/>
            <p:cNvSpPr/>
            <p:nvPr/>
          </p:nvSpPr>
          <p:spPr>
            <a:xfrm>
              <a:off x="4919522" y="497116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473" name="pl3473"/>
            <p:cNvSpPr/>
            <p:nvPr/>
          </p:nvSpPr>
          <p:spPr>
            <a:xfrm>
              <a:off x="4919522" y="480407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474" name="pl3474"/>
            <p:cNvSpPr/>
            <p:nvPr/>
          </p:nvSpPr>
          <p:spPr>
            <a:xfrm>
              <a:off x="4964364"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475" name="pl3475"/>
            <p:cNvSpPr/>
            <p:nvPr/>
          </p:nvSpPr>
          <p:spPr>
            <a:xfrm>
              <a:off x="5143733"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476" name="pl3476"/>
            <p:cNvSpPr/>
            <p:nvPr/>
          </p:nvSpPr>
          <p:spPr>
            <a:xfrm>
              <a:off x="5323102"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477" name="pl3477"/>
            <p:cNvSpPr/>
            <p:nvPr/>
          </p:nvSpPr>
          <p:spPr>
            <a:xfrm>
              <a:off x="5502472"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478" name="pl3478"/>
            <p:cNvSpPr/>
            <p:nvPr/>
          </p:nvSpPr>
          <p:spPr>
            <a:xfrm>
              <a:off x="5681841"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479" name="pl3479"/>
            <p:cNvSpPr/>
            <p:nvPr/>
          </p:nvSpPr>
          <p:spPr>
            <a:xfrm>
              <a:off x="5861210"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480" name="pl3480"/>
            <p:cNvSpPr/>
            <p:nvPr/>
          </p:nvSpPr>
          <p:spPr>
            <a:xfrm>
              <a:off x="4964364" y="5118205"/>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3481" name="pl3481"/>
            <p:cNvSpPr/>
            <p:nvPr/>
          </p:nvSpPr>
          <p:spPr>
            <a:xfrm>
              <a:off x="4964364" y="5118205"/>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40651" cap="flat">
              <a:solidFill>
                <a:srgbClr val="BEBEBE">
                  <a:alpha val="69803"/>
                </a:srgbClr>
              </a:solidFill>
              <a:prstDash val="solid"/>
              <a:round/>
            </a:ln>
          </p:spPr>
          <p:txBody>
            <a:bodyPr/>
            <a:lstStyle/>
            <a:p/>
          </p:txBody>
        </p:sp>
        <p:sp>
          <p:nvSpPr>
            <p:cNvPr id="3482" name="pl3482"/>
            <p:cNvSpPr/>
            <p:nvPr/>
          </p:nvSpPr>
          <p:spPr>
            <a:xfrm>
              <a:off x="4964364" y="5131572"/>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483" name="pl3483"/>
            <p:cNvSpPr/>
            <p:nvPr/>
          </p:nvSpPr>
          <p:spPr>
            <a:xfrm>
              <a:off x="4964364" y="5111522"/>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3484" name="pl3484"/>
            <p:cNvSpPr/>
            <p:nvPr/>
          </p:nvSpPr>
          <p:spPr>
            <a:xfrm>
              <a:off x="4964364" y="5111522"/>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485" name="pl3485"/>
            <p:cNvSpPr/>
            <p:nvPr/>
          </p:nvSpPr>
          <p:spPr>
            <a:xfrm>
              <a:off x="4964364" y="5064737"/>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3486" name="pl3486"/>
            <p:cNvSpPr/>
            <p:nvPr/>
          </p:nvSpPr>
          <p:spPr>
            <a:xfrm>
              <a:off x="4964364" y="5044686"/>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3487" name="pl3487"/>
            <p:cNvSpPr/>
            <p:nvPr/>
          </p:nvSpPr>
          <p:spPr>
            <a:xfrm>
              <a:off x="4964364" y="5131572"/>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3488" name="pl3488"/>
            <p:cNvSpPr/>
            <p:nvPr/>
          </p:nvSpPr>
          <p:spPr>
            <a:xfrm>
              <a:off x="4964364" y="5091471"/>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3489" name="pl3489"/>
            <p:cNvSpPr/>
            <p:nvPr/>
          </p:nvSpPr>
          <p:spPr>
            <a:xfrm>
              <a:off x="4964364" y="5131572"/>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490" name="pl3490"/>
            <p:cNvSpPr/>
            <p:nvPr/>
          </p:nvSpPr>
          <p:spPr>
            <a:xfrm>
              <a:off x="4964364"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91" name="pl3491"/>
            <p:cNvSpPr/>
            <p:nvPr/>
          </p:nvSpPr>
          <p:spPr>
            <a:xfrm>
              <a:off x="4964364" y="5118205"/>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92" name="pl3492"/>
            <p:cNvSpPr/>
            <p:nvPr/>
          </p:nvSpPr>
          <p:spPr>
            <a:xfrm>
              <a:off x="4964364" y="5118205"/>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493" name="pl3493"/>
            <p:cNvSpPr/>
            <p:nvPr/>
          </p:nvSpPr>
          <p:spPr>
            <a:xfrm>
              <a:off x="4964364" y="5104838"/>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3494" name="pl3494"/>
            <p:cNvSpPr/>
            <p:nvPr/>
          </p:nvSpPr>
          <p:spPr>
            <a:xfrm>
              <a:off x="4964364" y="5098155"/>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3495" name="pl3495"/>
            <p:cNvSpPr/>
            <p:nvPr/>
          </p:nvSpPr>
          <p:spPr>
            <a:xfrm>
              <a:off x="4964364" y="5118205"/>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96" name="pl3496"/>
            <p:cNvSpPr/>
            <p:nvPr/>
          </p:nvSpPr>
          <p:spPr>
            <a:xfrm>
              <a:off x="4964364" y="5104838"/>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3497" name="pl3497"/>
            <p:cNvSpPr/>
            <p:nvPr/>
          </p:nvSpPr>
          <p:spPr>
            <a:xfrm>
              <a:off x="4964364" y="5131572"/>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98" name="pl3498"/>
            <p:cNvSpPr/>
            <p:nvPr/>
          </p:nvSpPr>
          <p:spPr>
            <a:xfrm>
              <a:off x="4964364" y="51315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99" name="pl3499"/>
            <p:cNvSpPr/>
            <p:nvPr/>
          </p:nvSpPr>
          <p:spPr>
            <a:xfrm>
              <a:off x="4964364" y="5078104"/>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3500" name="pl3500"/>
            <p:cNvSpPr/>
            <p:nvPr/>
          </p:nvSpPr>
          <p:spPr>
            <a:xfrm>
              <a:off x="4964364" y="511820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01" name="pl3501"/>
            <p:cNvSpPr/>
            <p:nvPr/>
          </p:nvSpPr>
          <p:spPr>
            <a:xfrm>
              <a:off x="4964364" y="509147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02" name="pl3502"/>
            <p:cNvSpPr/>
            <p:nvPr/>
          </p:nvSpPr>
          <p:spPr>
            <a:xfrm>
              <a:off x="4964364"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03" name="pl3503"/>
            <p:cNvSpPr/>
            <p:nvPr/>
          </p:nvSpPr>
          <p:spPr>
            <a:xfrm>
              <a:off x="4964364" y="5111522"/>
              <a:ext cx="896845" cy="26734"/>
            </a:xfrm>
            <a:custGeom>
              <a:avLst/>
              <a:pathLst>
                <a:path w="896845" h="26734">
                  <a:moveTo>
                    <a:pt x="0" y="0"/>
                  </a:moveTo>
                  <a:lnTo>
                    <a:pt x="179369" y="26734"/>
                  </a:lnTo>
                  <a:lnTo>
                    <a:pt x="358738" y="26734"/>
                  </a:lnTo>
                  <a:lnTo>
                    <a:pt x="538107" y="26734"/>
                  </a:lnTo>
                  <a:lnTo>
                    <a:pt x="717476" y="26734"/>
                  </a:lnTo>
                  <a:lnTo>
                    <a:pt x="896845" y="26734"/>
                  </a:lnTo>
                </a:path>
              </a:pathLst>
            </a:custGeom>
            <a:ln w="35231" cap="flat">
              <a:solidFill>
                <a:srgbClr val="BEBEBE">
                  <a:alpha val="69803"/>
                </a:srgbClr>
              </a:solidFill>
              <a:prstDash val="solid"/>
              <a:round/>
            </a:ln>
          </p:spPr>
          <p:txBody>
            <a:bodyPr/>
            <a:lstStyle/>
            <a:p/>
          </p:txBody>
        </p:sp>
        <p:sp>
          <p:nvSpPr>
            <p:cNvPr id="3504" name="pl3504"/>
            <p:cNvSpPr/>
            <p:nvPr/>
          </p:nvSpPr>
          <p:spPr>
            <a:xfrm>
              <a:off x="4964364"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05" name="pl3505"/>
            <p:cNvSpPr/>
            <p:nvPr/>
          </p:nvSpPr>
          <p:spPr>
            <a:xfrm>
              <a:off x="4964364" y="5098155"/>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3506" name="pl3506"/>
            <p:cNvSpPr/>
            <p:nvPr/>
          </p:nvSpPr>
          <p:spPr>
            <a:xfrm>
              <a:off x="4964364" y="5091471"/>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3507" name="pl3507"/>
            <p:cNvSpPr/>
            <p:nvPr/>
          </p:nvSpPr>
          <p:spPr>
            <a:xfrm>
              <a:off x="4964364" y="51315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08" name="pl3508"/>
            <p:cNvSpPr/>
            <p:nvPr/>
          </p:nvSpPr>
          <p:spPr>
            <a:xfrm>
              <a:off x="4964364" y="5118205"/>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3509" name="pl3509"/>
            <p:cNvSpPr/>
            <p:nvPr/>
          </p:nvSpPr>
          <p:spPr>
            <a:xfrm>
              <a:off x="4964364" y="5124889"/>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3510" name="pl3510"/>
            <p:cNvSpPr/>
            <p:nvPr/>
          </p:nvSpPr>
          <p:spPr>
            <a:xfrm>
              <a:off x="4964364" y="5084787"/>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3511" name="pl3511"/>
            <p:cNvSpPr/>
            <p:nvPr/>
          </p:nvSpPr>
          <p:spPr>
            <a:xfrm>
              <a:off x="4964364" y="5111522"/>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3512" name="pl3512"/>
            <p:cNvSpPr/>
            <p:nvPr/>
          </p:nvSpPr>
          <p:spPr>
            <a:xfrm>
              <a:off x="4964364" y="5111522"/>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513" name="pl3513"/>
            <p:cNvSpPr/>
            <p:nvPr/>
          </p:nvSpPr>
          <p:spPr>
            <a:xfrm>
              <a:off x="4964364"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14" name="pl3514"/>
            <p:cNvSpPr/>
            <p:nvPr/>
          </p:nvSpPr>
          <p:spPr>
            <a:xfrm>
              <a:off x="4964364" y="5124889"/>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3515" name="pl3515"/>
            <p:cNvSpPr/>
            <p:nvPr/>
          </p:nvSpPr>
          <p:spPr>
            <a:xfrm>
              <a:off x="4964364"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16" name="pl3516"/>
            <p:cNvSpPr/>
            <p:nvPr/>
          </p:nvSpPr>
          <p:spPr>
            <a:xfrm>
              <a:off x="4964364" y="5078104"/>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3517" name="pl3517"/>
            <p:cNvSpPr/>
            <p:nvPr/>
          </p:nvSpPr>
          <p:spPr>
            <a:xfrm>
              <a:off x="4964364" y="5104838"/>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3518" name="pl3518"/>
            <p:cNvSpPr/>
            <p:nvPr/>
          </p:nvSpPr>
          <p:spPr>
            <a:xfrm>
              <a:off x="4964364" y="5104838"/>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519" name="pl3519"/>
            <p:cNvSpPr/>
            <p:nvPr/>
          </p:nvSpPr>
          <p:spPr>
            <a:xfrm>
              <a:off x="4964364" y="5118205"/>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3520" name="pl3520"/>
            <p:cNvSpPr/>
            <p:nvPr/>
          </p:nvSpPr>
          <p:spPr>
            <a:xfrm>
              <a:off x="4964364"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21" name="pl3521"/>
            <p:cNvSpPr/>
            <p:nvPr/>
          </p:nvSpPr>
          <p:spPr>
            <a:xfrm>
              <a:off x="4964364" y="5104838"/>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3522" name="pl3522"/>
            <p:cNvSpPr/>
            <p:nvPr/>
          </p:nvSpPr>
          <p:spPr>
            <a:xfrm>
              <a:off x="4964364" y="4971167"/>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3523" name="pl3523"/>
            <p:cNvSpPr/>
            <p:nvPr/>
          </p:nvSpPr>
          <p:spPr>
            <a:xfrm>
              <a:off x="4964364" y="5104838"/>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24" name="pl3524"/>
            <p:cNvSpPr/>
            <p:nvPr/>
          </p:nvSpPr>
          <p:spPr>
            <a:xfrm>
              <a:off x="4964364"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25" name="pl3525"/>
            <p:cNvSpPr/>
            <p:nvPr/>
          </p:nvSpPr>
          <p:spPr>
            <a:xfrm>
              <a:off x="4964364" y="5091471"/>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3526" name="pl3526"/>
            <p:cNvSpPr/>
            <p:nvPr/>
          </p:nvSpPr>
          <p:spPr>
            <a:xfrm>
              <a:off x="4964364"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27" name="pl3527"/>
            <p:cNvSpPr/>
            <p:nvPr/>
          </p:nvSpPr>
          <p:spPr>
            <a:xfrm>
              <a:off x="4964364" y="5064737"/>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3528" name="pl3528"/>
            <p:cNvSpPr/>
            <p:nvPr/>
          </p:nvSpPr>
          <p:spPr>
            <a:xfrm>
              <a:off x="4964364"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29" name="pl3529"/>
            <p:cNvSpPr/>
            <p:nvPr/>
          </p:nvSpPr>
          <p:spPr>
            <a:xfrm>
              <a:off x="4964364" y="5124889"/>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3530" name="pl3530"/>
            <p:cNvSpPr/>
            <p:nvPr/>
          </p:nvSpPr>
          <p:spPr>
            <a:xfrm>
              <a:off x="4964364" y="5111522"/>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3531" name="pl3531"/>
            <p:cNvSpPr/>
            <p:nvPr/>
          </p:nvSpPr>
          <p:spPr>
            <a:xfrm>
              <a:off x="4964364" y="5131572"/>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532" name="pl3532"/>
            <p:cNvSpPr/>
            <p:nvPr/>
          </p:nvSpPr>
          <p:spPr>
            <a:xfrm>
              <a:off x="4964364" y="5104838"/>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3533" name="pl3533"/>
            <p:cNvSpPr/>
            <p:nvPr/>
          </p:nvSpPr>
          <p:spPr>
            <a:xfrm>
              <a:off x="4964364" y="5124889"/>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3534" name="pl3534"/>
            <p:cNvSpPr/>
            <p:nvPr/>
          </p:nvSpPr>
          <p:spPr>
            <a:xfrm>
              <a:off x="4964364" y="5118205"/>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3535" name="pl3535"/>
            <p:cNvSpPr/>
            <p:nvPr/>
          </p:nvSpPr>
          <p:spPr>
            <a:xfrm>
              <a:off x="4964364" y="5091471"/>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3536" name="pl3536"/>
            <p:cNvSpPr/>
            <p:nvPr/>
          </p:nvSpPr>
          <p:spPr>
            <a:xfrm>
              <a:off x="4964364" y="5104838"/>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3537" name="pl3537"/>
            <p:cNvSpPr/>
            <p:nvPr/>
          </p:nvSpPr>
          <p:spPr>
            <a:xfrm>
              <a:off x="4964364" y="5124889"/>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538" name="pl3538"/>
            <p:cNvSpPr/>
            <p:nvPr/>
          </p:nvSpPr>
          <p:spPr>
            <a:xfrm>
              <a:off x="4964364" y="5124889"/>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3539" name="pl3539"/>
            <p:cNvSpPr/>
            <p:nvPr/>
          </p:nvSpPr>
          <p:spPr>
            <a:xfrm>
              <a:off x="4964364" y="5111522"/>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3540" name="pl3540"/>
            <p:cNvSpPr/>
            <p:nvPr/>
          </p:nvSpPr>
          <p:spPr>
            <a:xfrm>
              <a:off x="4964364" y="5124889"/>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541" name="pl3541"/>
            <p:cNvSpPr/>
            <p:nvPr/>
          </p:nvSpPr>
          <p:spPr>
            <a:xfrm>
              <a:off x="4964364" y="5104838"/>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542" name="pl3542"/>
            <p:cNvSpPr/>
            <p:nvPr/>
          </p:nvSpPr>
          <p:spPr>
            <a:xfrm>
              <a:off x="4964364" y="5111522"/>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543" name="pl3543"/>
            <p:cNvSpPr/>
            <p:nvPr/>
          </p:nvSpPr>
          <p:spPr>
            <a:xfrm>
              <a:off x="4964364" y="5091471"/>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3544" name="pl3544"/>
            <p:cNvSpPr/>
            <p:nvPr/>
          </p:nvSpPr>
          <p:spPr>
            <a:xfrm>
              <a:off x="4964364" y="5118205"/>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3545" name="pl3545"/>
            <p:cNvSpPr/>
            <p:nvPr/>
          </p:nvSpPr>
          <p:spPr>
            <a:xfrm>
              <a:off x="4964364" y="5118205"/>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40651" cap="flat">
              <a:solidFill>
                <a:srgbClr val="000000">
                  <a:alpha val="100000"/>
                </a:srgbClr>
              </a:solidFill>
              <a:prstDash val="solid"/>
              <a:round/>
            </a:ln>
          </p:spPr>
          <p:txBody>
            <a:bodyPr/>
            <a:lstStyle/>
            <a:p/>
          </p:txBody>
        </p:sp>
        <p:sp>
          <p:nvSpPr>
            <p:cNvPr id="3546" name="pl3546"/>
            <p:cNvSpPr/>
            <p:nvPr/>
          </p:nvSpPr>
          <p:spPr>
            <a:xfrm>
              <a:off x="4964364" y="5118205"/>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F663E1">
                  <a:alpha val="100000"/>
                </a:srgbClr>
              </a:solidFill>
              <a:prstDash val="solid"/>
              <a:round/>
            </a:ln>
          </p:spPr>
          <p:txBody>
            <a:bodyPr/>
            <a:lstStyle/>
            <a:p/>
          </p:txBody>
        </p:sp>
        <p:sp>
          <p:nvSpPr>
            <p:cNvPr id="3547" name="pl3547"/>
            <p:cNvSpPr/>
            <p:nvPr/>
          </p:nvSpPr>
          <p:spPr>
            <a:xfrm>
              <a:off x="4919522" y="5138256"/>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548" name="tx3548"/>
            <p:cNvSpPr/>
            <p:nvPr/>
          </p:nvSpPr>
          <p:spPr>
            <a:xfrm>
              <a:off x="4934219" y="4953555"/>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549" name="tx3549"/>
            <p:cNvSpPr/>
            <p:nvPr/>
          </p:nvSpPr>
          <p:spPr>
            <a:xfrm>
              <a:off x="5113588" y="496161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550" name="tx3550"/>
            <p:cNvSpPr/>
            <p:nvPr/>
          </p:nvSpPr>
          <p:spPr>
            <a:xfrm>
              <a:off x="5292958" y="496829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551" name="tx3551"/>
            <p:cNvSpPr/>
            <p:nvPr/>
          </p:nvSpPr>
          <p:spPr>
            <a:xfrm>
              <a:off x="5472327" y="49736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552" name="tx3552"/>
            <p:cNvSpPr/>
            <p:nvPr/>
          </p:nvSpPr>
          <p:spPr>
            <a:xfrm>
              <a:off x="5651696" y="49736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553" name="tx3553"/>
            <p:cNvSpPr/>
            <p:nvPr/>
          </p:nvSpPr>
          <p:spPr>
            <a:xfrm>
              <a:off x="5831065" y="49736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554" name="rc3554"/>
            <p:cNvSpPr/>
            <p:nvPr/>
          </p:nvSpPr>
          <p:spPr>
            <a:xfrm>
              <a:off x="4919522" y="5439416"/>
              <a:ext cx="986530" cy="367596"/>
            </a:xfrm>
            <a:prstGeom prst="rect">
              <a:avLst/>
            </a:prstGeom>
            <a:solidFill>
              <a:srgbClr val="EBEBEB">
                <a:alpha val="100000"/>
              </a:srgbClr>
            </a:solidFill>
          </p:spPr>
          <p:txBody>
            <a:bodyPr/>
            <a:lstStyle/>
            <a:p/>
          </p:txBody>
        </p:sp>
        <p:sp>
          <p:nvSpPr>
            <p:cNvPr id="3555" name="pl3555"/>
            <p:cNvSpPr/>
            <p:nvPr/>
          </p:nvSpPr>
          <p:spPr>
            <a:xfrm>
              <a:off x="4919522" y="570675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556" name="pl3556"/>
            <p:cNvSpPr/>
            <p:nvPr/>
          </p:nvSpPr>
          <p:spPr>
            <a:xfrm>
              <a:off x="4919522" y="553967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557" name="pl3557"/>
            <p:cNvSpPr/>
            <p:nvPr/>
          </p:nvSpPr>
          <p:spPr>
            <a:xfrm>
              <a:off x="5054049"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558" name="pl3558"/>
            <p:cNvSpPr/>
            <p:nvPr/>
          </p:nvSpPr>
          <p:spPr>
            <a:xfrm>
              <a:off x="5233418"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559" name="pl3559"/>
            <p:cNvSpPr/>
            <p:nvPr/>
          </p:nvSpPr>
          <p:spPr>
            <a:xfrm>
              <a:off x="5412787"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560" name="pl3560"/>
            <p:cNvSpPr/>
            <p:nvPr/>
          </p:nvSpPr>
          <p:spPr>
            <a:xfrm>
              <a:off x="5592156"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561" name="pl3561"/>
            <p:cNvSpPr/>
            <p:nvPr/>
          </p:nvSpPr>
          <p:spPr>
            <a:xfrm>
              <a:off x="5771525"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562" name="pl3562"/>
            <p:cNvSpPr/>
            <p:nvPr/>
          </p:nvSpPr>
          <p:spPr>
            <a:xfrm>
              <a:off x="4919522" y="579030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563" name="pl3563"/>
            <p:cNvSpPr/>
            <p:nvPr/>
          </p:nvSpPr>
          <p:spPr>
            <a:xfrm>
              <a:off x="4919522" y="562321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564" name="pl3564"/>
            <p:cNvSpPr/>
            <p:nvPr/>
          </p:nvSpPr>
          <p:spPr>
            <a:xfrm>
              <a:off x="4919522" y="545612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565" name="pl3565"/>
            <p:cNvSpPr/>
            <p:nvPr/>
          </p:nvSpPr>
          <p:spPr>
            <a:xfrm>
              <a:off x="4964364"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566" name="pl3566"/>
            <p:cNvSpPr/>
            <p:nvPr/>
          </p:nvSpPr>
          <p:spPr>
            <a:xfrm>
              <a:off x="5143733"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567" name="pl3567"/>
            <p:cNvSpPr/>
            <p:nvPr/>
          </p:nvSpPr>
          <p:spPr>
            <a:xfrm>
              <a:off x="5323102"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568" name="pl3568"/>
            <p:cNvSpPr/>
            <p:nvPr/>
          </p:nvSpPr>
          <p:spPr>
            <a:xfrm>
              <a:off x="5502472"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569" name="pl3569"/>
            <p:cNvSpPr/>
            <p:nvPr/>
          </p:nvSpPr>
          <p:spPr>
            <a:xfrm>
              <a:off x="5681841"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570" name="pl3570"/>
            <p:cNvSpPr/>
            <p:nvPr/>
          </p:nvSpPr>
          <p:spPr>
            <a:xfrm>
              <a:off x="5861210"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571" name="pl3571"/>
            <p:cNvSpPr/>
            <p:nvPr/>
          </p:nvSpPr>
          <p:spPr>
            <a:xfrm>
              <a:off x="4964364" y="5770253"/>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3572" name="pl3572"/>
            <p:cNvSpPr/>
            <p:nvPr/>
          </p:nvSpPr>
          <p:spPr>
            <a:xfrm>
              <a:off x="4964364" y="5763570"/>
              <a:ext cx="896845" cy="6683"/>
            </a:xfrm>
            <a:custGeom>
              <a:avLst/>
              <a:pathLst>
                <a:path w="896845" h="6683">
                  <a:moveTo>
                    <a:pt x="0" y="6683"/>
                  </a:moveTo>
                  <a:lnTo>
                    <a:pt x="179369" y="6683"/>
                  </a:lnTo>
                  <a:lnTo>
                    <a:pt x="358738" y="0"/>
                  </a:lnTo>
                  <a:lnTo>
                    <a:pt x="538107" y="6683"/>
                  </a:lnTo>
                  <a:lnTo>
                    <a:pt x="717476" y="0"/>
                  </a:lnTo>
                  <a:lnTo>
                    <a:pt x="896845" y="0"/>
                  </a:lnTo>
                </a:path>
              </a:pathLst>
            </a:custGeom>
            <a:ln w="40651" cap="flat">
              <a:solidFill>
                <a:srgbClr val="BEBEBE">
                  <a:alpha val="69803"/>
                </a:srgbClr>
              </a:solidFill>
              <a:prstDash val="solid"/>
              <a:round/>
            </a:ln>
          </p:spPr>
          <p:txBody>
            <a:bodyPr/>
            <a:lstStyle/>
            <a:p/>
          </p:txBody>
        </p:sp>
        <p:sp>
          <p:nvSpPr>
            <p:cNvPr id="3573" name="pl3573"/>
            <p:cNvSpPr/>
            <p:nvPr/>
          </p:nvSpPr>
          <p:spPr>
            <a:xfrm>
              <a:off x="4964364" y="5783621"/>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574" name="pl3574"/>
            <p:cNvSpPr/>
            <p:nvPr/>
          </p:nvSpPr>
          <p:spPr>
            <a:xfrm>
              <a:off x="4964364" y="5763570"/>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3575" name="pl3575"/>
            <p:cNvSpPr/>
            <p:nvPr/>
          </p:nvSpPr>
          <p:spPr>
            <a:xfrm>
              <a:off x="4964364" y="5763570"/>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576" name="pl3576"/>
            <p:cNvSpPr/>
            <p:nvPr/>
          </p:nvSpPr>
          <p:spPr>
            <a:xfrm>
              <a:off x="4964364" y="5716785"/>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3577" name="pl3577"/>
            <p:cNvSpPr/>
            <p:nvPr/>
          </p:nvSpPr>
          <p:spPr>
            <a:xfrm>
              <a:off x="4964364" y="5696734"/>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3578" name="pl3578"/>
            <p:cNvSpPr/>
            <p:nvPr/>
          </p:nvSpPr>
          <p:spPr>
            <a:xfrm>
              <a:off x="4964364" y="5783621"/>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3579" name="pl3579"/>
            <p:cNvSpPr/>
            <p:nvPr/>
          </p:nvSpPr>
          <p:spPr>
            <a:xfrm>
              <a:off x="4964364" y="5743519"/>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3580" name="pl3580"/>
            <p:cNvSpPr/>
            <p:nvPr/>
          </p:nvSpPr>
          <p:spPr>
            <a:xfrm>
              <a:off x="4964364" y="5783621"/>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581" name="pl3581"/>
            <p:cNvSpPr/>
            <p:nvPr/>
          </p:nvSpPr>
          <p:spPr>
            <a:xfrm>
              <a:off x="4964364"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82" name="pl3582"/>
            <p:cNvSpPr/>
            <p:nvPr/>
          </p:nvSpPr>
          <p:spPr>
            <a:xfrm>
              <a:off x="4964364" y="5770253"/>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83" name="pl3583"/>
            <p:cNvSpPr/>
            <p:nvPr/>
          </p:nvSpPr>
          <p:spPr>
            <a:xfrm>
              <a:off x="4964364" y="5770253"/>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584" name="pl3584"/>
            <p:cNvSpPr/>
            <p:nvPr/>
          </p:nvSpPr>
          <p:spPr>
            <a:xfrm>
              <a:off x="4964364" y="5756886"/>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3585" name="pl3585"/>
            <p:cNvSpPr/>
            <p:nvPr/>
          </p:nvSpPr>
          <p:spPr>
            <a:xfrm>
              <a:off x="4964364" y="5750203"/>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3586" name="pl3586"/>
            <p:cNvSpPr/>
            <p:nvPr/>
          </p:nvSpPr>
          <p:spPr>
            <a:xfrm>
              <a:off x="4964364" y="5770253"/>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87" name="pl3587"/>
            <p:cNvSpPr/>
            <p:nvPr/>
          </p:nvSpPr>
          <p:spPr>
            <a:xfrm>
              <a:off x="4964364" y="5756886"/>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3588" name="pl3588"/>
            <p:cNvSpPr/>
            <p:nvPr/>
          </p:nvSpPr>
          <p:spPr>
            <a:xfrm>
              <a:off x="4964364" y="5783621"/>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89" name="pl3589"/>
            <p:cNvSpPr/>
            <p:nvPr/>
          </p:nvSpPr>
          <p:spPr>
            <a:xfrm>
              <a:off x="4964364" y="578362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90" name="pl3590"/>
            <p:cNvSpPr/>
            <p:nvPr/>
          </p:nvSpPr>
          <p:spPr>
            <a:xfrm>
              <a:off x="4964364" y="5730152"/>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3591" name="pl3591"/>
            <p:cNvSpPr/>
            <p:nvPr/>
          </p:nvSpPr>
          <p:spPr>
            <a:xfrm>
              <a:off x="4964364" y="577025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92" name="pl3592"/>
            <p:cNvSpPr/>
            <p:nvPr/>
          </p:nvSpPr>
          <p:spPr>
            <a:xfrm>
              <a:off x="4964364" y="574351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93" name="pl3593"/>
            <p:cNvSpPr/>
            <p:nvPr/>
          </p:nvSpPr>
          <p:spPr>
            <a:xfrm>
              <a:off x="4964364"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94" name="pl3594"/>
            <p:cNvSpPr/>
            <p:nvPr/>
          </p:nvSpPr>
          <p:spPr>
            <a:xfrm>
              <a:off x="4964364" y="5763570"/>
              <a:ext cx="896845" cy="26734"/>
            </a:xfrm>
            <a:custGeom>
              <a:avLst/>
              <a:pathLst>
                <a:path w="896845" h="26734">
                  <a:moveTo>
                    <a:pt x="0" y="0"/>
                  </a:moveTo>
                  <a:lnTo>
                    <a:pt x="179369" y="26734"/>
                  </a:lnTo>
                  <a:lnTo>
                    <a:pt x="358738" y="26734"/>
                  </a:lnTo>
                  <a:lnTo>
                    <a:pt x="538107" y="26734"/>
                  </a:lnTo>
                  <a:lnTo>
                    <a:pt x="717476" y="26734"/>
                  </a:lnTo>
                  <a:lnTo>
                    <a:pt x="896845" y="26734"/>
                  </a:lnTo>
                </a:path>
              </a:pathLst>
            </a:custGeom>
            <a:ln w="35231" cap="flat">
              <a:solidFill>
                <a:srgbClr val="BEBEBE">
                  <a:alpha val="69803"/>
                </a:srgbClr>
              </a:solidFill>
              <a:prstDash val="solid"/>
              <a:round/>
            </a:ln>
          </p:spPr>
          <p:txBody>
            <a:bodyPr/>
            <a:lstStyle/>
            <a:p/>
          </p:txBody>
        </p:sp>
        <p:sp>
          <p:nvSpPr>
            <p:cNvPr id="3595" name="pl3595"/>
            <p:cNvSpPr/>
            <p:nvPr/>
          </p:nvSpPr>
          <p:spPr>
            <a:xfrm>
              <a:off x="4964364"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96" name="pl3596"/>
            <p:cNvSpPr/>
            <p:nvPr/>
          </p:nvSpPr>
          <p:spPr>
            <a:xfrm>
              <a:off x="4964364" y="5750203"/>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3597" name="pl3597"/>
            <p:cNvSpPr/>
            <p:nvPr/>
          </p:nvSpPr>
          <p:spPr>
            <a:xfrm>
              <a:off x="4964364" y="5743519"/>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3598" name="pl3598"/>
            <p:cNvSpPr/>
            <p:nvPr/>
          </p:nvSpPr>
          <p:spPr>
            <a:xfrm>
              <a:off x="4964364" y="578362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99" name="pl3599"/>
            <p:cNvSpPr/>
            <p:nvPr/>
          </p:nvSpPr>
          <p:spPr>
            <a:xfrm>
              <a:off x="4964364" y="5770253"/>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3600" name="pl3600"/>
            <p:cNvSpPr/>
            <p:nvPr/>
          </p:nvSpPr>
          <p:spPr>
            <a:xfrm>
              <a:off x="4964364" y="5776937"/>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3601" name="pl3601"/>
            <p:cNvSpPr/>
            <p:nvPr/>
          </p:nvSpPr>
          <p:spPr>
            <a:xfrm>
              <a:off x="4964364" y="5736836"/>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3602" name="pl3602"/>
            <p:cNvSpPr/>
            <p:nvPr/>
          </p:nvSpPr>
          <p:spPr>
            <a:xfrm>
              <a:off x="4964364" y="5763570"/>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3603" name="pl3603"/>
            <p:cNvSpPr/>
            <p:nvPr/>
          </p:nvSpPr>
          <p:spPr>
            <a:xfrm>
              <a:off x="4964364" y="5763570"/>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604" name="pl3604"/>
            <p:cNvSpPr/>
            <p:nvPr/>
          </p:nvSpPr>
          <p:spPr>
            <a:xfrm>
              <a:off x="4964364"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05" name="pl3605"/>
            <p:cNvSpPr/>
            <p:nvPr/>
          </p:nvSpPr>
          <p:spPr>
            <a:xfrm>
              <a:off x="4964364" y="5776937"/>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3606" name="pl3606"/>
            <p:cNvSpPr/>
            <p:nvPr/>
          </p:nvSpPr>
          <p:spPr>
            <a:xfrm>
              <a:off x="4964364"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07" name="pl3607"/>
            <p:cNvSpPr/>
            <p:nvPr/>
          </p:nvSpPr>
          <p:spPr>
            <a:xfrm>
              <a:off x="4964364" y="5730152"/>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3608" name="pl3608"/>
            <p:cNvSpPr/>
            <p:nvPr/>
          </p:nvSpPr>
          <p:spPr>
            <a:xfrm>
              <a:off x="4964364" y="5756886"/>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3609" name="pl3609"/>
            <p:cNvSpPr/>
            <p:nvPr/>
          </p:nvSpPr>
          <p:spPr>
            <a:xfrm>
              <a:off x="4964364" y="5756886"/>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610" name="pl3610"/>
            <p:cNvSpPr/>
            <p:nvPr/>
          </p:nvSpPr>
          <p:spPr>
            <a:xfrm>
              <a:off x="4964364" y="5770253"/>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3611" name="pl3611"/>
            <p:cNvSpPr/>
            <p:nvPr/>
          </p:nvSpPr>
          <p:spPr>
            <a:xfrm>
              <a:off x="4964364"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12" name="pl3612"/>
            <p:cNvSpPr/>
            <p:nvPr/>
          </p:nvSpPr>
          <p:spPr>
            <a:xfrm>
              <a:off x="4964364" y="5756886"/>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3613" name="pl3613"/>
            <p:cNvSpPr/>
            <p:nvPr/>
          </p:nvSpPr>
          <p:spPr>
            <a:xfrm>
              <a:off x="4964364" y="5623215"/>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3614" name="pl3614"/>
            <p:cNvSpPr/>
            <p:nvPr/>
          </p:nvSpPr>
          <p:spPr>
            <a:xfrm>
              <a:off x="4964364" y="5756886"/>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15" name="pl3615"/>
            <p:cNvSpPr/>
            <p:nvPr/>
          </p:nvSpPr>
          <p:spPr>
            <a:xfrm>
              <a:off x="4964364"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16" name="pl3616"/>
            <p:cNvSpPr/>
            <p:nvPr/>
          </p:nvSpPr>
          <p:spPr>
            <a:xfrm>
              <a:off x="4964364" y="5743519"/>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3617" name="pl3617"/>
            <p:cNvSpPr/>
            <p:nvPr/>
          </p:nvSpPr>
          <p:spPr>
            <a:xfrm>
              <a:off x="4964364"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18" name="pl3618"/>
            <p:cNvSpPr/>
            <p:nvPr/>
          </p:nvSpPr>
          <p:spPr>
            <a:xfrm>
              <a:off x="4964364" y="5716785"/>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3619" name="pl3619"/>
            <p:cNvSpPr/>
            <p:nvPr/>
          </p:nvSpPr>
          <p:spPr>
            <a:xfrm>
              <a:off x="4964364"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20" name="pl3620"/>
            <p:cNvSpPr/>
            <p:nvPr/>
          </p:nvSpPr>
          <p:spPr>
            <a:xfrm>
              <a:off x="4964364" y="5776937"/>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3621" name="pl3621"/>
            <p:cNvSpPr/>
            <p:nvPr/>
          </p:nvSpPr>
          <p:spPr>
            <a:xfrm>
              <a:off x="4964364" y="5763570"/>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3622" name="pl3622"/>
            <p:cNvSpPr/>
            <p:nvPr/>
          </p:nvSpPr>
          <p:spPr>
            <a:xfrm>
              <a:off x="4964364" y="5783621"/>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623" name="pl3623"/>
            <p:cNvSpPr/>
            <p:nvPr/>
          </p:nvSpPr>
          <p:spPr>
            <a:xfrm>
              <a:off x="4964364" y="5756886"/>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3624" name="pl3624"/>
            <p:cNvSpPr/>
            <p:nvPr/>
          </p:nvSpPr>
          <p:spPr>
            <a:xfrm>
              <a:off x="4964364" y="5776937"/>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3625" name="pl3625"/>
            <p:cNvSpPr/>
            <p:nvPr/>
          </p:nvSpPr>
          <p:spPr>
            <a:xfrm>
              <a:off x="4964364" y="5770253"/>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3626" name="pl3626"/>
            <p:cNvSpPr/>
            <p:nvPr/>
          </p:nvSpPr>
          <p:spPr>
            <a:xfrm>
              <a:off x="4964364" y="5743519"/>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3627" name="pl3627"/>
            <p:cNvSpPr/>
            <p:nvPr/>
          </p:nvSpPr>
          <p:spPr>
            <a:xfrm>
              <a:off x="4964364" y="5756886"/>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3628" name="pl3628"/>
            <p:cNvSpPr/>
            <p:nvPr/>
          </p:nvSpPr>
          <p:spPr>
            <a:xfrm>
              <a:off x="4964364" y="5776937"/>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629" name="pl3629"/>
            <p:cNvSpPr/>
            <p:nvPr/>
          </p:nvSpPr>
          <p:spPr>
            <a:xfrm>
              <a:off x="4964364" y="5776937"/>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3630" name="pl3630"/>
            <p:cNvSpPr/>
            <p:nvPr/>
          </p:nvSpPr>
          <p:spPr>
            <a:xfrm>
              <a:off x="4964364" y="5763570"/>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3631" name="pl3631"/>
            <p:cNvSpPr/>
            <p:nvPr/>
          </p:nvSpPr>
          <p:spPr>
            <a:xfrm>
              <a:off x="4964364" y="5776937"/>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632" name="pl3632"/>
            <p:cNvSpPr/>
            <p:nvPr/>
          </p:nvSpPr>
          <p:spPr>
            <a:xfrm>
              <a:off x="4964364" y="5756886"/>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633" name="pl3633"/>
            <p:cNvSpPr/>
            <p:nvPr/>
          </p:nvSpPr>
          <p:spPr>
            <a:xfrm>
              <a:off x="4964364" y="5763570"/>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634" name="pl3634"/>
            <p:cNvSpPr/>
            <p:nvPr/>
          </p:nvSpPr>
          <p:spPr>
            <a:xfrm>
              <a:off x="4964364" y="5743519"/>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3635" name="pl3635"/>
            <p:cNvSpPr/>
            <p:nvPr/>
          </p:nvSpPr>
          <p:spPr>
            <a:xfrm>
              <a:off x="4964364" y="5770253"/>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3636" name="pl3636"/>
            <p:cNvSpPr/>
            <p:nvPr/>
          </p:nvSpPr>
          <p:spPr>
            <a:xfrm>
              <a:off x="4964364" y="5763570"/>
              <a:ext cx="896845" cy="6683"/>
            </a:xfrm>
            <a:custGeom>
              <a:avLst/>
              <a:pathLst>
                <a:path w="896845" h="6683">
                  <a:moveTo>
                    <a:pt x="0" y="6683"/>
                  </a:moveTo>
                  <a:lnTo>
                    <a:pt x="179369" y="6683"/>
                  </a:lnTo>
                  <a:lnTo>
                    <a:pt x="358738" y="0"/>
                  </a:lnTo>
                  <a:lnTo>
                    <a:pt x="538107" y="6683"/>
                  </a:lnTo>
                  <a:lnTo>
                    <a:pt x="717476" y="0"/>
                  </a:lnTo>
                  <a:lnTo>
                    <a:pt x="896845" y="0"/>
                  </a:lnTo>
                </a:path>
              </a:pathLst>
            </a:custGeom>
            <a:ln w="40651" cap="flat">
              <a:solidFill>
                <a:srgbClr val="000000">
                  <a:alpha val="100000"/>
                </a:srgbClr>
              </a:solidFill>
              <a:prstDash val="solid"/>
              <a:round/>
            </a:ln>
          </p:spPr>
          <p:txBody>
            <a:bodyPr/>
            <a:lstStyle/>
            <a:p/>
          </p:txBody>
        </p:sp>
        <p:sp>
          <p:nvSpPr>
            <p:cNvPr id="3637" name="pl3637"/>
            <p:cNvSpPr/>
            <p:nvPr/>
          </p:nvSpPr>
          <p:spPr>
            <a:xfrm>
              <a:off x="4964364" y="5763570"/>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FE6E89">
                  <a:alpha val="100000"/>
                </a:srgbClr>
              </a:solidFill>
              <a:prstDash val="solid"/>
              <a:round/>
            </a:ln>
          </p:spPr>
          <p:txBody>
            <a:bodyPr/>
            <a:lstStyle/>
            <a:p/>
          </p:txBody>
        </p:sp>
        <p:sp>
          <p:nvSpPr>
            <p:cNvPr id="3638" name="pl3638"/>
            <p:cNvSpPr/>
            <p:nvPr/>
          </p:nvSpPr>
          <p:spPr>
            <a:xfrm>
              <a:off x="4919522" y="5790304"/>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639" name="tx3639"/>
            <p:cNvSpPr/>
            <p:nvPr/>
          </p:nvSpPr>
          <p:spPr>
            <a:xfrm>
              <a:off x="4934219" y="5605603"/>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640" name="tx3640"/>
            <p:cNvSpPr/>
            <p:nvPr/>
          </p:nvSpPr>
          <p:spPr>
            <a:xfrm>
              <a:off x="5113588" y="5605603"/>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641" name="tx3641"/>
            <p:cNvSpPr/>
            <p:nvPr/>
          </p:nvSpPr>
          <p:spPr>
            <a:xfrm>
              <a:off x="5292958" y="5600613"/>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642" name="tx3642"/>
            <p:cNvSpPr/>
            <p:nvPr/>
          </p:nvSpPr>
          <p:spPr>
            <a:xfrm>
              <a:off x="5472327" y="5605603"/>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643" name="tx3643"/>
            <p:cNvSpPr/>
            <p:nvPr/>
          </p:nvSpPr>
          <p:spPr>
            <a:xfrm>
              <a:off x="5651696" y="5600613"/>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644" name="tx3644"/>
            <p:cNvSpPr/>
            <p:nvPr/>
          </p:nvSpPr>
          <p:spPr>
            <a:xfrm>
              <a:off x="5831065" y="5600613"/>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645" name="rc3645"/>
            <p:cNvSpPr/>
            <p:nvPr/>
          </p:nvSpPr>
          <p:spPr>
            <a:xfrm>
              <a:off x="5975641" y="875080"/>
              <a:ext cx="986530" cy="367596"/>
            </a:xfrm>
            <a:prstGeom prst="rect">
              <a:avLst/>
            </a:prstGeom>
            <a:solidFill>
              <a:srgbClr val="EBEBEB">
                <a:alpha val="100000"/>
              </a:srgbClr>
            </a:solidFill>
          </p:spPr>
          <p:txBody>
            <a:bodyPr/>
            <a:lstStyle/>
            <a:p/>
          </p:txBody>
        </p:sp>
        <p:sp>
          <p:nvSpPr>
            <p:cNvPr id="3646" name="pl3646"/>
            <p:cNvSpPr/>
            <p:nvPr/>
          </p:nvSpPr>
          <p:spPr>
            <a:xfrm>
              <a:off x="5975641" y="114242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647" name="pl3647"/>
            <p:cNvSpPr/>
            <p:nvPr/>
          </p:nvSpPr>
          <p:spPr>
            <a:xfrm>
              <a:off x="5975641" y="97533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648" name="pl3648"/>
            <p:cNvSpPr/>
            <p:nvPr/>
          </p:nvSpPr>
          <p:spPr>
            <a:xfrm>
              <a:off x="6110168"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649" name="pl3649"/>
            <p:cNvSpPr/>
            <p:nvPr/>
          </p:nvSpPr>
          <p:spPr>
            <a:xfrm>
              <a:off x="6289537"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650" name="pl3650"/>
            <p:cNvSpPr/>
            <p:nvPr/>
          </p:nvSpPr>
          <p:spPr>
            <a:xfrm>
              <a:off x="6468906"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651" name="pl3651"/>
            <p:cNvSpPr/>
            <p:nvPr/>
          </p:nvSpPr>
          <p:spPr>
            <a:xfrm>
              <a:off x="6648276"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652" name="pl3652"/>
            <p:cNvSpPr/>
            <p:nvPr/>
          </p:nvSpPr>
          <p:spPr>
            <a:xfrm>
              <a:off x="6827645"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653" name="pl3653"/>
            <p:cNvSpPr/>
            <p:nvPr/>
          </p:nvSpPr>
          <p:spPr>
            <a:xfrm>
              <a:off x="5975641" y="122596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654" name="pl3654"/>
            <p:cNvSpPr/>
            <p:nvPr/>
          </p:nvSpPr>
          <p:spPr>
            <a:xfrm>
              <a:off x="5975641" y="105887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655" name="pl3655"/>
            <p:cNvSpPr/>
            <p:nvPr/>
          </p:nvSpPr>
          <p:spPr>
            <a:xfrm>
              <a:off x="5975641" y="89178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656" name="pl3656"/>
            <p:cNvSpPr/>
            <p:nvPr/>
          </p:nvSpPr>
          <p:spPr>
            <a:xfrm>
              <a:off x="6020484"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657" name="pl3657"/>
            <p:cNvSpPr/>
            <p:nvPr/>
          </p:nvSpPr>
          <p:spPr>
            <a:xfrm>
              <a:off x="6199853"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658" name="pl3658"/>
            <p:cNvSpPr/>
            <p:nvPr/>
          </p:nvSpPr>
          <p:spPr>
            <a:xfrm>
              <a:off x="6379222"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659" name="pl3659"/>
            <p:cNvSpPr/>
            <p:nvPr/>
          </p:nvSpPr>
          <p:spPr>
            <a:xfrm>
              <a:off x="6558591"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660" name="pl3660"/>
            <p:cNvSpPr/>
            <p:nvPr/>
          </p:nvSpPr>
          <p:spPr>
            <a:xfrm>
              <a:off x="6737960"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661" name="pl3661"/>
            <p:cNvSpPr/>
            <p:nvPr/>
          </p:nvSpPr>
          <p:spPr>
            <a:xfrm>
              <a:off x="6917329"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662" name="pl3662"/>
            <p:cNvSpPr/>
            <p:nvPr/>
          </p:nvSpPr>
          <p:spPr>
            <a:xfrm>
              <a:off x="6020484" y="1205917"/>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3663" name="pl3663"/>
            <p:cNvSpPr/>
            <p:nvPr/>
          </p:nvSpPr>
          <p:spPr>
            <a:xfrm>
              <a:off x="6020484" y="1219284"/>
              <a:ext cx="896845" cy="6683"/>
            </a:xfrm>
            <a:custGeom>
              <a:avLst/>
              <a:pathLst>
                <a:path w="896845" h="6683">
                  <a:moveTo>
                    <a:pt x="0" y="6683"/>
                  </a:moveTo>
                  <a:lnTo>
                    <a:pt x="179369" y="6683"/>
                  </a:lnTo>
                  <a:lnTo>
                    <a:pt x="358738" y="0"/>
                  </a:lnTo>
                  <a:lnTo>
                    <a:pt x="538107" y="0"/>
                  </a:lnTo>
                  <a:lnTo>
                    <a:pt x="717476" y="6683"/>
                  </a:lnTo>
                  <a:lnTo>
                    <a:pt x="896845" y="6683"/>
                  </a:lnTo>
                </a:path>
              </a:pathLst>
            </a:custGeom>
            <a:ln w="40651" cap="flat">
              <a:solidFill>
                <a:srgbClr val="BEBEBE">
                  <a:alpha val="69803"/>
                </a:srgbClr>
              </a:solidFill>
              <a:prstDash val="solid"/>
              <a:round/>
            </a:ln>
          </p:spPr>
          <p:txBody>
            <a:bodyPr/>
            <a:lstStyle/>
            <a:p/>
          </p:txBody>
        </p:sp>
        <p:sp>
          <p:nvSpPr>
            <p:cNvPr id="3664" name="pl3664"/>
            <p:cNvSpPr/>
            <p:nvPr/>
          </p:nvSpPr>
          <p:spPr>
            <a:xfrm>
              <a:off x="6020484" y="121928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665" name="pl3665"/>
            <p:cNvSpPr/>
            <p:nvPr/>
          </p:nvSpPr>
          <p:spPr>
            <a:xfrm>
              <a:off x="6020484" y="1199233"/>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3666" name="pl3666"/>
            <p:cNvSpPr/>
            <p:nvPr/>
          </p:nvSpPr>
          <p:spPr>
            <a:xfrm>
              <a:off x="6020484" y="1199233"/>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667" name="pl3667"/>
            <p:cNvSpPr/>
            <p:nvPr/>
          </p:nvSpPr>
          <p:spPr>
            <a:xfrm>
              <a:off x="6020484" y="1152448"/>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3668" name="pl3668"/>
            <p:cNvSpPr/>
            <p:nvPr/>
          </p:nvSpPr>
          <p:spPr>
            <a:xfrm>
              <a:off x="6020484" y="1132397"/>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3669" name="pl3669"/>
            <p:cNvSpPr/>
            <p:nvPr/>
          </p:nvSpPr>
          <p:spPr>
            <a:xfrm>
              <a:off x="6020484" y="1219284"/>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3670" name="pl3670"/>
            <p:cNvSpPr/>
            <p:nvPr/>
          </p:nvSpPr>
          <p:spPr>
            <a:xfrm>
              <a:off x="6020484" y="1179182"/>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3671" name="pl3671"/>
            <p:cNvSpPr/>
            <p:nvPr/>
          </p:nvSpPr>
          <p:spPr>
            <a:xfrm>
              <a:off x="6020484" y="1219284"/>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672" name="pl3672"/>
            <p:cNvSpPr/>
            <p:nvPr/>
          </p:nvSpPr>
          <p:spPr>
            <a:xfrm>
              <a:off x="6020484"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73" name="pl3673"/>
            <p:cNvSpPr/>
            <p:nvPr/>
          </p:nvSpPr>
          <p:spPr>
            <a:xfrm>
              <a:off x="6020484" y="1205917"/>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74" name="pl3674"/>
            <p:cNvSpPr/>
            <p:nvPr/>
          </p:nvSpPr>
          <p:spPr>
            <a:xfrm>
              <a:off x="6020484" y="1205917"/>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675" name="pl3675"/>
            <p:cNvSpPr/>
            <p:nvPr/>
          </p:nvSpPr>
          <p:spPr>
            <a:xfrm>
              <a:off x="6020484" y="1192550"/>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3676" name="pl3676"/>
            <p:cNvSpPr/>
            <p:nvPr/>
          </p:nvSpPr>
          <p:spPr>
            <a:xfrm>
              <a:off x="6020484" y="1185866"/>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3677" name="pl3677"/>
            <p:cNvSpPr/>
            <p:nvPr/>
          </p:nvSpPr>
          <p:spPr>
            <a:xfrm>
              <a:off x="6020484" y="1205917"/>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78" name="pl3678"/>
            <p:cNvSpPr/>
            <p:nvPr/>
          </p:nvSpPr>
          <p:spPr>
            <a:xfrm>
              <a:off x="6020484" y="1192550"/>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3679" name="pl3679"/>
            <p:cNvSpPr/>
            <p:nvPr/>
          </p:nvSpPr>
          <p:spPr>
            <a:xfrm>
              <a:off x="6020484" y="1219284"/>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80" name="pl3680"/>
            <p:cNvSpPr/>
            <p:nvPr/>
          </p:nvSpPr>
          <p:spPr>
            <a:xfrm>
              <a:off x="6020484" y="121928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81" name="pl3681"/>
            <p:cNvSpPr/>
            <p:nvPr/>
          </p:nvSpPr>
          <p:spPr>
            <a:xfrm>
              <a:off x="6020484" y="1165815"/>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3682" name="pl3682"/>
            <p:cNvSpPr/>
            <p:nvPr/>
          </p:nvSpPr>
          <p:spPr>
            <a:xfrm>
              <a:off x="6020484" y="120591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83" name="pl3683"/>
            <p:cNvSpPr/>
            <p:nvPr/>
          </p:nvSpPr>
          <p:spPr>
            <a:xfrm>
              <a:off x="6020484" y="117918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84" name="pl3684"/>
            <p:cNvSpPr/>
            <p:nvPr/>
          </p:nvSpPr>
          <p:spPr>
            <a:xfrm>
              <a:off x="6020484"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85" name="pl3685"/>
            <p:cNvSpPr/>
            <p:nvPr/>
          </p:nvSpPr>
          <p:spPr>
            <a:xfrm>
              <a:off x="6020484" y="1199233"/>
              <a:ext cx="896845" cy="26734"/>
            </a:xfrm>
            <a:custGeom>
              <a:avLst/>
              <a:pathLst>
                <a:path w="896845" h="26734">
                  <a:moveTo>
                    <a:pt x="0" y="0"/>
                  </a:moveTo>
                  <a:lnTo>
                    <a:pt x="179369" y="26734"/>
                  </a:lnTo>
                  <a:lnTo>
                    <a:pt x="358738" y="26734"/>
                  </a:lnTo>
                  <a:lnTo>
                    <a:pt x="538107" y="26734"/>
                  </a:lnTo>
                  <a:lnTo>
                    <a:pt x="717476" y="26734"/>
                  </a:lnTo>
                  <a:lnTo>
                    <a:pt x="896845" y="26734"/>
                  </a:lnTo>
                </a:path>
              </a:pathLst>
            </a:custGeom>
            <a:ln w="35231" cap="flat">
              <a:solidFill>
                <a:srgbClr val="BEBEBE">
                  <a:alpha val="69803"/>
                </a:srgbClr>
              </a:solidFill>
              <a:prstDash val="solid"/>
              <a:round/>
            </a:ln>
          </p:spPr>
          <p:txBody>
            <a:bodyPr/>
            <a:lstStyle/>
            <a:p/>
          </p:txBody>
        </p:sp>
        <p:sp>
          <p:nvSpPr>
            <p:cNvPr id="3686" name="pl3686"/>
            <p:cNvSpPr/>
            <p:nvPr/>
          </p:nvSpPr>
          <p:spPr>
            <a:xfrm>
              <a:off x="6020484"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87" name="pl3687"/>
            <p:cNvSpPr/>
            <p:nvPr/>
          </p:nvSpPr>
          <p:spPr>
            <a:xfrm>
              <a:off x="6020484" y="1185866"/>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3688" name="pl3688"/>
            <p:cNvSpPr/>
            <p:nvPr/>
          </p:nvSpPr>
          <p:spPr>
            <a:xfrm>
              <a:off x="6020484" y="1179182"/>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3689" name="pl3689"/>
            <p:cNvSpPr/>
            <p:nvPr/>
          </p:nvSpPr>
          <p:spPr>
            <a:xfrm>
              <a:off x="6020484" y="121928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90" name="pl3690"/>
            <p:cNvSpPr/>
            <p:nvPr/>
          </p:nvSpPr>
          <p:spPr>
            <a:xfrm>
              <a:off x="6020484" y="1205917"/>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3691" name="pl3691"/>
            <p:cNvSpPr/>
            <p:nvPr/>
          </p:nvSpPr>
          <p:spPr>
            <a:xfrm>
              <a:off x="6020484" y="1212600"/>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3692" name="pl3692"/>
            <p:cNvSpPr/>
            <p:nvPr/>
          </p:nvSpPr>
          <p:spPr>
            <a:xfrm>
              <a:off x="6020484" y="1172499"/>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3693" name="pl3693"/>
            <p:cNvSpPr/>
            <p:nvPr/>
          </p:nvSpPr>
          <p:spPr>
            <a:xfrm>
              <a:off x="6020484" y="1199233"/>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3694" name="pl3694"/>
            <p:cNvSpPr/>
            <p:nvPr/>
          </p:nvSpPr>
          <p:spPr>
            <a:xfrm>
              <a:off x="6020484" y="1199233"/>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695" name="pl3695"/>
            <p:cNvSpPr/>
            <p:nvPr/>
          </p:nvSpPr>
          <p:spPr>
            <a:xfrm>
              <a:off x="6020484"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96" name="pl3696"/>
            <p:cNvSpPr/>
            <p:nvPr/>
          </p:nvSpPr>
          <p:spPr>
            <a:xfrm>
              <a:off x="6020484" y="1212600"/>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3697" name="pl3697"/>
            <p:cNvSpPr/>
            <p:nvPr/>
          </p:nvSpPr>
          <p:spPr>
            <a:xfrm>
              <a:off x="6020484"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98" name="pl3698"/>
            <p:cNvSpPr/>
            <p:nvPr/>
          </p:nvSpPr>
          <p:spPr>
            <a:xfrm>
              <a:off x="6020484" y="1165815"/>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3699" name="pl3699"/>
            <p:cNvSpPr/>
            <p:nvPr/>
          </p:nvSpPr>
          <p:spPr>
            <a:xfrm>
              <a:off x="6020484" y="1192550"/>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3700" name="pl3700"/>
            <p:cNvSpPr/>
            <p:nvPr/>
          </p:nvSpPr>
          <p:spPr>
            <a:xfrm>
              <a:off x="6020484" y="1192550"/>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701" name="pl3701"/>
            <p:cNvSpPr/>
            <p:nvPr/>
          </p:nvSpPr>
          <p:spPr>
            <a:xfrm>
              <a:off x="6020484" y="1205917"/>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3702" name="pl3702"/>
            <p:cNvSpPr/>
            <p:nvPr/>
          </p:nvSpPr>
          <p:spPr>
            <a:xfrm>
              <a:off x="6020484"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03" name="pl3703"/>
            <p:cNvSpPr/>
            <p:nvPr/>
          </p:nvSpPr>
          <p:spPr>
            <a:xfrm>
              <a:off x="6020484" y="1192550"/>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3704" name="pl3704"/>
            <p:cNvSpPr/>
            <p:nvPr/>
          </p:nvSpPr>
          <p:spPr>
            <a:xfrm>
              <a:off x="6020484" y="1058878"/>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3705" name="pl3705"/>
            <p:cNvSpPr/>
            <p:nvPr/>
          </p:nvSpPr>
          <p:spPr>
            <a:xfrm>
              <a:off x="6020484" y="1192550"/>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06" name="pl3706"/>
            <p:cNvSpPr/>
            <p:nvPr/>
          </p:nvSpPr>
          <p:spPr>
            <a:xfrm>
              <a:off x="6020484"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07" name="pl3707"/>
            <p:cNvSpPr/>
            <p:nvPr/>
          </p:nvSpPr>
          <p:spPr>
            <a:xfrm>
              <a:off x="6020484" y="1179182"/>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3708" name="pl3708"/>
            <p:cNvSpPr/>
            <p:nvPr/>
          </p:nvSpPr>
          <p:spPr>
            <a:xfrm>
              <a:off x="6020484"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09" name="pl3709"/>
            <p:cNvSpPr/>
            <p:nvPr/>
          </p:nvSpPr>
          <p:spPr>
            <a:xfrm>
              <a:off x="6020484" y="1152448"/>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3710" name="pl3710"/>
            <p:cNvSpPr/>
            <p:nvPr/>
          </p:nvSpPr>
          <p:spPr>
            <a:xfrm>
              <a:off x="6020484"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11" name="pl3711"/>
            <p:cNvSpPr/>
            <p:nvPr/>
          </p:nvSpPr>
          <p:spPr>
            <a:xfrm>
              <a:off x="6020484" y="1212600"/>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3712" name="pl3712"/>
            <p:cNvSpPr/>
            <p:nvPr/>
          </p:nvSpPr>
          <p:spPr>
            <a:xfrm>
              <a:off x="6020484" y="1199233"/>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3713" name="pl3713"/>
            <p:cNvSpPr/>
            <p:nvPr/>
          </p:nvSpPr>
          <p:spPr>
            <a:xfrm>
              <a:off x="6020484" y="1219284"/>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714" name="pl3714"/>
            <p:cNvSpPr/>
            <p:nvPr/>
          </p:nvSpPr>
          <p:spPr>
            <a:xfrm>
              <a:off x="6020484" y="1192550"/>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3715" name="pl3715"/>
            <p:cNvSpPr/>
            <p:nvPr/>
          </p:nvSpPr>
          <p:spPr>
            <a:xfrm>
              <a:off x="6020484" y="1212600"/>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3716" name="pl3716"/>
            <p:cNvSpPr/>
            <p:nvPr/>
          </p:nvSpPr>
          <p:spPr>
            <a:xfrm>
              <a:off x="6020484" y="1205917"/>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3717" name="pl3717"/>
            <p:cNvSpPr/>
            <p:nvPr/>
          </p:nvSpPr>
          <p:spPr>
            <a:xfrm>
              <a:off x="6020484" y="1179182"/>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3718" name="pl3718"/>
            <p:cNvSpPr/>
            <p:nvPr/>
          </p:nvSpPr>
          <p:spPr>
            <a:xfrm>
              <a:off x="6020484" y="1192550"/>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3719" name="pl3719"/>
            <p:cNvSpPr/>
            <p:nvPr/>
          </p:nvSpPr>
          <p:spPr>
            <a:xfrm>
              <a:off x="6020484" y="1212600"/>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720" name="pl3720"/>
            <p:cNvSpPr/>
            <p:nvPr/>
          </p:nvSpPr>
          <p:spPr>
            <a:xfrm>
              <a:off x="6020484" y="1212600"/>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3721" name="pl3721"/>
            <p:cNvSpPr/>
            <p:nvPr/>
          </p:nvSpPr>
          <p:spPr>
            <a:xfrm>
              <a:off x="6020484" y="1199233"/>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3722" name="pl3722"/>
            <p:cNvSpPr/>
            <p:nvPr/>
          </p:nvSpPr>
          <p:spPr>
            <a:xfrm>
              <a:off x="6020484" y="1212600"/>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723" name="pl3723"/>
            <p:cNvSpPr/>
            <p:nvPr/>
          </p:nvSpPr>
          <p:spPr>
            <a:xfrm>
              <a:off x="6020484" y="1192550"/>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724" name="pl3724"/>
            <p:cNvSpPr/>
            <p:nvPr/>
          </p:nvSpPr>
          <p:spPr>
            <a:xfrm>
              <a:off x="6020484" y="1199233"/>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725" name="pl3725"/>
            <p:cNvSpPr/>
            <p:nvPr/>
          </p:nvSpPr>
          <p:spPr>
            <a:xfrm>
              <a:off x="6020484" y="1179182"/>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3726" name="pl3726"/>
            <p:cNvSpPr/>
            <p:nvPr/>
          </p:nvSpPr>
          <p:spPr>
            <a:xfrm>
              <a:off x="6020484" y="1205917"/>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3727" name="pl3727"/>
            <p:cNvSpPr/>
            <p:nvPr/>
          </p:nvSpPr>
          <p:spPr>
            <a:xfrm>
              <a:off x="6020484" y="1219284"/>
              <a:ext cx="896845" cy="6683"/>
            </a:xfrm>
            <a:custGeom>
              <a:avLst/>
              <a:pathLst>
                <a:path w="896845" h="6683">
                  <a:moveTo>
                    <a:pt x="0" y="6683"/>
                  </a:moveTo>
                  <a:lnTo>
                    <a:pt x="179369" y="6683"/>
                  </a:lnTo>
                  <a:lnTo>
                    <a:pt x="358738" y="0"/>
                  </a:lnTo>
                  <a:lnTo>
                    <a:pt x="538107" y="0"/>
                  </a:lnTo>
                  <a:lnTo>
                    <a:pt x="717476" y="6683"/>
                  </a:lnTo>
                  <a:lnTo>
                    <a:pt x="896845" y="6683"/>
                  </a:lnTo>
                </a:path>
              </a:pathLst>
            </a:custGeom>
            <a:ln w="40651" cap="flat">
              <a:solidFill>
                <a:srgbClr val="000000">
                  <a:alpha val="100000"/>
                </a:srgbClr>
              </a:solidFill>
              <a:prstDash val="solid"/>
              <a:round/>
            </a:ln>
          </p:spPr>
          <p:txBody>
            <a:bodyPr/>
            <a:lstStyle/>
            <a:p/>
          </p:txBody>
        </p:sp>
        <p:sp>
          <p:nvSpPr>
            <p:cNvPr id="3728" name="pl3728"/>
            <p:cNvSpPr/>
            <p:nvPr/>
          </p:nvSpPr>
          <p:spPr>
            <a:xfrm>
              <a:off x="6020484" y="1219284"/>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DF8B00">
                  <a:alpha val="100000"/>
                </a:srgbClr>
              </a:solidFill>
              <a:prstDash val="solid"/>
              <a:round/>
            </a:ln>
          </p:spPr>
          <p:txBody>
            <a:bodyPr/>
            <a:lstStyle/>
            <a:p/>
          </p:txBody>
        </p:sp>
        <p:sp>
          <p:nvSpPr>
            <p:cNvPr id="3729" name="pl3729"/>
            <p:cNvSpPr/>
            <p:nvPr/>
          </p:nvSpPr>
          <p:spPr>
            <a:xfrm>
              <a:off x="5975641" y="1225968"/>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730" name="tx3730"/>
            <p:cNvSpPr/>
            <p:nvPr/>
          </p:nvSpPr>
          <p:spPr>
            <a:xfrm>
              <a:off x="6707815" y="106137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731" name="tx3731"/>
            <p:cNvSpPr/>
            <p:nvPr/>
          </p:nvSpPr>
          <p:spPr>
            <a:xfrm>
              <a:off x="6887185" y="106137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732" name="tx3732"/>
            <p:cNvSpPr/>
            <p:nvPr/>
          </p:nvSpPr>
          <p:spPr>
            <a:xfrm>
              <a:off x="5990339" y="106137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733" name="tx3733"/>
            <p:cNvSpPr/>
            <p:nvPr/>
          </p:nvSpPr>
          <p:spPr>
            <a:xfrm>
              <a:off x="6169708" y="106137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734" name="tx3734"/>
            <p:cNvSpPr/>
            <p:nvPr/>
          </p:nvSpPr>
          <p:spPr>
            <a:xfrm>
              <a:off x="6349077" y="105600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735" name="tx3735"/>
            <p:cNvSpPr/>
            <p:nvPr/>
          </p:nvSpPr>
          <p:spPr>
            <a:xfrm>
              <a:off x="6528446" y="105600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736" name="rc3736"/>
            <p:cNvSpPr/>
            <p:nvPr/>
          </p:nvSpPr>
          <p:spPr>
            <a:xfrm>
              <a:off x="5975641" y="1527128"/>
              <a:ext cx="986530" cy="367596"/>
            </a:xfrm>
            <a:prstGeom prst="rect">
              <a:avLst/>
            </a:prstGeom>
            <a:solidFill>
              <a:srgbClr val="EBEBEB">
                <a:alpha val="100000"/>
              </a:srgbClr>
            </a:solidFill>
          </p:spPr>
          <p:txBody>
            <a:bodyPr/>
            <a:lstStyle/>
            <a:p/>
          </p:txBody>
        </p:sp>
        <p:sp>
          <p:nvSpPr>
            <p:cNvPr id="3737" name="pl3737"/>
            <p:cNvSpPr/>
            <p:nvPr/>
          </p:nvSpPr>
          <p:spPr>
            <a:xfrm>
              <a:off x="5975641" y="179447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738" name="pl3738"/>
            <p:cNvSpPr/>
            <p:nvPr/>
          </p:nvSpPr>
          <p:spPr>
            <a:xfrm>
              <a:off x="5975641" y="162738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739" name="pl3739"/>
            <p:cNvSpPr/>
            <p:nvPr/>
          </p:nvSpPr>
          <p:spPr>
            <a:xfrm>
              <a:off x="6110168"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40" name="pl3740"/>
            <p:cNvSpPr/>
            <p:nvPr/>
          </p:nvSpPr>
          <p:spPr>
            <a:xfrm>
              <a:off x="6289537"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41" name="pl3741"/>
            <p:cNvSpPr/>
            <p:nvPr/>
          </p:nvSpPr>
          <p:spPr>
            <a:xfrm>
              <a:off x="6468906"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42" name="pl3742"/>
            <p:cNvSpPr/>
            <p:nvPr/>
          </p:nvSpPr>
          <p:spPr>
            <a:xfrm>
              <a:off x="6648276"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43" name="pl3743"/>
            <p:cNvSpPr/>
            <p:nvPr/>
          </p:nvSpPr>
          <p:spPr>
            <a:xfrm>
              <a:off x="6827645"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44" name="pl3744"/>
            <p:cNvSpPr/>
            <p:nvPr/>
          </p:nvSpPr>
          <p:spPr>
            <a:xfrm>
              <a:off x="5975641" y="187801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745" name="pl3745"/>
            <p:cNvSpPr/>
            <p:nvPr/>
          </p:nvSpPr>
          <p:spPr>
            <a:xfrm>
              <a:off x="5975641" y="171092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746" name="pl3746"/>
            <p:cNvSpPr/>
            <p:nvPr/>
          </p:nvSpPr>
          <p:spPr>
            <a:xfrm>
              <a:off x="5975641" y="154383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747" name="pl3747"/>
            <p:cNvSpPr/>
            <p:nvPr/>
          </p:nvSpPr>
          <p:spPr>
            <a:xfrm>
              <a:off x="6020484"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748" name="pl3748"/>
            <p:cNvSpPr/>
            <p:nvPr/>
          </p:nvSpPr>
          <p:spPr>
            <a:xfrm>
              <a:off x="6199853"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749" name="pl3749"/>
            <p:cNvSpPr/>
            <p:nvPr/>
          </p:nvSpPr>
          <p:spPr>
            <a:xfrm>
              <a:off x="6379222"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750" name="pl3750"/>
            <p:cNvSpPr/>
            <p:nvPr/>
          </p:nvSpPr>
          <p:spPr>
            <a:xfrm>
              <a:off x="6558591"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751" name="pl3751"/>
            <p:cNvSpPr/>
            <p:nvPr/>
          </p:nvSpPr>
          <p:spPr>
            <a:xfrm>
              <a:off x="6737960"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752" name="pl3752"/>
            <p:cNvSpPr/>
            <p:nvPr/>
          </p:nvSpPr>
          <p:spPr>
            <a:xfrm>
              <a:off x="6917329"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753" name="pl3753"/>
            <p:cNvSpPr/>
            <p:nvPr/>
          </p:nvSpPr>
          <p:spPr>
            <a:xfrm>
              <a:off x="6020484" y="1857965"/>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3754" name="pl3754"/>
            <p:cNvSpPr/>
            <p:nvPr/>
          </p:nvSpPr>
          <p:spPr>
            <a:xfrm>
              <a:off x="6020484" y="1857965"/>
              <a:ext cx="896845" cy="20050"/>
            </a:xfrm>
            <a:custGeom>
              <a:avLst/>
              <a:pathLst>
                <a:path w="896845" h="20050">
                  <a:moveTo>
                    <a:pt x="0" y="20050"/>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3755" name="pl3755"/>
            <p:cNvSpPr/>
            <p:nvPr/>
          </p:nvSpPr>
          <p:spPr>
            <a:xfrm>
              <a:off x="6020484" y="1871332"/>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756" name="pl3756"/>
            <p:cNvSpPr/>
            <p:nvPr/>
          </p:nvSpPr>
          <p:spPr>
            <a:xfrm>
              <a:off x="6020484" y="1851281"/>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3757" name="pl3757"/>
            <p:cNvSpPr/>
            <p:nvPr/>
          </p:nvSpPr>
          <p:spPr>
            <a:xfrm>
              <a:off x="6020484" y="1851281"/>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758" name="pl3758"/>
            <p:cNvSpPr/>
            <p:nvPr/>
          </p:nvSpPr>
          <p:spPr>
            <a:xfrm>
              <a:off x="6020484" y="1804496"/>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3759" name="pl3759"/>
            <p:cNvSpPr/>
            <p:nvPr/>
          </p:nvSpPr>
          <p:spPr>
            <a:xfrm>
              <a:off x="6020484" y="1784446"/>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3760" name="pl3760"/>
            <p:cNvSpPr/>
            <p:nvPr/>
          </p:nvSpPr>
          <p:spPr>
            <a:xfrm>
              <a:off x="6020484" y="1871332"/>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3761" name="pl3761"/>
            <p:cNvSpPr/>
            <p:nvPr/>
          </p:nvSpPr>
          <p:spPr>
            <a:xfrm>
              <a:off x="6020484" y="1831231"/>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3762" name="pl3762"/>
            <p:cNvSpPr/>
            <p:nvPr/>
          </p:nvSpPr>
          <p:spPr>
            <a:xfrm>
              <a:off x="6020484" y="1871332"/>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763" name="pl3763"/>
            <p:cNvSpPr/>
            <p:nvPr/>
          </p:nvSpPr>
          <p:spPr>
            <a:xfrm>
              <a:off x="6020484"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64" name="pl3764"/>
            <p:cNvSpPr/>
            <p:nvPr/>
          </p:nvSpPr>
          <p:spPr>
            <a:xfrm>
              <a:off x="6020484" y="1857965"/>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65" name="pl3765"/>
            <p:cNvSpPr/>
            <p:nvPr/>
          </p:nvSpPr>
          <p:spPr>
            <a:xfrm>
              <a:off x="6020484" y="1857965"/>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766" name="pl3766"/>
            <p:cNvSpPr/>
            <p:nvPr/>
          </p:nvSpPr>
          <p:spPr>
            <a:xfrm>
              <a:off x="6020484" y="1844598"/>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3767" name="pl3767"/>
            <p:cNvSpPr/>
            <p:nvPr/>
          </p:nvSpPr>
          <p:spPr>
            <a:xfrm>
              <a:off x="6020484" y="1837914"/>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3768" name="pl3768"/>
            <p:cNvSpPr/>
            <p:nvPr/>
          </p:nvSpPr>
          <p:spPr>
            <a:xfrm>
              <a:off x="6020484" y="1857965"/>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69" name="pl3769"/>
            <p:cNvSpPr/>
            <p:nvPr/>
          </p:nvSpPr>
          <p:spPr>
            <a:xfrm>
              <a:off x="6020484" y="1844598"/>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3770" name="pl3770"/>
            <p:cNvSpPr/>
            <p:nvPr/>
          </p:nvSpPr>
          <p:spPr>
            <a:xfrm>
              <a:off x="6020484" y="1871332"/>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71" name="pl3771"/>
            <p:cNvSpPr/>
            <p:nvPr/>
          </p:nvSpPr>
          <p:spPr>
            <a:xfrm>
              <a:off x="6020484" y="187133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72" name="pl3772"/>
            <p:cNvSpPr/>
            <p:nvPr/>
          </p:nvSpPr>
          <p:spPr>
            <a:xfrm>
              <a:off x="6020484" y="1817863"/>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3773" name="pl3773"/>
            <p:cNvSpPr/>
            <p:nvPr/>
          </p:nvSpPr>
          <p:spPr>
            <a:xfrm>
              <a:off x="6020484" y="185796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74" name="pl3774"/>
            <p:cNvSpPr/>
            <p:nvPr/>
          </p:nvSpPr>
          <p:spPr>
            <a:xfrm>
              <a:off x="6020484" y="183123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75" name="pl3775"/>
            <p:cNvSpPr/>
            <p:nvPr/>
          </p:nvSpPr>
          <p:spPr>
            <a:xfrm>
              <a:off x="6020484"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76" name="pl3776"/>
            <p:cNvSpPr/>
            <p:nvPr/>
          </p:nvSpPr>
          <p:spPr>
            <a:xfrm>
              <a:off x="6020484" y="1851281"/>
              <a:ext cx="896845" cy="26734"/>
            </a:xfrm>
            <a:custGeom>
              <a:avLst/>
              <a:pathLst>
                <a:path w="896845" h="26734">
                  <a:moveTo>
                    <a:pt x="0" y="0"/>
                  </a:moveTo>
                  <a:lnTo>
                    <a:pt x="179369" y="26734"/>
                  </a:lnTo>
                  <a:lnTo>
                    <a:pt x="358738" y="26734"/>
                  </a:lnTo>
                  <a:lnTo>
                    <a:pt x="538107" y="26734"/>
                  </a:lnTo>
                  <a:lnTo>
                    <a:pt x="717476" y="26734"/>
                  </a:lnTo>
                  <a:lnTo>
                    <a:pt x="896845" y="26734"/>
                  </a:lnTo>
                </a:path>
              </a:pathLst>
            </a:custGeom>
            <a:ln w="35231" cap="flat">
              <a:solidFill>
                <a:srgbClr val="BEBEBE">
                  <a:alpha val="69803"/>
                </a:srgbClr>
              </a:solidFill>
              <a:prstDash val="solid"/>
              <a:round/>
            </a:ln>
          </p:spPr>
          <p:txBody>
            <a:bodyPr/>
            <a:lstStyle/>
            <a:p/>
          </p:txBody>
        </p:sp>
        <p:sp>
          <p:nvSpPr>
            <p:cNvPr id="3777" name="pl3777"/>
            <p:cNvSpPr/>
            <p:nvPr/>
          </p:nvSpPr>
          <p:spPr>
            <a:xfrm>
              <a:off x="6020484"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78" name="pl3778"/>
            <p:cNvSpPr/>
            <p:nvPr/>
          </p:nvSpPr>
          <p:spPr>
            <a:xfrm>
              <a:off x="6020484" y="1837914"/>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3779" name="pl3779"/>
            <p:cNvSpPr/>
            <p:nvPr/>
          </p:nvSpPr>
          <p:spPr>
            <a:xfrm>
              <a:off x="6020484" y="1831231"/>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3780" name="pl3780"/>
            <p:cNvSpPr/>
            <p:nvPr/>
          </p:nvSpPr>
          <p:spPr>
            <a:xfrm>
              <a:off x="6020484" y="187133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81" name="pl3781"/>
            <p:cNvSpPr/>
            <p:nvPr/>
          </p:nvSpPr>
          <p:spPr>
            <a:xfrm>
              <a:off x="6020484" y="1857965"/>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3782" name="pl3782"/>
            <p:cNvSpPr/>
            <p:nvPr/>
          </p:nvSpPr>
          <p:spPr>
            <a:xfrm>
              <a:off x="6020484" y="1864648"/>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3783" name="pl3783"/>
            <p:cNvSpPr/>
            <p:nvPr/>
          </p:nvSpPr>
          <p:spPr>
            <a:xfrm>
              <a:off x="6020484" y="1824547"/>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3784" name="pl3784"/>
            <p:cNvSpPr/>
            <p:nvPr/>
          </p:nvSpPr>
          <p:spPr>
            <a:xfrm>
              <a:off x="6020484" y="1851281"/>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3785" name="pl3785"/>
            <p:cNvSpPr/>
            <p:nvPr/>
          </p:nvSpPr>
          <p:spPr>
            <a:xfrm>
              <a:off x="6020484" y="1851281"/>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786" name="pl3786"/>
            <p:cNvSpPr/>
            <p:nvPr/>
          </p:nvSpPr>
          <p:spPr>
            <a:xfrm>
              <a:off x="6020484"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87" name="pl3787"/>
            <p:cNvSpPr/>
            <p:nvPr/>
          </p:nvSpPr>
          <p:spPr>
            <a:xfrm>
              <a:off x="6020484" y="1864648"/>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3788" name="pl3788"/>
            <p:cNvSpPr/>
            <p:nvPr/>
          </p:nvSpPr>
          <p:spPr>
            <a:xfrm>
              <a:off x="6020484"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89" name="pl3789"/>
            <p:cNvSpPr/>
            <p:nvPr/>
          </p:nvSpPr>
          <p:spPr>
            <a:xfrm>
              <a:off x="6020484" y="1817863"/>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3790" name="pl3790"/>
            <p:cNvSpPr/>
            <p:nvPr/>
          </p:nvSpPr>
          <p:spPr>
            <a:xfrm>
              <a:off x="6020484" y="1844598"/>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3791" name="pl3791"/>
            <p:cNvSpPr/>
            <p:nvPr/>
          </p:nvSpPr>
          <p:spPr>
            <a:xfrm>
              <a:off x="6020484" y="1844598"/>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792" name="pl3792"/>
            <p:cNvSpPr/>
            <p:nvPr/>
          </p:nvSpPr>
          <p:spPr>
            <a:xfrm>
              <a:off x="6020484" y="1857965"/>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3793" name="pl3793"/>
            <p:cNvSpPr/>
            <p:nvPr/>
          </p:nvSpPr>
          <p:spPr>
            <a:xfrm>
              <a:off x="6020484"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94" name="pl3794"/>
            <p:cNvSpPr/>
            <p:nvPr/>
          </p:nvSpPr>
          <p:spPr>
            <a:xfrm>
              <a:off x="6020484" y="1844598"/>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3795" name="pl3795"/>
            <p:cNvSpPr/>
            <p:nvPr/>
          </p:nvSpPr>
          <p:spPr>
            <a:xfrm>
              <a:off x="6020484" y="1710926"/>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3796" name="pl3796"/>
            <p:cNvSpPr/>
            <p:nvPr/>
          </p:nvSpPr>
          <p:spPr>
            <a:xfrm>
              <a:off x="6020484" y="1844598"/>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97" name="pl3797"/>
            <p:cNvSpPr/>
            <p:nvPr/>
          </p:nvSpPr>
          <p:spPr>
            <a:xfrm>
              <a:off x="6020484"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98" name="pl3798"/>
            <p:cNvSpPr/>
            <p:nvPr/>
          </p:nvSpPr>
          <p:spPr>
            <a:xfrm>
              <a:off x="6020484" y="1831231"/>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3799" name="pl3799"/>
            <p:cNvSpPr/>
            <p:nvPr/>
          </p:nvSpPr>
          <p:spPr>
            <a:xfrm>
              <a:off x="6020484"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00" name="pl3800"/>
            <p:cNvSpPr/>
            <p:nvPr/>
          </p:nvSpPr>
          <p:spPr>
            <a:xfrm>
              <a:off x="6020484" y="1804496"/>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3801" name="pl3801"/>
            <p:cNvSpPr/>
            <p:nvPr/>
          </p:nvSpPr>
          <p:spPr>
            <a:xfrm>
              <a:off x="6020484"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02" name="pl3802"/>
            <p:cNvSpPr/>
            <p:nvPr/>
          </p:nvSpPr>
          <p:spPr>
            <a:xfrm>
              <a:off x="6020484" y="1864648"/>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3803" name="pl3803"/>
            <p:cNvSpPr/>
            <p:nvPr/>
          </p:nvSpPr>
          <p:spPr>
            <a:xfrm>
              <a:off x="6020484" y="1851281"/>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3804" name="pl3804"/>
            <p:cNvSpPr/>
            <p:nvPr/>
          </p:nvSpPr>
          <p:spPr>
            <a:xfrm>
              <a:off x="6020484" y="1871332"/>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805" name="pl3805"/>
            <p:cNvSpPr/>
            <p:nvPr/>
          </p:nvSpPr>
          <p:spPr>
            <a:xfrm>
              <a:off x="6020484" y="1844598"/>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3806" name="pl3806"/>
            <p:cNvSpPr/>
            <p:nvPr/>
          </p:nvSpPr>
          <p:spPr>
            <a:xfrm>
              <a:off x="6020484" y="1864648"/>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3807" name="pl3807"/>
            <p:cNvSpPr/>
            <p:nvPr/>
          </p:nvSpPr>
          <p:spPr>
            <a:xfrm>
              <a:off x="6020484" y="1857965"/>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3808" name="pl3808"/>
            <p:cNvSpPr/>
            <p:nvPr/>
          </p:nvSpPr>
          <p:spPr>
            <a:xfrm>
              <a:off x="6020484" y="1831231"/>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3809" name="pl3809"/>
            <p:cNvSpPr/>
            <p:nvPr/>
          </p:nvSpPr>
          <p:spPr>
            <a:xfrm>
              <a:off x="6020484" y="1844598"/>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3810" name="pl3810"/>
            <p:cNvSpPr/>
            <p:nvPr/>
          </p:nvSpPr>
          <p:spPr>
            <a:xfrm>
              <a:off x="6020484" y="1864648"/>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811" name="pl3811"/>
            <p:cNvSpPr/>
            <p:nvPr/>
          </p:nvSpPr>
          <p:spPr>
            <a:xfrm>
              <a:off x="6020484" y="1864648"/>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3812" name="pl3812"/>
            <p:cNvSpPr/>
            <p:nvPr/>
          </p:nvSpPr>
          <p:spPr>
            <a:xfrm>
              <a:off x="6020484" y="1851281"/>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3813" name="pl3813"/>
            <p:cNvSpPr/>
            <p:nvPr/>
          </p:nvSpPr>
          <p:spPr>
            <a:xfrm>
              <a:off x="6020484" y="1864648"/>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814" name="pl3814"/>
            <p:cNvSpPr/>
            <p:nvPr/>
          </p:nvSpPr>
          <p:spPr>
            <a:xfrm>
              <a:off x="6020484" y="1844598"/>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815" name="pl3815"/>
            <p:cNvSpPr/>
            <p:nvPr/>
          </p:nvSpPr>
          <p:spPr>
            <a:xfrm>
              <a:off x="6020484" y="1851281"/>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816" name="pl3816"/>
            <p:cNvSpPr/>
            <p:nvPr/>
          </p:nvSpPr>
          <p:spPr>
            <a:xfrm>
              <a:off x="6020484" y="1831231"/>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3817" name="pl3817"/>
            <p:cNvSpPr/>
            <p:nvPr/>
          </p:nvSpPr>
          <p:spPr>
            <a:xfrm>
              <a:off x="6020484" y="1857965"/>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3818" name="pl3818"/>
            <p:cNvSpPr/>
            <p:nvPr/>
          </p:nvSpPr>
          <p:spPr>
            <a:xfrm>
              <a:off x="6020484" y="1857965"/>
              <a:ext cx="896845" cy="20050"/>
            </a:xfrm>
            <a:custGeom>
              <a:avLst/>
              <a:pathLst>
                <a:path w="896845" h="20050">
                  <a:moveTo>
                    <a:pt x="0" y="20050"/>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3819" name="pl3819"/>
            <p:cNvSpPr/>
            <p:nvPr/>
          </p:nvSpPr>
          <p:spPr>
            <a:xfrm>
              <a:off x="6020484" y="1857965"/>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9CA700">
                  <a:alpha val="100000"/>
                </a:srgbClr>
              </a:solidFill>
              <a:prstDash val="solid"/>
              <a:round/>
            </a:ln>
          </p:spPr>
          <p:txBody>
            <a:bodyPr/>
            <a:lstStyle/>
            <a:p/>
          </p:txBody>
        </p:sp>
        <p:sp>
          <p:nvSpPr>
            <p:cNvPr id="3820" name="pl3820"/>
            <p:cNvSpPr/>
            <p:nvPr/>
          </p:nvSpPr>
          <p:spPr>
            <a:xfrm>
              <a:off x="5975641" y="1878016"/>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821" name="tx3821"/>
            <p:cNvSpPr/>
            <p:nvPr/>
          </p:nvSpPr>
          <p:spPr>
            <a:xfrm>
              <a:off x="5990339" y="171341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822" name="tx3822"/>
            <p:cNvSpPr/>
            <p:nvPr/>
          </p:nvSpPr>
          <p:spPr>
            <a:xfrm>
              <a:off x="6169708" y="1693314"/>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823" name="tx3823"/>
            <p:cNvSpPr/>
            <p:nvPr/>
          </p:nvSpPr>
          <p:spPr>
            <a:xfrm>
              <a:off x="6349077" y="1693314"/>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824" name="tx3824"/>
            <p:cNvSpPr/>
            <p:nvPr/>
          </p:nvSpPr>
          <p:spPr>
            <a:xfrm>
              <a:off x="6528446" y="1693314"/>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825" name="tx3825"/>
            <p:cNvSpPr/>
            <p:nvPr/>
          </p:nvSpPr>
          <p:spPr>
            <a:xfrm>
              <a:off x="6707815" y="1693314"/>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826" name="tx3826"/>
            <p:cNvSpPr/>
            <p:nvPr/>
          </p:nvSpPr>
          <p:spPr>
            <a:xfrm>
              <a:off x="6887185" y="1693314"/>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827" name="rc3827"/>
            <p:cNvSpPr/>
            <p:nvPr/>
          </p:nvSpPr>
          <p:spPr>
            <a:xfrm>
              <a:off x="5975641" y="2179176"/>
              <a:ext cx="986530" cy="367596"/>
            </a:xfrm>
            <a:prstGeom prst="rect">
              <a:avLst/>
            </a:prstGeom>
            <a:solidFill>
              <a:srgbClr val="EBEBEB">
                <a:alpha val="100000"/>
              </a:srgbClr>
            </a:solidFill>
          </p:spPr>
          <p:txBody>
            <a:bodyPr/>
            <a:lstStyle/>
            <a:p/>
          </p:txBody>
        </p:sp>
        <p:sp>
          <p:nvSpPr>
            <p:cNvPr id="3828" name="pl3828"/>
            <p:cNvSpPr/>
            <p:nvPr/>
          </p:nvSpPr>
          <p:spPr>
            <a:xfrm>
              <a:off x="5975641" y="244651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829" name="pl3829"/>
            <p:cNvSpPr/>
            <p:nvPr/>
          </p:nvSpPr>
          <p:spPr>
            <a:xfrm>
              <a:off x="5975641" y="227943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830" name="pl3830"/>
            <p:cNvSpPr/>
            <p:nvPr/>
          </p:nvSpPr>
          <p:spPr>
            <a:xfrm>
              <a:off x="6110168"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831" name="pl3831"/>
            <p:cNvSpPr/>
            <p:nvPr/>
          </p:nvSpPr>
          <p:spPr>
            <a:xfrm>
              <a:off x="6289537"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832" name="pl3832"/>
            <p:cNvSpPr/>
            <p:nvPr/>
          </p:nvSpPr>
          <p:spPr>
            <a:xfrm>
              <a:off x="6468906"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833" name="pl3833"/>
            <p:cNvSpPr/>
            <p:nvPr/>
          </p:nvSpPr>
          <p:spPr>
            <a:xfrm>
              <a:off x="6648276"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834" name="pl3834"/>
            <p:cNvSpPr/>
            <p:nvPr/>
          </p:nvSpPr>
          <p:spPr>
            <a:xfrm>
              <a:off x="6827645"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835" name="pl3835"/>
            <p:cNvSpPr/>
            <p:nvPr/>
          </p:nvSpPr>
          <p:spPr>
            <a:xfrm>
              <a:off x="5975641" y="253006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836" name="pl3836"/>
            <p:cNvSpPr/>
            <p:nvPr/>
          </p:nvSpPr>
          <p:spPr>
            <a:xfrm>
              <a:off x="5975641" y="236297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837" name="pl3837"/>
            <p:cNvSpPr/>
            <p:nvPr/>
          </p:nvSpPr>
          <p:spPr>
            <a:xfrm>
              <a:off x="5975641" y="219588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838" name="pl3838"/>
            <p:cNvSpPr/>
            <p:nvPr/>
          </p:nvSpPr>
          <p:spPr>
            <a:xfrm>
              <a:off x="6020484"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39" name="pl3839"/>
            <p:cNvSpPr/>
            <p:nvPr/>
          </p:nvSpPr>
          <p:spPr>
            <a:xfrm>
              <a:off x="6199853"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40" name="pl3840"/>
            <p:cNvSpPr/>
            <p:nvPr/>
          </p:nvSpPr>
          <p:spPr>
            <a:xfrm>
              <a:off x="6379222"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41" name="pl3841"/>
            <p:cNvSpPr/>
            <p:nvPr/>
          </p:nvSpPr>
          <p:spPr>
            <a:xfrm>
              <a:off x="6558591"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42" name="pl3842"/>
            <p:cNvSpPr/>
            <p:nvPr/>
          </p:nvSpPr>
          <p:spPr>
            <a:xfrm>
              <a:off x="6737960"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43" name="pl3843"/>
            <p:cNvSpPr/>
            <p:nvPr/>
          </p:nvSpPr>
          <p:spPr>
            <a:xfrm>
              <a:off x="6917329"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44" name="pl3844"/>
            <p:cNvSpPr/>
            <p:nvPr/>
          </p:nvSpPr>
          <p:spPr>
            <a:xfrm>
              <a:off x="6020484" y="2510013"/>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3845" name="pl3845"/>
            <p:cNvSpPr/>
            <p:nvPr/>
          </p:nvSpPr>
          <p:spPr>
            <a:xfrm>
              <a:off x="6020484" y="2503329"/>
              <a:ext cx="896845" cy="26734"/>
            </a:xfrm>
            <a:custGeom>
              <a:avLst/>
              <a:pathLst>
                <a:path w="896845" h="26734">
                  <a:moveTo>
                    <a:pt x="0" y="0"/>
                  </a:moveTo>
                  <a:lnTo>
                    <a:pt x="179369" y="26734"/>
                  </a:lnTo>
                  <a:lnTo>
                    <a:pt x="358738" y="26734"/>
                  </a:lnTo>
                  <a:lnTo>
                    <a:pt x="538107" y="26734"/>
                  </a:lnTo>
                  <a:lnTo>
                    <a:pt x="717476" y="26734"/>
                  </a:lnTo>
                  <a:lnTo>
                    <a:pt x="896845" y="26734"/>
                  </a:lnTo>
                </a:path>
              </a:pathLst>
            </a:custGeom>
            <a:ln w="40651" cap="flat">
              <a:solidFill>
                <a:srgbClr val="BEBEBE">
                  <a:alpha val="69803"/>
                </a:srgbClr>
              </a:solidFill>
              <a:prstDash val="solid"/>
              <a:round/>
            </a:ln>
          </p:spPr>
          <p:txBody>
            <a:bodyPr/>
            <a:lstStyle/>
            <a:p/>
          </p:txBody>
        </p:sp>
        <p:sp>
          <p:nvSpPr>
            <p:cNvPr id="3846" name="pl3846"/>
            <p:cNvSpPr/>
            <p:nvPr/>
          </p:nvSpPr>
          <p:spPr>
            <a:xfrm>
              <a:off x="6020484" y="2523380"/>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847" name="pl3847"/>
            <p:cNvSpPr/>
            <p:nvPr/>
          </p:nvSpPr>
          <p:spPr>
            <a:xfrm>
              <a:off x="6020484" y="2503329"/>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3848" name="pl3848"/>
            <p:cNvSpPr/>
            <p:nvPr/>
          </p:nvSpPr>
          <p:spPr>
            <a:xfrm>
              <a:off x="6020484" y="2503329"/>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849" name="pl3849"/>
            <p:cNvSpPr/>
            <p:nvPr/>
          </p:nvSpPr>
          <p:spPr>
            <a:xfrm>
              <a:off x="6020484" y="2456544"/>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3850" name="pl3850"/>
            <p:cNvSpPr/>
            <p:nvPr/>
          </p:nvSpPr>
          <p:spPr>
            <a:xfrm>
              <a:off x="6020484" y="2436494"/>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3851" name="pl3851"/>
            <p:cNvSpPr/>
            <p:nvPr/>
          </p:nvSpPr>
          <p:spPr>
            <a:xfrm>
              <a:off x="6020484" y="2523380"/>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3852" name="pl3852"/>
            <p:cNvSpPr/>
            <p:nvPr/>
          </p:nvSpPr>
          <p:spPr>
            <a:xfrm>
              <a:off x="6020484" y="2483279"/>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3853" name="pl3853"/>
            <p:cNvSpPr/>
            <p:nvPr/>
          </p:nvSpPr>
          <p:spPr>
            <a:xfrm>
              <a:off x="6020484" y="2523380"/>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854" name="pl3854"/>
            <p:cNvSpPr/>
            <p:nvPr/>
          </p:nvSpPr>
          <p:spPr>
            <a:xfrm>
              <a:off x="6020484"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55" name="pl3855"/>
            <p:cNvSpPr/>
            <p:nvPr/>
          </p:nvSpPr>
          <p:spPr>
            <a:xfrm>
              <a:off x="6020484" y="2510013"/>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56" name="pl3856"/>
            <p:cNvSpPr/>
            <p:nvPr/>
          </p:nvSpPr>
          <p:spPr>
            <a:xfrm>
              <a:off x="6020484" y="2510013"/>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857" name="pl3857"/>
            <p:cNvSpPr/>
            <p:nvPr/>
          </p:nvSpPr>
          <p:spPr>
            <a:xfrm>
              <a:off x="6020484" y="2496646"/>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3858" name="pl3858"/>
            <p:cNvSpPr/>
            <p:nvPr/>
          </p:nvSpPr>
          <p:spPr>
            <a:xfrm>
              <a:off x="6020484" y="2489962"/>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3859" name="pl3859"/>
            <p:cNvSpPr/>
            <p:nvPr/>
          </p:nvSpPr>
          <p:spPr>
            <a:xfrm>
              <a:off x="6020484" y="2510013"/>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60" name="pl3860"/>
            <p:cNvSpPr/>
            <p:nvPr/>
          </p:nvSpPr>
          <p:spPr>
            <a:xfrm>
              <a:off x="6020484" y="2496646"/>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3861" name="pl3861"/>
            <p:cNvSpPr/>
            <p:nvPr/>
          </p:nvSpPr>
          <p:spPr>
            <a:xfrm>
              <a:off x="6020484" y="2523380"/>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62" name="pl3862"/>
            <p:cNvSpPr/>
            <p:nvPr/>
          </p:nvSpPr>
          <p:spPr>
            <a:xfrm>
              <a:off x="6020484" y="252338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63" name="pl3863"/>
            <p:cNvSpPr/>
            <p:nvPr/>
          </p:nvSpPr>
          <p:spPr>
            <a:xfrm>
              <a:off x="6020484" y="2469912"/>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3864" name="pl3864"/>
            <p:cNvSpPr/>
            <p:nvPr/>
          </p:nvSpPr>
          <p:spPr>
            <a:xfrm>
              <a:off x="6020484" y="251001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65" name="pl3865"/>
            <p:cNvSpPr/>
            <p:nvPr/>
          </p:nvSpPr>
          <p:spPr>
            <a:xfrm>
              <a:off x="6020484" y="2483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66" name="pl3866"/>
            <p:cNvSpPr/>
            <p:nvPr/>
          </p:nvSpPr>
          <p:spPr>
            <a:xfrm>
              <a:off x="6020484"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67" name="pl3867"/>
            <p:cNvSpPr/>
            <p:nvPr/>
          </p:nvSpPr>
          <p:spPr>
            <a:xfrm>
              <a:off x="6020484" y="2503329"/>
              <a:ext cx="896845" cy="26734"/>
            </a:xfrm>
            <a:custGeom>
              <a:avLst/>
              <a:pathLst>
                <a:path w="896845" h="26734">
                  <a:moveTo>
                    <a:pt x="0" y="0"/>
                  </a:moveTo>
                  <a:lnTo>
                    <a:pt x="179369" y="26734"/>
                  </a:lnTo>
                  <a:lnTo>
                    <a:pt x="358738" y="26734"/>
                  </a:lnTo>
                  <a:lnTo>
                    <a:pt x="538107" y="26734"/>
                  </a:lnTo>
                  <a:lnTo>
                    <a:pt x="717476" y="26734"/>
                  </a:lnTo>
                  <a:lnTo>
                    <a:pt x="896845" y="26734"/>
                  </a:lnTo>
                </a:path>
              </a:pathLst>
            </a:custGeom>
            <a:ln w="35231" cap="flat">
              <a:solidFill>
                <a:srgbClr val="BEBEBE">
                  <a:alpha val="69803"/>
                </a:srgbClr>
              </a:solidFill>
              <a:prstDash val="solid"/>
              <a:round/>
            </a:ln>
          </p:spPr>
          <p:txBody>
            <a:bodyPr/>
            <a:lstStyle/>
            <a:p/>
          </p:txBody>
        </p:sp>
        <p:sp>
          <p:nvSpPr>
            <p:cNvPr id="3868" name="pl3868"/>
            <p:cNvSpPr/>
            <p:nvPr/>
          </p:nvSpPr>
          <p:spPr>
            <a:xfrm>
              <a:off x="6020484"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69" name="pl3869"/>
            <p:cNvSpPr/>
            <p:nvPr/>
          </p:nvSpPr>
          <p:spPr>
            <a:xfrm>
              <a:off x="6020484" y="2489962"/>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3870" name="pl3870"/>
            <p:cNvSpPr/>
            <p:nvPr/>
          </p:nvSpPr>
          <p:spPr>
            <a:xfrm>
              <a:off x="6020484" y="2483279"/>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3871" name="pl3871"/>
            <p:cNvSpPr/>
            <p:nvPr/>
          </p:nvSpPr>
          <p:spPr>
            <a:xfrm>
              <a:off x="6020484" y="252338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72" name="pl3872"/>
            <p:cNvSpPr/>
            <p:nvPr/>
          </p:nvSpPr>
          <p:spPr>
            <a:xfrm>
              <a:off x="6020484" y="2510013"/>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3873" name="pl3873"/>
            <p:cNvSpPr/>
            <p:nvPr/>
          </p:nvSpPr>
          <p:spPr>
            <a:xfrm>
              <a:off x="6020484" y="2516697"/>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3874" name="pl3874"/>
            <p:cNvSpPr/>
            <p:nvPr/>
          </p:nvSpPr>
          <p:spPr>
            <a:xfrm>
              <a:off x="6020484" y="2476595"/>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3875" name="pl3875"/>
            <p:cNvSpPr/>
            <p:nvPr/>
          </p:nvSpPr>
          <p:spPr>
            <a:xfrm>
              <a:off x="6020484" y="2503329"/>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3876" name="pl3876"/>
            <p:cNvSpPr/>
            <p:nvPr/>
          </p:nvSpPr>
          <p:spPr>
            <a:xfrm>
              <a:off x="6020484" y="2503329"/>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877" name="pl3877"/>
            <p:cNvSpPr/>
            <p:nvPr/>
          </p:nvSpPr>
          <p:spPr>
            <a:xfrm>
              <a:off x="6020484"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78" name="pl3878"/>
            <p:cNvSpPr/>
            <p:nvPr/>
          </p:nvSpPr>
          <p:spPr>
            <a:xfrm>
              <a:off x="6020484" y="2516697"/>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3879" name="pl3879"/>
            <p:cNvSpPr/>
            <p:nvPr/>
          </p:nvSpPr>
          <p:spPr>
            <a:xfrm>
              <a:off x="6020484"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80" name="pl3880"/>
            <p:cNvSpPr/>
            <p:nvPr/>
          </p:nvSpPr>
          <p:spPr>
            <a:xfrm>
              <a:off x="6020484" y="2469912"/>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3881" name="pl3881"/>
            <p:cNvSpPr/>
            <p:nvPr/>
          </p:nvSpPr>
          <p:spPr>
            <a:xfrm>
              <a:off x="6020484" y="2496646"/>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3882" name="pl3882"/>
            <p:cNvSpPr/>
            <p:nvPr/>
          </p:nvSpPr>
          <p:spPr>
            <a:xfrm>
              <a:off x="6020484" y="2496646"/>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883" name="pl3883"/>
            <p:cNvSpPr/>
            <p:nvPr/>
          </p:nvSpPr>
          <p:spPr>
            <a:xfrm>
              <a:off x="6020484" y="2510013"/>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3884" name="pl3884"/>
            <p:cNvSpPr/>
            <p:nvPr/>
          </p:nvSpPr>
          <p:spPr>
            <a:xfrm>
              <a:off x="6020484"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85" name="pl3885"/>
            <p:cNvSpPr/>
            <p:nvPr/>
          </p:nvSpPr>
          <p:spPr>
            <a:xfrm>
              <a:off x="6020484" y="2496646"/>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3886" name="pl3886"/>
            <p:cNvSpPr/>
            <p:nvPr/>
          </p:nvSpPr>
          <p:spPr>
            <a:xfrm>
              <a:off x="6020484" y="2362974"/>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3887" name="pl3887"/>
            <p:cNvSpPr/>
            <p:nvPr/>
          </p:nvSpPr>
          <p:spPr>
            <a:xfrm>
              <a:off x="6020484" y="2496646"/>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88" name="pl3888"/>
            <p:cNvSpPr/>
            <p:nvPr/>
          </p:nvSpPr>
          <p:spPr>
            <a:xfrm>
              <a:off x="6020484"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89" name="pl3889"/>
            <p:cNvSpPr/>
            <p:nvPr/>
          </p:nvSpPr>
          <p:spPr>
            <a:xfrm>
              <a:off x="6020484" y="2483279"/>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3890" name="pl3890"/>
            <p:cNvSpPr/>
            <p:nvPr/>
          </p:nvSpPr>
          <p:spPr>
            <a:xfrm>
              <a:off x="6020484"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91" name="pl3891"/>
            <p:cNvSpPr/>
            <p:nvPr/>
          </p:nvSpPr>
          <p:spPr>
            <a:xfrm>
              <a:off x="6020484" y="2456544"/>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3892" name="pl3892"/>
            <p:cNvSpPr/>
            <p:nvPr/>
          </p:nvSpPr>
          <p:spPr>
            <a:xfrm>
              <a:off x="6020484"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93" name="pl3893"/>
            <p:cNvSpPr/>
            <p:nvPr/>
          </p:nvSpPr>
          <p:spPr>
            <a:xfrm>
              <a:off x="6020484" y="2516697"/>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3894" name="pl3894"/>
            <p:cNvSpPr/>
            <p:nvPr/>
          </p:nvSpPr>
          <p:spPr>
            <a:xfrm>
              <a:off x="6020484" y="2503329"/>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3895" name="pl3895"/>
            <p:cNvSpPr/>
            <p:nvPr/>
          </p:nvSpPr>
          <p:spPr>
            <a:xfrm>
              <a:off x="6020484" y="2523380"/>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896" name="pl3896"/>
            <p:cNvSpPr/>
            <p:nvPr/>
          </p:nvSpPr>
          <p:spPr>
            <a:xfrm>
              <a:off x="6020484" y="2496646"/>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3897" name="pl3897"/>
            <p:cNvSpPr/>
            <p:nvPr/>
          </p:nvSpPr>
          <p:spPr>
            <a:xfrm>
              <a:off x="6020484" y="2516697"/>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3898" name="pl3898"/>
            <p:cNvSpPr/>
            <p:nvPr/>
          </p:nvSpPr>
          <p:spPr>
            <a:xfrm>
              <a:off x="6020484" y="2510013"/>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3899" name="pl3899"/>
            <p:cNvSpPr/>
            <p:nvPr/>
          </p:nvSpPr>
          <p:spPr>
            <a:xfrm>
              <a:off x="6020484" y="2483279"/>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3900" name="pl3900"/>
            <p:cNvSpPr/>
            <p:nvPr/>
          </p:nvSpPr>
          <p:spPr>
            <a:xfrm>
              <a:off x="6020484" y="2496646"/>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3901" name="pl3901"/>
            <p:cNvSpPr/>
            <p:nvPr/>
          </p:nvSpPr>
          <p:spPr>
            <a:xfrm>
              <a:off x="6020484" y="2516697"/>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902" name="pl3902"/>
            <p:cNvSpPr/>
            <p:nvPr/>
          </p:nvSpPr>
          <p:spPr>
            <a:xfrm>
              <a:off x="6020484" y="2516697"/>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3903" name="pl3903"/>
            <p:cNvSpPr/>
            <p:nvPr/>
          </p:nvSpPr>
          <p:spPr>
            <a:xfrm>
              <a:off x="6020484" y="2503329"/>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3904" name="pl3904"/>
            <p:cNvSpPr/>
            <p:nvPr/>
          </p:nvSpPr>
          <p:spPr>
            <a:xfrm>
              <a:off x="6020484" y="2516697"/>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905" name="pl3905"/>
            <p:cNvSpPr/>
            <p:nvPr/>
          </p:nvSpPr>
          <p:spPr>
            <a:xfrm>
              <a:off x="6020484" y="2496646"/>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906" name="pl3906"/>
            <p:cNvSpPr/>
            <p:nvPr/>
          </p:nvSpPr>
          <p:spPr>
            <a:xfrm>
              <a:off x="6020484" y="2503329"/>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907" name="pl3907"/>
            <p:cNvSpPr/>
            <p:nvPr/>
          </p:nvSpPr>
          <p:spPr>
            <a:xfrm>
              <a:off x="6020484" y="2483279"/>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3908" name="pl3908"/>
            <p:cNvSpPr/>
            <p:nvPr/>
          </p:nvSpPr>
          <p:spPr>
            <a:xfrm>
              <a:off x="6020484" y="2510013"/>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3909" name="pl3909"/>
            <p:cNvSpPr/>
            <p:nvPr/>
          </p:nvSpPr>
          <p:spPr>
            <a:xfrm>
              <a:off x="6020484" y="2503329"/>
              <a:ext cx="896845" cy="26734"/>
            </a:xfrm>
            <a:custGeom>
              <a:avLst/>
              <a:pathLst>
                <a:path w="896845" h="26734">
                  <a:moveTo>
                    <a:pt x="0" y="0"/>
                  </a:moveTo>
                  <a:lnTo>
                    <a:pt x="179369" y="26734"/>
                  </a:lnTo>
                  <a:lnTo>
                    <a:pt x="358738" y="26734"/>
                  </a:lnTo>
                  <a:lnTo>
                    <a:pt x="538107" y="26734"/>
                  </a:lnTo>
                  <a:lnTo>
                    <a:pt x="717476" y="26734"/>
                  </a:lnTo>
                  <a:lnTo>
                    <a:pt x="896845" y="26734"/>
                  </a:lnTo>
                </a:path>
              </a:pathLst>
            </a:custGeom>
            <a:ln w="40651" cap="flat">
              <a:solidFill>
                <a:srgbClr val="000000">
                  <a:alpha val="100000"/>
                </a:srgbClr>
              </a:solidFill>
              <a:prstDash val="solid"/>
              <a:round/>
            </a:ln>
          </p:spPr>
          <p:txBody>
            <a:bodyPr/>
            <a:lstStyle/>
            <a:p/>
          </p:txBody>
        </p:sp>
        <p:sp>
          <p:nvSpPr>
            <p:cNvPr id="3910" name="pl3910"/>
            <p:cNvSpPr/>
            <p:nvPr/>
          </p:nvSpPr>
          <p:spPr>
            <a:xfrm>
              <a:off x="6020484" y="2503329"/>
              <a:ext cx="896845" cy="26734"/>
            </a:xfrm>
            <a:custGeom>
              <a:avLst/>
              <a:pathLst>
                <a:path w="896845" h="26734">
                  <a:moveTo>
                    <a:pt x="0" y="0"/>
                  </a:moveTo>
                  <a:lnTo>
                    <a:pt x="179369" y="26734"/>
                  </a:lnTo>
                  <a:lnTo>
                    <a:pt x="358738" y="26734"/>
                  </a:lnTo>
                  <a:lnTo>
                    <a:pt x="538107" y="26734"/>
                  </a:lnTo>
                  <a:lnTo>
                    <a:pt x="717476" y="26734"/>
                  </a:lnTo>
                  <a:lnTo>
                    <a:pt x="896845" y="26734"/>
                  </a:lnTo>
                </a:path>
              </a:pathLst>
            </a:custGeom>
            <a:ln w="35231" cap="flat">
              <a:solidFill>
                <a:srgbClr val="00BA40">
                  <a:alpha val="100000"/>
                </a:srgbClr>
              </a:solidFill>
              <a:prstDash val="solid"/>
              <a:round/>
            </a:ln>
          </p:spPr>
          <p:txBody>
            <a:bodyPr/>
            <a:lstStyle/>
            <a:p/>
          </p:txBody>
        </p:sp>
        <p:sp>
          <p:nvSpPr>
            <p:cNvPr id="3911" name="pl3911"/>
            <p:cNvSpPr/>
            <p:nvPr/>
          </p:nvSpPr>
          <p:spPr>
            <a:xfrm>
              <a:off x="5975641" y="2530064"/>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912" name="tx3912"/>
            <p:cNvSpPr/>
            <p:nvPr/>
          </p:nvSpPr>
          <p:spPr>
            <a:xfrm>
              <a:off x="6169708" y="236546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913" name="tx3913"/>
            <p:cNvSpPr/>
            <p:nvPr/>
          </p:nvSpPr>
          <p:spPr>
            <a:xfrm>
              <a:off x="6349077" y="236546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914" name="tx3914"/>
            <p:cNvSpPr/>
            <p:nvPr/>
          </p:nvSpPr>
          <p:spPr>
            <a:xfrm>
              <a:off x="6528446" y="236546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915" name="tx3915"/>
            <p:cNvSpPr/>
            <p:nvPr/>
          </p:nvSpPr>
          <p:spPr>
            <a:xfrm>
              <a:off x="6707815" y="236546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916" name="tx3916"/>
            <p:cNvSpPr/>
            <p:nvPr/>
          </p:nvSpPr>
          <p:spPr>
            <a:xfrm>
              <a:off x="6887185" y="236546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917" name="tx3917"/>
            <p:cNvSpPr/>
            <p:nvPr/>
          </p:nvSpPr>
          <p:spPr>
            <a:xfrm>
              <a:off x="5990339" y="2340373"/>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918" name="rc3918"/>
            <p:cNvSpPr/>
            <p:nvPr/>
          </p:nvSpPr>
          <p:spPr>
            <a:xfrm>
              <a:off x="5975641" y="2831224"/>
              <a:ext cx="986530" cy="367596"/>
            </a:xfrm>
            <a:prstGeom prst="rect">
              <a:avLst/>
            </a:prstGeom>
            <a:solidFill>
              <a:srgbClr val="EBEBEB">
                <a:alpha val="100000"/>
              </a:srgbClr>
            </a:solidFill>
          </p:spPr>
          <p:txBody>
            <a:bodyPr/>
            <a:lstStyle/>
            <a:p/>
          </p:txBody>
        </p:sp>
        <p:sp>
          <p:nvSpPr>
            <p:cNvPr id="3919" name="pl3919"/>
            <p:cNvSpPr/>
            <p:nvPr/>
          </p:nvSpPr>
          <p:spPr>
            <a:xfrm>
              <a:off x="5975641" y="309856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920" name="pl3920"/>
            <p:cNvSpPr/>
            <p:nvPr/>
          </p:nvSpPr>
          <p:spPr>
            <a:xfrm>
              <a:off x="5975641" y="293147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921" name="pl3921"/>
            <p:cNvSpPr/>
            <p:nvPr/>
          </p:nvSpPr>
          <p:spPr>
            <a:xfrm>
              <a:off x="6110168"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922" name="pl3922"/>
            <p:cNvSpPr/>
            <p:nvPr/>
          </p:nvSpPr>
          <p:spPr>
            <a:xfrm>
              <a:off x="6289537"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923" name="pl3923"/>
            <p:cNvSpPr/>
            <p:nvPr/>
          </p:nvSpPr>
          <p:spPr>
            <a:xfrm>
              <a:off x="6468906"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924" name="pl3924"/>
            <p:cNvSpPr/>
            <p:nvPr/>
          </p:nvSpPr>
          <p:spPr>
            <a:xfrm>
              <a:off x="6648276"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925" name="pl3925"/>
            <p:cNvSpPr/>
            <p:nvPr/>
          </p:nvSpPr>
          <p:spPr>
            <a:xfrm>
              <a:off x="6827645"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926" name="pl3926"/>
            <p:cNvSpPr/>
            <p:nvPr/>
          </p:nvSpPr>
          <p:spPr>
            <a:xfrm>
              <a:off x="5975641" y="318211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927" name="pl3927"/>
            <p:cNvSpPr/>
            <p:nvPr/>
          </p:nvSpPr>
          <p:spPr>
            <a:xfrm>
              <a:off x="5975641" y="301502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928" name="pl3928"/>
            <p:cNvSpPr/>
            <p:nvPr/>
          </p:nvSpPr>
          <p:spPr>
            <a:xfrm>
              <a:off x="5975641" y="284793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929" name="pl3929"/>
            <p:cNvSpPr/>
            <p:nvPr/>
          </p:nvSpPr>
          <p:spPr>
            <a:xfrm>
              <a:off x="6020484"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930" name="pl3930"/>
            <p:cNvSpPr/>
            <p:nvPr/>
          </p:nvSpPr>
          <p:spPr>
            <a:xfrm>
              <a:off x="6199853"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931" name="pl3931"/>
            <p:cNvSpPr/>
            <p:nvPr/>
          </p:nvSpPr>
          <p:spPr>
            <a:xfrm>
              <a:off x="6379222"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932" name="pl3932"/>
            <p:cNvSpPr/>
            <p:nvPr/>
          </p:nvSpPr>
          <p:spPr>
            <a:xfrm>
              <a:off x="6558591"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933" name="pl3933"/>
            <p:cNvSpPr/>
            <p:nvPr/>
          </p:nvSpPr>
          <p:spPr>
            <a:xfrm>
              <a:off x="6737960"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934" name="pl3934"/>
            <p:cNvSpPr/>
            <p:nvPr/>
          </p:nvSpPr>
          <p:spPr>
            <a:xfrm>
              <a:off x="6917329"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935" name="pl3935"/>
            <p:cNvSpPr/>
            <p:nvPr/>
          </p:nvSpPr>
          <p:spPr>
            <a:xfrm>
              <a:off x="6020484" y="3162061"/>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3936" name="pl3936"/>
            <p:cNvSpPr/>
            <p:nvPr/>
          </p:nvSpPr>
          <p:spPr>
            <a:xfrm>
              <a:off x="6020484" y="3155377"/>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40651" cap="flat">
              <a:solidFill>
                <a:srgbClr val="BEBEBE">
                  <a:alpha val="69803"/>
                </a:srgbClr>
              </a:solidFill>
              <a:prstDash val="solid"/>
              <a:round/>
            </a:ln>
          </p:spPr>
          <p:txBody>
            <a:bodyPr/>
            <a:lstStyle/>
            <a:p/>
          </p:txBody>
        </p:sp>
        <p:sp>
          <p:nvSpPr>
            <p:cNvPr id="3937" name="pl3937"/>
            <p:cNvSpPr/>
            <p:nvPr/>
          </p:nvSpPr>
          <p:spPr>
            <a:xfrm>
              <a:off x="6020484" y="3175428"/>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938" name="pl3938"/>
            <p:cNvSpPr/>
            <p:nvPr/>
          </p:nvSpPr>
          <p:spPr>
            <a:xfrm>
              <a:off x="6020484" y="3155377"/>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3939" name="pl3939"/>
            <p:cNvSpPr/>
            <p:nvPr/>
          </p:nvSpPr>
          <p:spPr>
            <a:xfrm>
              <a:off x="6020484" y="3155377"/>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940" name="pl3940"/>
            <p:cNvSpPr/>
            <p:nvPr/>
          </p:nvSpPr>
          <p:spPr>
            <a:xfrm>
              <a:off x="6020484" y="3108592"/>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3941" name="pl3941"/>
            <p:cNvSpPr/>
            <p:nvPr/>
          </p:nvSpPr>
          <p:spPr>
            <a:xfrm>
              <a:off x="6020484" y="3088542"/>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3942" name="pl3942"/>
            <p:cNvSpPr/>
            <p:nvPr/>
          </p:nvSpPr>
          <p:spPr>
            <a:xfrm>
              <a:off x="6020484" y="3175428"/>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3943" name="pl3943"/>
            <p:cNvSpPr/>
            <p:nvPr/>
          </p:nvSpPr>
          <p:spPr>
            <a:xfrm>
              <a:off x="6020484" y="3135327"/>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3944" name="pl3944"/>
            <p:cNvSpPr/>
            <p:nvPr/>
          </p:nvSpPr>
          <p:spPr>
            <a:xfrm>
              <a:off x="6020484" y="3175428"/>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945" name="pl3945"/>
            <p:cNvSpPr/>
            <p:nvPr/>
          </p:nvSpPr>
          <p:spPr>
            <a:xfrm>
              <a:off x="6020484"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46" name="pl3946"/>
            <p:cNvSpPr/>
            <p:nvPr/>
          </p:nvSpPr>
          <p:spPr>
            <a:xfrm>
              <a:off x="6020484" y="3162061"/>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47" name="pl3947"/>
            <p:cNvSpPr/>
            <p:nvPr/>
          </p:nvSpPr>
          <p:spPr>
            <a:xfrm>
              <a:off x="6020484" y="3162061"/>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948" name="pl3948"/>
            <p:cNvSpPr/>
            <p:nvPr/>
          </p:nvSpPr>
          <p:spPr>
            <a:xfrm>
              <a:off x="6020484" y="3148694"/>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3949" name="pl3949"/>
            <p:cNvSpPr/>
            <p:nvPr/>
          </p:nvSpPr>
          <p:spPr>
            <a:xfrm>
              <a:off x="6020484" y="3142010"/>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3950" name="pl3950"/>
            <p:cNvSpPr/>
            <p:nvPr/>
          </p:nvSpPr>
          <p:spPr>
            <a:xfrm>
              <a:off x="6020484" y="3162061"/>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51" name="pl3951"/>
            <p:cNvSpPr/>
            <p:nvPr/>
          </p:nvSpPr>
          <p:spPr>
            <a:xfrm>
              <a:off x="6020484" y="3148694"/>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3952" name="pl3952"/>
            <p:cNvSpPr/>
            <p:nvPr/>
          </p:nvSpPr>
          <p:spPr>
            <a:xfrm>
              <a:off x="6020484" y="3175428"/>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53" name="pl3953"/>
            <p:cNvSpPr/>
            <p:nvPr/>
          </p:nvSpPr>
          <p:spPr>
            <a:xfrm>
              <a:off x="6020484" y="317542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54" name="pl3954"/>
            <p:cNvSpPr/>
            <p:nvPr/>
          </p:nvSpPr>
          <p:spPr>
            <a:xfrm>
              <a:off x="6020484" y="3121960"/>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3955" name="pl3955"/>
            <p:cNvSpPr/>
            <p:nvPr/>
          </p:nvSpPr>
          <p:spPr>
            <a:xfrm>
              <a:off x="6020484" y="316206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56" name="pl3956"/>
            <p:cNvSpPr/>
            <p:nvPr/>
          </p:nvSpPr>
          <p:spPr>
            <a:xfrm>
              <a:off x="6020484" y="313532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57" name="pl3957"/>
            <p:cNvSpPr/>
            <p:nvPr/>
          </p:nvSpPr>
          <p:spPr>
            <a:xfrm>
              <a:off x="6020484"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58" name="pl3958"/>
            <p:cNvSpPr/>
            <p:nvPr/>
          </p:nvSpPr>
          <p:spPr>
            <a:xfrm>
              <a:off x="6020484" y="3155377"/>
              <a:ext cx="896845" cy="26734"/>
            </a:xfrm>
            <a:custGeom>
              <a:avLst/>
              <a:pathLst>
                <a:path w="896845" h="26734">
                  <a:moveTo>
                    <a:pt x="0" y="0"/>
                  </a:moveTo>
                  <a:lnTo>
                    <a:pt x="179369" y="26734"/>
                  </a:lnTo>
                  <a:lnTo>
                    <a:pt x="358738" y="26734"/>
                  </a:lnTo>
                  <a:lnTo>
                    <a:pt x="538107" y="26734"/>
                  </a:lnTo>
                  <a:lnTo>
                    <a:pt x="717476" y="26734"/>
                  </a:lnTo>
                  <a:lnTo>
                    <a:pt x="896845" y="26734"/>
                  </a:lnTo>
                </a:path>
              </a:pathLst>
            </a:custGeom>
            <a:ln w="35231" cap="flat">
              <a:solidFill>
                <a:srgbClr val="BEBEBE">
                  <a:alpha val="69803"/>
                </a:srgbClr>
              </a:solidFill>
              <a:prstDash val="solid"/>
              <a:round/>
            </a:ln>
          </p:spPr>
          <p:txBody>
            <a:bodyPr/>
            <a:lstStyle/>
            <a:p/>
          </p:txBody>
        </p:sp>
        <p:sp>
          <p:nvSpPr>
            <p:cNvPr id="3959" name="pl3959"/>
            <p:cNvSpPr/>
            <p:nvPr/>
          </p:nvSpPr>
          <p:spPr>
            <a:xfrm>
              <a:off x="6020484"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60" name="pl3960"/>
            <p:cNvSpPr/>
            <p:nvPr/>
          </p:nvSpPr>
          <p:spPr>
            <a:xfrm>
              <a:off x="6020484" y="3142010"/>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3961" name="pl3961"/>
            <p:cNvSpPr/>
            <p:nvPr/>
          </p:nvSpPr>
          <p:spPr>
            <a:xfrm>
              <a:off x="6020484" y="3135327"/>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3962" name="pl3962"/>
            <p:cNvSpPr/>
            <p:nvPr/>
          </p:nvSpPr>
          <p:spPr>
            <a:xfrm>
              <a:off x="6020484" y="317542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63" name="pl3963"/>
            <p:cNvSpPr/>
            <p:nvPr/>
          </p:nvSpPr>
          <p:spPr>
            <a:xfrm>
              <a:off x="6020484" y="3162061"/>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3964" name="pl3964"/>
            <p:cNvSpPr/>
            <p:nvPr/>
          </p:nvSpPr>
          <p:spPr>
            <a:xfrm>
              <a:off x="6020484" y="3168745"/>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3965" name="pl3965"/>
            <p:cNvSpPr/>
            <p:nvPr/>
          </p:nvSpPr>
          <p:spPr>
            <a:xfrm>
              <a:off x="6020484" y="3128643"/>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3966" name="pl3966"/>
            <p:cNvSpPr/>
            <p:nvPr/>
          </p:nvSpPr>
          <p:spPr>
            <a:xfrm>
              <a:off x="6020484" y="3155377"/>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3967" name="pl3967"/>
            <p:cNvSpPr/>
            <p:nvPr/>
          </p:nvSpPr>
          <p:spPr>
            <a:xfrm>
              <a:off x="6020484" y="3155377"/>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968" name="pl3968"/>
            <p:cNvSpPr/>
            <p:nvPr/>
          </p:nvSpPr>
          <p:spPr>
            <a:xfrm>
              <a:off x="6020484"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69" name="pl3969"/>
            <p:cNvSpPr/>
            <p:nvPr/>
          </p:nvSpPr>
          <p:spPr>
            <a:xfrm>
              <a:off x="6020484" y="3168745"/>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3970" name="pl3970"/>
            <p:cNvSpPr/>
            <p:nvPr/>
          </p:nvSpPr>
          <p:spPr>
            <a:xfrm>
              <a:off x="6020484"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71" name="pl3971"/>
            <p:cNvSpPr/>
            <p:nvPr/>
          </p:nvSpPr>
          <p:spPr>
            <a:xfrm>
              <a:off x="6020484" y="3121960"/>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3972" name="pl3972"/>
            <p:cNvSpPr/>
            <p:nvPr/>
          </p:nvSpPr>
          <p:spPr>
            <a:xfrm>
              <a:off x="6020484" y="3148694"/>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3973" name="pl3973"/>
            <p:cNvSpPr/>
            <p:nvPr/>
          </p:nvSpPr>
          <p:spPr>
            <a:xfrm>
              <a:off x="6020484" y="3148694"/>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974" name="pl3974"/>
            <p:cNvSpPr/>
            <p:nvPr/>
          </p:nvSpPr>
          <p:spPr>
            <a:xfrm>
              <a:off x="6020484" y="3162061"/>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3975" name="pl3975"/>
            <p:cNvSpPr/>
            <p:nvPr/>
          </p:nvSpPr>
          <p:spPr>
            <a:xfrm>
              <a:off x="6020484"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76" name="pl3976"/>
            <p:cNvSpPr/>
            <p:nvPr/>
          </p:nvSpPr>
          <p:spPr>
            <a:xfrm>
              <a:off x="6020484" y="3148694"/>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3977" name="pl3977"/>
            <p:cNvSpPr/>
            <p:nvPr/>
          </p:nvSpPr>
          <p:spPr>
            <a:xfrm>
              <a:off x="6020484" y="3015022"/>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3978" name="pl3978"/>
            <p:cNvSpPr/>
            <p:nvPr/>
          </p:nvSpPr>
          <p:spPr>
            <a:xfrm>
              <a:off x="6020484" y="3148694"/>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79" name="pl3979"/>
            <p:cNvSpPr/>
            <p:nvPr/>
          </p:nvSpPr>
          <p:spPr>
            <a:xfrm>
              <a:off x="6020484"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80" name="pl3980"/>
            <p:cNvSpPr/>
            <p:nvPr/>
          </p:nvSpPr>
          <p:spPr>
            <a:xfrm>
              <a:off x="6020484" y="3135327"/>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3981" name="pl3981"/>
            <p:cNvSpPr/>
            <p:nvPr/>
          </p:nvSpPr>
          <p:spPr>
            <a:xfrm>
              <a:off x="6020484"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82" name="pl3982"/>
            <p:cNvSpPr/>
            <p:nvPr/>
          </p:nvSpPr>
          <p:spPr>
            <a:xfrm>
              <a:off x="6020484" y="3108592"/>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3983" name="pl3983"/>
            <p:cNvSpPr/>
            <p:nvPr/>
          </p:nvSpPr>
          <p:spPr>
            <a:xfrm>
              <a:off x="6020484"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84" name="pl3984"/>
            <p:cNvSpPr/>
            <p:nvPr/>
          </p:nvSpPr>
          <p:spPr>
            <a:xfrm>
              <a:off x="6020484" y="3168745"/>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3985" name="pl3985"/>
            <p:cNvSpPr/>
            <p:nvPr/>
          </p:nvSpPr>
          <p:spPr>
            <a:xfrm>
              <a:off x="6020484" y="3155377"/>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3986" name="pl3986"/>
            <p:cNvSpPr/>
            <p:nvPr/>
          </p:nvSpPr>
          <p:spPr>
            <a:xfrm>
              <a:off x="6020484" y="3175428"/>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987" name="pl3987"/>
            <p:cNvSpPr/>
            <p:nvPr/>
          </p:nvSpPr>
          <p:spPr>
            <a:xfrm>
              <a:off x="6020484" y="3148694"/>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3988" name="pl3988"/>
            <p:cNvSpPr/>
            <p:nvPr/>
          </p:nvSpPr>
          <p:spPr>
            <a:xfrm>
              <a:off x="6020484" y="3168745"/>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3989" name="pl3989"/>
            <p:cNvSpPr/>
            <p:nvPr/>
          </p:nvSpPr>
          <p:spPr>
            <a:xfrm>
              <a:off x="6020484" y="3162061"/>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3990" name="pl3990"/>
            <p:cNvSpPr/>
            <p:nvPr/>
          </p:nvSpPr>
          <p:spPr>
            <a:xfrm>
              <a:off x="6020484" y="3135327"/>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3991" name="pl3991"/>
            <p:cNvSpPr/>
            <p:nvPr/>
          </p:nvSpPr>
          <p:spPr>
            <a:xfrm>
              <a:off x="6020484" y="3148694"/>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3992" name="pl3992"/>
            <p:cNvSpPr/>
            <p:nvPr/>
          </p:nvSpPr>
          <p:spPr>
            <a:xfrm>
              <a:off x="6020484" y="3168745"/>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993" name="pl3993"/>
            <p:cNvSpPr/>
            <p:nvPr/>
          </p:nvSpPr>
          <p:spPr>
            <a:xfrm>
              <a:off x="6020484" y="3168745"/>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3994" name="pl3994"/>
            <p:cNvSpPr/>
            <p:nvPr/>
          </p:nvSpPr>
          <p:spPr>
            <a:xfrm>
              <a:off x="6020484" y="3155377"/>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3995" name="pl3995"/>
            <p:cNvSpPr/>
            <p:nvPr/>
          </p:nvSpPr>
          <p:spPr>
            <a:xfrm>
              <a:off x="6020484" y="3168745"/>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996" name="pl3996"/>
            <p:cNvSpPr/>
            <p:nvPr/>
          </p:nvSpPr>
          <p:spPr>
            <a:xfrm>
              <a:off x="6020484" y="314869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997" name="pl3997"/>
            <p:cNvSpPr/>
            <p:nvPr/>
          </p:nvSpPr>
          <p:spPr>
            <a:xfrm>
              <a:off x="6020484" y="3155377"/>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998" name="pl3998"/>
            <p:cNvSpPr/>
            <p:nvPr/>
          </p:nvSpPr>
          <p:spPr>
            <a:xfrm>
              <a:off x="6020484" y="3135327"/>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3999" name="pl3999"/>
            <p:cNvSpPr/>
            <p:nvPr/>
          </p:nvSpPr>
          <p:spPr>
            <a:xfrm>
              <a:off x="6020484" y="3162061"/>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4000" name="pl4000"/>
            <p:cNvSpPr/>
            <p:nvPr/>
          </p:nvSpPr>
          <p:spPr>
            <a:xfrm>
              <a:off x="6020484" y="3155377"/>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40651" cap="flat">
              <a:solidFill>
                <a:srgbClr val="000000">
                  <a:alpha val="100000"/>
                </a:srgbClr>
              </a:solidFill>
              <a:prstDash val="solid"/>
              <a:round/>
            </a:ln>
          </p:spPr>
          <p:txBody>
            <a:bodyPr/>
            <a:lstStyle/>
            <a:p/>
          </p:txBody>
        </p:sp>
        <p:sp>
          <p:nvSpPr>
            <p:cNvPr id="4001" name="pl4001"/>
            <p:cNvSpPr/>
            <p:nvPr/>
          </p:nvSpPr>
          <p:spPr>
            <a:xfrm>
              <a:off x="6020484" y="3155377"/>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00C0B0">
                  <a:alpha val="100000"/>
                </a:srgbClr>
              </a:solidFill>
              <a:prstDash val="solid"/>
              <a:round/>
            </a:ln>
          </p:spPr>
          <p:txBody>
            <a:bodyPr/>
            <a:lstStyle/>
            <a:p/>
          </p:txBody>
        </p:sp>
        <p:sp>
          <p:nvSpPr>
            <p:cNvPr id="4002" name="pl4002"/>
            <p:cNvSpPr/>
            <p:nvPr/>
          </p:nvSpPr>
          <p:spPr>
            <a:xfrm>
              <a:off x="5975641" y="3182112"/>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003" name="tx4003"/>
            <p:cNvSpPr/>
            <p:nvPr/>
          </p:nvSpPr>
          <p:spPr>
            <a:xfrm>
              <a:off x="5990339" y="301215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004" name="tx4004"/>
            <p:cNvSpPr/>
            <p:nvPr/>
          </p:nvSpPr>
          <p:spPr>
            <a:xfrm>
              <a:off x="6169708" y="301751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005" name="tx4005"/>
            <p:cNvSpPr/>
            <p:nvPr/>
          </p:nvSpPr>
          <p:spPr>
            <a:xfrm>
              <a:off x="6349077" y="301751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006" name="tx4006"/>
            <p:cNvSpPr/>
            <p:nvPr/>
          </p:nvSpPr>
          <p:spPr>
            <a:xfrm>
              <a:off x="6528446" y="300547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007" name="tx4007"/>
            <p:cNvSpPr/>
            <p:nvPr/>
          </p:nvSpPr>
          <p:spPr>
            <a:xfrm>
              <a:off x="6707815" y="2992421"/>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4008" name="tx4008"/>
            <p:cNvSpPr/>
            <p:nvPr/>
          </p:nvSpPr>
          <p:spPr>
            <a:xfrm>
              <a:off x="6887185" y="301751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009" name="rc4009"/>
            <p:cNvSpPr/>
            <p:nvPr/>
          </p:nvSpPr>
          <p:spPr>
            <a:xfrm>
              <a:off x="5975641" y="3483272"/>
              <a:ext cx="986530" cy="367596"/>
            </a:xfrm>
            <a:prstGeom prst="rect">
              <a:avLst/>
            </a:prstGeom>
            <a:solidFill>
              <a:srgbClr val="EBEBEB">
                <a:alpha val="100000"/>
              </a:srgbClr>
            </a:solidFill>
          </p:spPr>
          <p:txBody>
            <a:bodyPr/>
            <a:lstStyle/>
            <a:p/>
          </p:txBody>
        </p:sp>
        <p:sp>
          <p:nvSpPr>
            <p:cNvPr id="4010" name="pl4010"/>
            <p:cNvSpPr/>
            <p:nvPr/>
          </p:nvSpPr>
          <p:spPr>
            <a:xfrm>
              <a:off x="5975641" y="375061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011" name="pl4011"/>
            <p:cNvSpPr/>
            <p:nvPr/>
          </p:nvSpPr>
          <p:spPr>
            <a:xfrm>
              <a:off x="5975641" y="358352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012" name="pl4012"/>
            <p:cNvSpPr/>
            <p:nvPr/>
          </p:nvSpPr>
          <p:spPr>
            <a:xfrm>
              <a:off x="6110168"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013" name="pl4013"/>
            <p:cNvSpPr/>
            <p:nvPr/>
          </p:nvSpPr>
          <p:spPr>
            <a:xfrm>
              <a:off x="6289537"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014" name="pl4014"/>
            <p:cNvSpPr/>
            <p:nvPr/>
          </p:nvSpPr>
          <p:spPr>
            <a:xfrm>
              <a:off x="6468906"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015" name="pl4015"/>
            <p:cNvSpPr/>
            <p:nvPr/>
          </p:nvSpPr>
          <p:spPr>
            <a:xfrm>
              <a:off x="6648276"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016" name="pl4016"/>
            <p:cNvSpPr/>
            <p:nvPr/>
          </p:nvSpPr>
          <p:spPr>
            <a:xfrm>
              <a:off x="6827645"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017" name="pl4017"/>
            <p:cNvSpPr/>
            <p:nvPr/>
          </p:nvSpPr>
          <p:spPr>
            <a:xfrm>
              <a:off x="5975641" y="383416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018" name="pl4018"/>
            <p:cNvSpPr/>
            <p:nvPr/>
          </p:nvSpPr>
          <p:spPr>
            <a:xfrm>
              <a:off x="5975641" y="366707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019" name="pl4019"/>
            <p:cNvSpPr/>
            <p:nvPr/>
          </p:nvSpPr>
          <p:spPr>
            <a:xfrm>
              <a:off x="5975641" y="349998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020" name="pl4020"/>
            <p:cNvSpPr/>
            <p:nvPr/>
          </p:nvSpPr>
          <p:spPr>
            <a:xfrm>
              <a:off x="6020484"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021" name="pl4021"/>
            <p:cNvSpPr/>
            <p:nvPr/>
          </p:nvSpPr>
          <p:spPr>
            <a:xfrm>
              <a:off x="6199853"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022" name="pl4022"/>
            <p:cNvSpPr/>
            <p:nvPr/>
          </p:nvSpPr>
          <p:spPr>
            <a:xfrm>
              <a:off x="6379222"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023" name="pl4023"/>
            <p:cNvSpPr/>
            <p:nvPr/>
          </p:nvSpPr>
          <p:spPr>
            <a:xfrm>
              <a:off x="6558591"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024" name="pl4024"/>
            <p:cNvSpPr/>
            <p:nvPr/>
          </p:nvSpPr>
          <p:spPr>
            <a:xfrm>
              <a:off x="6737960"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025" name="pl4025"/>
            <p:cNvSpPr/>
            <p:nvPr/>
          </p:nvSpPr>
          <p:spPr>
            <a:xfrm>
              <a:off x="6917329"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026" name="pl4026"/>
            <p:cNvSpPr/>
            <p:nvPr/>
          </p:nvSpPr>
          <p:spPr>
            <a:xfrm>
              <a:off x="6020484" y="3814109"/>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4027" name="pl4027"/>
            <p:cNvSpPr/>
            <p:nvPr/>
          </p:nvSpPr>
          <p:spPr>
            <a:xfrm>
              <a:off x="6020484" y="3814109"/>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40651" cap="flat">
              <a:solidFill>
                <a:srgbClr val="BEBEBE">
                  <a:alpha val="69803"/>
                </a:srgbClr>
              </a:solidFill>
              <a:prstDash val="solid"/>
              <a:round/>
            </a:ln>
          </p:spPr>
          <p:txBody>
            <a:bodyPr/>
            <a:lstStyle/>
            <a:p/>
          </p:txBody>
        </p:sp>
        <p:sp>
          <p:nvSpPr>
            <p:cNvPr id="4028" name="pl4028"/>
            <p:cNvSpPr/>
            <p:nvPr/>
          </p:nvSpPr>
          <p:spPr>
            <a:xfrm>
              <a:off x="6020484" y="3827476"/>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029" name="pl4029"/>
            <p:cNvSpPr/>
            <p:nvPr/>
          </p:nvSpPr>
          <p:spPr>
            <a:xfrm>
              <a:off x="6020484" y="3807426"/>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4030" name="pl4030"/>
            <p:cNvSpPr/>
            <p:nvPr/>
          </p:nvSpPr>
          <p:spPr>
            <a:xfrm>
              <a:off x="6020484" y="3807426"/>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031" name="pl4031"/>
            <p:cNvSpPr/>
            <p:nvPr/>
          </p:nvSpPr>
          <p:spPr>
            <a:xfrm>
              <a:off x="6020484" y="3760641"/>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4032" name="pl4032"/>
            <p:cNvSpPr/>
            <p:nvPr/>
          </p:nvSpPr>
          <p:spPr>
            <a:xfrm>
              <a:off x="6020484" y="3740590"/>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4033" name="pl4033"/>
            <p:cNvSpPr/>
            <p:nvPr/>
          </p:nvSpPr>
          <p:spPr>
            <a:xfrm>
              <a:off x="6020484" y="3827476"/>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4034" name="pl4034"/>
            <p:cNvSpPr/>
            <p:nvPr/>
          </p:nvSpPr>
          <p:spPr>
            <a:xfrm>
              <a:off x="6020484" y="3787375"/>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4035" name="pl4035"/>
            <p:cNvSpPr/>
            <p:nvPr/>
          </p:nvSpPr>
          <p:spPr>
            <a:xfrm>
              <a:off x="6020484" y="3827476"/>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036" name="pl4036"/>
            <p:cNvSpPr/>
            <p:nvPr/>
          </p:nvSpPr>
          <p:spPr>
            <a:xfrm>
              <a:off x="6020484"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37" name="pl4037"/>
            <p:cNvSpPr/>
            <p:nvPr/>
          </p:nvSpPr>
          <p:spPr>
            <a:xfrm>
              <a:off x="6020484" y="3814109"/>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38" name="pl4038"/>
            <p:cNvSpPr/>
            <p:nvPr/>
          </p:nvSpPr>
          <p:spPr>
            <a:xfrm>
              <a:off x="6020484" y="3814109"/>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039" name="pl4039"/>
            <p:cNvSpPr/>
            <p:nvPr/>
          </p:nvSpPr>
          <p:spPr>
            <a:xfrm>
              <a:off x="6020484" y="3800742"/>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4040" name="pl4040"/>
            <p:cNvSpPr/>
            <p:nvPr/>
          </p:nvSpPr>
          <p:spPr>
            <a:xfrm>
              <a:off x="6020484" y="3794058"/>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4041" name="pl4041"/>
            <p:cNvSpPr/>
            <p:nvPr/>
          </p:nvSpPr>
          <p:spPr>
            <a:xfrm>
              <a:off x="6020484" y="3814109"/>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42" name="pl4042"/>
            <p:cNvSpPr/>
            <p:nvPr/>
          </p:nvSpPr>
          <p:spPr>
            <a:xfrm>
              <a:off x="6020484" y="3800742"/>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4043" name="pl4043"/>
            <p:cNvSpPr/>
            <p:nvPr/>
          </p:nvSpPr>
          <p:spPr>
            <a:xfrm>
              <a:off x="6020484" y="3827476"/>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44" name="pl4044"/>
            <p:cNvSpPr/>
            <p:nvPr/>
          </p:nvSpPr>
          <p:spPr>
            <a:xfrm>
              <a:off x="6020484" y="382747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45" name="pl4045"/>
            <p:cNvSpPr/>
            <p:nvPr/>
          </p:nvSpPr>
          <p:spPr>
            <a:xfrm>
              <a:off x="6020484" y="3774008"/>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4046" name="pl4046"/>
            <p:cNvSpPr/>
            <p:nvPr/>
          </p:nvSpPr>
          <p:spPr>
            <a:xfrm>
              <a:off x="6020484" y="381410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47" name="pl4047"/>
            <p:cNvSpPr/>
            <p:nvPr/>
          </p:nvSpPr>
          <p:spPr>
            <a:xfrm>
              <a:off x="6020484" y="378737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48" name="pl4048"/>
            <p:cNvSpPr/>
            <p:nvPr/>
          </p:nvSpPr>
          <p:spPr>
            <a:xfrm>
              <a:off x="6020484"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49" name="pl4049"/>
            <p:cNvSpPr/>
            <p:nvPr/>
          </p:nvSpPr>
          <p:spPr>
            <a:xfrm>
              <a:off x="6020484" y="3807426"/>
              <a:ext cx="896845" cy="26734"/>
            </a:xfrm>
            <a:custGeom>
              <a:avLst/>
              <a:pathLst>
                <a:path w="896845" h="26734">
                  <a:moveTo>
                    <a:pt x="0" y="0"/>
                  </a:moveTo>
                  <a:lnTo>
                    <a:pt x="179369" y="26734"/>
                  </a:lnTo>
                  <a:lnTo>
                    <a:pt x="358738" y="26734"/>
                  </a:lnTo>
                  <a:lnTo>
                    <a:pt x="538107" y="26734"/>
                  </a:lnTo>
                  <a:lnTo>
                    <a:pt x="717476" y="26734"/>
                  </a:lnTo>
                  <a:lnTo>
                    <a:pt x="896845" y="26734"/>
                  </a:lnTo>
                </a:path>
              </a:pathLst>
            </a:custGeom>
            <a:ln w="35231" cap="flat">
              <a:solidFill>
                <a:srgbClr val="BEBEBE">
                  <a:alpha val="69803"/>
                </a:srgbClr>
              </a:solidFill>
              <a:prstDash val="solid"/>
              <a:round/>
            </a:ln>
          </p:spPr>
          <p:txBody>
            <a:bodyPr/>
            <a:lstStyle/>
            <a:p/>
          </p:txBody>
        </p:sp>
        <p:sp>
          <p:nvSpPr>
            <p:cNvPr id="4050" name="pl4050"/>
            <p:cNvSpPr/>
            <p:nvPr/>
          </p:nvSpPr>
          <p:spPr>
            <a:xfrm>
              <a:off x="6020484"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51" name="pl4051"/>
            <p:cNvSpPr/>
            <p:nvPr/>
          </p:nvSpPr>
          <p:spPr>
            <a:xfrm>
              <a:off x="6020484" y="3794058"/>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4052" name="pl4052"/>
            <p:cNvSpPr/>
            <p:nvPr/>
          </p:nvSpPr>
          <p:spPr>
            <a:xfrm>
              <a:off x="6020484" y="3787375"/>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4053" name="pl4053"/>
            <p:cNvSpPr/>
            <p:nvPr/>
          </p:nvSpPr>
          <p:spPr>
            <a:xfrm>
              <a:off x="6020484" y="382747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54" name="pl4054"/>
            <p:cNvSpPr/>
            <p:nvPr/>
          </p:nvSpPr>
          <p:spPr>
            <a:xfrm>
              <a:off x="6020484" y="3814109"/>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4055" name="pl4055"/>
            <p:cNvSpPr/>
            <p:nvPr/>
          </p:nvSpPr>
          <p:spPr>
            <a:xfrm>
              <a:off x="6020484" y="3820793"/>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4056" name="pl4056"/>
            <p:cNvSpPr/>
            <p:nvPr/>
          </p:nvSpPr>
          <p:spPr>
            <a:xfrm>
              <a:off x="6020484" y="3780691"/>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4057" name="pl4057"/>
            <p:cNvSpPr/>
            <p:nvPr/>
          </p:nvSpPr>
          <p:spPr>
            <a:xfrm>
              <a:off x="6020484" y="3807426"/>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4058" name="pl4058"/>
            <p:cNvSpPr/>
            <p:nvPr/>
          </p:nvSpPr>
          <p:spPr>
            <a:xfrm>
              <a:off x="6020484" y="3807426"/>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059" name="pl4059"/>
            <p:cNvSpPr/>
            <p:nvPr/>
          </p:nvSpPr>
          <p:spPr>
            <a:xfrm>
              <a:off x="6020484"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60" name="pl4060"/>
            <p:cNvSpPr/>
            <p:nvPr/>
          </p:nvSpPr>
          <p:spPr>
            <a:xfrm>
              <a:off x="6020484" y="3820793"/>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4061" name="pl4061"/>
            <p:cNvSpPr/>
            <p:nvPr/>
          </p:nvSpPr>
          <p:spPr>
            <a:xfrm>
              <a:off x="6020484"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62" name="pl4062"/>
            <p:cNvSpPr/>
            <p:nvPr/>
          </p:nvSpPr>
          <p:spPr>
            <a:xfrm>
              <a:off x="6020484" y="3774008"/>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4063" name="pl4063"/>
            <p:cNvSpPr/>
            <p:nvPr/>
          </p:nvSpPr>
          <p:spPr>
            <a:xfrm>
              <a:off x="6020484" y="3800742"/>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4064" name="pl4064"/>
            <p:cNvSpPr/>
            <p:nvPr/>
          </p:nvSpPr>
          <p:spPr>
            <a:xfrm>
              <a:off x="6020484" y="3800742"/>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065" name="pl4065"/>
            <p:cNvSpPr/>
            <p:nvPr/>
          </p:nvSpPr>
          <p:spPr>
            <a:xfrm>
              <a:off x="6020484" y="3814109"/>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4066" name="pl4066"/>
            <p:cNvSpPr/>
            <p:nvPr/>
          </p:nvSpPr>
          <p:spPr>
            <a:xfrm>
              <a:off x="6020484"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67" name="pl4067"/>
            <p:cNvSpPr/>
            <p:nvPr/>
          </p:nvSpPr>
          <p:spPr>
            <a:xfrm>
              <a:off x="6020484" y="3800742"/>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4068" name="pl4068"/>
            <p:cNvSpPr/>
            <p:nvPr/>
          </p:nvSpPr>
          <p:spPr>
            <a:xfrm>
              <a:off x="6020484" y="3667070"/>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4069" name="pl4069"/>
            <p:cNvSpPr/>
            <p:nvPr/>
          </p:nvSpPr>
          <p:spPr>
            <a:xfrm>
              <a:off x="6020484" y="3800742"/>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70" name="pl4070"/>
            <p:cNvSpPr/>
            <p:nvPr/>
          </p:nvSpPr>
          <p:spPr>
            <a:xfrm>
              <a:off x="6020484"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71" name="pl4071"/>
            <p:cNvSpPr/>
            <p:nvPr/>
          </p:nvSpPr>
          <p:spPr>
            <a:xfrm>
              <a:off x="6020484" y="3787375"/>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4072" name="pl4072"/>
            <p:cNvSpPr/>
            <p:nvPr/>
          </p:nvSpPr>
          <p:spPr>
            <a:xfrm>
              <a:off x="6020484"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73" name="pl4073"/>
            <p:cNvSpPr/>
            <p:nvPr/>
          </p:nvSpPr>
          <p:spPr>
            <a:xfrm>
              <a:off x="6020484" y="3760641"/>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4074" name="pl4074"/>
            <p:cNvSpPr/>
            <p:nvPr/>
          </p:nvSpPr>
          <p:spPr>
            <a:xfrm>
              <a:off x="6020484"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75" name="pl4075"/>
            <p:cNvSpPr/>
            <p:nvPr/>
          </p:nvSpPr>
          <p:spPr>
            <a:xfrm>
              <a:off x="6020484" y="3820793"/>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4076" name="pl4076"/>
            <p:cNvSpPr/>
            <p:nvPr/>
          </p:nvSpPr>
          <p:spPr>
            <a:xfrm>
              <a:off x="6020484" y="3807426"/>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4077" name="pl4077"/>
            <p:cNvSpPr/>
            <p:nvPr/>
          </p:nvSpPr>
          <p:spPr>
            <a:xfrm>
              <a:off x="6020484" y="3827476"/>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078" name="pl4078"/>
            <p:cNvSpPr/>
            <p:nvPr/>
          </p:nvSpPr>
          <p:spPr>
            <a:xfrm>
              <a:off x="6020484" y="3800742"/>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4079" name="pl4079"/>
            <p:cNvSpPr/>
            <p:nvPr/>
          </p:nvSpPr>
          <p:spPr>
            <a:xfrm>
              <a:off x="6020484" y="3820793"/>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4080" name="pl4080"/>
            <p:cNvSpPr/>
            <p:nvPr/>
          </p:nvSpPr>
          <p:spPr>
            <a:xfrm>
              <a:off x="6020484" y="3814109"/>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4081" name="pl4081"/>
            <p:cNvSpPr/>
            <p:nvPr/>
          </p:nvSpPr>
          <p:spPr>
            <a:xfrm>
              <a:off x="6020484" y="3787375"/>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4082" name="pl4082"/>
            <p:cNvSpPr/>
            <p:nvPr/>
          </p:nvSpPr>
          <p:spPr>
            <a:xfrm>
              <a:off x="6020484" y="3800742"/>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4083" name="pl4083"/>
            <p:cNvSpPr/>
            <p:nvPr/>
          </p:nvSpPr>
          <p:spPr>
            <a:xfrm>
              <a:off x="6020484" y="3820793"/>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084" name="pl4084"/>
            <p:cNvSpPr/>
            <p:nvPr/>
          </p:nvSpPr>
          <p:spPr>
            <a:xfrm>
              <a:off x="6020484" y="3820793"/>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4085" name="pl4085"/>
            <p:cNvSpPr/>
            <p:nvPr/>
          </p:nvSpPr>
          <p:spPr>
            <a:xfrm>
              <a:off x="6020484" y="3807426"/>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4086" name="pl4086"/>
            <p:cNvSpPr/>
            <p:nvPr/>
          </p:nvSpPr>
          <p:spPr>
            <a:xfrm>
              <a:off x="6020484" y="3820793"/>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087" name="pl4087"/>
            <p:cNvSpPr/>
            <p:nvPr/>
          </p:nvSpPr>
          <p:spPr>
            <a:xfrm>
              <a:off x="6020484" y="3800742"/>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088" name="pl4088"/>
            <p:cNvSpPr/>
            <p:nvPr/>
          </p:nvSpPr>
          <p:spPr>
            <a:xfrm>
              <a:off x="6020484" y="3807426"/>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089" name="pl4089"/>
            <p:cNvSpPr/>
            <p:nvPr/>
          </p:nvSpPr>
          <p:spPr>
            <a:xfrm>
              <a:off x="6020484" y="3787375"/>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4090" name="pl4090"/>
            <p:cNvSpPr/>
            <p:nvPr/>
          </p:nvSpPr>
          <p:spPr>
            <a:xfrm>
              <a:off x="6020484" y="3814109"/>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4091" name="pl4091"/>
            <p:cNvSpPr/>
            <p:nvPr/>
          </p:nvSpPr>
          <p:spPr>
            <a:xfrm>
              <a:off x="6020484" y="3814109"/>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40651" cap="flat">
              <a:solidFill>
                <a:srgbClr val="000000">
                  <a:alpha val="100000"/>
                </a:srgbClr>
              </a:solidFill>
              <a:prstDash val="solid"/>
              <a:round/>
            </a:ln>
          </p:spPr>
          <p:txBody>
            <a:bodyPr/>
            <a:lstStyle/>
            <a:p/>
          </p:txBody>
        </p:sp>
        <p:sp>
          <p:nvSpPr>
            <p:cNvPr id="4092" name="pl4092"/>
            <p:cNvSpPr/>
            <p:nvPr/>
          </p:nvSpPr>
          <p:spPr>
            <a:xfrm>
              <a:off x="6020484" y="3814109"/>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00B1F5">
                  <a:alpha val="100000"/>
                </a:srgbClr>
              </a:solidFill>
              <a:prstDash val="solid"/>
              <a:round/>
            </a:ln>
          </p:spPr>
          <p:txBody>
            <a:bodyPr/>
            <a:lstStyle/>
            <a:p/>
          </p:txBody>
        </p:sp>
        <p:sp>
          <p:nvSpPr>
            <p:cNvPr id="4093" name="pl4093"/>
            <p:cNvSpPr/>
            <p:nvPr/>
          </p:nvSpPr>
          <p:spPr>
            <a:xfrm>
              <a:off x="5975641" y="3834160"/>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094" name="tx4094"/>
            <p:cNvSpPr/>
            <p:nvPr/>
          </p:nvSpPr>
          <p:spPr>
            <a:xfrm>
              <a:off x="6528446" y="366420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095" name="tx4095"/>
            <p:cNvSpPr/>
            <p:nvPr/>
          </p:nvSpPr>
          <p:spPr>
            <a:xfrm>
              <a:off x="6707815" y="366420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096" name="tx4096"/>
            <p:cNvSpPr/>
            <p:nvPr/>
          </p:nvSpPr>
          <p:spPr>
            <a:xfrm>
              <a:off x="6887185" y="3649458"/>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097" name="tx4097"/>
            <p:cNvSpPr/>
            <p:nvPr/>
          </p:nvSpPr>
          <p:spPr>
            <a:xfrm>
              <a:off x="5990339" y="3649458"/>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098" name="tx4098"/>
            <p:cNvSpPr/>
            <p:nvPr/>
          </p:nvSpPr>
          <p:spPr>
            <a:xfrm>
              <a:off x="6169708" y="365751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099" name="tx4099"/>
            <p:cNvSpPr/>
            <p:nvPr/>
          </p:nvSpPr>
          <p:spPr>
            <a:xfrm>
              <a:off x="6349077" y="366420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100" name="rc4100"/>
            <p:cNvSpPr/>
            <p:nvPr/>
          </p:nvSpPr>
          <p:spPr>
            <a:xfrm>
              <a:off x="5975641" y="4135320"/>
              <a:ext cx="986530" cy="367596"/>
            </a:xfrm>
            <a:prstGeom prst="rect">
              <a:avLst/>
            </a:prstGeom>
            <a:solidFill>
              <a:srgbClr val="EBEBEB">
                <a:alpha val="100000"/>
              </a:srgbClr>
            </a:solidFill>
          </p:spPr>
          <p:txBody>
            <a:bodyPr/>
            <a:lstStyle/>
            <a:p/>
          </p:txBody>
        </p:sp>
        <p:sp>
          <p:nvSpPr>
            <p:cNvPr id="4101" name="pl4101"/>
            <p:cNvSpPr/>
            <p:nvPr/>
          </p:nvSpPr>
          <p:spPr>
            <a:xfrm>
              <a:off x="5975641" y="440266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102" name="pl4102"/>
            <p:cNvSpPr/>
            <p:nvPr/>
          </p:nvSpPr>
          <p:spPr>
            <a:xfrm>
              <a:off x="5975641" y="423557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103" name="pl4103"/>
            <p:cNvSpPr/>
            <p:nvPr/>
          </p:nvSpPr>
          <p:spPr>
            <a:xfrm>
              <a:off x="6110168"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104" name="pl4104"/>
            <p:cNvSpPr/>
            <p:nvPr/>
          </p:nvSpPr>
          <p:spPr>
            <a:xfrm>
              <a:off x="6289537"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105" name="pl4105"/>
            <p:cNvSpPr/>
            <p:nvPr/>
          </p:nvSpPr>
          <p:spPr>
            <a:xfrm>
              <a:off x="6468906"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106" name="pl4106"/>
            <p:cNvSpPr/>
            <p:nvPr/>
          </p:nvSpPr>
          <p:spPr>
            <a:xfrm>
              <a:off x="6648276"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107" name="pl4107"/>
            <p:cNvSpPr/>
            <p:nvPr/>
          </p:nvSpPr>
          <p:spPr>
            <a:xfrm>
              <a:off x="6827645"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108" name="pl4108"/>
            <p:cNvSpPr/>
            <p:nvPr/>
          </p:nvSpPr>
          <p:spPr>
            <a:xfrm>
              <a:off x="5975641" y="448620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109" name="pl4109"/>
            <p:cNvSpPr/>
            <p:nvPr/>
          </p:nvSpPr>
          <p:spPr>
            <a:xfrm>
              <a:off x="5975641" y="431911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110" name="pl4110"/>
            <p:cNvSpPr/>
            <p:nvPr/>
          </p:nvSpPr>
          <p:spPr>
            <a:xfrm>
              <a:off x="5975641" y="415202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111" name="pl4111"/>
            <p:cNvSpPr/>
            <p:nvPr/>
          </p:nvSpPr>
          <p:spPr>
            <a:xfrm>
              <a:off x="6020484"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112" name="pl4112"/>
            <p:cNvSpPr/>
            <p:nvPr/>
          </p:nvSpPr>
          <p:spPr>
            <a:xfrm>
              <a:off x="6199853"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113" name="pl4113"/>
            <p:cNvSpPr/>
            <p:nvPr/>
          </p:nvSpPr>
          <p:spPr>
            <a:xfrm>
              <a:off x="6379222"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114" name="pl4114"/>
            <p:cNvSpPr/>
            <p:nvPr/>
          </p:nvSpPr>
          <p:spPr>
            <a:xfrm>
              <a:off x="6558591"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115" name="pl4115"/>
            <p:cNvSpPr/>
            <p:nvPr/>
          </p:nvSpPr>
          <p:spPr>
            <a:xfrm>
              <a:off x="6737960"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116" name="pl4116"/>
            <p:cNvSpPr/>
            <p:nvPr/>
          </p:nvSpPr>
          <p:spPr>
            <a:xfrm>
              <a:off x="6917329"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117" name="pl4117"/>
            <p:cNvSpPr/>
            <p:nvPr/>
          </p:nvSpPr>
          <p:spPr>
            <a:xfrm>
              <a:off x="6020484" y="4466157"/>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4118" name="pl4118"/>
            <p:cNvSpPr/>
            <p:nvPr/>
          </p:nvSpPr>
          <p:spPr>
            <a:xfrm>
              <a:off x="6020484" y="4412689"/>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40651" cap="flat">
              <a:solidFill>
                <a:srgbClr val="BEBEBE">
                  <a:alpha val="69803"/>
                </a:srgbClr>
              </a:solidFill>
              <a:prstDash val="solid"/>
              <a:round/>
            </a:ln>
          </p:spPr>
          <p:txBody>
            <a:bodyPr/>
            <a:lstStyle/>
            <a:p/>
          </p:txBody>
        </p:sp>
        <p:sp>
          <p:nvSpPr>
            <p:cNvPr id="4119" name="pl4119"/>
            <p:cNvSpPr/>
            <p:nvPr/>
          </p:nvSpPr>
          <p:spPr>
            <a:xfrm>
              <a:off x="6020484" y="447952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120" name="pl4120"/>
            <p:cNvSpPr/>
            <p:nvPr/>
          </p:nvSpPr>
          <p:spPr>
            <a:xfrm>
              <a:off x="6020484" y="4459474"/>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4121" name="pl4121"/>
            <p:cNvSpPr/>
            <p:nvPr/>
          </p:nvSpPr>
          <p:spPr>
            <a:xfrm>
              <a:off x="6020484" y="445947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122" name="pl4122"/>
            <p:cNvSpPr/>
            <p:nvPr/>
          </p:nvSpPr>
          <p:spPr>
            <a:xfrm>
              <a:off x="6020484" y="4412689"/>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4123" name="pl4123"/>
            <p:cNvSpPr/>
            <p:nvPr/>
          </p:nvSpPr>
          <p:spPr>
            <a:xfrm>
              <a:off x="6020484" y="4392638"/>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4124" name="pl4124"/>
            <p:cNvSpPr/>
            <p:nvPr/>
          </p:nvSpPr>
          <p:spPr>
            <a:xfrm>
              <a:off x="6020484" y="4479524"/>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4125" name="pl4125"/>
            <p:cNvSpPr/>
            <p:nvPr/>
          </p:nvSpPr>
          <p:spPr>
            <a:xfrm>
              <a:off x="6020484" y="4439423"/>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4126" name="pl4126"/>
            <p:cNvSpPr/>
            <p:nvPr/>
          </p:nvSpPr>
          <p:spPr>
            <a:xfrm>
              <a:off x="6020484" y="4479524"/>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127" name="pl4127"/>
            <p:cNvSpPr/>
            <p:nvPr/>
          </p:nvSpPr>
          <p:spPr>
            <a:xfrm>
              <a:off x="6020484"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28" name="pl4128"/>
            <p:cNvSpPr/>
            <p:nvPr/>
          </p:nvSpPr>
          <p:spPr>
            <a:xfrm>
              <a:off x="6020484" y="4466157"/>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29" name="pl4129"/>
            <p:cNvSpPr/>
            <p:nvPr/>
          </p:nvSpPr>
          <p:spPr>
            <a:xfrm>
              <a:off x="6020484" y="4466157"/>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130" name="pl4130"/>
            <p:cNvSpPr/>
            <p:nvPr/>
          </p:nvSpPr>
          <p:spPr>
            <a:xfrm>
              <a:off x="6020484" y="4452790"/>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4131" name="pl4131"/>
            <p:cNvSpPr/>
            <p:nvPr/>
          </p:nvSpPr>
          <p:spPr>
            <a:xfrm>
              <a:off x="6020484" y="4446107"/>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4132" name="pl4132"/>
            <p:cNvSpPr/>
            <p:nvPr/>
          </p:nvSpPr>
          <p:spPr>
            <a:xfrm>
              <a:off x="6020484" y="4466157"/>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33" name="pl4133"/>
            <p:cNvSpPr/>
            <p:nvPr/>
          </p:nvSpPr>
          <p:spPr>
            <a:xfrm>
              <a:off x="6020484" y="4452790"/>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4134" name="pl4134"/>
            <p:cNvSpPr/>
            <p:nvPr/>
          </p:nvSpPr>
          <p:spPr>
            <a:xfrm>
              <a:off x="6020484" y="4479524"/>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35" name="pl4135"/>
            <p:cNvSpPr/>
            <p:nvPr/>
          </p:nvSpPr>
          <p:spPr>
            <a:xfrm>
              <a:off x="6020484" y="447952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36" name="pl4136"/>
            <p:cNvSpPr/>
            <p:nvPr/>
          </p:nvSpPr>
          <p:spPr>
            <a:xfrm>
              <a:off x="6020484" y="4426056"/>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4137" name="pl4137"/>
            <p:cNvSpPr/>
            <p:nvPr/>
          </p:nvSpPr>
          <p:spPr>
            <a:xfrm>
              <a:off x="6020484" y="446615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38" name="pl4138"/>
            <p:cNvSpPr/>
            <p:nvPr/>
          </p:nvSpPr>
          <p:spPr>
            <a:xfrm>
              <a:off x="6020484" y="443942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39" name="pl4139"/>
            <p:cNvSpPr/>
            <p:nvPr/>
          </p:nvSpPr>
          <p:spPr>
            <a:xfrm>
              <a:off x="6020484"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40" name="pl4140"/>
            <p:cNvSpPr/>
            <p:nvPr/>
          </p:nvSpPr>
          <p:spPr>
            <a:xfrm>
              <a:off x="6020484" y="4459474"/>
              <a:ext cx="896845" cy="26734"/>
            </a:xfrm>
            <a:custGeom>
              <a:avLst/>
              <a:pathLst>
                <a:path w="896845" h="26734">
                  <a:moveTo>
                    <a:pt x="0" y="0"/>
                  </a:moveTo>
                  <a:lnTo>
                    <a:pt x="179369" y="26734"/>
                  </a:lnTo>
                  <a:lnTo>
                    <a:pt x="358738" y="26734"/>
                  </a:lnTo>
                  <a:lnTo>
                    <a:pt x="538107" y="26734"/>
                  </a:lnTo>
                  <a:lnTo>
                    <a:pt x="717476" y="26734"/>
                  </a:lnTo>
                  <a:lnTo>
                    <a:pt x="896845" y="26734"/>
                  </a:lnTo>
                </a:path>
              </a:pathLst>
            </a:custGeom>
            <a:ln w="35231" cap="flat">
              <a:solidFill>
                <a:srgbClr val="BEBEBE">
                  <a:alpha val="69803"/>
                </a:srgbClr>
              </a:solidFill>
              <a:prstDash val="solid"/>
              <a:round/>
            </a:ln>
          </p:spPr>
          <p:txBody>
            <a:bodyPr/>
            <a:lstStyle/>
            <a:p/>
          </p:txBody>
        </p:sp>
        <p:sp>
          <p:nvSpPr>
            <p:cNvPr id="4141" name="pl4141"/>
            <p:cNvSpPr/>
            <p:nvPr/>
          </p:nvSpPr>
          <p:spPr>
            <a:xfrm>
              <a:off x="6020484"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42" name="pl4142"/>
            <p:cNvSpPr/>
            <p:nvPr/>
          </p:nvSpPr>
          <p:spPr>
            <a:xfrm>
              <a:off x="6020484" y="4446107"/>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4143" name="pl4143"/>
            <p:cNvSpPr/>
            <p:nvPr/>
          </p:nvSpPr>
          <p:spPr>
            <a:xfrm>
              <a:off x="6020484" y="4439423"/>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4144" name="pl4144"/>
            <p:cNvSpPr/>
            <p:nvPr/>
          </p:nvSpPr>
          <p:spPr>
            <a:xfrm>
              <a:off x="6020484" y="447952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45" name="pl4145"/>
            <p:cNvSpPr/>
            <p:nvPr/>
          </p:nvSpPr>
          <p:spPr>
            <a:xfrm>
              <a:off x="6020484" y="4466157"/>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4146" name="pl4146"/>
            <p:cNvSpPr/>
            <p:nvPr/>
          </p:nvSpPr>
          <p:spPr>
            <a:xfrm>
              <a:off x="6020484" y="4472841"/>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4147" name="pl4147"/>
            <p:cNvSpPr/>
            <p:nvPr/>
          </p:nvSpPr>
          <p:spPr>
            <a:xfrm>
              <a:off x="6020484" y="4432739"/>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4148" name="pl4148"/>
            <p:cNvSpPr/>
            <p:nvPr/>
          </p:nvSpPr>
          <p:spPr>
            <a:xfrm>
              <a:off x="6020484" y="4459474"/>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4149" name="pl4149"/>
            <p:cNvSpPr/>
            <p:nvPr/>
          </p:nvSpPr>
          <p:spPr>
            <a:xfrm>
              <a:off x="6020484" y="4459474"/>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150" name="pl4150"/>
            <p:cNvSpPr/>
            <p:nvPr/>
          </p:nvSpPr>
          <p:spPr>
            <a:xfrm>
              <a:off x="6020484"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51" name="pl4151"/>
            <p:cNvSpPr/>
            <p:nvPr/>
          </p:nvSpPr>
          <p:spPr>
            <a:xfrm>
              <a:off x="6020484" y="4472841"/>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4152" name="pl4152"/>
            <p:cNvSpPr/>
            <p:nvPr/>
          </p:nvSpPr>
          <p:spPr>
            <a:xfrm>
              <a:off x="6020484"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53" name="pl4153"/>
            <p:cNvSpPr/>
            <p:nvPr/>
          </p:nvSpPr>
          <p:spPr>
            <a:xfrm>
              <a:off x="6020484" y="4426056"/>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4154" name="pl4154"/>
            <p:cNvSpPr/>
            <p:nvPr/>
          </p:nvSpPr>
          <p:spPr>
            <a:xfrm>
              <a:off x="6020484" y="4452790"/>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4155" name="pl4155"/>
            <p:cNvSpPr/>
            <p:nvPr/>
          </p:nvSpPr>
          <p:spPr>
            <a:xfrm>
              <a:off x="6020484" y="4452790"/>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156" name="pl4156"/>
            <p:cNvSpPr/>
            <p:nvPr/>
          </p:nvSpPr>
          <p:spPr>
            <a:xfrm>
              <a:off x="6020484" y="4466157"/>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4157" name="pl4157"/>
            <p:cNvSpPr/>
            <p:nvPr/>
          </p:nvSpPr>
          <p:spPr>
            <a:xfrm>
              <a:off x="6020484"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58" name="pl4158"/>
            <p:cNvSpPr/>
            <p:nvPr/>
          </p:nvSpPr>
          <p:spPr>
            <a:xfrm>
              <a:off x="6020484" y="4452790"/>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4159" name="pl4159"/>
            <p:cNvSpPr/>
            <p:nvPr/>
          </p:nvSpPr>
          <p:spPr>
            <a:xfrm>
              <a:off x="6020484" y="4319119"/>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4160" name="pl4160"/>
            <p:cNvSpPr/>
            <p:nvPr/>
          </p:nvSpPr>
          <p:spPr>
            <a:xfrm>
              <a:off x="6020484" y="4452790"/>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61" name="pl4161"/>
            <p:cNvSpPr/>
            <p:nvPr/>
          </p:nvSpPr>
          <p:spPr>
            <a:xfrm>
              <a:off x="6020484"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62" name="pl4162"/>
            <p:cNvSpPr/>
            <p:nvPr/>
          </p:nvSpPr>
          <p:spPr>
            <a:xfrm>
              <a:off x="6020484" y="4439423"/>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4163" name="pl4163"/>
            <p:cNvSpPr/>
            <p:nvPr/>
          </p:nvSpPr>
          <p:spPr>
            <a:xfrm>
              <a:off x="6020484"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64" name="pl4164"/>
            <p:cNvSpPr/>
            <p:nvPr/>
          </p:nvSpPr>
          <p:spPr>
            <a:xfrm>
              <a:off x="6020484" y="4412689"/>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4165" name="pl4165"/>
            <p:cNvSpPr/>
            <p:nvPr/>
          </p:nvSpPr>
          <p:spPr>
            <a:xfrm>
              <a:off x="6020484"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66" name="pl4166"/>
            <p:cNvSpPr/>
            <p:nvPr/>
          </p:nvSpPr>
          <p:spPr>
            <a:xfrm>
              <a:off x="6020484" y="4472841"/>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4167" name="pl4167"/>
            <p:cNvSpPr/>
            <p:nvPr/>
          </p:nvSpPr>
          <p:spPr>
            <a:xfrm>
              <a:off x="6020484" y="4459474"/>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4168" name="pl4168"/>
            <p:cNvSpPr/>
            <p:nvPr/>
          </p:nvSpPr>
          <p:spPr>
            <a:xfrm>
              <a:off x="6020484" y="4479524"/>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169" name="pl4169"/>
            <p:cNvSpPr/>
            <p:nvPr/>
          </p:nvSpPr>
          <p:spPr>
            <a:xfrm>
              <a:off x="6020484" y="4452790"/>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4170" name="pl4170"/>
            <p:cNvSpPr/>
            <p:nvPr/>
          </p:nvSpPr>
          <p:spPr>
            <a:xfrm>
              <a:off x="6020484" y="4472841"/>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4171" name="pl4171"/>
            <p:cNvSpPr/>
            <p:nvPr/>
          </p:nvSpPr>
          <p:spPr>
            <a:xfrm>
              <a:off x="6020484" y="4466157"/>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4172" name="pl4172"/>
            <p:cNvSpPr/>
            <p:nvPr/>
          </p:nvSpPr>
          <p:spPr>
            <a:xfrm>
              <a:off x="6020484" y="4439423"/>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4173" name="pl4173"/>
            <p:cNvSpPr/>
            <p:nvPr/>
          </p:nvSpPr>
          <p:spPr>
            <a:xfrm>
              <a:off x="6020484" y="4452790"/>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4174" name="pl4174"/>
            <p:cNvSpPr/>
            <p:nvPr/>
          </p:nvSpPr>
          <p:spPr>
            <a:xfrm>
              <a:off x="6020484" y="4472841"/>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175" name="pl4175"/>
            <p:cNvSpPr/>
            <p:nvPr/>
          </p:nvSpPr>
          <p:spPr>
            <a:xfrm>
              <a:off x="6020484" y="4472841"/>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4176" name="pl4176"/>
            <p:cNvSpPr/>
            <p:nvPr/>
          </p:nvSpPr>
          <p:spPr>
            <a:xfrm>
              <a:off x="6020484" y="4459474"/>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4177" name="pl4177"/>
            <p:cNvSpPr/>
            <p:nvPr/>
          </p:nvSpPr>
          <p:spPr>
            <a:xfrm>
              <a:off x="6020484" y="4472841"/>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178" name="pl4178"/>
            <p:cNvSpPr/>
            <p:nvPr/>
          </p:nvSpPr>
          <p:spPr>
            <a:xfrm>
              <a:off x="6020484" y="4452790"/>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179" name="pl4179"/>
            <p:cNvSpPr/>
            <p:nvPr/>
          </p:nvSpPr>
          <p:spPr>
            <a:xfrm>
              <a:off x="6020484" y="4459474"/>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180" name="pl4180"/>
            <p:cNvSpPr/>
            <p:nvPr/>
          </p:nvSpPr>
          <p:spPr>
            <a:xfrm>
              <a:off x="6020484" y="4439423"/>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4181" name="pl4181"/>
            <p:cNvSpPr/>
            <p:nvPr/>
          </p:nvSpPr>
          <p:spPr>
            <a:xfrm>
              <a:off x="6020484" y="4466157"/>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4182" name="pl4182"/>
            <p:cNvSpPr/>
            <p:nvPr/>
          </p:nvSpPr>
          <p:spPr>
            <a:xfrm>
              <a:off x="6020484" y="4412689"/>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40651" cap="flat">
              <a:solidFill>
                <a:srgbClr val="000000">
                  <a:alpha val="100000"/>
                </a:srgbClr>
              </a:solidFill>
              <a:prstDash val="solid"/>
              <a:round/>
            </a:ln>
          </p:spPr>
          <p:txBody>
            <a:bodyPr/>
            <a:lstStyle/>
            <a:p/>
          </p:txBody>
        </p:sp>
        <p:sp>
          <p:nvSpPr>
            <p:cNvPr id="4183" name="pl4183"/>
            <p:cNvSpPr/>
            <p:nvPr/>
          </p:nvSpPr>
          <p:spPr>
            <a:xfrm>
              <a:off x="6020484" y="4412689"/>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185FF">
                  <a:alpha val="100000"/>
                </a:srgbClr>
              </a:solidFill>
              <a:prstDash val="solid"/>
              <a:round/>
            </a:ln>
          </p:spPr>
          <p:txBody>
            <a:bodyPr/>
            <a:lstStyle/>
            <a:p/>
          </p:txBody>
        </p:sp>
        <p:sp>
          <p:nvSpPr>
            <p:cNvPr id="4184" name="pl4184"/>
            <p:cNvSpPr/>
            <p:nvPr/>
          </p:nvSpPr>
          <p:spPr>
            <a:xfrm>
              <a:off x="5975641" y="4486208"/>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185" name="tx4185"/>
            <p:cNvSpPr/>
            <p:nvPr/>
          </p:nvSpPr>
          <p:spPr>
            <a:xfrm>
              <a:off x="5990339" y="42614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4186" name="tx4186"/>
            <p:cNvSpPr/>
            <p:nvPr/>
          </p:nvSpPr>
          <p:spPr>
            <a:xfrm>
              <a:off x="6169708" y="426814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4187" name="tx4187"/>
            <p:cNvSpPr/>
            <p:nvPr/>
          </p:nvSpPr>
          <p:spPr>
            <a:xfrm>
              <a:off x="6349077" y="426814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4188" name="tx4188"/>
            <p:cNvSpPr/>
            <p:nvPr/>
          </p:nvSpPr>
          <p:spPr>
            <a:xfrm>
              <a:off x="6498301" y="4249414"/>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4189" name="tx4189"/>
            <p:cNvSpPr/>
            <p:nvPr/>
          </p:nvSpPr>
          <p:spPr>
            <a:xfrm>
              <a:off x="6707815" y="4296517"/>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4190" name="tx4190"/>
            <p:cNvSpPr/>
            <p:nvPr/>
          </p:nvSpPr>
          <p:spPr>
            <a:xfrm>
              <a:off x="6887185" y="4289569"/>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4191" name="rc4191"/>
            <p:cNvSpPr/>
            <p:nvPr/>
          </p:nvSpPr>
          <p:spPr>
            <a:xfrm>
              <a:off x="5975641" y="4787368"/>
              <a:ext cx="986530" cy="367596"/>
            </a:xfrm>
            <a:prstGeom prst="rect">
              <a:avLst/>
            </a:prstGeom>
            <a:solidFill>
              <a:srgbClr val="EBEBEB">
                <a:alpha val="100000"/>
              </a:srgbClr>
            </a:solidFill>
          </p:spPr>
          <p:txBody>
            <a:bodyPr/>
            <a:lstStyle/>
            <a:p/>
          </p:txBody>
        </p:sp>
        <p:sp>
          <p:nvSpPr>
            <p:cNvPr id="4192" name="pl4192"/>
            <p:cNvSpPr/>
            <p:nvPr/>
          </p:nvSpPr>
          <p:spPr>
            <a:xfrm>
              <a:off x="5975641" y="505471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193" name="pl4193"/>
            <p:cNvSpPr/>
            <p:nvPr/>
          </p:nvSpPr>
          <p:spPr>
            <a:xfrm>
              <a:off x="5975641" y="488762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194" name="pl4194"/>
            <p:cNvSpPr/>
            <p:nvPr/>
          </p:nvSpPr>
          <p:spPr>
            <a:xfrm>
              <a:off x="6110168"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195" name="pl4195"/>
            <p:cNvSpPr/>
            <p:nvPr/>
          </p:nvSpPr>
          <p:spPr>
            <a:xfrm>
              <a:off x="6289537"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196" name="pl4196"/>
            <p:cNvSpPr/>
            <p:nvPr/>
          </p:nvSpPr>
          <p:spPr>
            <a:xfrm>
              <a:off x="6468906"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197" name="pl4197"/>
            <p:cNvSpPr/>
            <p:nvPr/>
          </p:nvSpPr>
          <p:spPr>
            <a:xfrm>
              <a:off x="6648276"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198" name="pl4198"/>
            <p:cNvSpPr/>
            <p:nvPr/>
          </p:nvSpPr>
          <p:spPr>
            <a:xfrm>
              <a:off x="6827645"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199" name="pl4199"/>
            <p:cNvSpPr/>
            <p:nvPr/>
          </p:nvSpPr>
          <p:spPr>
            <a:xfrm>
              <a:off x="5975641" y="513825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200" name="pl4200"/>
            <p:cNvSpPr/>
            <p:nvPr/>
          </p:nvSpPr>
          <p:spPr>
            <a:xfrm>
              <a:off x="5975641" y="497116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201" name="pl4201"/>
            <p:cNvSpPr/>
            <p:nvPr/>
          </p:nvSpPr>
          <p:spPr>
            <a:xfrm>
              <a:off x="5975641" y="480407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202" name="pl4202"/>
            <p:cNvSpPr/>
            <p:nvPr/>
          </p:nvSpPr>
          <p:spPr>
            <a:xfrm>
              <a:off x="6020484"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203" name="pl4203"/>
            <p:cNvSpPr/>
            <p:nvPr/>
          </p:nvSpPr>
          <p:spPr>
            <a:xfrm>
              <a:off x="6199853"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204" name="pl4204"/>
            <p:cNvSpPr/>
            <p:nvPr/>
          </p:nvSpPr>
          <p:spPr>
            <a:xfrm>
              <a:off x="6379222"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205" name="pl4205"/>
            <p:cNvSpPr/>
            <p:nvPr/>
          </p:nvSpPr>
          <p:spPr>
            <a:xfrm>
              <a:off x="6558591"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206" name="pl4206"/>
            <p:cNvSpPr/>
            <p:nvPr/>
          </p:nvSpPr>
          <p:spPr>
            <a:xfrm>
              <a:off x="6737960"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207" name="pl4207"/>
            <p:cNvSpPr/>
            <p:nvPr/>
          </p:nvSpPr>
          <p:spPr>
            <a:xfrm>
              <a:off x="6917329"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208" name="pl4208"/>
            <p:cNvSpPr/>
            <p:nvPr/>
          </p:nvSpPr>
          <p:spPr>
            <a:xfrm>
              <a:off x="6020484" y="5118205"/>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4209" name="pl4209"/>
            <p:cNvSpPr/>
            <p:nvPr/>
          </p:nvSpPr>
          <p:spPr>
            <a:xfrm>
              <a:off x="6020484" y="5091471"/>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40651" cap="flat">
              <a:solidFill>
                <a:srgbClr val="BEBEBE">
                  <a:alpha val="69803"/>
                </a:srgbClr>
              </a:solidFill>
              <a:prstDash val="solid"/>
              <a:round/>
            </a:ln>
          </p:spPr>
          <p:txBody>
            <a:bodyPr/>
            <a:lstStyle/>
            <a:p/>
          </p:txBody>
        </p:sp>
        <p:sp>
          <p:nvSpPr>
            <p:cNvPr id="4210" name="pl4210"/>
            <p:cNvSpPr/>
            <p:nvPr/>
          </p:nvSpPr>
          <p:spPr>
            <a:xfrm>
              <a:off x="6020484" y="5131572"/>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211" name="pl4211"/>
            <p:cNvSpPr/>
            <p:nvPr/>
          </p:nvSpPr>
          <p:spPr>
            <a:xfrm>
              <a:off x="6020484" y="5111522"/>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4212" name="pl4212"/>
            <p:cNvSpPr/>
            <p:nvPr/>
          </p:nvSpPr>
          <p:spPr>
            <a:xfrm>
              <a:off x="6020484" y="5111522"/>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213" name="pl4213"/>
            <p:cNvSpPr/>
            <p:nvPr/>
          </p:nvSpPr>
          <p:spPr>
            <a:xfrm>
              <a:off x="6020484" y="5064737"/>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4214" name="pl4214"/>
            <p:cNvSpPr/>
            <p:nvPr/>
          </p:nvSpPr>
          <p:spPr>
            <a:xfrm>
              <a:off x="6020484" y="5044686"/>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4215" name="pl4215"/>
            <p:cNvSpPr/>
            <p:nvPr/>
          </p:nvSpPr>
          <p:spPr>
            <a:xfrm>
              <a:off x="6020484" y="5131572"/>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4216" name="pl4216"/>
            <p:cNvSpPr/>
            <p:nvPr/>
          </p:nvSpPr>
          <p:spPr>
            <a:xfrm>
              <a:off x="6020484" y="5091471"/>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4217" name="pl4217"/>
            <p:cNvSpPr/>
            <p:nvPr/>
          </p:nvSpPr>
          <p:spPr>
            <a:xfrm>
              <a:off x="6020484" y="5131572"/>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218" name="pl4218"/>
            <p:cNvSpPr/>
            <p:nvPr/>
          </p:nvSpPr>
          <p:spPr>
            <a:xfrm>
              <a:off x="6020484"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19" name="pl4219"/>
            <p:cNvSpPr/>
            <p:nvPr/>
          </p:nvSpPr>
          <p:spPr>
            <a:xfrm>
              <a:off x="6020484" y="5118205"/>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20" name="pl4220"/>
            <p:cNvSpPr/>
            <p:nvPr/>
          </p:nvSpPr>
          <p:spPr>
            <a:xfrm>
              <a:off x="6020484" y="5118205"/>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221" name="pl4221"/>
            <p:cNvSpPr/>
            <p:nvPr/>
          </p:nvSpPr>
          <p:spPr>
            <a:xfrm>
              <a:off x="6020484" y="5104838"/>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4222" name="pl4222"/>
            <p:cNvSpPr/>
            <p:nvPr/>
          </p:nvSpPr>
          <p:spPr>
            <a:xfrm>
              <a:off x="6020484" y="5098155"/>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4223" name="pl4223"/>
            <p:cNvSpPr/>
            <p:nvPr/>
          </p:nvSpPr>
          <p:spPr>
            <a:xfrm>
              <a:off x="6020484" y="5118205"/>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24" name="pl4224"/>
            <p:cNvSpPr/>
            <p:nvPr/>
          </p:nvSpPr>
          <p:spPr>
            <a:xfrm>
              <a:off x="6020484" y="5104838"/>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4225" name="pl4225"/>
            <p:cNvSpPr/>
            <p:nvPr/>
          </p:nvSpPr>
          <p:spPr>
            <a:xfrm>
              <a:off x="6020484" y="5131572"/>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26" name="pl4226"/>
            <p:cNvSpPr/>
            <p:nvPr/>
          </p:nvSpPr>
          <p:spPr>
            <a:xfrm>
              <a:off x="6020484" y="51315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27" name="pl4227"/>
            <p:cNvSpPr/>
            <p:nvPr/>
          </p:nvSpPr>
          <p:spPr>
            <a:xfrm>
              <a:off x="6020484" y="5078104"/>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4228" name="pl4228"/>
            <p:cNvSpPr/>
            <p:nvPr/>
          </p:nvSpPr>
          <p:spPr>
            <a:xfrm>
              <a:off x="6020484" y="511820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29" name="pl4229"/>
            <p:cNvSpPr/>
            <p:nvPr/>
          </p:nvSpPr>
          <p:spPr>
            <a:xfrm>
              <a:off x="6020484" y="509147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30" name="pl4230"/>
            <p:cNvSpPr/>
            <p:nvPr/>
          </p:nvSpPr>
          <p:spPr>
            <a:xfrm>
              <a:off x="6020484"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31" name="pl4231"/>
            <p:cNvSpPr/>
            <p:nvPr/>
          </p:nvSpPr>
          <p:spPr>
            <a:xfrm>
              <a:off x="6020484" y="5111522"/>
              <a:ext cx="896845" cy="26734"/>
            </a:xfrm>
            <a:custGeom>
              <a:avLst/>
              <a:pathLst>
                <a:path w="896845" h="26734">
                  <a:moveTo>
                    <a:pt x="0" y="0"/>
                  </a:moveTo>
                  <a:lnTo>
                    <a:pt x="179369" y="26734"/>
                  </a:lnTo>
                  <a:lnTo>
                    <a:pt x="358738" y="26734"/>
                  </a:lnTo>
                  <a:lnTo>
                    <a:pt x="538107" y="26734"/>
                  </a:lnTo>
                  <a:lnTo>
                    <a:pt x="717476" y="26734"/>
                  </a:lnTo>
                  <a:lnTo>
                    <a:pt x="896845" y="26734"/>
                  </a:lnTo>
                </a:path>
              </a:pathLst>
            </a:custGeom>
            <a:ln w="35231" cap="flat">
              <a:solidFill>
                <a:srgbClr val="BEBEBE">
                  <a:alpha val="69803"/>
                </a:srgbClr>
              </a:solidFill>
              <a:prstDash val="solid"/>
              <a:round/>
            </a:ln>
          </p:spPr>
          <p:txBody>
            <a:bodyPr/>
            <a:lstStyle/>
            <a:p/>
          </p:txBody>
        </p:sp>
        <p:sp>
          <p:nvSpPr>
            <p:cNvPr id="4232" name="pl4232"/>
            <p:cNvSpPr/>
            <p:nvPr/>
          </p:nvSpPr>
          <p:spPr>
            <a:xfrm>
              <a:off x="6020484"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33" name="pl4233"/>
            <p:cNvSpPr/>
            <p:nvPr/>
          </p:nvSpPr>
          <p:spPr>
            <a:xfrm>
              <a:off x="6020484" y="5098155"/>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4234" name="pl4234"/>
            <p:cNvSpPr/>
            <p:nvPr/>
          </p:nvSpPr>
          <p:spPr>
            <a:xfrm>
              <a:off x="6020484" y="5091471"/>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4235" name="pl4235"/>
            <p:cNvSpPr/>
            <p:nvPr/>
          </p:nvSpPr>
          <p:spPr>
            <a:xfrm>
              <a:off x="6020484" y="51315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36" name="pl4236"/>
            <p:cNvSpPr/>
            <p:nvPr/>
          </p:nvSpPr>
          <p:spPr>
            <a:xfrm>
              <a:off x="6020484" y="5118205"/>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4237" name="pl4237"/>
            <p:cNvSpPr/>
            <p:nvPr/>
          </p:nvSpPr>
          <p:spPr>
            <a:xfrm>
              <a:off x="6020484" y="5124889"/>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4238" name="pl4238"/>
            <p:cNvSpPr/>
            <p:nvPr/>
          </p:nvSpPr>
          <p:spPr>
            <a:xfrm>
              <a:off x="6020484" y="5084787"/>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4239" name="pl4239"/>
            <p:cNvSpPr/>
            <p:nvPr/>
          </p:nvSpPr>
          <p:spPr>
            <a:xfrm>
              <a:off x="6020484" y="5111522"/>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4240" name="pl4240"/>
            <p:cNvSpPr/>
            <p:nvPr/>
          </p:nvSpPr>
          <p:spPr>
            <a:xfrm>
              <a:off x="6020484" y="5111522"/>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241" name="pl4241"/>
            <p:cNvSpPr/>
            <p:nvPr/>
          </p:nvSpPr>
          <p:spPr>
            <a:xfrm>
              <a:off x="6020484"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42" name="pl4242"/>
            <p:cNvSpPr/>
            <p:nvPr/>
          </p:nvSpPr>
          <p:spPr>
            <a:xfrm>
              <a:off x="6020484" y="5124889"/>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4243" name="pl4243"/>
            <p:cNvSpPr/>
            <p:nvPr/>
          </p:nvSpPr>
          <p:spPr>
            <a:xfrm>
              <a:off x="6020484"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44" name="pl4244"/>
            <p:cNvSpPr/>
            <p:nvPr/>
          </p:nvSpPr>
          <p:spPr>
            <a:xfrm>
              <a:off x="6020484" y="5078104"/>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4245" name="pl4245"/>
            <p:cNvSpPr/>
            <p:nvPr/>
          </p:nvSpPr>
          <p:spPr>
            <a:xfrm>
              <a:off x="6020484" y="5104838"/>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4246" name="pl4246"/>
            <p:cNvSpPr/>
            <p:nvPr/>
          </p:nvSpPr>
          <p:spPr>
            <a:xfrm>
              <a:off x="6020484" y="5104838"/>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247" name="pl4247"/>
            <p:cNvSpPr/>
            <p:nvPr/>
          </p:nvSpPr>
          <p:spPr>
            <a:xfrm>
              <a:off x="6020484" y="5118205"/>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4248" name="pl4248"/>
            <p:cNvSpPr/>
            <p:nvPr/>
          </p:nvSpPr>
          <p:spPr>
            <a:xfrm>
              <a:off x="6020484"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49" name="pl4249"/>
            <p:cNvSpPr/>
            <p:nvPr/>
          </p:nvSpPr>
          <p:spPr>
            <a:xfrm>
              <a:off x="6020484" y="5104838"/>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4250" name="pl4250"/>
            <p:cNvSpPr/>
            <p:nvPr/>
          </p:nvSpPr>
          <p:spPr>
            <a:xfrm>
              <a:off x="6020484" y="4971167"/>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4251" name="pl4251"/>
            <p:cNvSpPr/>
            <p:nvPr/>
          </p:nvSpPr>
          <p:spPr>
            <a:xfrm>
              <a:off x="6020484" y="5104838"/>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52" name="pl4252"/>
            <p:cNvSpPr/>
            <p:nvPr/>
          </p:nvSpPr>
          <p:spPr>
            <a:xfrm>
              <a:off x="6020484"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53" name="pl4253"/>
            <p:cNvSpPr/>
            <p:nvPr/>
          </p:nvSpPr>
          <p:spPr>
            <a:xfrm>
              <a:off x="6020484" y="5091471"/>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4254" name="pl4254"/>
            <p:cNvSpPr/>
            <p:nvPr/>
          </p:nvSpPr>
          <p:spPr>
            <a:xfrm>
              <a:off x="6020484"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55" name="pl4255"/>
            <p:cNvSpPr/>
            <p:nvPr/>
          </p:nvSpPr>
          <p:spPr>
            <a:xfrm>
              <a:off x="6020484" y="5064737"/>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4256" name="pl4256"/>
            <p:cNvSpPr/>
            <p:nvPr/>
          </p:nvSpPr>
          <p:spPr>
            <a:xfrm>
              <a:off x="6020484"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57" name="pl4257"/>
            <p:cNvSpPr/>
            <p:nvPr/>
          </p:nvSpPr>
          <p:spPr>
            <a:xfrm>
              <a:off x="6020484" y="5124889"/>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4258" name="pl4258"/>
            <p:cNvSpPr/>
            <p:nvPr/>
          </p:nvSpPr>
          <p:spPr>
            <a:xfrm>
              <a:off x="6020484" y="5111522"/>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4259" name="pl4259"/>
            <p:cNvSpPr/>
            <p:nvPr/>
          </p:nvSpPr>
          <p:spPr>
            <a:xfrm>
              <a:off x="6020484" y="5131572"/>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260" name="pl4260"/>
            <p:cNvSpPr/>
            <p:nvPr/>
          </p:nvSpPr>
          <p:spPr>
            <a:xfrm>
              <a:off x="6020484" y="5104838"/>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4261" name="pl4261"/>
            <p:cNvSpPr/>
            <p:nvPr/>
          </p:nvSpPr>
          <p:spPr>
            <a:xfrm>
              <a:off x="6020484" y="5124889"/>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4262" name="pl4262"/>
            <p:cNvSpPr/>
            <p:nvPr/>
          </p:nvSpPr>
          <p:spPr>
            <a:xfrm>
              <a:off x="6020484" y="5118205"/>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4263" name="pl4263"/>
            <p:cNvSpPr/>
            <p:nvPr/>
          </p:nvSpPr>
          <p:spPr>
            <a:xfrm>
              <a:off x="6020484" y="5091471"/>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4264" name="pl4264"/>
            <p:cNvSpPr/>
            <p:nvPr/>
          </p:nvSpPr>
          <p:spPr>
            <a:xfrm>
              <a:off x="6020484" y="5104838"/>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4265" name="pl4265"/>
            <p:cNvSpPr/>
            <p:nvPr/>
          </p:nvSpPr>
          <p:spPr>
            <a:xfrm>
              <a:off x="6020484" y="5124889"/>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266" name="pl4266"/>
            <p:cNvSpPr/>
            <p:nvPr/>
          </p:nvSpPr>
          <p:spPr>
            <a:xfrm>
              <a:off x="6020484" y="5124889"/>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4267" name="pl4267"/>
            <p:cNvSpPr/>
            <p:nvPr/>
          </p:nvSpPr>
          <p:spPr>
            <a:xfrm>
              <a:off x="6020484" y="5111522"/>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4268" name="pl4268"/>
            <p:cNvSpPr/>
            <p:nvPr/>
          </p:nvSpPr>
          <p:spPr>
            <a:xfrm>
              <a:off x="6020484" y="5124889"/>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269" name="pl4269"/>
            <p:cNvSpPr/>
            <p:nvPr/>
          </p:nvSpPr>
          <p:spPr>
            <a:xfrm>
              <a:off x="6020484" y="5104838"/>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270" name="pl4270"/>
            <p:cNvSpPr/>
            <p:nvPr/>
          </p:nvSpPr>
          <p:spPr>
            <a:xfrm>
              <a:off x="6020484" y="5111522"/>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271" name="pl4271"/>
            <p:cNvSpPr/>
            <p:nvPr/>
          </p:nvSpPr>
          <p:spPr>
            <a:xfrm>
              <a:off x="6020484" y="5091471"/>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4272" name="pl4272"/>
            <p:cNvSpPr/>
            <p:nvPr/>
          </p:nvSpPr>
          <p:spPr>
            <a:xfrm>
              <a:off x="6020484" y="5118205"/>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4273" name="pl4273"/>
            <p:cNvSpPr/>
            <p:nvPr/>
          </p:nvSpPr>
          <p:spPr>
            <a:xfrm>
              <a:off x="6020484" y="5091471"/>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40651" cap="flat">
              <a:solidFill>
                <a:srgbClr val="000000">
                  <a:alpha val="100000"/>
                </a:srgbClr>
              </a:solidFill>
              <a:prstDash val="solid"/>
              <a:round/>
            </a:ln>
          </p:spPr>
          <p:txBody>
            <a:bodyPr/>
            <a:lstStyle/>
            <a:p/>
          </p:txBody>
        </p:sp>
        <p:sp>
          <p:nvSpPr>
            <p:cNvPr id="4274" name="pl4274"/>
            <p:cNvSpPr/>
            <p:nvPr/>
          </p:nvSpPr>
          <p:spPr>
            <a:xfrm>
              <a:off x="6020484" y="5091471"/>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FB61D8">
                  <a:alpha val="100000"/>
                </a:srgbClr>
              </a:solidFill>
              <a:prstDash val="solid"/>
              <a:round/>
            </a:ln>
          </p:spPr>
          <p:txBody>
            <a:bodyPr/>
            <a:lstStyle/>
            <a:p/>
          </p:txBody>
        </p:sp>
        <p:sp>
          <p:nvSpPr>
            <p:cNvPr id="4275" name="pl4275"/>
            <p:cNvSpPr/>
            <p:nvPr/>
          </p:nvSpPr>
          <p:spPr>
            <a:xfrm>
              <a:off x="5975641" y="5138256"/>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276" name="tx4276"/>
            <p:cNvSpPr/>
            <p:nvPr/>
          </p:nvSpPr>
          <p:spPr>
            <a:xfrm>
              <a:off x="5990339" y="4948565"/>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4277" name="tx4277"/>
            <p:cNvSpPr/>
            <p:nvPr/>
          </p:nvSpPr>
          <p:spPr>
            <a:xfrm>
              <a:off x="6169708" y="4953555"/>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278" name="tx4278"/>
            <p:cNvSpPr/>
            <p:nvPr/>
          </p:nvSpPr>
          <p:spPr>
            <a:xfrm>
              <a:off x="6349077" y="4953555"/>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279" name="tx4279"/>
            <p:cNvSpPr/>
            <p:nvPr/>
          </p:nvSpPr>
          <p:spPr>
            <a:xfrm>
              <a:off x="6528446" y="4929520"/>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4280" name="tx4280"/>
            <p:cNvSpPr/>
            <p:nvPr/>
          </p:nvSpPr>
          <p:spPr>
            <a:xfrm>
              <a:off x="6707815" y="4953555"/>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281" name="tx4281"/>
            <p:cNvSpPr/>
            <p:nvPr/>
          </p:nvSpPr>
          <p:spPr>
            <a:xfrm>
              <a:off x="6887185" y="4953555"/>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282" name="rc4282"/>
            <p:cNvSpPr/>
            <p:nvPr/>
          </p:nvSpPr>
          <p:spPr>
            <a:xfrm>
              <a:off x="5975641" y="5439416"/>
              <a:ext cx="986530" cy="367596"/>
            </a:xfrm>
            <a:prstGeom prst="rect">
              <a:avLst/>
            </a:prstGeom>
            <a:solidFill>
              <a:srgbClr val="EBEBEB">
                <a:alpha val="100000"/>
              </a:srgbClr>
            </a:solidFill>
          </p:spPr>
          <p:txBody>
            <a:bodyPr/>
            <a:lstStyle/>
            <a:p/>
          </p:txBody>
        </p:sp>
        <p:sp>
          <p:nvSpPr>
            <p:cNvPr id="4283" name="pl4283"/>
            <p:cNvSpPr/>
            <p:nvPr/>
          </p:nvSpPr>
          <p:spPr>
            <a:xfrm>
              <a:off x="5975641" y="570675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284" name="pl4284"/>
            <p:cNvSpPr/>
            <p:nvPr/>
          </p:nvSpPr>
          <p:spPr>
            <a:xfrm>
              <a:off x="5975641" y="553967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285" name="pl4285"/>
            <p:cNvSpPr/>
            <p:nvPr/>
          </p:nvSpPr>
          <p:spPr>
            <a:xfrm>
              <a:off x="6110168"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286" name="pl4286"/>
            <p:cNvSpPr/>
            <p:nvPr/>
          </p:nvSpPr>
          <p:spPr>
            <a:xfrm>
              <a:off x="6289537"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287" name="pl4287"/>
            <p:cNvSpPr/>
            <p:nvPr/>
          </p:nvSpPr>
          <p:spPr>
            <a:xfrm>
              <a:off x="6468906"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288" name="pl4288"/>
            <p:cNvSpPr/>
            <p:nvPr/>
          </p:nvSpPr>
          <p:spPr>
            <a:xfrm>
              <a:off x="6648276"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289" name="pl4289"/>
            <p:cNvSpPr/>
            <p:nvPr/>
          </p:nvSpPr>
          <p:spPr>
            <a:xfrm>
              <a:off x="6827645"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290" name="pl4290"/>
            <p:cNvSpPr/>
            <p:nvPr/>
          </p:nvSpPr>
          <p:spPr>
            <a:xfrm>
              <a:off x="5975641" y="579030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291" name="pl4291"/>
            <p:cNvSpPr/>
            <p:nvPr/>
          </p:nvSpPr>
          <p:spPr>
            <a:xfrm>
              <a:off x="5975641" y="562321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292" name="pl4292"/>
            <p:cNvSpPr/>
            <p:nvPr/>
          </p:nvSpPr>
          <p:spPr>
            <a:xfrm>
              <a:off x="5975641" y="545612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293" name="pl4293"/>
            <p:cNvSpPr/>
            <p:nvPr/>
          </p:nvSpPr>
          <p:spPr>
            <a:xfrm>
              <a:off x="6020484"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294" name="pl4294"/>
            <p:cNvSpPr/>
            <p:nvPr/>
          </p:nvSpPr>
          <p:spPr>
            <a:xfrm>
              <a:off x="6199853"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295" name="pl4295"/>
            <p:cNvSpPr/>
            <p:nvPr/>
          </p:nvSpPr>
          <p:spPr>
            <a:xfrm>
              <a:off x="6379222"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296" name="pl4296"/>
            <p:cNvSpPr/>
            <p:nvPr/>
          </p:nvSpPr>
          <p:spPr>
            <a:xfrm>
              <a:off x="6558591"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297" name="pl4297"/>
            <p:cNvSpPr/>
            <p:nvPr/>
          </p:nvSpPr>
          <p:spPr>
            <a:xfrm>
              <a:off x="6737960"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298" name="pl4298"/>
            <p:cNvSpPr/>
            <p:nvPr/>
          </p:nvSpPr>
          <p:spPr>
            <a:xfrm>
              <a:off x="6917329"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299" name="pl4299"/>
            <p:cNvSpPr/>
            <p:nvPr/>
          </p:nvSpPr>
          <p:spPr>
            <a:xfrm>
              <a:off x="6020484" y="5770253"/>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4300" name="pl4300"/>
            <p:cNvSpPr/>
            <p:nvPr/>
          </p:nvSpPr>
          <p:spPr>
            <a:xfrm>
              <a:off x="6020484" y="5743519"/>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40651" cap="flat">
              <a:solidFill>
                <a:srgbClr val="BEBEBE">
                  <a:alpha val="69803"/>
                </a:srgbClr>
              </a:solidFill>
              <a:prstDash val="solid"/>
              <a:round/>
            </a:ln>
          </p:spPr>
          <p:txBody>
            <a:bodyPr/>
            <a:lstStyle/>
            <a:p/>
          </p:txBody>
        </p:sp>
        <p:sp>
          <p:nvSpPr>
            <p:cNvPr id="4301" name="pl4301"/>
            <p:cNvSpPr/>
            <p:nvPr/>
          </p:nvSpPr>
          <p:spPr>
            <a:xfrm>
              <a:off x="6020484" y="5783621"/>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302" name="pl4302"/>
            <p:cNvSpPr/>
            <p:nvPr/>
          </p:nvSpPr>
          <p:spPr>
            <a:xfrm>
              <a:off x="6020484" y="5763570"/>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4303" name="pl4303"/>
            <p:cNvSpPr/>
            <p:nvPr/>
          </p:nvSpPr>
          <p:spPr>
            <a:xfrm>
              <a:off x="6020484" y="5763570"/>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304" name="pl4304"/>
            <p:cNvSpPr/>
            <p:nvPr/>
          </p:nvSpPr>
          <p:spPr>
            <a:xfrm>
              <a:off x="6020484" y="5716785"/>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4305" name="pl4305"/>
            <p:cNvSpPr/>
            <p:nvPr/>
          </p:nvSpPr>
          <p:spPr>
            <a:xfrm>
              <a:off x="6020484" y="5696734"/>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4306" name="pl4306"/>
            <p:cNvSpPr/>
            <p:nvPr/>
          </p:nvSpPr>
          <p:spPr>
            <a:xfrm>
              <a:off x="6020484" y="5783621"/>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4307" name="pl4307"/>
            <p:cNvSpPr/>
            <p:nvPr/>
          </p:nvSpPr>
          <p:spPr>
            <a:xfrm>
              <a:off x="6020484" y="5743519"/>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4308" name="pl4308"/>
            <p:cNvSpPr/>
            <p:nvPr/>
          </p:nvSpPr>
          <p:spPr>
            <a:xfrm>
              <a:off x="6020484" y="5783621"/>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309" name="pl4309"/>
            <p:cNvSpPr/>
            <p:nvPr/>
          </p:nvSpPr>
          <p:spPr>
            <a:xfrm>
              <a:off x="6020484"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10" name="pl4310"/>
            <p:cNvSpPr/>
            <p:nvPr/>
          </p:nvSpPr>
          <p:spPr>
            <a:xfrm>
              <a:off x="6020484" y="5770253"/>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11" name="pl4311"/>
            <p:cNvSpPr/>
            <p:nvPr/>
          </p:nvSpPr>
          <p:spPr>
            <a:xfrm>
              <a:off x="6020484" y="5770253"/>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312" name="pl4312"/>
            <p:cNvSpPr/>
            <p:nvPr/>
          </p:nvSpPr>
          <p:spPr>
            <a:xfrm>
              <a:off x="6020484" y="5756886"/>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4313" name="pl4313"/>
            <p:cNvSpPr/>
            <p:nvPr/>
          </p:nvSpPr>
          <p:spPr>
            <a:xfrm>
              <a:off x="6020484" y="5750203"/>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4314" name="pl4314"/>
            <p:cNvSpPr/>
            <p:nvPr/>
          </p:nvSpPr>
          <p:spPr>
            <a:xfrm>
              <a:off x="6020484" y="5770253"/>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15" name="pl4315"/>
            <p:cNvSpPr/>
            <p:nvPr/>
          </p:nvSpPr>
          <p:spPr>
            <a:xfrm>
              <a:off x="6020484" y="5756886"/>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4316" name="pl4316"/>
            <p:cNvSpPr/>
            <p:nvPr/>
          </p:nvSpPr>
          <p:spPr>
            <a:xfrm>
              <a:off x="6020484" y="5783621"/>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17" name="pl4317"/>
            <p:cNvSpPr/>
            <p:nvPr/>
          </p:nvSpPr>
          <p:spPr>
            <a:xfrm>
              <a:off x="6020484" y="578362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18" name="pl4318"/>
            <p:cNvSpPr/>
            <p:nvPr/>
          </p:nvSpPr>
          <p:spPr>
            <a:xfrm>
              <a:off x="6020484" y="5730152"/>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4319" name="pl4319"/>
            <p:cNvSpPr/>
            <p:nvPr/>
          </p:nvSpPr>
          <p:spPr>
            <a:xfrm>
              <a:off x="6020484" y="577025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20" name="pl4320"/>
            <p:cNvSpPr/>
            <p:nvPr/>
          </p:nvSpPr>
          <p:spPr>
            <a:xfrm>
              <a:off x="6020484" y="574351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21" name="pl4321"/>
            <p:cNvSpPr/>
            <p:nvPr/>
          </p:nvSpPr>
          <p:spPr>
            <a:xfrm>
              <a:off x="6020484"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22" name="pl4322"/>
            <p:cNvSpPr/>
            <p:nvPr/>
          </p:nvSpPr>
          <p:spPr>
            <a:xfrm>
              <a:off x="6020484" y="5763570"/>
              <a:ext cx="896845" cy="26734"/>
            </a:xfrm>
            <a:custGeom>
              <a:avLst/>
              <a:pathLst>
                <a:path w="896845" h="26734">
                  <a:moveTo>
                    <a:pt x="0" y="0"/>
                  </a:moveTo>
                  <a:lnTo>
                    <a:pt x="179369" y="26734"/>
                  </a:lnTo>
                  <a:lnTo>
                    <a:pt x="358738" y="26734"/>
                  </a:lnTo>
                  <a:lnTo>
                    <a:pt x="538107" y="26734"/>
                  </a:lnTo>
                  <a:lnTo>
                    <a:pt x="717476" y="26734"/>
                  </a:lnTo>
                  <a:lnTo>
                    <a:pt x="896845" y="26734"/>
                  </a:lnTo>
                </a:path>
              </a:pathLst>
            </a:custGeom>
            <a:ln w="35231" cap="flat">
              <a:solidFill>
                <a:srgbClr val="BEBEBE">
                  <a:alpha val="69803"/>
                </a:srgbClr>
              </a:solidFill>
              <a:prstDash val="solid"/>
              <a:round/>
            </a:ln>
          </p:spPr>
          <p:txBody>
            <a:bodyPr/>
            <a:lstStyle/>
            <a:p/>
          </p:txBody>
        </p:sp>
        <p:sp>
          <p:nvSpPr>
            <p:cNvPr id="4323" name="pl4323"/>
            <p:cNvSpPr/>
            <p:nvPr/>
          </p:nvSpPr>
          <p:spPr>
            <a:xfrm>
              <a:off x="6020484"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24" name="pl4324"/>
            <p:cNvSpPr/>
            <p:nvPr/>
          </p:nvSpPr>
          <p:spPr>
            <a:xfrm>
              <a:off x="6020484" y="5750203"/>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4325" name="pl4325"/>
            <p:cNvSpPr/>
            <p:nvPr/>
          </p:nvSpPr>
          <p:spPr>
            <a:xfrm>
              <a:off x="6020484" y="5743519"/>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4326" name="pl4326"/>
            <p:cNvSpPr/>
            <p:nvPr/>
          </p:nvSpPr>
          <p:spPr>
            <a:xfrm>
              <a:off x="6020484" y="578362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27" name="pl4327"/>
            <p:cNvSpPr/>
            <p:nvPr/>
          </p:nvSpPr>
          <p:spPr>
            <a:xfrm>
              <a:off x="6020484" y="5770253"/>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4328" name="pl4328"/>
            <p:cNvSpPr/>
            <p:nvPr/>
          </p:nvSpPr>
          <p:spPr>
            <a:xfrm>
              <a:off x="6020484" y="5776937"/>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4329" name="pl4329"/>
            <p:cNvSpPr/>
            <p:nvPr/>
          </p:nvSpPr>
          <p:spPr>
            <a:xfrm>
              <a:off x="6020484" y="5736836"/>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4330" name="pl4330"/>
            <p:cNvSpPr/>
            <p:nvPr/>
          </p:nvSpPr>
          <p:spPr>
            <a:xfrm>
              <a:off x="6020484" y="5763570"/>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4331" name="pl4331"/>
            <p:cNvSpPr/>
            <p:nvPr/>
          </p:nvSpPr>
          <p:spPr>
            <a:xfrm>
              <a:off x="6020484" y="5763570"/>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332" name="pl4332"/>
            <p:cNvSpPr/>
            <p:nvPr/>
          </p:nvSpPr>
          <p:spPr>
            <a:xfrm>
              <a:off x="6020484"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33" name="pl4333"/>
            <p:cNvSpPr/>
            <p:nvPr/>
          </p:nvSpPr>
          <p:spPr>
            <a:xfrm>
              <a:off x="6020484" y="5776937"/>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4334" name="pl4334"/>
            <p:cNvSpPr/>
            <p:nvPr/>
          </p:nvSpPr>
          <p:spPr>
            <a:xfrm>
              <a:off x="6020484"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35" name="pl4335"/>
            <p:cNvSpPr/>
            <p:nvPr/>
          </p:nvSpPr>
          <p:spPr>
            <a:xfrm>
              <a:off x="6020484" y="5730152"/>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4336" name="pl4336"/>
            <p:cNvSpPr/>
            <p:nvPr/>
          </p:nvSpPr>
          <p:spPr>
            <a:xfrm>
              <a:off x="6020484" y="5756886"/>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4337" name="pl4337"/>
            <p:cNvSpPr/>
            <p:nvPr/>
          </p:nvSpPr>
          <p:spPr>
            <a:xfrm>
              <a:off x="6020484" y="5756886"/>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338" name="pl4338"/>
            <p:cNvSpPr/>
            <p:nvPr/>
          </p:nvSpPr>
          <p:spPr>
            <a:xfrm>
              <a:off x="6020484" y="5770253"/>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4339" name="pl4339"/>
            <p:cNvSpPr/>
            <p:nvPr/>
          </p:nvSpPr>
          <p:spPr>
            <a:xfrm>
              <a:off x="6020484"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40" name="pl4340"/>
            <p:cNvSpPr/>
            <p:nvPr/>
          </p:nvSpPr>
          <p:spPr>
            <a:xfrm>
              <a:off x="6020484" y="5756886"/>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4341" name="pl4341"/>
            <p:cNvSpPr/>
            <p:nvPr/>
          </p:nvSpPr>
          <p:spPr>
            <a:xfrm>
              <a:off x="6020484" y="5623215"/>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4342" name="pl4342"/>
            <p:cNvSpPr/>
            <p:nvPr/>
          </p:nvSpPr>
          <p:spPr>
            <a:xfrm>
              <a:off x="6020484" y="5756886"/>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43" name="pl4343"/>
            <p:cNvSpPr/>
            <p:nvPr/>
          </p:nvSpPr>
          <p:spPr>
            <a:xfrm>
              <a:off x="6020484"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44" name="pl4344"/>
            <p:cNvSpPr/>
            <p:nvPr/>
          </p:nvSpPr>
          <p:spPr>
            <a:xfrm>
              <a:off x="6020484" y="5743519"/>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4345" name="pl4345"/>
            <p:cNvSpPr/>
            <p:nvPr/>
          </p:nvSpPr>
          <p:spPr>
            <a:xfrm>
              <a:off x="6020484"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46" name="pl4346"/>
            <p:cNvSpPr/>
            <p:nvPr/>
          </p:nvSpPr>
          <p:spPr>
            <a:xfrm>
              <a:off x="6020484" y="5716785"/>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4347" name="pl4347"/>
            <p:cNvSpPr/>
            <p:nvPr/>
          </p:nvSpPr>
          <p:spPr>
            <a:xfrm>
              <a:off x="6020484"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48" name="pl4348"/>
            <p:cNvSpPr/>
            <p:nvPr/>
          </p:nvSpPr>
          <p:spPr>
            <a:xfrm>
              <a:off x="6020484" y="5776937"/>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4349" name="pl4349"/>
            <p:cNvSpPr/>
            <p:nvPr/>
          </p:nvSpPr>
          <p:spPr>
            <a:xfrm>
              <a:off x="6020484" y="5763570"/>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4350" name="pl4350"/>
            <p:cNvSpPr/>
            <p:nvPr/>
          </p:nvSpPr>
          <p:spPr>
            <a:xfrm>
              <a:off x="6020484" y="5783621"/>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351" name="pl4351"/>
            <p:cNvSpPr/>
            <p:nvPr/>
          </p:nvSpPr>
          <p:spPr>
            <a:xfrm>
              <a:off x="6020484" y="5756886"/>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4352" name="pl4352"/>
            <p:cNvSpPr/>
            <p:nvPr/>
          </p:nvSpPr>
          <p:spPr>
            <a:xfrm>
              <a:off x="6020484" y="5776937"/>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4353" name="pl4353"/>
            <p:cNvSpPr/>
            <p:nvPr/>
          </p:nvSpPr>
          <p:spPr>
            <a:xfrm>
              <a:off x="6020484" y="5770253"/>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4354" name="pl4354"/>
            <p:cNvSpPr/>
            <p:nvPr/>
          </p:nvSpPr>
          <p:spPr>
            <a:xfrm>
              <a:off x="6020484" y="5743519"/>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4355" name="pl4355"/>
            <p:cNvSpPr/>
            <p:nvPr/>
          </p:nvSpPr>
          <p:spPr>
            <a:xfrm>
              <a:off x="6020484" y="5756886"/>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4356" name="pl4356"/>
            <p:cNvSpPr/>
            <p:nvPr/>
          </p:nvSpPr>
          <p:spPr>
            <a:xfrm>
              <a:off x="6020484" y="5776937"/>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357" name="pl4357"/>
            <p:cNvSpPr/>
            <p:nvPr/>
          </p:nvSpPr>
          <p:spPr>
            <a:xfrm>
              <a:off x="6020484" y="5776937"/>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4358" name="pl4358"/>
            <p:cNvSpPr/>
            <p:nvPr/>
          </p:nvSpPr>
          <p:spPr>
            <a:xfrm>
              <a:off x="6020484" y="5763570"/>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4359" name="pl4359"/>
            <p:cNvSpPr/>
            <p:nvPr/>
          </p:nvSpPr>
          <p:spPr>
            <a:xfrm>
              <a:off x="6020484" y="5776937"/>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360" name="pl4360"/>
            <p:cNvSpPr/>
            <p:nvPr/>
          </p:nvSpPr>
          <p:spPr>
            <a:xfrm>
              <a:off x="6020484" y="5756886"/>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361" name="pl4361"/>
            <p:cNvSpPr/>
            <p:nvPr/>
          </p:nvSpPr>
          <p:spPr>
            <a:xfrm>
              <a:off x="6020484" y="5763570"/>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362" name="pl4362"/>
            <p:cNvSpPr/>
            <p:nvPr/>
          </p:nvSpPr>
          <p:spPr>
            <a:xfrm>
              <a:off x="6020484" y="5743519"/>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4363" name="pl4363"/>
            <p:cNvSpPr/>
            <p:nvPr/>
          </p:nvSpPr>
          <p:spPr>
            <a:xfrm>
              <a:off x="6020484" y="5770253"/>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4364" name="pl4364"/>
            <p:cNvSpPr/>
            <p:nvPr/>
          </p:nvSpPr>
          <p:spPr>
            <a:xfrm>
              <a:off x="6020484" y="5743519"/>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40651" cap="flat">
              <a:solidFill>
                <a:srgbClr val="000000">
                  <a:alpha val="100000"/>
                </a:srgbClr>
              </a:solidFill>
              <a:prstDash val="solid"/>
              <a:round/>
            </a:ln>
          </p:spPr>
          <p:txBody>
            <a:bodyPr/>
            <a:lstStyle/>
            <a:p/>
          </p:txBody>
        </p:sp>
        <p:sp>
          <p:nvSpPr>
            <p:cNvPr id="4365" name="pl4365"/>
            <p:cNvSpPr/>
            <p:nvPr/>
          </p:nvSpPr>
          <p:spPr>
            <a:xfrm>
              <a:off x="6020484" y="5743519"/>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FB727C">
                  <a:alpha val="100000"/>
                </a:srgbClr>
              </a:solidFill>
              <a:prstDash val="solid"/>
              <a:round/>
            </a:ln>
          </p:spPr>
          <p:txBody>
            <a:bodyPr/>
            <a:lstStyle/>
            <a:p/>
          </p:txBody>
        </p:sp>
        <p:sp>
          <p:nvSpPr>
            <p:cNvPr id="4366" name="pl4366"/>
            <p:cNvSpPr/>
            <p:nvPr/>
          </p:nvSpPr>
          <p:spPr>
            <a:xfrm>
              <a:off x="5975641" y="5790304"/>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367" name="tx4367"/>
            <p:cNvSpPr/>
            <p:nvPr/>
          </p:nvSpPr>
          <p:spPr>
            <a:xfrm>
              <a:off x="5990339" y="5593665"/>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4368" name="tx4368"/>
            <p:cNvSpPr/>
            <p:nvPr/>
          </p:nvSpPr>
          <p:spPr>
            <a:xfrm>
              <a:off x="6169708" y="5593665"/>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4369" name="tx4369"/>
            <p:cNvSpPr/>
            <p:nvPr/>
          </p:nvSpPr>
          <p:spPr>
            <a:xfrm>
              <a:off x="6349077" y="558560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4370" name="tx4370"/>
            <p:cNvSpPr/>
            <p:nvPr/>
          </p:nvSpPr>
          <p:spPr>
            <a:xfrm>
              <a:off x="6528446" y="5581568"/>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4371" name="tx4371"/>
            <p:cNvSpPr/>
            <p:nvPr/>
          </p:nvSpPr>
          <p:spPr>
            <a:xfrm>
              <a:off x="6707815" y="5593665"/>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4372" name="tx4372"/>
            <p:cNvSpPr/>
            <p:nvPr/>
          </p:nvSpPr>
          <p:spPr>
            <a:xfrm>
              <a:off x="6887185" y="5605603"/>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373" name="rc4373"/>
            <p:cNvSpPr/>
            <p:nvPr/>
          </p:nvSpPr>
          <p:spPr>
            <a:xfrm>
              <a:off x="7031761" y="875080"/>
              <a:ext cx="986530" cy="367596"/>
            </a:xfrm>
            <a:prstGeom prst="rect">
              <a:avLst/>
            </a:prstGeom>
            <a:solidFill>
              <a:srgbClr val="EBEBEB">
                <a:alpha val="100000"/>
              </a:srgbClr>
            </a:solidFill>
          </p:spPr>
          <p:txBody>
            <a:bodyPr/>
            <a:lstStyle/>
            <a:p/>
          </p:txBody>
        </p:sp>
        <p:sp>
          <p:nvSpPr>
            <p:cNvPr id="4374" name="pl4374"/>
            <p:cNvSpPr/>
            <p:nvPr/>
          </p:nvSpPr>
          <p:spPr>
            <a:xfrm>
              <a:off x="7031761" y="114242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375" name="pl4375"/>
            <p:cNvSpPr/>
            <p:nvPr/>
          </p:nvSpPr>
          <p:spPr>
            <a:xfrm>
              <a:off x="7031761" y="97533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376" name="pl4376"/>
            <p:cNvSpPr/>
            <p:nvPr/>
          </p:nvSpPr>
          <p:spPr>
            <a:xfrm>
              <a:off x="7166288"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377" name="pl4377"/>
            <p:cNvSpPr/>
            <p:nvPr/>
          </p:nvSpPr>
          <p:spPr>
            <a:xfrm>
              <a:off x="7345657"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378" name="pl4378"/>
            <p:cNvSpPr/>
            <p:nvPr/>
          </p:nvSpPr>
          <p:spPr>
            <a:xfrm>
              <a:off x="7525026"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379" name="pl4379"/>
            <p:cNvSpPr/>
            <p:nvPr/>
          </p:nvSpPr>
          <p:spPr>
            <a:xfrm>
              <a:off x="7704395"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380" name="pl4380"/>
            <p:cNvSpPr/>
            <p:nvPr/>
          </p:nvSpPr>
          <p:spPr>
            <a:xfrm>
              <a:off x="7883764"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381" name="pl4381"/>
            <p:cNvSpPr/>
            <p:nvPr/>
          </p:nvSpPr>
          <p:spPr>
            <a:xfrm>
              <a:off x="7031761" y="122596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382" name="pl4382"/>
            <p:cNvSpPr/>
            <p:nvPr/>
          </p:nvSpPr>
          <p:spPr>
            <a:xfrm>
              <a:off x="7031761" y="105887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383" name="pl4383"/>
            <p:cNvSpPr/>
            <p:nvPr/>
          </p:nvSpPr>
          <p:spPr>
            <a:xfrm>
              <a:off x="7031761" y="89178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384" name="pl4384"/>
            <p:cNvSpPr/>
            <p:nvPr/>
          </p:nvSpPr>
          <p:spPr>
            <a:xfrm>
              <a:off x="7076603"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385" name="pl4385"/>
            <p:cNvSpPr/>
            <p:nvPr/>
          </p:nvSpPr>
          <p:spPr>
            <a:xfrm>
              <a:off x="7255972"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386" name="pl4386"/>
            <p:cNvSpPr/>
            <p:nvPr/>
          </p:nvSpPr>
          <p:spPr>
            <a:xfrm>
              <a:off x="7435341"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387" name="pl4387"/>
            <p:cNvSpPr/>
            <p:nvPr/>
          </p:nvSpPr>
          <p:spPr>
            <a:xfrm>
              <a:off x="7614710"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388" name="pl4388"/>
            <p:cNvSpPr/>
            <p:nvPr/>
          </p:nvSpPr>
          <p:spPr>
            <a:xfrm>
              <a:off x="7794080"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389" name="pl4389"/>
            <p:cNvSpPr/>
            <p:nvPr/>
          </p:nvSpPr>
          <p:spPr>
            <a:xfrm>
              <a:off x="7973449"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390" name="pl4390"/>
            <p:cNvSpPr/>
            <p:nvPr/>
          </p:nvSpPr>
          <p:spPr>
            <a:xfrm>
              <a:off x="7076603" y="1205917"/>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4391" name="pl4391"/>
            <p:cNvSpPr/>
            <p:nvPr/>
          </p:nvSpPr>
          <p:spPr>
            <a:xfrm>
              <a:off x="7076603" y="1179182"/>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40651" cap="flat">
              <a:solidFill>
                <a:srgbClr val="BEBEBE">
                  <a:alpha val="69803"/>
                </a:srgbClr>
              </a:solidFill>
              <a:prstDash val="solid"/>
              <a:round/>
            </a:ln>
          </p:spPr>
          <p:txBody>
            <a:bodyPr/>
            <a:lstStyle/>
            <a:p/>
          </p:txBody>
        </p:sp>
        <p:sp>
          <p:nvSpPr>
            <p:cNvPr id="4392" name="pl4392"/>
            <p:cNvSpPr/>
            <p:nvPr/>
          </p:nvSpPr>
          <p:spPr>
            <a:xfrm>
              <a:off x="7076603" y="121928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393" name="pl4393"/>
            <p:cNvSpPr/>
            <p:nvPr/>
          </p:nvSpPr>
          <p:spPr>
            <a:xfrm>
              <a:off x="7076603" y="1199233"/>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4394" name="pl4394"/>
            <p:cNvSpPr/>
            <p:nvPr/>
          </p:nvSpPr>
          <p:spPr>
            <a:xfrm>
              <a:off x="7076603" y="1199233"/>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395" name="pl4395"/>
            <p:cNvSpPr/>
            <p:nvPr/>
          </p:nvSpPr>
          <p:spPr>
            <a:xfrm>
              <a:off x="7076603" y="1152448"/>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4396" name="pl4396"/>
            <p:cNvSpPr/>
            <p:nvPr/>
          </p:nvSpPr>
          <p:spPr>
            <a:xfrm>
              <a:off x="7076603" y="1132397"/>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4397" name="pl4397"/>
            <p:cNvSpPr/>
            <p:nvPr/>
          </p:nvSpPr>
          <p:spPr>
            <a:xfrm>
              <a:off x="7076603" y="1219284"/>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4398" name="pl4398"/>
            <p:cNvSpPr/>
            <p:nvPr/>
          </p:nvSpPr>
          <p:spPr>
            <a:xfrm>
              <a:off x="7076603" y="1179182"/>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4399" name="pl4399"/>
            <p:cNvSpPr/>
            <p:nvPr/>
          </p:nvSpPr>
          <p:spPr>
            <a:xfrm>
              <a:off x="7076603" y="1219284"/>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400" name="pl4400"/>
            <p:cNvSpPr/>
            <p:nvPr/>
          </p:nvSpPr>
          <p:spPr>
            <a:xfrm>
              <a:off x="7076603"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01" name="pl4401"/>
            <p:cNvSpPr/>
            <p:nvPr/>
          </p:nvSpPr>
          <p:spPr>
            <a:xfrm>
              <a:off x="7076603" y="1205917"/>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02" name="pl4402"/>
            <p:cNvSpPr/>
            <p:nvPr/>
          </p:nvSpPr>
          <p:spPr>
            <a:xfrm>
              <a:off x="7076603" y="1205917"/>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403" name="pl4403"/>
            <p:cNvSpPr/>
            <p:nvPr/>
          </p:nvSpPr>
          <p:spPr>
            <a:xfrm>
              <a:off x="7076603" y="1192550"/>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4404" name="pl4404"/>
            <p:cNvSpPr/>
            <p:nvPr/>
          </p:nvSpPr>
          <p:spPr>
            <a:xfrm>
              <a:off x="7076603" y="1185866"/>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4405" name="pl4405"/>
            <p:cNvSpPr/>
            <p:nvPr/>
          </p:nvSpPr>
          <p:spPr>
            <a:xfrm>
              <a:off x="7076603" y="1205917"/>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06" name="pl4406"/>
            <p:cNvSpPr/>
            <p:nvPr/>
          </p:nvSpPr>
          <p:spPr>
            <a:xfrm>
              <a:off x="7076603" y="1192550"/>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4407" name="pl4407"/>
            <p:cNvSpPr/>
            <p:nvPr/>
          </p:nvSpPr>
          <p:spPr>
            <a:xfrm>
              <a:off x="7076603" y="1219284"/>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08" name="pl4408"/>
            <p:cNvSpPr/>
            <p:nvPr/>
          </p:nvSpPr>
          <p:spPr>
            <a:xfrm>
              <a:off x="7076603" y="121928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09" name="pl4409"/>
            <p:cNvSpPr/>
            <p:nvPr/>
          </p:nvSpPr>
          <p:spPr>
            <a:xfrm>
              <a:off x="7076603" y="1165815"/>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4410" name="pl4410"/>
            <p:cNvSpPr/>
            <p:nvPr/>
          </p:nvSpPr>
          <p:spPr>
            <a:xfrm>
              <a:off x="7076603" y="120591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11" name="pl4411"/>
            <p:cNvSpPr/>
            <p:nvPr/>
          </p:nvSpPr>
          <p:spPr>
            <a:xfrm>
              <a:off x="7076603" y="117918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12" name="pl4412"/>
            <p:cNvSpPr/>
            <p:nvPr/>
          </p:nvSpPr>
          <p:spPr>
            <a:xfrm>
              <a:off x="7076603"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13" name="pl4413"/>
            <p:cNvSpPr/>
            <p:nvPr/>
          </p:nvSpPr>
          <p:spPr>
            <a:xfrm>
              <a:off x="7076603" y="1199233"/>
              <a:ext cx="896845" cy="26734"/>
            </a:xfrm>
            <a:custGeom>
              <a:avLst/>
              <a:pathLst>
                <a:path w="896845" h="26734">
                  <a:moveTo>
                    <a:pt x="0" y="0"/>
                  </a:moveTo>
                  <a:lnTo>
                    <a:pt x="179369" y="26734"/>
                  </a:lnTo>
                  <a:lnTo>
                    <a:pt x="358738" y="26734"/>
                  </a:lnTo>
                  <a:lnTo>
                    <a:pt x="538107" y="26734"/>
                  </a:lnTo>
                  <a:lnTo>
                    <a:pt x="717476" y="26734"/>
                  </a:lnTo>
                  <a:lnTo>
                    <a:pt x="896845" y="26734"/>
                  </a:lnTo>
                </a:path>
              </a:pathLst>
            </a:custGeom>
            <a:ln w="35231" cap="flat">
              <a:solidFill>
                <a:srgbClr val="BEBEBE">
                  <a:alpha val="69803"/>
                </a:srgbClr>
              </a:solidFill>
              <a:prstDash val="solid"/>
              <a:round/>
            </a:ln>
          </p:spPr>
          <p:txBody>
            <a:bodyPr/>
            <a:lstStyle/>
            <a:p/>
          </p:txBody>
        </p:sp>
        <p:sp>
          <p:nvSpPr>
            <p:cNvPr id="4414" name="pl4414"/>
            <p:cNvSpPr/>
            <p:nvPr/>
          </p:nvSpPr>
          <p:spPr>
            <a:xfrm>
              <a:off x="7076603"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15" name="pl4415"/>
            <p:cNvSpPr/>
            <p:nvPr/>
          </p:nvSpPr>
          <p:spPr>
            <a:xfrm>
              <a:off x="7076603" y="1185866"/>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4416" name="pl4416"/>
            <p:cNvSpPr/>
            <p:nvPr/>
          </p:nvSpPr>
          <p:spPr>
            <a:xfrm>
              <a:off x="7076603" y="1179182"/>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4417" name="pl4417"/>
            <p:cNvSpPr/>
            <p:nvPr/>
          </p:nvSpPr>
          <p:spPr>
            <a:xfrm>
              <a:off x="7076603" y="121928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18" name="pl4418"/>
            <p:cNvSpPr/>
            <p:nvPr/>
          </p:nvSpPr>
          <p:spPr>
            <a:xfrm>
              <a:off x="7076603" y="1205917"/>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4419" name="pl4419"/>
            <p:cNvSpPr/>
            <p:nvPr/>
          </p:nvSpPr>
          <p:spPr>
            <a:xfrm>
              <a:off x="7076603" y="1212600"/>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4420" name="pl4420"/>
            <p:cNvSpPr/>
            <p:nvPr/>
          </p:nvSpPr>
          <p:spPr>
            <a:xfrm>
              <a:off x="7076603" y="1172499"/>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4421" name="pl4421"/>
            <p:cNvSpPr/>
            <p:nvPr/>
          </p:nvSpPr>
          <p:spPr>
            <a:xfrm>
              <a:off x="7076603" y="1199233"/>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4422" name="pl4422"/>
            <p:cNvSpPr/>
            <p:nvPr/>
          </p:nvSpPr>
          <p:spPr>
            <a:xfrm>
              <a:off x="7076603" y="1199233"/>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423" name="pl4423"/>
            <p:cNvSpPr/>
            <p:nvPr/>
          </p:nvSpPr>
          <p:spPr>
            <a:xfrm>
              <a:off x="7076603"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24" name="pl4424"/>
            <p:cNvSpPr/>
            <p:nvPr/>
          </p:nvSpPr>
          <p:spPr>
            <a:xfrm>
              <a:off x="7076603" y="1212600"/>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4425" name="pl4425"/>
            <p:cNvSpPr/>
            <p:nvPr/>
          </p:nvSpPr>
          <p:spPr>
            <a:xfrm>
              <a:off x="7076603"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26" name="pl4426"/>
            <p:cNvSpPr/>
            <p:nvPr/>
          </p:nvSpPr>
          <p:spPr>
            <a:xfrm>
              <a:off x="7076603" y="1165815"/>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4427" name="pl4427"/>
            <p:cNvSpPr/>
            <p:nvPr/>
          </p:nvSpPr>
          <p:spPr>
            <a:xfrm>
              <a:off x="7076603" y="1192550"/>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4428" name="pl4428"/>
            <p:cNvSpPr/>
            <p:nvPr/>
          </p:nvSpPr>
          <p:spPr>
            <a:xfrm>
              <a:off x="7076603" y="1192550"/>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429" name="pl4429"/>
            <p:cNvSpPr/>
            <p:nvPr/>
          </p:nvSpPr>
          <p:spPr>
            <a:xfrm>
              <a:off x="7076603" y="1205917"/>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4430" name="pl4430"/>
            <p:cNvSpPr/>
            <p:nvPr/>
          </p:nvSpPr>
          <p:spPr>
            <a:xfrm>
              <a:off x="7076603"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31" name="pl4431"/>
            <p:cNvSpPr/>
            <p:nvPr/>
          </p:nvSpPr>
          <p:spPr>
            <a:xfrm>
              <a:off x="7076603" y="1192550"/>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4432" name="pl4432"/>
            <p:cNvSpPr/>
            <p:nvPr/>
          </p:nvSpPr>
          <p:spPr>
            <a:xfrm>
              <a:off x="7076603" y="1058878"/>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4433" name="pl4433"/>
            <p:cNvSpPr/>
            <p:nvPr/>
          </p:nvSpPr>
          <p:spPr>
            <a:xfrm>
              <a:off x="7076603" y="1192550"/>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34" name="pl4434"/>
            <p:cNvSpPr/>
            <p:nvPr/>
          </p:nvSpPr>
          <p:spPr>
            <a:xfrm>
              <a:off x="7076603"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35" name="pl4435"/>
            <p:cNvSpPr/>
            <p:nvPr/>
          </p:nvSpPr>
          <p:spPr>
            <a:xfrm>
              <a:off x="7076603" y="1179182"/>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4436" name="pl4436"/>
            <p:cNvSpPr/>
            <p:nvPr/>
          </p:nvSpPr>
          <p:spPr>
            <a:xfrm>
              <a:off x="7076603"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37" name="pl4437"/>
            <p:cNvSpPr/>
            <p:nvPr/>
          </p:nvSpPr>
          <p:spPr>
            <a:xfrm>
              <a:off x="7076603" y="1152448"/>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4438" name="pl4438"/>
            <p:cNvSpPr/>
            <p:nvPr/>
          </p:nvSpPr>
          <p:spPr>
            <a:xfrm>
              <a:off x="7076603"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39" name="pl4439"/>
            <p:cNvSpPr/>
            <p:nvPr/>
          </p:nvSpPr>
          <p:spPr>
            <a:xfrm>
              <a:off x="7076603" y="1212600"/>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4440" name="pl4440"/>
            <p:cNvSpPr/>
            <p:nvPr/>
          </p:nvSpPr>
          <p:spPr>
            <a:xfrm>
              <a:off x="7076603" y="1199233"/>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4441" name="pl4441"/>
            <p:cNvSpPr/>
            <p:nvPr/>
          </p:nvSpPr>
          <p:spPr>
            <a:xfrm>
              <a:off x="7076603" y="1219284"/>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442" name="pl4442"/>
            <p:cNvSpPr/>
            <p:nvPr/>
          </p:nvSpPr>
          <p:spPr>
            <a:xfrm>
              <a:off x="7076603" y="1192550"/>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4443" name="pl4443"/>
            <p:cNvSpPr/>
            <p:nvPr/>
          </p:nvSpPr>
          <p:spPr>
            <a:xfrm>
              <a:off x="7076603" y="1212600"/>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4444" name="pl4444"/>
            <p:cNvSpPr/>
            <p:nvPr/>
          </p:nvSpPr>
          <p:spPr>
            <a:xfrm>
              <a:off x="7076603" y="1205917"/>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4445" name="pl4445"/>
            <p:cNvSpPr/>
            <p:nvPr/>
          </p:nvSpPr>
          <p:spPr>
            <a:xfrm>
              <a:off x="7076603" y="1179182"/>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4446" name="pl4446"/>
            <p:cNvSpPr/>
            <p:nvPr/>
          </p:nvSpPr>
          <p:spPr>
            <a:xfrm>
              <a:off x="7076603" y="1192550"/>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4447" name="pl4447"/>
            <p:cNvSpPr/>
            <p:nvPr/>
          </p:nvSpPr>
          <p:spPr>
            <a:xfrm>
              <a:off x="7076603" y="1212600"/>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448" name="pl4448"/>
            <p:cNvSpPr/>
            <p:nvPr/>
          </p:nvSpPr>
          <p:spPr>
            <a:xfrm>
              <a:off x="7076603" y="1212600"/>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4449" name="pl4449"/>
            <p:cNvSpPr/>
            <p:nvPr/>
          </p:nvSpPr>
          <p:spPr>
            <a:xfrm>
              <a:off x="7076603" y="1199233"/>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4450" name="pl4450"/>
            <p:cNvSpPr/>
            <p:nvPr/>
          </p:nvSpPr>
          <p:spPr>
            <a:xfrm>
              <a:off x="7076603" y="1212600"/>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451" name="pl4451"/>
            <p:cNvSpPr/>
            <p:nvPr/>
          </p:nvSpPr>
          <p:spPr>
            <a:xfrm>
              <a:off x="7076603" y="1192550"/>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452" name="pl4452"/>
            <p:cNvSpPr/>
            <p:nvPr/>
          </p:nvSpPr>
          <p:spPr>
            <a:xfrm>
              <a:off x="7076603" y="1199233"/>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453" name="pl4453"/>
            <p:cNvSpPr/>
            <p:nvPr/>
          </p:nvSpPr>
          <p:spPr>
            <a:xfrm>
              <a:off x="7076603" y="1179182"/>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4454" name="pl4454"/>
            <p:cNvSpPr/>
            <p:nvPr/>
          </p:nvSpPr>
          <p:spPr>
            <a:xfrm>
              <a:off x="7076603" y="1205917"/>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4455" name="pl4455"/>
            <p:cNvSpPr/>
            <p:nvPr/>
          </p:nvSpPr>
          <p:spPr>
            <a:xfrm>
              <a:off x="7076603" y="1179182"/>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40651" cap="flat">
              <a:solidFill>
                <a:srgbClr val="000000">
                  <a:alpha val="100000"/>
                </a:srgbClr>
              </a:solidFill>
              <a:prstDash val="solid"/>
              <a:round/>
            </a:ln>
          </p:spPr>
          <p:txBody>
            <a:bodyPr/>
            <a:lstStyle/>
            <a:p/>
          </p:txBody>
        </p:sp>
        <p:sp>
          <p:nvSpPr>
            <p:cNvPr id="4456" name="pl4456"/>
            <p:cNvSpPr/>
            <p:nvPr/>
          </p:nvSpPr>
          <p:spPr>
            <a:xfrm>
              <a:off x="7076603" y="1179182"/>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D98F00">
                  <a:alpha val="100000"/>
                </a:srgbClr>
              </a:solidFill>
              <a:prstDash val="solid"/>
              <a:round/>
            </a:ln>
          </p:spPr>
          <p:txBody>
            <a:bodyPr/>
            <a:lstStyle/>
            <a:p/>
          </p:txBody>
        </p:sp>
        <p:sp>
          <p:nvSpPr>
            <p:cNvPr id="4457" name="pl4457"/>
            <p:cNvSpPr/>
            <p:nvPr/>
          </p:nvSpPr>
          <p:spPr>
            <a:xfrm>
              <a:off x="7031761" y="1225968"/>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458" name="tx4458"/>
            <p:cNvSpPr/>
            <p:nvPr/>
          </p:nvSpPr>
          <p:spPr>
            <a:xfrm>
              <a:off x="7046458" y="105600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459" name="tx4459"/>
            <p:cNvSpPr/>
            <p:nvPr/>
          </p:nvSpPr>
          <p:spPr>
            <a:xfrm>
              <a:off x="7225827" y="104932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460" name="tx4460"/>
            <p:cNvSpPr/>
            <p:nvPr/>
          </p:nvSpPr>
          <p:spPr>
            <a:xfrm>
              <a:off x="7405196" y="105600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461" name="tx4461"/>
            <p:cNvSpPr/>
            <p:nvPr/>
          </p:nvSpPr>
          <p:spPr>
            <a:xfrm>
              <a:off x="7584566" y="105600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462" name="tx4462"/>
            <p:cNvSpPr/>
            <p:nvPr/>
          </p:nvSpPr>
          <p:spPr>
            <a:xfrm>
              <a:off x="7763935" y="105600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463" name="tx4463"/>
            <p:cNvSpPr/>
            <p:nvPr/>
          </p:nvSpPr>
          <p:spPr>
            <a:xfrm>
              <a:off x="7943304" y="1017231"/>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4464" name="rc4464"/>
            <p:cNvSpPr/>
            <p:nvPr/>
          </p:nvSpPr>
          <p:spPr>
            <a:xfrm>
              <a:off x="7031761" y="1527128"/>
              <a:ext cx="986530" cy="367596"/>
            </a:xfrm>
            <a:prstGeom prst="rect">
              <a:avLst/>
            </a:prstGeom>
            <a:solidFill>
              <a:srgbClr val="EBEBEB">
                <a:alpha val="100000"/>
              </a:srgbClr>
            </a:solidFill>
          </p:spPr>
          <p:txBody>
            <a:bodyPr/>
            <a:lstStyle/>
            <a:p/>
          </p:txBody>
        </p:sp>
        <p:sp>
          <p:nvSpPr>
            <p:cNvPr id="4465" name="pl4465"/>
            <p:cNvSpPr/>
            <p:nvPr/>
          </p:nvSpPr>
          <p:spPr>
            <a:xfrm>
              <a:off x="7031761" y="179447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466" name="pl4466"/>
            <p:cNvSpPr/>
            <p:nvPr/>
          </p:nvSpPr>
          <p:spPr>
            <a:xfrm>
              <a:off x="7031761" y="162738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467" name="pl4467"/>
            <p:cNvSpPr/>
            <p:nvPr/>
          </p:nvSpPr>
          <p:spPr>
            <a:xfrm>
              <a:off x="7166288"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468" name="pl4468"/>
            <p:cNvSpPr/>
            <p:nvPr/>
          </p:nvSpPr>
          <p:spPr>
            <a:xfrm>
              <a:off x="7345657"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469" name="pl4469"/>
            <p:cNvSpPr/>
            <p:nvPr/>
          </p:nvSpPr>
          <p:spPr>
            <a:xfrm>
              <a:off x="7525026"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470" name="pl4470"/>
            <p:cNvSpPr/>
            <p:nvPr/>
          </p:nvSpPr>
          <p:spPr>
            <a:xfrm>
              <a:off x="7704395"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471" name="pl4471"/>
            <p:cNvSpPr/>
            <p:nvPr/>
          </p:nvSpPr>
          <p:spPr>
            <a:xfrm>
              <a:off x="7883764"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472" name="pl4472"/>
            <p:cNvSpPr/>
            <p:nvPr/>
          </p:nvSpPr>
          <p:spPr>
            <a:xfrm>
              <a:off x="7031761" y="187801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473" name="pl4473"/>
            <p:cNvSpPr/>
            <p:nvPr/>
          </p:nvSpPr>
          <p:spPr>
            <a:xfrm>
              <a:off x="7031761" y="171092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474" name="pl4474"/>
            <p:cNvSpPr/>
            <p:nvPr/>
          </p:nvSpPr>
          <p:spPr>
            <a:xfrm>
              <a:off x="7031761" y="154383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475" name="pl4475"/>
            <p:cNvSpPr/>
            <p:nvPr/>
          </p:nvSpPr>
          <p:spPr>
            <a:xfrm>
              <a:off x="7076603"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476" name="pl4476"/>
            <p:cNvSpPr/>
            <p:nvPr/>
          </p:nvSpPr>
          <p:spPr>
            <a:xfrm>
              <a:off x="7255972"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477" name="pl4477"/>
            <p:cNvSpPr/>
            <p:nvPr/>
          </p:nvSpPr>
          <p:spPr>
            <a:xfrm>
              <a:off x="7435341"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478" name="pl4478"/>
            <p:cNvSpPr/>
            <p:nvPr/>
          </p:nvSpPr>
          <p:spPr>
            <a:xfrm>
              <a:off x="7614710"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479" name="pl4479"/>
            <p:cNvSpPr/>
            <p:nvPr/>
          </p:nvSpPr>
          <p:spPr>
            <a:xfrm>
              <a:off x="7794080"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480" name="pl4480"/>
            <p:cNvSpPr/>
            <p:nvPr/>
          </p:nvSpPr>
          <p:spPr>
            <a:xfrm>
              <a:off x="7973449"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481" name="pl4481"/>
            <p:cNvSpPr/>
            <p:nvPr/>
          </p:nvSpPr>
          <p:spPr>
            <a:xfrm>
              <a:off x="7076603" y="1857965"/>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4482" name="pl4482"/>
            <p:cNvSpPr/>
            <p:nvPr/>
          </p:nvSpPr>
          <p:spPr>
            <a:xfrm>
              <a:off x="7076603" y="1844598"/>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40651" cap="flat">
              <a:solidFill>
                <a:srgbClr val="BEBEBE">
                  <a:alpha val="69803"/>
                </a:srgbClr>
              </a:solidFill>
              <a:prstDash val="solid"/>
              <a:round/>
            </a:ln>
          </p:spPr>
          <p:txBody>
            <a:bodyPr/>
            <a:lstStyle/>
            <a:p/>
          </p:txBody>
        </p:sp>
        <p:sp>
          <p:nvSpPr>
            <p:cNvPr id="4483" name="pl4483"/>
            <p:cNvSpPr/>
            <p:nvPr/>
          </p:nvSpPr>
          <p:spPr>
            <a:xfrm>
              <a:off x="7076603" y="1871332"/>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484" name="pl4484"/>
            <p:cNvSpPr/>
            <p:nvPr/>
          </p:nvSpPr>
          <p:spPr>
            <a:xfrm>
              <a:off x="7076603" y="1851281"/>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4485" name="pl4485"/>
            <p:cNvSpPr/>
            <p:nvPr/>
          </p:nvSpPr>
          <p:spPr>
            <a:xfrm>
              <a:off x="7076603" y="1851281"/>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486" name="pl4486"/>
            <p:cNvSpPr/>
            <p:nvPr/>
          </p:nvSpPr>
          <p:spPr>
            <a:xfrm>
              <a:off x="7076603" y="1804496"/>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4487" name="pl4487"/>
            <p:cNvSpPr/>
            <p:nvPr/>
          </p:nvSpPr>
          <p:spPr>
            <a:xfrm>
              <a:off x="7076603" y="1784446"/>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4488" name="pl4488"/>
            <p:cNvSpPr/>
            <p:nvPr/>
          </p:nvSpPr>
          <p:spPr>
            <a:xfrm>
              <a:off x="7076603" y="1871332"/>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4489" name="pl4489"/>
            <p:cNvSpPr/>
            <p:nvPr/>
          </p:nvSpPr>
          <p:spPr>
            <a:xfrm>
              <a:off x="7076603" y="1831231"/>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4490" name="pl4490"/>
            <p:cNvSpPr/>
            <p:nvPr/>
          </p:nvSpPr>
          <p:spPr>
            <a:xfrm>
              <a:off x="7076603" y="1871332"/>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491" name="pl4491"/>
            <p:cNvSpPr/>
            <p:nvPr/>
          </p:nvSpPr>
          <p:spPr>
            <a:xfrm>
              <a:off x="7076603"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92" name="pl4492"/>
            <p:cNvSpPr/>
            <p:nvPr/>
          </p:nvSpPr>
          <p:spPr>
            <a:xfrm>
              <a:off x="7076603" y="1857965"/>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93" name="pl4493"/>
            <p:cNvSpPr/>
            <p:nvPr/>
          </p:nvSpPr>
          <p:spPr>
            <a:xfrm>
              <a:off x="7076603" y="1857965"/>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494" name="pl4494"/>
            <p:cNvSpPr/>
            <p:nvPr/>
          </p:nvSpPr>
          <p:spPr>
            <a:xfrm>
              <a:off x="7076603" y="1844598"/>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4495" name="pl4495"/>
            <p:cNvSpPr/>
            <p:nvPr/>
          </p:nvSpPr>
          <p:spPr>
            <a:xfrm>
              <a:off x="7076603" y="1837914"/>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4496" name="pl4496"/>
            <p:cNvSpPr/>
            <p:nvPr/>
          </p:nvSpPr>
          <p:spPr>
            <a:xfrm>
              <a:off x="7076603" y="1857965"/>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97" name="pl4497"/>
            <p:cNvSpPr/>
            <p:nvPr/>
          </p:nvSpPr>
          <p:spPr>
            <a:xfrm>
              <a:off x="7076603" y="1844598"/>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4498" name="pl4498"/>
            <p:cNvSpPr/>
            <p:nvPr/>
          </p:nvSpPr>
          <p:spPr>
            <a:xfrm>
              <a:off x="7076603" y="1871332"/>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99" name="pl4499"/>
            <p:cNvSpPr/>
            <p:nvPr/>
          </p:nvSpPr>
          <p:spPr>
            <a:xfrm>
              <a:off x="7076603" y="187133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00" name="pl4500"/>
            <p:cNvSpPr/>
            <p:nvPr/>
          </p:nvSpPr>
          <p:spPr>
            <a:xfrm>
              <a:off x="7076603" y="1817863"/>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4501" name="pl4501"/>
            <p:cNvSpPr/>
            <p:nvPr/>
          </p:nvSpPr>
          <p:spPr>
            <a:xfrm>
              <a:off x="7076603" y="185796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02" name="pl4502"/>
            <p:cNvSpPr/>
            <p:nvPr/>
          </p:nvSpPr>
          <p:spPr>
            <a:xfrm>
              <a:off x="7076603" y="183123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03" name="pl4503"/>
            <p:cNvSpPr/>
            <p:nvPr/>
          </p:nvSpPr>
          <p:spPr>
            <a:xfrm>
              <a:off x="7076603"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04" name="pl4504"/>
            <p:cNvSpPr/>
            <p:nvPr/>
          </p:nvSpPr>
          <p:spPr>
            <a:xfrm>
              <a:off x="7076603" y="1851281"/>
              <a:ext cx="896845" cy="26734"/>
            </a:xfrm>
            <a:custGeom>
              <a:avLst/>
              <a:pathLst>
                <a:path w="896845" h="26734">
                  <a:moveTo>
                    <a:pt x="0" y="0"/>
                  </a:moveTo>
                  <a:lnTo>
                    <a:pt x="179369" y="26734"/>
                  </a:lnTo>
                  <a:lnTo>
                    <a:pt x="358738" y="26734"/>
                  </a:lnTo>
                  <a:lnTo>
                    <a:pt x="538107" y="26734"/>
                  </a:lnTo>
                  <a:lnTo>
                    <a:pt x="717476" y="26734"/>
                  </a:lnTo>
                  <a:lnTo>
                    <a:pt x="896845" y="26734"/>
                  </a:lnTo>
                </a:path>
              </a:pathLst>
            </a:custGeom>
            <a:ln w="35231" cap="flat">
              <a:solidFill>
                <a:srgbClr val="BEBEBE">
                  <a:alpha val="69803"/>
                </a:srgbClr>
              </a:solidFill>
              <a:prstDash val="solid"/>
              <a:round/>
            </a:ln>
          </p:spPr>
          <p:txBody>
            <a:bodyPr/>
            <a:lstStyle/>
            <a:p/>
          </p:txBody>
        </p:sp>
        <p:sp>
          <p:nvSpPr>
            <p:cNvPr id="4505" name="pl4505"/>
            <p:cNvSpPr/>
            <p:nvPr/>
          </p:nvSpPr>
          <p:spPr>
            <a:xfrm>
              <a:off x="7076603"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06" name="pl4506"/>
            <p:cNvSpPr/>
            <p:nvPr/>
          </p:nvSpPr>
          <p:spPr>
            <a:xfrm>
              <a:off x="7076603" y="1837914"/>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4507" name="pl4507"/>
            <p:cNvSpPr/>
            <p:nvPr/>
          </p:nvSpPr>
          <p:spPr>
            <a:xfrm>
              <a:off x="7076603" y="1831231"/>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4508" name="pl4508"/>
            <p:cNvSpPr/>
            <p:nvPr/>
          </p:nvSpPr>
          <p:spPr>
            <a:xfrm>
              <a:off x="7076603" y="187133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09" name="pl4509"/>
            <p:cNvSpPr/>
            <p:nvPr/>
          </p:nvSpPr>
          <p:spPr>
            <a:xfrm>
              <a:off x="7076603" y="1857965"/>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4510" name="pl4510"/>
            <p:cNvSpPr/>
            <p:nvPr/>
          </p:nvSpPr>
          <p:spPr>
            <a:xfrm>
              <a:off x="7076603" y="1864648"/>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4511" name="pl4511"/>
            <p:cNvSpPr/>
            <p:nvPr/>
          </p:nvSpPr>
          <p:spPr>
            <a:xfrm>
              <a:off x="7076603" y="1824547"/>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4512" name="pl4512"/>
            <p:cNvSpPr/>
            <p:nvPr/>
          </p:nvSpPr>
          <p:spPr>
            <a:xfrm>
              <a:off x="7076603" y="1851281"/>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4513" name="pl4513"/>
            <p:cNvSpPr/>
            <p:nvPr/>
          </p:nvSpPr>
          <p:spPr>
            <a:xfrm>
              <a:off x="7076603" y="1851281"/>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514" name="pl4514"/>
            <p:cNvSpPr/>
            <p:nvPr/>
          </p:nvSpPr>
          <p:spPr>
            <a:xfrm>
              <a:off x="7076603"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15" name="pl4515"/>
            <p:cNvSpPr/>
            <p:nvPr/>
          </p:nvSpPr>
          <p:spPr>
            <a:xfrm>
              <a:off x="7076603" y="1864648"/>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4516" name="pl4516"/>
            <p:cNvSpPr/>
            <p:nvPr/>
          </p:nvSpPr>
          <p:spPr>
            <a:xfrm>
              <a:off x="7076603"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17" name="pl4517"/>
            <p:cNvSpPr/>
            <p:nvPr/>
          </p:nvSpPr>
          <p:spPr>
            <a:xfrm>
              <a:off x="7076603" y="1817863"/>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4518" name="pl4518"/>
            <p:cNvSpPr/>
            <p:nvPr/>
          </p:nvSpPr>
          <p:spPr>
            <a:xfrm>
              <a:off x="7076603" y="1844598"/>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4519" name="pl4519"/>
            <p:cNvSpPr/>
            <p:nvPr/>
          </p:nvSpPr>
          <p:spPr>
            <a:xfrm>
              <a:off x="7076603" y="1844598"/>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520" name="pl4520"/>
            <p:cNvSpPr/>
            <p:nvPr/>
          </p:nvSpPr>
          <p:spPr>
            <a:xfrm>
              <a:off x="7076603" y="1857965"/>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4521" name="pl4521"/>
            <p:cNvSpPr/>
            <p:nvPr/>
          </p:nvSpPr>
          <p:spPr>
            <a:xfrm>
              <a:off x="7076603"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22" name="pl4522"/>
            <p:cNvSpPr/>
            <p:nvPr/>
          </p:nvSpPr>
          <p:spPr>
            <a:xfrm>
              <a:off x="7076603" y="1844598"/>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4523" name="pl4523"/>
            <p:cNvSpPr/>
            <p:nvPr/>
          </p:nvSpPr>
          <p:spPr>
            <a:xfrm>
              <a:off x="7076603" y="1710926"/>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4524" name="pl4524"/>
            <p:cNvSpPr/>
            <p:nvPr/>
          </p:nvSpPr>
          <p:spPr>
            <a:xfrm>
              <a:off x="7076603" y="1844598"/>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25" name="pl4525"/>
            <p:cNvSpPr/>
            <p:nvPr/>
          </p:nvSpPr>
          <p:spPr>
            <a:xfrm>
              <a:off x="7076603"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26" name="pl4526"/>
            <p:cNvSpPr/>
            <p:nvPr/>
          </p:nvSpPr>
          <p:spPr>
            <a:xfrm>
              <a:off x="7076603" y="1831231"/>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4527" name="pl4527"/>
            <p:cNvSpPr/>
            <p:nvPr/>
          </p:nvSpPr>
          <p:spPr>
            <a:xfrm>
              <a:off x="7076603"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28" name="pl4528"/>
            <p:cNvSpPr/>
            <p:nvPr/>
          </p:nvSpPr>
          <p:spPr>
            <a:xfrm>
              <a:off x="7076603" y="1804496"/>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4529" name="pl4529"/>
            <p:cNvSpPr/>
            <p:nvPr/>
          </p:nvSpPr>
          <p:spPr>
            <a:xfrm>
              <a:off x="7076603"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30" name="pl4530"/>
            <p:cNvSpPr/>
            <p:nvPr/>
          </p:nvSpPr>
          <p:spPr>
            <a:xfrm>
              <a:off x="7076603" y="1864648"/>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4531" name="pl4531"/>
            <p:cNvSpPr/>
            <p:nvPr/>
          </p:nvSpPr>
          <p:spPr>
            <a:xfrm>
              <a:off x="7076603" y="1851281"/>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4532" name="pl4532"/>
            <p:cNvSpPr/>
            <p:nvPr/>
          </p:nvSpPr>
          <p:spPr>
            <a:xfrm>
              <a:off x="7076603" y="1871332"/>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533" name="pl4533"/>
            <p:cNvSpPr/>
            <p:nvPr/>
          </p:nvSpPr>
          <p:spPr>
            <a:xfrm>
              <a:off x="7076603" y="1844598"/>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4534" name="pl4534"/>
            <p:cNvSpPr/>
            <p:nvPr/>
          </p:nvSpPr>
          <p:spPr>
            <a:xfrm>
              <a:off x="7076603" y="1864648"/>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4535" name="pl4535"/>
            <p:cNvSpPr/>
            <p:nvPr/>
          </p:nvSpPr>
          <p:spPr>
            <a:xfrm>
              <a:off x="7076603" y="1857965"/>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4536" name="pl4536"/>
            <p:cNvSpPr/>
            <p:nvPr/>
          </p:nvSpPr>
          <p:spPr>
            <a:xfrm>
              <a:off x="7076603" y="1831231"/>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4537" name="pl4537"/>
            <p:cNvSpPr/>
            <p:nvPr/>
          </p:nvSpPr>
          <p:spPr>
            <a:xfrm>
              <a:off x="7076603" y="1844598"/>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4538" name="pl4538"/>
            <p:cNvSpPr/>
            <p:nvPr/>
          </p:nvSpPr>
          <p:spPr>
            <a:xfrm>
              <a:off x="7076603" y="1864648"/>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539" name="pl4539"/>
            <p:cNvSpPr/>
            <p:nvPr/>
          </p:nvSpPr>
          <p:spPr>
            <a:xfrm>
              <a:off x="7076603" y="1864648"/>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4540" name="pl4540"/>
            <p:cNvSpPr/>
            <p:nvPr/>
          </p:nvSpPr>
          <p:spPr>
            <a:xfrm>
              <a:off x="7076603" y="1851281"/>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4541" name="pl4541"/>
            <p:cNvSpPr/>
            <p:nvPr/>
          </p:nvSpPr>
          <p:spPr>
            <a:xfrm>
              <a:off x="7076603" y="1864648"/>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542" name="pl4542"/>
            <p:cNvSpPr/>
            <p:nvPr/>
          </p:nvSpPr>
          <p:spPr>
            <a:xfrm>
              <a:off x="7076603" y="1844598"/>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543" name="pl4543"/>
            <p:cNvSpPr/>
            <p:nvPr/>
          </p:nvSpPr>
          <p:spPr>
            <a:xfrm>
              <a:off x="7076603" y="1851281"/>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544" name="pl4544"/>
            <p:cNvSpPr/>
            <p:nvPr/>
          </p:nvSpPr>
          <p:spPr>
            <a:xfrm>
              <a:off x="7076603" y="1831231"/>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4545" name="pl4545"/>
            <p:cNvSpPr/>
            <p:nvPr/>
          </p:nvSpPr>
          <p:spPr>
            <a:xfrm>
              <a:off x="7076603" y="1857965"/>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4546" name="pl4546"/>
            <p:cNvSpPr/>
            <p:nvPr/>
          </p:nvSpPr>
          <p:spPr>
            <a:xfrm>
              <a:off x="7076603" y="1844598"/>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40651" cap="flat">
              <a:solidFill>
                <a:srgbClr val="000000">
                  <a:alpha val="100000"/>
                </a:srgbClr>
              </a:solidFill>
              <a:prstDash val="solid"/>
              <a:round/>
            </a:ln>
          </p:spPr>
          <p:txBody>
            <a:bodyPr/>
            <a:lstStyle/>
            <a:p/>
          </p:txBody>
        </p:sp>
        <p:sp>
          <p:nvSpPr>
            <p:cNvPr id="4547" name="pl4547"/>
            <p:cNvSpPr/>
            <p:nvPr/>
          </p:nvSpPr>
          <p:spPr>
            <a:xfrm>
              <a:off x="7076603" y="1844598"/>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90AA00">
                  <a:alpha val="100000"/>
                </a:srgbClr>
              </a:solidFill>
              <a:prstDash val="solid"/>
              <a:round/>
            </a:ln>
          </p:spPr>
          <p:txBody>
            <a:bodyPr/>
            <a:lstStyle/>
            <a:p/>
          </p:txBody>
        </p:sp>
        <p:sp>
          <p:nvSpPr>
            <p:cNvPr id="4548" name="pl4548"/>
            <p:cNvSpPr/>
            <p:nvPr/>
          </p:nvSpPr>
          <p:spPr>
            <a:xfrm>
              <a:off x="7031761" y="1878016"/>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549" name="tx4549"/>
            <p:cNvSpPr/>
            <p:nvPr/>
          </p:nvSpPr>
          <p:spPr>
            <a:xfrm>
              <a:off x="7046458" y="170137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550" name="tx4550"/>
            <p:cNvSpPr/>
            <p:nvPr/>
          </p:nvSpPr>
          <p:spPr>
            <a:xfrm>
              <a:off x="7225827" y="170137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551" name="tx4551"/>
            <p:cNvSpPr/>
            <p:nvPr/>
          </p:nvSpPr>
          <p:spPr>
            <a:xfrm>
              <a:off x="7405196" y="170137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552" name="tx4552"/>
            <p:cNvSpPr/>
            <p:nvPr/>
          </p:nvSpPr>
          <p:spPr>
            <a:xfrm>
              <a:off x="7584566" y="1681376"/>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4553" name="tx4553"/>
            <p:cNvSpPr/>
            <p:nvPr/>
          </p:nvSpPr>
          <p:spPr>
            <a:xfrm>
              <a:off x="7763935" y="1681376"/>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4554" name="tx4554"/>
            <p:cNvSpPr/>
            <p:nvPr/>
          </p:nvSpPr>
          <p:spPr>
            <a:xfrm>
              <a:off x="7943304" y="170137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555" name="rc4555"/>
            <p:cNvSpPr/>
            <p:nvPr/>
          </p:nvSpPr>
          <p:spPr>
            <a:xfrm>
              <a:off x="7031761" y="2179176"/>
              <a:ext cx="986530" cy="367596"/>
            </a:xfrm>
            <a:prstGeom prst="rect">
              <a:avLst/>
            </a:prstGeom>
            <a:solidFill>
              <a:srgbClr val="EBEBEB">
                <a:alpha val="100000"/>
              </a:srgbClr>
            </a:solidFill>
          </p:spPr>
          <p:txBody>
            <a:bodyPr/>
            <a:lstStyle/>
            <a:p/>
          </p:txBody>
        </p:sp>
        <p:sp>
          <p:nvSpPr>
            <p:cNvPr id="4556" name="pl4556"/>
            <p:cNvSpPr/>
            <p:nvPr/>
          </p:nvSpPr>
          <p:spPr>
            <a:xfrm>
              <a:off x="7031761" y="244651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557" name="pl4557"/>
            <p:cNvSpPr/>
            <p:nvPr/>
          </p:nvSpPr>
          <p:spPr>
            <a:xfrm>
              <a:off x="7031761" y="227943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558" name="pl4558"/>
            <p:cNvSpPr/>
            <p:nvPr/>
          </p:nvSpPr>
          <p:spPr>
            <a:xfrm>
              <a:off x="7166288"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559" name="pl4559"/>
            <p:cNvSpPr/>
            <p:nvPr/>
          </p:nvSpPr>
          <p:spPr>
            <a:xfrm>
              <a:off x="7345657"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560" name="pl4560"/>
            <p:cNvSpPr/>
            <p:nvPr/>
          </p:nvSpPr>
          <p:spPr>
            <a:xfrm>
              <a:off x="7525026"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561" name="pl4561"/>
            <p:cNvSpPr/>
            <p:nvPr/>
          </p:nvSpPr>
          <p:spPr>
            <a:xfrm>
              <a:off x="7704395"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562" name="pl4562"/>
            <p:cNvSpPr/>
            <p:nvPr/>
          </p:nvSpPr>
          <p:spPr>
            <a:xfrm>
              <a:off x="7883764"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563" name="pl4563"/>
            <p:cNvSpPr/>
            <p:nvPr/>
          </p:nvSpPr>
          <p:spPr>
            <a:xfrm>
              <a:off x="7031761" y="253006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564" name="pl4564"/>
            <p:cNvSpPr/>
            <p:nvPr/>
          </p:nvSpPr>
          <p:spPr>
            <a:xfrm>
              <a:off x="7031761" y="236297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565" name="pl4565"/>
            <p:cNvSpPr/>
            <p:nvPr/>
          </p:nvSpPr>
          <p:spPr>
            <a:xfrm>
              <a:off x="7031761" y="219588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566" name="pl4566"/>
            <p:cNvSpPr/>
            <p:nvPr/>
          </p:nvSpPr>
          <p:spPr>
            <a:xfrm>
              <a:off x="7076603"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567" name="pl4567"/>
            <p:cNvSpPr/>
            <p:nvPr/>
          </p:nvSpPr>
          <p:spPr>
            <a:xfrm>
              <a:off x="7255972"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568" name="pl4568"/>
            <p:cNvSpPr/>
            <p:nvPr/>
          </p:nvSpPr>
          <p:spPr>
            <a:xfrm>
              <a:off x="7435341"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569" name="pl4569"/>
            <p:cNvSpPr/>
            <p:nvPr/>
          </p:nvSpPr>
          <p:spPr>
            <a:xfrm>
              <a:off x="7614710"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570" name="pl4570"/>
            <p:cNvSpPr/>
            <p:nvPr/>
          </p:nvSpPr>
          <p:spPr>
            <a:xfrm>
              <a:off x="7794080"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571" name="pl4571"/>
            <p:cNvSpPr/>
            <p:nvPr/>
          </p:nvSpPr>
          <p:spPr>
            <a:xfrm>
              <a:off x="7973449"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572" name="pl4572"/>
            <p:cNvSpPr/>
            <p:nvPr/>
          </p:nvSpPr>
          <p:spPr>
            <a:xfrm>
              <a:off x="7076603" y="2510013"/>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4573" name="pl4573"/>
            <p:cNvSpPr/>
            <p:nvPr/>
          </p:nvSpPr>
          <p:spPr>
            <a:xfrm>
              <a:off x="7076603" y="2530064"/>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4574" name="pl4574"/>
            <p:cNvSpPr/>
            <p:nvPr/>
          </p:nvSpPr>
          <p:spPr>
            <a:xfrm>
              <a:off x="7076603" y="2523380"/>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575" name="pl4575"/>
            <p:cNvSpPr/>
            <p:nvPr/>
          </p:nvSpPr>
          <p:spPr>
            <a:xfrm>
              <a:off x="7076603" y="2503329"/>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4576" name="pl4576"/>
            <p:cNvSpPr/>
            <p:nvPr/>
          </p:nvSpPr>
          <p:spPr>
            <a:xfrm>
              <a:off x="7076603" y="2503329"/>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577" name="pl4577"/>
            <p:cNvSpPr/>
            <p:nvPr/>
          </p:nvSpPr>
          <p:spPr>
            <a:xfrm>
              <a:off x="7076603" y="2456544"/>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4578" name="pl4578"/>
            <p:cNvSpPr/>
            <p:nvPr/>
          </p:nvSpPr>
          <p:spPr>
            <a:xfrm>
              <a:off x="7076603" y="2436494"/>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4579" name="pl4579"/>
            <p:cNvSpPr/>
            <p:nvPr/>
          </p:nvSpPr>
          <p:spPr>
            <a:xfrm>
              <a:off x="7076603" y="2523380"/>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4580" name="pl4580"/>
            <p:cNvSpPr/>
            <p:nvPr/>
          </p:nvSpPr>
          <p:spPr>
            <a:xfrm>
              <a:off x="7076603" y="2483279"/>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4581" name="pl4581"/>
            <p:cNvSpPr/>
            <p:nvPr/>
          </p:nvSpPr>
          <p:spPr>
            <a:xfrm>
              <a:off x="7076603" y="2523380"/>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582" name="pl4582"/>
            <p:cNvSpPr/>
            <p:nvPr/>
          </p:nvSpPr>
          <p:spPr>
            <a:xfrm>
              <a:off x="7076603"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83" name="pl4583"/>
            <p:cNvSpPr/>
            <p:nvPr/>
          </p:nvSpPr>
          <p:spPr>
            <a:xfrm>
              <a:off x="7076603" y="2510013"/>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84" name="pl4584"/>
            <p:cNvSpPr/>
            <p:nvPr/>
          </p:nvSpPr>
          <p:spPr>
            <a:xfrm>
              <a:off x="7076603" y="2510013"/>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585" name="pl4585"/>
            <p:cNvSpPr/>
            <p:nvPr/>
          </p:nvSpPr>
          <p:spPr>
            <a:xfrm>
              <a:off x="7076603" y="2496646"/>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4586" name="pl4586"/>
            <p:cNvSpPr/>
            <p:nvPr/>
          </p:nvSpPr>
          <p:spPr>
            <a:xfrm>
              <a:off x="7076603" y="2489962"/>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4587" name="pl4587"/>
            <p:cNvSpPr/>
            <p:nvPr/>
          </p:nvSpPr>
          <p:spPr>
            <a:xfrm>
              <a:off x="7076603" y="2510013"/>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88" name="pl4588"/>
            <p:cNvSpPr/>
            <p:nvPr/>
          </p:nvSpPr>
          <p:spPr>
            <a:xfrm>
              <a:off x="7076603" y="2496646"/>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4589" name="pl4589"/>
            <p:cNvSpPr/>
            <p:nvPr/>
          </p:nvSpPr>
          <p:spPr>
            <a:xfrm>
              <a:off x="7076603" y="2523380"/>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90" name="pl4590"/>
            <p:cNvSpPr/>
            <p:nvPr/>
          </p:nvSpPr>
          <p:spPr>
            <a:xfrm>
              <a:off x="7076603" y="252338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91" name="pl4591"/>
            <p:cNvSpPr/>
            <p:nvPr/>
          </p:nvSpPr>
          <p:spPr>
            <a:xfrm>
              <a:off x="7076603" y="2469912"/>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4592" name="pl4592"/>
            <p:cNvSpPr/>
            <p:nvPr/>
          </p:nvSpPr>
          <p:spPr>
            <a:xfrm>
              <a:off x="7076603" y="251001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93" name="pl4593"/>
            <p:cNvSpPr/>
            <p:nvPr/>
          </p:nvSpPr>
          <p:spPr>
            <a:xfrm>
              <a:off x="7076603" y="2483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94" name="pl4594"/>
            <p:cNvSpPr/>
            <p:nvPr/>
          </p:nvSpPr>
          <p:spPr>
            <a:xfrm>
              <a:off x="7076603"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95" name="pl4595"/>
            <p:cNvSpPr/>
            <p:nvPr/>
          </p:nvSpPr>
          <p:spPr>
            <a:xfrm>
              <a:off x="7076603" y="2503329"/>
              <a:ext cx="896845" cy="26734"/>
            </a:xfrm>
            <a:custGeom>
              <a:avLst/>
              <a:pathLst>
                <a:path w="896845" h="26734">
                  <a:moveTo>
                    <a:pt x="0" y="0"/>
                  </a:moveTo>
                  <a:lnTo>
                    <a:pt x="179369" y="26734"/>
                  </a:lnTo>
                  <a:lnTo>
                    <a:pt x="358738" y="26734"/>
                  </a:lnTo>
                  <a:lnTo>
                    <a:pt x="538107" y="26734"/>
                  </a:lnTo>
                  <a:lnTo>
                    <a:pt x="717476" y="26734"/>
                  </a:lnTo>
                  <a:lnTo>
                    <a:pt x="896845" y="26734"/>
                  </a:lnTo>
                </a:path>
              </a:pathLst>
            </a:custGeom>
            <a:ln w="35231" cap="flat">
              <a:solidFill>
                <a:srgbClr val="BEBEBE">
                  <a:alpha val="69803"/>
                </a:srgbClr>
              </a:solidFill>
              <a:prstDash val="solid"/>
              <a:round/>
            </a:ln>
          </p:spPr>
          <p:txBody>
            <a:bodyPr/>
            <a:lstStyle/>
            <a:p/>
          </p:txBody>
        </p:sp>
        <p:sp>
          <p:nvSpPr>
            <p:cNvPr id="4596" name="pl4596"/>
            <p:cNvSpPr/>
            <p:nvPr/>
          </p:nvSpPr>
          <p:spPr>
            <a:xfrm>
              <a:off x="7076603"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97" name="pl4597"/>
            <p:cNvSpPr/>
            <p:nvPr/>
          </p:nvSpPr>
          <p:spPr>
            <a:xfrm>
              <a:off x="7076603" y="2489962"/>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4598" name="pl4598"/>
            <p:cNvSpPr/>
            <p:nvPr/>
          </p:nvSpPr>
          <p:spPr>
            <a:xfrm>
              <a:off x="7076603" y="2483279"/>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4599" name="pl4599"/>
            <p:cNvSpPr/>
            <p:nvPr/>
          </p:nvSpPr>
          <p:spPr>
            <a:xfrm>
              <a:off x="7076603" y="252338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00" name="pl4600"/>
            <p:cNvSpPr/>
            <p:nvPr/>
          </p:nvSpPr>
          <p:spPr>
            <a:xfrm>
              <a:off x="7076603" y="2510013"/>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4601" name="pl4601"/>
            <p:cNvSpPr/>
            <p:nvPr/>
          </p:nvSpPr>
          <p:spPr>
            <a:xfrm>
              <a:off x="7076603" y="2516697"/>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4602" name="pl4602"/>
            <p:cNvSpPr/>
            <p:nvPr/>
          </p:nvSpPr>
          <p:spPr>
            <a:xfrm>
              <a:off x="7076603" y="2476595"/>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4603" name="pl4603"/>
            <p:cNvSpPr/>
            <p:nvPr/>
          </p:nvSpPr>
          <p:spPr>
            <a:xfrm>
              <a:off x="7076603" y="2503329"/>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4604" name="pl4604"/>
            <p:cNvSpPr/>
            <p:nvPr/>
          </p:nvSpPr>
          <p:spPr>
            <a:xfrm>
              <a:off x="7076603" y="2503329"/>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605" name="pl4605"/>
            <p:cNvSpPr/>
            <p:nvPr/>
          </p:nvSpPr>
          <p:spPr>
            <a:xfrm>
              <a:off x="7076603"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06" name="pl4606"/>
            <p:cNvSpPr/>
            <p:nvPr/>
          </p:nvSpPr>
          <p:spPr>
            <a:xfrm>
              <a:off x="7076603" y="2516697"/>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4607" name="pl4607"/>
            <p:cNvSpPr/>
            <p:nvPr/>
          </p:nvSpPr>
          <p:spPr>
            <a:xfrm>
              <a:off x="7076603"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08" name="pl4608"/>
            <p:cNvSpPr/>
            <p:nvPr/>
          </p:nvSpPr>
          <p:spPr>
            <a:xfrm>
              <a:off x="7076603" y="2469912"/>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4609" name="pl4609"/>
            <p:cNvSpPr/>
            <p:nvPr/>
          </p:nvSpPr>
          <p:spPr>
            <a:xfrm>
              <a:off x="7076603" y="2496646"/>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4610" name="pl4610"/>
            <p:cNvSpPr/>
            <p:nvPr/>
          </p:nvSpPr>
          <p:spPr>
            <a:xfrm>
              <a:off x="7076603" y="2496646"/>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611" name="pl4611"/>
            <p:cNvSpPr/>
            <p:nvPr/>
          </p:nvSpPr>
          <p:spPr>
            <a:xfrm>
              <a:off x="7076603" y="2510013"/>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4612" name="pl4612"/>
            <p:cNvSpPr/>
            <p:nvPr/>
          </p:nvSpPr>
          <p:spPr>
            <a:xfrm>
              <a:off x="7076603"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13" name="pl4613"/>
            <p:cNvSpPr/>
            <p:nvPr/>
          </p:nvSpPr>
          <p:spPr>
            <a:xfrm>
              <a:off x="7076603" y="2496646"/>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4614" name="pl4614"/>
            <p:cNvSpPr/>
            <p:nvPr/>
          </p:nvSpPr>
          <p:spPr>
            <a:xfrm>
              <a:off x="7076603" y="2362974"/>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4615" name="pl4615"/>
            <p:cNvSpPr/>
            <p:nvPr/>
          </p:nvSpPr>
          <p:spPr>
            <a:xfrm>
              <a:off x="7076603" y="2496646"/>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16" name="pl4616"/>
            <p:cNvSpPr/>
            <p:nvPr/>
          </p:nvSpPr>
          <p:spPr>
            <a:xfrm>
              <a:off x="7076603"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17" name="pl4617"/>
            <p:cNvSpPr/>
            <p:nvPr/>
          </p:nvSpPr>
          <p:spPr>
            <a:xfrm>
              <a:off x="7076603" y="2483279"/>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4618" name="pl4618"/>
            <p:cNvSpPr/>
            <p:nvPr/>
          </p:nvSpPr>
          <p:spPr>
            <a:xfrm>
              <a:off x="7076603"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19" name="pl4619"/>
            <p:cNvSpPr/>
            <p:nvPr/>
          </p:nvSpPr>
          <p:spPr>
            <a:xfrm>
              <a:off x="7076603" y="2456544"/>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4620" name="pl4620"/>
            <p:cNvSpPr/>
            <p:nvPr/>
          </p:nvSpPr>
          <p:spPr>
            <a:xfrm>
              <a:off x="7076603"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21" name="pl4621"/>
            <p:cNvSpPr/>
            <p:nvPr/>
          </p:nvSpPr>
          <p:spPr>
            <a:xfrm>
              <a:off x="7076603" y="2516697"/>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4622" name="pl4622"/>
            <p:cNvSpPr/>
            <p:nvPr/>
          </p:nvSpPr>
          <p:spPr>
            <a:xfrm>
              <a:off x="7076603" y="2503329"/>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4623" name="pl4623"/>
            <p:cNvSpPr/>
            <p:nvPr/>
          </p:nvSpPr>
          <p:spPr>
            <a:xfrm>
              <a:off x="7076603" y="2523380"/>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624" name="pl4624"/>
            <p:cNvSpPr/>
            <p:nvPr/>
          </p:nvSpPr>
          <p:spPr>
            <a:xfrm>
              <a:off x="7076603" y="2496646"/>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4625" name="pl4625"/>
            <p:cNvSpPr/>
            <p:nvPr/>
          </p:nvSpPr>
          <p:spPr>
            <a:xfrm>
              <a:off x="7076603" y="2516697"/>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4626" name="pl4626"/>
            <p:cNvSpPr/>
            <p:nvPr/>
          </p:nvSpPr>
          <p:spPr>
            <a:xfrm>
              <a:off x="7076603" y="2510013"/>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4627" name="pl4627"/>
            <p:cNvSpPr/>
            <p:nvPr/>
          </p:nvSpPr>
          <p:spPr>
            <a:xfrm>
              <a:off x="7076603" y="2483279"/>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4628" name="pl4628"/>
            <p:cNvSpPr/>
            <p:nvPr/>
          </p:nvSpPr>
          <p:spPr>
            <a:xfrm>
              <a:off x="7076603" y="2496646"/>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4629" name="pl4629"/>
            <p:cNvSpPr/>
            <p:nvPr/>
          </p:nvSpPr>
          <p:spPr>
            <a:xfrm>
              <a:off x="7076603" y="2516697"/>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630" name="pl4630"/>
            <p:cNvSpPr/>
            <p:nvPr/>
          </p:nvSpPr>
          <p:spPr>
            <a:xfrm>
              <a:off x="7076603" y="2516697"/>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4631" name="pl4631"/>
            <p:cNvSpPr/>
            <p:nvPr/>
          </p:nvSpPr>
          <p:spPr>
            <a:xfrm>
              <a:off x="7076603" y="2503329"/>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4632" name="pl4632"/>
            <p:cNvSpPr/>
            <p:nvPr/>
          </p:nvSpPr>
          <p:spPr>
            <a:xfrm>
              <a:off x="7076603" y="2516697"/>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633" name="pl4633"/>
            <p:cNvSpPr/>
            <p:nvPr/>
          </p:nvSpPr>
          <p:spPr>
            <a:xfrm>
              <a:off x="7076603" y="2496646"/>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634" name="pl4634"/>
            <p:cNvSpPr/>
            <p:nvPr/>
          </p:nvSpPr>
          <p:spPr>
            <a:xfrm>
              <a:off x="7076603" y="2503329"/>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635" name="pl4635"/>
            <p:cNvSpPr/>
            <p:nvPr/>
          </p:nvSpPr>
          <p:spPr>
            <a:xfrm>
              <a:off x="7076603" y="2483279"/>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4636" name="pl4636"/>
            <p:cNvSpPr/>
            <p:nvPr/>
          </p:nvSpPr>
          <p:spPr>
            <a:xfrm>
              <a:off x="7076603" y="2510013"/>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4637" name="pl4637"/>
            <p:cNvSpPr/>
            <p:nvPr/>
          </p:nvSpPr>
          <p:spPr>
            <a:xfrm>
              <a:off x="7076603" y="2530064"/>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4638" name="pl4638"/>
            <p:cNvSpPr/>
            <p:nvPr/>
          </p:nvSpPr>
          <p:spPr>
            <a:xfrm>
              <a:off x="7076603"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00BC53">
                  <a:alpha val="100000"/>
                </a:srgbClr>
              </a:solidFill>
              <a:prstDash val="solid"/>
              <a:round/>
            </a:ln>
          </p:spPr>
          <p:txBody>
            <a:bodyPr/>
            <a:lstStyle/>
            <a:p/>
          </p:txBody>
        </p:sp>
        <p:sp>
          <p:nvSpPr>
            <p:cNvPr id="4639" name="pl4639"/>
            <p:cNvSpPr/>
            <p:nvPr/>
          </p:nvSpPr>
          <p:spPr>
            <a:xfrm>
              <a:off x="7031761" y="2530064"/>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640" name="tx4640"/>
            <p:cNvSpPr/>
            <p:nvPr/>
          </p:nvSpPr>
          <p:spPr>
            <a:xfrm>
              <a:off x="7046458" y="236546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641" name="tx4641"/>
            <p:cNvSpPr/>
            <p:nvPr/>
          </p:nvSpPr>
          <p:spPr>
            <a:xfrm>
              <a:off x="7225827" y="236546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642" name="tx4642"/>
            <p:cNvSpPr/>
            <p:nvPr/>
          </p:nvSpPr>
          <p:spPr>
            <a:xfrm>
              <a:off x="7405196" y="236546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643" name="tx4643"/>
            <p:cNvSpPr/>
            <p:nvPr/>
          </p:nvSpPr>
          <p:spPr>
            <a:xfrm>
              <a:off x="7584566" y="236546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644" name="tx4644"/>
            <p:cNvSpPr/>
            <p:nvPr/>
          </p:nvSpPr>
          <p:spPr>
            <a:xfrm>
              <a:off x="7763935" y="236546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645" name="tx4645"/>
            <p:cNvSpPr/>
            <p:nvPr/>
          </p:nvSpPr>
          <p:spPr>
            <a:xfrm>
              <a:off x="7943304" y="236546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646" name="rc4646"/>
            <p:cNvSpPr/>
            <p:nvPr/>
          </p:nvSpPr>
          <p:spPr>
            <a:xfrm>
              <a:off x="7031761" y="2831224"/>
              <a:ext cx="986530" cy="367596"/>
            </a:xfrm>
            <a:prstGeom prst="rect">
              <a:avLst/>
            </a:prstGeom>
            <a:solidFill>
              <a:srgbClr val="EBEBEB">
                <a:alpha val="100000"/>
              </a:srgbClr>
            </a:solidFill>
          </p:spPr>
          <p:txBody>
            <a:bodyPr/>
            <a:lstStyle/>
            <a:p/>
          </p:txBody>
        </p:sp>
        <p:sp>
          <p:nvSpPr>
            <p:cNvPr id="4647" name="pl4647"/>
            <p:cNvSpPr/>
            <p:nvPr/>
          </p:nvSpPr>
          <p:spPr>
            <a:xfrm>
              <a:off x="7031761" y="309856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648" name="pl4648"/>
            <p:cNvSpPr/>
            <p:nvPr/>
          </p:nvSpPr>
          <p:spPr>
            <a:xfrm>
              <a:off x="7031761" y="293147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649" name="pl4649"/>
            <p:cNvSpPr/>
            <p:nvPr/>
          </p:nvSpPr>
          <p:spPr>
            <a:xfrm>
              <a:off x="7166288"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50" name="pl4650"/>
            <p:cNvSpPr/>
            <p:nvPr/>
          </p:nvSpPr>
          <p:spPr>
            <a:xfrm>
              <a:off x="7345657"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51" name="pl4651"/>
            <p:cNvSpPr/>
            <p:nvPr/>
          </p:nvSpPr>
          <p:spPr>
            <a:xfrm>
              <a:off x="7525026"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52" name="pl4652"/>
            <p:cNvSpPr/>
            <p:nvPr/>
          </p:nvSpPr>
          <p:spPr>
            <a:xfrm>
              <a:off x="7704395"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53" name="pl4653"/>
            <p:cNvSpPr/>
            <p:nvPr/>
          </p:nvSpPr>
          <p:spPr>
            <a:xfrm>
              <a:off x="7883764"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54" name="pl4654"/>
            <p:cNvSpPr/>
            <p:nvPr/>
          </p:nvSpPr>
          <p:spPr>
            <a:xfrm>
              <a:off x="7031761" y="318211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655" name="pl4655"/>
            <p:cNvSpPr/>
            <p:nvPr/>
          </p:nvSpPr>
          <p:spPr>
            <a:xfrm>
              <a:off x="7031761" y="301502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656" name="pl4656"/>
            <p:cNvSpPr/>
            <p:nvPr/>
          </p:nvSpPr>
          <p:spPr>
            <a:xfrm>
              <a:off x="7031761" y="284793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657" name="pl4657"/>
            <p:cNvSpPr/>
            <p:nvPr/>
          </p:nvSpPr>
          <p:spPr>
            <a:xfrm>
              <a:off x="7076603"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658" name="pl4658"/>
            <p:cNvSpPr/>
            <p:nvPr/>
          </p:nvSpPr>
          <p:spPr>
            <a:xfrm>
              <a:off x="7255972"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659" name="pl4659"/>
            <p:cNvSpPr/>
            <p:nvPr/>
          </p:nvSpPr>
          <p:spPr>
            <a:xfrm>
              <a:off x="7435341"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660" name="pl4660"/>
            <p:cNvSpPr/>
            <p:nvPr/>
          </p:nvSpPr>
          <p:spPr>
            <a:xfrm>
              <a:off x="7614710"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661" name="pl4661"/>
            <p:cNvSpPr/>
            <p:nvPr/>
          </p:nvSpPr>
          <p:spPr>
            <a:xfrm>
              <a:off x="7794080"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662" name="pl4662"/>
            <p:cNvSpPr/>
            <p:nvPr/>
          </p:nvSpPr>
          <p:spPr>
            <a:xfrm>
              <a:off x="7973449"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663" name="pl4663"/>
            <p:cNvSpPr/>
            <p:nvPr/>
          </p:nvSpPr>
          <p:spPr>
            <a:xfrm>
              <a:off x="7076603" y="3162061"/>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4664" name="pl4664"/>
            <p:cNvSpPr/>
            <p:nvPr/>
          </p:nvSpPr>
          <p:spPr>
            <a:xfrm>
              <a:off x="7076603" y="3155377"/>
              <a:ext cx="896845" cy="6683"/>
            </a:xfrm>
            <a:custGeom>
              <a:avLst/>
              <a:pathLst>
                <a:path w="896845" h="6683">
                  <a:moveTo>
                    <a:pt x="0" y="6683"/>
                  </a:moveTo>
                  <a:lnTo>
                    <a:pt x="179369" y="0"/>
                  </a:lnTo>
                  <a:lnTo>
                    <a:pt x="358738" y="0"/>
                  </a:lnTo>
                  <a:lnTo>
                    <a:pt x="538107" y="6683"/>
                  </a:lnTo>
                  <a:lnTo>
                    <a:pt x="717476" y="6683"/>
                  </a:lnTo>
                  <a:lnTo>
                    <a:pt x="896845" y="6683"/>
                  </a:lnTo>
                </a:path>
              </a:pathLst>
            </a:custGeom>
            <a:ln w="40651" cap="flat">
              <a:solidFill>
                <a:srgbClr val="BEBEBE">
                  <a:alpha val="69803"/>
                </a:srgbClr>
              </a:solidFill>
              <a:prstDash val="solid"/>
              <a:round/>
            </a:ln>
          </p:spPr>
          <p:txBody>
            <a:bodyPr/>
            <a:lstStyle/>
            <a:p/>
          </p:txBody>
        </p:sp>
        <p:sp>
          <p:nvSpPr>
            <p:cNvPr id="4665" name="pl4665"/>
            <p:cNvSpPr/>
            <p:nvPr/>
          </p:nvSpPr>
          <p:spPr>
            <a:xfrm>
              <a:off x="7076603" y="3175428"/>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666" name="pl4666"/>
            <p:cNvSpPr/>
            <p:nvPr/>
          </p:nvSpPr>
          <p:spPr>
            <a:xfrm>
              <a:off x="7076603" y="3155377"/>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4667" name="pl4667"/>
            <p:cNvSpPr/>
            <p:nvPr/>
          </p:nvSpPr>
          <p:spPr>
            <a:xfrm>
              <a:off x="7076603" y="3155377"/>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668" name="pl4668"/>
            <p:cNvSpPr/>
            <p:nvPr/>
          </p:nvSpPr>
          <p:spPr>
            <a:xfrm>
              <a:off x="7076603" y="3108592"/>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4669" name="pl4669"/>
            <p:cNvSpPr/>
            <p:nvPr/>
          </p:nvSpPr>
          <p:spPr>
            <a:xfrm>
              <a:off x="7076603" y="3088542"/>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4670" name="pl4670"/>
            <p:cNvSpPr/>
            <p:nvPr/>
          </p:nvSpPr>
          <p:spPr>
            <a:xfrm>
              <a:off x="7076603" y="3175428"/>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4671" name="pl4671"/>
            <p:cNvSpPr/>
            <p:nvPr/>
          </p:nvSpPr>
          <p:spPr>
            <a:xfrm>
              <a:off x="7076603" y="3135327"/>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4672" name="pl4672"/>
            <p:cNvSpPr/>
            <p:nvPr/>
          </p:nvSpPr>
          <p:spPr>
            <a:xfrm>
              <a:off x="7076603" y="3175428"/>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673" name="pl4673"/>
            <p:cNvSpPr/>
            <p:nvPr/>
          </p:nvSpPr>
          <p:spPr>
            <a:xfrm>
              <a:off x="7076603"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74" name="pl4674"/>
            <p:cNvSpPr/>
            <p:nvPr/>
          </p:nvSpPr>
          <p:spPr>
            <a:xfrm>
              <a:off x="7076603" y="3162061"/>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75" name="pl4675"/>
            <p:cNvSpPr/>
            <p:nvPr/>
          </p:nvSpPr>
          <p:spPr>
            <a:xfrm>
              <a:off x="7076603" y="3162061"/>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676" name="pl4676"/>
            <p:cNvSpPr/>
            <p:nvPr/>
          </p:nvSpPr>
          <p:spPr>
            <a:xfrm>
              <a:off x="7076603" y="3148694"/>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4677" name="pl4677"/>
            <p:cNvSpPr/>
            <p:nvPr/>
          </p:nvSpPr>
          <p:spPr>
            <a:xfrm>
              <a:off x="7076603" y="3142010"/>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4678" name="pl4678"/>
            <p:cNvSpPr/>
            <p:nvPr/>
          </p:nvSpPr>
          <p:spPr>
            <a:xfrm>
              <a:off x="7076603" y="3162061"/>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79" name="pl4679"/>
            <p:cNvSpPr/>
            <p:nvPr/>
          </p:nvSpPr>
          <p:spPr>
            <a:xfrm>
              <a:off x="7076603" y="3148694"/>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4680" name="pl4680"/>
            <p:cNvSpPr/>
            <p:nvPr/>
          </p:nvSpPr>
          <p:spPr>
            <a:xfrm>
              <a:off x="7076603" y="3175428"/>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81" name="pl4681"/>
            <p:cNvSpPr/>
            <p:nvPr/>
          </p:nvSpPr>
          <p:spPr>
            <a:xfrm>
              <a:off x="7076603" y="317542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82" name="pl4682"/>
            <p:cNvSpPr/>
            <p:nvPr/>
          </p:nvSpPr>
          <p:spPr>
            <a:xfrm>
              <a:off x="7076603" y="3121960"/>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4683" name="pl4683"/>
            <p:cNvSpPr/>
            <p:nvPr/>
          </p:nvSpPr>
          <p:spPr>
            <a:xfrm>
              <a:off x="7076603" y="316206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84" name="pl4684"/>
            <p:cNvSpPr/>
            <p:nvPr/>
          </p:nvSpPr>
          <p:spPr>
            <a:xfrm>
              <a:off x="7076603" y="313532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85" name="pl4685"/>
            <p:cNvSpPr/>
            <p:nvPr/>
          </p:nvSpPr>
          <p:spPr>
            <a:xfrm>
              <a:off x="7076603"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86" name="pl4686"/>
            <p:cNvSpPr/>
            <p:nvPr/>
          </p:nvSpPr>
          <p:spPr>
            <a:xfrm>
              <a:off x="7076603" y="3155377"/>
              <a:ext cx="896845" cy="26734"/>
            </a:xfrm>
            <a:custGeom>
              <a:avLst/>
              <a:pathLst>
                <a:path w="896845" h="26734">
                  <a:moveTo>
                    <a:pt x="0" y="0"/>
                  </a:moveTo>
                  <a:lnTo>
                    <a:pt x="179369" y="26734"/>
                  </a:lnTo>
                  <a:lnTo>
                    <a:pt x="358738" y="26734"/>
                  </a:lnTo>
                  <a:lnTo>
                    <a:pt x="538107" y="26734"/>
                  </a:lnTo>
                  <a:lnTo>
                    <a:pt x="717476" y="26734"/>
                  </a:lnTo>
                  <a:lnTo>
                    <a:pt x="896845" y="26734"/>
                  </a:lnTo>
                </a:path>
              </a:pathLst>
            </a:custGeom>
            <a:ln w="35231" cap="flat">
              <a:solidFill>
                <a:srgbClr val="BEBEBE">
                  <a:alpha val="69803"/>
                </a:srgbClr>
              </a:solidFill>
              <a:prstDash val="solid"/>
              <a:round/>
            </a:ln>
          </p:spPr>
          <p:txBody>
            <a:bodyPr/>
            <a:lstStyle/>
            <a:p/>
          </p:txBody>
        </p:sp>
        <p:sp>
          <p:nvSpPr>
            <p:cNvPr id="4687" name="pl4687"/>
            <p:cNvSpPr/>
            <p:nvPr/>
          </p:nvSpPr>
          <p:spPr>
            <a:xfrm>
              <a:off x="7076603"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88" name="pl4688"/>
            <p:cNvSpPr/>
            <p:nvPr/>
          </p:nvSpPr>
          <p:spPr>
            <a:xfrm>
              <a:off x="7076603" y="3142010"/>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4689" name="pl4689"/>
            <p:cNvSpPr/>
            <p:nvPr/>
          </p:nvSpPr>
          <p:spPr>
            <a:xfrm>
              <a:off x="7076603" y="3135327"/>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4690" name="pl4690"/>
            <p:cNvSpPr/>
            <p:nvPr/>
          </p:nvSpPr>
          <p:spPr>
            <a:xfrm>
              <a:off x="7076603" y="317542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91" name="pl4691"/>
            <p:cNvSpPr/>
            <p:nvPr/>
          </p:nvSpPr>
          <p:spPr>
            <a:xfrm>
              <a:off x="7076603" y="3162061"/>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4692" name="pl4692"/>
            <p:cNvSpPr/>
            <p:nvPr/>
          </p:nvSpPr>
          <p:spPr>
            <a:xfrm>
              <a:off x="7076603" y="3168745"/>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4693" name="pl4693"/>
            <p:cNvSpPr/>
            <p:nvPr/>
          </p:nvSpPr>
          <p:spPr>
            <a:xfrm>
              <a:off x="7076603" y="3128643"/>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4694" name="pl4694"/>
            <p:cNvSpPr/>
            <p:nvPr/>
          </p:nvSpPr>
          <p:spPr>
            <a:xfrm>
              <a:off x="7076603" y="3155377"/>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4695" name="pl4695"/>
            <p:cNvSpPr/>
            <p:nvPr/>
          </p:nvSpPr>
          <p:spPr>
            <a:xfrm>
              <a:off x="7076603" y="3155377"/>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696" name="pl4696"/>
            <p:cNvSpPr/>
            <p:nvPr/>
          </p:nvSpPr>
          <p:spPr>
            <a:xfrm>
              <a:off x="7076603"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97" name="pl4697"/>
            <p:cNvSpPr/>
            <p:nvPr/>
          </p:nvSpPr>
          <p:spPr>
            <a:xfrm>
              <a:off x="7076603" y="3168745"/>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4698" name="pl4698"/>
            <p:cNvSpPr/>
            <p:nvPr/>
          </p:nvSpPr>
          <p:spPr>
            <a:xfrm>
              <a:off x="7076603"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99" name="pl4699"/>
            <p:cNvSpPr/>
            <p:nvPr/>
          </p:nvSpPr>
          <p:spPr>
            <a:xfrm>
              <a:off x="7076603" y="3121960"/>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4700" name="pl4700"/>
            <p:cNvSpPr/>
            <p:nvPr/>
          </p:nvSpPr>
          <p:spPr>
            <a:xfrm>
              <a:off x="7076603" y="3148694"/>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4701" name="pl4701"/>
            <p:cNvSpPr/>
            <p:nvPr/>
          </p:nvSpPr>
          <p:spPr>
            <a:xfrm>
              <a:off x="7076603" y="3148694"/>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702" name="pl4702"/>
            <p:cNvSpPr/>
            <p:nvPr/>
          </p:nvSpPr>
          <p:spPr>
            <a:xfrm>
              <a:off x="7076603" y="3162061"/>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4703" name="pl4703"/>
            <p:cNvSpPr/>
            <p:nvPr/>
          </p:nvSpPr>
          <p:spPr>
            <a:xfrm>
              <a:off x="7076603"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04" name="pl4704"/>
            <p:cNvSpPr/>
            <p:nvPr/>
          </p:nvSpPr>
          <p:spPr>
            <a:xfrm>
              <a:off x="7076603" y="3148694"/>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4705" name="pl4705"/>
            <p:cNvSpPr/>
            <p:nvPr/>
          </p:nvSpPr>
          <p:spPr>
            <a:xfrm>
              <a:off x="7076603" y="3015022"/>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4706" name="pl4706"/>
            <p:cNvSpPr/>
            <p:nvPr/>
          </p:nvSpPr>
          <p:spPr>
            <a:xfrm>
              <a:off x="7076603" y="3148694"/>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07" name="pl4707"/>
            <p:cNvSpPr/>
            <p:nvPr/>
          </p:nvSpPr>
          <p:spPr>
            <a:xfrm>
              <a:off x="7076603"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08" name="pl4708"/>
            <p:cNvSpPr/>
            <p:nvPr/>
          </p:nvSpPr>
          <p:spPr>
            <a:xfrm>
              <a:off x="7076603" y="3135327"/>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4709" name="pl4709"/>
            <p:cNvSpPr/>
            <p:nvPr/>
          </p:nvSpPr>
          <p:spPr>
            <a:xfrm>
              <a:off x="7076603"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10" name="pl4710"/>
            <p:cNvSpPr/>
            <p:nvPr/>
          </p:nvSpPr>
          <p:spPr>
            <a:xfrm>
              <a:off x="7076603" y="3108592"/>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4711" name="pl4711"/>
            <p:cNvSpPr/>
            <p:nvPr/>
          </p:nvSpPr>
          <p:spPr>
            <a:xfrm>
              <a:off x="7076603"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12" name="pl4712"/>
            <p:cNvSpPr/>
            <p:nvPr/>
          </p:nvSpPr>
          <p:spPr>
            <a:xfrm>
              <a:off x="7076603" y="3168745"/>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4713" name="pl4713"/>
            <p:cNvSpPr/>
            <p:nvPr/>
          </p:nvSpPr>
          <p:spPr>
            <a:xfrm>
              <a:off x="7076603" y="3155377"/>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4714" name="pl4714"/>
            <p:cNvSpPr/>
            <p:nvPr/>
          </p:nvSpPr>
          <p:spPr>
            <a:xfrm>
              <a:off x="7076603" y="3175428"/>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715" name="pl4715"/>
            <p:cNvSpPr/>
            <p:nvPr/>
          </p:nvSpPr>
          <p:spPr>
            <a:xfrm>
              <a:off x="7076603" y="3148694"/>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4716" name="pl4716"/>
            <p:cNvSpPr/>
            <p:nvPr/>
          </p:nvSpPr>
          <p:spPr>
            <a:xfrm>
              <a:off x="7076603" y="3168745"/>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4717" name="pl4717"/>
            <p:cNvSpPr/>
            <p:nvPr/>
          </p:nvSpPr>
          <p:spPr>
            <a:xfrm>
              <a:off x="7076603" y="3162061"/>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4718" name="pl4718"/>
            <p:cNvSpPr/>
            <p:nvPr/>
          </p:nvSpPr>
          <p:spPr>
            <a:xfrm>
              <a:off x="7076603" y="3135327"/>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4719" name="pl4719"/>
            <p:cNvSpPr/>
            <p:nvPr/>
          </p:nvSpPr>
          <p:spPr>
            <a:xfrm>
              <a:off x="7076603" y="3148694"/>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4720" name="pl4720"/>
            <p:cNvSpPr/>
            <p:nvPr/>
          </p:nvSpPr>
          <p:spPr>
            <a:xfrm>
              <a:off x="7076603" y="3168745"/>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721" name="pl4721"/>
            <p:cNvSpPr/>
            <p:nvPr/>
          </p:nvSpPr>
          <p:spPr>
            <a:xfrm>
              <a:off x="7076603" y="3168745"/>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4722" name="pl4722"/>
            <p:cNvSpPr/>
            <p:nvPr/>
          </p:nvSpPr>
          <p:spPr>
            <a:xfrm>
              <a:off x="7076603" y="3155377"/>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4723" name="pl4723"/>
            <p:cNvSpPr/>
            <p:nvPr/>
          </p:nvSpPr>
          <p:spPr>
            <a:xfrm>
              <a:off x="7076603" y="3168745"/>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724" name="pl4724"/>
            <p:cNvSpPr/>
            <p:nvPr/>
          </p:nvSpPr>
          <p:spPr>
            <a:xfrm>
              <a:off x="7076603" y="314869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725" name="pl4725"/>
            <p:cNvSpPr/>
            <p:nvPr/>
          </p:nvSpPr>
          <p:spPr>
            <a:xfrm>
              <a:off x="7076603" y="3155377"/>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726" name="pl4726"/>
            <p:cNvSpPr/>
            <p:nvPr/>
          </p:nvSpPr>
          <p:spPr>
            <a:xfrm>
              <a:off x="7076603" y="3135327"/>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4727" name="pl4727"/>
            <p:cNvSpPr/>
            <p:nvPr/>
          </p:nvSpPr>
          <p:spPr>
            <a:xfrm>
              <a:off x="7076603" y="3162061"/>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4728" name="pl4728"/>
            <p:cNvSpPr/>
            <p:nvPr/>
          </p:nvSpPr>
          <p:spPr>
            <a:xfrm>
              <a:off x="7076603" y="3155377"/>
              <a:ext cx="896845" cy="6683"/>
            </a:xfrm>
            <a:custGeom>
              <a:avLst/>
              <a:pathLst>
                <a:path w="896845" h="6683">
                  <a:moveTo>
                    <a:pt x="0" y="6683"/>
                  </a:moveTo>
                  <a:lnTo>
                    <a:pt x="179369" y="0"/>
                  </a:lnTo>
                  <a:lnTo>
                    <a:pt x="358738" y="0"/>
                  </a:lnTo>
                  <a:lnTo>
                    <a:pt x="538107" y="6683"/>
                  </a:lnTo>
                  <a:lnTo>
                    <a:pt x="717476" y="6683"/>
                  </a:lnTo>
                  <a:lnTo>
                    <a:pt x="896845" y="6683"/>
                  </a:lnTo>
                </a:path>
              </a:pathLst>
            </a:custGeom>
            <a:ln w="40651" cap="flat">
              <a:solidFill>
                <a:srgbClr val="000000">
                  <a:alpha val="100000"/>
                </a:srgbClr>
              </a:solidFill>
              <a:prstDash val="solid"/>
              <a:round/>
            </a:ln>
          </p:spPr>
          <p:txBody>
            <a:bodyPr/>
            <a:lstStyle/>
            <a:p/>
          </p:txBody>
        </p:sp>
        <p:sp>
          <p:nvSpPr>
            <p:cNvPr id="4729" name="pl4729"/>
            <p:cNvSpPr/>
            <p:nvPr/>
          </p:nvSpPr>
          <p:spPr>
            <a:xfrm>
              <a:off x="7076603" y="3155377"/>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00C0BA">
                  <a:alpha val="100000"/>
                </a:srgbClr>
              </a:solidFill>
              <a:prstDash val="solid"/>
              <a:round/>
            </a:ln>
          </p:spPr>
          <p:txBody>
            <a:bodyPr/>
            <a:lstStyle/>
            <a:p/>
          </p:txBody>
        </p:sp>
        <p:sp>
          <p:nvSpPr>
            <p:cNvPr id="4730" name="pl4730"/>
            <p:cNvSpPr/>
            <p:nvPr/>
          </p:nvSpPr>
          <p:spPr>
            <a:xfrm>
              <a:off x="7031761" y="3182112"/>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731" name="tx4731"/>
            <p:cNvSpPr/>
            <p:nvPr/>
          </p:nvSpPr>
          <p:spPr>
            <a:xfrm>
              <a:off x="7046458" y="2997410"/>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732" name="tx4732"/>
            <p:cNvSpPr/>
            <p:nvPr/>
          </p:nvSpPr>
          <p:spPr>
            <a:xfrm>
              <a:off x="7225827" y="2992421"/>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4733" name="tx4733"/>
            <p:cNvSpPr/>
            <p:nvPr/>
          </p:nvSpPr>
          <p:spPr>
            <a:xfrm>
              <a:off x="7405196" y="2992421"/>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4734" name="tx4734"/>
            <p:cNvSpPr/>
            <p:nvPr/>
          </p:nvSpPr>
          <p:spPr>
            <a:xfrm>
              <a:off x="7584566" y="2997410"/>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735" name="tx4735"/>
            <p:cNvSpPr/>
            <p:nvPr/>
          </p:nvSpPr>
          <p:spPr>
            <a:xfrm>
              <a:off x="7763935" y="2997410"/>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736" name="tx4736"/>
            <p:cNvSpPr/>
            <p:nvPr/>
          </p:nvSpPr>
          <p:spPr>
            <a:xfrm>
              <a:off x="7943304" y="2997410"/>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737" name="rc4737"/>
            <p:cNvSpPr/>
            <p:nvPr/>
          </p:nvSpPr>
          <p:spPr>
            <a:xfrm>
              <a:off x="7031761" y="3483272"/>
              <a:ext cx="986530" cy="367596"/>
            </a:xfrm>
            <a:prstGeom prst="rect">
              <a:avLst/>
            </a:prstGeom>
            <a:solidFill>
              <a:srgbClr val="EBEBEB">
                <a:alpha val="100000"/>
              </a:srgbClr>
            </a:solidFill>
          </p:spPr>
          <p:txBody>
            <a:bodyPr/>
            <a:lstStyle/>
            <a:p/>
          </p:txBody>
        </p:sp>
        <p:sp>
          <p:nvSpPr>
            <p:cNvPr id="4738" name="pl4738"/>
            <p:cNvSpPr/>
            <p:nvPr/>
          </p:nvSpPr>
          <p:spPr>
            <a:xfrm>
              <a:off x="7031761" y="375061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739" name="pl4739"/>
            <p:cNvSpPr/>
            <p:nvPr/>
          </p:nvSpPr>
          <p:spPr>
            <a:xfrm>
              <a:off x="7031761" y="358352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740" name="pl4740"/>
            <p:cNvSpPr/>
            <p:nvPr/>
          </p:nvSpPr>
          <p:spPr>
            <a:xfrm>
              <a:off x="7166288"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741" name="pl4741"/>
            <p:cNvSpPr/>
            <p:nvPr/>
          </p:nvSpPr>
          <p:spPr>
            <a:xfrm>
              <a:off x="7345657"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742" name="pl4742"/>
            <p:cNvSpPr/>
            <p:nvPr/>
          </p:nvSpPr>
          <p:spPr>
            <a:xfrm>
              <a:off x="7525026"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743" name="pl4743"/>
            <p:cNvSpPr/>
            <p:nvPr/>
          </p:nvSpPr>
          <p:spPr>
            <a:xfrm>
              <a:off x="7704395"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744" name="pl4744"/>
            <p:cNvSpPr/>
            <p:nvPr/>
          </p:nvSpPr>
          <p:spPr>
            <a:xfrm>
              <a:off x="7883764"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745" name="pl4745"/>
            <p:cNvSpPr/>
            <p:nvPr/>
          </p:nvSpPr>
          <p:spPr>
            <a:xfrm>
              <a:off x="7031761" y="383416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746" name="pl4746"/>
            <p:cNvSpPr/>
            <p:nvPr/>
          </p:nvSpPr>
          <p:spPr>
            <a:xfrm>
              <a:off x="7031761" y="366707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747" name="pl4747"/>
            <p:cNvSpPr/>
            <p:nvPr/>
          </p:nvSpPr>
          <p:spPr>
            <a:xfrm>
              <a:off x="7031761" y="349998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748" name="pl4748"/>
            <p:cNvSpPr/>
            <p:nvPr/>
          </p:nvSpPr>
          <p:spPr>
            <a:xfrm>
              <a:off x="7076603"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49" name="pl4749"/>
            <p:cNvSpPr/>
            <p:nvPr/>
          </p:nvSpPr>
          <p:spPr>
            <a:xfrm>
              <a:off x="7255972"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50" name="pl4750"/>
            <p:cNvSpPr/>
            <p:nvPr/>
          </p:nvSpPr>
          <p:spPr>
            <a:xfrm>
              <a:off x="7435341"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51" name="pl4751"/>
            <p:cNvSpPr/>
            <p:nvPr/>
          </p:nvSpPr>
          <p:spPr>
            <a:xfrm>
              <a:off x="7614710"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52" name="pl4752"/>
            <p:cNvSpPr/>
            <p:nvPr/>
          </p:nvSpPr>
          <p:spPr>
            <a:xfrm>
              <a:off x="7794080"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53" name="pl4753"/>
            <p:cNvSpPr/>
            <p:nvPr/>
          </p:nvSpPr>
          <p:spPr>
            <a:xfrm>
              <a:off x="7973449"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54" name="pl4754"/>
            <p:cNvSpPr/>
            <p:nvPr/>
          </p:nvSpPr>
          <p:spPr>
            <a:xfrm>
              <a:off x="7076603" y="3814109"/>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4755" name="pl4755"/>
            <p:cNvSpPr/>
            <p:nvPr/>
          </p:nvSpPr>
          <p:spPr>
            <a:xfrm>
              <a:off x="7076603" y="3834160"/>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4756" name="pl4756"/>
            <p:cNvSpPr/>
            <p:nvPr/>
          </p:nvSpPr>
          <p:spPr>
            <a:xfrm>
              <a:off x="7076603" y="3827476"/>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757" name="pl4757"/>
            <p:cNvSpPr/>
            <p:nvPr/>
          </p:nvSpPr>
          <p:spPr>
            <a:xfrm>
              <a:off x="7076603" y="3807426"/>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4758" name="pl4758"/>
            <p:cNvSpPr/>
            <p:nvPr/>
          </p:nvSpPr>
          <p:spPr>
            <a:xfrm>
              <a:off x="7076603" y="3807426"/>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759" name="pl4759"/>
            <p:cNvSpPr/>
            <p:nvPr/>
          </p:nvSpPr>
          <p:spPr>
            <a:xfrm>
              <a:off x="7076603" y="3760641"/>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4760" name="pl4760"/>
            <p:cNvSpPr/>
            <p:nvPr/>
          </p:nvSpPr>
          <p:spPr>
            <a:xfrm>
              <a:off x="7076603" y="3740590"/>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4761" name="pl4761"/>
            <p:cNvSpPr/>
            <p:nvPr/>
          </p:nvSpPr>
          <p:spPr>
            <a:xfrm>
              <a:off x="7076603" y="3827476"/>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4762" name="pl4762"/>
            <p:cNvSpPr/>
            <p:nvPr/>
          </p:nvSpPr>
          <p:spPr>
            <a:xfrm>
              <a:off x="7076603" y="3787375"/>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4763" name="pl4763"/>
            <p:cNvSpPr/>
            <p:nvPr/>
          </p:nvSpPr>
          <p:spPr>
            <a:xfrm>
              <a:off x="7076603" y="3827476"/>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764" name="pl4764"/>
            <p:cNvSpPr/>
            <p:nvPr/>
          </p:nvSpPr>
          <p:spPr>
            <a:xfrm>
              <a:off x="7076603"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65" name="pl4765"/>
            <p:cNvSpPr/>
            <p:nvPr/>
          </p:nvSpPr>
          <p:spPr>
            <a:xfrm>
              <a:off x="7076603" y="3814109"/>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66" name="pl4766"/>
            <p:cNvSpPr/>
            <p:nvPr/>
          </p:nvSpPr>
          <p:spPr>
            <a:xfrm>
              <a:off x="7076603" y="3814109"/>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767" name="pl4767"/>
            <p:cNvSpPr/>
            <p:nvPr/>
          </p:nvSpPr>
          <p:spPr>
            <a:xfrm>
              <a:off x="7076603" y="3800742"/>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4768" name="pl4768"/>
            <p:cNvSpPr/>
            <p:nvPr/>
          </p:nvSpPr>
          <p:spPr>
            <a:xfrm>
              <a:off x="7076603" y="3794058"/>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4769" name="pl4769"/>
            <p:cNvSpPr/>
            <p:nvPr/>
          </p:nvSpPr>
          <p:spPr>
            <a:xfrm>
              <a:off x="7076603" y="3814109"/>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70" name="pl4770"/>
            <p:cNvSpPr/>
            <p:nvPr/>
          </p:nvSpPr>
          <p:spPr>
            <a:xfrm>
              <a:off x="7076603" y="3800742"/>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4771" name="pl4771"/>
            <p:cNvSpPr/>
            <p:nvPr/>
          </p:nvSpPr>
          <p:spPr>
            <a:xfrm>
              <a:off x="7076603" y="3827476"/>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72" name="pl4772"/>
            <p:cNvSpPr/>
            <p:nvPr/>
          </p:nvSpPr>
          <p:spPr>
            <a:xfrm>
              <a:off x="7076603" y="382747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73" name="pl4773"/>
            <p:cNvSpPr/>
            <p:nvPr/>
          </p:nvSpPr>
          <p:spPr>
            <a:xfrm>
              <a:off x="7076603" y="3774008"/>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4774" name="pl4774"/>
            <p:cNvSpPr/>
            <p:nvPr/>
          </p:nvSpPr>
          <p:spPr>
            <a:xfrm>
              <a:off x="7076603" y="381410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75" name="pl4775"/>
            <p:cNvSpPr/>
            <p:nvPr/>
          </p:nvSpPr>
          <p:spPr>
            <a:xfrm>
              <a:off x="7076603" y="378737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76" name="pl4776"/>
            <p:cNvSpPr/>
            <p:nvPr/>
          </p:nvSpPr>
          <p:spPr>
            <a:xfrm>
              <a:off x="7076603"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77" name="pl4777"/>
            <p:cNvSpPr/>
            <p:nvPr/>
          </p:nvSpPr>
          <p:spPr>
            <a:xfrm>
              <a:off x="7076603" y="3807426"/>
              <a:ext cx="896845" cy="26734"/>
            </a:xfrm>
            <a:custGeom>
              <a:avLst/>
              <a:pathLst>
                <a:path w="896845" h="26734">
                  <a:moveTo>
                    <a:pt x="0" y="0"/>
                  </a:moveTo>
                  <a:lnTo>
                    <a:pt x="179369" y="26734"/>
                  </a:lnTo>
                  <a:lnTo>
                    <a:pt x="358738" y="26734"/>
                  </a:lnTo>
                  <a:lnTo>
                    <a:pt x="538107" y="26734"/>
                  </a:lnTo>
                  <a:lnTo>
                    <a:pt x="717476" y="26734"/>
                  </a:lnTo>
                  <a:lnTo>
                    <a:pt x="896845" y="26734"/>
                  </a:lnTo>
                </a:path>
              </a:pathLst>
            </a:custGeom>
            <a:ln w="35231" cap="flat">
              <a:solidFill>
                <a:srgbClr val="BEBEBE">
                  <a:alpha val="69803"/>
                </a:srgbClr>
              </a:solidFill>
              <a:prstDash val="solid"/>
              <a:round/>
            </a:ln>
          </p:spPr>
          <p:txBody>
            <a:bodyPr/>
            <a:lstStyle/>
            <a:p/>
          </p:txBody>
        </p:sp>
        <p:sp>
          <p:nvSpPr>
            <p:cNvPr id="4778" name="pl4778"/>
            <p:cNvSpPr/>
            <p:nvPr/>
          </p:nvSpPr>
          <p:spPr>
            <a:xfrm>
              <a:off x="7076603"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79" name="pl4779"/>
            <p:cNvSpPr/>
            <p:nvPr/>
          </p:nvSpPr>
          <p:spPr>
            <a:xfrm>
              <a:off x="7076603" y="3794058"/>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4780" name="pl4780"/>
            <p:cNvSpPr/>
            <p:nvPr/>
          </p:nvSpPr>
          <p:spPr>
            <a:xfrm>
              <a:off x="7076603" y="3787375"/>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4781" name="pl4781"/>
            <p:cNvSpPr/>
            <p:nvPr/>
          </p:nvSpPr>
          <p:spPr>
            <a:xfrm>
              <a:off x="7076603" y="382747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82" name="pl4782"/>
            <p:cNvSpPr/>
            <p:nvPr/>
          </p:nvSpPr>
          <p:spPr>
            <a:xfrm>
              <a:off x="7076603" y="3814109"/>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4783" name="pl4783"/>
            <p:cNvSpPr/>
            <p:nvPr/>
          </p:nvSpPr>
          <p:spPr>
            <a:xfrm>
              <a:off x="7076603" y="3820793"/>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4784" name="pl4784"/>
            <p:cNvSpPr/>
            <p:nvPr/>
          </p:nvSpPr>
          <p:spPr>
            <a:xfrm>
              <a:off x="7076603" y="3780691"/>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4785" name="pl4785"/>
            <p:cNvSpPr/>
            <p:nvPr/>
          </p:nvSpPr>
          <p:spPr>
            <a:xfrm>
              <a:off x="7076603" y="3807426"/>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4786" name="pl4786"/>
            <p:cNvSpPr/>
            <p:nvPr/>
          </p:nvSpPr>
          <p:spPr>
            <a:xfrm>
              <a:off x="7076603" y="3807426"/>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787" name="pl4787"/>
            <p:cNvSpPr/>
            <p:nvPr/>
          </p:nvSpPr>
          <p:spPr>
            <a:xfrm>
              <a:off x="7076603"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88" name="pl4788"/>
            <p:cNvSpPr/>
            <p:nvPr/>
          </p:nvSpPr>
          <p:spPr>
            <a:xfrm>
              <a:off x="7076603" y="3820793"/>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4789" name="pl4789"/>
            <p:cNvSpPr/>
            <p:nvPr/>
          </p:nvSpPr>
          <p:spPr>
            <a:xfrm>
              <a:off x="7076603"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90" name="pl4790"/>
            <p:cNvSpPr/>
            <p:nvPr/>
          </p:nvSpPr>
          <p:spPr>
            <a:xfrm>
              <a:off x="7076603" y="3774008"/>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4791" name="pl4791"/>
            <p:cNvSpPr/>
            <p:nvPr/>
          </p:nvSpPr>
          <p:spPr>
            <a:xfrm>
              <a:off x="7076603" y="3800742"/>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4792" name="pl4792"/>
            <p:cNvSpPr/>
            <p:nvPr/>
          </p:nvSpPr>
          <p:spPr>
            <a:xfrm>
              <a:off x="7076603" y="3800742"/>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793" name="pl4793"/>
            <p:cNvSpPr/>
            <p:nvPr/>
          </p:nvSpPr>
          <p:spPr>
            <a:xfrm>
              <a:off x="7076603" y="3814109"/>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4794" name="pl4794"/>
            <p:cNvSpPr/>
            <p:nvPr/>
          </p:nvSpPr>
          <p:spPr>
            <a:xfrm>
              <a:off x="7076603"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95" name="pl4795"/>
            <p:cNvSpPr/>
            <p:nvPr/>
          </p:nvSpPr>
          <p:spPr>
            <a:xfrm>
              <a:off x="7076603" y="3800742"/>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4796" name="pl4796"/>
            <p:cNvSpPr/>
            <p:nvPr/>
          </p:nvSpPr>
          <p:spPr>
            <a:xfrm>
              <a:off x="7076603" y="3667070"/>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4797" name="pl4797"/>
            <p:cNvSpPr/>
            <p:nvPr/>
          </p:nvSpPr>
          <p:spPr>
            <a:xfrm>
              <a:off x="7076603" y="3800742"/>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98" name="pl4798"/>
            <p:cNvSpPr/>
            <p:nvPr/>
          </p:nvSpPr>
          <p:spPr>
            <a:xfrm>
              <a:off x="7076603"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99" name="pl4799"/>
            <p:cNvSpPr/>
            <p:nvPr/>
          </p:nvSpPr>
          <p:spPr>
            <a:xfrm>
              <a:off x="7076603" y="3787375"/>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4800" name="pl4800"/>
            <p:cNvSpPr/>
            <p:nvPr/>
          </p:nvSpPr>
          <p:spPr>
            <a:xfrm>
              <a:off x="7076603"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01" name="pl4801"/>
            <p:cNvSpPr/>
            <p:nvPr/>
          </p:nvSpPr>
          <p:spPr>
            <a:xfrm>
              <a:off x="7076603" y="3760641"/>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4802" name="pl4802"/>
            <p:cNvSpPr/>
            <p:nvPr/>
          </p:nvSpPr>
          <p:spPr>
            <a:xfrm>
              <a:off x="7076603"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03" name="pl4803"/>
            <p:cNvSpPr/>
            <p:nvPr/>
          </p:nvSpPr>
          <p:spPr>
            <a:xfrm>
              <a:off x="7076603" y="3820793"/>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4804" name="pl4804"/>
            <p:cNvSpPr/>
            <p:nvPr/>
          </p:nvSpPr>
          <p:spPr>
            <a:xfrm>
              <a:off x="7076603" y="3807426"/>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4805" name="pl4805"/>
            <p:cNvSpPr/>
            <p:nvPr/>
          </p:nvSpPr>
          <p:spPr>
            <a:xfrm>
              <a:off x="7076603" y="3827476"/>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806" name="pl4806"/>
            <p:cNvSpPr/>
            <p:nvPr/>
          </p:nvSpPr>
          <p:spPr>
            <a:xfrm>
              <a:off x="7076603" y="3800742"/>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4807" name="pl4807"/>
            <p:cNvSpPr/>
            <p:nvPr/>
          </p:nvSpPr>
          <p:spPr>
            <a:xfrm>
              <a:off x="7076603" y="3820793"/>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4808" name="pl4808"/>
            <p:cNvSpPr/>
            <p:nvPr/>
          </p:nvSpPr>
          <p:spPr>
            <a:xfrm>
              <a:off x="7076603" y="3814109"/>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4809" name="pl4809"/>
            <p:cNvSpPr/>
            <p:nvPr/>
          </p:nvSpPr>
          <p:spPr>
            <a:xfrm>
              <a:off x="7076603" y="3787375"/>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4810" name="pl4810"/>
            <p:cNvSpPr/>
            <p:nvPr/>
          </p:nvSpPr>
          <p:spPr>
            <a:xfrm>
              <a:off x="7076603" y="3800742"/>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4811" name="pl4811"/>
            <p:cNvSpPr/>
            <p:nvPr/>
          </p:nvSpPr>
          <p:spPr>
            <a:xfrm>
              <a:off x="7076603" y="3820793"/>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812" name="pl4812"/>
            <p:cNvSpPr/>
            <p:nvPr/>
          </p:nvSpPr>
          <p:spPr>
            <a:xfrm>
              <a:off x="7076603" y="3820793"/>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4813" name="pl4813"/>
            <p:cNvSpPr/>
            <p:nvPr/>
          </p:nvSpPr>
          <p:spPr>
            <a:xfrm>
              <a:off x="7076603" y="3807426"/>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4814" name="pl4814"/>
            <p:cNvSpPr/>
            <p:nvPr/>
          </p:nvSpPr>
          <p:spPr>
            <a:xfrm>
              <a:off x="7076603" y="3820793"/>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815" name="pl4815"/>
            <p:cNvSpPr/>
            <p:nvPr/>
          </p:nvSpPr>
          <p:spPr>
            <a:xfrm>
              <a:off x="7076603" y="3800742"/>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816" name="pl4816"/>
            <p:cNvSpPr/>
            <p:nvPr/>
          </p:nvSpPr>
          <p:spPr>
            <a:xfrm>
              <a:off x="7076603" y="3807426"/>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817" name="pl4817"/>
            <p:cNvSpPr/>
            <p:nvPr/>
          </p:nvSpPr>
          <p:spPr>
            <a:xfrm>
              <a:off x="7076603" y="3787375"/>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4818" name="pl4818"/>
            <p:cNvSpPr/>
            <p:nvPr/>
          </p:nvSpPr>
          <p:spPr>
            <a:xfrm>
              <a:off x="7076603" y="3814109"/>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4819" name="pl4819"/>
            <p:cNvSpPr/>
            <p:nvPr/>
          </p:nvSpPr>
          <p:spPr>
            <a:xfrm>
              <a:off x="7076603" y="3834160"/>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4820" name="pl4820"/>
            <p:cNvSpPr/>
            <p:nvPr/>
          </p:nvSpPr>
          <p:spPr>
            <a:xfrm>
              <a:off x="7076603"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00ADFB">
                  <a:alpha val="100000"/>
                </a:srgbClr>
              </a:solidFill>
              <a:prstDash val="solid"/>
              <a:round/>
            </a:ln>
          </p:spPr>
          <p:txBody>
            <a:bodyPr/>
            <a:lstStyle/>
            <a:p/>
          </p:txBody>
        </p:sp>
        <p:sp>
          <p:nvSpPr>
            <p:cNvPr id="4821" name="pl4821"/>
            <p:cNvSpPr/>
            <p:nvPr/>
          </p:nvSpPr>
          <p:spPr>
            <a:xfrm>
              <a:off x="7031761" y="3834160"/>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822" name="tx4822"/>
            <p:cNvSpPr/>
            <p:nvPr/>
          </p:nvSpPr>
          <p:spPr>
            <a:xfrm>
              <a:off x="7046458" y="366956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823" name="tx4823"/>
            <p:cNvSpPr/>
            <p:nvPr/>
          </p:nvSpPr>
          <p:spPr>
            <a:xfrm>
              <a:off x="7225827" y="366956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824" name="tx4824"/>
            <p:cNvSpPr/>
            <p:nvPr/>
          </p:nvSpPr>
          <p:spPr>
            <a:xfrm>
              <a:off x="7405196" y="366956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825" name="tx4825"/>
            <p:cNvSpPr/>
            <p:nvPr/>
          </p:nvSpPr>
          <p:spPr>
            <a:xfrm>
              <a:off x="7584566" y="366956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826" name="tx4826"/>
            <p:cNvSpPr/>
            <p:nvPr/>
          </p:nvSpPr>
          <p:spPr>
            <a:xfrm>
              <a:off x="7763935" y="366956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827" name="tx4827"/>
            <p:cNvSpPr/>
            <p:nvPr/>
          </p:nvSpPr>
          <p:spPr>
            <a:xfrm>
              <a:off x="7943304" y="366956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828" name="rc4828"/>
            <p:cNvSpPr/>
            <p:nvPr/>
          </p:nvSpPr>
          <p:spPr>
            <a:xfrm>
              <a:off x="7031761" y="4135320"/>
              <a:ext cx="986530" cy="367596"/>
            </a:xfrm>
            <a:prstGeom prst="rect">
              <a:avLst/>
            </a:prstGeom>
            <a:solidFill>
              <a:srgbClr val="EBEBEB">
                <a:alpha val="100000"/>
              </a:srgbClr>
            </a:solidFill>
          </p:spPr>
          <p:txBody>
            <a:bodyPr/>
            <a:lstStyle/>
            <a:p/>
          </p:txBody>
        </p:sp>
        <p:sp>
          <p:nvSpPr>
            <p:cNvPr id="4829" name="pl4829"/>
            <p:cNvSpPr/>
            <p:nvPr/>
          </p:nvSpPr>
          <p:spPr>
            <a:xfrm>
              <a:off x="7031761" y="440266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830" name="pl4830"/>
            <p:cNvSpPr/>
            <p:nvPr/>
          </p:nvSpPr>
          <p:spPr>
            <a:xfrm>
              <a:off x="7031761" y="423557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831" name="pl4831"/>
            <p:cNvSpPr/>
            <p:nvPr/>
          </p:nvSpPr>
          <p:spPr>
            <a:xfrm>
              <a:off x="7166288"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832" name="pl4832"/>
            <p:cNvSpPr/>
            <p:nvPr/>
          </p:nvSpPr>
          <p:spPr>
            <a:xfrm>
              <a:off x="7345657"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833" name="pl4833"/>
            <p:cNvSpPr/>
            <p:nvPr/>
          </p:nvSpPr>
          <p:spPr>
            <a:xfrm>
              <a:off x="7525026"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834" name="pl4834"/>
            <p:cNvSpPr/>
            <p:nvPr/>
          </p:nvSpPr>
          <p:spPr>
            <a:xfrm>
              <a:off x="7704395"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835" name="pl4835"/>
            <p:cNvSpPr/>
            <p:nvPr/>
          </p:nvSpPr>
          <p:spPr>
            <a:xfrm>
              <a:off x="7883764"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836" name="pl4836"/>
            <p:cNvSpPr/>
            <p:nvPr/>
          </p:nvSpPr>
          <p:spPr>
            <a:xfrm>
              <a:off x="7031761" y="448620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837" name="pl4837"/>
            <p:cNvSpPr/>
            <p:nvPr/>
          </p:nvSpPr>
          <p:spPr>
            <a:xfrm>
              <a:off x="7031761" y="431911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838" name="pl4838"/>
            <p:cNvSpPr/>
            <p:nvPr/>
          </p:nvSpPr>
          <p:spPr>
            <a:xfrm>
              <a:off x="7031761" y="415202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839" name="pl4839"/>
            <p:cNvSpPr/>
            <p:nvPr/>
          </p:nvSpPr>
          <p:spPr>
            <a:xfrm>
              <a:off x="7076603"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840" name="pl4840"/>
            <p:cNvSpPr/>
            <p:nvPr/>
          </p:nvSpPr>
          <p:spPr>
            <a:xfrm>
              <a:off x="7255972"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841" name="pl4841"/>
            <p:cNvSpPr/>
            <p:nvPr/>
          </p:nvSpPr>
          <p:spPr>
            <a:xfrm>
              <a:off x="7435341"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842" name="pl4842"/>
            <p:cNvSpPr/>
            <p:nvPr/>
          </p:nvSpPr>
          <p:spPr>
            <a:xfrm>
              <a:off x="7614710"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843" name="pl4843"/>
            <p:cNvSpPr/>
            <p:nvPr/>
          </p:nvSpPr>
          <p:spPr>
            <a:xfrm>
              <a:off x="7794080"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844" name="pl4844"/>
            <p:cNvSpPr/>
            <p:nvPr/>
          </p:nvSpPr>
          <p:spPr>
            <a:xfrm>
              <a:off x="7973449"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845" name="pl4845"/>
            <p:cNvSpPr/>
            <p:nvPr/>
          </p:nvSpPr>
          <p:spPr>
            <a:xfrm>
              <a:off x="7076603" y="4466157"/>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4846" name="pl4846"/>
            <p:cNvSpPr/>
            <p:nvPr/>
          </p:nvSpPr>
          <p:spPr>
            <a:xfrm>
              <a:off x="7076603" y="4486208"/>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4847" name="pl4847"/>
            <p:cNvSpPr/>
            <p:nvPr/>
          </p:nvSpPr>
          <p:spPr>
            <a:xfrm>
              <a:off x="7076603" y="447952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848" name="pl4848"/>
            <p:cNvSpPr/>
            <p:nvPr/>
          </p:nvSpPr>
          <p:spPr>
            <a:xfrm>
              <a:off x="7076603" y="4459474"/>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4849" name="pl4849"/>
            <p:cNvSpPr/>
            <p:nvPr/>
          </p:nvSpPr>
          <p:spPr>
            <a:xfrm>
              <a:off x="7076603" y="445947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850" name="pl4850"/>
            <p:cNvSpPr/>
            <p:nvPr/>
          </p:nvSpPr>
          <p:spPr>
            <a:xfrm>
              <a:off x="7076603" y="4412689"/>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4851" name="pl4851"/>
            <p:cNvSpPr/>
            <p:nvPr/>
          </p:nvSpPr>
          <p:spPr>
            <a:xfrm>
              <a:off x="7076603" y="4392638"/>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4852" name="pl4852"/>
            <p:cNvSpPr/>
            <p:nvPr/>
          </p:nvSpPr>
          <p:spPr>
            <a:xfrm>
              <a:off x="7076603" y="4479524"/>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4853" name="pl4853"/>
            <p:cNvSpPr/>
            <p:nvPr/>
          </p:nvSpPr>
          <p:spPr>
            <a:xfrm>
              <a:off x="7076603" y="4439423"/>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4854" name="pl4854"/>
            <p:cNvSpPr/>
            <p:nvPr/>
          </p:nvSpPr>
          <p:spPr>
            <a:xfrm>
              <a:off x="7076603" y="4479524"/>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855" name="pl4855"/>
            <p:cNvSpPr/>
            <p:nvPr/>
          </p:nvSpPr>
          <p:spPr>
            <a:xfrm>
              <a:off x="7076603"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56" name="pl4856"/>
            <p:cNvSpPr/>
            <p:nvPr/>
          </p:nvSpPr>
          <p:spPr>
            <a:xfrm>
              <a:off x="7076603" y="4466157"/>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57" name="pl4857"/>
            <p:cNvSpPr/>
            <p:nvPr/>
          </p:nvSpPr>
          <p:spPr>
            <a:xfrm>
              <a:off x="7076603" y="4466157"/>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858" name="pl4858"/>
            <p:cNvSpPr/>
            <p:nvPr/>
          </p:nvSpPr>
          <p:spPr>
            <a:xfrm>
              <a:off x="7076603" y="4452790"/>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4859" name="pl4859"/>
            <p:cNvSpPr/>
            <p:nvPr/>
          </p:nvSpPr>
          <p:spPr>
            <a:xfrm>
              <a:off x="7076603" y="4446107"/>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4860" name="pl4860"/>
            <p:cNvSpPr/>
            <p:nvPr/>
          </p:nvSpPr>
          <p:spPr>
            <a:xfrm>
              <a:off x="7076603" y="4466157"/>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61" name="pl4861"/>
            <p:cNvSpPr/>
            <p:nvPr/>
          </p:nvSpPr>
          <p:spPr>
            <a:xfrm>
              <a:off x="7076603" y="4452790"/>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4862" name="pl4862"/>
            <p:cNvSpPr/>
            <p:nvPr/>
          </p:nvSpPr>
          <p:spPr>
            <a:xfrm>
              <a:off x="7076603" y="4479524"/>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63" name="pl4863"/>
            <p:cNvSpPr/>
            <p:nvPr/>
          </p:nvSpPr>
          <p:spPr>
            <a:xfrm>
              <a:off x="7076603" y="447952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64" name="pl4864"/>
            <p:cNvSpPr/>
            <p:nvPr/>
          </p:nvSpPr>
          <p:spPr>
            <a:xfrm>
              <a:off x="7076603" y="4426056"/>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4865" name="pl4865"/>
            <p:cNvSpPr/>
            <p:nvPr/>
          </p:nvSpPr>
          <p:spPr>
            <a:xfrm>
              <a:off x="7076603" y="446615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66" name="pl4866"/>
            <p:cNvSpPr/>
            <p:nvPr/>
          </p:nvSpPr>
          <p:spPr>
            <a:xfrm>
              <a:off x="7076603" y="443942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67" name="pl4867"/>
            <p:cNvSpPr/>
            <p:nvPr/>
          </p:nvSpPr>
          <p:spPr>
            <a:xfrm>
              <a:off x="7076603"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68" name="pl4868"/>
            <p:cNvSpPr/>
            <p:nvPr/>
          </p:nvSpPr>
          <p:spPr>
            <a:xfrm>
              <a:off x="7076603" y="4459474"/>
              <a:ext cx="896845" cy="26734"/>
            </a:xfrm>
            <a:custGeom>
              <a:avLst/>
              <a:pathLst>
                <a:path w="896845" h="26734">
                  <a:moveTo>
                    <a:pt x="0" y="0"/>
                  </a:moveTo>
                  <a:lnTo>
                    <a:pt x="179369" y="26734"/>
                  </a:lnTo>
                  <a:lnTo>
                    <a:pt x="358738" y="26734"/>
                  </a:lnTo>
                  <a:lnTo>
                    <a:pt x="538107" y="26734"/>
                  </a:lnTo>
                  <a:lnTo>
                    <a:pt x="717476" y="26734"/>
                  </a:lnTo>
                  <a:lnTo>
                    <a:pt x="896845" y="26734"/>
                  </a:lnTo>
                </a:path>
              </a:pathLst>
            </a:custGeom>
            <a:ln w="35231" cap="flat">
              <a:solidFill>
                <a:srgbClr val="BEBEBE">
                  <a:alpha val="69803"/>
                </a:srgbClr>
              </a:solidFill>
              <a:prstDash val="solid"/>
              <a:round/>
            </a:ln>
          </p:spPr>
          <p:txBody>
            <a:bodyPr/>
            <a:lstStyle/>
            <a:p/>
          </p:txBody>
        </p:sp>
        <p:sp>
          <p:nvSpPr>
            <p:cNvPr id="4869" name="pl4869"/>
            <p:cNvSpPr/>
            <p:nvPr/>
          </p:nvSpPr>
          <p:spPr>
            <a:xfrm>
              <a:off x="7076603"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70" name="pl4870"/>
            <p:cNvSpPr/>
            <p:nvPr/>
          </p:nvSpPr>
          <p:spPr>
            <a:xfrm>
              <a:off x="7076603" y="4446107"/>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4871" name="pl4871"/>
            <p:cNvSpPr/>
            <p:nvPr/>
          </p:nvSpPr>
          <p:spPr>
            <a:xfrm>
              <a:off x="7076603" y="4439423"/>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4872" name="pl4872"/>
            <p:cNvSpPr/>
            <p:nvPr/>
          </p:nvSpPr>
          <p:spPr>
            <a:xfrm>
              <a:off x="7076603" y="447952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73" name="pl4873"/>
            <p:cNvSpPr/>
            <p:nvPr/>
          </p:nvSpPr>
          <p:spPr>
            <a:xfrm>
              <a:off x="7076603" y="4466157"/>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4874" name="pl4874"/>
            <p:cNvSpPr/>
            <p:nvPr/>
          </p:nvSpPr>
          <p:spPr>
            <a:xfrm>
              <a:off x="7076603" y="4472841"/>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4875" name="pl4875"/>
            <p:cNvSpPr/>
            <p:nvPr/>
          </p:nvSpPr>
          <p:spPr>
            <a:xfrm>
              <a:off x="7076603" y="4432739"/>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4876" name="pl4876"/>
            <p:cNvSpPr/>
            <p:nvPr/>
          </p:nvSpPr>
          <p:spPr>
            <a:xfrm>
              <a:off x="7076603" y="4459474"/>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4877" name="pl4877"/>
            <p:cNvSpPr/>
            <p:nvPr/>
          </p:nvSpPr>
          <p:spPr>
            <a:xfrm>
              <a:off x="7076603" y="4459474"/>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878" name="pl4878"/>
            <p:cNvSpPr/>
            <p:nvPr/>
          </p:nvSpPr>
          <p:spPr>
            <a:xfrm>
              <a:off x="7076603"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79" name="pl4879"/>
            <p:cNvSpPr/>
            <p:nvPr/>
          </p:nvSpPr>
          <p:spPr>
            <a:xfrm>
              <a:off x="7076603" y="4472841"/>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4880" name="pl4880"/>
            <p:cNvSpPr/>
            <p:nvPr/>
          </p:nvSpPr>
          <p:spPr>
            <a:xfrm>
              <a:off x="7076603"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81" name="pl4881"/>
            <p:cNvSpPr/>
            <p:nvPr/>
          </p:nvSpPr>
          <p:spPr>
            <a:xfrm>
              <a:off x="7076603" y="4426056"/>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4882" name="pl4882"/>
            <p:cNvSpPr/>
            <p:nvPr/>
          </p:nvSpPr>
          <p:spPr>
            <a:xfrm>
              <a:off x="7076603" y="4452790"/>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4883" name="pl4883"/>
            <p:cNvSpPr/>
            <p:nvPr/>
          </p:nvSpPr>
          <p:spPr>
            <a:xfrm>
              <a:off x="7076603" y="4452790"/>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884" name="pl4884"/>
            <p:cNvSpPr/>
            <p:nvPr/>
          </p:nvSpPr>
          <p:spPr>
            <a:xfrm>
              <a:off x="7076603" y="4466157"/>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4885" name="pl4885"/>
            <p:cNvSpPr/>
            <p:nvPr/>
          </p:nvSpPr>
          <p:spPr>
            <a:xfrm>
              <a:off x="7076603"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86" name="pl4886"/>
            <p:cNvSpPr/>
            <p:nvPr/>
          </p:nvSpPr>
          <p:spPr>
            <a:xfrm>
              <a:off x="7076603" y="4452790"/>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4887" name="pl4887"/>
            <p:cNvSpPr/>
            <p:nvPr/>
          </p:nvSpPr>
          <p:spPr>
            <a:xfrm>
              <a:off x="7076603" y="4319119"/>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4888" name="pl4888"/>
            <p:cNvSpPr/>
            <p:nvPr/>
          </p:nvSpPr>
          <p:spPr>
            <a:xfrm>
              <a:off x="7076603" y="4452790"/>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89" name="pl4889"/>
            <p:cNvSpPr/>
            <p:nvPr/>
          </p:nvSpPr>
          <p:spPr>
            <a:xfrm>
              <a:off x="7076603"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90" name="pl4890"/>
            <p:cNvSpPr/>
            <p:nvPr/>
          </p:nvSpPr>
          <p:spPr>
            <a:xfrm>
              <a:off x="7076603" y="4439423"/>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4891" name="pl4891"/>
            <p:cNvSpPr/>
            <p:nvPr/>
          </p:nvSpPr>
          <p:spPr>
            <a:xfrm>
              <a:off x="7076603"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92" name="pl4892"/>
            <p:cNvSpPr/>
            <p:nvPr/>
          </p:nvSpPr>
          <p:spPr>
            <a:xfrm>
              <a:off x="7076603" y="4412689"/>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4893" name="pl4893"/>
            <p:cNvSpPr/>
            <p:nvPr/>
          </p:nvSpPr>
          <p:spPr>
            <a:xfrm>
              <a:off x="7076603"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94" name="pl4894"/>
            <p:cNvSpPr/>
            <p:nvPr/>
          </p:nvSpPr>
          <p:spPr>
            <a:xfrm>
              <a:off x="7076603" y="4472841"/>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4895" name="pl4895"/>
            <p:cNvSpPr/>
            <p:nvPr/>
          </p:nvSpPr>
          <p:spPr>
            <a:xfrm>
              <a:off x="7076603" y="4459474"/>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4896" name="pl4896"/>
            <p:cNvSpPr/>
            <p:nvPr/>
          </p:nvSpPr>
          <p:spPr>
            <a:xfrm>
              <a:off x="7076603" y="4479524"/>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897" name="pl4897"/>
            <p:cNvSpPr/>
            <p:nvPr/>
          </p:nvSpPr>
          <p:spPr>
            <a:xfrm>
              <a:off x="7076603" y="4452790"/>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4898" name="pl4898"/>
            <p:cNvSpPr/>
            <p:nvPr/>
          </p:nvSpPr>
          <p:spPr>
            <a:xfrm>
              <a:off x="7076603" y="4472841"/>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4899" name="pl4899"/>
            <p:cNvSpPr/>
            <p:nvPr/>
          </p:nvSpPr>
          <p:spPr>
            <a:xfrm>
              <a:off x="7076603" y="4466157"/>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4900" name="pl4900"/>
            <p:cNvSpPr/>
            <p:nvPr/>
          </p:nvSpPr>
          <p:spPr>
            <a:xfrm>
              <a:off x="7076603" y="4439423"/>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4901" name="pl4901"/>
            <p:cNvSpPr/>
            <p:nvPr/>
          </p:nvSpPr>
          <p:spPr>
            <a:xfrm>
              <a:off x="7076603" y="4452790"/>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4902" name="pl4902"/>
            <p:cNvSpPr/>
            <p:nvPr/>
          </p:nvSpPr>
          <p:spPr>
            <a:xfrm>
              <a:off x="7076603" y="4472841"/>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903" name="pl4903"/>
            <p:cNvSpPr/>
            <p:nvPr/>
          </p:nvSpPr>
          <p:spPr>
            <a:xfrm>
              <a:off x="7076603" y="4472841"/>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4904" name="pl4904"/>
            <p:cNvSpPr/>
            <p:nvPr/>
          </p:nvSpPr>
          <p:spPr>
            <a:xfrm>
              <a:off x="7076603" y="4459474"/>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4905" name="pl4905"/>
            <p:cNvSpPr/>
            <p:nvPr/>
          </p:nvSpPr>
          <p:spPr>
            <a:xfrm>
              <a:off x="7076603" y="4472841"/>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906" name="pl4906"/>
            <p:cNvSpPr/>
            <p:nvPr/>
          </p:nvSpPr>
          <p:spPr>
            <a:xfrm>
              <a:off x="7076603" y="4452790"/>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907" name="pl4907"/>
            <p:cNvSpPr/>
            <p:nvPr/>
          </p:nvSpPr>
          <p:spPr>
            <a:xfrm>
              <a:off x="7076603" y="4459474"/>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908" name="pl4908"/>
            <p:cNvSpPr/>
            <p:nvPr/>
          </p:nvSpPr>
          <p:spPr>
            <a:xfrm>
              <a:off x="7076603" y="4439423"/>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4909" name="pl4909"/>
            <p:cNvSpPr/>
            <p:nvPr/>
          </p:nvSpPr>
          <p:spPr>
            <a:xfrm>
              <a:off x="7076603" y="4466157"/>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4910" name="pl4910"/>
            <p:cNvSpPr/>
            <p:nvPr/>
          </p:nvSpPr>
          <p:spPr>
            <a:xfrm>
              <a:off x="7076603" y="4486208"/>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4911" name="pl4911"/>
            <p:cNvSpPr/>
            <p:nvPr/>
          </p:nvSpPr>
          <p:spPr>
            <a:xfrm>
              <a:off x="7076603"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C07FFF">
                  <a:alpha val="100000"/>
                </a:srgbClr>
              </a:solidFill>
              <a:prstDash val="solid"/>
              <a:round/>
            </a:ln>
          </p:spPr>
          <p:txBody>
            <a:bodyPr/>
            <a:lstStyle/>
            <a:p/>
          </p:txBody>
        </p:sp>
        <p:sp>
          <p:nvSpPr>
            <p:cNvPr id="4912" name="pl4912"/>
            <p:cNvSpPr/>
            <p:nvPr/>
          </p:nvSpPr>
          <p:spPr>
            <a:xfrm>
              <a:off x="7031761" y="4486208"/>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913" name="tx4913"/>
            <p:cNvSpPr/>
            <p:nvPr/>
          </p:nvSpPr>
          <p:spPr>
            <a:xfrm>
              <a:off x="7046458" y="43216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914" name="tx4914"/>
            <p:cNvSpPr/>
            <p:nvPr/>
          </p:nvSpPr>
          <p:spPr>
            <a:xfrm>
              <a:off x="7225827" y="43216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915" name="tx4915"/>
            <p:cNvSpPr/>
            <p:nvPr/>
          </p:nvSpPr>
          <p:spPr>
            <a:xfrm>
              <a:off x="7405196" y="43216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916" name="tx4916"/>
            <p:cNvSpPr/>
            <p:nvPr/>
          </p:nvSpPr>
          <p:spPr>
            <a:xfrm>
              <a:off x="7584566" y="43216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917" name="tx4917"/>
            <p:cNvSpPr/>
            <p:nvPr/>
          </p:nvSpPr>
          <p:spPr>
            <a:xfrm>
              <a:off x="7763935" y="43216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918" name="tx4918"/>
            <p:cNvSpPr/>
            <p:nvPr/>
          </p:nvSpPr>
          <p:spPr>
            <a:xfrm>
              <a:off x="7943304" y="43216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919" name="rc4919"/>
            <p:cNvSpPr/>
            <p:nvPr/>
          </p:nvSpPr>
          <p:spPr>
            <a:xfrm>
              <a:off x="7031761" y="4787368"/>
              <a:ext cx="986530" cy="367596"/>
            </a:xfrm>
            <a:prstGeom prst="rect">
              <a:avLst/>
            </a:prstGeom>
            <a:solidFill>
              <a:srgbClr val="EBEBEB">
                <a:alpha val="100000"/>
              </a:srgbClr>
            </a:solidFill>
          </p:spPr>
          <p:txBody>
            <a:bodyPr/>
            <a:lstStyle/>
            <a:p/>
          </p:txBody>
        </p:sp>
        <p:sp>
          <p:nvSpPr>
            <p:cNvPr id="4920" name="pl4920"/>
            <p:cNvSpPr/>
            <p:nvPr/>
          </p:nvSpPr>
          <p:spPr>
            <a:xfrm>
              <a:off x="7031761" y="505471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921" name="pl4921"/>
            <p:cNvSpPr/>
            <p:nvPr/>
          </p:nvSpPr>
          <p:spPr>
            <a:xfrm>
              <a:off x="7031761" y="488762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922" name="pl4922"/>
            <p:cNvSpPr/>
            <p:nvPr/>
          </p:nvSpPr>
          <p:spPr>
            <a:xfrm>
              <a:off x="7166288"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923" name="pl4923"/>
            <p:cNvSpPr/>
            <p:nvPr/>
          </p:nvSpPr>
          <p:spPr>
            <a:xfrm>
              <a:off x="7345657"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924" name="pl4924"/>
            <p:cNvSpPr/>
            <p:nvPr/>
          </p:nvSpPr>
          <p:spPr>
            <a:xfrm>
              <a:off x="7525026"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925" name="pl4925"/>
            <p:cNvSpPr/>
            <p:nvPr/>
          </p:nvSpPr>
          <p:spPr>
            <a:xfrm>
              <a:off x="7704395"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926" name="pl4926"/>
            <p:cNvSpPr/>
            <p:nvPr/>
          </p:nvSpPr>
          <p:spPr>
            <a:xfrm>
              <a:off x="7883764"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927" name="pl4927"/>
            <p:cNvSpPr/>
            <p:nvPr/>
          </p:nvSpPr>
          <p:spPr>
            <a:xfrm>
              <a:off x="7031761" y="513825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928" name="pl4928"/>
            <p:cNvSpPr/>
            <p:nvPr/>
          </p:nvSpPr>
          <p:spPr>
            <a:xfrm>
              <a:off x="7031761" y="497116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929" name="pl4929"/>
            <p:cNvSpPr/>
            <p:nvPr/>
          </p:nvSpPr>
          <p:spPr>
            <a:xfrm>
              <a:off x="7031761" y="480407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930" name="pl4930"/>
            <p:cNvSpPr/>
            <p:nvPr/>
          </p:nvSpPr>
          <p:spPr>
            <a:xfrm>
              <a:off x="7076603"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931" name="pl4931"/>
            <p:cNvSpPr/>
            <p:nvPr/>
          </p:nvSpPr>
          <p:spPr>
            <a:xfrm>
              <a:off x="7255972"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932" name="pl4932"/>
            <p:cNvSpPr/>
            <p:nvPr/>
          </p:nvSpPr>
          <p:spPr>
            <a:xfrm>
              <a:off x="7435341"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933" name="pl4933"/>
            <p:cNvSpPr/>
            <p:nvPr/>
          </p:nvSpPr>
          <p:spPr>
            <a:xfrm>
              <a:off x="7614710"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934" name="pl4934"/>
            <p:cNvSpPr/>
            <p:nvPr/>
          </p:nvSpPr>
          <p:spPr>
            <a:xfrm>
              <a:off x="7794080"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935" name="pl4935"/>
            <p:cNvSpPr/>
            <p:nvPr/>
          </p:nvSpPr>
          <p:spPr>
            <a:xfrm>
              <a:off x="7973449"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936" name="pl4936"/>
            <p:cNvSpPr/>
            <p:nvPr/>
          </p:nvSpPr>
          <p:spPr>
            <a:xfrm>
              <a:off x="7076603" y="5118205"/>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4937" name="pl4937"/>
            <p:cNvSpPr/>
            <p:nvPr/>
          </p:nvSpPr>
          <p:spPr>
            <a:xfrm>
              <a:off x="7076603" y="5104838"/>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40651" cap="flat">
              <a:solidFill>
                <a:srgbClr val="BEBEBE">
                  <a:alpha val="69803"/>
                </a:srgbClr>
              </a:solidFill>
              <a:prstDash val="solid"/>
              <a:round/>
            </a:ln>
          </p:spPr>
          <p:txBody>
            <a:bodyPr/>
            <a:lstStyle/>
            <a:p/>
          </p:txBody>
        </p:sp>
        <p:sp>
          <p:nvSpPr>
            <p:cNvPr id="4938" name="pl4938"/>
            <p:cNvSpPr/>
            <p:nvPr/>
          </p:nvSpPr>
          <p:spPr>
            <a:xfrm>
              <a:off x="7076603" y="5131572"/>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939" name="pl4939"/>
            <p:cNvSpPr/>
            <p:nvPr/>
          </p:nvSpPr>
          <p:spPr>
            <a:xfrm>
              <a:off x="7076603" y="5111522"/>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4940" name="pl4940"/>
            <p:cNvSpPr/>
            <p:nvPr/>
          </p:nvSpPr>
          <p:spPr>
            <a:xfrm>
              <a:off x="7076603" y="5111522"/>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941" name="pl4941"/>
            <p:cNvSpPr/>
            <p:nvPr/>
          </p:nvSpPr>
          <p:spPr>
            <a:xfrm>
              <a:off x="7076603" y="5064737"/>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4942" name="pl4942"/>
            <p:cNvSpPr/>
            <p:nvPr/>
          </p:nvSpPr>
          <p:spPr>
            <a:xfrm>
              <a:off x="7076603" y="5044686"/>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4943" name="pl4943"/>
            <p:cNvSpPr/>
            <p:nvPr/>
          </p:nvSpPr>
          <p:spPr>
            <a:xfrm>
              <a:off x="7076603" y="5131572"/>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4944" name="pl4944"/>
            <p:cNvSpPr/>
            <p:nvPr/>
          </p:nvSpPr>
          <p:spPr>
            <a:xfrm>
              <a:off x="7076603" y="5091471"/>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4945" name="pl4945"/>
            <p:cNvSpPr/>
            <p:nvPr/>
          </p:nvSpPr>
          <p:spPr>
            <a:xfrm>
              <a:off x="7076603" y="5131572"/>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946" name="pl4946"/>
            <p:cNvSpPr/>
            <p:nvPr/>
          </p:nvSpPr>
          <p:spPr>
            <a:xfrm>
              <a:off x="7076603"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47" name="pl4947"/>
            <p:cNvSpPr/>
            <p:nvPr/>
          </p:nvSpPr>
          <p:spPr>
            <a:xfrm>
              <a:off x="7076603" y="5118205"/>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48" name="pl4948"/>
            <p:cNvSpPr/>
            <p:nvPr/>
          </p:nvSpPr>
          <p:spPr>
            <a:xfrm>
              <a:off x="7076603" y="5118205"/>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949" name="pl4949"/>
            <p:cNvSpPr/>
            <p:nvPr/>
          </p:nvSpPr>
          <p:spPr>
            <a:xfrm>
              <a:off x="7076603" y="5104838"/>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4950" name="pl4950"/>
            <p:cNvSpPr/>
            <p:nvPr/>
          </p:nvSpPr>
          <p:spPr>
            <a:xfrm>
              <a:off x="7076603" y="5098155"/>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4951" name="pl4951"/>
            <p:cNvSpPr/>
            <p:nvPr/>
          </p:nvSpPr>
          <p:spPr>
            <a:xfrm>
              <a:off x="7076603" y="5118205"/>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52" name="pl4952"/>
            <p:cNvSpPr/>
            <p:nvPr/>
          </p:nvSpPr>
          <p:spPr>
            <a:xfrm>
              <a:off x="7076603" y="5104838"/>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4953" name="pl4953"/>
            <p:cNvSpPr/>
            <p:nvPr/>
          </p:nvSpPr>
          <p:spPr>
            <a:xfrm>
              <a:off x="7076603" y="5131572"/>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54" name="pl4954"/>
            <p:cNvSpPr/>
            <p:nvPr/>
          </p:nvSpPr>
          <p:spPr>
            <a:xfrm>
              <a:off x="7076603" y="51315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55" name="pl4955"/>
            <p:cNvSpPr/>
            <p:nvPr/>
          </p:nvSpPr>
          <p:spPr>
            <a:xfrm>
              <a:off x="7076603" y="5078104"/>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4956" name="pl4956"/>
            <p:cNvSpPr/>
            <p:nvPr/>
          </p:nvSpPr>
          <p:spPr>
            <a:xfrm>
              <a:off x="7076603" y="511820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57" name="pl4957"/>
            <p:cNvSpPr/>
            <p:nvPr/>
          </p:nvSpPr>
          <p:spPr>
            <a:xfrm>
              <a:off x="7076603" y="509147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58" name="pl4958"/>
            <p:cNvSpPr/>
            <p:nvPr/>
          </p:nvSpPr>
          <p:spPr>
            <a:xfrm>
              <a:off x="7076603"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59" name="pl4959"/>
            <p:cNvSpPr/>
            <p:nvPr/>
          </p:nvSpPr>
          <p:spPr>
            <a:xfrm>
              <a:off x="7076603" y="5111522"/>
              <a:ext cx="896845" cy="26734"/>
            </a:xfrm>
            <a:custGeom>
              <a:avLst/>
              <a:pathLst>
                <a:path w="896845" h="26734">
                  <a:moveTo>
                    <a:pt x="0" y="0"/>
                  </a:moveTo>
                  <a:lnTo>
                    <a:pt x="179369" y="26734"/>
                  </a:lnTo>
                  <a:lnTo>
                    <a:pt x="358738" y="26734"/>
                  </a:lnTo>
                  <a:lnTo>
                    <a:pt x="538107" y="26734"/>
                  </a:lnTo>
                  <a:lnTo>
                    <a:pt x="717476" y="26734"/>
                  </a:lnTo>
                  <a:lnTo>
                    <a:pt x="896845" y="26734"/>
                  </a:lnTo>
                </a:path>
              </a:pathLst>
            </a:custGeom>
            <a:ln w="35231" cap="flat">
              <a:solidFill>
                <a:srgbClr val="BEBEBE">
                  <a:alpha val="69803"/>
                </a:srgbClr>
              </a:solidFill>
              <a:prstDash val="solid"/>
              <a:round/>
            </a:ln>
          </p:spPr>
          <p:txBody>
            <a:bodyPr/>
            <a:lstStyle/>
            <a:p/>
          </p:txBody>
        </p:sp>
        <p:sp>
          <p:nvSpPr>
            <p:cNvPr id="4960" name="pl4960"/>
            <p:cNvSpPr/>
            <p:nvPr/>
          </p:nvSpPr>
          <p:spPr>
            <a:xfrm>
              <a:off x="7076603"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61" name="pl4961"/>
            <p:cNvSpPr/>
            <p:nvPr/>
          </p:nvSpPr>
          <p:spPr>
            <a:xfrm>
              <a:off x="7076603" y="5098155"/>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4962" name="pl4962"/>
            <p:cNvSpPr/>
            <p:nvPr/>
          </p:nvSpPr>
          <p:spPr>
            <a:xfrm>
              <a:off x="7076603" y="5091471"/>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4963" name="pl4963"/>
            <p:cNvSpPr/>
            <p:nvPr/>
          </p:nvSpPr>
          <p:spPr>
            <a:xfrm>
              <a:off x="7076603" y="51315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64" name="pl4964"/>
            <p:cNvSpPr/>
            <p:nvPr/>
          </p:nvSpPr>
          <p:spPr>
            <a:xfrm>
              <a:off x="7076603" y="5118205"/>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4965" name="pl4965"/>
            <p:cNvSpPr/>
            <p:nvPr/>
          </p:nvSpPr>
          <p:spPr>
            <a:xfrm>
              <a:off x="7076603" y="5124889"/>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4966" name="pl4966"/>
            <p:cNvSpPr/>
            <p:nvPr/>
          </p:nvSpPr>
          <p:spPr>
            <a:xfrm>
              <a:off x="7076603" y="5084787"/>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4967" name="pl4967"/>
            <p:cNvSpPr/>
            <p:nvPr/>
          </p:nvSpPr>
          <p:spPr>
            <a:xfrm>
              <a:off x="7076603" y="5111522"/>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4968" name="pl4968"/>
            <p:cNvSpPr/>
            <p:nvPr/>
          </p:nvSpPr>
          <p:spPr>
            <a:xfrm>
              <a:off x="7076603" y="5111522"/>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969" name="pl4969"/>
            <p:cNvSpPr/>
            <p:nvPr/>
          </p:nvSpPr>
          <p:spPr>
            <a:xfrm>
              <a:off x="7076603"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70" name="pl4970"/>
            <p:cNvSpPr/>
            <p:nvPr/>
          </p:nvSpPr>
          <p:spPr>
            <a:xfrm>
              <a:off x="7076603" y="5124889"/>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4971" name="pl4971"/>
            <p:cNvSpPr/>
            <p:nvPr/>
          </p:nvSpPr>
          <p:spPr>
            <a:xfrm>
              <a:off x="7076603"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72" name="pl4972"/>
            <p:cNvSpPr/>
            <p:nvPr/>
          </p:nvSpPr>
          <p:spPr>
            <a:xfrm>
              <a:off x="7076603" y="5078104"/>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4973" name="pl4973"/>
            <p:cNvSpPr/>
            <p:nvPr/>
          </p:nvSpPr>
          <p:spPr>
            <a:xfrm>
              <a:off x="7076603" y="5104838"/>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4974" name="pl4974"/>
            <p:cNvSpPr/>
            <p:nvPr/>
          </p:nvSpPr>
          <p:spPr>
            <a:xfrm>
              <a:off x="7076603" y="5104838"/>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975" name="pl4975"/>
            <p:cNvSpPr/>
            <p:nvPr/>
          </p:nvSpPr>
          <p:spPr>
            <a:xfrm>
              <a:off x="7076603" y="5118205"/>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4976" name="pl4976"/>
            <p:cNvSpPr/>
            <p:nvPr/>
          </p:nvSpPr>
          <p:spPr>
            <a:xfrm>
              <a:off x="7076603"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77" name="pl4977"/>
            <p:cNvSpPr/>
            <p:nvPr/>
          </p:nvSpPr>
          <p:spPr>
            <a:xfrm>
              <a:off x="7076603" y="5104838"/>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4978" name="pl4978"/>
            <p:cNvSpPr/>
            <p:nvPr/>
          </p:nvSpPr>
          <p:spPr>
            <a:xfrm>
              <a:off x="7076603" y="4971167"/>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4979" name="pl4979"/>
            <p:cNvSpPr/>
            <p:nvPr/>
          </p:nvSpPr>
          <p:spPr>
            <a:xfrm>
              <a:off x="7076603" y="5104838"/>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80" name="pl4980"/>
            <p:cNvSpPr/>
            <p:nvPr/>
          </p:nvSpPr>
          <p:spPr>
            <a:xfrm>
              <a:off x="7076603"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81" name="pl4981"/>
            <p:cNvSpPr/>
            <p:nvPr/>
          </p:nvSpPr>
          <p:spPr>
            <a:xfrm>
              <a:off x="7076603" y="5091471"/>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4982" name="pl4982"/>
            <p:cNvSpPr/>
            <p:nvPr/>
          </p:nvSpPr>
          <p:spPr>
            <a:xfrm>
              <a:off x="7076603"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83" name="pl4983"/>
            <p:cNvSpPr/>
            <p:nvPr/>
          </p:nvSpPr>
          <p:spPr>
            <a:xfrm>
              <a:off x="7076603" y="5064737"/>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4984" name="pl4984"/>
            <p:cNvSpPr/>
            <p:nvPr/>
          </p:nvSpPr>
          <p:spPr>
            <a:xfrm>
              <a:off x="7076603"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85" name="pl4985"/>
            <p:cNvSpPr/>
            <p:nvPr/>
          </p:nvSpPr>
          <p:spPr>
            <a:xfrm>
              <a:off x="7076603" y="5124889"/>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4986" name="pl4986"/>
            <p:cNvSpPr/>
            <p:nvPr/>
          </p:nvSpPr>
          <p:spPr>
            <a:xfrm>
              <a:off x="7076603" y="5111522"/>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4987" name="pl4987"/>
            <p:cNvSpPr/>
            <p:nvPr/>
          </p:nvSpPr>
          <p:spPr>
            <a:xfrm>
              <a:off x="7076603" y="5131572"/>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988" name="pl4988"/>
            <p:cNvSpPr/>
            <p:nvPr/>
          </p:nvSpPr>
          <p:spPr>
            <a:xfrm>
              <a:off x="7076603" y="5104838"/>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4989" name="pl4989"/>
            <p:cNvSpPr/>
            <p:nvPr/>
          </p:nvSpPr>
          <p:spPr>
            <a:xfrm>
              <a:off x="7076603" y="5124889"/>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4990" name="pl4990"/>
            <p:cNvSpPr/>
            <p:nvPr/>
          </p:nvSpPr>
          <p:spPr>
            <a:xfrm>
              <a:off x="7076603" y="5118205"/>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4991" name="pl4991"/>
            <p:cNvSpPr/>
            <p:nvPr/>
          </p:nvSpPr>
          <p:spPr>
            <a:xfrm>
              <a:off x="7076603" y="5091471"/>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4992" name="pl4992"/>
            <p:cNvSpPr/>
            <p:nvPr/>
          </p:nvSpPr>
          <p:spPr>
            <a:xfrm>
              <a:off x="7076603" y="5104838"/>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4993" name="pl4993"/>
            <p:cNvSpPr/>
            <p:nvPr/>
          </p:nvSpPr>
          <p:spPr>
            <a:xfrm>
              <a:off x="7076603" y="5124889"/>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994" name="pl4994"/>
            <p:cNvSpPr/>
            <p:nvPr/>
          </p:nvSpPr>
          <p:spPr>
            <a:xfrm>
              <a:off x="7076603" y="5124889"/>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4995" name="pl4995"/>
            <p:cNvSpPr/>
            <p:nvPr/>
          </p:nvSpPr>
          <p:spPr>
            <a:xfrm>
              <a:off x="7076603" y="5111522"/>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4996" name="pl4996"/>
            <p:cNvSpPr/>
            <p:nvPr/>
          </p:nvSpPr>
          <p:spPr>
            <a:xfrm>
              <a:off x="7076603" y="5124889"/>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997" name="pl4997"/>
            <p:cNvSpPr/>
            <p:nvPr/>
          </p:nvSpPr>
          <p:spPr>
            <a:xfrm>
              <a:off x="7076603" y="5104838"/>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998" name="pl4998"/>
            <p:cNvSpPr/>
            <p:nvPr/>
          </p:nvSpPr>
          <p:spPr>
            <a:xfrm>
              <a:off x="7076603" y="5111522"/>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999" name="pl4999"/>
            <p:cNvSpPr/>
            <p:nvPr/>
          </p:nvSpPr>
          <p:spPr>
            <a:xfrm>
              <a:off x="7076603" y="5091471"/>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5000" name="pl5000"/>
            <p:cNvSpPr/>
            <p:nvPr/>
          </p:nvSpPr>
          <p:spPr>
            <a:xfrm>
              <a:off x="7076603" y="5118205"/>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5001" name="pl5001"/>
            <p:cNvSpPr/>
            <p:nvPr/>
          </p:nvSpPr>
          <p:spPr>
            <a:xfrm>
              <a:off x="7076603" y="5104838"/>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40651" cap="flat">
              <a:solidFill>
                <a:srgbClr val="000000">
                  <a:alpha val="100000"/>
                </a:srgbClr>
              </a:solidFill>
              <a:prstDash val="solid"/>
              <a:round/>
            </a:ln>
          </p:spPr>
          <p:txBody>
            <a:bodyPr/>
            <a:lstStyle/>
            <a:p/>
          </p:txBody>
        </p:sp>
        <p:sp>
          <p:nvSpPr>
            <p:cNvPr id="5002" name="pl5002"/>
            <p:cNvSpPr/>
            <p:nvPr/>
          </p:nvSpPr>
          <p:spPr>
            <a:xfrm>
              <a:off x="7076603" y="5104838"/>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FE61CE">
                  <a:alpha val="100000"/>
                </a:srgbClr>
              </a:solidFill>
              <a:prstDash val="solid"/>
              <a:round/>
            </a:ln>
          </p:spPr>
          <p:txBody>
            <a:bodyPr/>
            <a:lstStyle/>
            <a:p/>
          </p:txBody>
        </p:sp>
        <p:sp>
          <p:nvSpPr>
            <p:cNvPr id="5003" name="pl5003"/>
            <p:cNvSpPr/>
            <p:nvPr/>
          </p:nvSpPr>
          <p:spPr>
            <a:xfrm>
              <a:off x="7031761" y="5138256"/>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5004" name="tx5004"/>
            <p:cNvSpPr/>
            <p:nvPr/>
          </p:nvSpPr>
          <p:spPr>
            <a:xfrm>
              <a:off x="7046458" y="496161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5005" name="tx5005"/>
            <p:cNvSpPr/>
            <p:nvPr/>
          </p:nvSpPr>
          <p:spPr>
            <a:xfrm>
              <a:off x="7225827" y="4953555"/>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5006" name="tx5006"/>
            <p:cNvSpPr/>
            <p:nvPr/>
          </p:nvSpPr>
          <p:spPr>
            <a:xfrm>
              <a:off x="7405196" y="4948565"/>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5007" name="tx5007"/>
            <p:cNvSpPr/>
            <p:nvPr/>
          </p:nvSpPr>
          <p:spPr>
            <a:xfrm>
              <a:off x="7584566" y="4948565"/>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5008" name="tx5008"/>
            <p:cNvSpPr/>
            <p:nvPr/>
          </p:nvSpPr>
          <p:spPr>
            <a:xfrm>
              <a:off x="7763935" y="4941617"/>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5009" name="tx5009"/>
            <p:cNvSpPr/>
            <p:nvPr/>
          </p:nvSpPr>
          <p:spPr>
            <a:xfrm>
              <a:off x="7943304" y="4948565"/>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5010" name="rc5010"/>
            <p:cNvSpPr/>
            <p:nvPr/>
          </p:nvSpPr>
          <p:spPr>
            <a:xfrm>
              <a:off x="8087880" y="875080"/>
              <a:ext cx="986530" cy="367596"/>
            </a:xfrm>
            <a:prstGeom prst="rect">
              <a:avLst/>
            </a:prstGeom>
            <a:solidFill>
              <a:srgbClr val="EBEBEB">
                <a:alpha val="100000"/>
              </a:srgbClr>
            </a:solidFill>
          </p:spPr>
          <p:txBody>
            <a:bodyPr/>
            <a:lstStyle/>
            <a:p/>
          </p:txBody>
        </p:sp>
        <p:sp>
          <p:nvSpPr>
            <p:cNvPr id="5011" name="pl5011"/>
            <p:cNvSpPr/>
            <p:nvPr/>
          </p:nvSpPr>
          <p:spPr>
            <a:xfrm>
              <a:off x="8087880" y="114242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012" name="pl5012"/>
            <p:cNvSpPr/>
            <p:nvPr/>
          </p:nvSpPr>
          <p:spPr>
            <a:xfrm>
              <a:off x="8087880" y="97533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013" name="pl5013"/>
            <p:cNvSpPr/>
            <p:nvPr/>
          </p:nvSpPr>
          <p:spPr>
            <a:xfrm>
              <a:off x="8222407"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014" name="pl5014"/>
            <p:cNvSpPr/>
            <p:nvPr/>
          </p:nvSpPr>
          <p:spPr>
            <a:xfrm>
              <a:off x="8401776"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015" name="pl5015"/>
            <p:cNvSpPr/>
            <p:nvPr/>
          </p:nvSpPr>
          <p:spPr>
            <a:xfrm>
              <a:off x="8581145"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016" name="pl5016"/>
            <p:cNvSpPr/>
            <p:nvPr/>
          </p:nvSpPr>
          <p:spPr>
            <a:xfrm>
              <a:off x="8760514"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017" name="pl5017"/>
            <p:cNvSpPr/>
            <p:nvPr/>
          </p:nvSpPr>
          <p:spPr>
            <a:xfrm>
              <a:off x="8939884"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018" name="pl5018"/>
            <p:cNvSpPr/>
            <p:nvPr/>
          </p:nvSpPr>
          <p:spPr>
            <a:xfrm>
              <a:off x="8087880" y="122596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019" name="pl5019"/>
            <p:cNvSpPr/>
            <p:nvPr/>
          </p:nvSpPr>
          <p:spPr>
            <a:xfrm>
              <a:off x="8087880" y="105887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020" name="pl5020"/>
            <p:cNvSpPr/>
            <p:nvPr/>
          </p:nvSpPr>
          <p:spPr>
            <a:xfrm>
              <a:off x="8087880" y="89178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021" name="pl5021"/>
            <p:cNvSpPr/>
            <p:nvPr/>
          </p:nvSpPr>
          <p:spPr>
            <a:xfrm>
              <a:off x="8132722"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022" name="pl5022"/>
            <p:cNvSpPr/>
            <p:nvPr/>
          </p:nvSpPr>
          <p:spPr>
            <a:xfrm>
              <a:off x="8312092"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023" name="pl5023"/>
            <p:cNvSpPr/>
            <p:nvPr/>
          </p:nvSpPr>
          <p:spPr>
            <a:xfrm>
              <a:off x="8491461"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024" name="pl5024"/>
            <p:cNvSpPr/>
            <p:nvPr/>
          </p:nvSpPr>
          <p:spPr>
            <a:xfrm>
              <a:off x="8670830"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025" name="pl5025"/>
            <p:cNvSpPr/>
            <p:nvPr/>
          </p:nvSpPr>
          <p:spPr>
            <a:xfrm>
              <a:off x="8850199"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026" name="pl5026"/>
            <p:cNvSpPr/>
            <p:nvPr/>
          </p:nvSpPr>
          <p:spPr>
            <a:xfrm>
              <a:off x="9029568"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027" name="pl5027"/>
            <p:cNvSpPr/>
            <p:nvPr/>
          </p:nvSpPr>
          <p:spPr>
            <a:xfrm>
              <a:off x="8132722" y="1205917"/>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5028" name="pl5028"/>
            <p:cNvSpPr/>
            <p:nvPr/>
          </p:nvSpPr>
          <p:spPr>
            <a:xfrm>
              <a:off x="8132722" y="1219284"/>
              <a:ext cx="896845" cy="6683"/>
            </a:xfrm>
            <a:custGeom>
              <a:avLst/>
              <a:pathLst>
                <a:path w="896845" h="6683">
                  <a:moveTo>
                    <a:pt x="0" y="0"/>
                  </a:moveTo>
                  <a:lnTo>
                    <a:pt x="179369" y="0"/>
                  </a:lnTo>
                  <a:lnTo>
                    <a:pt x="358738" y="0"/>
                  </a:lnTo>
                  <a:lnTo>
                    <a:pt x="538107" y="6683"/>
                  </a:lnTo>
                  <a:lnTo>
                    <a:pt x="717476" y="6683"/>
                  </a:lnTo>
                  <a:lnTo>
                    <a:pt x="896845" y="6683"/>
                  </a:lnTo>
                </a:path>
              </a:pathLst>
            </a:custGeom>
            <a:ln w="40651" cap="flat">
              <a:solidFill>
                <a:srgbClr val="BEBEBE">
                  <a:alpha val="69803"/>
                </a:srgbClr>
              </a:solidFill>
              <a:prstDash val="solid"/>
              <a:round/>
            </a:ln>
          </p:spPr>
          <p:txBody>
            <a:bodyPr/>
            <a:lstStyle/>
            <a:p/>
          </p:txBody>
        </p:sp>
        <p:sp>
          <p:nvSpPr>
            <p:cNvPr id="5029" name="pl5029"/>
            <p:cNvSpPr/>
            <p:nvPr/>
          </p:nvSpPr>
          <p:spPr>
            <a:xfrm>
              <a:off x="8132722" y="121928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5030" name="pl5030"/>
            <p:cNvSpPr/>
            <p:nvPr/>
          </p:nvSpPr>
          <p:spPr>
            <a:xfrm>
              <a:off x="8132722" y="1199233"/>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5031" name="pl5031"/>
            <p:cNvSpPr/>
            <p:nvPr/>
          </p:nvSpPr>
          <p:spPr>
            <a:xfrm>
              <a:off x="8132722" y="1199233"/>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5032" name="pl5032"/>
            <p:cNvSpPr/>
            <p:nvPr/>
          </p:nvSpPr>
          <p:spPr>
            <a:xfrm>
              <a:off x="8132722" y="1152448"/>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5033" name="pl5033"/>
            <p:cNvSpPr/>
            <p:nvPr/>
          </p:nvSpPr>
          <p:spPr>
            <a:xfrm>
              <a:off x="8132722" y="1132397"/>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5034" name="pl5034"/>
            <p:cNvSpPr/>
            <p:nvPr/>
          </p:nvSpPr>
          <p:spPr>
            <a:xfrm>
              <a:off x="8132722" y="1219284"/>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5035" name="pl5035"/>
            <p:cNvSpPr/>
            <p:nvPr/>
          </p:nvSpPr>
          <p:spPr>
            <a:xfrm>
              <a:off x="8132722" y="1179182"/>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5036" name="pl5036"/>
            <p:cNvSpPr/>
            <p:nvPr/>
          </p:nvSpPr>
          <p:spPr>
            <a:xfrm>
              <a:off x="8132722" y="1219284"/>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5037" name="pl5037"/>
            <p:cNvSpPr/>
            <p:nvPr/>
          </p:nvSpPr>
          <p:spPr>
            <a:xfrm>
              <a:off x="8132722"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38" name="pl5038"/>
            <p:cNvSpPr/>
            <p:nvPr/>
          </p:nvSpPr>
          <p:spPr>
            <a:xfrm>
              <a:off x="8132722" y="1205917"/>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39" name="pl5039"/>
            <p:cNvSpPr/>
            <p:nvPr/>
          </p:nvSpPr>
          <p:spPr>
            <a:xfrm>
              <a:off x="8132722" y="1205917"/>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5040" name="pl5040"/>
            <p:cNvSpPr/>
            <p:nvPr/>
          </p:nvSpPr>
          <p:spPr>
            <a:xfrm>
              <a:off x="8132722" y="1192550"/>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5041" name="pl5041"/>
            <p:cNvSpPr/>
            <p:nvPr/>
          </p:nvSpPr>
          <p:spPr>
            <a:xfrm>
              <a:off x="8132722" y="1185866"/>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5042" name="pl5042"/>
            <p:cNvSpPr/>
            <p:nvPr/>
          </p:nvSpPr>
          <p:spPr>
            <a:xfrm>
              <a:off x="8132722" y="1205917"/>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43" name="pl5043"/>
            <p:cNvSpPr/>
            <p:nvPr/>
          </p:nvSpPr>
          <p:spPr>
            <a:xfrm>
              <a:off x="8132722" y="1192550"/>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5044" name="pl5044"/>
            <p:cNvSpPr/>
            <p:nvPr/>
          </p:nvSpPr>
          <p:spPr>
            <a:xfrm>
              <a:off x="8132722" y="1219284"/>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45" name="pl5045"/>
            <p:cNvSpPr/>
            <p:nvPr/>
          </p:nvSpPr>
          <p:spPr>
            <a:xfrm>
              <a:off x="8132722" y="121928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46" name="pl5046"/>
            <p:cNvSpPr/>
            <p:nvPr/>
          </p:nvSpPr>
          <p:spPr>
            <a:xfrm>
              <a:off x="8132722" y="1165815"/>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5047" name="pl5047"/>
            <p:cNvSpPr/>
            <p:nvPr/>
          </p:nvSpPr>
          <p:spPr>
            <a:xfrm>
              <a:off x="8132722" y="120591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48" name="pl5048"/>
            <p:cNvSpPr/>
            <p:nvPr/>
          </p:nvSpPr>
          <p:spPr>
            <a:xfrm>
              <a:off x="8132722" y="117918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49" name="pl5049"/>
            <p:cNvSpPr/>
            <p:nvPr/>
          </p:nvSpPr>
          <p:spPr>
            <a:xfrm>
              <a:off x="8132722"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50" name="pl5050"/>
            <p:cNvSpPr/>
            <p:nvPr/>
          </p:nvSpPr>
          <p:spPr>
            <a:xfrm>
              <a:off x="8132722" y="1199233"/>
              <a:ext cx="896845" cy="26734"/>
            </a:xfrm>
            <a:custGeom>
              <a:avLst/>
              <a:pathLst>
                <a:path w="896845" h="26734">
                  <a:moveTo>
                    <a:pt x="0" y="0"/>
                  </a:moveTo>
                  <a:lnTo>
                    <a:pt x="179369" y="26734"/>
                  </a:lnTo>
                  <a:lnTo>
                    <a:pt x="358738" y="26734"/>
                  </a:lnTo>
                  <a:lnTo>
                    <a:pt x="538107" y="26734"/>
                  </a:lnTo>
                  <a:lnTo>
                    <a:pt x="717476" y="26734"/>
                  </a:lnTo>
                  <a:lnTo>
                    <a:pt x="896845" y="26734"/>
                  </a:lnTo>
                </a:path>
              </a:pathLst>
            </a:custGeom>
            <a:ln w="35231" cap="flat">
              <a:solidFill>
                <a:srgbClr val="BEBEBE">
                  <a:alpha val="69803"/>
                </a:srgbClr>
              </a:solidFill>
              <a:prstDash val="solid"/>
              <a:round/>
            </a:ln>
          </p:spPr>
          <p:txBody>
            <a:bodyPr/>
            <a:lstStyle/>
            <a:p/>
          </p:txBody>
        </p:sp>
        <p:sp>
          <p:nvSpPr>
            <p:cNvPr id="5051" name="pl5051"/>
            <p:cNvSpPr/>
            <p:nvPr/>
          </p:nvSpPr>
          <p:spPr>
            <a:xfrm>
              <a:off x="8132722"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52" name="pl5052"/>
            <p:cNvSpPr/>
            <p:nvPr/>
          </p:nvSpPr>
          <p:spPr>
            <a:xfrm>
              <a:off x="8132722" y="1185866"/>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5053" name="pl5053"/>
            <p:cNvSpPr/>
            <p:nvPr/>
          </p:nvSpPr>
          <p:spPr>
            <a:xfrm>
              <a:off x="8132722" y="1179182"/>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5054" name="pl5054"/>
            <p:cNvSpPr/>
            <p:nvPr/>
          </p:nvSpPr>
          <p:spPr>
            <a:xfrm>
              <a:off x="8132722" y="121928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55" name="pl5055"/>
            <p:cNvSpPr/>
            <p:nvPr/>
          </p:nvSpPr>
          <p:spPr>
            <a:xfrm>
              <a:off x="8132722" y="1205917"/>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5056" name="pl5056"/>
            <p:cNvSpPr/>
            <p:nvPr/>
          </p:nvSpPr>
          <p:spPr>
            <a:xfrm>
              <a:off x="8132722" y="1212600"/>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5057" name="pl5057"/>
            <p:cNvSpPr/>
            <p:nvPr/>
          </p:nvSpPr>
          <p:spPr>
            <a:xfrm>
              <a:off x="8132722" y="1172499"/>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5058" name="pl5058"/>
            <p:cNvSpPr/>
            <p:nvPr/>
          </p:nvSpPr>
          <p:spPr>
            <a:xfrm>
              <a:off x="8132722" y="1199233"/>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5059" name="pl5059"/>
            <p:cNvSpPr/>
            <p:nvPr/>
          </p:nvSpPr>
          <p:spPr>
            <a:xfrm>
              <a:off x="8132722" y="1199233"/>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5060" name="pl5060"/>
            <p:cNvSpPr/>
            <p:nvPr/>
          </p:nvSpPr>
          <p:spPr>
            <a:xfrm>
              <a:off x="8132722"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61" name="pl5061"/>
            <p:cNvSpPr/>
            <p:nvPr/>
          </p:nvSpPr>
          <p:spPr>
            <a:xfrm>
              <a:off x="8132722" y="1212600"/>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5062" name="pl5062"/>
            <p:cNvSpPr/>
            <p:nvPr/>
          </p:nvSpPr>
          <p:spPr>
            <a:xfrm>
              <a:off x="8132722"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63" name="pl5063"/>
            <p:cNvSpPr/>
            <p:nvPr/>
          </p:nvSpPr>
          <p:spPr>
            <a:xfrm>
              <a:off x="8132722" y="1165815"/>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5064" name="pl5064"/>
            <p:cNvSpPr/>
            <p:nvPr/>
          </p:nvSpPr>
          <p:spPr>
            <a:xfrm>
              <a:off x="8132722" y="1192550"/>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5065" name="pl5065"/>
            <p:cNvSpPr/>
            <p:nvPr/>
          </p:nvSpPr>
          <p:spPr>
            <a:xfrm>
              <a:off x="8132722" y="1192550"/>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5066" name="pl5066"/>
            <p:cNvSpPr/>
            <p:nvPr/>
          </p:nvSpPr>
          <p:spPr>
            <a:xfrm>
              <a:off x="8132722" y="1205917"/>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5067" name="pl5067"/>
            <p:cNvSpPr/>
            <p:nvPr/>
          </p:nvSpPr>
          <p:spPr>
            <a:xfrm>
              <a:off x="8132722"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68" name="pl5068"/>
            <p:cNvSpPr/>
            <p:nvPr/>
          </p:nvSpPr>
          <p:spPr>
            <a:xfrm>
              <a:off x="8132722" y="1192550"/>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5069" name="pl5069"/>
            <p:cNvSpPr/>
            <p:nvPr/>
          </p:nvSpPr>
          <p:spPr>
            <a:xfrm>
              <a:off x="8132722" y="1058878"/>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5070" name="pl5070"/>
            <p:cNvSpPr/>
            <p:nvPr/>
          </p:nvSpPr>
          <p:spPr>
            <a:xfrm>
              <a:off x="8132722" y="1192550"/>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71" name="pl5071"/>
            <p:cNvSpPr/>
            <p:nvPr/>
          </p:nvSpPr>
          <p:spPr>
            <a:xfrm>
              <a:off x="8132722"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72" name="pl5072"/>
            <p:cNvSpPr/>
            <p:nvPr/>
          </p:nvSpPr>
          <p:spPr>
            <a:xfrm>
              <a:off x="8132722" y="1179182"/>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5073" name="pl5073"/>
            <p:cNvSpPr/>
            <p:nvPr/>
          </p:nvSpPr>
          <p:spPr>
            <a:xfrm>
              <a:off x="8132722"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74" name="pl5074"/>
            <p:cNvSpPr/>
            <p:nvPr/>
          </p:nvSpPr>
          <p:spPr>
            <a:xfrm>
              <a:off x="8132722" y="1152448"/>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5075" name="pl5075"/>
            <p:cNvSpPr/>
            <p:nvPr/>
          </p:nvSpPr>
          <p:spPr>
            <a:xfrm>
              <a:off x="8132722"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76" name="pl5076"/>
            <p:cNvSpPr/>
            <p:nvPr/>
          </p:nvSpPr>
          <p:spPr>
            <a:xfrm>
              <a:off x="8132722" y="1212600"/>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5077" name="pl5077"/>
            <p:cNvSpPr/>
            <p:nvPr/>
          </p:nvSpPr>
          <p:spPr>
            <a:xfrm>
              <a:off x="8132722" y="1199233"/>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5078" name="pl5078"/>
            <p:cNvSpPr/>
            <p:nvPr/>
          </p:nvSpPr>
          <p:spPr>
            <a:xfrm>
              <a:off x="8132722" y="1219284"/>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5079" name="pl5079"/>
            <p:cNvSpPr/>
            <p:nvPr/>
          </p:nvSpPr>
          <p:spPr>
            <a:xfrm>
              <a:off x="8132722" y="1192550"/>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5080" name="pl5080"/>
            <p:cNvSpPr/>
            <p:nvPr/>
          </p:nvSpPr>
          <p:spPr>
            <a:xfrm>
              <a:off x="8132722" y="1212600"/>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5081" name="pl5081"/>
            <p:cNvSpPr/>
            <p:nvPr/>
          </p:nvSpPr>
          <p:spPr>
            <a:xfrm>
              <a:off x="8132722" y="1205917"/>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5082" name="pl5082"/>
            <p:cNvSpPr/>
            <p:nvPr/>
          </p:nvSpPr>
          <p:spPr>
            <a:xfrm>
              <a:off x="8132722" y="1179182"/>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5083" name="pl5083"/>
            <p:cNvSpPr/>
            <p:nvPr/>
          </p:nvSpPr>
          <p:spPr>
            <a:xfrm>
              <a:off x="8132722" y="1192550"/>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5084" name="pl5084"/>
            <p:cNvSpPr/>
            <p:nvPr/>
          </p:nvSpPr>
          <p:spPr>
            <a:xfrm>
              <a:off x="8132722" y="1212600"/>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5085" name="pl5085"/>
            <p:cNvSpPr/>
            <p:nvPr/>
          </p:nvSpPr>
          <p:spPr>
            <a:xfrm>
              <a:off x="8132722" y="1212600"/>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5086" name="pl5086"/>
            <p:cNvSpPr/>
            <p:nvPr/>
          </p:nvSpPr>
          <p:spPr>
            <a:xfrm>
              <a:off x="8132722" y="1199233"/>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5087" name="pl5087"/>
            <p:cNvSpPr/>
            <p:nvPr/>
          </p:nvSpPr>
          <p:spPr>
            <a:xfrm>
              <a:off x="8132722" y="1212600"/>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5088" name="pl5088"/>
            <p:cNvSpPr/>
            <p:nvPr/>
          </p:nvSpPr>
          <p:spPr>
            <a:xfrm>
              <a:off x="8132722" y="1192550"/>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5089" name="pl5089"/>
            <p:cNvSpPr/>
            <p:nvPr/>
          </p:nvSpPr>
          <p:spPr>
            <a:xfrm>
              <a:off x="8132722" y="1199233"/>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5090" name="pl5090"/>
            <p:cNvSpPr/>
            <p:nvPr/>
          </p:nvSpPr>
          <p:spPr>
            <a:xfrm>
              <a:off x="8132722" y="1179182"/>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5091" name="pl5091"/>
            <p:cNvSpPr/>
            <p:nvPr/>
          </p:nvSpPr>
          <p:spPr>
            <a:xfrm>
              <a:off x="8132722" y="1205917"/>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5092" name="pl5092"/>
            <p:cNvSpPr/>
            <p:nvPr/>
          </p:nvSpPr>
          <p:spPr>
            <a:xfrm>
              <a:off x="8132722" y="1219284"/>
              <a:ext cx="896845" cy="6683"/>
            </a:xfrm>
            <a:custGeom>
              <a:avLst/>
              <a:pathLst>
                <a:path w="896845" h="6683">
                  <a:moveTo>
                    <a:pt x="0" y="0"/>
                  </a:moveTo>
                  <a:lnTo>
                    <a:pt x="179369" y="0"/>
                  </a:lnTo>
                  <a:lnTo>
                    <a:pt x="358738" y="0"/>
                  </a:lnTo>
                  <a:lnTo>
                    <a:pt x="538107" y="6683"/>
                  </a:lnTo>
                  <a:lnTo>
                    <a:pt x="717476" y="6683"/>
                  </a:lnTo>
                  <a:lnTo>
                    <a:pt x="896845" y="6683"/>
                  </a:lnTo>
                </a:path>
              </a:pathLst>
            </a:custGeom>
            <a:ln w="40651" cap="flat">
              <a:solidFill>
                <a:srgbClr val="000000">
                  <a:alpha val="100000"/>
                </a:srgbClr>
              </a:solidFill>
              <a:prstDash val="solid"/>
              <a:round/>
            </a:ln>
          </p:spPr>
          <p:txBody>
            <a:bodyPr/>
            <a:lstStyle/>
            <a:p/>
          </p:txBody>
        </p:sp>
        <p:sp>
          <p:nvSpPr>
            <p:cNvPr id="5093" name="pl5093"/>
            <p:cNvSpPr/>
            <p:nvPr/>
          </p:nvSpPr>
          <p:spPr>
            <a:xfrm>
              <a:off x="8132722" y="1219284"/>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D29300">
                  <a:alpha val="100000"/>
                </a:srgbClr>
              </a:solidFill>
              <a:prstDash val="solid"/>
              <a:round/>
            </a:ln>
          </p:spPr>
          <p:txBody>
            <a:bodyPr/>
            <a:lstStyle/>
            <a:p/>
          </p:txBody>
        </p:sp>
        <p:sp>
          <p:nvSpPr>
            <p:cNvPr id="5094" name="pl5094"/>
            <p:cNvSpPr/>
            <p:nvPr/>
          </p:nvSpPr>
          <p:spPr>
            <a:xfrm>
              <a:off x="8087880" y="1225968"/>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5095" name="tx5095"/>
            <p:cNvSpPr/>
            <p:nvPr/>
          </p:nvSpPr>
          <p:spPr>
            <a:xfrm>
              <a:off x="8102578" y="105600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5096" name="tx5096"/>
            <p:cNvSpPr/>
            <p:nvPr/>
          </p:nvSpPr>
          <p:spPr>
            <a:xfrm>
              <a:off x="8281947" y="105600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5097" name="tx5097"/>
            <p:cNvSpPr/>
            <p:nvPr/>
          </p:nvSpPr>
          <p:spPr>
            <a:xfrm>
              <a:off x="8461316" y="105600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5098" name="tx5098"/>
            <p:cNvSpPr/>
            <p:nvPr/>
          </p:nvSpPr>
          <p:spPr>
            <a:xfrm>
              <a:off x="8640685" y="106137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5099" name="tx5099"/>
            <p:cNvSpPr/>
            <p:nvPr/>
          </p:nvSpPr>
          <p:spPr>
            <a:xfrm>
              <a:off x="8820054" y="106137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5100" name="tx5100"/>
            <p:cNvSpPr/>
            <p:nvPr/>
          </p:nvSpPr>
          <p:spPr>
            <a:xfrm>
              <a:off x="8999423" y="106137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5101" name="rc5101"/>
            <p:cNvSpPr/>
            <p:nvPr/>
          </p:nvSpPr>
          <p:spPr>
            <a:xfrm>
              <a:off x="8087880" y="1527128"/>
              <a:ext cx="986530" cy="367596"/>
            </a:xfrm>
            <a:prstGeom prst="rect">
              <a:avLst/>
            </a:prstGeom>
            <a:solidFill>
              <a:srgbClr val="EBEBEB">
                <a:alpha val="100000"/>
              </a:srgbClr>
            </a:solidFill>
          </p:spPr>
          <p:txBody>
            <a:bodyPr/>
            <a:lstStyle/>
            <a:p/>
          </p:txBody>
        </p:sp>
        <p:sp>
          <p:nvSpPr>
            <p:cNvPr id="5102" name="pl5102"/>
            <p:cNvSpPr/>
            <p:nvPr/>
          </p:nvSpPr>
          <p:spPr>
            <a:xfrm>
              <a:off x="8087880" y="179447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103" name="pl5103"/>
            <p:cNvSpPr/>
            <p:nvPr/>
          </p:nvSpPr>
          <p:spPr>
            <a:xfrm>
              <a:off x="8087880" y="162738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104" name="pl5104"/>
            <p:cNvSpPr/>
            <p:nvPr/>
          </p:nvSpPr>
          <p:spPr>
            <a:xfrm>
              <a:off x="8222407"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105" name="pl5105"/>
            <p:cNvSpPr/>
            <p:nvPr/>
          </p:nvSpPr>
          <p:spPr>
            <a:xfrm>
              <a:off x="8401776"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106" name="pl5106"/>
            <p:cNvSpPr/>
            <p:nvPr/>
          </p:nvSpPr>
          <p:spPr>
            <a:xfrm>
              <a:off x="8581145"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107" name="pl5107"/>
            <p:cNvSpPr/>
            <p:nvPr/>
          </p:nvSpPr>
          <p:spPr>
            <a:xfrm>
              <a:off x="8760514"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108" name="pl5108"/>
            <p:cNvSpPr/>
            <p:nvPr/>
          </p:nvSpPr>
          <p:spPr>
            <a:xfrm>
              <a:off x="8939884"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109" name="pl5109"/>
            <p:cNvSpPr/>
            <p:nvPr/>
          </p:nvSpPr>
          <p:spPr>
            <a:xfrm>
              <a:off x="8087880" y="187801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110" name="pl5110"/>
            <p:cNvSpPr/>
            <p:nvPr/>
          </p:nvSpPr>
          <p:spPr>
            <a:xfrm>
              <a:off x="8087880" y="171092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111" name="pl5111"/>
            <p:cNvSpPr/>
            <p:nvPr/>
          </p:nvSpPr>
          <p:spPr>
            <a:xfrm>
              <a:off x="8087880" y="154383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112" name="pl5112"/>
            <p:cNvSpPr/>
            <p:nvPr/>
          </p:nvSpPr>
          <p:spPr>
            <a:xfrm>
              <a:off x="8132722"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113" name="pl5113"/>
            <p:cNvSpPr/>
            <p:nvPr/>
          </p:nvSpPr>
          <p:spPr>
            <a:xfrm>
              <a:off x="8312092"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114" name="pl5114"/>
            <p:cNvSpPr/>
            <p:nvPr/>
          </p:nvSpPr>
          <p:spPr>
            <a:xfrm>
              <a:off x="8491461"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115" name="pl5115"/>
            <p:cNvSpPr/>
            <p:nvPr/>
          </p:nvSpPr>
          <p:spPr>
            <a:xfrm>
              <a:off x="8670830"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116" name="pl5116"/>
            <p:cNvSpPr/>
            <p:nvPr/>
          </p:nvSpPr>
          <p:spPr>
            <a:xfrm>
              <a:off x="8850199"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117" name="pl5117"/>
            <p:cNvSpPr/>
            <p:nvPr/>
          </p:nvSpPr>
          <p:spPr>
            <a:xfrm>
              <a:off x="9029568"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118" name="pl5118"/>
            <p:cNvSpPr/>
            <p:nvPr/>
          </p:nvSpPr>
          <p:spPr>
            <a:xfrm>
              <a:off x="8132722" y="1857965"/>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5119" name="pl5119"/>
            <p:cNvSpPr/>
            <p:nvPr/>
          </p:nvSpPr>
          <p:spPr>
            <a:xfrm>
              <a:off x="8132722" y="1871332"/>
              <a:ext cx="896845" cy="6683"/>
            </a:xfrm>
            <a:custGeom>
              <a:avLst/>
              <a:pathLst>
                <a:path w="896845" h="6683">
                  <a:moveTo>
                    <a:pt x="0" y="6683"/>
                  </a:moveTo>
                  <a:lnTo>
                    <a:pt x="179369" y="6683"/>
                  </a:lnTo>
                  <a:lnTo>
                    <a:pt x="358738" y="6683"/>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5120" name="pl5120"/>
            <p:cNvSpPr/>
            <p:nvPr/>
          </p:nvSpPr>
          <p:spPr>
            <a:xfrm>
              <a:off x="8132722" y="1871332"/>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5121" name="pl5121"/>
            <p:cNvSpPr/>
            <p:nvPr/>
          </p:nvSpPr>
          <p:spPr>
            <a:xfrm>
              <a:off x="8132722" y="1851281"/>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5122" name="pl5122"/>
            <p:cNvSpPr/>
            <p:nvPr/>
          </p:nvSpPr>
          <p:spPr>
            <a:xfrm>
              <a:off x="8132722" y="1851281"/>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5123" name="pl5123"/>
            <p:cNvSpPr/>
            <p:nvPr/>
          </p:nvSpPr>
          <p:spPr>
            <a:xfrm>
              <a:off x="8132722" y="1804496"/>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5124" name="pl5124"/>
            <p:cNvSpPr/>
            <p:nvPr/>
          </p:nvSpPr>
          <p:spPr>
            <a:xfrm>
              <a:off x="8132722" y="1784446"/>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5125" name="pl5125"/>
            <p:cNvSpPr/>
            <p:nvPr/>
          </p:nvSpPr>
          <p:spPr>
            <a:xfrm>
              <a:off x="8132722" y="1871332"/>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5126" name="pl5126"/>
            <p:cNvSpPr/>
            <p:nvPr/>
          </p:nvSpPr>
          <p:spPr>
            <a:xfrm>
              <a:off x="8132722" y="1831231"/>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5127" name="pl5127"/>
            <p:cNvSpPr/>
            <p:nvPr/>
          </p:nvSpPr>
          <p:spPr>
            <a:xfrm>
              <a:off x="8132722" y="1871332"/>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5128" name="pl5128"/>
            <p:cNvSpPr/>
            <p:nvPr/>
          </p:nvSpPr>
          <p:spPr>
            <a:xfrm>
              <a:off x="8132722"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29" name="pl5129"/>
            <p:cNvSpPr/>
            <p:nvPr/>
          </p:nvSpPr>
          <p:spPr>
            <a:xfrm>
              <a:off x="8132722" y="1857965"/>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30" name="pl5130"/>
            <p:cNvSpPr/>
            <p:nvPr/>
          </p:nvSpPr>
          <p:spPr>
            <a:xfrm>
              <a:off x="8132722" y="1857965"/>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5131" name="pl5131"/>
            <p:cNvSpPr/>
            <p:nvPr/>
          </p:nvSpPr>
          <p:spPr>
            <a:xfrm>
              <a:off x="8132722" y="1844598"/>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5132" name="pl5132"/>
            <p:cNvSpPr/>
            <p:nvPr/>
          </p:nvSpPr>
          <p:spPr>
            <a:xfrm>
              <a:off x="8132722" y="1837914"/>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5133" name="pl5133"/>
            <p:cNvSpPr/>
            <p:nvPr/>
          </p:nvSpPr>
          <p:spPr>
            <a:xfrm>
              <a:off x="8132722" y="1857965"/>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34" name="pl5134"/>
            <p:cNvSpPr/>
            <p:nvPr/>
          </p:nvSpPr>
          <p:spPr>
            <a:xfrm>
              <a:off x="8132722" y="1844598"/>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5135" name="pl5135"/>
            <p:cNvSpPr/>
            <p:nvPr/>
          </p:nvSpPr>
          <p:spPr>
            <a:xfrm>
              <a:off x="8132722" y="1871332"/>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36" name="pl5136"/>
            <p:cNvSpPr/>
            <p:nvPr/>
          </p:nvSpPr>
          <p:spPr>
            <a:xfrm>
              <a:off x="8132722" y="187133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37" name="pl5137"/>
            <p:cNvSpPr/>
            <p:nvPr/>
          </p:nvSpPr>
          <p:spPr>
            <a:xfrm>
              <a:off x="8132722" y="1817863"/>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5138" name="pl5138"/>
            <p:cNvSpPr/>
            <p:nvPr/>
          </p:nvSpPr>
          <p:spPr>
            <a:xfrm>
              <a:off x="8132722" y="185796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39" name="pl5139"/>
            <p:cNvSpPr/>
            <p:nvPr/>
          </p:nvSpPr>
          <p:spPr>
            <a:xfrm>
              <a:off x="8132722" y="183123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40" name="pl5140"/>
            <p:cNvSpPr/>
            <p:nvPr/>
          </p:nvSpPr>
          <p:spPr>
            <a:xfrm>
              <a:off x="8132722"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41" name="pl5141"/>
            <p:cNvSpPr/>
            <p:nvPr/>
          </p:nvSpPr>
          <p:spPr>
            <a:xfrm>
              <a:off x="8132722" y="1851281"/>
              <a:ext cx="896845" cy="26734"/>
            </a:xfrm>
            <a:custGeom>
              <a:avLst/>
              <a:pathLst>
                <a:path w="896845" h="26734">
                  <a:moveTo>
                    <a:pt x="0" y="0"/>
                  </a:moveTo>
                  <a:lnTo>
                    <a:pt x="179369" y="26734"/>
                  </a:lnTo>
                  <a:lnTo>
                    <a:pt x="358738" y="26734"/>
                  </a:lnTo>
                  <a:lnTo>
                    <a:pt x="538107" y="26734"/>
                  </a:lnTo>
                  <a:lnTo>
                    <a:pt x="717476" y="26734"/>
                  </a:lnTo>
                  <a:lnTo>
                    <a:pt x="896845" y="26734"/>
                  </a:lnTo>
                </a:path>
              </a:pathLst>
            </a:custGeom>
            <a:ln w="35231" cap="flat">
              <a:solidFill>
                <a:srgbClr val="BEBEBE">
                  <a:alpha val="69803"/>
                </a:srgbClr>
              </a:solidFill>
              <a:prstDash val="solid"/>
              <a:round/>
            </a:ln>
          </p:spPr>
          <p:txBody>
            <a:bodyPr/>
            <a:lstStyle/>
            <a:p/>
          </p:txBody>
        </p:sp>
        <p:sp>
          <p:nvSpPr>
            <p:cNvPr id="5142" name="pl5142"/>
            <p:cNvSpPr/>
            <p:nvPr/>
          </p:nvSpPr>
          <p:spPr>
            <a:xfrm>
              <a:off x="8132722"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43" name="pl5143"/>
            <p:cNvSpPr/>
            <p:nvPr/>
          </p:nvSpPr>
          <p:spPr>
            <a:xfrm>
              <a:off x="8132722" y="1837914"/>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5144" name="pl5144"/>
            <p:cNvSpPr/>
            <p:nvPr/>
          </p:nvSpPr>
          <p:spPr>
            <a:xfrm>
              <a:off x="8132722" y="1831231"/>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5145" name="pl5145"/>
            <p:cNvSpPr/>
            <p:nvPr/>
          </p:nvSpPr>
          <p:spPr>
            <a:xfrm>
              <a:off x="8132722" y="187133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46" name="pl5146"/>
            <p:cNvSpPr/>
            <p:nvPr/>
          </p:nvSpPr>
          <p:spPr>
            <a:xfrm>
              <a:off x="8132722" y="1857965"/>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5147" name="pl5147"/>
            <p:cNvSpPr/>
            <p:nvPr/>
          </p:nvSpPr>
          <p:spPr>
            <a:xfrm>
              <a:off x="8132722" y="1864648"/>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5148" name="pl5148"/>
            <p:cNvSpPr/>
            <p:nvPr/>
          </p:nvSpPr>
          <p:spPr>
            <a:xfrm>
              <a:off x="8132722" y="1824547"/>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5149" name="pl5149"/>
            <p:cNvSpPr/>
            <p:nvPr/>
          </p:nvSpPr>
          <p:spPr>
            <a:xfrm>
              <a:off x="8132722" y="1851281"/>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5150" name="pl5150"/>
            <p:cNvSpPr/>
            <p:nvPr/>
          </p:nvSpPr>
          <p:spPr>
            <a:xfrm>
              <a:off x="8132722" y="1851281"/>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5151" name="pl5151"/>
            <p:cNvSpPr/>
            <p:nvPr/>
          </p:nvSpPr>
          <p:spPr>
            <a:xfrm>
              <a:off x="8132722"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52" name="pl5152"/>
            <p:cNvSpPr/>
            <p:nvPr/>
          </p:nvSpPr>
          <p:spPr>
            <a:xfrm>
              <a:off x="8132722" y="1864648"/>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5153" name="pl5153"/>
            <p:cNvSpPr/>
            <p:nvPr/>
          </p:nvSpPr>
          <p:spPr>
            <a:xfrm>
              <a:off x="8132722"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54" name="pl5154"/>
            <p:cNvSpPr/>
            <p:nvPr/>
          </p:nvSpPr>
          <p:spPr>
            <a:xfrm>
              <a:off x="8132722" y="1817863"/>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5155" name="pl5155"/>
            <p:cNvSpPr/>
            <p:nvPr/>
          </p:nvSpPr>
          <p:spPr>
            <a:xfrm>
              <a:off x="8132722" y="1844598"/>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5156" name="pl5156"/>
            <p:cNvSpPr/>
            <p:nvPr/>
          </p:nvSpPr>
          <p:spPr>
            <a:xfrm>
              <a:off x="8132722" y="1844598"/>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5157" name="pl5157"/>
            <p:cNvSpPr/>
            <p:nvPr/>
          </p:nvSpPr>
          <p:spPr>
            <a:xfrm>
              <a:off x="8132722" y="1857965"/>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5158" name="pl5158"/>
            <p:cNvSpPr/>
            <p:nvPr/>
          </p:nvSpPr>
          <p:spPr>
            <a:xfrm>
              <a:off x="8132722"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59" name="pl5159"/>
            <p:cNvSpPr/>
            <p:nvPr/>
          </p:nvSpPr>
          <p:spPr>
            <a:xfrm>
              <a:off x="8132722" y="1844598"/>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5160" name="pl5160"/>
            <p:cNvSpPr/>
            <p:nvPr/>
          </p:nvSpPr>
          <p:spPr>
            <a:xfrm>
              <a:off x="8132722" y="1710926"/>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5161" name="pl5161"/>
            <p:cNvSpPr/>
            <p:nvPr/>
          </p:nvSpPr>
          <p:spPr>
            <a:xfrm>
              <a:off x="8132722" y="1844598"/>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62" name="pl5162"/>
            <p:cNvSpPr/>
            <p:nvPr/>
          </p:nvSpPr>
          <p:spPr>
            <a:xfrm>
              <a:off x="8132722"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63" name="pl5163"/>
            <p:cNvSpPr/>
            <p:nvPr/>
          </p:nvSpPr>
          <p:spPr>
            <a:xfrm>
              <a:off x="8132722" y="1831231"/>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5164" name="pl5164"/>
            <p:cNvSpPr/>
            <p:nvPr/>
          </p:nvSpPr>
          <p:spPr>
            <a:xfrm>
              <a:off x="8132722"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65" name="pl5165"/>
            <p:cNvSpPr/>
            <p:nvPr/>
          </p:nvSpPr>
          <p:spPr>
            <a:xfrm>
              <a:off x="8132722" y="1804496"/>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5166" name="pl5166"/>
            <p:cNvSpPr/>
            <p:nvPr/>
          </p:nvSpPr>
          <p:spPr>
            <a:xfrm>
              <a:off x="8132722"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67" name="pl5167"/>
            <p:cNvSpPr/>
            <p:nvPr/>
          </p:nvSpPr>
          <p:spPr>
            <a:xfrm>
              <a:off x="8132722" y="1864648"/>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5168" name="pl5168"/>
            <p:cNvSpPr/>
            <p:nvPr/>
          </p:nvSpPr>
          <p:spPr>
            <a:xfrm>
              <a:off x="8132722" y="1851281"/>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5169" name="pl5169"/>
            <p:cNvSpPr/>
            <p:nvPr/>
          </p:nvSpPr>
          <p:spPr>
            <a:xfrm>
              <a:off x="8132722" y="1871332"/>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5170" name="pl5170"/>
            <p:cNvSpPr/>
            <p:nvPr/>
          </p:nvSpPr>
          <p:spPr>
            <a:xfrm>
              <a:off x="8132722" y="1844598"/>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5171" name="pl5171"/>
            <p:cNvSpPr/>
            <p:nvPr/>
          </p:nvSpPr>
          <p:spPr>
            <a:xfrm>
              <a:off x="8132722" y="1864648"/>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5172" name="pl5172"/>
            <p:cNvSpPr/>
            <p:nvPr/>
          </p:nvSpPr>
          <p:spPr>
            <a:xfrm>
              <a:off x="8132722" y="1857965"/>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5173" name="pl5173"/>
            <p:cNvSpPr/>
            <p:nvPr/>
          </p:nvSpPr>
          <p:spPr>
            <a:xfrm>
              <a:off x="8132722" y="1831231"/>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5174" name="pl5174"/>
            <p:cNvSpPr/>
            <p:nvPr/>
          </p:nvSpPr>
          <p:spPr>
            <a:xfrm>
              <a:off x="8132722" y="1844598"/>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5175" name="pl5175"/>
            <p:cNvSpPr/>
            <p:nvPr/>
          </p:nvSpPr>
          <p:spPr>
            <a:xfrm>
              <a:off x="8132722" y="1864648"/>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5176" name="pl5176"/>
            <p:cNvSpPr/>
            <p:nvPr/>
          </p:nvSpPr>
          <p:spPr>
            <a:xfrm>
              <a:off x="8132722" y="1864648"/>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5177" name="pl5177"/>
            <p:cNvSpPr/>
            <p:nvPr/>
          </p:nvSpPr>
          <p:spPr>
            <a:xfrm>
              <a:off x="8132722" y="1851281"/>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5178" name="pl5178"/>
            <p:cNvSpPr/>
            <p:nvPr/>
          </p:nvSpPr>
          <p:spPr>
            <a:xfrm>
              <a:off x="8132722" y="1864648"/>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5179" name="pl5179"/>
            <p:cNvSpPr/>
            <p:nvPr/>
          </p:nvSpPr>
          <p:spPr>
            <a:xfrm>
              <a:off x="8132722" y="1844598"/>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5180" name="pl5180"/>
            <p:cNvSpPr/>
            <p:nvPr/>
          </p:nvSpPr>
          <p:spPr>
            <a:xfrm>
              <a:off x="8132722" y="1851281"/>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5181" name="pl5181"/>
            <p:cNvSpPr/>
            <p:nvPr/>
          </p:nvSpPr>
          <p:spPr>
            <a:xfrm>
              <a:off x="8132722" y="1831231"/>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5182" name="pl5182"/>
            <p:cNvSpPr/>
            <p:nvPr/>
          </p:nvSpPr>
          <p:spPr>
            <a:xfrm>
              <a:off x="8132722" y="1857965"/>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5183" name="pl5183"/>
            <p:cNvSpPr/>
            <p:nvPr/>
          </p:nvSpPr>
          <p:spPr>
            <a:xfrm>
              <a:off x="8132722" y="1871332"/>
              <a:ext cx="896845" cy="6683"/>
            </a:xfrm>
            <a:custGeom>
              <a:avLst/>
              <a:pathLst>
                <a:path w="896845" h="6683">
                  <a:moveTo>
                    <a:pt x="0" y="6683"/>
                  </a:moveTo>
                  <a:lnTo>
                    <a:pt x="179369" y="6683"/>
                  </a:lnTo>
                  <a:lnTo>
                    <a:pt x="358738" y="6683"/>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5184" name="pl5184"/>
            <p:cNvSpPr/>
            <p:nvPr/>
          </p:nvSpPr>
          <p:spPr>
            <a:xfrm>
              <a:off x="8132722" y="1871332"/>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83AD00">
                  <a:alpha val="100000"/>
                </a:srgbClr>
              </a:solidFill>
              <a:prstDash val="solid"/>
              <a:round/>
            </a:ln>
          </p:spPr>
          <p:txBody>
            <a:bodyPr/>
            <a:lstStyle/>
            <a:p/>
          </p:txBody>
        </p:sp>
        <p:sp>
          <p:nvSpPr>
            <p:cNvPr id="5185" name="pl5185"/>
            <p:cNvSpPr/>
            <p:nvPr/>
          </p:nvSpPr>
          <p:spPr>
            <a:xfrm>
              <a:off x="8087880" y="1878016"/>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5186" name="tx5186"/>
            <p:cNvSpPr/>
            <p:nvPr/>
          </p:nvSpPr>
          <p:spPr>
            <a:xfrm>
              <a:off x="8102578" y="171341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5187" name="tx5187"/>
            <p:cNvSpPr/>
            <p:nvPr/>
          </p:nvSpPr>
          <p:spPr>
            <a:xfrm>
              <a:off x="8281947" y="171341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5188" name="tx5188"/>
            <p:cNvSpPr/>
            <p:nvPr/>
          </p:nvSpPr>
          <p:spPr>
            <a:xfrm>
              <a:off x="8461316" y="171341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5189" name="tx5189"/>
            <p:cNvSpPr/>
            <p:nvPr/>
          </p:nvSpPr>
          <p:spPr>
            <a:xfrm>
              <a:off x="8640685" y="170805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5190" name="tx5190"/>
            <p:cNvSpPr/>
            <p:nvPr/>
          </p:nvSpPr>
          <p:spPr>
            <a:xfrm>
              <a:off x="8820054" y="170805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5191" name="tx5191"/>
            <p:cNvSpPr/>
            <p:nvPr/>
          </p:nvSpPr>
          <p:spPr>
            <a:xfrm>
              <a:off x="8999423" y="170805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5192" name="rc5192"/>
            <p:cNvSpPr/>
            <p:nvPr/>
          </p:nvSpPr>
          <p:spPr>
            <a:xfrm>
              <a:off x="8087880" y="2179176"/>
              <a:ext cx="986530" cy="367596"/>
            </a:xfrm>
            <a:prstGeom prst="rect">
              <a:avLst/>
            </a:prstGeom>
            <a:solidFill>
              <a:srgbClr val="EBEBEB">
                <a:alpha val="100000"/>
              </a:srgbClr>
            </a:solidFill>
          </p:spPr>
          <p:txBody>
            <a:bodyPr/>
            <a:lstStyle/>
            <a:p/>
          </p:txBody>
        </p:sp>
        <p:sp>
          <p:nvSpPr>
            <p:cNvPr id="5193" name="pl5193"/>
            <p:cNvSpPr/>
            <p:nvPr/>
          </p:nvSpPr>
          <p:spPr>
            <a:xfrm>
              <a:off x="8087880" y="244651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194" name="pl5194"/>
            <p:cNvSpPr/>
            <p:nvPr/>
          </p:nvSpPr>
          <p:spPr>
            <a:xfrm>
              <a:off x="8087880" y="227943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195" name="pl5195"/>
            <p:cNvSpPr/>
            <p:nvPr/>
          </p:nvSpPr>
          <p:spPr>
            <a:xfrm>
              <a:off x="8222407"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196" name="pl5196"/>
            <p:cNvSpPr/>
            <p:nvPr/>
          </p:nvSpPr>
          <p:spPr>
            <a:xfrm>
              <a:off x="8401776"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197" name="pl5197"/>
            <p:cNvSpPr/>
            <p:nvPr/>
          </p:nvSpPr>
          <p:spPr>
            <a:xfrm>
              <a:off x="8581145"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198" name="pl5198"/>
            <p:cNvSpPr/>
            <p:nvPr/>
          </p:nvSpPr>
          <p:spPr>
            <a:xfrm>
              <a:off x="8760514"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199" name="pl5199"/>
            <p:cNvSpPr/>
            <p:nvPr/>
          </p:nvSpPr>
          <p:spPr>
            <a:xfrm>
              <a:off x="8939884"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200" name="pl5200"/>
            <p:cNvSpPr/>
            <p:nvPr/>
          </p:nvSpPr>
          <p:spPr>
            <a:xfrm>
              <a:off x="8087880" y="253006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201" name="pl5201"/>
            <p:cNvSpPr/>
            <p:nvPr/>
          </p:nvSpPr>
          <p:spPr>
            <a:xfrm>
              <a:off x="8087880" y="236297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202" name="pl5202"/>
            <p:cNvSpPr/>
            <p:nvPr/>
          </p:nvSpPr>
          <p:spPr>
            <a:xfrm>
              <a:off x="8087880" y="219588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203" name="pl5203"/>
            <p:cNvSpPr/>
            <p:nvPr/>
          </p:nvSpPr>
          <p:spPr>
            <a:xfrm>
              <a:off x="8132722"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204" name="pl5204"/>
            <p:cNvSpPr/>
            <p:nvPr/>
          </p:nvSpPr>
          <p:spPr>
            <a:xfrm>
              <a:off x="8312092"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205" name="pl5205"/>
            <p:cNvSpPr/>
            <p:nvPr/>
          </p:nvSpPr>
          <p:spPr>
            <a:xfrm>
              <a:off x="8491461"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206" name="pl5206"/>
            <p:cNvSpPr/>
            <p:nvPr/>
          </p:nvSpPr>
          <p:spPr>
            <a:xfrm>
              <a:off x="8670830"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207" name="pl5207"/>
            <p:cNvSpPr/>
            <p:nvPr/>
          </p:nvSpPr>
          <p:spPr>
            <a:xfrm>
              <a:off x="8850199"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208" name="pl5208"/>
            <p:cNvSpPr/>
            <p:nvPr/>
          </p:nvSpPr>
          <p:spPr>
            <a:xfrm>
              <a:off x="9029568"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209" name="pl5209"/>
            <p:cNvSpPr/>
            <p:nvPr/>
          </p:nvSpPr>
          <p:spPr>
            <a:xfrm>
              <a:off x="8132722" y="2510013"/>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5210" name="pl5210"/>
            <p:cNvSpPr/>
            <p:nvPr/>
          </p:nvSpPr>
          <p:spPr>
            <a:xfrm>
              <a:off x="8132722" y="2489962"/>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40651" cap="flat">
              <a:solidFill>
                <a:srgbClr val="BEBEBE">
                  <a:alpha val="69803"/>
                </a:srgbClr>
              </a:solidFill>
              <a:prstDash val="solid"/>
              <a:round/>
            </a:ln>
          </p:spPr>
          <p:txBody>
            <a:bodyPr/>
            <a:lstStyle/>
            <a:p/>
          </p:txBody>
        </p:sp>
        <p:sp>
          <p:nvSpPr>
            <p:cNvPr id="5211" name="pl5211"/>
            <p:cNvSpPr/>
            <p:nvPr/>
          </p:nvSpPr>
          <p:spPr>
            <a:xfrm>
              <a:off x="8132722" y="2523380"/>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5212" name="pl5212"/>
            <p:cNvSpPr/>
            <p:nvPr/>
          </p:nvSpPr>
          <p:spPr>
            <a:xfrm>
              <a:off x="8132722" y="2503329"/>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5213" name="pl5213"/>
            <p:cNvSpPr/>
            <p:nvPr/>
          </p:nvSpPr>
          <p:spPr>
            <a:xfrm>
              <a:off x="8132722" y="2503329"/>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5214" name="pl5214"/>
            <p:cNvSpPr/>
            <p:nvPr/>
          </p:nvSpPr>
          <p:spPr>
            <a:xfrm>
              <a:off x="8132722" y="2456544"/>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5215" name="pl5215"/>
            <p:cNvSpPr/>
            <p:nvPr/>
          </p:nvSpPr>
          <p:spPr>
            <a:xfrm>
              <a:off x="8132722" y="2436494"/>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5216" name="pl5216"/>
            <p:cNvSpPr/>
            <p:nvPr/>
          </p:nvSpPr>
          <p:spPr>
            <a:xfrm>
              <a:off x="8132722" y="2523380"/>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5217" name="pl5217"/>
            <p:cNvSpPr/>
            <p:nvPr/>
          </p:nvSpPr>
          <p:spPr>
            <a:xfrm>
              <a:off x="8132722" y="2483279"/>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5218" name="pl5218"/>
            <p:cNvSpPr/>
            <p:nvPr/>
          </p:nvSpPr>
          <p:spPr>
            <a:xfrm>
              <a:off x="8132722" y="2523380"/>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5219" name="pl5219"/>
            <p:cNvSpPr/>
            <p:nvPr/>
          </p:nvSpPr>
          <p:spPr>
            <a:xfrm>
              <a:off x="8132722"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20" name="pl5220"/>
            <p:cNvSpPr/>
            <p:nvPr/>
          </p:nvSpPr>
          <p:spPr>
            <a:xfrm>
              <a:off x="8132722" y="2510013"/>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21" name="pl5221"/>
            <p:cNvSpPr/>
            <p:nvPr/>
          </p:nvSpPr>
          <p:spPr>
            <a:xfrm>
              <a:off x="8132722" y="2510013"/>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5222" name="pl5222"/>
            <p:cNvSpPr/>
            <p:nvPr/>
          </p:nvSpPr>
          <p:spPr>
            <a:xfrm>
              <a:off x="8132722" y="2496646"/>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5223" name="pl5223"/>
            <p:cNvSpPr/>
            <p:nvPr/>
          </p:nvSpPr>
          <p:spPr>
            <a:xfrm>
              <a:off x="8132722" y="2489962"/>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5224" name="pl5224"/>
            <p:cNvSpPr/>
            <p:nvPr/>
          </p:nvSpPr>
          <p:spPr>
            <a:xfrm>
              <a:off x="8132722" y="2510013"/>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25" name="pl5225"/>
            <p:cNvSpPr/>
            <p:nvPr/>
          </p:nvSpPr>
          <p:spPr>
            <a:xfrm>
              <a:off x="8132722" y="2496646"/>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5226" name="pl5226"/>
            <p:cNvSpPr/>
            <p:nvPr/>
          </p:nvSpPr>
          <p:spPr>
            <a:xfrm>
              <a:off x="8132722" y="2523380"/>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27" name="pl5227"/>
            <p:cNvSpPr/>
            <p:nvPr/>
          </p:nvSpPr>
          <p:spPr>
            <a:xfrm>
              <a:off x="8132722" y="252338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28" name="pl5228"/>
            <p:cNvSpPr/>
            <p:nvPr/>
          </p:nvSpPr>
          <p:spPr>
            <a:xfrm>
              <a:off x="8132722" y="2469912"/>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5229" name="pl5229"/>
            <p:cNvSpPr/>
            <p:nvPr/>
          </p:nvSpPr>
          <p:spPr>
            <a:xfrm>
              <a:off x="8132722" y="251001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30" name="pl5230"/>
            <p:cNvSpPr/>
            <p:nvPr/>
          </p:nvSpPr>
          <p:spPr>
            <a:xfrm>
              <a:off x="8132722" y="2483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31" name="pl5231"/>
            <p:cNvSpPr/>
            <p:nvPr/>
          </p:nvSpPr>
          <p:spPr>
            <a:xfrm>
              <a:off x="8132722"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32" name="pl5232"/>
            <p:cNvSpPr/>
            <p:nvPr/>
          </p:nvSpPr>
          <p:spPr>
            <a:xfrm>
              <a:off x="8132722" y="2503329"/>
              <a:ext cx="896845" cy="26734"/>
            </a:xfrm>
            <a:custGeom>
              <a:avLst/>
              <a:pathLst>
                <a:path w="896845" h="26734">
                  <a:moveTo>
                    <a:pt x="0" y="0"/>
                  </a:moveTo>
                  <a:lnTo>
                    <a:pt x="179369" y="26734"/>
                  </a:lnTo>
                  <a:lnTo>
                    <a:pt x="358738" y="26734"/>
                  </a:lnTo>
                  <a:lnTo>
                    <a:pt x="538107" y="26734"/>
                  </a:lnTo>
                  <a:lnTo>
                    <a:pt x="717476" y="26734"/>
                  </a:lnTo>
                  <a:lnTo>
                    <a:pt x="896845" y="26734"/>
                  </a:lnTo>
                </a:path>
              </a:pathLst>
            </a:custGeom>
            <a:ln w="35231" cap="flat">
              <a:solidFill>
                <a:srgbClr val="BEBEBE">
                  <a:alpha val="69803"/>
                </a:srgbClr>
              </a:solidFill>
              <a:prstDash val="solid"/>
              <a:round/>
            </a:ln>
          </p:spPr>
          <p:txBody>
            <a:bodyPr/>
            <a:lstStyle/>
            <a:p/>
          </p:txBody>
        </p:sp>
        <p:sp>
          <p:nvSpPr>
            <p:cNvPr id="5233" name="pl5233"/>
            <p:cNvSpPr/>
            <p:nvPr/>
          </p:nvSpPr>
          <p:spPr>
            <a:xfrm>
              <a:off x="8132722"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34" name="pl5234"/>
            <p:cNvSpPr/>
            <p:nvPr/>
          </p:nvSpPr>
          <p:spPr>
            <a:xfrm>
              <a:off x="8132722" y="2489962"/>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5235" name="pl5235"/>
            <p:cNvSpPr/>
            <p:nvPr/>
          </p:nvSpPr>
          <p:spPr>
            <a:xfrm>
              <a:off x="8132722" y="2483279"/>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5236" name="pl5236"/>
            <p:cNvSpPr/>
            <p:nvPr/>
          </p:nvSpPr>
          <p:spPr>
            <a:xfrm>
              <a:off x="8132722" y="252338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37" name="pl5237"/>
            <p:cNvSpPr/>
            <p:nvPr/>
          </p:nvSpPr>
          <p:spPr>
            <a:xfrm>
              <a:off x="8132722" y="2510013"/>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5238" name="pl5238"/>
            <p:cNvSpPr/>
            <p:nvPr/>
          </p:nvSpPr>
          <p:spPr>
            <a:xfrm>
              <a:off x="8132722" y="2516697"/>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5239" name="pl5239"/>
            <p:cNvSpPr/>
            <p:nvPr/>
          </p:nvSpPr>
          <p:spPr>
            <a:xfrm>
              <a:off x="8132722" y="2476595"/>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5240" name="pl5240"/>
            <p:cNvSpPr/>
            <p:nvPr/>
          </p:nvSpPr>
          <p:spPr>
            <a:xfrm>
              <a:off x="8132722" y="2503329"/>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5241" name="pl5241"/>
            <p:cNvSpPr/>
            <p:nvPr/>
          </p:nvSpPr>
          <p:spPr>
            <a:xfrm>
              <a:off x="8132722" y="2503329"/>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5242" name="pl5242"/>
            <p:cNvSpPr/>
            <p:nvPr/>
          </p:nvSpPr>
          <p:spPr>
            <a:xfrm>
              <a:off x="8132722"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43" name="pl5243"/>
            <p:cNvSpPr/>
            <p:nvPr/>
          </p:nvSpPr>
          <p:spPr>
            <a:xfrm>
              <a:off x="8132722" y="2516697"/>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5244" name="pl5244"/>
            <p:cNvSpPr/>
            <p:nvPr/>
          </p:nvSpPr>
          <p:spPr>
            <a:xfrm>
              <a:off x="8132722"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45" name="pl5245"/>
            <p:cNvSpPr/>
            <p:nvPr/>
          </p:nvSpPr>
          <p:spPr>
            <a:xfrm>
              <a:off x="8132722" y="2469912"/>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5246" name="pl5246"/>
            <p:cNvSpPr/>
            <p:nvPr/>
          </p:nvSpPr>
          <p:spPr>
            <a:xfrm>
              <a:off x="8132722" y="2496646"/>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5247" name="pl5247"/>
            <p:cNvSpPr/>
            <p:nvPr/>
          </p:nvSpPr>
          <p:spPr>
            <a:xfrm>
              <a:off x="8132722" y="2496646"/>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5248" name="pl5248"/>
            <p:cNvSpPr/>
            <p:nvPr/>
          </p:nvSpPr>
          <p:spPr>
            <a:xfrm>
              <a:off x="8132722" y="2510013"/>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5249" name="pl5249"/>
            <p:cNvSpPr/>
            <p:nvPr/>
          </p:nvSpPr>
          <p:spPr>
            <a:xfrm>
              <a:off x="8132722"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50" name="pl5250"/>
            <p:cNvSpPr/>
            <p:nvPr/>
          </p:nvSpPr>
          <p:spPr>
            <a:xfrm>
              <a:off x="8132722" y="2496646"/>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5251" name="pl5251"/>
            <p:cNvSpPr/>
            <p:nvPr/>
          </p:nvSpPr>
          <p:spPr>
            <a:xfrm>
              <a:off x="8132722" y="2362974"/>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5252" name="pl5252"/>
            <p:cNvSpPr/>
            <p:nvPr/>
          </p:nvSpPr>
          <p:spPr>
            <a:xfrm>
              <a:off x="8132722" y="2496646"/>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53" name="pl5253"/>
            <p:cNvSpPr/>
            <p:nvPr/>
          </p:nvSpPr>
          <p:spPr>
            <a:xfrm>
              <a:off x="8132722"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54" name="pl5254"/>
            <p:cNvSpPr/>
            <p:nvPr/>
          </p:nvSpPr>
          <p:spPr>
            <a:xfrm>
              <a:off x="8132722" y="2483279"/>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5255" name="pl5255"/>
            <p:cNvSpPr/>
            <p:nvPr/>
          </p:nvSpPr>
          <p:spPr>
            <a:xfrm>
              <a:off x="8132722"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56" name="pl5256"/>
            <p:cNvSpPr/>
            <p:nvPr/>
          </p:nvSpPr>
          <p:spPr>
            <a:xfrm>
              <a:off x="8132722" y="2456544"/>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5257" name="pl5257"/>
            <p:cNvSpPr/>
            <p:nvPr/>
          </p:nvSpPr>
          <p:spPr>
            <a:xfrm>
              <a:off x="8132722"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58" name="pl5258"/>
            <p:cNvSpPr/>
            <p:nvPr/>
          </p:nvSpPr>
          <p:spPr>
            <a:xfrm>
              <a:off x="8132722" y="2516697"/>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5259" name="pl5259"/>
            <p:cNvSpPr/>
            <p:nvPr/>
          </p:nvSpPr>
          <p:spPr>
            <a:xfrm>
              <a:off x="8132722" y="2503329"/>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5260" name="pl5260"/>
            <p:cNvSpPr/>
            <p:nvPr/>
          </p:nvSpPr>
          <p:spPr>
            <a:xfrm>
              <a:off x="8132722" y="2523380"/>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5261" name="pl5261"/>
            <p:cNvSpPr/>
            <p:nvPr/>
          </p:nvSpPr>
          <p:spPr>
            <a:xfrm>
              <a:off x="8132722" y="2496646"/>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5262" name="pl5262"/>
            <p:cNvSpPr/>
            <p:nvPr/>
          </p:nvSpPr>
          <p:spPr>
            <a:xfrm>
              <a:off x="8132722" y="2516697"/>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5263" name="pl5263"/>
            <p:cNvSpPr/>
            <p:nvPr/>
          </p:nvSpPr>
          <p:spPr>
            <a:xfrm>
              <a:off x="8132722" y="2510013"/>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5264" name="pl5264"/>
            <p:cNvSpPr/>
            <p:nvPr/>
          </p:nvSpPr>
          <p:spPr>
            <a:xfrm>
              <a:off x="8132722" y="2483279"/>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5265" name="pl5265"/>
            <p:cNvSpPr/>
            <p:nvPr/>
          </p:nvSpPr>
          <p:spPr>
            <a:xfrm>
              <a:off x="8132722" y="2496646"/>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5266" name="pl5266"/>
            <p:cNvSpPr/>
            <p:nvPr/>
          </p:nvSpPr>
          <p:spPr>
            <a:xfrm>
              <a:off x="8132722" y="2516697"/>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5267" name="pl5267"/>
            <p:cNvSpPr/>
            <p:nvPr/>
          </p:nvSpPr>
          <p:spPr>
            <a:xfrm>
              <a:off x="8132722" y="2516697"/>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5268" name="pl5268"/>
            <p:cNvSpPr/>
            <p:nvPr/>
          </p:nvSpPr>
          <p:spPr>
            <a:xfrm>
              <a:off x="8132722" y="2503329"/>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5269" name="pl5269"/>
            <p:cNvSpPr/>
            <p:nvPr/>
          </p:nvSpPr>
          <p:spPr>
            <a:xfrm>
              <a:off x="8132722" y="2516697"/>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5270" name="pl5270"/>
            <p:cNvSpPr/>
            <p:nvPr/>
          </p:nvSpPr>
          <p:spPr>
            <a:xfrm>
              <a:off x="8132722" y="2496646"/>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5271" name="pl5271"/>
            <p:cNvSpPr/>
            <p:nvPr/>
          </p:nvSpPr>
          <p:spPr>
            <a:xfrm>
              <a:off x="8132722" y="2503329"/>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5272" name="pl5272"/>
            <p:cNvSpPr/>
            <p:nvPr/>
          </p:nvSpPr>
          <p:spPr>
            <a:xfrm>
              <a:off x="8132722" y="2483279"/>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5273" name="pl5273"/>
            <p:cNvSpPr/>
            <p:nvPr/>
          </p:nvSpPr>
          <p:spPr>
            <a:xfrm>
              <a:off x="8132722" y="2510013"/>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5274" name="pl5274"/>
            <p:cNvSpPr/>
            <p:nvPr/>
          </p:nvSpPr>
          <p:spPr>
            <a:xfrm>
              <a:off x="8132722" y="2489962"/>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40651" cap="flat">
              <a:solidFill>
                <a:srgbClr val="000000">
                  <a:alpha val="100000"/>
                </a:srgbClr>
              </a:solidFill>
              <a:prstDash val="solid"/>
              <a:round/>
            </a:ln>
          </p:spPr>
          <p:txBody>
            <a:bodyPr/>
            <a:lstStyle/>
            <a:p/>
          </p:txBody>
        </p:sp>
        <p:sp>
          <p:nvSpPr>
            <p:cNvPr id="5275" name="pl5275"/>
            <p:cNvSpPr/>
            <p:nvPr/>
          </p:nvSpPr>
          <p:spPr>
            <a:xfrm>
              <a:off x="8132722" y="2489962"/>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00BD64">
                  <a:alpha val="100000"/>
                </a:srgbClr>
              </a:solidFill>
              <a:prstDash val="solid"/>
              <a:round/>
            </a:ln>
          </p:spPr>
          <p:txBody>
            <a:bodyPr/>
            <a:lstStyle/>
            <a:p/>
          </p:txBody>
        </p:sp>
        <p:sp>
          <p:nvSpPr>
            <p:cNvPr id="5276" name="pl5276"/>
            <p:cNvSpPr/>
            <p:nvPr/>
          </p:nvSpPr>
          <p:spPr>
            <a:xfrm>
              <a:off x="8087880" y="2530064"/>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5277" name="tx5277"/>
            <p:cNvSpPr/>
            <p:nvPr/>
          </p:nvSpPr>
          <p:spPr>
            <a:xfrm>
              <a:off x="8102578" y="232536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5278" name="tx5278"/>
            <p:cNvSpPr/>
            <p:nvPr/>
          </p:nvSpPr>
          <p:spPr>
            <a:xfrm>
              <a:off x="8281947" y="2345362"/>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5279" name="tx5279"/>
            <p:cNvSpPr/>
            <p:nvPr/>
          </p:nvSpPr>
          <p:spPr>
            <a:xfrm>
              <a:off x="8461316" y="2345362"/>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5280" name="tx5280"/>
            <p:cNvSpPr/>
            <p:nvPr/>
          </p:nvSpPr>
          <p:spPr>
            <a:xfrm>
              <a:off x="8640685" y="2333424"/>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5281" name="tx5281"/>
            <p:cNvSpPr/>
            <p:nvPr/>
          </p:nvSpPr>
          <p:spPr>
            <a:xfrm>
              <a:off x="8820054" y="2345362"/>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5282" name="tx5282"/>
            <p:cNvSpPr/>
            <p:nvPr/>
          </p:nvSpPr>
          <p:spPr>
            <a:xfrm>
              <a:off x="8999423" y="2345362"/>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5283" name="rc5283"/>
            <p:cNvSpPr/>
            <p:nvPr/>
          </p:nvSpPr>
          <p:spPr>
            <a:xfrm>
              <a:off x="8087880" y="2831224"/>
              <a:ext cx="986530" cy="367596"/>
            </a:xfrm>
            <a:prstGeom prst="rect">
              <a:avLst/>
            </a:prstGeom>
            <a:solidFill>
              <a:srgbClr val="EBEBEB">
                <a:alpha val="100000"/>
              </a:srgbClr>
            </a:solidFill>
          </p:spPr>
          <p:txBody>
            <a:bodyPr/>
            <a:lstStyle/>
            <a:p/>
          </p:txBody>
        </p:sp>
        <p:sp>
          <p:nvSpPr>
            <p:cNvPr id="5284" name="pl5284"/>
            <p:cNvSpPr/>
            <p:nvPr/>
          </p:nvSpPr>
          <p:spPr>
            <a:xfrm>
              <a:off x="8087880" y="309856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285" name="pl5285"/>
            <p:cNvSpPr/>
            <p:nvPr/>
          </p:nvSpPr>
          <p:spPr>
            <a:xfrm>
              <a:off x="8087880" y="293147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286" name="pl5286"/>
            <p:cNvSpPr/>
            <p:nvPr/>
          </p:nvSpPr>
          <p:spPr>
            <a:xfrm>
              <a:off x="8222407"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287" name="pl5287"/>
            <p:cNvSpPr/>
            <p:nvPr/>
          </p:nvSpPr>
          <p:spPr>
            <a:xfrm>
              <a:off x="8401776"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288" name="pl5288"/>
            <p:cNvSpPr/>
            <p:nvPr/>
          </p:nvSpPr>
          <p:spPr>
            <a:xfrm>
              <a:off x="8581145"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289" name="pl5289"/>
            <p:cNvSpPr/>
            <p:nvPr/>
          </p:nvSpPr>
          <p:spPr>
            <a:xfrm>
              <a:off x="8760514"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290" name="pl5290"/>
            <p:cNvSpPr/>
            <p:nvPr/>
          </p:nvSpPr>
          <p:spPr>
            <a:xfrm>
              <a:off x="8939884"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291" name="pl5291"/>
            <p:cNvSpPr/>
            <p:nvPr/>
          </p:nvSpPr>
          <p:spPr>
            <a:xfrm>
              <a:off x="8087880" y="318211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292" name="pl5292"/>
            <p:cNvSpPr/>
            <p:nvPr/>
          </p:nvSpPr>
          <p:spPr>
            <a:xfrm>
              <a:off x="8087880" y="301502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293" name="pl5293"/>
            <p:cNvSpPr/>
            <p:nvPr/>
          </p:nvSpPr>
          <p:spPr>
            <a:xfrm>
              <a:off x="8087880" y="284793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294" name="pl5294"/>
            <p:cNvSpPr/>
            <p:nvPr/>
          </p:nvSpPr>
          <p:spPr>
            <a:xfrm>
              <a:off x="8132722"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295" name="pl5295"/>
            <p:cNvSpPr/>
            <p:nvPr/>
          </p:nvSpPr>
          <p:spPr>
            <a:xfrm>
              <a:off x="8312092"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296" name="pl5296"/>
            <p:cNvSpPr/>
            <p:nvPr/>
          </p:nvSpPr>
          <p:spPr>
            <a:xfrm>
              <a:off x="8491461"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297" name="pl5297"/>
            <p:cNvSpPr/>
            <p:nvPr/>
          </p:nvSpPr>
          <p:spPr>
            <a:xfrm>
              <a:off x="8670830"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298" name="pl5298"/>
            <p:cNvSpPr/>
            <p:nvPr/>
          </p:nvSpPr>
          <p:spPr>
            <a:xfrm>
              <a:off x="8850199"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299" name="pl5299"/>
            <p:cNvSpPr/>
            <p:nvPr/>
          </p:nvSpPr>
          <p:spPr>
            <a:xfrm>
              <a:off x="9029568"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300" name="pl5300"/>
            <p:cNvSpPr/>
            <p:nvPr/>
          </p:nvSpPr>
          <p:spPr>
            <a:xfrm>
              <a:off x="8132722" y="3162061"/>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5301" name="pl5301"/>
            <p:cNvSpPr/>
            <p:nvPr/>
          </p:nvSpPr>
          <p:spPr>
            <a:xfrm>
              <a:off x="8132722" y="3182112"/>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5302" name="pl5302"/>
            <p:cNvSpPr/>
            <p:nvPr/>
          </p:nvSpPr>
          <p:spPr>
            <a:xfrm>
              <a:off x="8132722" y="3175428"/>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5303" name="pl5303"/>
            <p:cNvSpPr/>
            <p:nvPr/>
          </p:nvSpPr>
          <p:spPr>
            <a:xfrm>
              <a:off x="8132722" y="3155377"/>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5304" name="pl5304"/>
            <p:cNvSpPr/>
            <p:nvPr/>
          </p:nvSpPr>
          <p:spPr>
            <a:xfrm>
              <a:off x="8132722" y="3155377"/>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5305" name="pl5305"/>
            <p:cNvSpPr/>
            <p:nvPr/>
          </p:nvSpPr>
          <p:spPr>
            <a:xfrm>
              <a:off x="8132722" y="3108592"/>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5306" name="pl5306"/>
            <p:cNvSpPr/>
            <p:nvPr/>
          </p:nvSpPr>
          <p:spPr>
            <a:xfrm>
              <a:off x="8132722" y="3088542"/>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5307" name="pl5307"/>
            <p:cNvSpPr/>
            <p:nvPr/>
          </p:nvSpPr>
          <p:spPr>
            <a:xfrm>
              <a:off x="8132722" y="3175428"/>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5308" name="pl5308"/>
            <p:cNvSpPr/>
            <p:nvPr/>
          </p:nvSpPr>
          <p:spPr>
            <a:xfrm>
              <a:off x="8132722" y="3135327"/>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5309" name="pl5309"/>
            <p:cNvSpPr/>
            <p:nvPr/>
          </p:nvSpPr>
          <p:spPr>
            <a:xfrm>
              <a:off x="8132722" y="3175428"/>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5310" name="pl5310"/>
            <p:cNvSpPr/>
            <p:nvPr/>
          </p:nvSpPr>
          <p:spPr>
            <a:xfrm>
              <a:off x="8132722"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11" name="pl5311"/>
            <p:cNvSpPr/>
            <p:nvPr/>
          </p:nvSpPr>
          <p:spPr>
            <a:xfrm>
              <a:off x="8132722" y="3162061"/>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12" name="pl5312"/>
            <p:cNvSpPr/>
            <p:nvPr/>
          </p:nvSpPr>
          <p:spPr>
            <a:xfrm>
              <a:off x="8132722" y="3162061"/>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5313" name="pl5313"/>
            <p:cNvSpPr/>
            <p:nvPr/>
          </p:nvSpPr>
          <p:spPr>
            <a:xfrm>
              <a:off x="8132722" y="3148694"/>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5314" name="pl5314"/>
            <p:cNvSpPr/>
            <p:nvPr/>
          </p:nvSpPr>
          <p:spPr>
            <a:xfrm>
              <a:off x="8132722" y="3142010"/>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5315" name="pl5315"/>
            <p:cNvSpPr/>
            <p:nvPr/>
          </p:nvSpPr>
          <p:spPr>
            <a:xfrm>
              <a:off x="8132722" y="3162061"/>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16" name="pl5316"/>
            <p:cNvSpPr/>
            <p:nvPr/>
          </p:nvSpPr>
          <p:spPr>
            <a:xfrm>
              <a:off x="8132722" y="3148694"/>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5317" name="pl5317"/>
            <p:cNvSpPr/>
            <p:nvPr/>
          </p:nvSpPr>
          <p:spPr>
            <a:xfrm>
              <a:off x="8132722" y="3175428"/>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18" name="pl5318"/>
            <p:cNvSpPr/>
            <p:nvPr/>
          </p:nvSpPr>
          <p:spPr>
            <a:xfrm>
              <a:off x="8132722" y="317542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19" name="pl5319"/>
            <p:cNvSpPr/>
            <p:nvPr/>
          </p:nvSpPr>
          <p:spPr>
            <a:xfrm>
              <a:off x="8132722" y="3121960"/>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5320" name="pl5320"/>
            <p:cNvSpPr/>
            <p:nvPr/>
          </p:nvSpPr>
          <p:spPr>
            <a:xfrm>
              <a:off x="8132722" y="316206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21" name="pl5321"/>
            <p:cNvSpPr/>
            <p:nvPr/>
          </p:nvSpPr>
          <p:spPr>
            <a:xfrm>
              <a:off x="8132722" y="313532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22" name="pl5322"/>
            <p:cNvSpPr/>
            <p:nvPr/>
          </p:nvSpPr>
          <p:spPr>
            <a:xfrm>
              <a:off x="8132722"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23" name="pl5323"/>
            <p:cNvSpPr/>
            <p:nvPr/>
          </p:nvSpPr>
          <p:spPr>
            <a:xfrm>
              <a:off x="8132722" y="3155377"/>
              <a:ext cx="896845" cy="26734"/>
            </a:xfrm>
            <a:custGeom>
              <a:avLst/>
              <a:pathLst>
                <a:path w="896845" h="26734">
                  <a:moveTo>
                    <a:pt x="0" y="0"/>
                  </a:moveTo>
                  <a:lnTo>
                    <a:pt x="179369" y="26734"/>
                  </a:lnTo>
                  <a:lnTo>
                    <a:pt x="358738" y="26734"/>
                  </a:lnTo>
                  <a:lnTo>
                    <a:pt x="538107" y="26734"/>
                  </a:lnTo>
                  <a:lnTo>
                    <a:pt x="717476" y="26734"/>
                  </a:lnTo>
                  <a:lnTo>
                    <a:pt x="896845" y="26734"/>
                  </a:lnTo>
                </a:path>
              </a:pathLst>
            </a:custGeom>
            <a:ln w="35231" cap="flat">
              <a:solidFill>
                <a:srgbClr val="BEBEBE">
                  <a:alpha val="69803"/>
                </a:srgbClr>
              </a:solidFill>
              <a:prstDash val="solid"/>
              <a:round/>
            </a:ln>
          </p:spPr>
          <p:txBody>
            <a:bodyPr/>
            <a:lstStyle/>
            <a:p/>
          </p:txBody>
        </p:sp>
        <p:sp>
          <p:nvSpPr>
            <p:cNvPr id="5324" name="pl5324"/>
            <p:cNvSpPr/>
            <p:nvPr/>
          </p:nvSpPr>
          <p:spPr>
            <a:xfrm>
              <a:off x="8132722"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25" name="pl5325"/>
            <p:cNvSpPr/>
            <p:nvPr/>
          </p:nvSpPr>
          <p:spPr>
            <a:xfrm>
              <a:off x="8132722" y="3142010"/>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5326" name="pl5326"/>
            <p:cNvSpPr/>
            <p:nvPr/>
          </p:nvSpPr>
          <p:spPr>
            <a:xfrm>
              <a:off x="8132722" y="3135327"/>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5327" name="pl5327"/>
            <p:cNvSpPr/>
            <p:nvPr/>
          </p:nvSpPr>
          <p:spPr>
            <a:xfrm>
              <a:off x="8132722" y="317542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28" name="pl5328"/>
            <p:cNvSpPr/>
            <p:nvPr/>
          </p:nvSpPr>
          <p:spPr>
            <a:xfrm>
              <a:off x="8132722" y="3162061"/>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5329" name="pl5329"/>
            <p:cNvSpPr/>
            <p:nvPr/>
          </p:nvSpPr>
          <p:spPr>
            <a:xfrm>
              <a:off x="8132722" y="3168745"/>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5330" name="pl5330"/>
            <p:cNvSpPr/>
            <p:nvPr/>
          </p:nvSpPr>
          <p:spPr>
            <a:xfrm>
              <a:off x="8132722" y="3128643"/>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5331" name="pl5331"/>
            <p:cNvSpPr/>
            <p:nvPr/>
          </p:nvSpPr>
          <p:spPr>
            <a:xfrm>
              <a:off x="8132722" y="3155377"/>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5332" name="pl5332"/>
            <p:cNvSpPr/>
            <p:nvPr/>
          </p:nvSpPr>
          <p:spPr>
            <a:xfrm>
              <a:off x="8132722" y="3155377"/>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5333" name="pl5333"/>
            <p:cNvSpPr/>
            <p:nvPr/>
          </p:nvSpPr>
          <p:spPr>
            <a:xfrm>
              <a:off x="8132722"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34" name="pl5334"/>
            <p:cNvSpPr/>
            <p:nvPr/>
          </p:nvSpPr>
          <p:spPr>
            <a:xfrm>
              <a:off x="8132722" y="3168745"/>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5335" name="pl5335"/>
            <p:cNvSpPr/>
            <p:nvPr/>
          </p:nvSpPr>
          <p:spPr>
            <a:xfrm>
              <a:off x="8132722"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36" name="pl5336"/>
            <p:cNvSpPr/>
            <p:nvPr/>
          </p:nvSpPr>
          <p:spPr>
            <a:xfrm>
              <a:off x="8132722" y="3121960"/>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5337" name="pl5337"/>
            <p:cNvSpPr/>
            <p:nvPr/>
          </p:nvSpPr>
          <p:spPr>
            <a:xfrm>
              <a:off x="8132722" y="3148694"/>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5338" name="pl5338"/>
            <p:cNvSpPr/>
            <p:nvPr/>
          </p:nvSpPr>
          <p:spPr>
            <a:xfrm>
              <a:off x="8132722" y="3148694"/>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5339" name="pl5339"/>
            <p:cNvSpPr/>
            <p:nvPr/>
          </p:nvSpPr>
          <p:spPr>
            <a:xfrm>
              <a:off x="8132722" y="3162061"/>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5340" name="pl5340"/>
            <p:cNvSpPr/>
            <p:nvPr/>
          </p:nvSpPr>
          <p:spPr>
            <a:xfrm>
              <a:off x="8132722"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41" name="pl5341"/>
            <p:cNvSpPr/>
            <p:nvPr/>
          </p:nvSpPr>
          <p:spPr>
            <a:xfrm>
              <a:off x="8132722" y="3148694"/>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5342" name="pl5342"/>
            <p:cNvSpPr/>
            <p:nvPr/>
          </p:nvSpPr>
          <p:spPr>
            <a:xfrm>
              <a:off x="8132722" y="3015022"/>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5343" name="pl5343"/>
            <p:cNvSpPr/>
            <p:nvPr/>
          </p:nvSpPr>
          <p:spPr>
            <a:xfrm>
              <a:off x="8132722" y="3148694"/>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44" name="pl5344"/>
            <p:cNvSpPr/>
            <p:nvPr/>
          </p:nvSpPr>
          <p:spPr>
            <a:xfrm>
              <a:off x="8132722"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45" name="pl5345"/>
            <p:cNvSpPr/>
            <p:nvPr/>
          </p:nvSpPr>
          <p:spPr>
            <a:xfrm>
              <a:off x="8132722" y="3135327"/>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5346" name="pl5346"/>
            <p:cNvSpPr/>
            <p:nvPr/>
          </p:nvSpPr>
          <p:spPr>
            <a:xfrm>
              <a:off x="8132722"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47" name="pl5347"/>
            <p:cNvSpPr/>
            <p:nvPr/>
          </p:nvSpPr>
          <p:spPr>
            <a:xfrm>
              <a:off x="8132722" y="3108592"/>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5348" name="pl5348"/>
            <p:cNvSpPr/>
            <p:nvPr/>
          </p:nvSpPr>
          <p:spPr>
            <a:xfrm>
              <a:off x="8132722"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49" name="pl5349"/>
            <p:cNvSpPr/>
            <p:nvPr/>
          </p:nvSpPr>
          <p:spPr>
            <a:xfrm>
              <a:off x="8132722" y="3168745"/>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5350" name="pl5350"/>
            <p:cNvSpPr/>
            <p:nvPr/>
          </p:nvSpPr>
          <p:spPr>
            <a:xfrm>
              <a:off x="8132722" y="3155377"/>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5351" name="pl5351"/>
            <p:cNvSpPr/>
            <p:nvPr/>
          </p:nvSpPr>
          <p:spPr>
            <a:xfrm>
              <a:off x="8132722" y="3175428"/>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5352" name="pl5352"/>
            <p:cNvSpPr/>
            <p:nvPr/>
          </p:nvSpPr>
          <p:spPr>
            <a:xfrm>
              <a:off x="8132722" y="3148694"/>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5353" name="pl5353"/>
            <p:cNvSpPr/>
            <p:nvPr/>
          </p:nvSpPr>
          <p:spPr>
            <a:xfrm>
              <a:off x="8132722" y="3168745"/>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5354" name="pl5354"/>
            <p:cNvSpPr/>
            <p:nvPr/>
          </p:nvSpPr>
          <p:spPr>
            <a:xfrm>
              <a:off x="8132722" y="3162061"/>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5355" name="pl5355"/>
            <p:cNvSpPr/>
            <p:nvPr/>
          </p:nvSpPr>
          <p:spPr>
            <a:xfrm>
              <a:off x="8132722" y="3135327"/>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5356" name="pl5356"/>
            <p:cNvSpPr/>
            <p:nvPr/>
          </p:nvSpPr>
          <p:spPr>
            <a:xfrm>
              <a:off x="8132722" y="3148694"/>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5357" name="pl5357"/>
            <p:cNvSpPr/>
            <p:nvPr/>
          </p:nvSpPr>
          <p:spPr>
            <a:xfrm>
              <a:off x="8132722" y="3168745"/>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5358" name="pl5358"/>
            <p:cNvSpPr/>
            <p:nvPr/>
          </p:nvSpPr>
          <p:spPr>
            <a:xfrm>
              <a:off x="8132722" y="3168745"/>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5359" name="pl5359"/>
            <p:cNvSpPr/>
            <p:nvPr/>
          </p:nvSpPr>
          <p:spPr>
            <a:xfrm>
              <a:off x="8132722" y="3155377"/>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5360" name="pl5360"/>
            <p:cNvSpPr/>
            <p:nvPr/>
          </p:nvSpPr>
          <p:spPr>
            <a:xfrm>
              <a:off x="8132722" y="3168745"/>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5361" name="pl5361"/>
            <p:cNvSpPr/>
            <p:nvPr/>
          </p:nvSpPr>
          <p:spPr>
            <a:xfrm>
              <a:off x="8132722" y="314869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5362" name="pl5362"/>
            <p:cNvSpPr/>
            <p:nvPr/>
          </p:nvSpPr>
          <p:spPr>
            <a:xfrm>
              <a:off x="8132722" y="3155377"/>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5363" name="pl5363"/>
            <p:cNvSpPr/>
            <p:nvPr/>
          </p:nvSpPr>
          <p:spPr>
            <a:xfrm>
              <a:off x="8132722" y="3135327"/>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5364" name="pl5364"/>
            <p:cNvSpPr/>
            <p:nvPr/>
          </p:nvSpPr>
          <p:spPr>
            <a:xfrm>
              <a:off x="8132722" y="3162061"/>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5365" name="pl5365"/>
            <p:cNvSpPr/>
            <p:nvPr/>
          </p:nvSpPr>
          <p:spPr>
            <a:xfrm>
              <a:off x="8132722" y="3182112"/>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5366" name="pl5366"/>
            <p:cNvSpPr/>
            <p:nvPr/>
          </p:nvSpPr>
          <p:spPr>
            <a:xfrm>
              <a:off x="8132722"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00BFC4">
                  <a:alpha val="100000"/>
                </a:srgbClr>
              </a:solidFill>
              <a:prstDash val="solid"/>
              <a:round/>
            </a:ln>
          </p:spPr>
          <p:txBody>
            <a:bodyPr/>
            <a:lstStyle/>
            <a:p/>
          </p:txBody>
        </p:sp>
        <p:sp>
          <p:nvSpPr>
            <p:cNvPr id="5367" name="pl5367"/>
            <p:cNvSpPr/>
            <p:nvPr/>
          </p:nvSpPr>
          <p:spPr>
            <a:xfrm>
              <a:off x="8087880" y="3182112"/>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5368" name="tx5368"/>
            <p:cNvSpPr/>
            <p:nvPr/>
          </p:nvSpPr>
          <p:spPr>
            <a:xfrm>
              <a:off x="8102578" y="301751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5369" name="tx5369"/>
            <p:cNvSpPr/>
            <p:nvPr/>
          </p:nvSpPr>
          <p:spPr>
            <a:xfrm>
              <a:off x="8281947" y="301751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5370" name="tx5370"/>
            <p:cNvSpPr/>
            <p:nvPr/>
          </p:nvSpPr>
          <p:spPr>
            <a:xfrm>
              <a:off x="8461316" y="301751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5371" name="tx5371"/>
            <p:cNvSpPr/>
            <p:nvPr/>
          </p:nvSpPr>
          <p:spPr>
            <a:xfrm>
              <a:off x="8640685" y="301751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5372" name="tx5372"/>
            <p:cNvSpPr/>
            <p:nvPr/>
          </p:nvSpPr>
          <p:spPr>
            <a:xfrm>
              <a:off x="8820054" y="301751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5373" name="tx5373"/>
            <p:cNvSpPr/>
            <p:nvPr/>
          </p:nvSpPr>
          <p:spPr>
            <a:xfrm>
              <a:off x="8999423" y="301751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5374" name="rc5374"/>
            <p:cNvSpPr/>
            <p:nvPr/>
          </p:nvSpPr>
          <p:spPr>
            <a:xfrm>
              <a:off x="8087880" y="3483272"/>
              <a:ext cx="986530" cy="367596"/>
            </a:xfrm>
            <a:prstGeom prst="rect">
              <a:avLst/>
            </a:prstGeom>
            <a:solidFill>
              <a:srgbClr val="EBEBEB">
                <a:alpha val="100000"/>
              </a:srgbClr>
            </a:solidFill>
          </p:spPr>
          <p:txBody>
            <a:bodyPr/>
            <a:lstStyle/>
            <a:p/>
          </p:txBody>
        </p:sp>
        <p:sp>
          <p:nvSpPr>
            <p:cNvPr id="5375" name="pl5375"/>
            <p:cNvSpPr/>
            <p:nvPr/>
          </p:nvSpPr>
          <p:spPr>
            <a:xfrm>
              <a:off x="8087880" y="375061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376" name="pl5376"/>
            <p:cNvSpPr/>
            <p:nvPr/>
          </p:nvSpPr>
          <p:spPr>
            <a:xfrm>
              <a:off x="8087880" y="358352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377" name="pl5377"/>
            <p:cNvSpPr/>
            <p:nvPr/>
          </p:nvSpPr>
          <p:spPr>
            <a:xfrm>
              <a:off x="8222407"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378" name="pl5378"/>
            <p:cNvSpPr/>
            <p:nvPr/>
          </p:nvSpPr>
          <p:spPr>
            <a:xfrm>
              <a:off x="8401776"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379" name="pl5379"/>
            <p:cNvSpPr/>
            <p:nvPr/>
          </p:nvSpPr>
          <p:spPr>
            <a:xfrm>
              <a:off x="8581145"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380" name="pl5380"/>
            <p:cNvSpPr/>
            <p:nvPr/>
          </p:nvSpPr>
          <p:spPr>
            <a:xfrm>
              <a:off x="8760514"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381" name="pl5381"/>
            <p:cNvSpPr/>
            <p:nvPr/>
          </p:nvSpPr>
          <p:spPr>
            <a:xfrm>
              <a:off x="8939884"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382" name="pl5382"/>
            <p:cNvSpPr/>
            <p:nvPr/>
          </p:nvSpPr>
          <p:spPr>
            <a:xfrm>
              <a:off x="8087880" y="383416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383" name="pl5383"/>
            <p:cNvSpPr/>
            <p:nvPr/>
          </p:nvSpPr>
          <p:spPr>
            <a:xfrm>
              <a:off x="8087880" y="366707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384" name="pl5384"/>
            <p:cNvSpPr/>
            <p:nvPr/>
          </p:nvSpPr>
          <p:spPr>
            <a:xfrm>
              <a:off x="8087880" y="349998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385" name="pl5385"/>
            <p:cNvSpPr/>
            <p:nvPr/>
          </p:nvSpPr>
          <p:spPr>
            <a:xfrm>
              <a:off x="8132722"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386" name="pl5386"/>
            <p:cNvSpPr/>
            <p:nvPr/>
          </p:nvSpPr>
          <p:spPr>
            <a:xfrm>
              <a:off x="8312092"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387" name="pl5387"/>
            <p:cNvSpPr/>
            <p:nvPr/>
          </p:nvSpPr>
          <p:spPr>
            <a:xfrm>
              <a:off x="8491461"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388" name="pl5388"/>
            <p:cNvSpPr/>
            <p:nvPr/>
          </p:nvSpPr>
          <p:spPr>
            <a:xfrm>
              <a:off x="8670830"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389" name="pl5389"/>
            <p:cNvSpPr/>
            <p:nvPr/>
          </p:nvSpPr>
          <p:spPr>
            <a:xfrm>
              <a:off x="8850199"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390" name="pl5390"/>
            <p:cNvSpPr/>
            <p:nvPr/>
          </p:nvSpPr>
          <p:spPr>
            <a:xfrm>
              <a:off x="9029568"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391" name="pl5391"/>
            <p:cNvSpPr/>
            <p:nvPr/>
          </p:nvSpPr>
          <p:spPr>
            <a:xfrm>
              <a:off x="8132722" y="3814109"/>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5392" name="pl5392"/>
            <p:cNvSpPr/>
            <p:nvPr/>
          </p:nvSpPr>
          <p:spPr>
            <a:xfrm>
              <a:off x="8132722" y="3800742"/>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40651" cap="flat">
              <a:solidFill>
                <a:srgbClr val="BEBEBE">
                  <a:alpha val="69803"/>
                </a:srgbClr>
              </a:solidFill>
              <a:prstDash val="solid"/>
              <a:round/>
            </a:ln>
          </p:spPr>
          <p:txBody>
            <a:bodyPr/>
            <a:lstStyle/>
            <a:p/>
          </p:txBody>
        </p:sp>
        <p:sp>
          <p:nvSpPr>
            <p:cNvPr id="5393" name="pl5393"/>
            <p:cNvSpPr/>
            <p:nvPr/>
          </p:nvSpPr>
          <p:spPr>
            <a:xfrm>
              <a:off x="8132722" y="3827476"/>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5394" name="pl5394"/>
            <p:cNvSpPr/>
            <p:nvPr/>
          </p:nvSpPr>
          <p:spPr>
            <a:xfrm>
              <a:off x="8132722" y="3807426"/>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5395" name="pl5395"/>
            <p:cNvSpPr/>
            <p:nvPr/>
          </p:nvSpPr>
          <p:spPr>
            <a:xfrm>
              <a:off x="8132722" y="3807426"/>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5396" name="pl5396"/>
            <p:cNvSpPr/>
            <p:nvPr/>
          </p:nvSpPr>
          <p:spPr>
            <a:xfrm>
              <a:off x="8132722" y="3760641"/>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5397" name="pl5397"/>
            <p:cNvSpPr/>
            <p:nvPr/>
          </p:nvSpPr>
          <p:spPr>
            <a:xfrm>
              <a:off x="8132722" y="3740590"/>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5398" name="pl5398"/>
            <p:cNvSpPr/>
            <p:nvPr/>
          </p:nvSpPr>
          <p:spPr>
            <a:xfrm>
              <a:off x="8132722" y="3827476"/>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5399" name="pl5399"/>
            <p:cNvSpPr/>
            <p:nvPr/>
          </p:nvSpPr>
          <p:spPr>
            <a:xfrm>
              <a:off x="8132722" y="3787375"/>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5400" name="pl5400"/>
            <p:cNvSpPr/>
            <p:nvPr/>
          </p:nvSpPr>
          <p:spPr>
            <a:xfrm>
              <a:off x="8132722" y="3827476"/>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5401" name="pl5401"/>
            <p:cNvSpPr/>
            <p:nvPr/>
          </p:nvSpPr>
          <p:spPr>
            <a:xfrm>
              <a:off x="8132722"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402" name="pl5402"/>
            <p:cNvSpPr/>
            <p:nvPr/>
          </p:nvSpPr>
          <p:spPr>
            <a:xfrm>
              <a:off x="8132722" y="3814109"/>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403" name="pl5403"/>
            <p:cNvSpPr/>
            <p:nvPr/>
          </p:nvSpPr>
          <p:spPr>
            <a:xfrm>
              <a:off x="8132722" y="3814109"/>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5404" name="pl5404"/>
            <p:cNvSpPr/>
            <p:nvPr/>
          </p:nvSpPr>
          <p:spPr>
            <a:xfrm>
              <a:off x="8132722" y="3800742"/>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5405" name="pl5405"/>
            <p:cNvSpPr/>
            <p:nvPr/>
          </p:nvSpPr>
          <p:spPr>
            <a:xfrm>
              <a:off x="8132722" y="3794058"/>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5406" name="pl5406"/>
            <p:cNvSpPr/>
            <p:nvPr/>
          </p:nvSpPr>
          <p:spPr>
            <a:xfrm>
              <a:off x="8132722" y="3814109"/>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407" name="pl5407"/>
            <p:cNvSpPr/>
            <p:nvPr/>
          </p:nvSpPr>
          <p:spPr>
            <a:xfrm>
              <a:off x="8132722" y="3800742"/>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5408" name="pl5408"/>
            <p:cNvSpPr/>
            <p:nvPr/>
          </p:nvSpPr>
          <p:spPr>
            <a:xfrm>
              <a:off x="8132722" y="3827476"/>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409" name="pl5409"/>
            <p:cNvSpPr/>
            <p:nvPr/>
          </p:nvSpPr>
          <p:spPr>
            <a:xfrm>
              <a:off x="8132722" y="382747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410" name="pl5410"/>
            <p:cNvSpPr/>
            <p:nvPr/>
          </p:nvSpPr>
          <p:spPr>
            <a:xfrm>
              <a:off x="8132722" y="3774008"/>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5411" name="pl5411"/>
            <p:cNvSpPr/>
            <p:nvPr/>
          </p:nvSpPr>
          <p:spPr>
            <a:xfrm>
              <a:off x="8132722" y="381410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412" name="pl5412"/>
            <p:cNvSpPr/>
            <p:nvPr/>
          </p:nvSpPr>
          <p:spPr>
            <a:xfrm>
              <a:off x="8132722" y="378737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413" name="pl5413"/>
            <p:cNvSpPr/>
            <p:nvPr/>
          </p:nvSpPr>
          <p:spPr>
            <a:xfrm>
              <a:off x="8132722"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414" name="pl5414"/>
            <p:cNvSpPr/>
            <p:nvPr/>
          </p:nvSpPr>
          <p:spPr>
            <a:xfrm>
              <a:off x="8132722" y="3807426"/>
              <a:ext cx="896845" cy="26734"/>
            </a:xfrm>
            <a:custGeom>
              <a:avLst/>
              <a:pathLst>
                <a:path w="896845" h="26734">
                  <a:moveTo>
                    <a:pt x="0" y="0"/>
                  </a:moveTo>
                  <a:lnTo>
                    <a:pt x="179369" y="26734"/>
                  </a:lnTo>
                  <a:lnTo>
                    <a:pt x="358738" y="26734"/>
                  </a:lnTo>
                  <a:lnTo>
                    <a:pt x="538107" y="26734"/>
                  </a:lnTo>
                  <a:lnTo>
                    <a:pt x="717476" y="26734"/>
                  </a:lnTo>
                  <a:lnTo>
                    <a:pt x="896845" y="26734"/>
                  </a:lnTo>
                </a:path>
              </a:pathLst>
            </a:custGeom>
            <a:ln w="35231" cap="flat">
              <a:solidFill>
                <a:srgbClr val="BEBEBE">
                  <a:alpha val="69803"/>
                </a:srgbClr>
              </a:solidFill>
              <a:prstDash val="solid"/>
              <a:round/>
            </a:ln>
          </p:spPr>
          <p:txBody>
            <a:bodyPr/>
            <a:lstStyle/>
            <a:p/>
          </p:txBody>
        </p:sp>
        <p:sp>
          <p:nvSpPr>
            <p:cNvPr id="5415" name="pl5415"/>
            <p:cNvSpPr/>
            <p:nvPr/>
          </p:nvSpPr>
          <p:spPr>
            <a:xfrm>
              <a:off x="8132722"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416" name="pl5416"/>
            <p:cNvSpPr/>
            <p:nvPr/>
          </p:nvSpPr>
          <p:spPr>
            <a:xfrm>
              <a:off x="8132722" y="3794058"/>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5417" name="pl5417"/>
            <p:cNvSpPr/>
            <p:nvPr/>
          </p:nvSpPr>
          <p:spPr>
            <a:xfrm>
              <a:off x="8132722" y="3787375"/>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5418" name="pl5418"/>
            <p:cNvSpPr/>
            <p:nvPr/>
          </p:nvSpPr>
          <p:spPr>
            <a:xfrm>
              <a:off x="8132722" y="382747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419" name="pl5419"/>
            <p:cNvSpPr/>
            <p:nvPr/>
          </p:nvSpPr>
          <p:spPr>
            <a:xfrm>
              <a:off x="8132722" y="3814109"/>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5420" name="pl5420"/>
            <p:cNvSpPr/>
            <p:nvPr/>
          </p:nvSpPr>
          <p:spPr>
            <a:xfrm>
              <a:off x="8132722" y="3820793"/>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5421" name="pl5421"/>
            <p:cNvSpPr/>
            <p:nvPr/>
          </p:nvSpPr>
          <p:spPr>
            <a:xfrm>
              <a:off x="8132722" y="3780691"/>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5422" name="pl5422"/>
            <p:cNvSpPr/>
            <p:nvPr/>
          </p:nvSpPr>
          <p:spPr>
            <a:xfrm>
              <a:off x="8132722" y="3807426"/>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5423" name="pl5423"/>
            <p:cNvSpPr/>
            <p:nvPr/>
          </p:nvSpPr>
          <p:spPr>
            <a:xfrm>
              <a:off x="8132722" y="3807426"/>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5424" name="pl5424"/>
            <p:cNvSpPr/>
            <p:nvPr/>
          </p:nvSpPr>
          <p:spPr>
            <a:xfrm>
              <a:off x="8132722"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425" name="pl5425"/>
            <p:cNvSpPr/>
            <p:nvPr/>
          </p:nvSpPr>
          <p:spPr>
            <a:xfrm>
              <a:off x="8132722" y="3820793"/>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5426" name="pl5426"/>
            <p:cNvSpPr/>
            <p:nvPr/>
          </p:nvSpPr>
          <p:spPr>
            <a:xfrm>
              <a:off x="8132722"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427" name="pl5427"/>
            <p:cNvSpPr/>
            <p:nvPr/>
          </p:nvSpPr>
          <p:spPr>
            <a:xfrm>
              <a:off x="8132722" y="3774008"/>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5428" name="pl5428"/>
            <p:cNvSpPr/>
            <p:nvPr/>
          </p:nvSpPr>
          <p:spPr>
            <a:xfrm>
              <a:off x="8132722" y="3800742"/>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5429" name="pl5429"/>
            <p:cNvSpPr/>
            <p:nvPr/>
          </p:nvSpPr>
          <p:spPr>
            <a:xfrm>
              <a:off x="8132722" y="3800742"/>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5430" name="pl5430"/>
            <p:cNvSpPr/>
            <p:nvPr/>
          </p:nvSpPr>
          <p:spPr>
            <a:xfrm>
              <a:off x="8132722" y="3814109"/>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5431" name="pl5431"/>
            <p:cNvSpPr/>
            <p:nvPr/>
          </p:nvSpPr>
          <p:spPr>
            <a:xfrm>
              <a:off x="8132722"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432" name="pl5432"/>
            <p:cNvSpPr/>
            <p:nvPr/>
          </p:nvSpPr>
          <p:spPr>
            <a:xfrm>
              <a:off x="8132722" y="3800742"/>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5433" name="pl5433"/>
            <p:cNvSpPr/>
            <p:nvPr/>
          </p:nvSpPr>
          <p:spPr>
            <a:xfrm>
              <a:off x="8132722" y="3667070"/>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5434" name="pl5434"/>
            <p:cNvSpPr/>
            <p:nvPr/>
          </p:nvSpPr>
          <p:spPr>
            <a:xfrm>
              <a:off x="8132722" y="3800742"/>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435" name="pl5435"/>
            <p:cNvSpPr/>
            <p:nvPr/>
          </p:nvSpPr>
          <p:spPr>
            <a:xfrm>
              <a:off x="8132722"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436" name="pl5436"/>
            <p:cNvSpPr/>
            <p:nvPr/>
          </p:nvSpPr>
          <p:spPr>
            <a:xfrm>
              <a:off x="8132722" y="3787375"/>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5437" name="pl5437"/>
            <p:cNvSpPr/>
            <p:nvPr/>
          </p:nvSpPr>
          <p:spPr>
            <a:xfrm>
              <a:off x="8132722"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438" name="pl5438"/>
            <p:cNvSpPr/>
            <p:nvPr/>
          </p:nvSpPr>
          <p:spPr>
            <a:xfrm>
              <a:off x="8132722" y="3760641"/>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5439" name="pl5439"/>
            <p:cNvSpPr/>
            <p:nvPr/>
          </p:nvSpPr>
          <p:spPr>
            <a:xfrm>
              <a:off x="8132722"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440" name="pl5440"/>
            <p:cNvSpPr/>
            <p:nvPr/>
          </p:nvSpPr>
          <p:spPr>
            <a:xfrm>
              <a:off x="8132722" y="3820793"/>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5441" name="pl5441"/>
            <p:cNvSpPr/>
            <p:nvPr/>
          </p:nvSpPr>
          <p:spPr>
            <a:xfrm>
              <a:off x="8132722" y="3807426"/>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5442" name="pl5442"/>
            <p:cNvSpPr/>
            <p:nvPr/>
          </p:nvSpPr>
          <p:spPr>
            <a:xfrm>
              <a:off x="8132722" y="3827476"/>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5443" name="pl5443"/>
            <p:cNvSpPr/>
            <p:nvPr/>
          </p:nvSpPr>
          <p:spPr>
            <a:xfrm>
              <a:off x="8132722" y="3800742"/>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5444" name="pl5444"/>
            <p:cNvSpPr/>
            <p:nvPr/>
          </p:nvSpPr>
          <p:spPr>
            <a:xfrm>
              <a:off x="8132722" y="3820793"/>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5445" name="pl5445"/>
            <p:cNvSpPr/>
            <p:nvPr/>
          </p:nvSpPr>
          <p:spPr>
            <a:xfrm>
              <a:off x="8132722" y="3814109"/>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5446" name="pl5446"/>
            <p:cNvSpPr/>
            <p:nvPr/>
          </p:nvSpPr>
          <p:spPr>
            <a:xfrm>
              <a:off x="8132722" y="3787375"/>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5447" name="pl5447"/>
            <p:cNvSpPr/>
            <p:nvPr/>
          </p:nvSpPr>
          <p:spPr>
            <a:xfrm>
              <a:off x="8132722" y="3800742"/>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5448" name="pl5448"/>
            <p:cNvSpPr/>
            <p:nvPr/>
          </p:nvSpPr>
          <p:spPr>
            <a:xfrm>
              <a:off x="8132722" y="3820793"/>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5449" name="pl5449"/>
            <p:cNvSpPr/>
            <p:nvPr/>
          </p:nvSpPr>
          <p:spPr>
            <a:xfrm>
              <a:off x="8132722" y="3820793"/>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5450" name="pl5450"/>
            <p:cNvSpPr/>
            <p:nvPr/>
          </p:nvSpPr>
          <p:spPr>
            <a:xfrm>
              <a:off x="8132722" y="3807426"/>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5451" name="pl5451"/>
            <p:cNvSpPr/>
            <p:nvPr/>
          </p:nvSpPr>
          <p:spPr>
            <a:xfrm>
              <a:off x="8132722" y="3820793"/>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5452" name="pl5452"/>
            <p:cNvSpPr/>
            <p:nvPr/>
          </p:nvSpPr>
          <p:spPr>
            <a:xfrm>
              <a:off x="8132722" y="3800742"/>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5453" name="pl5453"/>
            <p:cNvSpPr/>
            <p:nvPr/>
          </p:nvSpPr>
          <p:spPr>
            <a:xfrm>
              <a:off x="8132722" y="3807426"/>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5454" name="pl5454"/>
            <p:cNvSpPr/>
            <p:nvPr/>
          </p:nvSpPr>
          <p:spPr>
            <a:xfrm>
              <a:off x="8132722" y="3787375"/>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5455" name="pl5455"/>
            <p:cNvSpPr/>
            <p:nvPr/>
          </p:nvSpPr>
          <p:spPr>
            <a:xfrm>
              <a:off x="8132722" y="3814109"/>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5456" name="pl5456"/>
            <p:cNvSpPr/>
            <p:nvPr/>
          </p:nvSpPr>
          <p:spPr>
            <a:xfrm>
              <a:off x="8132722" y="3800742"/>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40651" cap="flat">
              <a:solidFill>
                <a:srgbClr val="000000">
                  <a:alpha val="100000"/>
                </a:srgbClr>
              </a:solidFill>
              <a:prstDash val="solid"/>
              <a:round/>
            </a:ln>
          </p:spPr>
          <p:txBody>
            <a:bodyPr/>
            <a:lstStyle/>
            <a:p/>
          </p:txBody>
        </p:sp>
        <p:sp>
          <p:nvSpPr>
            <p:cNvPr id="5457" name="pl5457"/>
            <p:cNvSpPr/>
            <p:nvPr/>
          </p:nvSpPr>
          <p:spPr>
            <a:xfrm>
              <a:off x="8132722" y="3800742"/>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00A8FF">
                  <a:alpha val="100000"/>
                </a:srgbClr>
              </a:solidFill>
              <a:prstDash val="solid"/>
              <a:round/>
            </a:ln>
          </p:spPr>
          <p:txBody>
            <a:bodyPr/>
            <a:lstStyle/>
            <a:p/>
          </p:txBody>
        </p:sp>
        <p:sp>
          <p:nvSpPr>
            <p:cNvPr id="5458" name="pl5458"/>
            <p:cNvSpPr/>
            <p:nvPr/>
          </p:nvSpPr>
          <p:spPr>
            <a:xfrm>
              <a:off x="8087880" y="3834160"/>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5459" name="tx5459"/>
            <p:cNvSpPr/>
            <p:nvPr/>
          </p:nvSpPr>
          <p:spPr>
            <a:xfrm>
              <a:off x="8461316" y="3649458"/>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5460" name="tx5460"/>
            <p:cNvSpPr/>
            <p:nvPr/>
          </p:nvSpPr>
          <p:spPr>
            <a:xfrm>
              <a:off x="8640685" y="3644469"/>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5461" name="tx5461"/>
            <p:cNvSpPr/>
            <p:nvPr/>
          </p:nvSpPr>
          <p:spPr>
            <a:xfrm>
              <a:off x="8820054" y="3637520"/>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5462" name="tx5462"/>
            <p:cNvSpPr/>
            <p:nvPr/>
          </p:nvSpPr>
          <p:spPr>
            <a:xfrm>
              <a:off x="8999423" y="365751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5463" name="tx5463"/>
            <p:cNvSpPr/>
            <p:nvPr/>
          </p:nvSpPr>
          <p:spPr>
            <a:xfrm>
              <a:off x="8102578" y="3644469"/>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5464" name="tx5464"/>
            <p:cNvSpPr/>
            <p:nvPr/>
          </p:nvSpPr>
          <p:spPr>
            <a:xfrm>
              <a:off x="8281947" y="365751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5465" name="rc5465"/>
            <p:cNvSpPr/>
            <p:nvPr/>
          </p:nvSpPr>
          <p:spPr>
            <a:xfrm>
              <a:off x="8087880" y="4135320"/>
              <a:ext cx="986530" cy="367596"/>
            </a:xfrm>
            <a:prstGeom prst="rect">
              <a:avLst/>
            </a:prstGeom>
            <a:solidFill>
              <a:srgbClr val="EBEBEB">
                <a:alpha val="100000"/>
              </a:srgbClr>
            </a:solidFill>
          </p:spPr>
          <p:txBody>
            <a:bodyPr/>
            <a:lstStyle/>
            <a:p/>
          </p:txBody>
        </p:sp>
        <p:sp>
          <p:nvSpPr>
            <p:cNvPr id="5466" name="pl5466"/>
            <p:cNvSpPr/>
            <p:nvPr/>
          </p:nvSpPr>
          <p:spPr>
            <a:xfrm>
              <a:off x="8087880" y="440266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467" name="pl5467"/>
            <p:cNvSpPr/>
            <p:nvPr/>
          </p:nvSpPr>
          <p:spPr>
            <a:xfrm>
              <a:off x="8087880" y="423557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468" name="pl5468"/>
            <p:cNvSpPr/>
            <p:nvPr/>
          </p:nvSpPr>
          <p:spPr>
            <a:xfrm>
              <a:off x="8222407"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469" name="pl5469"/>
            <p:cNvSpPr/>
            <p:nvPr/>
          </p:nvSpPr>
          <p:spPr>
            <a:xfrm>
              <a:off x="8401776"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470" name="pl5470"/>
            <p:cNvSpPr/>
            <p:nvPr/>
          </p:nvSpPr>
          <p:spPr>
            <a:xfrm>
              <a:off x="8581145"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471" name="pl5471"/>
            <p:cNvSpPr/>
            <p:nvPr/>
          </p:nvSpPr>
          <p:spPr>
            <a:xfrm>
              <a:off x="8760514"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472" name="pl5472"/>
            <p:cNvSpPr/>
            <p:nvPr/>
          </p:nvSpPr>
          <p:spPr>
            <a:xfrm>
              <a:off x="8939884"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473" name="pl5473"/>
            <p:cNvSpPr/>
            <p:nvPr/>
          </p:nvSpPr>
          <p:spPr>
            <a:xfrm>
              <a:off x="8087880" y="448620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474" name="pl5474"/>
            <p:cNvSpPr/>
            <p:nvPr/>
          </p:nvSpPr>
          <p:spPr>
            <a:xfrm>
              <a:off x="8087880" y="431911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475" name="pl5475"/>
            <p:cNvSpPr/>
            <p:nvPr/>
          </p:nvSpPr>
          <p:spPr>
            <a:xfrm>
              <a:off x="8087880" y="415202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476" name="pl5476"/>
            <p:cNvSpPr/>
            <p:nvPr/>
          </p:nvSpPr>
          <p:spPr>
            <a:xfrm>
              <a:off x="8132722"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477" name="pl5477"/>
            <p:cNvSpPr/>
            <p:nvPr/>
          </p:nvSpPr>
          <p:spPr>
            <a:xfrm>
              <a:off x="8312092"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478" name="pl5478"/>
            <p:cNvSpPr/>
            <p:nvPr/>
          </p:nvSpPr>
          <p:spPr>
            <a:xfrm>
              <a:off x="8491461"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479" name="pl5479"/>
            <p:cNvSpPr/>
            <p:nvPr/>
          </p:nvSpPr>
          <p:spPr>
            <a:xfrm>
              <a:off x="8670830"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480" name="pl5480"/>
            <p:cNvSpPr/>
            <p:nvPr/>
          </p:nvSpPr>
          <p:spPr>
            <a:xfrm>
              <a:off x="8850199"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481" name="pl5481"/>
            <p:cNvSpPr/>
            <p:nvPr/>
          </p:nvSpPr>
          <p:spPr>
            <a:xfrm>
              <a:off x="9029568"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482" name="pl5482"/>
            <p:cNvSpPr/>
            <p:nvPr/>
          </p:nvSpPr>
          <p:spPr>
            <a:xfrm>
              <a:off x="8132722" y="4466157"/>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5483" name="pl5483"/>
            <p:cNvSpPr/>
            <p:nvPr/>
          </p:nvSpPr>
          <p:spPr>
            <a:xfrm>
              <a:off x="8132722" y="4472841"/>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40651" cap="flat">
              <a:solidFill>
                <a:srgbClr val="BEBEBE">
                  <a:alpha val="69803"/>
                </a:srgbClr>
              </a:solidFill>
              <a:prstDash val="solid"/>
              <a:round/>
            </a:ln>
          </p:spPr>
          <p:txBody>
            <a:bodyPr/>
            <a:lstStyle/>
            <a:p/>
          </p:txBody>
        </p:sp>
        <p:sp>
          <p:nvSpPr>
            <p:cNvPr id="5484" name="pl5484"/>
            <p:cNvSpPr/>
            <p:nvPr/>
          </p:nvSpPr>
          <p:spPr>
            <a:xfrm>
              <a:off x="8132722" y="447952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5485" name="pl5485"/>
            <p:cNvSpPr/>
            <p:nvPr/>
          </p:nvSpPr>
          <p:spPr>
            <a:xfrm>
              <a:off x="8132722" y="4459474"/>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5486" name="pl5486"/>
            <p:cNvSpPr/>
            <p:nvPr/>
          </p:nvSpPr>
          <p:spPr>
            <a:xfrm>
              <a:off x="8132722" y="445947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5487" name="pl5487"/>
            <p:cNvSpPr/>
            <p:nvPr/>
          </p:nvSpPr>
          <p:spPr>
            <a:xfrm>
              <a:off x="8132722" y="4412689"/>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5488" name="pl5488"/>
            <p:cNvSpPr/>
            <p:nvPr/>
          </p:nvSpPr>
          <p:spPr>
            <a:xfrm>
              <a:off x="8132722" y="4392638"/>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5489" name="pl5489"/>
            <p:cNvSpPr/>
            <p:nvPr/>
          </p:nvSpPr>
          <p:spPr>
            <a:xfrm>
              <a:off x="8132722" y="4479524"/>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5490" name="pl5490"/>
            <p:cNvSpPr/>
            <p:nvPr/>
          </p:nvSpPr>
          <p:spPr>
            <a:xfrm>
              <a:off x="8132722" y="4439423"/>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5491" name="pl5491"/>
            <p:cNvSpPr/>
            <p:nvPr/>
          </p:nvSpPr>
          <p:spPr>
            <a:xfrm>
              <a:off x="8132722" y="4479524"/>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5492" name="pl5492"/>
            <p:cNvSpPr/>
            <p:nvPr/>
          </p:nvSpPr>
          <p:spPr>
            <a:xfrm>
              <a:off x="8132722"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493" name="pl5493"/>
            <p:cNvSpPr/>
            <p:nvPr/>
          </p:nvSpPr>
          <p:spPr>
            <a:xfrm>
              <a:off x="8132722" y="4466157"/>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494" name="pl5494"/>
            <p:cNvSpPr/>
            <p:nvPr/>
          </p:nvSpPr>
          <p:spPr>
            <a:xfrm>
              <a:off x="8132722" y="4466157"/>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5495" name="pl5495"/>
            <p:cNvSpPr/>
            <p:nvPr/>
          </p:nvSpPr>
          <p:spPr>
            <a:xfrm>
              <a:off x="8132722" y="4452790"/>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5496" name="pl5496"/>
            <p:cNvSpPr/>
            <p:nvPr/>
          </p:nvSpPr>
          <p:spPr>
            <a:xfrm>
              <a:off x="8132722" y="4446107"/>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5497" name="pl5497"/>
            <p:cNvSpPr/>
            <p:nvPr/>
          </p:nvSpPr>
          <p:spPr>
            <a:xfrm>
              <a:off x="8132722" y="4466157"/>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498" name="pl5498"/>
            <p:cNvSpPr/>
            <p:nvPr/>
          </p:nvSpPr>
          <p:spPr>
            <a:xfrm>
              <a:off x="8132722" y="4452790"/>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5499" name="pl5499"/>
            <p:cNvSpPr/>
            <p:nvPr/>
          </p:nvSpPr>
          <p:spPr>
            <a:xfrm>
              <a:off x="8132722" y="4479524"/>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500" name="pl5500"/>
            <p:cNvSpPr/>
            <p:nvPr/>
          </p:nvSpPr>
          <p:spPr>
            <a:xfrm>
              <a:off x="8132722" y="447952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501" name="pl5501"/>
            <p:cNvSpPr/>
            <p:nvPr/>
          </p:nvSpPr>
          <p:spPr>
            <a:xfrm>
              <a:off x="8132722" y="4426056"/>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5502" name="pl5502"/>
            <p:cNvSpPr/>
            <p:nvPr/>
          </p:nvSpPr>
          <p:spPr>
            <a:xfrm>
              <a:off x="8132722" y="446615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503" name="pl5503"/>
            <p:cNvSpPr/>
            <p:nvPr/>
          </p:nvSpPr>
          <p:spPr>
            <a:xfrm>
              <a:off x="8132722" y="443942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504" name="pl5504"/>
            <p:cNvSpPr/>
            <p:nvPr/>
          </p:nvSpPr>
          <p:spPr>
            <a:xfrm>
              <a:off x="8132722"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505" name="pl5505"/>
            <p:cNvSpPr/>
            <p:nvPr/>
          </p:nvSpPr>
          <p:spPr>
            <a:xfrm>
              <a:off x="8132722" y="4459474"/>
              <a:ext cx="896845" cy="26734"/>
            </a:xfrm>
            <a:custGeom>
              <a:avLst/>
              <a:pathLst>
                <a:path w="896845" h="26734">
                  <a:moveTo>
                    <a:pt x="0" y="0"/>
                  </a:moveTo>
                  <a:lnTo>
                    <a:pt x="179369" y="26734"/>
                  </a:lnTo>
                  <a:lnTo>
                    <a:pt x="358738" y="26734"/>
                  </a:lnTo>
                  <a:lnTo>
                    <a:pt x="538107" y="26734"/>
                  </a:lnTo>
                  <a:lnTo>
                    <a:pt x="717476" y="26734"/>
                  </a:lnTo>
                  <a:lnTo>
                    <a:pt x="896845" y="26734"/>
                  </a:lnTo>
                </a:path>
              </a:pathLst>
            </a:custGeom>
            <a:ln w="35231" cap="flat">
              <a:solidFill>
                <a:srgbClr val="BEBEBE">
                  <a:alpha val="69803"/>
                </a:srgbClr>
              </a:solidFill>
              <a:prstDash val="solid"/>
              <a:round/>
            </a:ln>
          </p:spPr>
          <p:txBody>
            <a:bodyPr/>
            <a:lstStyle/>
            <a:p/>
          </p:txBody>
        </p:sp>
        <p:sp>
          <p:nvSpPr>
            <p:cNvPr id="5506" name="pl5506"/>
            <p:cNvSpPr/>
            <p:nvPr/>
          </p:nvSpPr>
          <p:spPr>
            <a:xfrm>
              <a:off x="8132722"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507" name="pl5507"/>
            <p:cNvSpPr/>
            <p:nvPr/>
          </p:nvSpPr>
          <p:spPr>
            <a:xfrm>
              <a:off x="8132722" y="4446107"/>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5508" name="pl5508"/>
            <p:cNvSpPr/>
            <p:nvPr/>
          </p:nvSpPr>
          <p:spPr>
            <a:xfrm>
              <a:off x="8132722" y="4439423"/>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5509" name="pl5509"/>
            <p:cNvSpPr/>
            <p:nvPr/>
          </p:nvSpPr>
          <p:spPr>
            <a:xfrm>
              <a:off x="8132722" y="447952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510" name="pl5510"/>
            <p:cNvSpPr/>
            <p:nvPr/>
          </p:nvSpPr>
          <p:spPr>
            <a:xfrm>
              <a:off x="8132722" y="4466157"/>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5511" name="pl5511"/>
            <p:cNvSpPr/>
            <p:nvPr/>
          </p:nvSpPr>
          <p:spPr>
            <a:xfrm>
              <a:off x="8132722" y="4472841"/>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5512" name="pl5512"/>
            <p:cNvSpPr/>
            <p:nvPr/>
          </p:nvSpPr>
          <p:spPr>
            <a:xfrm>
              <a:off x="8132722" y="4432739"/>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5513" name="pl5513"/>
            <p:cNvSpPr/>
            <p:nvPr/>
          </p:nvSpPr>
          <p:spPr>
            <a:xfrm>
              <a:off x="8132722" y="4459474"/>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5514" name="pl5514"/>
            <p:cNvSpPr/>
            <p:nvPr/>
          </p:nvSpPr>
          <p:spPr>
            <a:xfrm>
              <a:off x="8132722" y="4459474"/>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5515" name="pl5515"/>
            <p:cNvSpPr/>
            <p:nvPr/>
          </p:nvSpPr>
          <p:spPr>
            <a:xfrm>
              <a:off x="8132722"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516" name="pl5516"/>
            <p:cNvSpPr/>
            <p:nvPr/>
          </p:nvSpPr>
          <p:spPr>
            <a:xfrm>
              <a:off x="8132722" y="4472841"/>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5517" name="pl5517"/>
            <p:cNvSpPr/>
            <p:nvPr/>
          </p:nvSpPr>
          <p:spPr>
            <a:xfrm>
              <a:off x="8132722"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518" name="pl5518"/>
            <p:cNvSpPr/>
            <p:nvPr/>
          </p:nvSpPr>
          <p:spPr>
            <a:xfrm>
              <a:off x="8132722" y="4426056"/>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5519" name="pl5519"/>
            <p:cNvSpPr/>
            <p:nvPr/>
          </p:nvSpPr>
          <p:spPr>
            <a:xfrm>
              <a:off x="8132722" y="4452790"/>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5520" name="pl5520"/>
            <p:cNvSpPr/>
            <p:nvPr/>
          </p:nvSpPr>
          <p:spPr>
            <a:xfrm>
              <a:off x="8132722" y="4452790"/>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5521" name="pl5521"/>
            <p:cNvSpPr/>
            <p:nvPr/>
          </p:nvSpPr>
          <p:spPr>
            <a:xfrm>
              <a:off x="8132722" y="4466157"/>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5522" name="pl5522"/>
            <p:cNvSpPr/>
            <p:nvPr/>
          </p:nvSpPr>
          <p:spPr>
            <a:xfrm>
              <a:off x="8132722"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523" name="pl5523"/>
            <p:cNvSpPr/>
            <p:nvPr/>
          </p:nvSpPr>
          <p:spPr>
            <a:xfrm>
              <a:off x="8132722" y="4452790"/>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5524" name="pl5524"/>
            <p:cNvSpPr/>
            <p:nvPr/>
          </p:nvSpPr>
          <p:spPr>
            <a:xfrm>
              <a:off x="8132722" y="4319119"/>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5525" name="pl5525"/>
            <p:cNvSpPr/>
            <p:nvPr/>
          </p:nvSpPr>
          <p:spPr>
            <a:xfrm>
              <a:off x="8132722" y="4452790"/>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526" name="pl5526"/>
            <p:cNvSpPr/>
            <p:nvPr/>
          </p:nvSpPr>
          <p:spPr>
            <a:xfrm>
              <a:off x="8132722"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527" name="pl5527"/>
            <p:cNvSpPr/>
            <p:nvPr/>
          </p:nvSpPr>
          <p:spPr>
            <a:xfrm>
              <a:off x="8132722" y="4439423"/>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5528" name="pl5528"/>
            <p:cNvSpPr/>
            <p:nvPr/>
          </p:nvSpPr>
          <p:spPr>
            <a:xfrm>
              <a:off x="8132722"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529" name="pl5529"/>
            <p:cNvSpPr/>
            <p:nvPr/>
          </p:nvSpPr>
          <p:spPr>
            <a:xfrm>
              <a:off x="8132722" y="4412689"/>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5530" name="pl5530"/>
            <p:cNvSpPr/>
            <p:nvPr/>
          </p:nvSpPr>
          <p:spPr>
            <a:xfrm>
              <a:off x="8132722"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531" name="pl5531"/>
            <p:cNvSpPr/>
            <p:nvPr/>
          </p:nvSpPr>
          <p:spPr>
            <a:xfrm>
              <a:off x="8132722" y="4472841"/>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5532" name="pl5532"/>
            <p:cNvSpPr/>
            <p:nvPr/>
          </p:nvSpPr>
          <p:spPr>
            <a:xfrm>
              <a:off x="8132722" y="4459474"/>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5533" name="pl5533"/>
            <p:cNvSpPr/>
            <p:nvPr/>
          </p:nvSpPr>
          <p:spPr>
            <a:xfrm>
              <a:off x="8132722" y="4479524"/>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5534" name="pl5534"/>
            <p:cNvSpPr/>
            <p:nvPr/>
          </p:nvSpPr>
          <p:spPr>
            <a:xfrm>
              <a:off x="8132722" y="4452790"/>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5535" name="pl5535"/>
            <p:cNvSpPr/>
            <p:nvPr/>
          </p:nvSpPr>
          <p:spPr>
            <a:xfrm>
              <a:off x="8132722" y="4472841"/>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5536" name="pl5536"/>
            <p:cNvSpPr/>
            <p:nvPr/>
          </p:nvSpPr>
          <p:spPr>
            <a:xfrm>
              <a:off x="8132722" y="4466157"/>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5537" name="pl5537"/>
            <p:cNvSpPr/>
            <p:nvPr/>
          </p:nvSpPr>
          <p:spPr>
            <a:xfrm>
              <a:off x="8132722" y="4439423"/>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5538" name="pl5538"/>
            <p:cNvSpPr/>
            <p:nvPr/>
          </p:nvSpPr>
          <p:spPr>
            <a:xfrm>
              <a:off x="8132722" y="4452790"/>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5539" name="pl5539"/>
            <p:cNvSpPr/>
            <p:nvPr/>
          </p:nvSpPr>
          <p:spPr>
            <a:xfrm>
              <a:off x="8132722" y="4472841"/>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5540" name="pl5540"/>
            <p:cNvSpPr/>
            <p:nvPr/>
          </p:nvSpPr>
          <p:spPr>
            <a:xfrm>
              <a:off x="8132722" y="4472841"/>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5541" name="pl5541"/>
            <p:cNvSpPr/>
            <p:nvPr/>
          </p:nvSpPr>
          <p:spPr>
            <a:xfrm>
              <a:off x="8132722" y="4459474"/>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5542" name="pl5542"/>
            <p:cNvSpPr/>
            <p:nvPr/>
          </p:nvSpPr>
          <p:spPr>
            <a:xfrm>
              <a:off x="8132722" y="4472841"/>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5543" name="pl5543"/>
            <p:cNvSpPr/>
            <p:nvPr/>
          </p:nvSpPr>
          <p:spPr>
            <a:xfrm>
              <a:off x="8132722" y="4452790"/>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5544" name="pl5544"/>
            <p:cNvSpPr/>
            <p:nvPr/>
          </p:nvSpPr>
          <p:spPr>
            <a:xfrm>
              <a:off x="8132722" y="4459474"/>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5545" name="pl5545"/>
            <p:cNvSpPr/>
            <p:nvPr/>
          </p:nvSpPr>
          <p:spPr>
            <a:xfrm>
              <a:off x="8132722" y="4439423"/>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5546" name="pl5546"/>
            <p:cNvSpPr/>
            <p:nvPr/>
          </p:nvSpPr>
          <p:spPr>
            <a:xfrm>
              <a:off x="8132722" y="4466157"/>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5547" name="pl5547"/>
            <p:cNvSpPr/>
            <p:nvPr/>
          </p:nvSpPr>
          <p:spPr>
            <a:xfrm>
              <a:off x="8132722" y="4472841"/>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40651" cap="flat">
              <a:solidFill>
                <a:srgbClr val="000000">
                  <a:alpha val="100000"/>
                </a:srgbClr>
              </a:solidFill>
              <a:prstDash val="solid"/>
              <a:round/>
            </a:ln>
          </p:spPr>
          <p:txBody>
            <a:bodyPr/>
            <a:lstStyle/>
            <a:p/>
          </p:txBody>
        </p:sp>
        <p:sp>
          <p:nvSpPr>
            <p:cNvPr id="5548" name="pl5548"/>
            <p:cNvSpPr/>
            <p:nvPr/>
          </p:nvSpPr>
          <p:spPr>
            <a:xfrm>
              <a:off x="8132722" y="4472841"/>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CD79FF">
                  <a:alpha val="100000"/>
                </a:srgbClr>
              </a:solidFill>
              <a:prstDash val="solid"/>
              <a:round/>
            </a:ln>
          </p:spPr>
          <p:txBody>
            <a:bodyPr/>
            <a:lstStyle/>
            <a:p/>
          </p:txBody>
        </p:sp>
        <p:sp>
          <p:nvSpPr>
            <p:cNvPr id="5549" name="pl5549"/>
            <p:cNvSpPr/>
            <p:nvPr/>
          </p:nvSpPr>
          <p:spPr>
            <a:xfrm>
              <a:off x="8087880" y="4486208"/>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5550" name="tx5550"/>
            <p:cNvSpPr/>
            <p:nvPr/>
          </p:nvSpPr>
          <p:spPr>
            <a:xfrm>
              <a:off x="8102578" y="431625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5551" name="tx5551"/>
            <p:cNvSpPr/>
            <p:nvPr/>
          </p:nvSpPr>
          <p:spPr>
            <a:xfrm>
              <a:off x="8281947" y="431625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5552" name="tx5552"/>
            <p:cNvSpPr/>
            <p:nvPr/>
          </p:nvSpPr>
          <p:spPr>
            <a:xfrm>
              <a:off x="8461316" y="43216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5553" name="tx5553"/>
            <p:cNvSpPr/>
            <p:nvPr/>
          </p:nvSpPr>
          <p:spPr>
            <a:xfrm>
              <a:off x="8640685" y="431625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5554" name="tx5554"/>
            <p:cNvSpPr/>
            <p:nvPr/>
          </p:nvSpPr>
          <p:spPr>
            <a:xfrm>
              <a:off x="8820054" y="43216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5555" name="tx5555"/>
            <p:cNvSpPr/>
            <p:nvPr/>
          </p:nvSpPr>
          <p:spPr>
            <a:xfrm>
              <a:off x="8999423" y="430956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5556" name="rc5556"/>
            <p:cNvSpPr/>
            <p:nvPr/>
          </p:nvSpPr>
          <p:spPr>
            <a:xfrm>
              <a:off x="8087880" y="4787368"/>
              <a:ext cx="986530" cy="367596"/>
            </a:xfrm>
            <a:prstGeom prst="rect">
              <a:avLst/>
            </a:prstGeom>
            <a:solidFill>
              <a:srgbClr val="EBEBEB">
                <a:alpha val="100000"/>
              </a:srgbClr>
            </a:solidFill>
          </p:spPr>
          <p:txBody>
            <a:bodyPr/>
            <a:lstStyle/>
            <a:p/>
          </p:txBody>
        </p:sp>
        <p:sp>
          <p:nvSpPr>
            <p:cNvPr id="5557" name="pl5557"/>
            <p:cNvSpPr/>
            <p:nvPr/>
          </p:nvSpPr>
          <p:spPr>
            <a:xfrm>
              <a:off x="8087880" y="505471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558" name="pl5558"/>
            <p:cNvSpPr/>
            <p:nvPr/>
          </p:nvSpPr>
          <p:spPr>
            <a:xfrm>
              <a:off x="8087880" y="488762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559" name="pl5559"/>
            <p:cNvSpPr/>
            <p:nvPr/>
          </p:nvSpPr>
          <p:spPr>
            <a:xfrm>
              <a:off x="8222407"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560" name="pl5560"/>
            <p:cNvSpPr/>
            <p:nvPr/>
          </p:nvSpPr>
          <p:spPr>
            <a:xfrm>
              <a:off x="8401776"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561" name="pl5561"/>
            <p:cNvSpPr/>
            <p:nvPr/>
          </p:nvSpPr>
          <p:spPr>
            <a:xfrm>
              <a:off x="8581145"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562" name="pl5562"/>
            <p:cNvSpPr/>
            <p:nvPr/>
          </p:nvSpPr>
          <p:spPr>
            <a:xfrm>
              <a:off x="8760514"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563" name="pl5563"/>
            <p:cNvSpPr/>
            <p:nvPr/>
          </p:nvSpPr>
          <p:spPr>
            <a:xfrm>
              <a:off x="8939884"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564" name="pl5564"/>
            <p:cNvSpPr/>
            <p:nvPr/>
          </p:nvSpPr>
          <p:spPr>
            <a:xfrm>
              <a:off x="8087880" y="513825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565" name="pl5565"/>
            <p:cNvSpPr/>
            <p:nvPr/>
          </p:nvSpPr>
          <p:spPr>
            <a:xfrm>
              <a:off x="8087880" y="497116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566" name="pl5566"/>
            <p:cNvSpPr/>
            <p:nvPr/>
          </p:nvSpPr>
          <p:spPr>
            <a:xfrm>
              <a:off x="8087880" y="480407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567" name="pl5567"/>
            <p:cNvSpPr/>
            <p:nvPr/>
          </p:nvSpPr>
          <p:spPr>
            <a:xfrm>
              <a:off x="8132722"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568" name="pl5568"/>
            <p:cNvSpPr/>
            <p:nvPr/>
          </p:nvSpPr>
          <p:spPr>
            <a:xfrm>
              <a:off x="8312092"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569" name="pl5569"/>
            <p:cNvSpPr/>
            <p:nvPr/>
          </p:nvSpPr>
          <p:spPr>
            <a:xfrm>
              <a:off x="8491461"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570" name="pl5570"/>
            <p:cNvSpPr/>
            <p:nvPr/>
          </p:nvSpPr>
          <p:spPr>
            <a:xfrm>
              <a:off x="8670830"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571" name="pl5571"/>
            <p:cNvSpPr/>
            <p:nvPr/>
          </p:nvSpPr>
          <p:spPr>
            <a:xfrm>
              <a:off x="8850199"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572" name="pl5572"/>
            <p:cNvSpPr/>
            <p:nvPr/>
          </p:nvSpPr>
          <p:spPr>
            <a:xfrm>
              <a:off x="9029568"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573" name="pl5573"/>
            <p:cNvSpPr/>
            <p:nvPr/>
          </p:nvSpPr>
          <p:spPr>
            <a:xfrm>
              <a:off x="8132722" y="5118205"/>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5574" name="pl5574"/>
            <p:cNvSpPr/>
            <p:nvPr/>
          </p:nvSpPr>
          <p:spPr>
            <a:xfrm>
              <a:off x="8132722" y="5124889"/>
              <a:ext cx="896845" cy="13367"/>
            </a:xfrm>
            <a:custGeom>
              <a:avLst/>
              <a:pathLst>
                <a:path w="896845" h="13367">
                  <a:moveTo>
                    <a:pt x="0" y="0"/>
                  </a:moveTo>
                  <a:lnTo>
                    <a:pt x="179369" y="13367"/>
                  </a:lnTo>
                  <a:lnTo>
                    <a:pt x="358738" y="6683"/>
                  </a:lnTo>
                  <a:lnTo>
                    <a:pt x="538107" y="13367"/>
                  </a:lnTo>
                  <a:lnTo>
                    <a:pt x="717476" y="0"/>
                  </a:lnTo>
                  <a:lnTo>
                    <a:pt x="896845" y="0"/>
                  </a:lnTo>
                </a:path>
              </a:pathLst>
            </a:custGeom>
            <a:ln w="40651" cap="flat">
              <a:solidFill>
                <a:srgbClr val="BEBEBE">
                  <a:alpha val="69803"/>
                </a:srgbClr>
              </a:solidFill>
              <a:prstDash val="solid"/>
              <a:round/>
            </a:ln>
          </p:spPr>
          <p:txBody>
            <a:bodyPr/>
            <a:lstStyle/>
            <a:p/>
          </p:txBody>
        </p:sp>
        <p:sp>
          <p:nvSpPr>
            <p:cNvPr id="5575" name="pl5575"/>
            <p:cNvSpPr/>
            <p:nvPr/>
          </p:nvSpPr>
          <p:spPr>
            <a:xfrm>
              <a:off x="8132722" y="5131572"/>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5576" name="pl5576"/>
            <p:cNvSpPr/>
            <p:nvPr/>
          </p:nvSpPr>
          <p:spPr>
            <a:xfrm>
              <a:off x="8132722" y="5111522"/>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5577" name="pl5577"/>
            <p:cNvSpPr/>
            <p:nvPr/>
          </p:nvSpPr>
          <p:spPr>
            <a:xfrm>
              <a:off x="8132722" y="5111522"/>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5578" name="pl5578"/>
            <p:cNvSpPr/>
            <p:nvPr/>
          </p:nvSpPr>
          <p:spPr>
            <a:xfrm>
              <a:off x="8132722" y="5064737"/>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5579" name="pl5579"/>
            <p:cNvSpPr/>
            <p:nvPr/>
          </p:nvSpPr>
          <p:spPr>
            <a:xfrm>
              <a:off x="8132722" y="5044686"/>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5580" name="pl5580"/>
            <p:cNvSpPr/>
            <p:nvPr/>
          </p:nvSpPr>
          <p:spPr>
            <a:xfrm>
              <a:off x="8132722" y="5131572"/>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5581" name="pl5581"/>
            <p:cNvSpPr/>
            <p:nvPr/>
          </p:nvSpPr>
          <p:spPr>
            <a:xfrm>
              <a:off x="8132722" y="5091471"/>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5582" name="pl5582"/>
            <p:cNvSpPr/>
            <p:nvPr/>
          </p:nvSpPr>
          <p:spPr>
            <a:xfrm>
              <a:off x="8132722" y="5131572"/>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5583" name="pl5583"/>
            <p:cNvSpPr/>
            <p:nvPr/>
          </p:nvSpPr>
          <p:spPr>
            <a:xfrm>
              <a:off x="8132722"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584" name="pl5584"/>
            <p:cNvSpPr/>
            <p:nvPr/>
          </p:nvSpPr>
          <p:spPr>
            <a:xfrm>
              <a:off x="8132722" y="5118205"/>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585" name="pl5585"/>
            <p:cNvSpPr/>
            <p:nvPr/>
          </p:nvSpPr>
          <p:spPr>
            <a:xfrm>
              <a:off x="8132722" y="5118205"/>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5586" name="pl5586"/>
            <p:cNvSpPr/>
            <p:nvPr/>
          </p:nvSpPr>
          <p:spPr>
            <a:xfrm>
              <a:off x="8132722" y="5104838"/>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5587" name="pl5587"/>
            <p:cNvSpPr/>
            <p:nvPr/>
          </p:nvSpPr>
          <p:spPr>
            <a:xfrm>
              <a:off x="8132722" y="5098155"/>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5588" name="pl5588"/>
            <p:cNvSpPr/>
            <p:nvPr/>
          </p:nvSpPr>
          <p:spPr>
            <a:xfrm>
              <a:off x="8132722" y="5118205"/>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589" name="pl5589"/>
            <p:cNvSpPr/>
            <p:nvPr/>
          </p:nvSpPr>
          <p:spPr>
            <a:xfrm>
              <a:off x="8132722" y="5104838"/>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5590" name="pl5590"/>
            <p:cNvSpPr/>
            <p:nvPr/>
          </p:nvSpPr>
          <p:spPr>
            <a:xfrm>
              <a:off x="8132722" y="5131572"/>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591" name="pl5591"/>
            <p:cNvSpPr/>
            <p:nvPr/>
          </p:nvSpPr>
          <p:spPr>
            <a:xfrm>
              <a:off x="8132722" y="51315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592" name="pl5592"/>
            <p:cNvSpPr/>
            <p:nvPr/>
          </p:nvSpPr>
          <p:spPr>
            <a:xfrm>
              <a:off x="8132722" y="5078104"/>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5593" name="pl5593"/>
            <p:cNvSpPr/>
            <p:nvPr/>
          </p:nvSpPr>
          <p:spPr>
            <a:xfrm>
              <a:off x="8132722" y="511820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594" name="pl5594"/>
            <p:cNvSpPr/>
            <p:nvPr/>
          </p:nvSpPr>
          <p:spPr>
            <a:xfrm>
              <a:off x="8132722" y="509147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595" name="pl5595"/>
            <p:cNvSpPr/>
            <p:nvPr/>
          </p:nvSpPr>
          <p:spPr>
            <a:xfrm>
              <a:off x="8132722"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596" name="pl5596"/>
            <p:cNvSpPr/>
            <p:nvPr/>
          </p:nvSpPr>
          <p:spPr>
            <a:xfrm>
              <a:off x="8132722" y="5111522"/>
              <a:ext cx="896845" cy="26734"/>
            </a:xfrm>
            <a:custGeom>
              <a:avLst/>
              <a:pathLst>
                <a:path w="896845" h="26734">
                  <a:moveTo>
                    <a:pt x="0" y="0"/>
                  </a:moveTo>
                  <a:lnTo>
                    <a:pt x="179369" y="26734"/>
                  </a:lnTo>
                  <a:lnTo>
                    <a:pt x="358738" y="26734"/>
                  </a:lnTo>
                  <a:lnTo>
                    <a:pt x="538107" y="26734"/>
                  </a:lnTo>
                  <a:lnTo>
                    <a:pt x="717476" y="26734"/>
                  </a:lnTo>
                  <a:lnTo>
                    <a:pt x="896845" y="26734"/>
                  </a:lnTo>
                </a:path>
              </a:pathLst>
            </a:custGeom>
            <a:ln w="35231" cap="flat">
              <a:solidFill>
                <a:srgbClr val="BEBEBE">
                  <a:alpha val="69803"/>
                </a:srgbClr>
              </a:solidFill>
              <a:prstDash val="solid"/>
              <a:round/>
            </a:ln>
          </p:spPr>
          <p:txBody>
            <a:bodyPr/>
            <a:lstStyle/>
            <a:p/>
          </p:txBody>
        </p:sp>
        <p:sp>
          <p:nvSpPr>
            <p:cNvPr id="5597" name="pl5597"/>
            <p:cNvSpPr/>
            <p:nvPr/>
          </p:nvSpPr>
          <p:spPr>
            <a:xfrm>
              <a:off x="8132722"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598" name="pl5598"/>
            <p:cNvSpPr/>
            <p:nvPr/>
          </p:nvSpPr>
          <p:spPr>
            <a:xfrm>
              <a:off x="8132722" y="5098155"/>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5599" name="pl5599"/>
            <p:cNvSpPr/>
            <p:nvPr/>
          </p:nvSpPr>
          <p:spPr>
            <a:xfrm>
              <a:off x="8132722" y="5091471"/>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5600" name="pl5600"/>
            <p:cNvSpPr/>
            <p:nvPr/>
          </p:nvSpPr>
          <p:spPr>
            <a:xfrm>
              <a:off x="8132722" y="51315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601" name="pl5601"/>
            <p:cNvSpPr/>
            <p:nvPr/>
          </p:nvSpPr>
          <p:spPr>
            <a:xfrm>
              <a:off x="8132722" y="5118205"/>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5602" name="pl5602"/>
            <p:cNvSpPr/>
            <p:nvPr/>
          </p:nvSpPr>
          <p:spPr>
            <a:xfrm>
              <a:off x="8132722" y="5124889"/>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5603" name="pl5603"/>
            <p:cNvSpPr/>
            <p:nvPr/>
          </p:nvSpPr>
          <p:spPr>
            <a:xfrm>
              <a:off x="8132722" y="5084787"/>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5604" name="pl5604"/>
            <p:cNvSpPr/>
            <p:nvPr/>
          </p:nvSpPr>
          <p:spPr>
            <a:xfrm>
              <a:off x="8132722" y="5111522"/>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5605" name="pl5605"/>
            <p:cNvSpPr/>
            <p:nvPr/>
          </p:nvSpPr>
          <p:spPr>
            <a:xfrm>
              <a:off x="8132722" y="5111522"/>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5606" name="pl5606"/>
            <p:cNvSpPr/>
            <p:nvPr/>
          </p:nvSpPr>
          <p:spPr>
            <a:xfrm>
              <a:off x="8132722"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607" name="pl5607"/>
            <p:cNvSpPr/>
            <p:nvPr/>
          </p:nvSpPr>
          <p:spPr>
            <a:xfrm>
              <a:off x="8132722" y="5124889"/>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5608" name="pl5608"/>
            <p:cNvSpPr/>
            <p:nvPr/>
          </p:nvSpPr>
          <p:spPr>
            <a:xfrm>
              <a:off x="8132722"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609" name="pl5609"/>
            <p:cNvSpPr/>
            <p:nvPr/>
          </p:nvSpPr>
          <p:spPr>
            <a:xfrm>
              <a:off x="8132722" y="5078104"/>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5610" name="pl5610"/>
            <p:cNvSpPr/>
            <p:nvPr/>
          </p:nvSpPr>
          <p:spPr>
            <a:xfrm>
              <a:off x="8132722" y="5104838"/>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5611" name="pl5611"/>
            <p:cNvSpPr/>
            <p:nvPr/>
          </p:nvSpPr>
          <p:spPr>
            <a:xfrm>
              <a:off x="8132722" y="5104838"/>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5612" name="pl5612"/>
            <p:cNvSpPr/>
            <p:nvPr/>
          </p:nvSpPr>
          <p:spPr>
            <a:xfrm>
              <a:off x="8132722" y="5118205"/>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5613" name="pl5613"/>
            <p:cNvSpPr/>
            <p:nvPr/>
          </p:nvSpPr>
          <p:spPr>
            <a:xfrm>
              <a:off x="8132722"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614" name="pl5614"/>
            <p:cNvSpPr/>
            <p:nvPr/>
          </p:nvSpPr>
          <p:spPr>
            <a:xfrm>
              <a:off x="8132722" y="5104838"/>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5615" name="pl5615"/>
            <p:cNvSpPr/>
            <p:nvPr/>
          </p:nvSpPr>
          <p:spPr>
            <a:xfrm>
              <a:off x="8132722" y="4971167"/>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5616" name="pl5616"/>
            <p:cNvSpPr/>
            <p:nvPr/>
          </p:nvSpPr>
          <p:spPr>
            <a:xfrm>
              <a:off x="8132722" y="5104838"/>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617" name="pl5617"/>
            <p:cNvSpPr/>
            <p:nvPr/>
          </p:nvSpPr>
          <p:spPr>
            <a:xfrm>
              <a:off x="8132722"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618" name="pl5618"/>
            <p:cNvSpPr/>
            <p:nvPr/>
          </p:nvSpPr>
          <p:spPr>
            <a:xfrm>
              <a:off x="8132722" y="5091471"/>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5619" name="pl5619"/>
            <p:cNvSpPr/>
            <p:nvPr/>
          </p:nvSpPr>
          <p:spPr>
            <a:xfrm>
              <a:off x="8132722"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620" name="pl5620"/>
            <p:cNvSpPr/>
            <p:nvPr/>
          </p:nvSpPr>
          <p:spPr>
            <a:xfrm>
              <a:off x="8132722" y="5064737"/>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5621" name="pl5621"/>
            <p:cNvSpPr/>
            <p:nvPr/>
          </p:nvSpPr>
          <p:spPr>
            <a:xfrm>
              <a:off x="8132722"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622" name="pl5622"/>
            <p:cNvSpPr/>
            <p:nvPr/>
          </p:nvSpPr>
          <p:spPr>
            <a:xfrm>
              <a:off x="8132722" y="5124889"/>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5623" name="pl5623"/>
            <p:cNvSpPr/>
            <p:nvPr/>
          </p:nvSpPr>
          <p:spPr>
            <a:xfrm>
              <a:off x="8132722" y="5111522"/>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5624" name="pl5624"/>
            <p:cNvSpPr/>
            <p:nvPr/>
          </p:nvSpPr>
          <p:spPr>
            <a:xfrm>
              <a:off x="8132722" y="5131572"/>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5625" name="pl5625"/>
            <p:cNvSpPr/>
            <p:nvPr/>
          </p:nvSpPr>
          <p:spPr>
            <a:xfrm>
              <a:off x="8132722" y="5104838"/>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5626" name="pl5626"/>
            <p:cNvSpPr/>
            <p:nvPr/>
          </p:nvSpPr>
          <p:spPr>
            <a:xfrm>
              <a:off x="8132722" y="5124889"/>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5627" name="pl5627"/>
            <p:cNvSpPr/>
            <p:nvPr/>
          </p:nvSpPr>
          <p:spPr>
            <a:xfrm>
              <a:off x="8132722" y="5118205"/>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5628" name="pl5628"/>
            <p:cNvSpPr/>
            <p:nvPr/>
          </p:nvSpPr>
          <p:spPr>
            <a:xfrm>
              <a:off x="8132722" y="5091471"/>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5629" name="pl5629"/>
            <p:cNvSpPr/>
            <p:nvPr/>
          </p:nvSpPr>
          <p:spPr>
            <a:xfrm>
              <a:off x="8132722" y="5104838"/>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5630" name="pl5630"/>
            <p:cNvSpPr/>
            <p:nvPr/>
          </p:nvSpPr>
          <p:spPr>
            <a:xfrm>
              <a:off x="8132722" y="5124889"/>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5631" name="pl5631"/>
            <p:cNvSpPr/>
            <p:nvPr/>
          </p:nvSpPr>
          <p:spPr>
            <a:xfrm>
              <a:off x="8132722" y="5124889"/>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5632" name="pl5632"/>
            <p:cNvSpPr/>
            <p:nvPr/>
          </p:nvSpPr>
          <p:spPr>
            <a:xfrm>
              <a:off x="8132722" y="5111522"/>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5633" name="pl5633"/>
            <p:cNvSpPr/>
            <p:nvPr/>
          </p:nvSpPr>
          <p:spPr>
            <a:xfrm>
              <a:off x="8132722" y="5124889"/>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5634" name="pl5634"/>
            <p:cNvSpPr/>
            <p:nvPr/>
          </p:nvSpPr>
          <p:spPr>
            <a:xfrm>
              <a:off x="8132722" y="5104838"/>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5635" name="pl5635"/>
            <p:cNvSpPr/>
            <p:nvPr/>
          </p:nvSpPr>
          <p:spPr>
            <a:xfrm>
              <a:off x="8132722" y="5111522"/>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5636" name="pl5636"/>
            <p:cNvSpPr/>
            <p:nvPr/>
          </p:nvSpPr>
          <p:spPr>
            <a:xfrm>
              <a:off x="8132722" y="5091471"/>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5637" name="pl5637"/>
            <p:cNvSpPr/>
            <p:nvPr/>
          </p:nvSpPr>
          <p:spPr>
            <a:xfrm>
              <a:off x="8132722" y="5118205"/>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5638" name="pl5638"/>
            <p:cNvSpPr/>
            <p:nvPr/>
          </p:nvSpPr>
          <p:spPr>
            <a:xfrm>
              <a:off x="8132722" y="5124889"/>
              <a:ext cx="896845" cy="13367"/>
            </a:xfrm>
            <a:custGeom>
              <a:avLst/>
              <a:pathLst>
                <a:path w="896845" h="13367">
                  <a:moveTo>
                    <a:pt x="0" y="0"/>
                  </a:moveTo>
                  <a:lnTo>
                    <a:pt x="179369" y="13367"/>
                  </a:lnTo>
                  <a:lnTo>
                    <a:pt x="358738" y="6683"/>
                  </a:lnTo>
                  <a:lnTo>
                    <a:pt x="538107" y="13367"/>
                  </a:lnTo>
                  <a:lnTo>
                    <a:pt x="717476" y="0"/>
                  </a:lnTo>
                  <a:lnTo>
                    <a:pt x="896845" y="0"/>
                  </a:lnTo>
                </a:path>
              </a:pathLst>
            </a:custGeom>
            <a:ln w="40651" cap="flat">
              <a:solidFill>
                <a:srgbClr val="000000">
                  <a:alpha val="100000"/>
                </a:srgbClr>
              </a:solidFill>
              <a:prstDash val="solid"/>
              <a:round/>
            </a:ln>
          </p:spPr>
          <p:txBody>
            <a:bodyPr/>
            <a:lstStyle/>
            <a:p/>
          </p:txBody>
        </p:sp>
        <p:sp>
          <p:nvSpPr>
            <p:cNvPr id="5639" name="pl5639"/>
            <p:cNvSpPr/>
            <p:nvPr/>
          </p:nvSpPr>
          <p:spPr>
            <a:xfrm>
              <a:off x="8132722" y="5124889"/>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FF61C4">
                  <a:alpha val="100000"/>
                </a:srgbClr>
              </a:solidFill>
              <a:prstDash val="solid"/>
              <a:round/>
            </a:ln>
          </p:spPr>
          <p:txBody>
            <a:bodyPr/>
            <a:lstStyle/>
            <a:p/>
          </p:txBody>
        </p:sp>
        <p:sp>
          <p:nvSpPr>
            <p:cNvPr id="5640" name="pl5640"/>
            <p:cNvSpPr/>
            <p:nvPr/>
          </p:nvSpPr>
          <p:spPr>
            <a:xfrm>
              <a:off x="8087880" y="5138256"/>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5641" name="tx5641"/>
            <p:cNvSpPr/>
            <p:nvPr/>
          </p:nvSpPr>
          <p:spPr>
            <a:xfrm>
              <a:off x="8102578" y="496161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5642" name="tx5642"/>
            <p:cNvSpPr/>
            <p:nvPr/>
          </p:nvSpPr>
          <p:spPr>
            <a:xfrm>
              <a:off x="8281947" y="49736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5643" name="tx5643"/>
            <p:cNvSpPr/>
            <p:nvPr/>
          </p:nvSpPr>
          <p:spPr>
            <a:xfrm>
              <a:off x="8461316" y="496829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5644" name="tx5644"/>
            <p:cNvSpPr/>
            <p:nvPr/>
          </p:nvSpPr>
          <p:spPr>
            <a:xfrm>
              <a:off x="8640685" y="49736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5645" name="tx5645"/>
            <p:cNvSpPr/>
            <p:nvPr/>
          </p:nvSpPr>
          <p:spPr>
            <a:xfrm>
              <a:off x="8820054" y="496161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5646" name="tx5646"/>
            <p:cNvSpPr/>
            <p:nvPr/>
          </p:nvSpPr>
          <p:spPr>
            <a:xfrm>
              <a:off x="8999423" y="496161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5647" name="rc5647"/>
            <p:cNvSpPr/>
            <p:nvPr/>
          </p:nvSpPr>
          <p:spPr>
            <a:xfrm>
              <a:off x="695044" y="5224554"/>
              <a:ext cx="986530" cy="214862"/>
            </a:xfrm>
            <a:prstGeom prst="rect">
              <a:avLst/>
            </a:prstGeom>
            <a:solidFill>
              <a:srgbClr val="D9D9D9">
                <a:alpha val="100000"/>
              </a:srgbClr>
            </a:solidFill>
          </p:spPr>
          <p:txBody>
            <a:bodyPr/>
            <a:lstStyle/>
            <a:p/>
          </p:txBody>
        </p:sp>
        <p:sp>
          <p:nvSpPr>
            <p:cNvPr id="5648" name="tx5648"/>
            <p:cNvSpPr/>
            <p:nvPr/>
          </p:nvSpPr>
          <p:spPr>
            <a:xfrm>
              <a:off x="899469" y="5289257"/>
              <a:ext cx="577681"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Switzerland</a:t>
              </a:r>
            </a:p>
          </p:txBody>
        </p:sp>
        <p:sp>
          <p:nvSpPr>
            <p:cNvPr id="5649" name="rc5649"/>
            <p:cNvSpPr/>
            <p:nvPr/>
          </p:nvSpPr>
          <p:spPr>
            <a:xfrm>
              <a:off x="1751164" y="5224554"/>
              <a:ext cx="986530" cy="214862"/>
            </a:xfrm>
            <a:prstGeom prst="rect">
              <a:avLst/>
            </a:prstGeom>
            <a:solidFill>
              <a:srgbClr val="D9D9D9">
                <a:alpha val="100000"/>
              </a:srgbClr>
            </a:solidFill>
          </p:spPr>
          <p:txBody>
            <a:bodyPr/>
            <a:lstStyle/>
            <a:p/>
          </p:txBody>
        </p:sp>
        <p:sp>
          <p:nvSpPr>
            <p:cNvPr id="5650" name="tx5650"/>
            <p:cNvSpPr/>
            <p:nvPr/>
          </p:nvSpPr>
          <p:spPr>
            <a:xfrm>
              <a:off x="1728739" y="5268465"/>
              <a:ext cx="1031378"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Trinidad and Tobago</a:t>
              </a:r>
            </a:p>
          </p:txBody>
        </p:sp>
        <p:sp>
          <p:nvSpPr>
            <p:cNvPr id="5651" name="rc5651"/>
            <p:cNvSpPr/>
            <p:nvPr/>
          </p:nvSpPr>
          <p:spPr>
            <a:xfrm>
              <a:off x="2807283" y="5224554"/>
              <a:ext cx="986530" cy="214862"/>
            </a:xfrm>
            <a:prstGeom prst="rect">
              <a:avLst/>
            </a:prstGeom>
            <a:solidFill>
              <a:srgbClr val="D9D9D9">
                <a:alpha val="100000"/>
              </a:srgbClr>
            </a:solidFill>
          </p:spPr>
          <p:txBody>
            <a:bodyPr/>
            <a:lstStyle/>
            <a:p/>
          </p:txBody>
        </p:sp>
        <p:sp>
          <p:nvSpPr>
            <p:cNvPr id="5652" name="tx5652"/>
            <p:cNvSpPr/>
            <p:nvPr/>
          </p:nvSpPr>
          <p:spPr>
            <a:xfrm>
              <a:off x="2769470" y="5290621"/>
              <a:ext cx="1062156" cy="8136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United Arab Emirates</a:t>
              </a:r>
            </a:p>
          </p:txBody>
        </p:sp>
        <p:sp>
          <p:nvSpPr>
            <p:cNvPr id="5653" name="rc5653"/>
            <p:cNvSpPr/>
            <p:nvPr/>
          </p:nvSpPr>
          <p:spPr>
            <a:xfrm>
              <a:off x="3863402" y="5224554"/>
              <a:ext cx="986530" cy="214862"/>
            </a:xfrm>
            <a:prstGeom prst="rect">
              <a:avLst/>
            </a:prstGeom>
            <a:solidFill>
              <a:srgbClr val="D9D9D9">
                <a:alpha val="100000"/>
              </a:srgbClr>
            </a:solidFill>
          </p:spPr>
          <p:txBody>
            <a:bodyPr/>
            <a:lstStyle/>
            <a:p/>
          </p:txBody>
        </p:sp>
        <p:sp>
          <p:nvSpPr>
            <p:cNvPr id="5654" name="tx5654"/>
            <p:cNvSpPr/>
            <p:nvPr/>
          </p:nvSpPr>
          <p:spPr>
            <a:xfrm>
              <a:off x="3959068" y="5268465"/>
              <a:ext cx="795198"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United Kingdom</a:t>
              </a:r>
            </a:p>
          </p:txBody>
        </p:sp>
        <p:sp>
          <p:nvSpPr>
            <p:cNvPr id="5655" name="rc5655"/>
            <p:cNvSpPr/>
            <p:nvPr/>
          </p:nvSpPr>
          <p:spPr>
            <a:xfrm>
              <a:off x="4919522" y="5224554"/>
              <a:ext cx="986530" cy="214862"/>
            </a:xfrm>
            <a:prstGeom prst="rect">
              <a:avLst/>
            </a:prstGeom>
            <a:solidFill>
              <a:srgbClr val="D9D9D9">
                <a:alpha val="100000"/>
              </a:srgbClr>
            </a:solidFill>
          </p:spPr>
          <p:txBody>
            <a:bodyPr/>
            <a:lstStyle/>
            <a:p/>
          </p:txBody>
        </p:sp>
        <p:sp>
          <p:nvSpPr>
            <p:cNvPr id="5656" name="tx5656"/>
            <p:cNvSpPr/>
            <p:nvPr/>
          </p:nvSpPr>
          <p:spPr>
            <a:xfrm>
              <a:off x="5077316" y="5289257"/>
              <a:ext cx="670941"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United States</a:t>
              </a:r>
            </a:p>
          </p:txBody>
        </p:sp>
        <p:sp>
          <p:nvSpPr>
            <p:cNvPr id="5657" name="rc5657"/>
            <p:cNvSpPr/>
            <p:nvPr/>
          </p:nvSpPr>
          <p:spPr>
            <a:xfrm>
              <a:off x="5975641" y="5224554"/>
              <a:ext cx="986530" cy="214862"/>
            </a:xfrm>
            <a:prstGeom prst="rect">
              <a:avLst/>
            </a:prstGeom>
            <a:solidFill>
              <a:srgbClr val="D9D9D9">
                <a:alpha val="100000"/>
              </a:srgbClr>
            </a:solidFill>
          </p:spPr>
          <p:txBody>
            <a:bodyPr/>
            <a:lstStyle/>
            <a:p/>
          </p:txBody>
        </p:sp>
        <p:sp>
          <p:nvSpPr>
            <p:cNvPr id="5658" name="tx5658"/>
            <p:cNvSpPr/>
            <p:nvPr/>
          </p:nvSpPr>
          <p:spPr>
            <a:xfrm>
              <a:off x="6257692" y="5268465"/>
              <a:ext cx="422428"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Uruguay</a:t>
              </a:r>
            </a:p>
          </p:txBody>
        </p:sp>
        <p:sp>
          <p:nvSpPr>
            <p:cNvPr id="5659" name="rc5659"/>
            <p:cNvSpPr/>
            <p:nvPr/>
          </p:nvSpPr>
          <p:spPr>
            <a:xfrm>
              <a:off x="695044" y="4572506"/>
              <a:ext cx="986530" cy="214862"/>
            </a:xfrm>
            <a:prstGeom prst="rect">
              <a:avLst/>
            </a:prstGeom>
            <a:solidFill>
              <a:srgbClr val="D9D9D9">
                <a:alpha val="100000"/>
              </a:srgbClr>
            </a:solidFill>
          </p:spPr>
          <p:txBody>
            <a:bodyPr/>
            <a:lstStyle/>
            <a:p/>
          </p:txBody>
        </p:sp>
        <p:sp>
          <p:nvSpPr>
            <p:cNvPr id="5660" name="tx5660"/>
            <p:cNvSpPr/>
            <p:nvPr/>
          </p:nvSpPr>
          <p:spPr>
            <a:xfrm>
              <a:off x="902552" y="4637209"/>
              <a:ext cx="571514"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San Marino</a:t>
              </a:r>
            </a:p>
          </p:txBody>
        </p:sp>
        <p:sp>
          <p:nvSpPr>
            <p:cNvPr id="5661" name="rc5661"/>
            <p:cNvSpPr/>
            <p:nvPr/>
          </p:nvSpPr>
          <p:spPr>
            <a:xfrm>
              <a:off x="1751164" y="4572506"/>
              <a:ext cx="986530" cy="214862"/>
            </a:xfrm>
            <a:prstGeom prst="rect">
              <a:avLst/>
            </a:prstGeom>
            <a:solidFill>
              <a:srgbClr val="D9D9D9">
                <a:alpha val="100000"/>
              </a:srgbClr>
            </a:solidFill>
          </p:spPr>
          <p:txBody>
            <a:bodyPr/>
            <a:lstStyle/>
            <a:p/>
          </p:txBody>
        </p:sp>
        <p:sp>
          <p:nvSpPr>
            <p:cNvPr id="5662" name="tx5662"/>
            <p:cNvSpPr/>
            <p:nvPr/>
          </p:nvSpPr>
          <p:spPr>
            <a:xfrm>
              <a:off x="1924456" y="4637209"/>
              <a:ext cx="639946"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Saudi Arabia</a:t>
              </a:r>
            </a:p>
          </p:txBody>
        </p:sp>
        <p:sp>
          <p:nvSpPr>
            <p:cNvPr id="5663" name="rc5663"/>
            <p:cNvSpPr/>
            <p:nvPr/>
          </p:nvSpPr>
          <p:spPr>
            <a:xfrm>
              <a:off x="2807283" y="4572506"/>
              <a:ext cx="986530" cy="214862"/>
            </a:xfrm>
            <a:prstGeom prst="rect">
              <a:avLst/>
            </a:prstGeom>
            <a:solidFill>
              <a:srgbClr val="D9D9D9">
                <a:alpha val="100000"/>
              </a:srgbClr>
            </a:solidFill>
          </p:spPr>
          <p:txBody>
            <a:bodyPr/>
            <a:lstStyle/>
            <a:p/>
          </p:txBody>
        </p:sp>
        <p:sp>
          <p:nvSpPr>
            <p:cNvPr id="5664" name="tx5664"/>
            <p:cNvSpPr/>
            <p:nvPr/>
          </p:nvSpPr>
          <p:spPr>
            <a:xfrm>
              <a:off x="3030316" y="4615053"/>
              <a:ext cx="54046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Seychelles</a:t>
              </a:r>
            </a:p>
          </p:txBody>
        </p:sp>
        <p:sp>
          <p:nvSpPr>
            <p:cNvPr id="5665" name="rc5665"/>
            <p:cNvSpPr/>
            <p:nvPr/>
          </p:nvSpPr>
          <p:spPr>
            <a:xfrm>
              <a:off x="3863402" y="4572506"/>
              <a:ext cx="986530" cy="214862"/>
            </a:xfrm>
            <a:prstGeom prst="rect">
              <a:avLst/>
            </a:prstGeom>
            <a:solidFill>
              <a:srgbClr val="D9D9D9">
                <a:alpha val="100000"/>
              </a:srgbClr>
            </a:solidFill>
          </p:spPr>
          <p:txBody>
            <a:bodyPr/>
            <a:lstStyle/>
            <a:p/>
          </p:txBody>
        </p:sp>
        <p:sp>
          <p:nvSpPr>
            <p:cNvPr id="5666" name="tx5666"/>
            <p:cNvSpPr/>
            <p:nvPr/>
          </p:nvSpPr>
          <p:spPr>
            <a:xfrm>
              <a:off x="4101906" y="4615053"/>
              <a:ext cx="50952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Singapore</a:t>
              </a:r>
            </a:p>
          </p:txBody>
        </p:sp>
        <p:sp>
          <p:nvSpPr>
            <p:cNvPr id="5667" name="rc5667"/>
            <p:cNvSpPr/>
            <p:nvPr/>
          </p:nvSpPr>
          <p:spPr>
            <a:xfrm>
              <a:off x="4919522" y="4572506"/>
              <a:ext cx="986530" cy="214862"/>
            </a:xfrm>
            <a:prstGeom prst="rect">
              <a:avLst/>
            </a:prstGeom>
            <a:solidFill>
              <a:srgbClr val="D9D9D9">
                <a:alpha val="100000"/>
              </a:srgbClr>
            </a:solidFill>
          </p:spPr>
          <p:txBody>
            <a:bodyPr/>
            <a:lstStyle/>
            <a:p/>
          </p:txBody>
        </p:sp>
        <p:sp>
          <p:nvSpPr>
            <p:cNvPr id="5668" name="tx5668"/>
            <p:cNvSpPr/>
            <p:nvPr/>
          </p:nvSpPr>
          <p:spPr>
            <a:xfrm>
              <a:off x="5201573" y="4637209"/>
              <a:ext cx="422428"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Slovakia</a:t>
              </a:r>
            </a:p>
          </p:txBody>
        </p:sp>
        <p:sp>
          <p:nvSpPr>
            <p:cNvPr id="5669" name="rc5669"/>
            <p:cNvSpPr/>
            <p:nvPr/>
          </p:nvSpPr>
          <p:spPr>
            <a:xfrm>
              <a:off x="5975641" y="4572506"/>
              <a:ext cx="986530" cy="214862"/>
            </a:xfrm>
            <a:prstGeom prst="rect">
              <a:avLst/>
            </a:prstGeom>
            <a:solidFill>
              <a:srgbClr val="D9D9D9">
                <a:alpha val="100000"/>
              </a:srgbClr>
            </a:solidFill>
          </p:spPr>
          <p:txBody>
            <a:bodyPr/>
            <a:lstStyle/>
            <a:p/>
          </p:txBody>
        </p:sp>
        <p:sp>
          <p:nvSpPr>
            <p:cNvPr id="5670" name="tx5670"/>
            <p:cNvSpPr/>
            <p:nvPr/>
          </p:nvSpPr>
          <p:spPr>
            <a:xfrm>
              <a:off x="6254554" y="4637209"/>
              <a:ext cx="428704"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Slovenia</a:t>
              </a:r>
            </a:p>
          </p:txBody>
        </p:sp>
        <p:sp>
          <p:nvSpPr>
            <p:cNvPr id="5671" name="rc5671"/>
            <p:cNvSpPr/>
            <p:nvPr/>
          </p:nvSpPr>
          <p:spPr>
            <a:xfrm>
              <a:off x="7031761" y="4572506"/>
              <a:ext cx="986530" cy="214862"/>
            </a:xfrm>
            <a:prstGeom prst="rect">
              <a:avLst/>
            </a:prstGeom>
            <a:solidFill>
              <a:srgbClr val="D9D9D9">
                <a:alpha val="100000"/>
              </a:srgbClr>
            </a:solidFill>
          </p:spPr>
          <p:txBody>
            <a:bodyPr/>
            <a:lstStyle/>
            <a:p/>
          </p:txBody>
        </p:sp>
        <p:sp>
          <p:nvSpPr>
            <p:cNvPr id="5672" name="tx5672"/>
            <p:cNvSpPr/>
            <p:nvPr/>
          </p:nvSpPr>
          <p:spPr>
            <a:xfrm>
              <a:off x="7382106" y="4616363"/>
              <a:ext cx="285839" cy="10357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Spain</a:t>
              </a:r>
            </a:p>
          </p:txBody>
        </p:sp>
        <p:sp>
          <p:nvSpPr>
            <p:cNvPr id="5673" name="rc5673"/>
            <p:cNvSpPr/>
            <p:nvPr/>
          </p:nvSpPr>
          <p:spPr>
            <a:xfrm>
              <a:off x="8087880" y="4572506"/>
              <a:ext cx="986530" cy="214862"/>
            </a:xfrm>
            <a:prstGeom prst="rect">
              <a:avLst/>
            </a:prstGeom>
            <a:solidFill>
              <a:srgbClr val="D9D9D9">
                <a:alpha val="100000"/>
              </a:srgbClr>
            </a:solidFill>
          </p:spPr>
          <p:txBody>
            <a:bodyPr/>
            <a:lstStyle/>
            <a:p/>
          </p:txBody>
        </p:sp>
        <p:sp>
          <p:nvSpPr>
            <p:cNvPr id="5674" name="tx5674"/>
            <p:cNvSpPr/>
            <p:nvPr/>
          </p:nvSpPr>
          <p:spPr>
            <a:xfrm>
              <a:off x="8379208" y="4637209"/>
              <a:ext cx="403874"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Sweden</a:t>
              </a:r>
            </a:p>
          </p:txBody>
        </p:sp>
        <p:sp>
          <p:nvSpPr>
            <p:cNvPr id="5675" name="rc5675"/>
            <p:cNvSpPr/>
            <p:nvPr/>
          </p:nvSpPr>
          <p:spPr>
            <a:xfrm>
              <a:off x="695044" y="3920458"/>
              <a:ext cx="986530" cy="214862"/>
            </a:xfrm>
            <a:prstGeom prst="rect">
              <a:avLst/>
            </a:prstGeom>
            <a:solidFill>
              <a:srgbClr val="D9D9D9">
                <a:alpha val="100000"/>
              </a:srgbClr>
            </a:solidFill>
          </p:spPr>
          <p:txBody>
            <a:bodyPr/>
            <a:lstStyle/>
            <a:p/>
          </p:txBody>
        </p:sp>
        <p:sp>
          <p:nvSpPr>
            <p:cNvPr id="5676" name="tx5676"/>
            <p:cNvSpPr/>
            <p:nvPr/>
          </p:nvSpPr>
          <p:spPr>
            <a:xfrm>
              <a:off x="980178" y="3986579"/>
              <a:ext cx="416262"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Panama</a:t>
              </a:r>
            </a:p>
          </p:txBody>
        </p:sp>
        <p:sp>
          <p:nvSpPr>
            <p:cNvPr id="5677" name="rc5677"/>
            <p:cNvSpPr/>
            <p:nvPr/>
          </p:nvSpPr>
          <p:spPr>
            <a:xfrm>
              <a:off x="1751164" y="3920458"/>
              <a:ext cx="986530" cy="214862"/>
            </a:xfrm>
            <a:prstGeom prst="rect">
              <a:avLst/>
            </a:prstGeom>
            <a:solidFill>
              <a:srgbClr val="D9D9D9">
                <a:alpha val="100000"/>
              </a:srgbClr>
            </a:solidFill>
          </p:spPr>
          <p:txBody>
            <a:bodyPr/>
            <a:lstStyle/>
            <a:p/>
          </p:txBody>
        </p:sp>
        <p:sp>
          <p:nvSpPr>
            <p:cNvPr id="5678" name="tx5678"/>
            <p:cNvSpPr/>
            <p:nvPr/>
          </p:nvSpPr>
          <p:spPr>
            <a:xfrm>
              <a:off x="2070431" y="3986579"/>
              <a:ext cx="347994"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Poland</a:t>
              </a:r>
            </a:p>
          </p:txBody>
        </p:sp>
        <p:sp>
          <p:nvSpPr>
            <p:cNvPr id="5679" name="rc5679"/>
            <p:cNvSpPr/>
            <p:nvPr/>
          </p:nvSpPr>
          <p:spPr>
            <a:xfrm>
              <a:off x="2807283" y="3920458"/>
              <a:ext cx="986530" cy="214862"/>
            </a:xfrm>
            <a:prstGeom prst="rect">
              <a:avLst/>
            </a:prstGeom>
            <a:solidFill>
              <a:srgbClr val="D9D9D9">
                <a:alpha val="100000"/>
              </a:srgbClr>
            </a:solidFill>
          </p:spPr>
          <p:txBody>
            <a:bodyPr/>
            <a:lstStyle/>
            <a:p/>
          </p:txBody>
        </p:sp>
        <p:sp>
          <p:nvSpPr>
            <p:cNvPr id="5680" name="tx5680"/>
            <p:cNvSpPr/>
            <p:nvPr/>
          </p:nvSpPr>
          <p:spPr>
            <a:xfrm>
              <a:off x="3092417" y="3964369"/>
              <a:ext cx="416262"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Portugal</a:t>
              </a:r>
            </a:p>
          </p:txBody>
        </p:sp>
        <p:sp>
          <p:nvSpPr>
            <p:cNvPr id="5681" name="rc5681"/>
            <p:cNvSpPr/>
            <p:nvPr/>
          </p:nvSpPr>
          <p:spPr>
            <a:xfrm>
              <a:off x="3863402" y="3920458"/>
              <a:ext cx="986530" cy="214862"/>
            </a:xfrm>
            <a:prstGeom prst="rect">
              <a:avLst/>
            </a:prstGeom>
            <a:solidFill>
              <a:srgbClr val="D9D9D9">
                <a:alpha val="100000"/>
              </a:srgbClr>
            </a:solidFill>
          </p:spPr>
          <p:txBody>
            <a:bodyPr/>
            <a:lstStyle/>
            <a:p/>
          </p:txBody>
        </p:sp>
        <p:sp>
          <p:nvSpPr>
            <p:cNvPr id="5682" name="tx5682"/>
            <p:cNvSpPr/>
            <p:nvPr/>
          </p:nvSpPr>
          <p:spPr>
            <a:xfrm>
              <a:off x="4216913" y="3980249"/>
              <a:ext cx="279509" cy="8763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Qatar</a:t>
              </a:r>
            </a:p>
          </p:txBody>
        </p:sp>
        <p:sp>
          <p:nvSpPr>
            <p:cNvPr id="5683" name="rc5683"/>
            <p:cNvSpPr/>
            <p:nvPr/>
          </p:nvSpPr>
          <p:spPr>
            <a:xfrm>
              <a:off x="4919522" y="3920458"/>
              <a:ext cx="986530" cy="214862"/>
            </a:xfrm>
            <a:prstGeom prst="rect">
              <a:avLst/>
            </a:prstGeom>
            <a:solidFill>
              <a:srgbClr val="D9D9D9">
                <a:alpha val="100000"/>
              </a:srgbClr>
            </a:solidFill>
          </p:spPr>
          <p:txBody>
            <a:bodyPr/>
            <a:lstStyle/>
            <a:p/>
          </p:txBody>
        </p:sp>
        <p:sp>
          <p:nvSpPr>
            <p:cNvPr id="5684" name="tx5684"/>
            <p:cNvSpPr/>
            <p:nvPr/>
          </p:nvSpPr>
          <p:spPr>
            <a:xfrm>
              <a:off x="4968585" y="3964315"/>
              <a:ext cx="888404" cy="10357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Republic of Korea</a:t>
              </a:r>
            </a:p>
          </p:txBody>
        </p:sp>
        <p:sp>
          <p:nvSpPr>
            <p:cNvPr id="5685" name="rc5685"/>
            <p:cNvSpPr/>
            <p:nvPr/>
          </p:nvSpPr>
          <p:spPr>
            <a:xfrm>
              <a:off x="5975641" y="3920458"/>
              <a:ext cx="986530" cy="214862"/>
            </a:xfrm>
            <a:prstGeom prst="rect">
              <a:avLst/>
            </a:prstGeom>
            <a:solidFill>
              <a:srgbClr val="D9D9D9">
                <a:alpha val="100000"/>
              </a:srgbClr>
            </a:solidFill>
          </p:spPr>
          <p:txBody>
            <a:bodyPr/>
            <a:lstStyle/>
            <a:p/>
          </p:txBody>
        </p:sp>
        <p:sp>
          <p:nvSpPr>
            <p:cNvPr id="5686" name="tx5686"/>
            <p:cNvSpPr/>
            <p:nvPr/>
          </p:nvSpPr>
          <p:spPr>
            <a:xfrm>
              <a:off x="6245277" y="3986579"/>
              <a:ext cx="447258"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Romania</a:t>
              </a:r>
            </a:p>
          </p:txBody>
        </p:sp>
        <p:sp>
          <p:nvSpPr>
            <p:cNvPr id="5687" name="rc5687"/>
            <p:cNvSpPr/>
            <p:nvPr/>
          </p:nvSpPr>
          <p:spPr>
            <a:xfrm>
              <a:off x="7031761" y="3920458"/>
              <a:ext cx="986530" cy="214862"/>
            </a:xfrm>
            <a:prstGeom prst="rect">
              <a:avLst/>
            </a:prstGeom>
            <a:solidFill>
              <a:srgbClr val="D9D9D9">
                <a:alpha val="100000"/>
              </a:srgbClr>
            </a:solidFill>
          </p:spPr>
          <p:txBody>
            <a:bodyPr/>
            <a:lstStyle/>
            <a:p/>
          </p:txBody>
        </p:sp>
        <p:sp>
          <p:nvSpPr>
            <p:cNvPr id="5688" name="tx5688"/>
            <p:cNvSpPr/>
            <p:nvPr/>
          </p:nvSpPr>
          <p:spPr>
            <a:xfrm>
              <a:off x="7040469" y="3986579"/>
              <a:ext cx="969114"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Russian Federation</a:t>
              </a:r>
            </a:p>
          </p:txBody>
        </p:sp>
        <p:sp>
          <p:nvSpPr>
            <p:cNvPr id="5689" name="rc5689"/>
            <p:cNvSpPr/>
            <p:nvPr/>
          </p:nvSpPr>
          <p:spPr>
            <a:xfrm>
              <a:off x="8087880" y="3920458"/>
              <a:ext cx="986530" cy="214862"/>
            </a:xfrm>
            <a:prstGeom prst="rect">
              <a:avLst/>
            </a:prstGeom>
            <a:solidFill>
              <a:srgbClr val="D9D9D9">
                <a:alpha val="100000"/>
              </a:srgbClr>
            </a:solidFill>
          </p:spPr>
          <p:txBody>
            <a:bodyPr/>
            <a:lstStyle/>
            <a:p/>
          </p:txBody>
        </p:sp>
        <p:sp>
          <p:nvSpPr>
            <p:cNvPr id="5690" name="tx5690"/>
            <p:cNvSpPr/>
            <p:nvPr/>
          </p:nvSpPr>
          <p:spPr>
            <a:xfrm>
              <a:off x="8065565" y="3985160"/>
              <a:ext cx="1031160"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Saint Kitts and Nevis</a:t>
              </a:r>
            </a:p>
          </p:txBody>
        </p:sp>
        <p:sp>
          <p:nvSpPr>
            <p:cNvPr id="5691" name="rc5691"/>
            <p:cNvSpPr/>
            <p:nvPr/>
          </p:nvSpPr>
          <p:spPr>
            <a:xfrm>
              <a:off x="695044" y="3268410"/>
              <a:ext cx="986530" cy="214862"/>
            </a:xfrm>
            <a:prstGeom prst="rect">
              <a:avLst/>
            </a:prstGeom>
            <a:solidFill>
              <a:srgbClr val="D9D9D9">
                <a:alpha val="100000"/>
              </a:srgbClr>
            </a:solidFill>
          </p:spPr>
          <p:txBody>
            <a:bodyPr/>
            <a:lstStyle/>
            <a:p/>
          </p:txBody>
        </p:sp>
        <p:sp>
          <p:nvSpPr>
            <p:cNvPr id="5692" name="tx5692"/>
            <p:cNvSpPr/>
            <p:nvPr/>
          </p:nvSpPr>
          <p:spPr>
            <a:xfrm>
              <a:off x="1051665" y="3334531"/>
              <a:ext cx="273288"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Malta</a:t>
              </a:r>
            </a:p>
          </p:txBody>
        </p:sp>
        <p:sp>
          <p:nvSpPr>
            <p:cNvPr id="5693" name="rc5693"/>
            <p:cNvSpPr/>
            <p:nvPr/>
          </p:nvSpPr>
          <p:spPr>
            <a:xfrm>
              <a:off x="1751164" y="3268410"/>
              <a:ext cx="986530" cy="214862"/>
            </a:xfrm>
            <a:prstGeom prst="rect">
              <a:avLst/>
            </a:prstGeom>
            <a:solidFill>
              <a:srgbClr val="D9D9D9">
                <a:alpha val="100000"/>
              </a:srgbClr>
            </a:solidFill>
          </p:spPr>
          <p:txBody>
            <a:bodyPr/>
            <a:lstStyle/>
            <a:p/>
          </p:txBody>
        </p:sp>
        <p:sp>
          <p:nvSpPr>
            <p:cNvPr id="5694" name="tx5694"/>
            <p:cNvSpPr/>
            <p:nvPr/>
          </p:nvSpPr>
          <p:spPr>
            <a:xfrm>
              <a:off x="2045629" y="3334531"/>
              <a:ext cx="397599"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Monaco</a:t>
              </a:r>
            </a:p>
          </p:txBody>
        </p:sp>
        <p:sp>
          <p:nvSpPr>
            <p:cNvPr id="5695" name="rc5695"/>
            <p:cNvSpPr/>
            <p:nvPr/>
          </p:nvSpPr>
          <p:spPr>
            <a:xfrm>
              <a:off x="2807283" y="3268410"/>
              <a:ext cx="986530" cy="214862"/>
            </a:xfrm>
            <a:prstGeom prst="rect">
              <a:avLst/>
            </a:prstGeom>
            <a:solidFill>
              <a:srgbClr val="D9D9D9">
                <a:alpha val="100000"/>
              </a:srgbClr>
            </a:solidFill>
          </p:spPr>
          <p:txBody>
            <a:bodyPr/>
            <a:lstStyle/>
            <a:p/>
          </p:txBody>
        </p:sp>
        <p:sp>
          <p:nvSpPr>
            <p:cNvPr id="5696" name="tx5696"/>
            <p:cNvSpPr/>
            <p:nvPr/>
          </p:nvSpPr>
          <p:spPr>
            <a:xfrm>
              <a:off x="3148352" y="3334531"/>
              <a:ext cx="304393"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Nauru</a:t>
              </a:r>
            </a:p>
          </p:txBody>
        </p:sp>
        <p:sp>
          <p:nvSpPr>
            <p:cNvPr id="5697" name="rc5697"/>
            <p:cNvSpPr/>
            <p:nvPr/>
          </p:nvSpPr>
          <p:spPr>
            <a:xfrm>
              <a:off x="3863402" y="3268410"/>
              <a:ext cx="986530" cy="214862"/>
            </a:xfrm>
            <a:prstGeom prst="rect">
              <a:avLst/>
            </a:prstGeom>
            <a:solidFill>
              <a:srgbClr val="D9D9D9">
                <a:alpha val="100000"/>
              </a:srgbClr>
            </a:solidFill>
          </p:spPr>
          <p:txBody>
            <a:bodyPr/>
            <a:lstStyle/>
            <a:p/>
          </p:txBody>
        </p:sp>
        <p:sp>
          <p:nvSpPr>
            <p:cNvPr id="5698" name="tx5698"/>
            <p:cNvSpPr/>
            <p:nvPr/>
          </p:nvSpPr>
          <p:spPr>
            <a:xfrm>
              <a:off x="3626735" y="3310957"/>
              <a:ext cx="145986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Netherlands (Kingdom of the)</a:t>
              </a:r>
            </a:p>
          </p:txBody>
        </p:sp>
        <p:sp>
          <p:nvSpPr>
            <p:cNvPr id="5699" name="rc5699"/>
            <p:cNvSpPr/>
            <p:nvPr/>
          </p:nvSpPr>
          <p:spPr>
            <a:xfrm>
              <a:off x="4919522" y="3268410"/>
              <a:ext cx="986530" cy="214862"/>
            </a:xfrm>
            <a:prstGeom prst="rect">
              <a:avLst/>
            </a:prstGeom>
            <a:solidFill>
              <a:srgbClr val="D9D9D9">
                <a:alpha val="100000"/>
              </a:srgbClr>
            </a:solidFill>
          </p:spPr>
          <p:txBody>
            <a:bodyPr/>
            <a:lstStyle/>
            <a:p/>
          </p:txBody>
        </p:sp>
        <p:sp>
          <p:nvSpPr>
            <p:cNvPr id="5700" name="tx5700"/>
            <p:cNvSpPr/>
            <p:nvPr/>
          </p:nvSpPr>
          <p:spPr>
            <a:xfrm>
              <a:off x="5083537" y="3334531"/>
              <a:ext cx="658499"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New Zealand</a:t>
              </a:r>
            </a:p>
          </p:txBody>
        </p:sp>
        <p:sp>
          <p:nvSpPr>
            <p:cNvPr id="5701" name="rc5701"/>
            <p:cNvSpPr/>
            <p:nvPr/>
          </p:nvSpPr>
          <p:spPr>
            <a:xfrm>
              <a:off x="5975641" y="3268410"/>
              <a:ext cx="986530" cy="214862"/>
            </a:xfrm>
            <a:prstGeom prst="rect">
              <a:avLst/>
            </a:prstGeom>
            <a:solidFill>
              <a:srgbClr val="D9D9D9">
                <a:alpha val="100000"/>
              </a:srgbClr>
            </a:solidFill>
          </p:spPr>
          <p:txBody>
            <a:bodyPr/>
            <a:lstStyle/>
            <a:p/>
          </p:txBody>
        </p:sp>
        <p:sp>
          <p:nvSpPr>
            <p:cNvPr id="5702" name="tx5702"/>
            <p:cNvSpPr/>
            <p:nvPr/>
          </p:nvSpPr>
          <p:spPr>
            <a:xfrm>
              <a:off x="6279493" y="3312321"/>
              <a:ext cx="378827"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Norway</a:t>
              </a:r>
            </a:p>
          </p:txBody>
        </p:sp>
        <p:sp>
          <p:nvSpPr>
            <p:cNvPr id="5703" name="rc5703"/>
            <p:cNvSpPr/>
            <p:nvPr/>
          </p:nvSpPr>
          <p:spPr>
            <a:xfrm>
              <a:off x="7031761" y="3268410"/>
              <a:ext cx="986530" cy="214862"/>
            </a:xfrm>
            <a:prstGeom prst="rect">
              <a:avLst/>
            </a:prstGeom>
            <a:solidFill>
              <a:srgbClr val="D9D9D9">
                <a:alpha val="100000"/>
              </a:srgbClr>
            </a:solidFill>
          </p:spPr>
          <p:txBody>
            <a:bodyPr/>
            <a:lstStyle/>
            <a:p/>
          </p:txBody>
        </p:sp>
        <p:sp>
          <p:nvSpPr>
            <p:cNvPr id="5704" name="tx5704"/>
            <p:cNvSpPr/>
            <p:nvPr/>
          </p:nvSpPr>
          <p:spPr>
            <a:xfrm>
              <a:off x="7372857" y="3333058"/>
              <a:ext cx="304338" cy="82783"/>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Oman</a:t>
              </a:r>
            </a:p>
          </p:txBody>
        </p:sp>
        <p:sp>
          <p:nvSpPr>
            <p:cNvPr id="5705" name="rc5705"/>
            <p:cNvSpPr/>
            <p:nvPr/>
          </p:nvSpPr>
          <p:spPr>
            <a:xfrm>
              <a:off x="8087880" y="3268410"/>
              <a:ext cx="986530" cy="214862"/>
            </a:xfrm>
            <a:prstGeom prst="rect">
              <a:avLst/>
            </a:prstGeom>
            <a:solidFill>
              <a:srgbClr val="D9D9D9">
                <a:alpha val="100000"/>
              </a:srgbClr>
            </a:solidFill>
          </p:spPr>
          <p:txBody>
            <a:bodyPr/>
            <a:lstStyle/>
            <a:p/>
          </p:txBody>
        </p:sp>
        <p:sp>
          <p:nvSpPr>
            <p:cNvPr id="5706" name="tx5706"/>
            <p:cNvSpPr/>
            <p:nvPr/>
          </p:nvSpPr>
          <p:spPr>
            <a:xfrm>
              <a:off x="8438226" y="3334531"/>
              <a:ext cx="285839"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Palau</a:t>
              </a:r>
            </a:p>
          </p:txBody>
        </p:sp>
        <p:sp>
          <p:nvSpPr>
            <p:cNvPr id="5707" name="rc5707"/>
            <p:cNvSpPr/>
            <p:nvPr/>
          </p:nvSpPr>
          <p:spPr>
            <a:xfrm>
              <a:off x="695044" y="2616362"/>
              <a:ext cx="986530" cy="214862"/>
            </a:xfrm>
            <a:prstGeom prst="rect">
              <a:avLst/>
            </a:prstGeom>
            <a:solidFill>
              <a:srgbClr val="D9D9D9">
                <a:alpha val="100000"/>
              </a:srgbClr>
            </a:solidFill>
          </p:spPr>
          <p:txBody>
            <a:bodyPr/>
            <a:lstStyle/>
            <a:p/>
          </p:txBody>
        </p:sp>
        <p:sp>
          <p:nvSpPr>
            <p:cNvPr id="5708" name="tx5708"/>
            <p:cNvSpPr/>
            <p:nvPr/>
          </p:nvSpPr>
          <p:spPr>
            <a:xfrm>
              <a:off x="1017450" y="2682483"/>
              <a:ext cx="341719"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Ireland</a:t>
              </a:r>
            </a:p>
          </p:txBody>
        </p:sp>
        <p:sp>
          <p:nvSpPr>
            <p:cNvPr id="5709" name="rc5709"/>
            <p:cNvSpPr/>
            <p:nvPr/>
          </p:nvSpPr>
          <p:spPr>
            <a:xfrm>
              <a:off x="1751164" y="2616362"/>
              <a:ext cx="986530" cy="214862"/>
            </a:xfrm>
            <a:prstGeom prst="rect">
              <a:avLst/>
            </a:prstGeom>
            <a:solidFill>
              <a:srgbClr val="D9D9D9">
                <a:alpha val="100000"/>
              </a:srgbClr>
            </a:solidFill>
          </p:spPr>
          <p:txBody>
            <a:bodyPr/>
            <a:lstStyle/>
            <a:p/>
          </p:txBody>
        </p:sp>
        <p:sp>
          <p:nvSpPr>
            <p:cNvPr id="5710" name="tx5710"/>
            <p:cNvSpPr/>
            <p:nvPr/>
          </p:nvSpPr>
          <p:spPr>
            <a:xfrm>
              <a:off x="2107785" y="2682483"/>
              <a:ext cx="273288"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Israel</a:t>
              </a:r>
            </a:p>
          </p:txBody>
        </p:sp>
        <p:sp>
          <p:nvSpPr>
            <p:cNvPr id="5711" name="rc5711"/>
            <p:cNvSpPr/>
            <p:nvPr/>
          </p:nvSpPr>
          <p:spPr>
            <a:xfrm>
              <a:off x="2807283" y="2616362"/>
              <a:ext cx="986530" cy="214862"/>
            </a:xfrm>
            <a:prstGeom prst="rect">
              <a:avLst/>
            </a:prstGeom>
            <a:solidFill>
              <a:srgbClr val="D9D9D9">
                <a:alpha val="100000"/>
              </a:srgbClr>
            </a:solidFill>
          </p:spPr>
          <p:txBody>
            <a:bodyPr/>
            <a:lstStyle/>
            <a:p/>
          </p:txBody>
        </p:sp>
        <p:sp>
          <p:nvSpPr>
            <p:cNvPr id="5712" name="tx5712"/>
            <p:cNvSpPr/>
            <p:nvPr/>
          </p:nvSpPr>
          <p:spPr>
            <a:xfrm>
              <a:off x="3198065" y="2660273"/>
              <a:ext cx="204966"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Italy</a:t>
              </a:r>
            </a:p>
          </p:txBody>
        </p:sp>
        <p:sp>
          <p:nvSpPr>
            <p:cNvPr id="5713" name="rc5713"/>
            <p:cNvSpPr/>
            <p:nvPr/>
          </p:nvSpPr>
          <p:spPr>
            <a:xfrm>
              <a:off x="3863402" y="2616362"/>
              <a:ext cx="986530" cy="214862"/>
            </a:xfrm>
            <a:prstGeom prst="rect">
              <a:avLst/>
            </a:prstGeom>
            <a:solidFill>
              <a:srgbClr val="D9D9D9">
                <a:alpha val="100000"/>
              </a:srgbClr>
            </a:solidFill>
          </p:spPr>
          <p:txBody>
            <a:bodyPr/>
            <a:lstStyle/>
            <a:p/>
          </p:txBody>
        </p:sp>
        <p:sp>
          <p:nvSpPr>
            <p:cNvPr id="5714" name="tx5714"/>
            <p:cNvSpPr/>
            <p:nvPr/>
          </p:nvSpPr>
          <p:spPr>
            <a:xfrm>
              <a:off x="4204416" y="2661583"/>
              <a:ext cx="304502" cy="10221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Japan</a:t>
              </a:r>
            </a:p>
          </p:txBody>
        </p:sp>
        <p:sp>
          <p:nvSpPr>
            <p:cNvPr id="5715" name="rc5715"/>
            <p:cNvSpPr/>
            <p:nvPr/>
          </p:nvSpPr>
          <p:spPr>
            <a:xfrm>
              <a:off x="4919522" y="2616362"/>
              <a:ext cx="986530" cy="214862"/>
            </a:xfrm>
            <a:prstGeom prst="rect">
              <a:avLst/>
            </a:prstGeom>
            <a:solidFill>
              <a:srgbClr val="D9D9D9">
                <a:alpha val="100000"/>
              </a:srgbClr>
            </a:solidFill>
          </p:spPr>
          <p:txBody>
            <a:bodyPr/>
            <a:lstStyle/>
            <a:p/>
          </p:txBody>
        </p:sp>
        <p:sp>
          <p:nvSpPr>
            <p:cNvPr id="5716" name="tx5716"/>
            <p:cNvSpPr/>
            <p:nvPr/>
          </p:nvSpPr>
          <p:spPr>
            <a:xfrm>
              <a:off x="5245065" y="2682483"/>
              <a:ext cx="335443"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Kuwait</a:t>
              </a:r>
            </a:p>
          </p:txBody>
        </p:sp>
        <p:sp>
          <p:nvSpPr>
            <p:cNvPr id="5717" name="rc5717"/>
            <p:cNvSpPr/>
            <p:nvPr/>
          </p:nvSpPr>
          <p:spPr>
            <a:xfrm>
              <a:off x="5975641" y="2616362"/>
              <a:ext cx="986530" cy="214862"/>
            </a:xfrm>
            <a:prstGeom prst="rect">
              <a:avLst/>
            </a:prstGeom>
            <a:solidFill>
              <a:srgbClr val="D9D9D9">
                <a:alpha val="100000"/>
              </a:srgbClr>
            </a:solidFill>
          </p:spPr>
          <p:txBody>
            <a:bodyPr/>
            <a:lstStyle/>
            <a:p/>
          </p:txBody>
        </p:sp>
        <p:sp>
          <p:nvSpPr>
            <p:cNvPr id="5718" name="tx5718"/>
            <p:cNvSpPr/>
            <p:nvPr/>
          </p:nvSpPr>
          <p:spPr>
            <a:xfrm>
              <a:off x="6319793" y="2682483"/>
              <a:ext cx="298226"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Latvia</a:t>
              </a:r>
            </a:p>
          </p:txBody>
        </p:sp>
        <p:sp>
          <p:nvSpPr>
            <p:cNvPr id="5719" name="rc5719"/>
            <p:cNvSpPr/>
            <p:nvPr/>
          </p:nvSpPr>
          <p:spPr>
            <a:xfrm>
              <a:off x="7031761" y="2616362"/>
              <a:ext cx="986530" cy="214862"/>
            </a:xfrm>
            <a:prstGeom prst="rect">
              <a:avLst/>
            </a:prstGeom>
            <a:solidFill>
              <a:srgbClr val="D9D9D9">
                <a:alpha val="100000"/>
              </a:srgbClr>
            </a:solidFill>
          </p:spPr>
          <p:txBody>
            <a:bodyPr/>
            <a:lstStyle/>
            <a:p/>
          </p:txBody>
        </p:sp>
        <p:sp>
          <p:nvSpPr>
            <p:cNvPr id="5720" name="tx5720"/>
            <p:cNvSpPr/>
            <p:nvPr/>
          </p:nvSpPr>
          <p:spPr>
            <a:xfrm>
              <a:off x="7298204" y="2682483"/>
              <a:ext cx="453643"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Lithuania</a:t>
              </a:r>
            </a:p>
          </p:txBody>
        </p:sp>
        <p:sp>
          <p:nvSpPr>
            <p:cNvPr id="5721" name="rc5721"/>
            <p:cNvSpPr/>
            <p:nvPr/>
          </p:nvSpPr>
          <p:spPr>
            <a:xfrm>
              <a:off x="8087880" y="2616362"/>
              <a:ext cx="986530" cy="214862"/>
            </a:xfrm>
            <a:prstGeom prst="rect">
              <a:avLst/>
            </a:prstGeom>
            <a:solidFill>
              <a:srgbClr val="D9D9D9">
                <a:alpha val="100000"/>
              </a:srgbClr>
            </a:solidFill>
          </p:spPr>
          <p:txBody>
            <a:bodyPr/>
            <a:lstStyle/>
            <a:p/>
          </p:txBody>
        </p:sp>
        <p:sp>
          <p:nvSpPr>
            <p:cNvPr id="5722" name="tx5722"/>
            <p:cNvSpPr/>
            <p:nvPr/>
          </p:nvSpPr>
          <p:spPr>
            <a:xfrm>
              <a:off x="8270504" y="2660273"/>
              <a:ext cx="621283"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Luxembourg</a:t>
              </a:r>
            </a:p>
          </p:txBody>
        </p:sp>
        <p:sp>
          <p:nvSpPr>
            <p:cNvPr id="5723" name="rc5723"/>
            <p:cNvSpPr/>
            <p:nvPr/>
          </p:nvSpPr>
          <p:spPr>
            <a:xfrm>
              <a:off x="695044" y="1964314"/>
              <a:ext cx="986530" cy="214862"/>
            </a:xfrm>
            <a:prstGeom prst="rect">
              <a:avLst/>
            </a:prstGeom>
            <a:solidFill>
              <a:srgbClr val="D9D9D9">
                <a:alpha val="100000"/>
              </a:srgbClr>
            </a:solidFill>
          </p:spPr>
          <p:txBody>
            <a:bodyPr/>
            <a:lstStyle/>
            <a:p/>
          </p:txBody>
        </p:sp>
        <p:sp>
          <p:nvSpPr>
            <p:cNvPr id="5724" name="tx5724"/>
            <p:cNvSpPr/>
            <p:nvPr/>
          </p:nvSpPr>
          <p:spPr>
            <a:xfrm>
              <a:off x="1001925" y="2030435"/>
              <a:ext cx="372769"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Estonia</a:t>
              </a:r>
            </a:p>
          </p:txBody>
        </p:sp>
        <p:sp>
          <p:nvSpPr>
            <p:cNvPr id="5725" name="rc5725"/>
            <p:cNvSpPr/>
            <p:nvPr/>
          </p:nvSpPr>
          <p:spPr>
            <a:xfrm>
              <a:off x="1751164" y="1964314"/>
              <a:ext cx="986530" cy="214862"/>
            </a:xfrm>
            <a:prstGeom prst="rect">
              <a:avLst/>
            </a:prstGeom>
            <a:solidFill>
              <a:srgbClr val="D9D9D9">
                <a:alpha val="100000"/>
              </a:srgbClr>
            </a:solidFill>
          </p:spPr>
          <p:txBody>
            <a:bodyPr/>
            <a:lstStyle/>
            <a:p/>
          </p:txBody>
        </p:sp>
        <p:sp>
          <p:nvSpPr>
            <p:cNvPr id="5726" name="tx5726"/>
            <p:cNvSpPr/>
            <p:nvPr/>
          </p:nvSpPr>
          <p:spPr>
            <a:xfrm>
              <a:off x="2061154" y="2030435"/>
              <a:ext cx="366548"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Finland</a:t>
              </a:r>
            </a:p>
          </p:txBody>
        </p:sp>
        <p:sp>
          <p:nvSpPr>
            <p:cNvPr id="5727" name="rc5727"/>
            <p:cNvSpPr/>
            <p:nvPr/>
          </p:nvSpPr>
          <p:spPr>
            <a:xfrm>
              <a:off x="2807283" y="1964314"/>
              <a:ext cx="986530" cy="214862"/>
            </a:xfrm>
            <a:prstGeom prst="rect">
              <a:avLst/>
            </a:prstGeom>
            <a:solidFill>
              <a:srgbClr val="D9D9D9">
                <a:alpha val="100000"/>
              </a:srgbClr>
            </a:solidFill>
          </p:spPr>
          <p:txBody>
            <a:bodyPr/>
            <a:lstStyle/>
            <a:p/>
          </p:txBody>
        </p:sp>
        <p:sp>
          <p:nvSpPr>
            <p:cNvPr id="5728" name="tx5728"/>
            <p:cNvSpPr/>
            <p:nvPr/>
          </p:nvSpPr>
          <p:spPr>
            <a:xfrm>
              <a:off x="3126633" y="2030435"/>
              <a:ext cx="347831"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France</a:t>
              </a:r>
            </a:p>
          </p:txBody>
        </p:sp>
        <p:sp>
          <p:nvSpPr>
            <p:cNvPr id="5729" name="rc5729"/>
            <p:cNvSpPr/>
            <p:nvPr/>
          </p:nvSpPr>
          <p:spPr>
            <a:xfrm>
              <a:off x="3863402" y="1964314"/>
              <a:ext cx="986530" cy="214862"/>
            </a:xfrm>
            <a:prstGeom prst="rect">
              <a:avLst/>
            </a:prstGeom>
            <a:solidFill>
              <a:srgbClr val="D9D9D9">
                <a:alpha val="100000"/>
              </a:srgbClr>
            </a:solidFill>
          </p:spPr>
          <p:txBody>
            <a:bodyPr/>
            <a:lstStyle/>
            <a:p/>
          </p:txBody>
        </p:sp>
        <p:sp>
          <p:nvSpPr>
            <p:cNvPr id="5730" name="tx5730"/>
            <p:cNvSpPr/>
            <p:nvPr/>
          </p:nvSpPr>
          <p:spPr>
            <a:xfrm>
              <a:off x="4126872" y="2006861"/>
              <a:ext cx="45959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Germany</a:t>
              </a:r>
            </a:p>
          </p:txBody>
        </p:sp>
        <p:sp>
          <p:nvSpPr>
            <p:cNvPr id="5731" name="rc5731"/>
            <p:cNvSpPr/>
            <p:nvPr/>
          </p:nvSpPr>
          <p:spPr>
            <a:xfrm>
              <a:off x="4919522" y="1964314"/>
              <a:ext cx="986530" cy="214862"/>
            </a:xfrm>
            <a:prstGeom prst="rect">
              <a:avLst/>
            </a:prstGeom>
            <a:solidFill>
              <a:srgbClr val="D9D9D9">
                <a:alpha val="100000"/>
              </a:srgbClr>
            </a:solidFill>
          </p:spPr>
          <p:txBody>
            <a:bodyPr/>
            <a:lstStyle/>
            <a:p/>
          </p:txBody>
        </p:sp>
        <p:sp>
          <p:nvSpPr>
            <p:cNvPr id="5732" name="tx5732"/>
            <p:cNvSpPr/>
            <p:nvPr/>
          </p:nvSpPr>
          <p:spPr>
            <a:xfrm>
              <a:off x="5229540" y="2029016"/>
              <a:ext cx="366494"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Greece</a:t>
              </a:r>
            </a:p>
          </p:txBody>
        </p:sp>
        <p:sp>
          <p:nvSpPr>
            <p:cNvPr id="5733" name="rc5733"/>
            <p:cNvSpPr/>
            <p:nvPr/>
          </p:nvSpPr>
          <p:spPr>
            <a:xfrm>
              <a:off x="5975641" y="1964314"/>
              <a:ext cx="986530" cy="214862"/>
            </a:xfrm>
            <a:prstGeom prst="rect">
              <a:avLst/>
            </a:prstGeom>
            <a:solidFill>
              <a:srgbClr val="D9D9D9">
                <a:alpha val="100000"/>
              </a:srgbClr>
            </a:solidFill>
          </p:spPr>
          <p:txBody>
            <a:bodyPr/>
            <a:lstStyle/>
            <a:p/>
          </p:txBody>
        </p:sp>
        <p:sp>
          <p:nvSpPr>
            <p:cNvPr id="5734" name="tx5734"/>
            <p:cNvSpPr/>
            <p:nvPr/>
          </p:nvSpPr>
          <p:spPr>
            <a:xfrm>
              <a:off x="6273190" y="2006861"/>
              <a:ext cx="39143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Guyana</a:t>
              </a:r>
            </a:p>
          </p:txBody>
        </p:sp>
        <p:sp>
          <p:nvSpPr>
            <p:cNvPr id="5735" name="rc5735"/>
            <p:cNvSpPr/>
            <p:nvPr/>
          </p:nvSpPr>
          <p:spPr>
            <a:xfrm>
              <a:off x="7031761" y="1964314"/>
              <a:ext cx="986530" cy="214862"/>
            </a:xfrm>
            <a:prstGeom prst="rect">
              <a:avLst/>
            </a:prstGeom>
            <a:solidFill>
              <a:srgbClr val="D9D9D9">
                <a:alpha val="100000"/>
              </a:srgbClr>
            </a:solidFill>
          </p:spPr>
          <p:txBody>
            <a:bodyPr/>
            <a:lstStyle/>
            <a:p/>
          </p:txBody>
        </p:sp>
        <p:sp>
          <p:nvSpPr>
            <p:cNvPr id="5736" name="tx5736"/>
            <p:cNvSpPr/>
            <p:nvPr/>
          </p:nvSpPr>
          <p:spPr>
            <a:xfrm>
              <a:off x="7313811" y="2008225"/>
              <a:ext cx="422428"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Hungary</a:t>
              </a:r>
            </a:p>
          </p:txBody>
        </p:sp>
        <p:sp>
          <p:nvSpPr>
            <p:cNvPr id="5737" name="rc5737"/>
            <p:cNvSpPr/>
            <p:nvPr/>
          </p:nvSpPr>
          <p:spPr>
            <a:xfrm>
              <a:off x="8087880" y="1964314"/>
              <a:ext cx="986530" cy="214862"/>
            </a:xfrm>
            <a:prstGeom prst="rect">
              <a:avLst/>
            </a:prstGeom>
            <a:solidFill>
              <a:srgbClr val="D9D9D9">
                <a:alpha val="100000"/>
              </a:srgbClr>
            </a:solidFill>
          </p:spPr>
          <p:txBody>
            <a:bodyPr/>
            <a:lstStyle/>
            <a:p/>
          </p:txBody>
        </p:sp>
        <p:sp>
          <p:nvSpPr>
            <p:cNvPr id="5738" name="tx5738"/>
            <p:cNvSpPr/>
            <p:nvPr/>
          </p:nvSpPr>
          <p:spPr>
            <a:xfrm>
              <a:off x="8400954" y="2030435"/>
              <a:ext cx="360382"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Iceland</a:t>
              </a:r>
            </a:p>
          </p:txBody>
        </p:sp>
        <p:sp>
          <p:nvSpPr>
            <p:cNvPr id="5739" name="rc5739"/>
            <p:cNvSpPr/>
            <p:nvPr/>
          </p:nvSpPr>
          <p:spPr>
            <a:xfrm>
              <a:off x="695044" y="1312265"/>
              <a:ext cx="986530" cy="214862"/>
            </a:xfrm>
            <a:prstGeom prst="rect">
              <a:avLst/>
            </a:prstGeom>
            <a:solidFill>
              <a:srgbClr val="D9D9D9">
                <a:alpha val="100000"/>
              </a:srgbClr>
            </a:solidFill>
          </p:spPr>
          <p:txBody>
            <a:bodyPr/>
            <a:lstStyle/>
            <a:p/>
          </p:txBody>
        </p:sp>
        <p:sp>
          <p:nvSpPr>
            <p:cNvPr id="5740" name="tx5740"/>
            <p:cNvSpPr/>
            <p:nvPr/>
          </p:nvSpPr>
          <p:spPr>
            <a:xfrm>
              <a:off x="713138" y="1378387"/>
              <a:ext cx="950341"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Brunei Darussalam</a:t>
              </a:r>
            </a:p>
          </p:txBody>
        </p:sp>
        <p:sp>
          <p:nvSpPr>
            <p:cNvPr id="5741" name="rc5741"/>
            <p:cNvSpPr/>
            <p:nvPr/>
          </p:nvSpPr>
          <p:spPr>
            <a:xfrm>
              <a:off x="1751164" y="1312265"/>
              <a:ext cx="986530" cy="214862"/>
            </a:xfrm>
            <a:prstGeom prst="rect">
              <a:avLst/>
            </a:prstGeom>
            <a:solidFill>
              <a:srgbClr val="D9D9D9">
                <a:alpha val="100000"/>
              </a:srgbClr>
            </a:solidFill>
          </p:spPr>
          <p:txBody>
            <a:bodyPr/>
            <a:lstStyle/>
            <a:p/>
          </p:txBody>
        </p:sp>
        <p:sp>
          <p:nvSpPr>
            <p:cNvPr id="5742" name="tx5742"/>
            <p:cNvSpPr/>
            <p:nvPr/>
          </p:nvSpPr>
          <p:spPr>
            <a:xfrm>
              <a:off x="2039408" y="1356177"/>
              <a:ext cx="410041"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Bulgaria</a:t>
              </a:r>
            </a:p>
          </p:txBody>
        </p:sp>
        <p:sp>
          <p:nvSpPr>
            <p:cNvPr id="5743" name="rc5743"/>
            <p:cNvSpPr/>
            <p:nvPr/>
          </p:nvSpPr>
          <p:spPr>
            <a:xfrm>
              <a:off x="2807283" y="1312265"/>
              <a:ext cx="986530" cy="214862"/>
            </a:xfrm>
            <a:prstGeom prst="rect">
              <a:avLst/>
            </a:prstGeom>
            <a:solidFill>
              <a:srgbClr val="D9D9D9">
                <a:alpha val="100000"/>
              </a:srgbClr>
            </a:solidFill>
          </p:spPr>
          <p:txBody>
            <a:bodyPr/>
            <a:lstStyle/>
            <a:p/>
          </p:txBody>
        </p:sp>
        <p:sp>
          <p:nvSpPr>
            <p:cNvPr id="5744" name="tx5744"/>
            <p:cNvSpPr/>
            <p:nvPr/>
          </p:nvSpPr>
          <p:spPr>
            <a:xfrm>
              <a:off x="3104805" y="1376968"/>
              <a:ext cx="391487"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Canada</a:t>
              </a:r>
            </a:p>
          </p:txBody>
        </p:sp>
        <p:sp>
          <p:nvSpPr>
            <p:cNvPr id="5745" name="rc5745"/>
            <p:cNvSpPr/>
            <p:nvPr/>
          </p:nvSpPr>
          <p:spPr>
            <a:xfrm>
              <a:off x="3863402" y="1312265"/>
              <a:ext cx="986530" cy="214862"/>
            </a:xfrm>
            <a:prstGeom prst="rect">
              <a:avLst/>
            </a:prstGeom>
            <a:solidFill>
              <a:srgbClr val="D9D9D9">
                <a:alpha val="100000"/>
              </a:srgbClr>
            </a:solidFill>
          </p:spPr>
          <p:txBody>
            <a:bodyPr/>
            <a:lstStyle/>
            <a:p/>
          </p:txBody>
        </p:sp>
        <p:sp>
          <p:nvSpPr>
            <p:cNvPr id="5746" name="tx5746"/>
            <p:cNvSpPr/>
            <p:nvPr/>
          </p:nvSpPr>
          <p:spPr>
            <a:xfrm>
              <a:off x="4229328" y="1376968"/>
              <a:ext cx="254679"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Chile</a:t>
              </a:r>
            </a:p>
          </p:txBody>
        </p:sp>
        <p:sp>
          <p:nvSpPr>
            <p:cNvPr id="5747" name="rc5747"/>
            <p:cNvSpPr/>
            <p:nvPr/>
          </p:nvSpPr>
          <p:spPr>
            <a:xfrm>
              <a:off x="4919522" y="1312265"/>
              <a:ext cx="986530" cy="214862"/>
            </a:xfrm>
            <a:prstGeom prst="rect">
              <a:avLst/>
            </a:prstGeom>
            <a:solidFill>
              <a:srgbClr val="D9D9D9">
                <a:alpha val="100000"/>
              </a:srgbClr>
            </a:solidFill>
          </p:spPr>
          <p:txBody>
            <a:bodyPr/>
            <a:lstStyle/>
            <a:p/>
          </p:txBody>
        </p:sp>
        <p:sp>
          <p:nvSpPr>
            <p:cNvPr id="5748" name="tx5748"/>
            <p:cNvSpPr/>
            <p:nvPr/>
          </p:nvSpPr>
          <p:spPr>
            <a:xfrm>
              <a:off x="5232650" y="1376968"/>
              <a:ext cx="360273"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Croatia</a:t>
              </a:r>
            </a:p>
          </p:txBody>
        </p:sp>
        <p:sp>
          <p:nvSpPr>
            <p:cNvPr id="5749" name="rc5749"/>
            <p:cNvSpPr/>
            <p:nvPr/>
          </p:nvSpPr>
          <p:spPr>
            <a:xfrm>
              <a:off x="5975641" y="1312265"/>
              <a:ext cx="986530" cy="214862"/>
            </a:xfrm>
            <a:prstGeom prst="rect">
              <a:avLst/>
            </a:prstGeom>
            <a:solidFill>
              <a:srgbClr val="D9D9D9">
                <a:alpha val="100000"/>
              </a:srgbClr>
            </a:solidFill>
          </p:spPr>
          <p:txBody>
            <a:bodyPr/>
            <a:lstStyle/>
            <a:p/>
          </p:txBody>
        </p:sp>
        <p:sp>
          <p:nvSpPr>
            <p:cNvPr id="5750" name="tx5750"/>
            <p:cNvSpPr/>
            <p:nvPr/>
          </p:nvSpPr>
          <p:spPr>
            <a:xfrm>
              <a:off x="6291908" y="1354813"/>
              <a:ext cx="35399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Cyprus</a:t>
              </a:r>
            </a:p>
          </p:txBody>
        </p:sp>
        <p:sp>
          <p:nvSpPr>
            <p:cNvPr id="5751" name="rc5751"/>
            <p:cNvSpPr/>
            <p:nvPr/>
          </p:nvSpPr>
          <p:spPr>
            <a:xfrm>
              <a:off x="7031761" y="1312265"/>
              <a:ext cx="986530" cy="214862"/>
            </a:xfrm>
            <a:prstGeom prst="rect">
              <a:avLst/>
            </a:prstGeom>
            <a:solidFill>
              <a:srgbClr val="D9D9D9">
                <a:alpha val="100000"/>
              </a:srgbClr>
            </a:solidFill>
          </p:spPr>
          <p:txBody>
            <a:bodyPr/>
            <a:lstStyle/>
            <a:p/>
          </p:txBody>
        </p:sp>
        <p:sp>
          <p:nvSpPr>
            <p:cNvPr id="5752" name="tx5752"/>
            <p:cNvSpPr/>
            <p:nvPr/>
          </p:nvSpPr>
          <p:spPr>
            <a:xfrm>
              <a:off x="7323143" y="1376968"/>
              <a:ext cx="40376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Czechia</a:t>
              </a:r>
            </a:p>
          </p:txBody>
        </p:sp>
        <p:sp>
          <p:nvSpPr>
            <p:cNvPr id="5753" name="rc5753"/>
            <p:cNvSpPr/>
            <p:nvPr/>
          </p:nvSpPr>
          <p:spPr>
            <a:xfrm>
              <a:off x="8087880" y="1312265"/>
              <a:ext cx="986530" cy="214862"/>
            </a:xfrm>
            <a:prstGeom prst="rect">
              <a:avLst/>
            </a:prstGeom>
            <a:solidFill>
              <a:srgbClr val="D9D9D9">
                <a:alpha val="100000"/>
              </a:srgbClr>
            </a:solidFill>
          </p:spPr>
          <p:txBody>
            <a:bodyPr/>
            <a:lstStyle/>
            <a:p/>
          </p:txBody>
        </p:sp>
        <p:sp>
          <p:nvSpPr>
            <p:cNvPr id="5754" name="tx5754"/>
            <p:cNvSpPr/>
            <p:nvPr/>
          </p:nvSpPr>
          <p:spPr>
            <a:xfrm>
              <a:off x="8354460" y="1378387"/>
              <a:ext cx="453370"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Denmark</a:t>
              </a:r>
            </a:p>
          </p:txBody>
        </p:sp>
        <p:sp>
          <p:nvSpPr>
            <p:cNvPr id="5755" name="rc5755"/>
            <p:cNvSpPr/>
            <p:nvPr/>
          </p:nvSpPr>
          <p:spPr>
            <a:xfrm>
              <a:off x="695044" y="660217"/>
              <a:ext cx="986530" cy="214862"/>
            </a:xfrm>
            <a:prstGeom prst="rect">
              <a:avLst/>
            </a:prstGeom>
            <a:solidFill>
              <a:srgbClr val="D9D9D9">
                <a:alpha val="100000"/>
              </a:srgbClr>
            </a:solidFill>
          </p:spPr>
          <p:txBody>
            <a:bodyPr/>
            <a:lstStyle/>
            <a:p/>
          </p:txBody>
        </p:sp>
        <p:sp>
          <p:nvSpPr>
            <p:cNvPr id="5756" name="tx5756"/>
            <p:cNvSpPr/>
            <p:nvPr/>
          </p:nvSpPr>
          <p:spPr>
            <a:xfrm>
              <a:off x="989510" y="726339"/>
              <a:ext cx="397599"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Andorra</a:t>
              </a:r>
            </a:p>
          </p:txBody>
        </p:sp>
        <p:sp>
          <p:nvSpPr>
            <p:cNvPr id="5757" name="rc5757"/>
            <p:cNvSpPr/>
            <p:nvPr/>
          </p:nvSpPr>
          <p:spPr>
            <a:xfrm>
              <a:off x="1751164" y="660217"/>
              <a:ext cx="986530" cy="214862"/>
            </a:xfrm>
            <a:prstGeom prst="rect">
              <a:avLst/>
            </a:prstGeom>
            <a:solidFill>
              <a:srgbClr val="D9D9D9">
                <a:alpha val="100000"/>
              </a:srgbClr>
            </a:solidFill>
          </p:spPr>
          <p:txBody>
            <a:bodyPr/>
            <a:lstStyle/>
            <a:p/>
          </p:txBody>
        </p:sp>
        <p:sp>
          <p:nvSpPr>
            <p:cNvPr id="5758" name="tx5758"/>
            <p:cNvSpPr/>
            <p:nvPr/>
          </p:nvSpPr>
          <p:spPr>
            <a:xfrm>
              <a:off x="1719353" y="704129"/>
              <a:ext cx="1050151"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Antigua and Barbuda</a:t>
              </a:r>
            </a:p>
          </p:txBody>
        </p:sp>
        <p:sp>
          <p:nvSpPr>
            <p:cNvPr id="5759" name="rc5759"/>
            <p:cNvSpPr/>
            <p:nvPr/>
          </p:nvSpPr>
          <p:spPr>
            <a:xfrm>
              <a:off x="2807283" y="660217"/>
              <a:ext cx="986530" cy="214862"/>
            </a:xfrm>
            <a:prstGeom prst="rect">
              <a:avLst/>
            </a:prstGeom>
            <a:solidFill>
              <a:srgbClr val="D9D9D9">
                <a:alpha val="100000"/>
              </a:srgbClr>
            </a:solidFill>
          </p:spPr>
          <p:txBody>
            <a:bodyPr/>
            <a:lstStyle/>
            <a:p/>
          </p:txBody>
        </p:sp>
        <p:sp>
          <p:nvSpPr>
            <p:cNvPr id="5760" name="tx5760"/>
            <p:cNvSpPr/>
            <p:nvPr/>
          </p:nvSpPr>
          <p:spPr>
            <a:xfrm>
              <a:off x="3083140" y="726339"/>
              <a:ext cx="434816"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Australia</a:t>
              </a:r>
            </a:p>
          </p:txBody>
        </p:sp>
        <p:sp>
          <p:nvSpPr>
            <p:cNvPr id="5761" name="rc5761"/>
            <p:cNvSpPr/>
            <p:nvPr/>
          </p:nvSpPr>
          <p:spPr>
            <a:xfrm>
              <a:off x="3863402" y="660217"/>
              <a:ext cx="986530" cy="214862"/>
            </a:xfrm>
            <a:prstGeom prst="rect">
              <a:avLst/>
            </a:prstGeom>
            <a:solidFill>
              <a:srgbClr val="D9D9D9">
                <a:alpha val="100000"/>
              </a:srgbClr>
            </a:solidFill>
          </p:spPr>
          <p:txBody>
            <a:bodyPr/>
            <a:lstStyle/>
            <a:p/>
          </p:txBody>
        </p:sp>
        <p:sp>
          <p:nvSpPr>
            <p:cNvPr id="5762" name="tx5762"/>
            <p:cNvSpPr/>
            <p:nvPr/>
          </p:nvSpPr>
          <p:spPr>
            <a:xfrm>
              <a:off x="4182752" y="726339"/>
              <a:ext cx="347831"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Austria</a:t>
              </a:r>
            </a:p>
          </p:txBody>
        </p:sp>
        <p:sp>
          <p:nvSpPr>
            <p:cNvPr id="5763" name="rc5763"/>
            <p:cNvSpPr/>
            <p:nvPr/>
          </p:nvSpPr>
          <p:spPr>
            <a:xfrm>
              <a:off x="4919522" y="660217"/>
              <a:ext cx="986530" cy="214862"/>
            </a:xfrm>
            <a:prstGeom prst="rect">
              <a:avLst/>
            </a:prstGeom>
            <a:solidFill>
              <a:srgbClr val="D9D9D9">
                <a:alpha val="100000"/>
              </a:srgbClr>
            </a:solidFill>
          </p:spPr>
          <p:txBody>
            <a:bodyPr/>
            <a:lstStyle/>
            <a:p/>
          </p:txBody>
        </p:sp>
        <p:sp>
          <p:nvSpPr>
            <p:cNvPr id="5764" name="tx5764"/>
            <p:cNvSpPr/>
            <p:nvPr/>
          </p:nvSpPr>
          <p:spPr>
            <a:xfrm>
              <a:off x="5176716" y="726339"/>
              <a:ext cx="472142"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Bahamas</a:t>
              </a:r>
            </a:p>
          </p:txBody>
        </p:sp>
        <p:sp>
          <p:nvSpPr>
            <p:cNvPr id="5765" name="rc5765"/>
            <p:cNvSpPr/>
            <p:nvPr/>
          </p:nvSpPr>
          <p:spPr>
            <a:xfrm>
              <a:off x="5975641" y="660217"/>
              <a:ext cx="986530" cy="214862"/>
            </a:xfrm>
            <a:prstGeom prst="rect">
              <a:avLst/>
            </a:prstGeom>
            <a:solidFill>
              <a:srgbClr val="D9D9D9">
                <a:alpha val="100000"/>
              </a:srgbClr>
            </a:solidFill>
          </p:spPr>
          <p:txBody>
            <a:bodyPr/>
            <a:lstStyle/>
            <a:p/>
          </p:txBody>
        </p:sp>
        <p:sp>
          <p:nvSpPr>
            <p:cNvPr id="5766" name="tx5766"/>
            <p:cNvSpPr/>
            <p:nvPr/>
          </p:nvSpPr>
          <p:spPr>
            <a:xfrm>
              <a:off x="6276301" y="726339"/>
              <a:ext cx="385211"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Bahrain</a:t>
              </a:r>
            </a:p>
          </p:txBody>
        </p:sp>
        <p:sp>
          <p:nvSpPr>
            <p:cNvPr id="5767" name="rc5767"/>
            <p:cNvSpPr/>
            <p:nvPr/>
          </p:nvSpPr>
          <p:spPr>
            <a:xfrm>
              <a:off x="7031761" y="660217"/>
              <a:ext cx="986530" cy="214862"/>
            </a:xfrm>
            <a:prstGeom prst="rect">
              <a:avLst/>
            </a:prstGeom>
            <a:solidFill>
              <a:srgbClr val="D9D9D9">
                <a:alpha val="100000"/>
              </a:srgbClr>
            </a:solidFill>
          </p:spPr>
          <p:txBody>
            <a:bodyPr/>
            <a:lstStyle/>
            <a:p/>
          </p:txBody>
        </p:sp>
        <p:sp>
          <p:nvSpPr>
            <p:cNvPr id="5768" name="tx5768"/>
            <p:cNvSpPr/>
            <p:nvPr/>
          </p:nvSpPr>
          <p:spPr>
            <a:xfrm>
              <a:off x="7285817" y="726339"/>
              <a:ext cx="478417"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Barbados</a:t>
              </a:r>
            </a:p>
          </p:txBody>
        </p:sp>
        <p:sp>
          <p:nvSpPr>
            <p:cNvPr id="5769" name="rc5769"/>
            <p:cNvSpPr/>
            <p:nvPr/>
          </p:nvSpPr>
          <p:spPr>
            <a:xfrm>
              <a:off x="8087880" y="660217"/>
              <a:ext cx="986530" cy="214862"/>
            </a:xfrm>
            <a:prstGeom prst="rect">
              <a:avLst/>
            </a:prstGeom>
            <a:solidFill>
              <a:srgbClr val="D9D9D9">
                <a:alpha val="100000"/>
              </a:srgbClr>
            </a:solidFill>
          </p:spPr>
          <p:txBody>
            <a:bodyPr/>
            <a:lstStyle/>
            <a:p/>
          </p:txBody>
        </p:sp>
        <p:sp>
          <p:nvSpPr>
            <p:cNvPr id="5770" name="tx5770"/>
            <p:cNvSpPr/>
            <p:nvPr/>
          </p:nvSpPr>
          <p:spPr>
            <a:xfrm>
              <a:off x="8379262" y="704129"/>
              <a:ext cx="403765"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Belgium</a:t>
              </a:r>
            </a:p>
          </p:txBody>
        </p:sp>
        <p:sp>
          <p:nvSpPr>
            <p:cNvPr id="5771" name="pl5771"/>
            <p:cNvSpPr/>
            <p:nvPr/>
          </p:nvSpPr>
          <p:spPr>
            <a:xfrm>
              <a:off x="739887"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772" name="pl5772"/>
            <p:cNvSpPr/>
            <p:nvPr/>
          </p:nvSpPr>
          <p:spPr>
            <a:xfrm>
              <a:off x="919256"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773" name="pl5773"/>
            <p:cNvSpPr/>
            <p:nvPr/>
          </p:nvSpPr>
          <p:spPr>
            <a:xfrm>
              <a:off x="109862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774" name="pl5774"/>
            <p:cNvSpPr/>
            <p:nvPr/>
          </p:nvSpPr>
          <p:spPr>
            <a:xfrm>
              <a:off x="1277994"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775" name="pl5775"/>
            <p:cNvSpPr/>
            <p:nvPr/>
          </p:nvSpPr>
          <p:spPr>
            <a:xfrm>
              <a:off x="1457363"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776" name="pl5776"/>
            <p:cNvSpPr/>
            <p:nvPr/>
          </p:nvSpPr>
          <p:spPr>
            <a:xfrm>
              <a:off x="163673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777" name="tx5777"/>
            <p:cNvSpPr/>
            <p:nvPr/>
          </p:nvSpPr>
          <p:spPr>
            <a:xfrm rot="-5400000">
              <a:off x="614730"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5778" name="tx5778"/>
            <p:cNvSpPr/>
            <p:nvPr/>
          </p:nvSpPr>
          <p:spPr>
            <a:xfrm rot="-5400000">
              <a:off x="794099"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5779" name="tx5779"/>
            <p:cNvSpPr/>
            <p:nvPr/>
          </p:nvSpPr>
          <p:spPr>
            <a:xfrm rot="-5400000">
              <a:off x="97346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5780" name="tx5780"/>
            <p:cNvSpPr/>
            <p:nvPr/>
          </p:nvSpPr>
          <p:spPr>
            <a:xfrm rot="-5400000">
              <a:off x="1152837"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5781" name="tx5781"/>
            <p:cNvSpPr/>
            <p:nvPr/>
          </p:nvSpPr>
          <p:spPr>
            <a:xfrm rot="-5400000">
              <a:off x="1332206"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5782" name="tx5782"/>
            <p:cNvSpPr/>
            <p:nvPr/>
          </p:nvSpPr>
          <p:spPr>
            <a:xfrm rot="-5400000">
              <a:off x="1511548"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5783" name="pl5783"/>
            <p:cNvSpPr/>
            <p:nvPr/>
          </p:nvSpPr>
          <p:spPr>
            <a:xfrm>
              <a:off x="1796006"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784" name="pl5784"/>
            <p:cNvSpPr/>
            <p:nvPr/>
          </p:nvSpPr>
          <p:spPr>
            <a:xfrm>
              <a:off x="197537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785" name="pl5785"/>
            <p:cNvSpPr/>
            <p:nvPr/>
          </p:nvSpPr>
          <p:spPr>
            <a:xfrm>
              <a:off x="2154744"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786" name="pl5786"/>
            <p:cNvSpPr/>
            <p:nvPr/>
          </p:nvSpPr>
          <p:spPr>
            <a:xfrm>
              <a:off x="2334113"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787" name="pl5787"/>
            <p:cNvSpPr/>
            <p:nvPr/>
          </p:nvSpPr>
          <p:spPr>
            <a:xfrm>
              <a:off x="2513483"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788" name="pl5788"/>
            <p:cNvSpPr/>
            <p:nvPr/>
          </p:nvSpPr>
          <p:spPr>
            <a:xfrm>
              <a:off x="269285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789" name="tx5789"/>
            <p:cNvSpPr/>
            <p:nvPr/>
          </p:nvSpPr>
          <p:spPr>
            <a:xfrm rot="-5400000">
              <a:off x="1670849"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5790" name="tx5790"/>
            <p:cNvSpPr/>
            <p:nvPr/>
          </p:nvSpPr>
          <p:spPr>
            <a:xfrm rot="-5400000">
              <a:off x="185021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5791" name="tx5791"/>
            <p:cNvSpPr/>
            <p:nvPr/>
          </p:nvSpPr>
          <p:spPr>
            <a:xfrm rot="-5400000">
              <a:off x="2029587"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5792" name="tx5792"/>
            <p:cNvSpPr/>
            <p:nvPr/>
          </p:nvSpPr>
          <p:spPr>
            <a:xfrm rot="-5400000">
              <a:off x="2208956"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5793" name="tx5793"/>
            <p:cNvSpPr/>
            <p:nvPr/>
          </p:nvSpPr>
          <p:spPr>
            <a:xfrm rot="-5400000">
              <a:off x="2388326"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5794" name="tx5794"/>
            <p:cNvSpPr/>
            <p:nvPr/>
          </p:nvSpPr>
          <p:spPr>
            <a:xfrm rot="-5400000">
              <a:off x="2567667"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5795" name="pl5795"/>
            <p:cNvSpPr/>
            <p:nvPr/>
          </p:nvSpPr>
          <p:spPr>
            <a:xfrm>
              <a:off x="285212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796" name="pl5796"/>
            <p:cNvSpPr/>
            <p:nvPr/>
          </p:nvSpPr>
          <p:spPr>
            <a:xfrm>
              <a:off x="3031494"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797" name="pl5797"/>
            <p:cNvSpPr/>
            <p:nvPr/>
          </p:nvSpPr>
          <p:spPr>
            <a:xfrm>
              <a:off x="3210864"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798" name="pl5798"/>
            <p:cNvSpPr/>
            <p:nvPr/>
          </p:nvSpPr>
          <p:spPr>
            <a:xfrm>
              <a:off x="3390233"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799" name="pl5799"/>
            <p:cNvSpPr/>
            <p:nvPr/>
          </p:nvSpPr>
          <p:spPr>
            <a:xfrm>
              <a:off x="356960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00" name="pl5800"/>
            <p:cNvSpPr/>
            <p:nvPr/>
          </p:nvSpPr>
          <p:spPr>
            <a:xfrm>
              <a:off x="3748971"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01" name="tx5801"/>
            <p:cNvSpPr/>
            <p:nvPr/>
          </p:nvSpPr>
          <p:spPr>
            <a:xfrm rot="-5400000">
              <a:off x="272696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5802" name="tx5802"/>
            <p:cNvSpPr/>
            <p:nvPr/>
          </p:nvSpPr>
          <p:spPr>
            <a:xfrm rot="-5400000">
              <a:off x="2906337"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5803" name="tx5803"/>
            <p:cNvSpPr/>
            <p:nvPr/>
          </p:nvSpPr>
          <p:spPr>
            <a:xfrm rot="-5400000">
              <a:off x="3085707"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5804" name="tx5804"/>
            <p:cNvSpPr/>
            <p:nvPr/>
          </p:nvSpPr>
          <p:spPr>
            <a:xfrm rot="-5400000">
              <a:off x="3265076"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5805" name="tx5805"/>
            <p:cNvSpPr/>
            <p:nvPr/>
          </p:nvSpPr>
          <p:spPr>
            <a:xfrm rot="-5400000">
              <a:off x="3444445"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5806" name="tx5806"/>
            <p:cNvSpPr/>
            <p:nvPr/>
          </p:nvSpPr>
          <p:spPr>
            <a:xfrm rot="-5400000">
              <a:off x="3623787"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5807" name="pl5807"/>
            <p:cNvSpPr/>
            <p:nvPr/>
          </p:nvSpPr>
          <p:spPr>
            <a:xfrm>
              <a:off x="390824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08" name="pl5808"/>
            <p:cNvSpPr/>
            <p:nvPr/>
          </p:nvSpPr>
          <p:spPr>
            <a:xfrm>
              <a:off x="4087614"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09" name="pl5809"/>
            <p:cNvSpPr/>
            <p:nvPr/>
          </p:nvSpPr>
          <p:spPr>
            <a:xfrm>
              <a:off x="4266983"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10" name="pl5810"/>
            <p:cNvSpPr/>
            <p:nvPr/>
          </p:nvSpPr>
          <p:spPr>
            <a:xfrm>
              <a:off x="444635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11" name="pl5811"/>
            <p:cNvSpPr/>
            <p:nvPr/>
          </p:nvSpPr>
          <p:spPr>
            <a:xfrm>
              <a:off x="4625721"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12" name="pl5812"/>
            <p:cNvSpPr/>
            <p:nvPr/>
          </p:nvSpPr>
          <p:spPr>
            <a:xfrm>
              <a:off x="4805091"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13" name="tx5813"/>
            <p:cNvSpPr/>
            <p:nvPr/>
          </p:nvSpPr>
          <p:spPr>
            <a:xfrm rot="-5400000">
              <a:off x="378308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5814" name="tx5814"/>
            <p:cNvSpPr/>
            <p:nvPr/>
          </p:nvSpPr>
          <p:spPr>
            <a:xfrm rot="-5400000">
              <a:off x="3962457"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5815" name="tx5815"/>
            <p:cNvSpPr/>
            <p:nvPr/>
          </p:nvSpPr>
          <p:spPr>
            <a:xfrm rot="-5400000">
              <a:off x="4141826"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5816" name="tx5816"/>
            <p:cNvSpPr/>
            <p:nvPr/>
          </p:nvSpPr>
          <p:spPr>
            <a:xfrm rot="-5400000">
              <a:off x="4321195"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5817" name="tx5817"/>
            <p:cNvSpPr/>
            <p:nvPr/>
          </p:nvSpPr>
          <p:spPr>
            <a:xfrm rot="-5400000">
              <a:off x="4500564"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5818" name="tx5818"/>
            <p:cNvSpPr/>
            <p:nvPr/>
          </p:nvSpPr>
          <p:spPr>
            <a:xfrm rot="-5400000">
              <a:off x="4679906"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5819" name="pl5819"/>
            <p:cNvSpPr/>
            <p:nvPr/>
          </p:nvSpPr>
          <p:spPr>
            <a:xfrm>
              <a:off x="4964364"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20" name="pl5820"/>
            <p:cNvSpPr/>
            <p:nvPr/>
          </p:nvSpPr>
          <p:spPr>
            <a:xfrm>
              <a:off x="5143733"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21" name="pl5821"/>
            <p:cNvSpPr/>
            <p:nvPr/>
          </p:nvSpPr>
          <p:spPr>
            <a:xfrm>
              <a:off x="532310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22" name="pl5822"/>
            <p:cNvSpPr/>
            <p:nvPr/>
          </p:nvSpPr>
          <p:spPr>
            <a:xfrm>
              <a:off x="550247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23" name="pl5823"/>
            <p:cNvSpPr/>
            <p:nvPr/>
          </p:nvSpPr>
          <p:spPr>
            <a:xfrm>
              <a:off x="5681841"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24" name="pl5824"/>
            <p:cNvSpPr/>
            <p:nvPr/>
          </p:nvSpPr>
          <p:spPr>
            <a:xfrm>
              <a:off x="5861210"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25" name="tx5825"/>
            <p:cNvSpPr/>
            <p:nvPr/>
          </p:nvSpPr>
          <p:spPr>
            <a:xfrm rot="-5400000">
              <a:off x="4839207"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5826" name="tx5826"/>
            <p:cNvSpPr/>
            <p:nvPr/>
          </p:nvSpPr>
          <p:spPr>
            <a:xfrm rot="-5400000">
              <a:off x="5018576"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5827" name="tx5827"/>
            <p:cNvSpPr/>
            <p:nvPr/>
          </p:nvSpPr>
          <p:spPr>
            <a:xfrm rot="-5400000">
              <a:off x="5197945"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5828" name="tx5828"/>
            <p:cNvSpPr/>
            <p:nvPr/>
          </p:nvSpPr>
          <p:spPr>
            <a:xfrm rot="-5400000">
              <a:off x="5377315"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5829" name="tx5829"/>
            <p:cNvSpPr/>
            <p:nvPr/>
          </p:nvSpPr>
          <p:spPr>
            <a:xfrm rot="-5400000">
              <a:off x="5556684"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5830" name="tx5830"/>
            <p:cNvSpPr/>
            <p:nvPr/>
          </p:nvSpPr>
          <p:spPr>
            <a:xfrm rot="-5400000">
              <a:off x="5736026"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5831" name="pl5831"/>
            <p:cNvSpPr/>
            <p:nvPr/>
          </p:nvSpPr>
          <p:spPr>
            <a:xfrm>
              <a:off x="6020484"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32" name="pl5832"/>
            <p:cNvSpPr/>
            <p:nvPr/>
          </p:nvSpPr>
          <p:spPr>
            <a:xfrm>
              <a:off x="6199853"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33" name="pl5833"/>
            <p:cNvSpPr/>
            <p:nvPr/>
          </p:nvSpPr>
          <p:spPr>
            <a:xfrm>
              <a:off x="637922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34" name="pl5834"/>
            <p:cNvSpPr/>
            <p:nvPr/>
          </p:nvSpPr>
          <p:spPr>
            <a:xfrm>
              <a:off x="6558591"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35" name="pl5835"/>
            <p:cNvSpPr/>
            <p:nvPr/>
          </p:nvSpPr>
          <p:spPr>
            <a:xfrm>
              <a:off x="6737960"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36" name="pl5836"/>
            <p:cNvSpPr/>
            <p:nvPr/>
          </p:nvSpPr>
          <p:spPr>
            <a:xfrm>
              <a:off x="6917329"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37" name="tx5837"/>
            <p:cNvSpPr/>
            <p:nvPr/>
          </p:nvSpPr>
          <p:spPr>
            <a:xfrm rot="-5400000">
              <a:off x="5895327"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5838" name="tx5838"/>
            <p:cNvSpPr/>
            <p:nvPr/>
          </p:nvSpPr>
          <p:spPr>
            <a:xfrm rot="-5400000">
              <a:off x="6074696"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5839" name="tx5839"/>
            <p:cNvSpPr/>
            <p:nvPr/>
          </p:nvSpPr>
          <p:spPr>
            <a:xfrm rot="-5400000">
              <a:off x="6254065"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5840" name="tx5840"/>
            <p:cNvSpPr/>
            <p:nvPr/>
          </p:nvSpPr>
          <p:spPr>
            <a:xfrm rot="-5400000">
              <a:off x="6433434"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5841" name="tx5841"/>
            <p:cNvSpPr/>
            <p:nvPr/>
          </p:nvSpPr>
          <p:spPr>
            <a:xfrm rot="-5400000">
              <a:off x="6612803"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5842" name="tx5842"/>
            <p:cNvSpPr/>
            <p:nvPr/>
          </p:nvSpPr>
          <p:spPr>
            <a:xfrm rot="-5400000">
              <a:off x="6792145"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5843" name="pl5843"/>
            <p:cNvSpPr/>
            <p:nvPr/>
          </p:nvSpPr>
          <p:spPr>
            <a:xfrm>
              <a:off x="7076603"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44" name="pl5844"/>
            <p:cNvSpPr/>
            <p:nvPr/>
          </p:nvSpPr>
          <p:spPr>
            <a:xfrm>
              <a:off x="7255972"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45" name="pl5845"/>
            <p:cNvSpPr/>
            <p:nvPr/>
          </p:nvSpPr>
          <p:spPr>
            <a:xfrm>
              <a:off x="7435341"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46" name="pl5846"/>
            <p:cNvSpPr/>
            <p:nvPr/>
          </p:nvSpPr>
          <p:spPr>
            <a:xfrm>
              <a:off x="7614710"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47" name="pl5847"/>
            <p:cNvSpPr/>
            <p:nvPr/>
          </p:nvSpPr>
          <p:spPr>
            <a:xfrm>
              <a:off x="7794080"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48" name="pl5848"/>
            <p:cNvSpPr/>
            <p:nvPr/>
          </p:nvSpPr>
          <p:spPr>
            <a:xfrm>
              <a:off x="7973449"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49" name="tx5849"/>
            <p:cNvSpPr/>
            <p:nvPr/>
          </p:nvSpPr>
          <p:spPr>
            <a:xfrm rot="-5400000">
              <a:off x="6951446"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5850" name="tx5850"/>
            <p:cNvSpPr/>
            <p:nvPr/>
          </p:nvSpPr>
          <p:spPr>
            <a:xfrm rot="-5400000">
              <a:off x="7130815"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5851" name="tx5851"/>
            <p:cNvSpPr/>
            <p:nvPr/>
          </p:nvSpPr>
          <p:spPr>
            <a:xfrm rot="-5400000">
              <a:off x="7310184"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5852" name="tx5852"/>
            <p:cNvSpPr/>
            <p:nvPr/>
          </p:nvSpPr>
          <p:spPr>
            <a:xfrm rot="-5400000">
              <a:off x="7489553"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5853" name="tx5853"/>
            <p:cNvSpPr/>
            <p:nvPr/>
          </p:nvSpPr>
          <p:spPr>
            <a:xfrm rot="-5400000">
              <a:off x="7668923"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5854" name="tx5854"/>
            <p:cNvSpPr/>
            <p:nvPr/>
          </p:nvSpPr>
          <p:spPr>
            <a:xfrm rot="-5400000">
              <a:off x="7848264" y="5301033"/>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5855" name="pl5855"/>
            <p:cNvSpPr/>
            <p:nvPr/>
          </p:nvSpPr>
          <p:spPr>
            <a:xfrm>
              <a:off x="8132722"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56" name="pl5856"/>
            <p:cNvSpPr/>
            <p:nvPr/>
          </p:nvSpPr>
          <p:spPr>
            <a:xfrm>
              <a:off x="8312092"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57" name="pl5857"/>
            <p:cNvSpPr/>
            <p:nvPr/>
          </p:nvSpPr>
          <p:spPr>
            <a:xfrm>
              <a:off x="8491461"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58" name="pl5858"/>
            <p:cNvSpPr/>
            <p:nvPr/>
          </p:nvSpPr>
          <p:spPr>
            <a:xfrm>
              <a:off x="8670830"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59" name="pl5859"/>
            <p:cNvSpPr/>
            <p:nvPr/>
          </p:nvSpPr>
          <p:spPr>
            <a:xfrm>
              <a:off x="8850199"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60" name="pl5860"/>
            <p:cNvSpPr/>
            <p:nvPr/>
          </p:nvSpPr>
          <p:spPr>
            <a:xfrm>
              <a:off x="9029568"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61" name="tx5861"/>
            <p:cNvSpPr/>
            <p:nvPr/>
          </p:nvSpPr>
          <p:spPr>
            <a:xfrm rot="-5400000">
              <a:off x="8007565"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5862" name="tx5862"/>
            <p:cNvSpPr/>
            <p:nvPr/>
          </p:nvSpPr>
          <p:spPr>
            <a:xfrm rot="-5400000">
              <a:off x="8186935"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5863" name="tx5863"/>
            <p:cNvSpPr/>
            <p:nvPr/>
          </p:nvSpPr>
          <p:spPr>
            <a:xfrm rot="-5400000">
              <a:off x="8366304"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5864" name="tx5864"/>
            <p:cNvSpPr/>
            <p:nvPr/>
          </p:nvSpPr>
          <p:spPr>
            <a:xfrm rot="-5400000">
              <a:off x="8545673"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5865" name="tx5865"/>
            <p:cNvSpPr/>
            <p:nvPr/>
          </p:nvSpPr>
          <p:spPr>
            <a:xfrm rot="-5400000">
              <a:off x="8725042"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5866" name="tx5866"/>
            <p:cNvSpPr/>
            <p:nvPr/>
          </p:nvSpPr>
          <p:spPr>
            <a:xfrm rot="-5400000">
              <a:off x="8904384" y="5301033"/>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5867" name="tx5867"/>
            <p:cNvSpPr/>
            <p:nvPr/>
          </p:nvSpPr>
          <p:spPr>
            <a:xfrm>
              <a:off x="570259" y="1184276"/>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5868" name="tx5868"/>
            <p:cNvSpPr/>
            <p:nvPr/>
          </p:nvSpPr>
          <p:spPr>
            <a:xfrm>
              <a:off x="508103" y="1017186"/>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5869" name="tx5869"/>
            <p:cNvSpPr/>
            <p:nvPr/>
          </p:nvSpPr>
          <p:spPr>
            <a:xfrm>
              <a:off x="508103" y="850097"/>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5870" name="pl5870"/>
            <p:cNvSpPr/>
            <p:nvPr/>
          </p:nvSpPr>
          <p:spPr>
            <a:xfrm>
              <a:off x="660250" y="122596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871" name="pl5871"/>
            <p:cNvSpPr/>
            <p:nvPr/>
          </p:nvSpPr>
          <p:spPr>
            <a:xfrm>
              <a:off x="660250" y="105887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872" name="pl5872"/>
            <p:cNvSpPr/>
            <p:nvPr/>
          </p:nvSpPr>
          <p:spPr>
            <a:xfrm>
              <a:off x="660250" y="89178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873" name="tx5873"/>
            <p:cNvSpPr/>
            <p:nvPr/>
          </p:nvSpPr>
          <p:spPr>
            <a:xfrm>
              <a:off x="570259" y="1836324"/>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5874" name="tx5874"/>
            <p:cNvSpPr/>
            <p:nvPr/>
          </p:nvSpPr>
          <p:spPr>
            <a:xfrm>
              <a:off x="508103" y="1669234"/>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5875" name="tx5875"/>
            <p:cNvSpPr/>
            <p:nvPr/>
          </p:nvSpPr>
          <p:spPr>
            <a:xfrm>
              <a:off x="508103" y="1502145"/>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5876" name="pl5876"/>
            <p:cNvSpPr/>
            <p:nvPr/>
          </p:nvSpPr>
          <p:spPr>
            <a:xfrm>
              <a:off x="660250" y="187801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877" name="pl5877"/>
            <p:cNvSpPr/>
            <p:nvPr/>
          </p:nvSpPr>
          <p:spPr>
            <a:xfrm>
              <a:off x="660250" y="171092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878" name="pl5878"/>
            <p:cNvSpPr/>
            <p:nvPr/>
          </p:nvSpPr>
          <p:spPr>
            <a:xfrm>
              <a:off x="660250" y="154383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879" name="tx5879"/>
            <p:cNvSpPr/>
            <p:nvPr/>
          </p:nvSpPr>
          <p:spPr>
            <a:xfrm>
              <a:off x="570259" y="2488372"/>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5880" name="tx5880"/>
            <p:cNvSpPr/>
            <p:nvPr/>
          </p:nvSpPr>
          <p:spPr>
            <a:xfrm>
              <a:off x="508103" y="232128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5881" name="tx5881"/>
            <p:cNvSpPr/>
            <p:nvPr/>
          </p:nvSpPr>
          <p:spPr>
            <a:xfrm>
              <a:off x="508103" y="215419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5882" name="pl5882"/>
            <p:cNvSpPr/>
            <p:nvPr/>
          </p:nvSpPr>
          <p:spPr>
            <a:xfrm>
              <a:off x="660250" y="253006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883" name="pl5883"/>
            <p:cNvSpPr/>
            <p:nvPr/>
          </p:nvSpPr>
          <p:spPr>
            <a:xfrm>
              <a:off x="660250" y="236297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884" name="pl5884"/>
            <p:cNvSpPr/>
            <p:nvPr/>
          </p:nvSpPr>
          <p:spPr>
            <a:xfrm>
              <a:off x="660250" y="219588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885" name="tx5885"/>
            <p:cNvSpPr/>
            <p:nvPr/>
          </p:nvSpPr>
          <p:spPr>
            <a:xfrm>
              <a:off x="570259" y="3140420"/>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5886" name="tx5886"/>
            <p:cNvSpPr/>
            <p:nvPr/>
          </p:nvSpPr>
          <p:spPr>
            <a:xfrm>
              <a:off x="508103" y="2973331"/>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5887" name="tx5887"/>
            <p:cNvSpPr/>
            <p:nvPr/>
          </p:nvSpPr>
          <p:spPr>
            <a:xfrm>
              <a:off x="508103" y="2806241"/>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5888" name="pl5888"/>
            <p:cNvSpPr/>
            <p:nvPr/>
          </p:nvSpPr>
          <p:spPr>
            <a:xfrm>
              <a:off x="660250" y="318211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889" name="pl5889"/>
            <p:cNvSpPr/>
            <p:nvPr/>
          </p:nvSpPr>
          <p:spPr>
            <a:xfrm>
              <a:off x="660250" y="301502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890" name="pl5890"/>
            <p:cNvSpPr/>
            <p:nvPr/>
          </p:nvSpPr>
          <p:spPr>
            <a:xfrm>
              <a:off x="660250" y="284793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891" name="tx5891"/>
            <p:cNvSpPr/>
            <p:nvPr/>
          </p:nvSpPr>
          <p:spPr>
            <a:xfrm>
              <a:off x="570259" y="3792468"/>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5892" name="tx5892"/>
            <p:cNvSpPr/>
            <p:nvPr/>
          </p:nvSpPr>
          <p:spPr>
            <a:xfrm>
              <a:off x="508103" y="3625379"/>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5893" name="tx5893"/>
            <p:cNvSpPr/>
            <p:nvPr/>
          </p:nvSpPr>
          <p:spPr>
            <a:xfrm>
              <a:off x="508103" y="3458289"/>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5894" name="pl5894"/>
            <p:cNvSpPr/>
            <p:nvPr/>
          </p:nvSpPr>
          <p:spPr>
            <a:xfrm>
              <a:off x="660250" y="383416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895" name="pl5895"/>
            <p:cNvSpPr/>
            <p:nvPr/>
          </p:nvSpPr>
          <p:spPr>
            <a:xfrm>
              <a:off x="660250" y="366707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896" name="pl5896"/>
            <p:cNvSpPr/>
            <p:nvPr/>
          </p:nvSpPr>
          <p:spPr>
            <a:xfrm>
              <a:off x="660250" y="349998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897" name="tx5897"/>
            <p:cNvSpPr/>
            <p:nvPr/>
          </p:nvSpPr>
          <p:spPr>
            <a:xfrm>
              <a:off x="570259" y="4444516"/>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5898" name="tx5898"/>
            <p:cNvSpPr/>
            <p:nvPr/>
          </p:nvSpPr>
          <p:spPr>
            <a:xfrm>
              <a:off x="508103" y="4277427"/>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5899" name="tx5899"/>
            <p:cNvSpPr/>
            <p:nvPr/>
          </p:nvSpPr>
          <p:spPr>
            <a:xfrm>
              <a:off x="508103" y="4110337"/>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5900" name="pl5900"/>
            <p:cNvSpPr/>
            <p:nvPr/>
          </p:nvSpPr>
          <p:spPr>
            <a:xfrm>
              <a:off x="660250" y="448620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901" name="pl5901"/>
            <p:cNvSpPr/>
            <p:nvPr/>
          </p:nvSpPr>
          <p:spPr>
            <a:xfrm>
              <a:off x="660250" y="431911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902" name="pl5902"/>
            <p:cNvSpPr/>
            <p:nvPr/>
          </p:nvSpPr>
          <p:spPr>
            <a:xfrm>
              <a:off x="660250" y="415202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903" name="tx5903"/>
            <p:cNvSpPr/>
            <p:nvPr/>
          </p:nvSpPr>
          <p:spPr>
            <a:xfrm>
              <a:off x="570259" y="5096564"/>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5904" name="tx5904"/>
            <p:cNvSpPr/>
            <p:nvPr/>
          </p:nvSpPr>
          <p:spPr>
            <a:xfrm>
              <a:off x="508103" y="4929475"/>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5905" name="tx5905"/>
            <p:cNvSpPr/>
            <p:nvPr/>
          </p:nvSpPr>
          <p:spPr>
            <a:xfrm>
              <a:off x="508103" y="4762386"/>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5906" name="pl5906"/>
            <p:cNvSpPr/>
            <p:nvPr/>
          </p:nvSpPr>
          <p:spPr>
            <a:xfrm>
              <a:off x="660250" y="513825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907" name="pl5907"/>
            <p:cNvSpPr/>
            <p:nvPr/>
          </p:nvSpPr>
          <p:spPr>
            <a:xfrm>
              <a:off x="660250" y="497116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908" name="pl5908"/>
            <p:cNvSpPr/>
            <p:nvPr/>
          </p:nvSpPr>
          <p:spPr>
            <a:xfrm>
              <a:off x="660250" y="480407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909" name="tx5909"/>
            <p:cNvSpPr/>
            <p:nvPr/>
          </p:nvSpPr>
          <p:spPr>
            <a:xfrm>
              <a:off x="570259" y="5748612"/>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5910" name="tx5910"/>
            <p:cNvSpPr/>
            <p:nvPr/>
          </p:nvSpPr>
          <p:spPr>
            <a:xfrm>
              <a:off x="508103" y="558152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5911" name="tx5911"/>
            <p:cNvSpPr/>
            <p:nvPr/>
          </p:nvSpPr>
          <p:spPr>
            <a:xfrm>
              <a:off x="508103" y="5414434"/>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5912" name="pl5912"/>
            <p:cNvSpPr/>
            <p:nvPr/>
          </p:nvSpPr>
          <p:spPr>
            <a:xfrm>
              <a:off x="660250" y="579030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913" name="pl5913"/>
            <p:cNvSpPr/>
            <p:nvPr/>
          </p:nvSpPr>
          <p:spPr>
            <a:xfrm>
              <a:off x="660250" y="562321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914" name="pl5914"/>
            <p:cNvSpPr/>
            <p:nvPr/>
          </p:nvSpPr>
          <p:spPr>
            <a:xfrm>
              <a:off x="660250" y="545612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915" name="tx5915"/>
            <p:cNvSpPr/>
            <p:nvPr/>
          </p:nvSpPr>
          <p:spPr>
            <a:xfrm rot="-5400000">
              <a:off x="-161207" y="3275494"/>
              <a:ext cx="1079127"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Drop-out rate (%)</a:t>
              </a:r>
            </a:p>
          </p:txBody>
        </p:sp>
        <p:sp>
          <p:nvSpPr>
            <p:cNvPr id="5916" name="tx5916"/>
            <p:cNvSpPr/>
            <p:nvPr/>
          </p:nvSpPr>
          <p:spPr>
            <a:xfrm>
              <a:off x="695044" y="398022"/>
              <a:ext cx="5478832"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Drop-out rate between DTP1 and DTP3 (%), by country, HICs, 2018-2023</a:t>
              </a:r>
            </a:p>
          </p:txBody>
        </p:sp>
        <p:sp>
          <p:nvSpPr>
            <p:cNvPr id="5917" name="tx5917"/>
            <p:cNvSpPr/>
            <p:nvPr/>
          </p:nvSpPr>
          <p:spPr>
            <a:xfrm>
              <a:off x="4912824" y="6327110"/>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5918" name="tx5918"/>
            <p:cNvSpPr/>
            <p:nvPr/>
          </p:nvSpPr>
          <p:spPr>
            <a:xfrm>
              <a:off x="3601336" y="6447866"/>
              <a:ext cx="547307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Dark grey line displays national dropout and light grey lines show dropout in other countries for reference</a:t>
              </a:r>
            </a:p>
          </p:txBody>
        </p:sp>
        <p:sp>
          <p:nvSpPr>
            <p:cNvPr id="5919" name="tx5919"/>
            <p:cNvSpPr/>
            <p:nvPr/>
          </p:nvSpPr>
          <p:spPr>
            <a:xfrm>
              <a:off x="5791297" y="6568567"/>
              <a:ext cx="32831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Drop-out classification: &lt;5% = low, 5-10% = medium, &gt;10% = high</a:t>
              </a:r>
            </a:p>
          </p:txBody>
        </p:sp>
      </p:grpSp>
      <p:sp>
        <p:nvSpPr>
          <p:cNvPr id="592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trends in drop-out rates between DTP1 and DTP3 by country.
In 2023, Panama had the highest drop-out with 25% of children who received DTP1 not receiving DTP3.
Bahrain, Belgium, Brunei Darussalam, Guyana, Greece, Hungary, Kuwait, Republic of Korea, Luxembourg, Latvia, Monaco, Nauru, Oman, Portugal, Singapore, Russian Federation, Saudi Arabia, and Slovakia had the lowest DTP drop-out (0%). Zero drop-out indicates that near enough all children that received DTP1 also received DTP3.
2 countries had DTP drop-out of more than 10%.</a:t>
            </a: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79"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695044" y="875080"/>
              <a:ext cx="986530" cy="367596"/>
            </a:xfrm>
            <a:prstGeom prst="rect">
              <a:avLst/>
            </a:prstGeom>
            <a:solidFill>
              <a:srgbClr val="EBEBEB">
                <a:alpha val="100000"/>
              </a:srgbClr>
            </a:solidFill>
          </p:spPr>
          <p:txBody>
            <a:bodyPr/>
            <a:lstStyle/>
            <a:p/>
          </p:txBody>
        </p:sp>
        <p:sp>
          <p:nvSpPr>
            <p:cNvPr id="6" name="pl6"/>
            <p:cNvSpPr/>
            <p:nvPr/>
          </p:nvSpPr>
          <p:spPr>
            <a:xfrm>
              <a:off x="695044" y="124173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7" name="pl7"/>
            <p:cNvSpPr/>
            <p:nvPr/>
          </p:nvSpPr>
          <p:spPr>
            <a:xfrm>
              <a:off x="695044" y="108409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8" name="pl8"/>
            <p:cNvSpPr/>
            <p:nvPr/>
          </p:nvSpPr>
          <p:spPr>
            <a:xfrm>
              <a:off x="695044" y="92646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9" name="pl9"/>
            <p:cNvSpPr/>
            <p:nvPr/>
          </p:nvSpPr>
          <p:spPr>
            <a:xfrm>
              <a:off x="829571"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 name="pl10"/>
            <p:cNvSpPr/>
            <p:nvPr/>
          </p:nvSpPr>
          <p:spPr>
            <a:xfrm>
              <a:off x="1008940"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1" name="pl11"/>
            <p:cNvSpPr/>
            <p:nvPr/>
          </p:nvSpPr>
          <p:spPr>
            <a:xfrm>
              <a:off x="1188309"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2" name="pl12"/>
            <p:cNvSpPr/>
            <p:nvPr/>
          </p:nvSpPr>
          <p:spPr>
            <a:xfrm>
              <a:off x="1367679"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3" name="pl13"/>
            <p:cNvSpPr/>
            <p:nvPr/>
          </p:nvSpPr>
          <p:spPr>
            <a:xfrm>
              <a:off x="1547048"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4" name="pl14"/>
            <p:cNvSpPr/>
            <p:nvPr/>
          </p:nvSpPr>
          <p:spPr>
            <a:xfrm>
              <a:off x="695044" y="116291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5" name="pl15"/>
            <p:cNvSpPr/>
            <p:nvPr/>
          </p:nvSpPr>
          <p:spPr>
            <a:xfrm>
              <a:off x="695044" y="100528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6" name="pl16"/>
            <p:cNvSpPr/>
            <p:nvPr/>
          </p:nvSpPr>
          <p:spPr>
            <a:xfrm>
              <a:off x="739887"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7" name="pl17"/>
            <p:cNvSpPr/>
            <p:nvPr/>
          </p:nvSpPr>
          <p:spPr>
            <a:xfrm>
              <a:off x="919256"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1098625"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9" name="pl19"/>
            <p:cNvSpPr/>
            <p:nvPr/>
          </p:nvSpPr>
          <p:spPr>
            <a:xfrm>
              <a:off x="1277994"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 name="pl20"/>
            <p:cNvSpPr/>
            <p:nvPr/>
          </p:nvSpPr>
          <p:spPr>
            <a:xfrm>
              <a:off x="1457363"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1" name="pl21"/>
            <p:cNvSpPr/>
            <p:nvPr/>
          </p:nvSpPr>
          <p:spPr>
            <a:xfrm>
              <a:off x="1636732"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2" name="pl22"/>
            <p:cNvSpPr/>
            <p:nvPr/>
          </p:nvSpPr>
          <p:spPr>
            <a:xfrm>
              <a:off x="739887" y="1137694"/>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23" name="pl23"/>
            <p:cNvSpPr/>
            <p:nvPr/>
          </p:nvSpPr>
          <p:spPr>
            <a:xfrm>
              <a:off x="739887" y="1156610"/>
              <a:ext cx="896845" cy="6305"/>
            </a:xfrm>
            <a:custGeom>
              <a:avLst/>
              <a:pathLst>
                <a:path w="896845" h="6305">
                  <a:moveTo>
                    <a:pt x="0" y="6305"/>
                  </a:moveTo>
                  <a:lnTo>
                    <a:pt x="179369" y="6305"/>
                  </a:lnTo>
                  <a:lnTo>
                    <a:pt x="358738" y="0"/>
                  </a:lnTo>
                  <a:lnTo>
                    <a:pt x="538107" y="6305"/>
                  </a:lnTo>
                  <a:lnTo>
                    <a:pt x="717476" y="0"/>
                  </a:lnTo>
                  <a:lnTo>
                    <a:pt x="896845" y="6305"/>
                  </a:lnTo>
                </a:path>
              </a:pathLst>
            </a:custGeom>
            <a:ln w="40651" cap="flat">
              <a:solidFill>
                <a:srgbClr val="BEBEBE">
                  <a:alpha val="69803"/>
                </a:srgbClr>
              </a:solidFill>
              <a:prstDash val="solid"/>
              <a:round/>
            </a:ln>
          </p:spPr>
          <p:txBody>
            <a:bodyPr/>
            <a:lstStyle/>
            <a:p/>
          </p:txBody>
        </p:sp>
        <p:sp>
          <p:nvSpPr>
            <p:cNvPr id="24" name="pl24"/>
            <p:cNvSpPr/>
            <p:nvPr/>
          </p:nvSpPr>
          <p:spPr>
            <a:xfrm>
              <a:off x="739887" y="1156610"/>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25" name="pl25"/>
            <p:cNvSpPr/>
            <p:nvPr/>
          </p:nvSpPr>
          <p:spPr>
            <a:xfrm>
              <a:off x="739887" y="1106168"/>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26" name="pl26"/>
            <p:cNvSpPr/>
            <p:nvPr/>
          </p:nvSpPr>
          <p:spPr>
            <a:xfrm>
              <a:off x="739887" y="1118778"/>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27" name="pl27"/>
            <p:cNvSpPr/>
            <p:nvPr/>
          </p:nvSpPr>
          <p:spPr>
            <a:xfrm>
              <a:off x="739887" y="1162915"/>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28" name="pl28"/>
            <p:cNvSpPr/>
            <p:nvPr/>
          </p:nvSpPr>
          <p:spPr>
            <a:xfrm>
              <a:off x="739887" y="1049420"/>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29" name="pl29"/>
            <p:cNvSpPr/>
            <p:nvPr/>
          </p:nvSpPr>
          <p:spPr>
            <a:xfrm>
              <a:off x="739887" y="1162915"/>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30" name="pl30"/>
            <p:cNvSpPr/>
            <p:nvPr/>
          </p:nvSpPr>
          <p:spPr>
            <a:xfrm>
              <a:off x="739887" y="1093557"/>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31" name="pl31"/>
            <p:cNvSpPr/>
            <p:nvPr/>
          </p:nvSpPr>
          <p:spPr>
            <a:xfrm>
              <a:off x="739887" y="1143999"/>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32" name="pl32"/>
            <p:cNvSpPr/>
            <p:nvPr/>
          </p:nvSpPr>
          <p:spPr>
            <a:xfrm>
              <a:off x="739887" y="1150304"/>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33" name="pl33"/>
            <p:cNvSpPr/>
            <p:nvPr/>
          </p:nvSpPr>
          <p:spPr>
            <a:xfrm>
              <a:off x="739887" y="1125083"/>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34" name="pl34"/>
            <p:cNvSpPr/>
            <p:nvPr/>
          </p:nvSpPr>
          <p:spPr>
            <a:xfrm>
              <a:off x="739887" y="1137694"/>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5" name="pl35"/>
            <p:cNvSpPr/>
            <p:nvPr/>
          </p:nvSpPr>
          <p:spPr>
            <a:xfrm>
              <a:off x="739887" y="1118778"/>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6" name="pl36"/>
            <p:cNvSpPr/>
            <p:nvPr/>
          </p:nvSpPr>
          <p:spPr>
            <a:xfrm>
              <a:off x="739887" y="1106168"/>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7" name="pl37"/>
            <p:cNvSpPr/>
            <p:nvPr/>
          </p:nvSpPr>
          <p:spPr>
            <a:xfrm>
              <a:off x="739887" y="1062031"/>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38" name="pl38"/>
            <p:cNvSpPr/>
            <p:nvPr/>
          </p:nvSpPr>
          <p:spPr>
            <a:xfrm>
              <a:off x="739887" y="1106168"/>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39" name="pl39"/>
            <p:cNvSpPr/>
            <p:nvPr/>
          </p:nvSpPr>
          <p:spPr>
            <a:xfrm>
              <a:off x="739887" y="1143999"/>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 name="pl40"/>
            <p:cNvSpPr/>
            <p:nvPr/>
          </p:nvSpPr>
          <p:spPr>
            <a:xfrm>
              <a:off x="739887" y="1125083"/>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41" name="pl41"/>
            <p:cNvSpPr/>
            <p:nvPr/>
          </p:nvSpPr>
          <p:spPr>
            <a:xfrm>
              <a:off x="739887" y="1131389"/>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2" name="pl42"/>
            <p:cNvSpPr/>
            <p:nvPr/>
          </p:nvSpPr>
          <p:spPr>
            <a:xfrm>
              <a:off x="739887" y="1106168"/>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43" name="pl43"/>
            <p:cNvSpPr/>
            <p:nvPr/>
          </p:nvSpPr>
          <p:spPr>
            <a:xfrm>
              <a:off x="739887" y="115661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 name="pl44"/>
            <p:cNvSpPr/>
            <p:nvPr/>
          </p:nvSpPr>
          <p:spPr>
            <a:xfrm>
              <a:off x="739887" y="115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 name="pl45"/>
            <p:cNvSpPr/>
            <p:nvPr/>
          </p:nvSpPr>
          <p:spPr>
            <a:xfrm>
              <a:off x="739887" y="1143999"/>
              <a:ext cx="896845" cy="12610"/>
            </a:xfrm>
            <a:custGeom>
              <a:avLst/>
              <a:pathLst>
                <a:path w="896845" h="12610">
                  <a:moveTo>
                    <a:pt x="0" y="12610"/>
                  </a:moveTo>
                  <a:lnTo>
                    <a:pt x="179369" y="12610"/>
                  </a:lnTo>
                  <a:lnTo>
                    <a:pt x="358738" y="1261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 name="pl46"/>
            <p:cNvSpPr/>
            <p:nvPr/>
          </p:nvSpPr>
          <p:spPr>
            <a:xfrm>
              <a:off x="739887" y="116291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 name="pl47"/>
            <p:cNvSpPr/>
            <p:nvPr/>
          </p:nvSpPr>
          <p:spPr>
            <a:xfrm>
              <a:off x="739887" y="1131389"/>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8" name="pl48"/>
            <p:cNvSpPr/>
            <p:nvPr/>
          </p:nvSpPr>
          <p:spPr>
            <a:xfrm>
              <a:off x="739887" y="1112473"/>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9" name="pl49"/>
            <p:cNvSpPr/>
            <p:nvPr/>
          </p:nvSpPr>
          <p:spPr>
            <a:xfrm>
              <a:off x="739887" y="1156610"/>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50" name="pl50"/>
            <p:cNvSpPr/>
            <p:nvPr/>
          </p:nvSpPr>
          <p:spPr>
            <a:xfrm>
              <a:off x="739887" y="1137694"/>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51" name="pl51"/>
            <p:cNvSpPr/>
            <p:nvPr/>
          </p:nvSpPr>
          <p:spPr>
            <a:xfrm>
              <a:off x="739887" y="1131389"/>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52" name="pl52"/>
            <p:cNvSpPr/>
            <p:nvPr/>
          </p:nvSpPr>
          <p:spPr>
            <a:xfrm>
              <a:off x="739887" y="1131389"/>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53" name="pl53"/>
            <p:cNvSpPr/>
            <p:nvPr/>
          </p:nvSpPr>
          <p:spPr>
            <a:xfrm>
              <a:off x="739887" y="1143999"/>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54" name="pl54"/>
            <p:cNvSpPr/>
            <p:nvPr/>
          </p:nvSpPr>
          <p:spPr>
            <a:xfrm>
              <a:off x="739887" y="1125083"/>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55" name="pl55"/>
            <p:cNvSpPr/>
            <p:nvPr/>
          </p:nvSpPr>
          <p:spPr>
            <a:xfrm>
              <a:off x="739887" y="116291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6" name="pl56"/>
            <p:cNvSpPr/>
            <p:nvPr/>
          </p:nvSpPr>
          <p:spPr>
            <a:xfrm>
              <a:off x="739887" y="1106168"/>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57" name="pl57"/>
            <p:cNvSpPr/>
            <p:nvPr/>
          </p:nvSpPr>
          <p:spPr>
            <a:xfrm>
              <a:off x="739887" y="109355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8" name="pl58"/>
            <p:cNvSpPr/>
            <p:nvPr/>
          </p:nvSpPr>
          <p:spPr>
            <a:xfrm>
              <a:off x="739887" y="1137694"/>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59" name="pl59"/>
            <p:cNvSpPr/>
            <p:nvPr/>
          </p:nvSpPr>
          <p:spPr>
            <a:xfrm>
              <a:off x="739887" y="1112473"/>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60" name="pl60"/>
            <p:cNvSpPr/>
            <p:nvPr/>
          </p:nvSpPr>
          <p:spPr>
            <a:xfrm>
              <a:off x="739887" y="1137694"/>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61" name="pl61"/>
            <p:cNvSpPr/>
            <p:nvPr/>
          </p:nvSpPr>
          <p:spPr>
            <a:xfrm>
              <a:off x="739887" y="1143999"/>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62" name="pl62"/>
            <p:cNvSpPr/>
            <p:nvPr/>
          </p:nvSpPr>
          <p:spPr>
            <a:xfrm>
              <a:off x="739887" y="1150304"/>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63" name="pl63"/>
            <p:cNvSpPr/>
            <p:nvPr/>
          </p:nvSpPr>
          <p:spPr>
            <a:xfrm>
              <a:off x="739887" y="1106168"/>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64" name="pl64"/>
            <p:cNvSpPr/>
            <p:nvPr/>
          </p:nvSpPr>
          <p:spPr>
            <a:xfrm>
              <a:off x="739887" y="1074641"/>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65" name="pl65"/>
            <p:cNvSpPr/>
            <p:nvPr/>
          </p:nvSpPr>
          <p:spPr>
            <a:xfrm>
              <a:off x="739887" y="1112473"/>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6" name="pl66"/>
            <p:cNvSpPr/>
            <p:nvPr/>
          </p:nvSpPr>
          <p:spPr>
            <a:xfrm>
              <a:off x="739887" y="1156610"/>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7" name="pl67"/>
            <p:cNvSpPr/>
            <p:nvPr/>
          </p:nvSpPr>
          <p:spPr>
            <a:xfrm>
              <a:off x="739887" y="1125083"/>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68" name="pl68"/>
            <p:cNvSpPr/>
            <p:nvPr/>
          </p:nvSpPr>
          <p:spPr>
            <a:xfrm>
              <a:off x="739887" y="1156610"/>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69" name="pl69"/>
            <p:cNvSpPr/>
            <p:nvPr/>
          </p:nvSpPr>
          <p:spPr>
            <a:xfrm>
              <a:off x="739887" y="1093557"/>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70" name="pl70"/>
            <p:cNvSpPr/>
            <p:nvPr/>
          </p:nvSpPr>
          <p:spPr>
            <a:xfrm>
              <a:off x="739887" y="1162915"/>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1" name="pl71"/>
            <p:cNvSpPr/>
            <p:nvPr/>
          </p:nvSpPr>
          <p:spPr>
            <a:xfrm>
              <a:off x="739887" y="1137694"/>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72" name="pl72"/>
            <p:cNvSpPr/>
            <p:nvPr/>
          </p:nvSpPr>
          <p:spPr>
            <a:xfrm>
              <a:off x="739887" y="1131389"/>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73" name="pl73"/>
            <p:cNvSpPr/>
            <p:nvPr/>
          </p:nvSpPr>
          <p:spPr>
            <a:xfrm>
              <a:off x="739887" y="1156610"/>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74" name="pl74"/>
            <p:cNvSpPr/>
            <p:nvPr/>
          </p:nvSpPr>
          <p:spPr>
            <a:xfrm>
              <a:off x="739887" y="1131389"/>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75" name="pl75"/>
            <p:cNvSpPr/>
            <p:nvPr/>
          </p:nvSpPr>
          <p:spPr>
            <a:xfrm>
              <a:off x="739887" y="1143999"/>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76" name="pl76"/>
            <p:cNvSpPr/>
            <p:nvPr/>
          </p:nvSpPr>
          <p:spPr>
            <a:xfrm>
              <a:off x="739887" y="1143999"/>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77" name="pl77"/>
            <p:cNvSpPr/>
            <p:nvPr/>
          </p:nvSpPr>
          <p:spPr>
            <a:xfrm>
              <a:off x="739887" y="1137694"/>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78" name="pl78"/>
            <p:cNvSpPr/>
            <p:nvPr/>
          </p:nvSpPr>
          <p:spPr>
            <a:xfrm>
              <a:off x="739887" y="1150304"/>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79" name="pl79"/>
            <p:cNvSpPr/>
            <p:nvPr/>
          </p:nvSpPr>
          <p:spPr>
            <a:xfrm>
              <a:off x="739887" y="1137694"/>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80" name="pl80"/>
            <p:cNvSpPr/>
            <p:nvPr/>
          </p:nvSpPr>
          <p:spPr>
            <a:xfrm>
              <a:off x="739887" y="1143999"/>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81" name="pl81"/>
            <p:cNvSpPr/>
            <p:nvPr/>
          </p:nvSpPr>
          <p:spPr>
            <a:xfrm>
              <a:off x="739887" y="1106168"/>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82" name="pl82"/>
            <p:cNvSpPr/>
            <p:nvPr/>
          </p:nvSpPr>
          <p:spPr>
            <a:xfrm>
              <a:off x="739887" y="1162915"/>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83" name="pl83"/>
            <p:cNvSpPr/>
            <p:nvPr/>
          </p:nvSpPr>
          <p:spPr>
            <a:xfrm>
              <a:off x="739887" y="1118778"/>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84" name="pl84"/>
            <p:cNvSpPr/>
            <p:nvPr/>
          </p:nvSpPr>
          <p:spPr>
            <a:xfrm>
              <a:off x="739887" y="1118778"/>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85" name="pl85"/>
            <p:cNvSpPr/>
            <p:nvPr/>
          </p:nvSpPr>
          <p:spPr>
            <a:xfrm>
              <a:off x="739887" y="1131389"/>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86" name="pl86"/>
            <p:cNvSpPr/>
            <p:nvPr/>
          </p:nvSpPr>
          <p:spPr>
            <a:xfrm>
              <a:off x="739887" y="1137694"/>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87" name="pl87"/>
            <p:cNvSpPr/>
            <p:nvPr/>
          </p:nvSpPr>
          <p:spPr>
            <a:xfrm>
              <a:off x="739887" y="1156610"/>
              <a:ext cx="896845" cy="6305"/>
            </a:xfrm>
            <a:custGeom>
              <a:avLst/>
              <a:pathLst>
                <a:path w="896845" h="6305">
                  <a:moveTo>
                    <a:pt x="0" y="6305"/>
                  </a:moveTo>
                  <a:lnTo>
                    <a:pt x="179369" y="6305"/>
                  </a:lnTo>
                  <a:lnTo>
                    <a:pt x="358738" y="0"/>
                  </a:lnTo>
                  <a:lnTo>
                    <a:pt x="538107" y="6305"/>
                  </a:lnTo>
                  <a:lnTo>
                    <a:pt x="717476" y="0"/>
                  </a:lnTo>
                  <a:lnTo>
                    <a:pt x="896845" y="6305"/>
                  </a:lnTo>
                </a:path>
              </a:pathLst>
            </a:custGeom>
            <a:ln w="40651" cap="flat">
              <a:solidFill>
                <a:srgbClr val="000000">
                  <a:alpha val="100000"/>
                </a:srgbClr>
              </a:solidFill>
              <a:prstDash val="solid"/>
              <a:round/>
            </a:ln>
          </p:spPr>
          <p:txBody>
            <a:bodyPr/>
            <a:lstStyle/>
            <a:p/>
          </p:txBody>
        </p:sp>
        <p:sp>
          <p:nvSpPr>
            <p:cNvPr id="88" name="pl88"/>
            <p:cNvSpPr/>
            <p:nvPr/>
          </p:nvSpPr>
          <p:spPr>
            <a:xfrm>
              <a:off x="739887" y="1156610"/>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F8766D">
                  <a:alpha val="100000"/>
                </a:srgbClr>
              </a:solidFill>
              <a:prstDash val="solid"/>
              <a:round/>
            </a:ln>
          </p:spPr>
          <p:txBody>
            <a:bodyPr/>
            <a:lstStyle/>
            <a:p/>
          </p:txBody>
        </p:sp>
        <p:sp>
          <p:nvSpPr>
            <p:cNvPr id="89" name="pl89"/>
            <p:cNvSpPr/>
            <p:nvPr/>
          </p:nvSpPr>
          <p:spPr>
            <a:xfrm>
              <a:off x="695044" y="1162915"/>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90" name="tx90"/>
            <p:cNvSpPr/>
            <p:nvPr/>
          </p:nvSpPr>
          <p:spPr>
            <a:xfrm>
              <a:off x="709742" y="99831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1" name="tx91"/>
            <p:cNvSpPr/>
            <p:nvPr/>
          </p:nvSpPr>
          <p:spPr>
            <a:xfrm>
              <a:off x="889111" y="99831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2" name="tx92"/>
            <p:cNvSpPr/>
            <p:nvPr/>
          </p:nvSpPr>
          <p:spPr>
            <a:xfrm>
              <a:off x="1068480" y="99333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93" name="tx93"/>
            <p:cNvSpPr/>
            <p:nvPr/>
          </p:nvSpPr>
          <p:spPr>
            <a:xfrm>
              <a:off x="1247849" y="99831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4" name="tx94"/>
            <p:cNvSpPr/>
            <p:nvPr/>
          </p:nvSpPr>
          <p:spPr>
            <a:xfrm>
              <a:off x="1427218" y="99333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95" name="tx95"/>
            <p:cNvSpPr/>
            <p:nvPr/>
          </p:nvSpPr>
          <p:spPr>
            <a:xfrm>
              <a:off x="1606587" y="99831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6" name="rc96"/>
            <p:cNvSpPr/>
            <p:nvPr/>
          </p:nvSpPr>
          <p:spPr>
            <a:xfrm>
              <a:off x="695044" y="1527128"/>
              <a:ext cx="986530" cy="367596"/>
            </a:xfrm>
            <a:prstGeom prst="rect">
              <a:avLst/>
            </a:prstGeom>
            <a:solidFill>
              <a:srgbClr val="EBEBEB">
                <a:alpha val="100000"/>
              </a:srgbClr>
            </a:solidFill>
          </p:spPr>
          <p:txBody>
            <a:bodyPr/>
            <a:lstStyle/>
            <a:p/>
          </p:txBody>
        </p:sp>
        <p:sp>
          <p:nvSpPr>
            <p:cNvPr id="97" name="pl97"/>
            <p:cNvSpPr/>
            <p:nvPr/>
          </p:nvSpPr>
          <p:spPr>
            <a:xfrm>
              <a:off x="695044" y="189377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98" name="pl98"/>
            <p:cNvSpPr/>
            <p:nvPr/>
          </p:nvSpPr>
          <p:spPr>
            <a:xfrm>
              <a:off x="695044" y="173614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99" name="pl99"/>
            <p:cNvSpPr/>
            <p:nvPr/>
          </p:nvSpPr>
          <p:spPr>
            <a:xfrm>
              <a:off x="695044" y="157851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00" name="pl100"/>
            <p:cNvSpPr/>
            <p:nvPr/>
          </p:nvSpPr>
          <p:spPr>
            <a:xfrm>
              <a:off x="829571"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1" name="pl101"/>
            <p:cNvSpPr/>
            <p:nvPr/>
          </p:nvSpPr>
          <p:spPr>
            <a:xfrm>
              <a:off x="1008940"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2" name="pl102"/>
            <p:cNvSpPr/>
            <p:nvPr/>
          </p:nvSpPr>
          <p:spPr>
            <a:xfrm>
              <a:off x="1188309"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3" name="pl103"/>
            <p:cNvSpPr/>
            <p:nvPr/>
          </p:nvSpPr>
          <p:spPr>
            <a:xfrm>
              <a:off x="1367679"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4" name="pl104"/>
            <p:cNvSpPr/>
            <p:nvPr/>
          </p:nvSpPr>
          <p:spPr>
            <a:xfrm>
              <a:off x="1547048"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5" name="pl105"/>
            <p:cNvSpPr/>
            <p:nvPr/>
          </p:nvSpPr>
          <p:spPr>
            <a:xfrm>
              <a:off x="695044" y="181496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06" name="pl106"/>
            <p:cNvSpPr/>
            <p:nvPr/>
          </p:nvSpPr>
          <p:spPr>
            <a:xfrm>
              <a:off x="695044" y="165733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07" name="pl107"/>
            <p:cNvSpPr/>
            <p:nvPr/>
          </p:nvSpPr>
          <p:spPr>
            <a:xfrm>
              <a:off x="739887"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08" name="pl108"/>
            <p:cNvSpPr/>
            <p:nvPr/>
          </p:nvSpPr>
          <p:spPr>
            <a:xfrm>
              <a:off x="919256"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09" name="pl109"/>
            <p:cNvSpPr/>
            <p:nvPr/>
          </p:nvSpPr>
          <p:spPr>
            <a:xfrm>
              <a:off x="1098625"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0" name="pl110"/>
            <p:cNvSpPr/>
            <p:nvPr/>
          </p:nvSpPr>
          <p:spPr>
            <a:xfrm>
              <a:off x="1277994"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1" name="pl111"/>
            <p:cNvSpPr/>
            <p:nvPr/>
          </p:nvSpPr>
          <p:spPr>
            <a:xfrm>
              <a:off x="1457363"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2" name="pl112"/>
            <p:cNvSpPr/>
            <p:nvPr/>
          </p:nvSpPr>
          <p:spPr>
            <a:xfrm>
              <a:off x="1636732"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3" name="pl113"/>
            <p:cNvSpPr/>
            <p:nvPr/>
          </p:nvSpPr>
          <p:spPr>
            <a:xfrm>
              <a:off x="739887" y="1789742"/>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114" name="pl114"/>
            <p:cNvSpPr/>
            <p:nvPr/>
          </p:nvSpPr>
          <p:spPr>
            <a:xfrm>
              <a:off x="739887" y="1802352"/>
              <a:ext cx="896845" cy="12610"/>
            </a:xfrm>
            <a:custGeom>
              <a:avLst/>
              <a:pathLst>
                <a:path w="896845" h="12610">
                  <a:moveTo>
                    <a:pt x="0" y="12610"/>
                  </a:moveTo>
                  <a:lnTo>
                    <a:pt x="179369" y="0"/>
                  </a:lnTo>
                  <a:lnTo>
                    <a:pt x="358738" y="12610"/>
                  </a:lnTo>
                  <a:lnTo>
                    <a:pt x="538107" y="12610"/>
                  </a:lnTo>
                  <a:lnTo>
                    <a:pt x="717476" y="0"/>
                  </a:lnTo>
                  <a:lnTo>
                    <a:pt x="896845" y="0"/>
                  </a:lnTo>
                </a:path>
              </a:pathLst>
            </a:custGeom>
            <a:ln w="40651" cap="flat">
              <a:solidFill>
                <a:srgbClr val="BEBEBE">
                  <a:alpha val="69803"/>
                </a:srgbClr>
              </a:solidFill>
              <a:prstDash val="solid"/>
              <a:round/>
            </a:ln>
          </p:spPr>
          <p:txBody>
            <a:bodyPr/>
            <a:lstStyle/>
            <a:p/>
          </p:txBody>
        </p:sp>
        <p:sp>
          <p:nvSpPr>
            <p:cNvPr id="115" name="pl115"/>
            <p:cNvSpPr/>
            <p:nvPr/>
          </p:nvSpPr>
          <p:spPr>
            <a:xfrm>
              <a:off x="739887" y="1808658"/>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116" name="pl116"/>
            <p:cNvSpPr/>
            <p:nvPr/>
          </p:nvSpPr>
          <p:spPr>
            <a:xfrm>
              <a:off x="739887" y="1758216"/>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117" name="pl117"/>
            <p:cNvSpPr/>
            <p:nvPr/>
          </p:nvSpPr>
          <p:spPr>
            <a:xfrm>
              <a:off x="739887" y="1770826"/>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118" name="pl118"/>
            <p:cNvSpPr/>
            <p:nvPr/>
          </p:nvSpPr>
          <p:spPr>
            <a:xfrm>
              <a:off x="739887" y="1814963"/>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119" name="pl119"/>
            <p:cNvSpPr/>
            <p:nvPr/>
          </p:nvSpPr>
          <p:spPr>
            <a:xfrm>
              <a:off x="739887" y="1701468"/>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120" name="pl120"/>
            <p:cNvSpPr/>
            <p:nvPr/>
          </p:nvSpPr>
          <p:spPr>
            <a:xfrm>
              <a:off x="739887" y="1814963"/>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121" name="pl121"/>
            <p:cNvSpPr/>
            <p:nvPr/>
          </p:nvSpPr>
          <p:spPr>
            <a:xfrm>
              <a:off x="739887" y="1745605"/>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122" name="pl122"/>
            <p:cNvSpPr/>
            <p:nvPr/>
          </p:nvSpPr>
          <p:spPr>
            <a:xfrm>
              <a:off x="739887" y="1796047"/>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123" name="pl123"/>
            <p:cNvSpPr/>
            <p:nvPr/>
          </p:nvSpPr>
          <p:spPr>
            <a:xfrm>
              <a:off x="739887" y="1802352"/>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124" name="pl124"/>
            <p:cNvSpPr/>
            <p:nvPr/>
          </p:nvSpPr>
          <p:spPr>
            <a:xfrm>
              <a:off x="739887" y="1777131"/>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125" name="pl125"/>
            <p:cNvSpPr/>
            <p:nvPr/>
          </p:nvSpPr>
          <p:spPr>
            <a:xfrm>
              <a:off x="739887" y="1789742"/>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26" name="pl126"/>
            <p:cNvSpPr/>
            <p:nvPr/>
          </p:nvSpPr>
          <p:spPr>
            <a:xfrm>
              <a:off x="739887" y="1770826"/>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27" name="pl127"/>
            <p:cNvSpPr/>
            <p:nvPr/>
          </p:nvSpPr>
          <p:spPr>
            <a:xfrm>
              <a:off x="739887" y="1758216"/>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28" name="pl128"/>
            <p:cNvSpPr/>
            <p:nvPr/>
          </p:nvSpPr>
          <p:spPr>
            <a:xfrm>
              <a:off x="739887" y="1714079"/>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129" name="pl129"/>
            <p:cNvSpPr/>
            <p:nvPr/>
          </p:nvSpPr>
          <p:spPr>
            <a:xfrm>
              <a:off x="739887" y="1758216"/>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130" name="pl130"/>
            <p:cNvSpPr/>
            <p:nvPr/>
          </p:nvSpPr>
          <p:spPr>
            <a:xfrm>
              <a:off x="739887" y="1796047"/>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1" name="pl131"/>
            <p:cNvSpPr/>
            <p:nvPr/>
          </p:nvSpPr>
          <p:spPr>
            <a:xfrm>
              <a:off x="739887" y="1777131"/>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132" name="pl132"/>
            <p:cNvSpPr/>
            <p:nvPr/>
          </p:nvSpPr>
          <p:spPr>
            <a:xfrm>
              <a:off x="739887" y="1783437"/>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33" name="pl133"/>
            <p:cNvSpPr/>
            <p:nvPr/>
          </p:nvSpPr>
          <p:spPr>
            <a:xfrm>
              <a:off x="739887" y="1758216"/>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134" name="pl134"/>
            <p:cNvSpPr/>
            <p:nvPr/>
          </p:nvSpPr>
          <p:spPr>
            <a:xfrm>
              <a:off x="739887" y="180865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5" name="pl135"/>
            <p:cNvSpPr/>
            <p:nvPr/>
          </p:nvSpPr>
          <p:spPr>
            <a:xfrm>
              <a:off x="739887" y="180235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6" name="pl136"/>
            <p:cNvSpPr/>
            <p:nvPr/>
          </p:nvSpPr>
          <p:spPr>
            <a:xfrm>
              <a:off x="739887" y="1796047"/>
              <a:ext cx="896845" cy="12610"/>
            </a:xfrm>
            <a:custGeom>
              <a:avLst/>
              <a:pathLst>
                <a:path w="896845" h="12610">
                  <a:moveTo>
                    <a:pt x="0" y="12610"/>
                  </a:moveTo>
                  <a:lnTo>
                    <a:pt x="179369" y="12610"/>
                  </a:lnTo>
                  <a:lnTo>
                    <a:pt x="358738" y="1261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7" name="pl137"/>
            <p:cNvSpPr/>
            <p:nvPr/>
          </p:nvSpPr>
          <p:spPr>
            <a:xfrm>
              <a:off x="739887" y="181496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8" name="pl138"/>
            <p:cNvSpPr/>
            <p:nvPr/>
          </p:nvSpPr>
          <p:spPr>
            <a:xfrm>
              <a:off x="739887" y="1783437"/>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39" name="pl139"/>
            <p:cNvSpPr/>
            <p:nvPr/>
          </p:nvSpPr>
          <p:spPr>
            <a:xfrm>
              <a:off x="739887" y="1764521"/>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40" name="pl140"/>
            <p:cNvSpPr/>
            <p:nvPr/>
          </p:nvSpPr>
          <p:spPr>
            <a:xfrm>
              <a:off x="739887" y="1808658"/>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41" name="pl141"/>
            <p:cNvSpPr/>
            <p:nvPr/>
          </p:nvSpPr>
          <p:spPr>
            <a:xfrm>
              <a:off x="739887" y="1789742"/>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142" name="pl142"/>
            <p:cNvSpPr/>
            <p:nvPr/>
          </p:nvSpPr>
          <p:spPr>
            <a:xfrm>
              <a:off x="739887" y="1783437"/>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143" name="pl143"/>
            <p:cNvSpPr/>
            <p:nvPr/>
          </p:nvSpPr>
          <p:spPr>
            <a:xfrm>
              <a:off x="739887" y="1783437"/>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144" name="pl144"/>
            <p:cNvSpPr/>
            <p:nvPr/>
          </p:nvSpPr>
          <p:spPr>
            <a:xfrm>
              <a:off x="739887" y="1796047"/>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145" name="pl145"/>
            <p:cNvSpPr/>
            <p:nvPr/>
          </p:nvSpPr>
          <p:spPr>
            <a:xfrm>
              <a:off x="739887" y="1777131"/>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46" name="pl146"/>
            <p:cNvSpPr/>
            <p:nvPr/>
          </p:nvSpPr>
          <p:spPr>
            <a:xfrm>
              <a:off x="739887" y="181496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7" name="pl147"/>
            <p:cNvSpPr/>
            <p:nvPr/>
          </p:nvSpPr>
          <p:spPr>
            <a:xfrm>
              <a:off x="739887" y="1758216"/>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148" name="pl148"/>
            <p:cNvSpPr/>
            <p:nvPr/>
          </p:nvSpPr>
          <p:spPr>
            <a:xfrm>
              <a:off x="739887" y="174560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9" name="pl149"/>
            <p:cNvSpPr/>
            <p:nvPr/>
          </p:nvSpPr>
          <p:spPr>
            <a:xfrm>
              <a:off x="739887" y="1789742"/>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150" name="pl150"/>
            <p:cNvSpPr/>
            <p:nvPr/>
          </p:nvSpPr>
          <p:spPr>
            <a:xfrm>
              <a:off x="739887" y="1764521"/>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151" name="pl151"/>
            <p:cNvSpPr/>
            <p:nvPr/>
          </p:nvSpPr>
          <p:spPr>
            <a:xfrm>
              <a:off x="739887" y="1789742"/>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152" name="pl152"/>
            <p:cNvSpPr/>
            <p:nvPr/>
          </p:nvSpPr>
          <p:spPr>
            <a:xfrm>
              <a:off x="739887" y="1796047"/>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153" name="pl153"/>
            <p:cNvSpPr/>
            <p:nvPr/>
          </p:nvSpPr>
          <p:spPr>
            <a:xfrm>
              <a:off x="739887" y="1802352"/>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154" name="pl154"/>
            <p:cNvSpPr/>
            <p:nvPr/>
          </p:nvSpPr>
          <p:spPr>
            <a:xfrm>
              <a:off x="739887" y="1758216"/>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155" name="pl155"/>
            <p:cNvSpPr/>
            <p:nvPr/>
          </p:nvSpPr>
          <p:spPr>
            <a:xfrm>
              <a:off x="739887" y="1726689"/>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156" name="pl156"/>
            <p:cNvSpPr/>
            <p:nvPr/>
          </p:nvSpPr>
          <p:spPr>
            <a:xfrm>
              <a:off x="739887" y="1764521"/>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7" name="pl157"/>
            <p:cNvSpPr/>
            <p:nvPr/>
          </p:nvSpPr>
          <p:spPr>
            <a:xfrm>
              <a:off x="739887" y="1808658"/>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8" name="pl158"/>
            <p:cNvSpPr/>
            <p:nvPr/>
          </p:nvSpPr>
          <p:spPr>
            <a:xfrm>
              <a:off x="739887" y="1777131"/>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159" name="pl159"/>
            <p:cNvSpPr/>
            <p:nvPr/>
          </p:nvSpPr>
          <p:spPr>
            <a:xfrm>
              <a:off x="739887" y="1808658"/>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60" name="pl160"/>
            <p:cNvSpPr/>
            <p:nvPr/>
          </p:nvSpPr>
          <p:spPr>
            <a:xfrm>
              <a:off x="739887" y="1745605"/>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161" name="pl161"/>
            <p:cNvSpPr/>
            <p:nvPr/>
          </p:nvSpPr>
          <p:spPr>
            <a:xfrm>
              <a:off x="739887" y="1814963"/>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2" name="pl162"/>
            <p:cNvSpPr/>
            <p:nvPr/>
          </p:nvSpPr>
          <p:spPr>
            <a:xfrm>
              <a:off x="739887" y="1789742"/>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163" name="pl163"/>
            <p:cNvSpPr/>
            <p:nvPr/>
          </p:nvSpPr>
          <p:spPr>
            <a:xfrm>
              <a:off x="739887" y="1783437"/>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164" name="pl164"/>
            <p:cNvSpPr/>
            <p:nvPr/>
          </p:nvSpPr>
          <p:spPr>
            <a:xfrm>
              <a:off x="739887" y="1808658"/>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165" name="pl165"/>
            <p:cNvSpPr/>
            <p:nvPr/>
          </p:nvSpPr>
          <p:spPr>
            <a:xfrm>
              <a:off x="739887" y="1783437"/>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166" name="pl166"/>
            <p:cNvSpPr/>
            <p:nvPr/>
          </p:nvSpPr>
          <p:spPr>
            <a:xfrm>
              <a:off x="739887" y="1796047"/>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167" name="pl167"/>
            <p:cNvSpPr/>
            <p:nvPr/>
          </p:nvSpPr>
          <p:spPr>
            <a:xfrm>
              <a:off x="739887" y="1796047"/>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168" name="pl168"/>
            <p:cNvSpPr/>
            <p:nvPr/>
          </p:nvSpPr>
          <p:spPr>
            <a:xfrm>
              <a:off x="739887" y="1789742"/>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169" name="pl169"/>
            <p:cNvSpPr/>
            <p:nvPr/>
          </p:nvSpPr>
          <p:spPr>
            <a:xfrm>
              <a:off x="739887" y="1802352"/>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170" name="pl170"/>
            <p:cNvSpPr/>
            <p:nvPr/>
          </p:nvSpPr>
          <p:spPr>
            <a:xfrm>
              <a:off x="739887" y="1789742"/>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171" name="pl171"/>
            <p:cNvSpPr/>
            <p:nvPr/>
          </p:nvSpPr>
          <p:spPr>
            <a:xfrm>
              <a:off x="739887" y="1796047"/>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172" name="pl172"/>
            <p:cNvSpPr/>
            <p:nvPr/>
          </p:nvSpPr>
          <p:spPr>
            <a:xfrm>
              <a:off x="739887" y="1758216"/>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173" name="pl173"/>
            <p:cNvSpPr/>
            <p:nvPr/>
          </p:nvSpPr>
          <p:spPr>
            <a:xfrm>
              <a:off x="739887" y="1814963"/>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174" name="pl174"/>
            <p:cNvSpPr/>
            <p:nvPr/>
          </p:nvSpPr>
          <p:spPr>
            <a:xfrm>
              <a:off x="739887" y="1770826"/>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75" name="pl175"/>
            <p:cNvSpPr/>
            <p:nvPr/>
          </p:nvSpPr>
          <p:spPr>
            <a:xfrm>
              <a:off x="739887" y="1770826"/>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176" name="pl176"/>
            <p:cNvSpPr/>
            <p:nvPr/>
          </p:nvSpPr>
          <p:spPr>
            <a:xfrm>
              <a:off x="739887" y="1783437"/>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177" name="pl177"/>
            <p:cNvSpPr/>
            <p:nvPr/>
          </p:nvSpPr>
          <p:spPr>
            <a:xfrm>
              <a:off x="739887" y="1789742"/>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178" name="pl178"/>
            <p:cNvSpPr/>
            <p:nvPr/>
          </p:nvSpPr>
          <p:spPr>
            <a:xfrm>
              <a:off x="739887" y="1802352"/>
              <a:ext cx="896845" cy="12610"/>
            </a:xfrm>
            <a:custGeom>
              <a:avLst/>
              <a:pathLst>
                <a:path w="896845" h="12610">
                  <a:moveTo>
                    <a:pt x="0" y="12610"/>
                  </a:moveTo>
                  <a:lnTo>
                    <a:pt x="179369" y="0"/>
                  </a:lnTo>
                  <a:lnTo>
                    <a:pt x="358738" y="12610"/>
                  </a:lnTo>
                  <a:lnTo>
                    <a:pt x="538107" y="12610"/>
                  </a:lnTo>
                  <a:lnTo>
                    <a:pt x="717476" y="0"/>
                  </a:lnTo>
                  <a:lnTo>
                    <a:pt x="896845" y="0"/>
                  </a:lnTo>
                </a:path>
              </a:pathLst>
            </a:custGeom>
            <a:ln w="40651" cap="flat">
              <a:solidFill>
                <a:srgbClr val="000000">
                  <a:alpha val="100000"/>
                </a:srgbClr>
              </a:solidFill>
              <a:prstDash val="solid"/>
              <a:round/>
            </a:ln>
          </p:spPr>
          <p:txBody>
            <a:bodyPr/>
            <a:lstStyle/>
            <a:p/>
          </p:txBody>
        </p:sp>
        <p:sp>
          <p:nvSpPr>
            <p:cNvPr id="179" name="pl179"/>
            <p:cNvSpPr/>
            <p:nvPr/>
          </p:nvSpPr>
          <p:spPr>
            <a:xfrm>
              <a:off x="739887" y="1802352"/>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CB9700">
                  <a:alpha val="100000"/>
                </a:srgbClr>
              </a:solidFill>
              <a:prstDash val="solid"/>
              <a:round/>
            </a:ln>
          </p:spPr>
          <p:txBody>
            <a:bodyPr/>
            <a:lstStyle/>
            <a:p/>
          </p:txBody>
        </p:sp>
        <p:sp>
          <p:nvSpPr>
            <p:cNvPr id="180" name="pl180"/>
            <p:cNvSpPr/>
            <p:nvPr/>
          </p:nvSpPr>
          <p:spPr>
            <a:xfrm>
              <a:off x="695044" y="1814963"/>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81" name="tx181"/>
            <p:cNvSpPr/>
            <p:nvPr/>
          </p:nvSpPr>
          <p:spPr>
            <a:xfrm>
              <a:off x="709742" y="165036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82" name="tx182"/>
            <p:cNvSpPr/>
            <p:nvPr/>
          </p:nvSpPr>
          <p:spPr>
            <a:xfrm>
              <a:off x="889111" y="163907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83" name="tx183"/>
            <p:cNvSpPr/>
            <p:nvPr/>
          </p:nvSpPr>
          <p:spPr>
            <a:xfrm>
              <a:off x="1068480" y="165036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84" name="tx184"/>
            <p:cNvSpPr/>
            <p:nvPr/>
          </p:nvSpPr>
          <p:spPr>
            <a:xfrm>
              <a:off x="1247849" y="165036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85" name="tx185"/>
            <p:cNvSpPr/>
            <p:nvPr/>
          </p:nvSpPr>
          <p:spPr>
            <a:xfrm>
              <a:off x="1427218" y="163907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86" name="tx186"/>
            <p:cNvSpPr/>
            <p:nvPr/>
          </p:nvSpPr>
          <p:spPr>
            <a:xfrm>
              <a:off x="1606587" y="163907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87" name="rc187"/>
            <p:cNvSpPr/>
            <p:nvPr/>
          </p:nvSpPr>
          <p:spPr>
            <a:xfrm>
              <a:off x="695044" y="2179176"/>
              <a:ext cx="986530" cy="367596"/>
            </a:xfrm>
            <a:prstGeom prst="rect">
              <a:avLst/>
            </a:prstGeom>
            <a:solidFill>
              <a:srgbClr val="EBEBEB">
                <a:alpha val="100000"/>
              </a:srgbClr>
            </a:solidFill>
          </p:spPr>
          <p:txBody>
            <a:bodyPr/>
            <a:lstStyle/>
            <a:p/>
          </p:txBody>
        </p:sp>
        <p:sp>
          <p:nvSpPr>
            <p:cNvPr id="188" name="pl188"/>
            <p:cNvSpPr/>
            <p:nvPr/>
          </p:nvSpPr>
          <p:spPr>
            <a:xfrm>
              <a:off x="695044" y="254582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89" name="pl189"/>
            <p:cNvSpPr/>
            <p:nvPr/>
          </p:nvSpPr>
          <p:spPr>
            <a:xfrm>
              <a:off x="695044" y="238819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90" name="pl190"/>
            <p:cNvSpPr/>
            <p:nvPr/>
          </p:nvSpPr>
          <p:spPr>
            <a:xfrm>
              <a:off x="695044" y="223056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91" name="pl191"/>
            <p:cNvSpPr/>
            <p:nvPr/>
          </p:nvSpPr>
          <p:spPr>
            <a:xfrm>
              <a:off x="829571"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2" name="pl192"/>
            <p:cNvSpPr/>
            <p:nvPr/>
          </p:nvSpPr>
          <p:spPr>
            <a:xfrm>
              <a:off x="1008940"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3" name="pl193"/>
            <p:cNvSpPr/>
            <p:nvPr/>
          </p:nvSpPr>
          <p:spPr>
            <a:xfrm>
              <a:off x="1188309"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4" name="pl194"/>
            <p:cNvSpPr/>
            <p:nvPr/>
          </p:nvSpPr>
          <p:spPr>
            <a:xfrm>
              <a:off x="1367679"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5" name="pl195"/>
            <p:cNvSpPr/>
            <p:nvPr/>
          </p:nvSpPr>
          <p:spPr>
            <a:xfrm>
              <a:off x="1547048"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6" name="pl196"/>
            <p:cNvSpPr/>
            <p:nvPr/>
          </p:nvSpPr>
          <p:spPr>
            <a:xfrm>
              <a:off x="695044" y="246701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97" name="pl197"/>
            <p:cNvSpPr/>
            <p:nvPr/>
          </p:nvSpPr>
          <p:spPr>
            <a:xfrm>
              <a:off x="695044" y="230938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98" name="pl198"/>
            <p:cNvSpPr/>
            <p:nvPr/>
          </p:nvSpPr>
          <p:spPr>
            <a:xfrm>
              <a:off x="739887"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99" name="pl199"/>
            <p:cNvSpPr/>
            <p:nvPr/>
          </p:nvSpPr>
          <p:spPr>
            <a:xfrm>
              <a:off x="919256"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0" name="pl200"/>
            <p:cNvSpPr/>
            <p:nvPr/>
          </p:nvSpPr>
          <p:spPr>
            <a:xfrm>
              <a:off x="1098625"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1" name="pl201"/>
            <p:cNvSpPr/>
            <p:nvPr/>
          </p:nvSpPr>
          <p:spPr>
            <a:xfrm>
              <a:off x="1277994"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2" name="pl202"/>
            <p:cNvSpPr/>
            <p:nvPr/>
          </p:nvSpPr>
          <p:spPr>
            <a:xfrm>
              <a:off x="1457363"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3" name="pl203"/>
            <p:cNvSpPr/>
            <p:nvPr/>
          </p:nvSpPr>
          <p:spPr>
            <a:xfrm>
              <a:off x="1636732"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4" name="pl204"/>
            <p:cNvSpPr/>
            <p:nvPr/>
          </p:nvSpPr>
          <p:spPr>
            <a:xfrm>
              <a:off x="739887" y="2441790"/>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205" name="pl205"/>
            <p:cNvSpPr/>
            <p:nvPr/>
          </p:nvSpPr>
          <p:spPr>
            <a:xfrm>
              <a:off x="739887" y="2429180"/>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40651" cap="flat">
              <a:solidFill>
                <a:srgbClr val="BEBEBE">
                  <a:alpha val="69803"/>
                </a:srgbClr>
              </a:solidFill>
              <a:prstDash val="solid"/>
              <a:round/>
            </a:ln>
          </p:spPr>
          <p:txBody>
            <a:bodyPr/>
            <a:lstStyle/>
            <a:p/>
          </p:txBody>
        </p:sp>
        <p:sp>
          <p:nvSpPr>
            <p:cNvPr id="206" name="pl206"/>
            <p:cNvSpPr/>
            <p:nvPr/>
          </p:nvSpPr>
          <p:spPr>
            <a:xfrm>
              <a:off x="739887" y="2460706"/>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207" name="pl207"/>
            <p:cNvSpPr/>
            <p:nvPr/>
          </p:nvSpPr>
          <p:spPr>
            <a:xfrm>
              <a:off x="739887" y="2410264"/>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208" name="pl208"/>
            <p:cNvSpPr/>
            <p:nvPr/>
          </p:nvSpPr>
          <p:spPr>
            <a:xfrm>
              <a:off x="739887" y="2422874"/>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209" name="pl209"/>
            <p:cNvSpPr/>
            <p:nvPr/>
          </p:nvSpPr>
          <p:spPr>
            <a:xfrm>
              <a:off x="739887" y="2467011"/>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210" name="pl210"/>
            <p:cNvSpPr/>
            <p:nvPr/>
          </p:nvSpPr>
          <p:spPr>
            <a:xfrm>
              <a:off x="739887" y="2353516"/>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211" name="pl211"/>
            <p:cNvSpPr/>
            <p:nvPr/>
          </p:nvSpPr>
          <p:spPr>
            <a:xfrm>
              <a:off x="739887" y="2467011"/>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212" name="pl212"/>
            <p:cNvSpPr/>
            <p:nvPr/>
          </p:nvSpPr>
          <p:spPr>
            <a:xfrm>
              <a:off x="739887" y="2397653"/>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213" name="pl213"/>
            <p:cNvSpPr/>
            <p:nvPr/>
          </p:nvSpPr>
          <p:spPr>
            <a:xfrm>
              <a:off x="739887" y="2448095"/>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214" name="pl214"/>
            <p:cNvSpPr/>
            <p:nvPr/>
          </p:nvSpPr>
          <p:spPr>
            <a:xfrm>
              <a:off x="739887" y="2454401"/>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215" name="pl215"/>
            <p:cNvSpPr/>
            <p:nvPr/>
          </p:nvSpPr>
          <p:spPr>
            <a:xfrm>
              <a:off x="739887" y="2429180"/>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216" name="pl216"/>
            <p:cNvSpPr/>
            <p:nvPr/>
          </p:nvSpPr>
          <p:spPr>
            <a:xfrm>
              <a:off x="739887" y="2441790"/>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17" name="pl217"/>
            <p:cNvSpPr/>
            <p:nvPr/>
          </p:nvSpPr>
          <p:spPr>
            <a:xfrm>
              <a:off x="739887" y="2422874"/>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18" name="pl218"/>
            <p:cNvSpPr/>
            <p:nvPr/>
          </p:nvSpPr>
          <p:spPr>
            <a:xfrm>
              <a:off x="739887" y="2410264"/>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19" name="pl219"/>
            <p:cNvSpPr/>
            <p:nvPr/>
          </p:nvSpPr>
          <p:spPr>
            <a:xfrm>
              <a:off x="739887" y="2366127"/>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220" name="pl220"/>
            <p:cNvSpPr/>
            <p:nvPr/>
          </p:nvSpPr>
          <p:spPr>
            <a:xfrm>
              <a:off x="739887" y="2410264"/>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221" name="pl221"/>
            <p:cNvSpPr/>
            <p:nvPr/>
          </p:nvSpPr>
          <p:spPr>
            <a:xfrm>
              <a:off x="739887" y="2448095"/>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2" name="pl222"/>
            <p:cNvSpPr/>
            <p:nvPr/>
          </p:nvSpPr>
          <p:spPr>
            <a:xfrm>
              <a:off x="739887" y="2429180"/>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223" name="pl223"/>
            <p:cNvSpPr/>
            <p:nvPr/>
          </p:nvSpPr>
          <p:spPr>
            <a:xfrm>
              <a:off x="739887" y="2435485"/>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24" name="pl224"/>
            <p:cNvSpPr/>
            <p:nvPr/>
          </p:nvSpPr>
          <p:spPr>
            <a:xfrm>
              <a:off x="739887" y="2410264"/>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225" name="pl225"/>
            <p:cNvSpPr/>
            <p:nvPr/>
          </p:nvSpPr>
          <p:spPr>
            <a:xfrm>
              <a:off x="739887" y="246070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6" name="pl226"/>
            <p:cNvSpPr/>
            <p:nvPr/>
          </p:nvSpPr>
          <p:spPr>
            <a:xfrm>
              <a:off x="739887" y="245440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7" name="pl227"/>
            <p:cNvSpPr/>
            <p:nvPr/>
          </p:nvSpPr>
          <p:spPr>
            <a:xfrm>
              <a:off x="739887" y="2448095"/>
              <a:ext cx="896845" cy="12610"/>
            </a:xfrm>
            <a:custGeom>
              <a:avLst/>
              <a:pathLst>
                <a:path w="896845" h="12610">
                  <a:moveTo>
                    <a:pt x="0" y="12610"/>
                  </a:moveTo>
                  <a:lnTo>
                    <a:pt x="179369" y="12610"/>
                  </a:lnTo>
                  <a:lnTo>
                    <a:pt x="358738" y="1261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8" name="pl228"/>
            <p:cNvSpPr/>
            <p:nvPr/>
          </p:nvSpPr>
          <p:spPr>
            <a:xfrm>
              <a:off x="739887" y="246701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9" name="pl229"/>
            <p:cNvSpPr/>
            <p:nvPr/>
          </p:nvSpPr>
          <p:spPr>
            <a:xfrm>
              <a:off x="739887" y="2435485"/>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30" name="pl230"/>
            <p:cNvSpPr/>
            <p:nvPr/>
          </p:nvSpPr>
          <p:spPr>
            <a:xfrm>
              <a:off x="739887" y="2416569"/>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31" name="pl231"/>
            <p:cNvSpPr/>
            <p:nvPr/>
          </p:nvSpPr>
          <p:spPr>
            <a:xfrm>
              <a:off x="739887" y="2460706"/>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32" name="pl232"/>
            <p:cNvSpPr/>
            <p:nvPr/>
          </p:nvSpPr>
          <p:spPr>
            <a:xfrm>
              <a:off x="739887" y="2441790"/>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233" name="pl233"/>
            <p:cNvSpPr/>
            <p:nvPr/>
          </p:nvSpPr>
          <p:spPr>
            <a:xfrm>
              <a:off x="739887" y="2435485"/>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234" name="pl234"/>
            <p:cNvSpPr/>
            <p:nvPr/>
          </p:nvSpPr>
          <p:spPr>
            <a:xfrm>
              <a:off x="739887" y="2435485"/>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235" name="pl235"/>
            <p:cNvSpPr/>
            <p:nvPr/>
          </p:nvSpPr>
          <p:spPr>
            <a:xfrm>
              <a:off x="739887" y="2448095"/>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236" name="pl236"/>
            <p:cNvSpPr/>
            <p:nvPr/>
          </p:nvSpPr>
          <p:spPr>
            <a:xfrm>
              <a:off x="739887" y="2429180"/>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37" name="pl237"/>
            <p:cNvSpPr/>
            <p:nvPr/>
          </p:nvSpPr>
          <p:spPr>
            <a:xfrm>
              <a:off x="739887" y="246701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8" name="pl238"/>
            <p:cNvSpPr/>
            <p:nvPr/>
          </p:nvSpPr>
          <p:spPr>
            <a:xfrm>
              <a:off x="739887" y="2410264"/>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239" name="pl239"/>
            <p:cNvSpPr/>
            <p:nvPr/>
          </p:nvSpPr>
          <p:spPr>
            <a:xfrm>
              <a:off x="739887" y="239765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0" name="pl240"/>
            <p:cNvSpPr/>
            <p:nvPr/>
          </p:nvSpPr>
          <p:spPr>
            <a:xfrm>
              <a:off x="739887" y="2441790"/>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241" name="pl241"/>
            <p:cNvSpPr/>
            <p:nvPr/>
          </p:nvSpPr>
          <p:spPr>
            <a:xfrm>
              <a:off x="739887" y="2416569"/>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242" name="pl242"/>
            <p:cNvSpPr/>
            <p:nvPr/>
          </p:nvSpPr>
          <p:spPr>
            <a:xfrm>
              <a:off x="739887" y="2441790"/>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243" name="pl243"/>
            <p:cNvSpPr/>
            <p:nvPr/>
          </p:nvSpPr>
          <p:spPr>
            <a:xfrm>
              <a:off x="739887" y="2448095"/>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244" name="pl244"/>
            <p:cNvSpPr/>
            <p:nvPr/>
          </p:nvSpPr>
          <p:spPr>
            <a:xfrm>
              <a:off x="739887" y="2454401"/>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245" name="pl245"/>
            <p:cNvSpPr/>
            <p:nvPr/>
          </p:nvSpPr>
          <p:spPr>
            <a:xfrm>
              <a:off x="739887" y="2410264"/>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246" name="pl246"/>
            <p:cNvSpPr/>
            <p:nvPr/>
          </p:nvSpPr>
          <p:spPr>
            <a:xfrm>
              <a:off x="739887" y="2378737"/>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247" name="pl247"/>
            <p:cNvSpPr/>
            <p:nvPr/>
          </p:nvSpPr>
          <p:spPr>
            <a:xfrm>
              <a:off x="739887" y="2416569"/>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8" name="pl248"/>
            <p:cNvSpPr/>
            <p:nvPr/>
          </p:nvSpPr>
          <p:spPr>
            <a:xfrm>
              <a:off x="739887" y="2460706"/>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9" name="pl249"/>
            <p:cNvSpPr/>
            <p:nvPr/>
          </p:nvSpPr>
          <p:spPr>
            <a:xfrm>
              <a:off x="739887" y="2429180"/>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250" name="pl250"/>
            <p:cNvSpPr/>
            <p:nvPr/>
          </p:nvSpPr>
          <p:spPr>
            <a:xfrm>
              <a:off x="739887" y="2460706"/>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51" name="pl251"/>
            <p:cNvSpPr/>
            <p:nvPr/>
          </p:nvSpPr>
          <p:spPr>
            <a:xfrm>
              <a:off x="739887" y="2397653"/>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252" name="pl252"/>
            <p:cNvSpPr/>
            <p:nvPr/>
          </p:nvSpPr>
          <p:spPr>
            <a:xfrm>
              <a:off x="739887" y="2467011"/>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3" name="pl253"/>
            <p:cNvSpPr/>
            <p:nvPr/>
          </p:nvSpPr>
          <p:spPr>
            <a:xfrm>
              <a:off x="739887" y="2441790"/>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254" name="pl254"/>
            <p:cNvSpPr/>
            <p:nvPr/>
          </p:nvSpPr>
          <p:spPr>
            <a:xfrm>
              <a:off x="739887" y="2435485"/>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255" name="pl255"/>
            <p:cNvSpPr/>
            <p:nvPr/>
          </p:nvSpPr>
          <p:spPr>
            <a:xfrm>
              <a:off x="739887" y="2460706"/>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256" name="pl256"/>
            <p:cNvSpPr/>
            <p:nvPr/>
          </p:nvSpPr>
          <p:spPr>
            <a:xfrm>
              <a:off x="739887" y="2435485"/>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257" name="pl257"/>
            <p:cNvSpPr/>
            <p:nvPr/>
          </p:nvSpPr>
          <p:spPr>
            <a:xfrm>
              <a:off x="739887" y="2448095"/>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258" name="pl258"/>
            <p:cNvSpPr/>
            <p:nvPr/>
          </p:nvSpPr>
          <p:spPr>
            <a:xfrm>
              <a:off x="739887" y="2448095"/>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259" name="pl259"/>
            <p:cNvSpPr/>
            <p:nvPr/>
          </p:nvSpPr>
          <p:spPr>
            <a:xfrm>
              <a:off x="739887" y="2441790"/>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260" name="pl260"/>
            <p:cNvSpPr/>
            <p:nvPr/>
          </p:nvSpPr>
          <p:spPr>
            <a:xfrm>
              <a:off x="739887" y="2454401"/>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261" name="pl261"/>
            <p:cNvSpPr/>
            <p:nvPr/>
          </p:nvSpPr>
          <p:spPr>
            <a:xfrm>
              <a:off x="739887" y="2441790"/>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262" name="pl262"/>
            <p:cNvSpPr/>
            <p:nvPr/>
          </p:nvSpPr>
          <p:spPr>
            <a:xfrm>
              <a:off x="739887" y="2448095"/>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263" name="pl263"/>
            <p:cNvSpPr/>
            <p:nvPr/>
          </p:nvSpPr>
          <p:spPr>
            <a:xfrm>
              <a:off x="739887" y="2410264"/>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264" name="pl264"/>
            <p:cNvSpPr/>
            <p:nvPr/>
          </p:nvSpPr>
          <p:spPr>
            <a:xfrm>
              <a:off x="739887" y="2467011"/>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265" name="pl265"/>
            <p:cNvSpPr/>
            <p:nvPr/>
          </p:nvSpPr>
          <p:spPr>
            <a:xfrm>
              <a:off x="739887" y="2422874"/>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66" name="pl266"/>
            <p:cNvSpPr/>
            <p:nvPr/>
          </p:nvSpPr>
          <p:spPr>
            <a:xfrm>
              <a:off x="739887" y="2422874"/>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267" name="pl267"/>
            <p:cNvSpPr/>
            <p:nvPr/>
          </p:nvSpPr>
          <p:spPr>
            <a:xfrm>
              <a:off x="739887" y="2435485"/>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268" name="pl268"/>
            <p:cNvSpPr/>
            <p:nvPr/>
          </p:nvSpPr>
          <p:spPr>
            <a:xfrm>
              <a:off x="739887" y="2441790"/>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269" name="pl269"/>
            <p:cNvSpPr/>
            <p:nvPr/>
          </p:nvSpPr>
          <p:spPr>
            <a:xfrm>
              <a:off x="739887" y="2429180"/>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40651" cap="flat">
              <a:solidFill>
                <a:srgbClr val="000000">
                  <a:alpha val="100000"/>
                </a:srgbClr>
              </a:solidFill>
              <a:prstDash val="solid"/>
              <a:round/>
            </a:ln>
          </p:spPr>
          <p:txBody>
            <a:bodyPr/>
            <a:lstStyle/>
            <a:p/>
          </p:txBody>
        </p:sp>
        <p:sp>
          <p:nvSpPr>
            <p:cNvPr id="270" name="pl270"/>
            <p:cNvSpPr/>
            <p:nvPr/>
          </p:nvSpPr>
          <p:spPr>
            <a:xfrm>
              <a:off x="739887" y="2429180"/>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74B000">
                  <a:alpha val="100000"/>
                </a:srgbClr>
              </a:solidFill>
              <a:prstDash val="solid"/>
              <a:round/>
            </a:ln>
          </p:spPr>
          <p:txBody>
            <a:bodyPr/>
            <a:lstStyle/>
            <a:p/>
          </p:txBody>
        </p:sp>
        <p:sp>
          <p:nvSpPr>
            <p:cNvPr id="271" name="pl271"/>
            <p:cNvSpPr/>
            <p:nvPr/>
          </p:nvSpPr>
          <p:spPr>
            <a:xfrm>
              <a:off x="695044" y="2467011"/>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72" name="tx272"/>
            <p:cNvSpPr/>
            <p:nvPr/>
          </p:nvSpPr>
          <p:spPr>
            <a:xfrm>
              <a:off x="709742" y="226458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273" name="tx273"/>
            <p:cNvSpPr/>
            <p:nvPr/>
          </p:nvSpPr>
          <p:spPr>
            <a:xfrm>
              <a:off x="889111" y="2278833"/>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74" name="tx274"/>
            <p:cNvSpPr/>
            <p:nvPr/>
          </p:nvSpPr>
          <p:spPr>
            <a:xfrm>
              <a:off x="1068480" y="229743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75" name="tx275"/>
            <p:cNvSpPr/>
            <p:nvPr/>
          </p:nvSpPr>
          <p:spPr>
            <a:xfrm>
              <a:off x="1247849" y="229112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76" name="tx276"/>
            <p:cNvSpPr/>
            <p:nvPr/>
          </p:nvSpPr>
          <p:spPr>
            <a:xfrm>
              <a:off x="1427218" y="229112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77" name="tx277"/>
            <p:cNvSpPr/>
            <p:nvPr/>
          </p:nvSpPr>
          <p:spPr>
            <a:xfrm>
              <a:off x="1606587" y="229112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78" name="rc278"/>
            <p:cNvSpPr/>
            <p:nvPr/>
          </p:nvSpPr>
          <p:spPr>
            <a:xfrm>
              <a:off x="695044" y="2831224"/>
              <a:ext cx="986530" cy="367596"/>
            </a:xfrm>
            <a:prstGeom prst="rect">
              <a:avLst/>
            </a:prstGeom>
            <a:solidFill>
              <a:srgbClr val="EBEBEB">
                <a:alpha val="100000"/>
              </a:srgbClr>
            </a:solidFill>
          </p:spPr>
          <p:txBody>
            <a:bodyPr/>
            <a:lstStyle/>
            <a:p/>
          </p:txBody>
        </p:sp>
        <p:sp>
          <p:nvSpPr>
            <p:cNvPr id="279" name="pl279"/>
            <p:cNvSpPr/>
            <p:nvPr/>
          </p:nvSpPr>
          <p:spPr>
            <a:xfrm>
              <a:off x="695044" y="319787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80" name="pl280"/>
            <p:cNvSpPr/>
            <p:nvPr/>
          </p:nvSpPr>
          <p:spPr>
            <a:xfrm>
              <a:off x="695044" y="304024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81" name="pl281"/>
            <p:cNvSpPr/>
            <p:nvPr/>
          </p:nvSpPr>
          <p:spPr>
            <a:xfrm>
              <a:off x="695044" y="288261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82" name="pl282"/>
            <p:cNvSpPr/>
            <p:nvPr/>
          </p:nvSpPr>
          <p:spPr>
            <a:xfrm>
              <a:off x="829571"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3" name="pl283"/>
            <p:cNvSpPr/>
            <p:nvPr/>
          </p:nvSpPr>
          <p:spPr>
            <a:xfrm>
              <a:off x="1008940"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4" name="pl284"/>
            <p:cNvSpPr/>
            <p:nvPr/>
          </p:nvSpPr>
          <p:spPr>
            <a:xfrm>
              <a:off x="1188309"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5" name="pl285"/>
            <p:cNvSpPr/>
            <p:nvPr/>
          </p:nvSpPr>
          <p:spPr>
            <a:xfrm>
              <a:off x="1367679"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6" name="pl286"/>
            <p:cNvSpPr/>
            <p:nvPr/>
          </p:nvSpPr>
          <p:spPr>
            <a:xfrm>
              <a:off x="1547048"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7" name="pl287"/>
            <p:cNvSpPr/>
            <p:nvPr/>
          </p:nvSpPr>
          <p:spPr>
            <a:xfrm>
              <a:off x="695044" y="311905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88" name="pl288"/>
            <p:cNvSpPr/>
            <p:nvPr/>
          </p:nvSpPr>
          <p:spPr>
            <a:xfrm>
              <a:off x="695044" y="296142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89" name="pl289"/>
            <p:cNvSpPr/>
            <p:nvPr/>
          </p:nvSpPr>
          <p:spPr>
            <a:xfrm>
              <a:off x="739887"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0" name="pl290"/>
            <p:cNvSpPr/>
            <p:nvPr/>
          </p:nvSpPr>
          <p:spPr>
            <a:xfrm>
              <a:off x="919256"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1" name="pl291"/>
            <p:cNvSpPr/>
            <p:nvPr/>
          </p:nvSpPr>
          <p:spPr>
            <a:xfrm>
              <a:off x="1098625"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2" name="pl292"/>
            <p:cNvSpPr/>
            <p:nvPr/>
          </p:nvSpPr>
          <p:spPr>
            <a:xfrm>
              <a:off x="1277994"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3" name="pl293"/>
            <p:cNvSpPr/>
            <p:nvPr/>
          </p:nvSpPr>
          <p:spPr>
            <a:xfrm>
              <a:off x="1457363"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4" name="pl294"/>
            <p:cNvSpPr/>
            <p:nvPr/>
          </p:nvSpPr>
          <p:spPr>
            <a:xfrm>
              <a:off x="1636732"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5" name="pl295"/>
            <p:cNvSpPr/>
            <p:nvPr/>
          </p:nvSpPr>
          <p:spPr>
            <a:xfrm>
              <a:off x="739887" y="3093838"/>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296" name="pl296"/>
            <p:cNvSpPr/>
            <p:nvPr/>
          </p:nvSpPr>
          <p:spPr>
            <a:xfrm>
              <a:off x="739887" y="3068617"/>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40651" cap="flat">
              <a:solidFill>
                <a:srgbClr val="BEBEBE">
                  <a:alpha val="69803"/>
                </a:srgbClr>
              </a:solidFill>
              <a:prstDash val="solid"/>
              <a:round/>
            </a:ln>
          </p:spPr>
          <p:txBody>
            <a:bodyPr/>
            <a:lstStyle/>
            <a:p/>
          </p:txBody>
        </p:sp>
        <p:sp>
          <p:nvSpPr>
            <p:cNvPr id="297" name="pl297"/>
            <p:cNvSpPr/>
            <p:nvPr/>
          </p:nvSpPr>
          <p:spPr>
            <a:xfrm>
              <a:off x="739887" y="3112754"/>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298" name="pl298"/>
            <p:cNvSpPr/>
            <p:nvPr/>
          </p:nvSpPr>
          <p:spPr>
            <a:xfrm>
              <a:off x="739887" y="3062312"/>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299" name="pl299"/>
            <p:cNvSpPr/>
            <p:nvPr/>
          </p:nvSpPr>
          <p:spPr>
            <a:xfrm>
              <a:off x="739887" y="3074922"/>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300" name="pl300"/>
            <p:cNvSpPr/>
            <p:nvPr/>
          </p:nvSpPr>
          <p:spPr>
            <a:xfrm>
              <a:off x="739887" y="3119059"/>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301" name="pl301"/>
            <p:cNvSpPr/>
            <p:nvPr/>
          </p:nvSpPr>
          <p:spPr>
            <a:xfrm>
              <a:off x="739887" y="3005564"/>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302" name="pl302"/>
            <p:cNvSpPr/>
            <p:nvPr/>
          </p:nvSpPr>
          <p:spPr>
            <a:xfrm>
              <a:off x="739887" y="3119059"/>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303" name="pl303"/>
            <p:cNvSpPr/>
            <p:nvPr/>
          </p:nvSpPr>
          <p:spPr>
            <a:xfrm>
              <a:off x="739887" y="3049701"/>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304" name="pl304"/>
            <p:cNvSpPr/>
            <p:nvPr/>
          </p:nvSpPr>
          <p:spPr>
            <a:xfrm>
              <a:off x="739887" y="3100143"/>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305" name="pl305"/>
            <p:cNvSpPr/>
            <p:nvPr/>
          </p:nvSpPr>
          <p:spPr>
            <a:xfrm>
              <a:off x="739887" y="3106449"/>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306" name="pl306"/>
            <p:cNvSpPr/>
            <p:nvPr/>
          </p:nvSpPr>
          <p:spPr>
            <a:xfrm>
              <a:off x="739887" y="3081228"/>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307" name="pl307"/>
            <p:cNvSpPr/>
            <p:nvPr/>
          </p:nvSpPr>
          <p:spPr>
            <a:xfrm>
              <a:off x="739887" y="3093838"/>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08" name="pl308"/>
            <p:cNvSpPr/>
            <p:nvPr/>
          </p:nvSpPr>
          <p:spPr>
            <a:xfrm>
              <a:off x="739887" y="3074922"/>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09" name="pl309"/>
            <p:cNvSpPr/>
            <p:nvPr/>
          </p:nvSpPr>
          <p:spPr>
            <a:xfrm>
              <a:off x="739887" y="3062312"/>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10" name="pl310"/>
            <p:cNvSpPr/>
            <p:nvPr/>
          </p:nvSpPr>
          <p:spPr>
            <a:xfrm>
              <a:off x="739887" y="3018175"/>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311" name="pl311"/>
            <p:cNvSpPr/>
            <p:nvPr/>
          </p:nvSpPr>
          <p:spPr>
            <a:xfrm>
              <a:off x="739887" y="3062312"/>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312" name="pl312"/>
            <p:cNvSpPr/>
            <p:nvPr/>
          </p:nvSpPr>
          <p:spPr>
            <a:xfrm>
              <a:off x="739887" y="3100143"/>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3" name="pl313"/>
            <p:cNvSpPr/>
            <p:nvPr/>
          </p:nvSpPr>
          <p:spPr>
            <a:xfrm>
              <a:off x="739887" y="3081228"/>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314" name="pl314"/>
            <p:cNvSpPr/>
            <p:nvPr/>
          </p:nvSpPr>
          <p:spPr>
            <a:xfrm>
              <a:off x="739887" y="3087533"/>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15" name="pl315"/>
            <p:cNvSpPr/>
            <p:nvPr/>
          </p:nvSpPr>
          <p:spPr>
            <a:xfrm>
              <a:off x="739887" y="3062312"/>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316" name="pl316"/>
            <p:cNvSpPr/>
            <p:nvPr/>
          </p:nvSpPr>
          <p:spPr>
            <a:xfrm>
              <a:off x="739887" y="311275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7" name="pl317"/>
            <p:cNvSpPr/>
            <p:nvPr/>
          </p:nvSpPr>
          <p:spPr>
            <a:xfrm>
              <a:off x="739887" y="310644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8" name="pl318"/>
            <p:cNvSpPr/>
            <p:nvPr/>
          </p:nvSpPr>
          <p:spPr>
            <a:xfrm>
              <a:off x="739887" y="3100143"/>
              <a:ext cx="896845" cy="12610"/>
            </a:xfrm>
            <a:custGeom>
              <a:avLst/>
              <a:pathLst>
                <a:path w="896845" h="12610">
                  <a:moveTo>
                    <a:pt x="0" y="12610"/>
                  </a:moveTo>
                  <a:lnTo>
                    <a:pt x="179369" y="12610"/>
                  </a:lnTo>
                  <a:lnTo>
                    <a:pt x="358738" y="1261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9" name="pl319"/>
            <p:cNvSpPr/>
            <p:nvPr/>
          </p:nvSpPr>
          <p:spPr>
            <a:xfrm>
              <a:off x="739887" y="311905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0" name="pl320"/>
            <p:cNvSpPr/>
            <p:nvPr/>
          </p:nvSpPr>
          <p:spPr>
            <a:xfrm>
              <a:off x="739887" y="3087533"/>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21" name="pl321"/>
            <p:cNvSpPr/>
            <p:nvPr/>
          </p:nvSpPr>
          <p:spPr>
            <a:xfrm>
              <a:off x="739887" y="3068617"/>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22" name="pl322"/>
            <p:cNvSpPr/>
            <p:nvPr/>
          </p:nvSpPr>
          <p:spPr>
            <a:xfrm>
              <a:off x="739887" y="3112754"/>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23" name="pl323"/>
            <p:cNvSpPr/>
            <p:nvPr/>
          </p:nvSpPr>
          <p:spPr>
            <a:xfrm>
              <a:off x="739887" y="3093838"/>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324" name="pl324"/>
            <p:cNvSpPr/>
            <p:nvPr/>
          </p:nvSpPr>
          <p:spPr>
            <a:xfrm>
              <a:off x="739887" y="3087533"/>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325" name="pl325"/>
            <p:cNvSpPr/>
            <p:nvPr/>
          </p:nvSpPr>
          <p:spPr>
            <a:xfrm>
              <a:off x="739887" y="3087533"/>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326" name="pl326"/>
            <p:cNvSpPr/>
            <p:nvPr/>
          </p:nvSpPr>
          <p:spPr>
            <a:xfrm>
              <a:off x="739887" y="3100143"/>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327" name="pl327"/>
            <p:cNvSpPr/>
            <p:nvPr/>
          </p:nvSpPr>
          <p:spPr>
            <a:xfrm>
              <a:off x="739887" y="3081228"/>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28" name="pl328"/>
            <p:cNvSpPr/>
            <p:nvPr/>
          </p:nvSpPr>
          <p:spPr>
            <a:xfrm>
              <a:off x="739887" y="311905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9" name="pl329"/>
            <p:cNvSpPr/>
            <p:nvPr/>
          </p:nvSpPr>
          <p:spPr>
            <a:xfrm>
              <a:off x="739887" y="3062312"/>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330" name="pl330"/>
            <p:cNvSpPr/>
            <p:nvPr/>
          </p:nvSpPr>
          <p:spPr>
            <a:xfrm>
              <a:off x="739887" y="304970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1" name="pl331"/>
            <p:cNvSpPr/>
            <p:nvPr/>
          </p:nvSpPr>
          <p:spPr>
            <a:xfrm>
              <a:off x="739887" y="3093838"/>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332" name="pl332"/>
            <p:cNvSpPr/>
            <p:nvPr/>
          </p:nvSpPr>
          <p:spPr>
            <a:xfrm>
              <a:off x="739887" y="3068617"/>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333" name="pl333"/>
            <p:cNvSpPr/>
            <p:nvPr/>
          </p:nvSpPr>
          <p:spPr>
            <a:xfrm>
              <a:off x="739887" y="3093838"/>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334" name="pl334"/>
            <p:cNvSpPr/>
            <p:nvPr/>
          </p:nvSpPr>
          <p:spPr>
            <a:xfrm>
              <a:off x="739887" y="3100143"/>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335" name="pl335"/>
            <p:cNvSpPr/>
            <p:nvPr/>
          </p:nvSpPr>
          <p:spPr>
            <a:xfrm>
              <a:off x="739887" y="3106449"/>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336" name="pl336"/>
            <p:cNvSpPr/>
            <p:nvPr/>
          </p:nvSpPr>
          <p:spPr>
            <a:xfrm>
              <a:off x="739887" y="3062312"/>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337" name="pl337"/>
            <p:cNvSpPr/>
            <p:nvPr/>
          </p:nvSpPr>
          <p:spPr>
            <a:xfrm>
              <a:off x="739887" y="3030786"/>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338" name="pl338"/>
            <p:cNvSpPr/>
            <p:nvPr/>
          </p:nvSpPr>
          <p:spPr>
            <a:xfrm>
              <a:off x="739887" y="3068617"/>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9" name="pl339"/>
            <p:cNvSpPr/>
            <p:nvPr/>
          </p:nvSpPr>
          <p:spPr>
            <a:xfrm>
              <a:off x="739887" y="3112754"/>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0" name="pl340"/>
            <p:cNvSpPr/>
            <p:nvPr/>
          </p:nvSpPr>
          <p:spPr>
            <a:xfrm>
              <a:off x="739887" y="3081228"/>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341" name="pl341"/>
            <p:cNvSpPr/>
            <p:nvPr/>
          </p:nvSpPr>
          <p:spPr>
            <a:xfrm>
              <a:off x="739887" y="3112754"/>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42" name="pl342"/>
            <p:cNvSpPr/>
            <p:nvPr/>
          </p:nvSpPr>
          <p:spPr>
            <a:xfrm>
              <a:off x="739887" y="3049701"/>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343" name="pl343"/>
            <p:cNvSpPr/>
            <p:nvPr/>
          </p:nvSpPr>
          <p:spPr>
            <a:xfrm>
              <a:off x="739887" y="3119059"/>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4" name="pl344"/>
            <p:cNvSpPr/>
            <p:nvPr/>
          </p:nvSpPr>
          <p:spPr>
            <a:xfrm>
              <a:off x="739887" y="3093838"/>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345" name="pl345"/>
            <p:cNvSpPr/>
            <p:nvPr/>
          </p:nvSpPr>
          <p:spPr>
            <a:xfrm>
              <a:off x="739887" y="3087533"/>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346" name="pl346"/>
            <p:cNvSpPr/>
            <p:nvPr/>
          </p:nvSpPr>
          <p:spPr>
            <a:xfrm>
              <a:off x="739887" y="3112754"/>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347" name="pl347"/>
            <p:cNvSpPr/>
            <p:nvPr/>
          </p:nvSpPr>
          <p:spPr>
            <a:xfrm>
              <a:off x="739887" y="3087533"/>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348" name="pl348"/>
            <p:cNvSpPr/>
            <p:nvPr/>
          </p:nvSpPr>
          <p:spPr>
            <a:xfrm>
              <a:off x="739887" y="3100143"/>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349" name="pl349"/>
            <p:cNvSpPr/>
            <p:nvPr/>
          </p:nvSpPr>
          <p:spPr>
            <a:xfrm>
              <a:off x="739887" y="3100143"/>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350" name="pl350"/>
            <p:cNvSpPr/>
            <p:nvPr/>
          </p:nvSpPr>
          <p:spPr>
            <a:xfrm>
              <a:off x="739887" y="3093838"/>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351" name="pl351"/>
            <p:cNvSpPr/>
            <p:nvPr/>
          </p:nvSpPr>
          <p:spPr>
            <a:xfrm>
              <a:off x="739887" y="3106449"/>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352" name="pl352"/>
            <p:cNvSpPr/>
            <p:nvPr/>
          </p:nvSpPr>
          <p:spPr>
            <a:xfrm>
              <a:off x="739887" y="3093838"/>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353" name="pl353"/>
            <p:cNvSpPr/>
            <p:nvPr/>
          </p:nvSpPr>
          <p:spPr>
            <a:xfrm>
              <a:off x="739887" y="3100143"/>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354" name="pl354"/>
            <p:cNvSpPr/>
            <p:nvPr/>
          </p:nvSpPr>
          <p:spPr>
            <a:xfrm>
              <a:off x="739887" y="3062312"/>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355" name="pl355"/>
            <p:cNvSpPr/>
            <p:nvPr/>
          </p:nvSpPr>
          <p:spPr>
            <a:xfrm>
              <a:off x="739887" y="3119059"/>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356" name="pl356"/>
            <p:cNvSpPr/>
            <p:nvPr/>
          </p:nvSpPr>
          <p:spPr>
            <a:xfrm>
              <a:off x="739887" y="3074922"/>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57" name="pl357"/>
            <p:cNvSpPr/>
            <p:nvPr/>
          </p:nvSpPr>
          <p:spPr>
            <a:xfrm>
              <a:off x="739887" y="3074922"/>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358" name="pl358"/>
            <p:cNvSpPr/>
            <p:nvPr/>
          </p:nvSpPr>
          <p:spPr>
            <a:xfrm>
              <a:off x="739887" y="3087533"/>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359" name="pl359"/>
            <p:cNvSpPr/>
            <p:nvPr/>
          </p:nvSpPr>
          <p:spPr>
            <a:xfrm>
              <a:off x="739887" y="3093838"/>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360" name="pl360"/>
            <p:cNvSpPr/>
            <p:nvPr/>
          </p:nvSpPr>
          <p:spPr>
            <a:xfrm>
              <a:off x="739887" y="3068617"/>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40651" cap="flat">
              <a:solidFill>
                <a:srgbClr val="000000">
                  <a:alpha val="100000"/>
                </a:srgbClr>
              </a:solidFill>
              <a:prstDash val="solid"/>
              <a:round/>
            </a:ln>
          </p:spPr>
          <p:txBody>
            <a:bodyPr/>
            <a:lstStyle/>
            <a:p/>
          </p:txBody>
        </p:sp>
        <p:sp>
          <p:nvSpPr>
            <p:cNvPr id="361" name="pl361"/>
            <p:cNvSpPr/>
            <p:nvPr/>
          </p:nvSpPr>
          <p:spPr>
            <a:xfrm>
              <a:off x="739887" y="3068617"/>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00BE72">
                  <a:alpha val="100000"/>
                </a:srgbClr>
              </a:solidFill>
              <a:prstDash val="solid"/>
              <a:round/>
            </a:ln>
          </p:spPr>
          <p:txBody>
            <a:bodyPr/>
            <a:lstStyle/>
            <a:p/>
          </p:txBody>
        </p:sp>
        <p:sp>
          <p:nvSpPr>
            <p:cNvPr id="362" name="pl362"/>
            <p:cNvSpPr/>
            <p:nvPr/>
          </p:nvSpPr>
          <p:spPr>
            <a:xfrm>
              <a:off x="695044" y="3119059"/>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63" name="tx363"/>
            <p:cNvSpPr/>
            <p:nvPr/>
          </p:nvSpPr>
          <p:spPr>
            <a:xfrm>
              <a:off x="709742" y="291663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364" name="tx364"/>
            <p:cNvSpPr/>
            <p:nvPr/>
          </p:nvSpPr>
          <p:spPr>
            <a:xfrm>
              <a:off x="889111" y="2912971"/>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365" name="tx365"/>
            <p:cNvSpPr/>
            <p:nvPr/>
          </p:nvSpPr>
          <p:spPr>
            <a:xfrm>
              <a:off x="1068480" y="291663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366" name="tx366"/>
            <p:cNvSpPr/>
            <p:nvPr/>
          </p:nvSpPr>
          <p:spPr>
            <a:xfrm>
              <a:off x="1247849" y="290401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367" name="tx367"/>
            <p:cNvSpPr/>
            <p:nvPr/>
          </p:nvSpPr>
          <p:spPr>
            <a:xfrm>
              <a:off x="1427218" y="2912971"/>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368" name="tx368"/>
            <p:cNvSpPr/>
            <p:nvPr/>
          </p:nvSpPr>
          <p:spPr>
            <a:xfrm>
              <a:off x="1606587" y="2912971"/>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369" name="rc369"/>
            <p:cNvSpPr/>
            <p:nvPr/>
          </p:nvSpPr>
          <p:spPr>
            <a:xfrm>
              <a:off x="695044" y="3483272"/>
              <a:ext cx="986530" cy="367596"/>
            </a:xfrm>
            <a:prstGeom prst="rect">
              <a:avLst/>
            </a:prstGeom>
            <a:solidFill>
              <a:srgbClr val="EBEBEB">
                <a:alpha val="100000"/>
              </a:srgbClr>
            </a:solidFill>
          </p:spPr>
          <p:txBody>
            <a:bodyPr/>
            <a:lstStyle/>
            <a:p/>
          </p:txBody>
        </p:sp>
        <p:sp>
          <p:nvSpPr>
            <p:cNvPr id="370" name="pl370"/>
            <p:cNvSpPr/>
            <p:nvPr/>
          </p:nvSpPr>
          <p:spPr>
            <a:xfrm>
              <a:off x="695044" y="384992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71" name="pl371"/>
            <p:cNvSpPr/>
            <p:nvPr/>
          </p:nvSpPr>
          <p:spPr>
            <a:xfrm>
              <a:off x="695044" y="369229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72" name="pl372"/>
            <p:cNvSpPr/>
            <p:nvPr/>
          </p:nvSpPr>
          <p:spPr>
            <a:xfrm>
              <a:off x="695044" y="353466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73" name="pl373"/>
            <p:cNvSpPr/>
            <p:nvPr/>
          </p:nvSpPr>
          <p:spPr>
            <a:xfrm>
              <a:off x="829571"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4" name="pl374"/>
            <p:cNvSpPr/>
            <p:nvPr/>
          </p:nvSpPr>
          <p:spPr>
            <a:xfrm>
              <a:off x="1008940"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5" name="pl375"/>
            <p:cNvSpPr/>
            <p:nvPr/>
          </p:nvSpPr>
          <p:spPr>
            <a:xfrm>
              <a:off x="1188309"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6" name="pl376"/>
            <p:cNvSpPr/>
            <p:nvPr/>
          </p:nvSpPr>
          <p:spPr>
            <a:xfrm>
              <a:off x="1367679"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7" name="pl377"/>
            <p:cNvSpPr/>
            <p:nvPr/>
          </p:nvSpPr>
          <p:spPr>
            <a:xfrm>
              <a:off x="1547048"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8" name="pl378"/>
            <p:cNvSpPr/>
            <p:nvPr/>
          </p:nvSpPr>
          <p:spPr>
            <a:xfrm>
              <a:off x="695044" y="377110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79" name="pl379"/>
            <p:cNvSpPr/>
            <p:nvPr/>
          </p:nvSpPr>
          <p:spPr>
            <a:xfrm>
              <a:off x="695044" y="361347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80" name="pl380"/>
            <p:cNvSpPr/>
            <p:nvPr/>
          </p:nvSpPr>
          <p:spPr>
            <a:xfrm>
              <a:off x="739887"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1" name="pl381"/>
            <p:cNvSpPr/>
            <p:nvPr/>
          </p:nvSpPr>
          <p:spPr>
            <a:xfrm>
              <a:off x="919256"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2" name="pl382"/>
            <p:cNvSpPr/>
            <p:nvPr/>
          </p:nvSpPr>
          <p:spPr>
            <a:xfrm>
              <a:off x="1098625"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3" name="pl383"/>
            <p:cNvSpPr/>
            <p:nvPr/>
          </p:nvSpPr>
          <p:spPr>
            <a:xfrm>
              <a:off x="1277994"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4" name="pl384"/>
            <p:cNvSpPr/>
            <p:nvPr/>
          </p:nvSpPr>
          <p:spPr>
            <a:xfrm>
              <a:off x="1457363"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5" name="pl385"/>
            <p:cNvSpPr/>
            <p:nvPr/>
          </p:nvSpPr>
          <p:spPr>
            <a:xfrm>
              <a:off x="1636732"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6" name="pl386"/>
            <p:cNvSpPr/>
            <p:nvPr/>
          </p:nvSpPr>
          <p:spPr>
            <a:xfrm>
              <a:off x="739887" y="3745886"/>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387" name="pl387"/>
            <p:cNvSpPr/>
            <p:nvPr/>
          </p:nvSpPr>
          <p:spPr>
            <a:xfrm>
              <a:off x="739887" y="3714360"/>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40651" cap="flat">
              <a:solidFill>
                <a:srgbClr val="BEBEBE">
                  <a:alpha val="69803"/>
                </a:srgbClr>
              </a:solidFill>
              <a:prstDash val="solid"/>
              <a:round/>
            </a:ln>
          </p:spPr>
          <p:txBody>
            <a:bodyPr/>
            <a:lstStyle/>
            <a:p/>
          </p:txBody>
        </p:sp>
        <p:sp>
          <p:nvSpPr>
            <p:cNvPr id="388" name="pl388"/>
            <p:cNvSpPr/>
            <p:nvPr/>
          </p:nvSpPr>
          <p:spPr>
            <a:xfrm>
              <a:off x="739887" y="3764802"/>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389" name="pl389"/>
            <p:cNvSpPr/>
            <p:nvPr/>
          </p:nvSpPr>
          <p:spPr>
            <a:xfrm>
              <a:off x="739887" y="3714360"/>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390" name="pl390"/>
            <p:cNvSpPr/>
            <p:nvPr/>
          </p:nvSpPr>
          <p:spPr>
            <a:xfrm>
              <a:off x="739887" y="3726970"/>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391" name="pl391"/>
            <p:cNvSpPr/>
            <p:nvPr/>
          </p:nvSpPr>
          <p:spPr>
            <a:xfrm>
              <a:off x="739887" y="3771107"/>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392" name="pl392"/>
            <p:cNvSpPr/>
            <p:nvPr/>
          </p:nvSpPr>
          <p:spPr>
            <a:xfrm>
              <a:off x="739887" y="3657613"/>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393" name="pl393"/>
            <p:cNvSpPr/>
            <p:nvPr/>
          </p:nvSpPr>
          <p:spPr>
            <a:xfrm>
              <a:off x="739887" y="3771107"/>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394" name="pl394"/>
            <p:cNvSpPr/>
            <p:nvPr/>
          </p:nvSpPr>
          <p:spPr>
            <a:xfrm>
              <a:off x="739887" y="3701749"/>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395" name="pl395"/>
            <p:cNvSpPr/>
            <p:nvPr/>
          </p:nvSpPr>
          <p:spPr>
            <a:xfrm>
              <a:off x="739887" y="3752191"/>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396" name="pl396"/>
            <p:cNvSpPr/>
            <p:nvPr/>
          </p:nvSpPr>
          <p:spPr>
            <a:xfrm>
              <a:off x="739887" y="3758497"/>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397" name="pl397"/>
            <p:cNvSpPr/>
            <p:nvPr/>
          </p:nvSpPr>
          <p:spPr>
            <a:xfrm>
              <a:off x="739887" y="3733276"/>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398" name="pl398"/>
            <p:cNvSpPr/>
            <p:nvPr/>
          </p:nvSpPr>
          <p:spPr>
            <a:xfrm>
              <a:off x="739887" y="3745886"/>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99" name="pl399"/>
            <p:cNvSpPr/>
            <p:nvPr/>
          </p:nvSpPr>
          <p:spPr>
            <a:xfrm>
              <a:off x="739887" y="3726970"/>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00" name="pl400"/>
            <p:cNvSpPr/>
            <p:nvPr/>
          </p:nvSpPr>
          <p:spPr>
            <a:xfrm>
              <a:off x="739887" y="3714360"/>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01" name="pl401"/>
            <p:cNvSpPr/>
            <p:nvPr/>
          </p:nvSpPr>
          <p:spPr>
            <a:xfrm>
              <a:off x="739887" y="3670223"/>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402" name="pl402"/>
            <p:cNvSpPr/>
            <p:nvPr/>
          </p:nvSpPr>
          <p:spPr>
            <a:xfrm>
              <a:off x="739887" y="3714360"/>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403" name="pl403"/>
            <p:cNvSpPr/>
            <p:nvPr/>
          </p:nvSpPr>
          <p:spPr>
            <a:xfrm>
              <a:off x="739887" y="3752191"/>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4" name="pl404"/>
            <p:cNvSpPr/>
            <p:nvPr/>
          </p:nvSpPr>
          <p:spPr>
            <a:xfrm>
              <a:off x="739887" y="3733276"/>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405" name="pl405"/>
            <p:cNvSpPr/>
            <p:nvPr/>
          </p:nvSpPr>
          <p:spPr>
            <a:xfrm>
              <a:off x="739887" y="3739581"/>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06" name="pl406"/>
            <p:cNvSpPr/>
            <p:nvPr/>
          </p:nvSpPr>
          <p:spPr>
            <a:xfrm>
              <a:off x="739887" y="3714360"/>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407" name="pl407"/>
            <p:cNvSpPr/>
            <p:nvPr/>
          </p:nvSpPr>
          <p:spPr>
            <a:xfrm>
              <a:off x="739887" y="376480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8" name="pl408"/>
            <p:cNvSpPr/>
            <p:nvPr/>
          </p:nvSpPr>
          <p:spPr>
            <a:xfrm>
              <a:off x="739887" y="375849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9" name="pl409"/>
            <p:cNvSpPr/>
            <p:nvPr/>
          </p:nvSpPr>
          <p:spPr>
            <a:xfrm>
              <a:off x="739887" y="3752191"/>
              <a:ext cx="896845" cy="12610"/>
            </a:xfrm>
            <a:custGeom>
              <a:avLst/>
              <a:pathLst>
                <a:path w="896845" h="12610">
                  <a:moveTo>
                    <a:pt x="0" y="12610"/>
                  </a:moveTo>
                  <a:lnTo>
                    <a:pt x="179369" y="12610"/>
                  </a:lnTo>
                  <a:lnTo>
                    <a:pt x="358738" y="1261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0" name="pl410"/>
            <p:cNvSpPr/>
            <p:nvPr/>
          </p:nvSpPr>
          <p:spPr>
            <a:xfrm>
              <a:off x="739887" y="377110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1" name="pl411"/>
            <p:cNvSpPr/>
            <p:nvPr/>
          </p:nvSpPr>
          <p:spPr>
            <a:xfrm>
              <a:off x="739887" y="3739581"/>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12" name="pl412"/>
            <p:cNvSpPr/>
            <p:nvPr/>
          </p:nvSpPr>
          <p:spPr>
            <a:xfrm>
              <a:off x="739887" y="3720665"/>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13" name="pl413"/>
            <p:cNvSpPr/>
            <p:nvPr/>
          </p:nvSpPr>
          <p:spPr>
            <a:xfrm>
              <a:off x="739887" y="3764802"/>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14" name="pl414"/>
            <p:cNvSpPr/>
            <p:nvPr/>
          </p:nvSpPr>
          <p:spPr>
            <a:xfrm>
              <a:off x="739887" y="3745886"/>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415" name="pl415"/>
            <p:cNvSpPr/>
            <p:nvPr/>
          </p:nvSpPr>
          <p:spPr>
            <a:xfrm>
              <a:off x="739887" y="3739581"/>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416" name="pl416"/>
            <p:cNvSpPr/>
            <p:nvPr/>
          </p:nvSpPr>
          <p:spPr>
            <a:xfrm>
              <a:off x="739887" y="3739581"/>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417" name="pl417"/>
            <p:cNvSpPr/>
            <p:nvPr/>
          </p:nvSpPr>
          <p:spPr>
            <a:xfrm>
              <a:off x="739887" y="3752191"/>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418" name="pl418"/>
            <p:cNvSpPr/>
            <p:nvPr/>
          </p:nvSpPr>
          <p:spPr>
            <a:xfrm>
              <a:off x="739887" y="3733276"/>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19" name="pl419"/>
            <p:cNvSpPr/>
            <p:nvPr/>
          </p:nvSpPr>
          <p:spPr>
            <a:xfrm>
              <a:off x="739887" y="377110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0" name="pl420"/>
            <p:cNvSpPr/>
            <p:nvPr/>
          </p:nvSpPr>
          <p:spPr>
            <a:xfrm>
              <a:off x="739887" y="3714360"/>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421" name="pl421"/>
            <p:cNvSpPr/>
            <p:nvPr/>
          </p:nvSpPr>
          <p:spPr>
            <a:xfrm>
              <a:off x="739887" y="370174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2" name="pl422"/>
            <p:cNvSpPr/>
            <p:nvPr/>
          </p:nvSpPr>
          <p:spPr>
            <a:xfrm>
              <a:off x="739887" y="3745886"/>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423" name="pl423"/>
            <p:cNvSpPr/>
            <p:nvPr/>
          </p:nvSpPr>
          <p:spPr>
            <a:xfrm>
              <a:off x="739887" y="3720665"/>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424" name="pl424"/>
            <p:cNvSpPr/>
            <p:nvPr/>
          </p:nvSpPr>
          <p:spPr>
            <a:xfrm>
              <a:off x="739887" y="3745886"/>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425" name="pl425"/>
            <p:cNvSpPr/>
            <p:nvPr/>
          </p:nvSpPr>
          <p:spPr>
            <a:xfrm>
              <a:off x="739887" y="3752191"/>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426" name="pl426"/>
            <p:cNvSpPr/>
            <p:nvPr/>
          </p:nvSpPr>
          <p:spPr>
            <a:xfrm>
              <a:off x="739887" y="3758497"/>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427" name="pl427"/>
            <p:cNvSpPr/>
            <p:nvPr/>
          </p:nvSpPr>
          <p:spPr>
            <a:xfrm>
              <a:off x="739887" y="3714360"/>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428" name="pl428"/>
            <p:cNvSpPr/>
            <p:nvPr/>
          </p:nvSpPr>
          <p:spPr>
            <a:xfrm>
              <a:off x="739887" y="3682834"/>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429" name="pl429"/>
            <p:cNvSpPr/>
            <p:nvPr/>
          </p:nvSpPr>
          <p:spPr>
            <a:xfrm>
              <a:off x="739887" y="3720665"/>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0" name="pl430"/>
            <p:cNvSpPr/>
            <p:nvPr/>
          </p:nvSpPr>
          <p:spPr>
            <a:xfrm>
              <a:off x="739887" y="3764802"/>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1" name="pl431"/>
            <p:cNvSpPr/>
            <p:nvPr/>
          </p:nvSpPr>
          <p:spPr>
            <a:xfrm>
              <a:off x="739887" y="3733276"/>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432" name="pl432"/>
            <p:cNvSpPr/>
            <p:nvPr/>
          </p:nvSpPr>
          <p:spPr>
            <a:xfrm>
              <a:off x="739887" y="3764802"/>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33" name="pl433"/>
            <p:cNvSpPr/>
            <p:nvPr/>
          </p:nvSpPr>
          <p:spPr>
            <a:xfrm>
              <a:off x="739887" y="3701749"/>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434" name="pl434"/>
            <p:cNvSpPr/>
            <p:nvPr/>
          </p:nvSpPr>
          <p:spPr>
            <a:xfrm>
              <a:off x="739887" y="3771107"/>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5" name="pl435"/>
            <p:cNvSpPr/>
            <p:nvPr/>
          </p:nvSpPr>
          <p:spPr>
            <a:xfrm>
              <a:off x="739887" y="3745886"/>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436" name="pl436"/>
            <p:cNvSpPr/>
            <p:nvPr/>
          </p:nvSpPr>
          <p:spPr>
            <a:xfrm>
              <a:off x="739887" y="3739581"/>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437" name="pl437"/>
            <p:cNvSpPr/>
            <p:nvPr/>
          </p:nvSpPr>
          <p:spPr>
            <a:xfrm>
              <a:off x="739887" y="3764802"/>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438" name="pl438"/>
            <p:cNvSpPr/>
            <p:nvPr/>
          </p:nvSpPr>
          <p:spPr>
            <a:xfrm>
              <a:off x="739887" y="3739581"/>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439" name="pl439"/>
            <p:cNvSpPr/>
            <p:nvPr/>
          </p:nvSpPr>
          <p:spPr>
            <a:xfrm>
              <a:off x="739887" y="3752191"/>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440" name="pl440"/>
            <p:cNvSpPr/>
            <p:nvPr/>
          </p:nvSpPr>
          <p:spPr>
            <a:xfrm>
              <a:off x="739887" y="3752191"/>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441" name="pl441"/>
            <p:cNvSpPr/>
            <p:nvPr/>
          </p:nvSpPr>
          <p:spPr>
            <a:xfrm>
              <a:off x="739887" y="3745886"/>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442" name="pl442"/>
            <p:cNvSpPr/>
            <p:nvPr/>
          </p:nvSpPr>
          <p:spPr>
            <a:xfrm>
              <a:off x="739887" y="3758497"/>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443" name="pl443"/>
            <p:cNvSpPr/>
            <p:nvPr/>
          </p:nvSpPr>
          <p:spPr>
            <a:xfrm>
              <a:off x="739887" y="3745886"/>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444" name="pl444"/>
            <p:cNvSpPr/>
            <p:nvPr/>
          </p:nvSpPr>
          <p:spPr>
            <a:xfrm>
              <a:off x="739887" y="3752191"/>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445" name="pl445"/>
            <p:cNvSpPr/>
            <p:nvPr/>
          </p:nvSpPr>
          <p:spPr>
            <a:xfrm>
              <a:off x="739887" y="3714360"/>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446" name="pl446"/>
            <p:cNvSpPr/>
            <p:nvPr/>
          </p:nvSpPr>
          <p:spPr>
            <a:xfrm>
              <a:off x="739887" y="3771107"/>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447" name="pl447"/>
            <p:cNvSpPr/>
            <p:nvPr/>
          </p:nvSpPr>
          <p:spPr>
            <a:xfrm>
              <a:off x="739887" y="3726970"/>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48" name="pl448"/>
            <p:cNvSpPr/>
            <p:nvPr/>
          </p:nvSpPr>
          <p:spPr>
            <a:xfrm>
              <a:off x="739887" y="3726970"/>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449" name="pl449"/>
            <p:cNvSpPr/>
            <p:nvPr/>
          </p:nvSpPr>
          <p:spPr>
            <a:xfrm>
              <a:off x="739887" y="3739581"/>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450" name="pl450"/>
            <p:cNvSpPr/>
            <p:nvPr/>
          </p:nvSpPr>
          <p:spPr>
            <a:xfrm>
              <a:off x="739887" y="3745886"/>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451" name="pl451"/>
            <p:cNvSpPr/>
            <p:nvPr/>
          </p:nvSpPr>
          <p:spPr>
            <a:xfrm>
              <a:off x="739887" y="3714360"/>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40651" cap="flat">
              <a:solidFill>
                <a:srgbClr val="000000">
                  <a:alpha val="100000"/>
                </a:srgbClr>
              </a:solidFill>
              <a:prstDash val="solid"/>
              <a:round/>
            </a:ln>
          </p:spPr>
          <p:txBody>
            <a:bodyPr/>
            <a:lstStyle/>
            <a:p/>
          </p:txBody>
        </p:sp>
        <p:sp>
          <p:nvSpPr>
            <p:cNvPr id="452" name="pl452"/>
            <p:cNvSpPr/>
            <p:nvPr/>
          </p:nvSpPr>
          <p:spPr>
            <a:xfrm>
              <a:off x="739887" y="3714360"/>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00BECE">
                  <a:alpha val="100000"/>
                </a:srgbClr>
              </a:solidFill>
              <a:prstDash val="solid"/>
              <a:round/>
            </a:ln>
          </p:spPr>
          <p:txBody>
            <a:bodyPr/>
            <a:lstStyle/>
            <a:p/>
          </p:txBody>
        </p:sp>
        <p:sp>
          <p:nvSpPr>
            <p:cNvPr id="453" name="pl453"/>
            <p:cNvSpPr/>
            <p:nvPr/>
          </p:nvSpPr>
          <p:spPr>
            <a:xfrm>
              <a:off x="695044" y="3771107"/>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54" name="tx454"/>
            <p:cNvSpPr/>
            <p:nvPr/>
          </p:nvSpPr>
          <p:spPr>
            <a:xfrm>
              <a:off x="709742" y="3587541"/>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55" name="tx455"/>
            <p:cNvSpPr/>
            <p:nvPr/>
          </p:nvSpPr>
          <p:spPr>
            <a:xfrm>
              <a:off x="889111" y="359522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56" name="tx456"/>
            <p:cNvSpPr/>
            <p:nvPr/>
          </p:nvSpPr>
          <p:spPr>
            <a:xfrm>
              <a:off x="1068480" y="3582929"/>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457" name="tx457"/>
            <p:cNvSpPr/>
            <p:nvPr/>
          </p:nvSpPr>
          <p:spPr>
            <a:xfrm>
              <a:off x="1247849" y="354976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458" name="tx458"/>
            <p:cNvSpPr/>
            <p:nvPr/>
          </p:nvSpPr>
          <p:spPr>
            <a:xfrm>
              <a:off x="1427218" y="3587541"/>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59" name="tx459"/>
            <p:cNvSpPr/>
            <p:nvPr/>
          </p:nvSpPr>
          <p:spPr>
            <a:xfrm>
              <a:off x="1606587" y="3582929"/>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460" name="rc460"/>
            <p:cNvSpPr/>
            <p:nvPr/>
          </p:nvSpPr>
          <p:spPr>
            <a:xfrm>
              <a:off x="695044" y="4135320"/>
              <a:ext cx="986530" cy="367596"/>
            </a:xfrm>
            <a:prstGeom prst="rect">
              <a:avLst/>
            </a:prstGeom>
            <a:solidFill>
              <a:srgbClr val="EBEBEB">
                <a:alpha val="100000"/>
              </a:srgbClr>
            </a:solidFill>
          </p:spPr>
          <p:txBody>
            <a:bodyPr/>
            <a:lstStyle/>
            <a:p/>
          </p:txBody>
        </p:sp>
        <p:sp>
          <p:nvSpPr>
            <p:cNvPr id="461" name="pl461"/>
            <p:cNvSpPr/>
            <p:nvPr/>
          </p:nvSpPr>
          <p:spPr>
            <a:xfrm>
              <a:off x="695044" y="450197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62" name="pl462"/>
            <p:cNvSpPr/>
            <p:nvPr/>
          </p:nvSpPr>
          <p:spPr>
            <a:xfrm>
              <a:off x="695044" y="434434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63" name="pl463"/>
            <p:cNvSpPr/>
            <p:nvPr/>
          </p:nvSpPr>
          <p:spPr>
            <a:xfrm>
              <a:off x="695044" y="418670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64" name="pl464"/>
            <p:cNvSpPr/>
            <p:nvPr/>
          </p:nvSpPr>
          <p:spPr>
            <a:xfrm>
              <a:off x="829571"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5" name="pl465"/>
            <p:cNvSpPr/>
            <p:nvPr/>
          </p:nvSpPr>
          <p:spPr>
            <a:xfrm>
              <a:off x="1008940"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6" name="pl466"/>
            <p:cNvSpPr/>
            <p:nvPr/>
          </p:nvSpPr>
          <p:spPr>
            <a:xfrm>
              <a:off x="1188309"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7" name="pl467"/>
            <p:cNvSpPr/>
            <p:nvPr/>
          </p:nvSpPr>
          <p:spPr>
            <a:xfrm>
              <a:off x="1367679"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8" name="pl468"/>
            <p:cNvSpPr/>
            <p:nvPr/>
          </p:nvSpPr>
          <p:spPr>
            <a:xfrm>
              <a:off x="1547048"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9" name="pl469"/>
            <p:cNvSpPr/>
            <p:nvPr/>
          </p:nvSpPr>
          <p:spPr>
            <a:xfrm>
              <a:off x="695044" y="442315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70" name="pl470"/>
            <p:cNvSpPr/>
            <p:nvPr/>
          </p:nvSpPr>
          <p:spPr>
            <a:xfrm>
              <a:off x="695044" y="426552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71" name="pl471"/>
            <p:cNvSpPr/>
            <p:nvPr/>
          </p:nvSpPr>
          <p:spPr>
            <a:xfrm>
              <a:off x="739887"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2" name="pl472"/>
            <p:cNvSpPr/>
            <p:nvPr/>
          </p:nvSpPr>
          <p:spPr>
            <a:xfrm>
              <a:off x="919256"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3" name="pl473"/>
            <p:cNvSpPr/>
            <p:nvPr/>
          </p:nvSpPr>
          <p:spPr>
            <a:xfrm>
              <a:off x="1098625"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4" name="pl474"/>
            <p:cNvSpPr/>
            <p:nvPr/>
          </p:nvSpPr>
          <p:spPr>
            <a:xfrm>
              <a:off x="1277994"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5" name="pl475"/>
            <p:cNvSpPr/>
            <p:nvPr/>
          </p:nvSpPr>
          <p:spPr>
            <a:xfrm>
              <a:off x="1457363"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6" name="pl476"/>
            <p:cNvSpPr/>
            <p:nvPr/>
          </p:nvSpPr>
          <p:spPr>
            <a:xfrm>
              <a:off x="1636732"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7" name="pl477"/>
            <p:cNvSpPr/>
            <p:nvPr/>
          </p:nvSpPr>
          <p:spPr>
            <a:xfrm>
              <a:off x="739887" y="4397934"/>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478" name="pl478"/>
            <p:cNvSpPr/>
            <p:nvPr/>
          </p:nvSpPr>
          <p:spPr>
            <a:xfrm>
              <a:off x="739887" y="4334882"/>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40651" cap="flat">
              <a:solidFill>
                <a:srgbClr val="BEBEBE">
                  <a:alpha val="69803"/>
                </a:srgbClr>
              </a:solidFill>
              <a:prstDash val="solid"/>
              <a:round/>
            </a:ln>
          </p:spPr>
          <p:txBody>
            <a:bodyPr/>
            <a:lstStyle/>
            <a:p/>
          </p:txBody>
        </p:sp>
        <p:sp>
          <p:nvSpPr>
            <p:cNvPr id="479" name="pl479"/>
            <p:cNvSpPr/>
            <p:nvPr/>
          </p:nvSpPr>
          <p:spPr>
            <a:xfrm>
              <a:off x="739887" y="4416850"/>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480" name="pl480"/>
            <p:cNvSpPr/>
            <p:nvPr/>
          </p:nvSpPr>
          <p:spPr>
            <a:xfrm>
              <a:off x="739887" y="4366408"/>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481" name="pl481"/>
            <p:cNvSpPr/>
            <p:nvPr/>
          </p:nvSpPr>
          <p:spPr>
            <a:xfrm>
              <a:off x="739887" y="4379019"/>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482" name="pl482"/>
            <p:cNvSpPr/>
            <p:nvPr/>
          </p:nvSpPr>
          <p:spPr>
            <a:xfrm>
              <a:off x="739887" y="4423155"/>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483" name="pl483"/>
            <p:cNvSpPr/>
            <p:nvPr/>
          </p:nvSpPr>
          <p:spPr>
            <a:xfrm>
              <a:off x="739887" y="4309661"/>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484" name="pl484"/>
            <p:cNvSpPr/>
            <p:nvPr/>
          </p:nvSpPr>
          <p:spPr>
            <a:xfrm>
              <a:off x="739887" y="4423155"/>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485" name="pl485"/>
            <p:cNvSpPr/>
            <p:nvPr/>
          </p:nvSpPr>
          <p:spPr>
            <a:xfrm>
              <a:off x="739887" y="4353797"/>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486" name="pl486"/>
            <p:cNvSpPr/>
            <p:nvPr/>
          </p:nvSpPr>
          <p:spPr>
            <a:xfrm>
              <a:off x="739887" y="4404240"/>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487" name="pl487"/>
            <p:cNvSpPr/>
            <p:nvPr/>
          </p:nvSpPr>
          <p:spPr>
            <a:xfrm>
              <a:off x="739887" y="4410545"/>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488" name="pl488"/>
            <p:cNvSpPr/>
            <p:nvPr/>
          </p:nvSpPr>
          <p:spPr>
            <a:xfrm>
              <a:off x="739887" y="4385324"/>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489" name="pl489"/>
            <p:cNvSpPr/>
            <p:nvPr/>
          </p:nvSpPr>
          <p:spPr>
            <a:xfrm>
              <a:off x="739887" y="4397934"/>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90" name="pl490"/>
            <p:cNvSpPr/>
            <p:nvPr/>
          </p:nvSpPr>
          <p:spPr>
            <a:xfrm>
              <a:off x="739887" y="4379019"/>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91" name="pl491"/>
            <p:cNvSpPr/>
            <p:nvPr/>
          </p:nvSpPr>
          <p:spPr>
            <a:xfrm>
              <a:off x="739887" y="4366408"/>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92" name="pl492"/>
            <p:cNvSpPr/>
            <p:nvPr/>
          </p:nvSpPr>
          <p:spPr>
            <a:xfrm>
              <a:off x="739887" y="4322271"/>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493" name="pl493"/>
            <p:cNvSpPr/>
            <p:nvPr/>
          </p:nvSpPr>
          <p:spPr>
            <a:xfrm>
              <a:off x="739887" y="4366408"/>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494" name="pl494"/>
            <p:cNvSpPr/>
            <p:nvPr/>
          </p:nvSpPr>
          <p:spPr>
            <a:xfrm>
              <a:off x="739887" y="4404240"/>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5" name="pl495"/>
            <p:cNvSpPr/>
            <p:nvPr/>
          </p:nvSpPr>
          <p:spPr>
            <a:xfrm>
              <a:off x="739887" y="4385324"/>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496" name="pl496"/>
            <p:cNvSpPr/>
            <p:nvPr/>
          </p:nvSpPr>
          <p:spPr>
            <a:xfrm>
              <a:off x="739887" y="4391629"/>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97" name="pl497"/>
            <p:cNvSpPr/>
            <p:nvPr/>
          </p:nvSpPr>
          <p:spPr>
            <a:xfrm>
              <a:off x="739887" y="4366408"/>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498" name="pl498"/>
            <p:cNvSpPr/>
            <p:nvPr/>
          </p:nvSpPr>
          <p:spPr>
            <a:xfrm>
              <a:off x="739887" y="441685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9" name="pl499"/>
            <p:cNvSpPr/>
            <p:nvPr/>
          </p:nvSpPr>
          <p:spPr>
            <a:xfrm>
              <a:off x="739887" y="441054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0" name="pl500"/>
            <p:cNvSpPr/>
            <p:nvPr/>
          </p:nvSpPr>
          <p:spPr>
            <a:xfrm>
              <a:off x="739887" y="4404240"/>
              <a:ext cx="896845" cy="12610"/>
            </a:xfrm>
            <a:custGeom>
              <a:avLst/>
              <a:pathLst>
                <a:path w="896845" h="12610">
                  <a:moveTo>
                    <a:pt x="0" y="12610"/>
                  </a:moveTo>
                  <a:lnTo>
                    <a:pt x="179369" y="12610"/>
                  </a:lnTo>
                  <a:lnTo>
                    <a:pt x="358738" y="1261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1" name="pl501"/>
            <p:cNvSpPr/>
            <p:nvPr/>
          </p:nvSpPr>
          <p:spPr>
            <a:xfrm>
              <a:off x="739887" y="442315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2" name="pl502"/>
            <p:cNvSpPr/>
            <p:nvPr/>
          </p:nvSpPr>
          <p:spPr>
            <a:xfrm>
              <a:off x="739887" y="4391629"/>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503" name="pl503"/>
            <p:cNvSpPr/>
            <p:nvPr/>
          </p:nvSpPr>
          <p:spPr>
            <a:xfrm>
              <a:off x="739887" y="4372713"/>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504" name="pl504"/>
            <p:cNvSpPr/>
            <p:nvPr/>
          </p:nvSpPr>
          <p:spPr>
            <a:xfrm>
              <a:off x="739887" y="4416850"/>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505" name="pl505"/>
            <p:cNvSpPr/>
            <p:nvPr/>
          </p:nvSpPr>
          <p:spPr>
            <a:xfrm>
              <a:off x="739887" y="4397934"/>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506" name="pl506"/>
            <p:cNvSpPr/>
            <p:nvPr/>
          </p:nvSpPr>
          <p:spPr>
            <a:xfrm>
              <a:off x="739887" y="4391629"/>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507" name="pl507"/>
            <p:cNvSpPr/>
            <p:nvPr/>
          </p:nvSpPr>
          <p:spPr>
            <a:xfrm>
              <a:off x="739887" y="4391629"/>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508" name="pl508"/>
            <p:cNvSpPr/>
            <p:nvPr/>
          </p:nvSpPr>
          <p:spPr>
            <a:xfrm>
              <a:off x="739887" y="4404240"/>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509" name="pl509"/>
            <p:cNvSpPr/>
            <p:nvPr/>
          </p:nvSpPr>
          <p:spPr>
            <a:xfrm>
              <a:off x="739887" y="4385324"/>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510" name="pl510"/>
            <p:cNvSpPr/>
            <p:nvPr/>
          </p:nvSpPr>
          <p:spPr>
            <a:xfrm>
              <a:off x="739887" y="442315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1" name="pl511"/>
            <p:cNvSpPr/>
            <p:nvPr/>
          </p:nvSpPr>
          <p:spPr>
            <a:xfrm>
              <a:off x="739887" y="4366408"/>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512" name="pl512"/>
            <p:cNvSpPr/>
            <p:nvPr/>
          </p:nvSpPr>
          <p:spPr>
            <a:xfrm>
              <a:off x="739887" y="435379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3" name="pl513"/>
            <p:cNvSpPr/>
            <p:nvPr/>
          </p:nvSpPr>
          <p:spPr>
            <a:xfrm>
              <a:off x="739887" y="4397934"/>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514" name="pl514"/>
            <p:cNvSpPr/>
            <p:nvPr/>
          </p:nvSpPr>
          <p:spPr>
            <a:xfrm>
              <a:off x="739887" y="4372713"/>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515" name="pl515"/>
            <p:cNvSpPr/>
            <p:nvPr/>
          </p:nvSpPr>
          <p:spPr>
            <a:xfrm>
              <a:off x="739887" y="4397934"/>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516" name="pl516"/>
            <p:cNvSpPr/>
            <p:nvPr/>
          </p:nvSpPr>
          <p:spPr>
            <a:xfrm>
              <a:off x="739887" y="4404240"/>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517" name="pl517"/>
            <p:cNvSpPr/>
            <p:nvPr/>
          </p:nvSpPr>
          <p:spPr>
            <a:xfrm>
              <a:off x="739887" y="4410545"/>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518" name="pl518"/>
            <p:cNvSpPr/>
            <p:nvPr/>
          </p:nvSpPr>
          <p:spPr>
            <a:xfrm>
              <a:off x="739887" y="4366408"/>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519" name="pl519"/>
            <p:cNvSpPr/>
            <p:nvPr/>
          </p:nvSpPr>
          <p:spPr>
            <a:xfrm>
              <a:off x="739887" y="4334882"/>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520" name="pl520"/>
            <p:cNvSpPr/>
            <p:nvPr/>
          </p:nvSpPr>
          <p:spPr>
            <a:xfrm>
              <a:off x="739887" y="4372713"/>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1" name="pl521"/>
            <p:cNvSpPr/>
            <p:nvPr/>
          </p:nvSpPr>
          <p:spPr>
            <a:xfrm>
              <a:off x="739887" y="4416850"/>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2" name="pl522"/>
            <p:cNvSpPr/>
            <p:nvPr/>
          </p:nvSpPr>
          <p:spPr>
            <a:xfrm>
              <a:off x="739887" y="4385324"/>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523" name="pl523"/>
            <p:cNvSpPr/>
            <p:nvPr/>
          </p:nvSpPr>
          <p:spPr>
            <a:xfrm>
              <a:off x="739887" y="4416850"/>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524" name="pl524"/>
            <p:cNvSpPr/>
            <p:nvPr/>
          </p:nvSpPr>
          <p:spPr>
            <a:xfrm>
              <a:off x="739887" y="4353797"/>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525" name="pl525"/>
            <p:cNvSpPr/>
            <p:nvPr/>
          </p:nvSpPr>
          <p:spPr>
            <a:xfrm>
              <a:off x="739887" y="4423155"/>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6" name="pl526"/>
            <p:cNvSpPr/>
            <p:nvPr/>
          </p:nvSpPr>
          <p:spPr>
            <a:xfrm>
              <a:off x="739887" y="4397934"/>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527" name="pl527"/>
            <p:cNvSpPr/>
            <p:nvPr/>
          </p:nvSpPr>
          <p:spPr>
            <a:xfrm>
              <a:off x="739887" y="4391629"/>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528" name="pl528"/>
            <p:cNvSpPr/>
            <p:nvPr/>
          </p:nvSpPr>
          <p:spPr>
            <a:xfrm>
              <a:off x="739887" y="4416850"/>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529" name="pl529"/>
            <p:cNvSpPr/>
            <p:nvPr/>
          </p:nvSpPr>
          <p:spPr>
            <a:xfrm>
              <a:off x="739887" y="4391629"/>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530" name="pl530"/>
            <p:cNvSpPr/>
            <p:nvPr/>
          </p:nvSpPr>
          <p:spPr>
            <a:xfrm>
              <a:off x="739887" y="4404240"/>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531" name="pl531"/>
            <p:cNvSpPr/>
            <p:nvPr/>
          </p:nvSpPr>
          <p:spPr>
            <a:xfrm>
              <a:off x="739887" y="4404240"/>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532" name="pl532"/>
            <p:cNvSpPr/>
            <p:nvPr/>
          </p:nvSpPr>
          <p:spPr>
            <a:xfrm>
              <a:off x="739887" y="4397934"/>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533" name="pl533"/>
            <p:cNvSpPr/>
            <p:nvPr/>
          </p:nvSpPr>
          <p:spPr>
            <a:xfrm>
              <a:off x="739887" y="4410545"/>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534" name="pl534"/>
            <p:cNvSpPr/>
            <p:nvPr/>
          </p:nvSpPr>
          <p:spPr>
            <a:xfrm>
              <a:off x="739887" y="4397934"/>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535" name="pl535"/>
            <p:cNvSpPr/>
            <p:nvPr/>
          </p:nvSpPr>
          <p:spPr>
            <a:xfrm>
              <a:off x="739887" y="4404240"/>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536" name="pl536"/>
            <p:cNvSpPr/>
            <p:nvPr/>
          </p:nvSpPr>
          <p:spPr>
            <a:xfrm>
              <a:off x="739887" y="4366408"/>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537" name="pl537"/>
            <p:cNvSpPr/>
            <p:nvPr/>
          </p:nvSpPr>
          <p:spPr>
            <a:xfrm>
              <a:off x="739887" y="4423155"/>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538" name="pl538"/>
            <p:cNvSpPr/>
            <p:nvPr/>
          </p:nvSpPr>
          <p:spPr>
            <a:xfrm>
              <a:off x="739887" y="4379019"/>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539" name="pl539"/>
            <p:cNvSpPr/>
            <p:nvPr/>
          </p:nvSpPr>
          <p:spPr>
            <a:xfrm>
              <a:off x="739887" y="4379019"/>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540" name="pl540"/>
            <p:cNvSpPr/>
            <p:nvPr/>
          </p:nvSpPr>
          <p:spPr>
            <a:xfrm>
              <a:off x="739887" y="4391629"/>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541" name="pl541"/>
            <p:cNvSpPr/>
            <p:nvPr/>
          </p:nvSpPr>
          <p:spPr>
            <a:xfrm>
              <a:off x="739887" y="4397934"/>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542" name="pl542"/>
            <p:cNvSpPr/>
            <p:nvPr/>
          </p:nvSpPr>
          <p:spPr>
            <a:xfrm>
              <a:off x="739887" y="4334882"/>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40651" cap="flat">
              <a:solidFill>
                <a:srgbClr val="000000">
                  <a:alpha val="100000"/>
                </a:srgbClr>
              </a:solidFill>
              <a:prstDash val="solid"/>
              <a:round/>
            </a:ln>
          </p:spPr>
          <p:txBody>
            <a:bodyPr/>
            <a:lstStyle/>
            <a:p/>
          </p:txBody>
        </p:sp>
        <p:sp>
          <p:nvSpPr>
            <p:cNvPr id="543" name="pl543"/>
            <p:cNvSpPr/>
            <p:nvPr/>
          </p:nvSpPr>
          <p:spPr>
            <a:xfrm>
              <a:off x="739887" y="4334882"/>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1DA3FF">
                  <a:alpha val="100000"/>
                </a:srgbClr>
              </a:solidFill>
              <a:prstDash val="solid"/>
              <a:round/>
            </a:ln>
          </p:spPr>
          <p:txBody>
            <a:bodyPr/>
            <a:lstStyle/>
            <a:p/>
          </p:txBody>
        </p:sp>
        <p:sp>
          <p:nvSpPr>
            <p:cNvPr id="544" name="pl544"/>
            <p:cNvSpPr/>
            <p:nvPr/>
          </p:nvSpPr>
          <p:spPr>
            <a:xfrm>
              <a:off x="695044" y="4423155"/>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545" name="tx545"/>
            <p:cNvSpPr/>
            <p:nvPr/>
          </p:nvSpPr>
          <p:spPr>
            <a:xfrm>
              <a:off x="691692" y="4266186"/>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546" name="tx546"/>
            <p:cNvSpPr/>
            <p:nvPr/>
          </p:nvSpPr>
          <p:spPr>
            <a:xfrm>
              <a:off x="889111" y="42585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547" name="tx547"/>
            <p:cNvSpPr/>
            <p:nvPr/>
          </p:nvSpPr>
          <p:spPr>
            <a:xfrm>
              <a:off x="1038335" y="4171607"/>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a:t>
              </a:r>
            </a:p>
          </p:txBody>
        </p:sp>
        <p:sp>
          <p:nvSpPr>
            <p:cNvPr id="548" name="tx548"/>
            <p:cNvSpPr/>
            <p:nvPr/>
          </p:nvSpPr>
          <p:spPr>
            <a:xfrm>
              <a:off x="1247849" y="422072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549" name="tx549"/>
            <p:cNvSpPr/>
            <p:nvPr/>
          </p:nvSpPr>
          <p:spPr>
            <a:xfrm>
              <a:off x="1397073" y="4190523"/>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550" name="tx550"/>
            <p:cNvSpPr/>
            <p:nvPr/>
          </p:nvSpPr>
          <p:spPr>
            <a:xfrm>
              <a:off x="1576443" y="4190523"/>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551" name="rc551"/>
            <p:cNvSpPr/>
            <p:nvPr/>
          </p:nvSpPr>
          <p:spPr>
            <a:xfrm>
              <a:off x="695044" y="4787368"/>
              <a:ext cx="986530" cy="367596"/>
            </a:xfrm>
            <a:prstGeom prst="rect">
              <a:avLst/>
            </a:prstGeom>
            <a:solidFill>
              <a:srgbClr val="EBEBEB">
                <a:alpha val="100000"/>
              </a:srgbClr>
            </a:solidFill>
          </p:spPr>
          <p:txBody>
            <a:bodyPr/>
            <a:lstStyle/>
            <a:p/>
          </p:txBody>
        </p:sp>
        <p:sp>
          <p:nvSpPr>
            <p:cNvPr id="552" name="pl552"/>
            <p:cNvSpPr/>
            <p:nvPr/>
          </p:nvSpPr>
          <p:spPr>
            <a:xfrm>
              <a:off x="695044" y="515401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53" name="pl553"/>
            <p:cNvSpPr/>
            <p:nvPr/>
          </p:nvSpPr>
          <p:spPr>
            <a:xfrm>
              <a:off x="695044" y="499638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54" name="pl554"/>
            <p:cNvSpPr/>
            <p:nvPr/>
          </p:nvSpPr>
          <p:spPr>
            <a:xfrm>
              <a:off x="695044" y="483875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55" name="pl555"/>
            <p:cNvSpPr/>
            <p:nvPr/>
          </p:nvSpPr>
          <p:spPr>
            <a:xfrm>
              <a:off x="829571"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56" name="pl556"/>
            <p:cNvSpPr/>
            <p:nvPr/>
          </p:nvSpPr>
          <p:spPr>
            <a:xfrm>
              <a:off x="1008940"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57" name="pl557"/>
            <p:cNvSpPr/>
            <p:nvPr/>
          </p:nvSpPr>
          <p:spPr>
            <a:xfrm>
              <a:off x="1188309"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58" name="pl558"/>
            <p:cNvSpPr/>
            <p:nvPr/>
          </p:nvSpPr>
          <p:spPr>
            <a:xfrm>
              <a:off x="1367679"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59" name="pl559"/>
            <p:cNvSpPr/>
            <p:nvPr/>
          </p:nvSpPr>
          <p:spPr>
            <a:xfrm>
              <a:off x="1547048"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60" name="pl560"/>
            <p:cNvSpPr/>
            <p:nvPr/>
          </p:nvSpPr>
          <p:spPr>
            <a:xfrm>
              <a:off x="695044" y="507520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61" name="pl561"/>
            <p:cNvSpPr/>
            <p:nvPr/>
          </p:nvSpPr>
          <p:spPr>
            <a:xfrm>
              <a:off x="695044" y="491757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62" name="pl562"/>
            <p:cNvSpPr/>
            <p:nvPr/>
          </p:nvSpPr>
          <p:spPr>
            <a:xfrm>
              <a:off x="739887"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63" name="pl563"/>
            <p:cNvSpPr/>
            <p:nvPr/>
          </p:nvSpPr>
          <p:spPr>
            <a:xfrm>
              <a:off x="919256"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64" name="pl564"/>
            <p:cNvSpPr/>
            <p:nvPr/>
          </p:nvSpPr>
          <p:spPr>
            <a:xfrm>
              <a:off x="1098625"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65" name="pl565"/>
            <p:cNvSpPr/>
            <p:nvPr/>
          </p:nvSpPr>
          <p:spPr>
            <a:xfrm>
              <a:off x="1277994"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66" name="pl566"/>
            <p:cNvSpPr/>
            <p:nvPr/>
          </p:nvSpPr>
          <p:spPr>
            <a:xfrm>
              <a:off x="1457363"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67" name="pl567"/>
            <p:cNvSpPr/>
            <p:nvPr/>
          </p:nvSpPr>
          <p:spPr>
            <a:xfrm>
              <a:off x="1636732"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68" name="pl568"/>
            <p:cNvSpPr/>
            <p:nvPr/>
          </p:nvSpPr>
          <p:spPr>
            <a:xfrm>
              <a:off x="739887" y="5049982"/>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569" name="pl569"/>
            <p:cNvSpPr/>
            <p:nvPr/>
          </p:nvSpPr>
          <p:spPr>
            <a:xfrm>
              <a:off x="739887" y="5043677"/>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40651" cap="flat">
              <a:solidFill>
                <a:srgbClr val="BEBEBE">
                  <a:alpha val="69803"/>
                </a:srgbClr>
              </a:solidFill>
              <a:prstDash val="solid"/>
              <a:round/>
            </a:ln>
          </p:spPr>
          <p:txBody>
            <a:bodyPr/>
            <a:lstStyle/>
            <a:p/>
          </p:txBody>
        </p:sp>
        <p:sp>
          <p:nvSpPr>
            <p:cNvPr id="570" name="pl570"/>
            <p:cNvSpPr/>
            <p:nvPr/>
          </p:nvSpPr>
          <p:spPr>
            <a:xfrm>
              <a:off x="739887" y="5068898"/>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571" name="pl571"/>
            <p:cNvSpPr/>
            <p:nvPr/>
          </p:nvSpPr>
          <p:spPr>
            <a:xfrm>
              <a:off x="739887" y="5018456"/>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572" name="pl572"/>
            <p:cNvSpPr/>
            <p:nvPr/>
          </p:nvSpPr>
          <p:spPr>
            <a:xfrm>
              <a:off x="739887" y="5031067"/>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573" name="pl573"/>
            <p:cNvSpPr/>
            <p:nvPr/>
          </p:nvSpPr>
          <p:spPr>
            <a:xfrm>
              <a:off x="739887" y="5075203"/>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574" name="pl574"/>
            <p:cNvSpPr/>
            <p:nvPr/>
          </p:nvSpPr>
          <p:spPr>
            <a:xfrm>
              <a:off x="739887" y="4961709"/>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575" name="pl575"/>
            <p:cNvSpPr/>
            <p:nvPr/>
          </p:nvSpPr>
          <p:spPr>
            <a:xfrm>
              <a:off x="739887" y="5075203"/>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576" name="pl576"/>
            <p:cNvSpPr/>
            <p:nvPr/>
          </p:nvSpPr>
          <p:spPr>
            <a:xfrm>
              <a:off x="739887" y="5005846"/>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577" name="pl577"/>
            <p:cNvSpPr/>
            <p:nvPr/>
          </p:nvSpPr>
          <p:spPr>
            <a:xfrm>
              <a:off x="739887" y="5056288"/>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578" name="pl578"/>
            <p:cNvSpPr/>
            <p:nvPr/>
          </p:nvSpPr>
          <p:spPr>
            <a:xfrm>
              <a:off x="739887" y="5062593"/>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579" name="pl579"/>
            <p:cNvSpPr/>
            <p:nvPr/>
          </p:nvSpPr>
          <p:spPr>
            <a:xfrm>
              <a:off x="739887" y="5037372"/>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580" name="pl580"/>
            <p:cNvSpPr/>
            <p:nvPr/>
          </p:nvSpPr>
          <p:spPr>
            <a:xfrm>
              <a:off x="739887" y="5049982"/>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581" name="pl581"/>
            <p:cNvSpPr/>
            <p:nvPr/>
          </p:nvSpPr>
          <p:spPr>
            <a:xfrm>
              <a:off x="739887" y="5031067"/>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582" name="pl582"/>
            <p:cNvSpPr/>
            <p:nvPr/>
          </p:nvSpPr>
          <p:spPr>
            <a:xfrm>
              <a:off x="739887" y="5018456"/>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583" name="pl583"/>
            <p:cNvSpPr/>
            <p:nvPr/>
          </p:nvSpPr>
          <p:spPr>
            <a:xfrm>
              <a:off x="739887" y="4974319"/>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584" name="pl584"/>
            <p:cNvSpPr/>
            <p:nvPr/>
          </p:nvSpPr>
          <p:spPr>
            <a:xfrm>
              <a:off x="739887" y="5018456"/>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585" name="pl585"/>
            <p:cNvSpPr/>
            <p:nvPr/>
          </p:nvSpPr>
          <p:spPr>
            <a:xfrm>
              <a:off x="739887" y="5056288"/>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86" name="pl586"/>
            <p:cNvSpPr/>
            <p:nvPr/>
          </p:nvSpPr>
          <p:spPr>
            <a:xfrm>
              <a:off x="739887" y="5037372"/>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587" name="pl587"/>
            <p:cNvSpPr/>
            <p:nvPr/>
          </p:nvSpPr>
          <p:spPr>
            <a:xfrm>
              <a:off x="739887" y="5043677"/>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588" name="pl588"/>
            <p:cNvSpPr/>
            <p:nvPr/>
          </p:nvSpPr>
          <p:spPr>
            <a:xfrm>
              <a:off x="739887" y="5018456"/>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589" name="pl589"/>
            <p:cNvSpPr/>
            <p:nvPr/>
          </p:nvSpPr>
          <p:spPr>
            <a:xfrm>
              <a:off x="739887" y="506889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90" name="pl590"/>
            <p:cNvSpPr/>
            <p:nvPr/>
          </p:nvSpPr>
          <p:spPr>
            <a:xfrm>
              <a:off x="739887" y="506259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91" name="pl591"/>
            <p:cNvSpPr/>
            <p:nvPr/>
          </p:nvSpPr>
          <p:spPr>
            <a:xfrm>
              <a:off x="739887" y="5056288"/>
              <a:ext cx="896845" cy="12610"/>
            </a:xfrm>
            <a:custGeom>
              <a:avLst/>
              <a:pathLst>
                <a:path w="896845" h="12610">
                  <a:moveTo>
                    <a:pt x="0" y="12610"/>
                  </a:moveTo>
                  <a:lnTo>
                    <a:pt x="179369" y="12610"/>
                  </a:lnTo>
                  <a:lnTo>
                    <a:pt x="358738" y="1261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92" name="pl592"/>
            <p:cNvSpPr/>
            <p:nvPr/>
          </p:nvSpPr>
          <p:spPr>
            <a:xfrm>
              <a:off x="739887" y="507520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93" name="pl593"/>
            <p:cNvSpPr/>
            <p:nvPr/>
          </p:nvSpPr>
          <p:spPr>
            <a:xfrm>
              <a:off x="739887" y="5043677"/>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594" name="pl594"/>
            <p:cNvSpPr/>
            <p:nvPr/>
          </p:nvSpPr>
          <p:spPr>
            <a:xfrm>
              <a:off x="739887" y="5024761"/>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595" name="pl595"/>
            <p:cNvSpPr/>
            <p:nvPr/>
          </p:nvSpPr>
          <p:spPr>
            <a:xfrm>
              <a:off x="739887" y="5068898"/>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596" name="pl596"/>
            <p:cNvSpPr/>
            <p:nvPr/>
          </p:nvSpPr>
          <p:spPr>
            <a:xfrm>
              <a:off x="739887" y="5049982"/>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597" name="pl597"/>
            <p:cNvSpPr/>
            <p:nvPr/>
          </p:nvSpPr>
          <p:spPr>
            <a:xfrm>
              <a:off x="739887" y="5043677"/>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598" name="pl598"/>
            <p:cNvSpPr/>
            <p:nvPr/>
          </p:nvSpPr>
          <p:spPr>
            <a:xfrm>
              <a:off x="739887" y="5043677"/>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599" name="pl599"/>
            <p:cNvSpPr/>
            <p:nvPr/>
          </p:nvSpPr>
          <p:spPr>
            <a:xfrm>
              <a:off x="739887" y="5056288"/>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600" name="pl600"/>
            <p:cNvSpPr/>
            <p:nvPr/>
          </p:nvSpPr>
          <p:spPr>
            <a:xfrm>
              <a:off x="739887" y="5037372"/>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601" name="pl601"/>
            <p:cNvSpPr/>
            <p:nvPr/>
          </p:nvSpPr>
          <p:spPr>
            <a:xfrm>
              <a:off x="739887" y="507520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02" name="pl602"/>
            <p:cNvSpPr/>
            <p:nvPr/>
          </p:nvSpPr>
          <p:spPr>
            <a:xfrm>
              <a:off x="739887" y="5018456"/>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603" name="pl603"/>
            <p:cNvSpPr/>
            <p:nvPr/>
          </p:nvSpPr>
          <p:spPr>
            <a:xfrm>
              <a:off x="739887" y="500584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04" name="pl604"/>
            <p:cNvSpPr/>
            <p:nvPr/>
          </p:nvSpPr>
          <p:spPr>
            <a:xfrm>
              <a:off x="739887" y="5049982"/>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605" name="pl605"/>
            <p:cNvSpPr/>
            <p:nvPr/>
          </p:nvSpPr>
          <p:spPr>
            <a:xfrm>
              <a:off x="739887" y="5024761"/>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606" name="pl606"/>
            <p:cNvSpPr/>
            <p:nvPr/>
          </p:nvSpPr>
          <p:spPr>
            <a:xfrm>
              <a:off x="739887" y="5049982"/>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607" name="pl607"/>
            <p:cNvSpPr/>
            <p:nvPr/>
          </p:nvSpPr>
          <p:spPr>
            <a:xfrm>
              <a:off x="739887" y="5056288"/>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608" name="pl608"/>
            <p:cNvSpPr/>
            <p:nvPr/>
          </p:nvSpPr>
          <p:spPr>
            <a:xfrm>
              <a:off x="739887" y="5062593"/>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609" name="pl609"/>
            <p:cNvSpPr/>
            <p:nvPr/>
          </p:nvSpPr>
          <p:spPr>
            <a:xfrm>
              <a:off x="739887" y="5018456"/>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610" name="pl610"/>
            <p:cNvSpPr/>
            <p:nvPr/>
          </p:nvSpPr>
          <p:spPr>
            <a:xfrm>
              <a:off x="739887" y="4986930"/>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611" name="pl611"/>
            <p:cNvSpPr/>
            <p:nvPr/>
          </p:nvSpPr>
          <p:spPr>
            <a:xfrm>
              <a:off x="739887" y="5024761"/>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12" name="pl612"/>
            <p:cNvSpPr/>
            <p:nvPr/>
          </p:nvSpPr>
          <p:spPr>
            <a:xfrm>
              <a:off x="739887" y="5068898"/>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13" name="pl613"/>
            <p:cNvSpPr/>
            <p:nvPr/>
          </p:nvSpPr>
          <p:spPr>
            <a:xfrm>
              <a:off x="739887" y="5037372"/>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614" name="pl614"/>
            <p:cNvSpPr/>
            <p:nvPr/>
          </p:nvSpPr>
          <p:spPr>
            <a:xfrm>
              <a:off x="739887" y="5068898"/>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615" name="pl615"/>
            <p:cNvSpPr/>
            <p:nvPr/>
          </p:nvSpPr>
          <p:spPr>
            <a:xfrm>
              <a:off x="739887" y="5005846"/>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616" name="pl616"/>
            <p:cNvSpPr/>
            <p:nvPr/>
          </p:nvSpPr>
          <p:spPr>
            <a:xfrm>
              <a:off x="739887" y="5075203"/>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17" name="pl617"/>
            <p:cNvSpPr/>
            <p:nvPr/>
          </p:nvSpPr>
          <p:spPr>
            <a:xfrm>
              <a:off x="739887" y="5049982"/>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618" name="pl618"/>
            <p:cNvSpPr/>
            <p:nvPr/>
          </p:nvSpPr>
          <p:spPr>
            <a:xfrm>
              <a:off x="739887" y="5043677"/>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619" name="pl619"/>
            <p:cNvSpPr/>
            <p:nvPr/>
          </p:nvSpPr>
          <p:spPr>
            <a:xfrm>
              <a:off x="739887" y="5068898"/>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620" name="pl620"/>
            <p:cNvSpPr/>
            <p:nvPr/>
          </p:nvSpPr>
          <p:spPr>
            <a:xfrm>
              <a:off x="739887" y="5043677"/>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621" name="pl621"/>
            <p:cNvSpPr/>
            <p:nvPr/>
          </p:nvSpPr>
          <p:spPr>
            <a:xfrm>
              <a:off x="739887" y="5056288"/>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622" name="pl622"/>
            <p:cNvSpPr/>
            <p:nvPr/>
          </p:nvSpPr>
          <p:spPr>
            <a:xfrm>
              <a:off x="739887" y="5056288"/>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623" name="pl623"/>
            <p:cNvSpPr/>
            <p:nvPr/>
          </p:nvSpPr>
          <p:spPr>
            <a:xfrm>
              <a:off x="739887" y="5049982"/>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624" name="pl624"/>
            <p:cNvSpPr/>
            <p:nvPr/>
          </p:nvSpPr>
          <p:spPr>
            <a:xfrm>
              <a:off x="739887" y="5062593"/>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625" name="pl625"/>
            <p:cNvSpPr/>
            <p:nvPr/>
          </p:nvSpPr>
          <p:spPr>
            <a:xfrm>
              <a:off x="739887" y="5049982"/>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626" name="pl626"/>
            <p:cNvSpPr/>
            <p:nvPr/>
          </p:nvSpPr>
          <p:spPr>
            <a:xfrm>
              <a:off x="739887" y="5056288"/>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627" name="pl627"/>
            <p:cNvSpPr/>
            <p:nvPr/>
          </p:nvSpPr>
          <p:spPr>
            <a:xfrm>
              <a:off x="739887" y="5018456"/>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628" name="pl628"/>
            <p:cNvSpPr/>
            <p:nvPr/>
          </p:nvSpPr>
          <p:spPr>
            <a:xfrm>
              <a:off x="739887" y="5075203"/>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629" name="pl629"/>
            <p:cNvSpPr/>
            <p:nvPr/>
          </p:nvSpPr>
          <p:spPr>
            <a:xfrm>
              <a:off x="739887" y="5031067"/>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630" name="pl630"/>
            <p:cNvSpPr/>
            <p:nvPr/>
          </p:nvSpPr>
          <p:spPr>
            <a:xfrm>
              <a:off x="739887" y="5031067"/>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631" name="pl631"/>
            <p:cNvSpPr/>
            <p:nvPr/>
          </p:nvSpPr>
          <p:spPr>
            <a:xfrm>
              <a:off x="739887" y="5043677"/>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632" name="pl632"/>
            <p:cNvSpPr/>
            <p:nvPr/>
          </p:nvSpPr>
          <p:spPr>
            <a:xfrm>
              <a:off x="739887" y="5049982"/>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633" name="pl633"/>
            <p:cNvSpPr/>
            <p:nvPr/>
          </p:nvSpPr>
          <p:spPr>
            <a:xfrm>
              <a:off x="739887" y="5043677"/>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40651" cap="flat">
              <a:solidFill>
                <a:srgbClr val="000000">
                  <a:alpha val="100000"/>
                </a:srgbClr>
              </a:solidFill>
              <a:prstDash val="solid"/>
              <a:round/>
            </a:ln>
          </p:spPr>
          <p:txBody>
            <a:bodyPr/>
            <a:lstStyle/>
            <a:p/>
          </p:txBody>
        </p:sp>
        <p:sp>
          <p:nvSpPr>
            <p:cNvPr id="634" name="pl634"/>
            <p:cNvSpPr/>
            <p:nvPr/>
          </p:nvSpPr>
          <p:spPr>
            <a:xfrm>
              <a:off x="739887" y="5043677"/>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D873FC">
                  <a:alpha val="100000"/>
                </a:srgbClr>
              </a:solidFill>
              <a:prstDash val="solid"/>
              <a:round/>
            </a:ln>
          </p:spPr>
          <p:txBody>
            <a:bodyPr/>
            <a:lstStyle/>
            <a:p/>
          </p:txBody>
        </p:sp>
        <p:sp>
          <p:nvSpPr>
            <p:cNvPr id="635" name="pl635"/>
            <p:cNvSpPr/>
            <p:nvPr/>
          </p:nvSpPr>
          <p:spPr>
            <a:xfrm>
              <a:off x="695044" y="5075203"/>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636" name="tx636"/>
            <p:cNvSpPr/>
            <p:nvPr/>
          </p:nvSpPr>
          <p:spPr>
            <a:xfrm>
              <a:off x="709742" y="4880456"/>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637" name="tx637"/>
            <p:cNvSpPr/>
            <p:nvPr/>
          </p:nvSpPr>
          <p:spPr>
            <a:xfrm>
              <a:off x="889111" y="4880456"/>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638" name="tx638"/>
            <p:cNvSpPr/>
            <p:nvPr/>
          </p:nvSpPr>
          <p:spPr>
            <a:xfrm>
              <a:off x="1068480" y="489931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639" name="tx639"/>
            <p:cNvSpPr/>
            <p:nvPr/>
          </p:nvSpPr>
          <p:spPr>
            <a:xfrm>
              <a:off x="1247849" y="489931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640" name="tx640"/>
            <p:cNvSpPr/>
            <p:nvPr/>
          </p:nvSpPr>
          <p:spPr>
            <a:xfrm>
              <a:off x="1427218" y="489931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641" name="tx641"/>
            <p:cNvSpPr/>
            <p:nvPr/>
          </p:nvSpPr>
          <p:spPr>
            <a:xfrm>
              <a:off x="1606587" y="4887026"/>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642" name="rc642"/>
            <p:cNvSpPr/>
            <p:nvPr/>
          </p:nvSpPr>
          <p:spPr>
            <a:xfrm>
              <a:off x="695044" y="5439416"/>
              <a:ext cx="986530" cy="367596"/>
            </a:xfrm>
            <a:prstGeom prst="rect">
              <a:avLst/>
            </a:prstGeom>
            <a:solidFill>
              <a:srgbClr val="EBEBEB">
                <a:alpha val="100000"/>
              </a:srgbClr>
            </a:solidFill>
          </p:spPr>
          <p:txBody>
            <a:bodyPr/>
            <a:lstStyle/>
            <a:p/>
          </p:txBody>
        </p:sp>
        <p:sp>
          <p:nvSpPr>
            <p:cNvPr id="643" name="pl643"/>
            <p:cNvSpPr/>
            <p:nvPr/>
          </p:nvSpPr>
          <p:spPr>
            <a:xfrm>
              <a:off x="695044" y="580606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644" name="pl644"/>
            <p:cNvSpPr/>
            <p:nvPr/>
          </p:nvSpPr>
          <p:spPr>
            <a:xfrm>
              <a:off x="695044" y="564843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645" name="pl645"/>
            <p:cNvSpPr/>
            <p:nvPr/>
          </p:nvSpPr>
          <p:spPr>
            <a:xfrm>
              <a:off x="695044" y="549080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646" name="pl646"/>
            <p:cNvSpPr/>
            <p:nvPr/>
          </p:nvSpPr>
          <p:spPr>
            <a:xfrm>
              <a:off x="829571"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647" name="pl647"/>
            <p:cNvSpPr/>
            <p:nvPr/>
          </p:nvSpPr>
          <p:spPr>
            <a:xfrm>
              <a:off x="1008940"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648" name="pl648"/>
            <p:cNvSpPr/>
            <p:nvPr/>
          </p:nvSpPr>
          <p:spPr>
            <a:xfrm>
              <a:off x="1188309"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649" name="pl649"/>
            <p:cNvSpPr/>
            <p:nvPr/>
          </p:nvSpPr>
          <p:spPr>
            <a:xfrm>
              <a:off x="1367679"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650" name="pl650"/>
            <p:cNvSpPr/>
            <p:nvPr/>
          </p:nvSpPr>
          <p:spPr>
            <a:xfrm>
              <a:off x="1547048"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651" name="pl651"/>
            <p:cNvSpPr/>
            <p:nvPr/>
          </p:nvSpPr>
          <p:spPr>
            <a:xfrm>
              <a:off x="695044" y="572725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652" name="pl652"/>
            <p:cNvSpPr/>
            <p:nvPr/>
          </p:nvSpPr>
          <p:spPr>
            <a:xfrm>
              <a:off x="695044" y="556962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653" name="pl653"/>
            <p:cNvSpPr/>
            <p:nvPr/>
          </p:nvSpPr>
          <p:spPr>
            <a:xfrm>
              <a:off x="739887"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654" name="pl654"/>
            <p:cNvSpPr/>
            <p:nvPr/>
          </p:nvSpPr>
          <p:spPr>
            <a:xfrm>
              <a:off x="919256"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655" name="pl655"/>
            <p:cNvSpPr/>
            <p:nvPr/>
          </p:nvSpPr>
          <p:spPr>
            <a:xfrm>
              <a:off x="1098625"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656" name="pl656"/>
            <p:cNvSpPr/>
            <p:nvPr/>
          </p:nvSpPr>
          <p:spPr>
            <a:xfrm>
              <a:off x="1277994"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657" name="pl657"/>
            <p:cNvSpPr/>
            <p:nvPr/>
          </p:nvSpPr>
          <p:spPr>
            <a:xfrm>
              <a:off x="1457363"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658" name="pl658"/>
            <p:cNvSpPr/>
            <p:nvPr/>
          </p:nvSpPr>
          <p:spPr>
            <a:xfrm>
              <a:off x="1636732"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659" name="pl659"/>
            <p:cNvSpPr/>
            <p:nvPr/>
          </p:nvSpPr>
          <p:spPr>
            <a:xfrm>
              <a:off x="739887" y="5702030"/>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660" name="pl660"/>
            <p:cNvSpPr/>
            <p:nvPr/>
          </p:nvSpPr>
          <p:spPr>
            <a:xfrm>
              <a:off x="739887" y="5708336"/>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40651" cap="flat">
              <a:solidFill>
                <a:srgbClr val="BEBEBE">
                  <a:alpha val="69803"/>
                </a:srgbClr>
              </a:solidFill>
              <a:prstDash val="solid"/>
              <a:round/>
            </a:ln>
          </p:spPr>
          <p:txBody>
            <a:bodyPr/>
            <a:lstStyle/>
            <a:p/>
          </p:txBody>
        </p:sp>
        <p:sp>
          <p:nvSpPr>
            <p:cNvPr id="661" name="pl661"/>
            <p:cNvSpPr/>
            <p:nvPr/>
          </p:nvSpPr>
          <p:spPr>
            <a:xfrm>
              <a:off x="739887" y="5720946"/>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662" name="pl662"/>
            <p:cNvSpPr/>
            <p:nvPr/>
          </p:nvSpPr>
          <p:spPr>
            <a:xfrm>
              <a:off x="739887" y="5670504"/>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663" name="pl663"/>
            <p:cNvSpPr/>
            <p:nvPr/>
          </p:nvSpPr>
          <p:spPr>
            <a:xfrm>
              <a:off x="739887" y="5683115"/>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664" name="pl664"/>
            <p:cNvSpPr/>
            <p:nvPr/>
          </p:nvSpPr>
          <p:spPr>
            <a:xfrm>
              <a:off x="739887" y="5727252"/>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665" name="pl665"/>
            <p:cNvSpPr/>
            <p:nvPr/>
          </p:nvSpPr>
          <p:spPr>
            <a:xfrm>
              <a:off x="739887" y="5613757"/>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666" name="pl666"/>
            <p:cNvSpPr/>
            <p:nvPr/>
          </p:nvSpPr>
          <p:spPr>
            <a:xfrm>
              <a:off x="739887" y="5727252"/>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667" name="pl667"/>
            <p:cNvSpPr/>
            <p:nvPr/>
          </p:nvSpPr>
          <p:spPr>
            <a:xfrm>
              <a:off x="739887" y="5657894"/>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668" name="pl668"/>
            <p:cNvSpPr/>
            <p:nvPr/>
          </p:nvSpPr>
          <p:spPr>
            <a:xfrm>
              <a:off x="739887" y="5708336"/>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669" name="pl669"/>
            <p:cNvSpPr/>
            <p:nvPr/>
          </p:nvSpPr>
          <p:spPr>
            <a:xfrm>
              <a:off x="739887" y="5714641"/>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670" name="pl670"/>
            <p:cNvSpPr/>
            <p:nvPr/>
          </p:nvSpPr>
          <p:spPr>
            <a:xfrm>
              <a:off x="739887" y="5689420"/>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671" name="pl671"/>
            <p:cNvSpPr/>
            <p:nvPr/>
          </p:nvSpPr>
          <p:spPr>
            <a:xfrm>
              <a:off x="739887" y="5702030"/>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672" name="pl672"/>
            <p:cNvSpPr/>
            <p:nvPr/>
          </p:nvSpPr>
          <p:spPr>
            <a:xfrm>
              <a:off x="739887" y="5683115"/>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673" name="pl673"/>
            <p:cNvSpPr/>
            <p:nvPr/>
          </p:nvSpPr>
          <p:spPr>
            <a:xfrm>
              <a:off x="739887" y="5670504"/>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674" name="pl674"/>
            <p:cNvSpPr/>
            <p:nvPr/>
          </p:nvSpPr>
          <p:spPr>
            <a:xfrm>
              <a:off x="739887" y="5626367"/>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675" name="pl675"/>
            <p:cNvSpPr/>
            <p:nvPr/>
          </p:nvSpPr>
          <p:spPr>
            <a:xfrm>
              <a:off x="739887" y="5670504"/>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676" name="pl676"/>
            <p:cNvSpPr/>
            <p:nvPr/>
          </p:nvSpPr>
          <p:spPr>
            <a:xfrm>
              <a:off x="739887" y="5708336"/>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77" name="pl677"/>
            <p:cNvSpPr/>
            <p:nvPr/>
          </p:nvSpPr>
          <p:spPr>
            <a:xfrm>
              <a:off x="739887" y="5689420"/>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678" name="pl678"/>
            <p:cNvSpPr/>
            <p:nvPr/>
          </p:nvSpPr>
          <p:spPr>
            <a:xfrm>
              <a:off x="739887" y="5695725"/>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679" name="pl679"/>
            <p:cNvSpPr/>
            <p:nvPr/>
          </p:nvSpPr>
          <p:spPr>
            <a:xfrm>
              <a:off x="739887" y="5670504"/>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680" name="pl680"/>
            <p:cNvSpPr/>
            <p:nvPr/>
          </p:nvSpPr>
          <p:spPr>
            <a:xfrm>
              <a:off x="739887" y="572094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81" name="pl681"/>
            <p:cNvSpPr/>
            <p:nvPr/>
          </p:nvSpPr>
          <p:spPr>
            <a:xfrm>
              <a:off x="739887" y="571464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82" name="pl682"/>
            <p:cNvSpPr/>
            <p:nvPr/>
          </p:nvSpPr>
          <p:spPr>
            <a:xfrm>
              <a:off x="739887" y="5708336"/>
              <a:ext cx="896845" cy="12610"/>
            </a:xfrm>
            <a:custGeom>
              <a:avLst/>
              <a:pathLst>
                <a:path w="896845" h="12610">
                  <a:moveTo>
                    <a:pt x="0" y="12610"/>
                  </a:moveTo>
                  <a:lnTo>
                    <a:pt x="179369" y="12610"/>
                  </a:lnTo>
                  <a:lnTo>
                    <a:pt x="358738" y="1261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83" name="pl683"/>
            <p:cNvSpPr/>
            <p:nvPr/>
          </p:nvSpPr>
          <p:spPr>
            <a:xfrm>
              <a:off x="739887" y="572725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84" name="pl684"/>
            <p:cNvSpPr/>
            <p:nvPr/>
          </p:nvSpPr>
          <p:spPr>
            <a:xfrm>
              <a:off x="739887" y="5695725"/>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685" name="pl685"/>
            <p:cNvSpPr/>
            <p:nvPr/>
          </p:nvSpPr>
          <p:spPr>
            <a:xfrm>
              <a:off x="739887" y="5676809"/>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686" name="pl686"/>
            <p:cNvSpPr/>
            <p:nvPr/>
          </p:nvSpPr>
          <p:spPr>
            <a:xfrm>
              <a:off x="739887" y="5720946"/>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687" name="pl687"/>
            <p:cNvSpPr/>
            <p:nvPr/>
          </p:nvSpPr>
          <p:spPr>
            <a:xfrm>
              <a:off x="739887" y="5702030"/>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688" name="pl688"/>
            <p:cNvSpPr/>
            <p:nvPr/>
          </p:nvSpPr>
          <p:spPr>
            <a:xfrm>
              <a:off x="739887" y="5695725"/>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689" name="pl689"/>
            <p:cNvSpPr/>
            <p:nvPr/>
          </p:nvSpPr>
          <p:spPr>
            <a:xfrm>
              <a:off x="739887" y="5695725"/>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690" name="pl690"/>
            <p:cNvSpPr/>
            <p:nvPr/>
          </p:nvSpPr>
          <p:spPr>
            <a:xfrm>
              <a:off x="739887" y="5708336"/>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691" name="pl691"/>
            <p:cNvSpPr/>
            <p:nvPr/>
          </p:nvSpPr>
          <p:spPr>
            <a:xfrm>
              <a:off x="739887" y="5689420"/>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692" name="pl692"/>
            <p:cNvSpPr/>
            <p:nvPr/>
          </p:nvSpPr>
          <p:spPr>
            <a:xfrm>
              <a:off x="739887" y="572725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93" name="pl693"/>
            <p:cNvSpPr/>
            <p:nvPr/>
          </p:nvSpPr>
          <p:spPr>
            <a:xfrm>
              <a:off x="739887" y="5670504"/>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694" name="pl694"/>
            <p:cNvSpPr/>
            <p:nvPr/>
          </p:nvSpPr>
          <p:spPr>
            <a:xfrm>
              <a:off x="739887" y="565789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95" name="pl695"/>
            <p:cNvSpPr/>
            <p:nvPr/>
          </p:nvSpPr>
          <p:spPr>
            <a:xfrm>
              <a:off x="739887" y="5702030"/>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696" name="pl696"/>
            <p:cNvSpPr/>
            <p:nvPr/>
          </p:nvSpPr>
          <p:spPr>
            <a:xfrm>
              <a:off x="739887" y="5676809"/>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697" name="pl697"/>
            <p:cNvSpPr/>
            <p:nvPr/>
          </p:nvSpPr>
          <p:spPr>
            <a:xfrm>
              <a:off x="739887" y="5702030"/>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698" name="pl698"/>
            <p:cNvSpPr/>
            <p:nvPr/>
          </p:nvSpPr>
          <p:spPr>
            <a:xfrm>
              <a:off x="739887" y="5708336"/>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699" name="pl699"/>
            <p:cNvSpPr/>
            <p:nvPr/>
          </p:nvSpPr>
          <p:spPr>
            <a:xfrm>
              <a:off x="739887" y="5714641"/>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700" name="pl700"/>
            <p:cNvSpPr/>
            <p:nvPr/>
          </p:nvSpPr>
          <p:spPr>
            <a:xfrm>
              <a:off x="739887" y="5670504"/>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701" name="pl701"/>
            <p:cNvSpPr/>
            <p:nvPr/>
          </p:nvSpPr>
          <p:spPr>
            <a:xfrm>
              <a:off x="739887" y="5638978"/>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702" name="pl702"/>
            <p:cNvSpPr/>
            <p:nvPr/>
          </p:nvSpPr>
          <p:spPr>
            <a:xfrm>
              <a:off x="739887" y="5676809"/>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03" name="pl703"/>
            <p:cNvSpPr/>
            <p:nvPr/>
          </p:nvSpPr>
          <p:spPr>
            <a:xfrm>
              <a:off x="739887" y="5720946"/>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04" name="pl704"/>
            <p:cNvSpPr/>
            <p:nvPr/>
          </p:nvSpPr>
          <p:spPr>
            <a:xfrm>
              <a:off x="739887" y="5689420"/>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705" name="pl705"/>
            <p:cNvSpPr/>
            <p:nvPr/>
          </p:nvSpPr>
          <p:spPr>
            <a:xfrm>
              <a:off x="739887" y="5720946"/>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706" name="pl706"/>
            <p:cNvSpPr/>
            <p:nvPr/>
          </p:nvSpPr>
          <p:spPr>
            <a:xfrm>
              <a:off x="739887" y="5657894"/>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707" name="pl707"/>
            <p:cNvSpPr/>
            <p:nvPr/>
          </p:nvSpPr>
          <p:spPr>
            <a:xfrm>
              <a:off x="739887" y="5727252"/>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08" name="pl708"/>
            <p:cNvSpPr/>
            <p:nvPr/>
          </p:nvSpPr>
          <p:spPr>
            <a:xfrm>
              <a:off x="739887" y="5702030"/>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709" name="pl709"/>
            <p:cNvSpPr/>
            <p:nvPr/>
          </p:nvSpPr>
          <p:spPr>
            <a:xfrm>
              <a:off x="739887" y="5695725"/>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710" name="pl710"/>
            <p:cNvSpPr/>
            <p:nvPr/>
          </p:nvSpPr>
          <p:spPr>
            <a:xfrm>
              <a:off x="739887" y="5720946"/>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711" name="pl711"/>
            <p:cNvSpPr/>
            <p:nvPr/>
          </p:nvSpPr>
          <p:spPr>
            <a:xfrm>
              <a:off x="739887" y="5695725"/>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712" name="pl712"/>
            <p:cNvSpPr/>
            <p:nvPr/>
          </p:nvSpPr>
          <p:spPr>
            <a:xfrm>
              <a:off x="739887" y="5708336"/>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713" name="pl713"/>
            <p:cNvSpPr/>
            <p:nvPr/>
          </p:nvSpPr>
          <p:spPr>
            <a:xfrm>
              <a:off x="739887" y="5708336"/>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714" name="pl714"/>
            <p:cNvSpPr/>
            <p:nvPr/>
          </p:nvSpPr>
          <p:spPr>
            <a:xfrm>
              <a:off x="739887" y="5702030"/>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715" name="pl715"/>
            <p:cNvSpPr/>
            <p:nvPr/>
          </p:nvSpPr>
          <p:spPr>
            <a:xfrm>
              <a:off x="739887" y="5714641"/>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716" name="pl716"/>
            <p:cNvSpPr/>
            <p:nvPr/>
          </p:nvSpPr>
          <p:spPr>
            <a:xfrm>
              <a:off x="739887" y="5702030"/>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717" name="pl717"/>
            <p:cNvSpPr/>
            <p:nvPr/>
          </p:nvSpPr>
          <p:spPr>
            <a:xfrm>
              <a:off x="739887" y="5708336"/>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718" name="pl718"/>
            <p:cNvSpPr/>
            <p:nvPr/>
          </p:nvSpPr>
          <p:spPr>
            <a:xfrm>
              <a:off x="739887" y="5670504"/>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719" name="pl719"/>
            <p:cNvSpPr/>
            <p:nvPr/>
          </p:nvSpPr>
          <p:spPr>
            <a:xfrm>
              <a:off x="739887" y="5727252"/>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720" name="pl720"/>
            <p:cNvSpPr/>
            <p:nvPr/>
          </p:nvSpPr>
          <p:spPr>
            <a:xfrm>
              <a:off x="739887" y="5683115"/>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721" name="pl721"/>
            <p:cNvSpPr/>
            <p:nvPr/>
          </p:nvSpPr>
          <p:spPr>
            <a:xfrm>
              <a:off x="739887" y="5683115"/>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722" name="pl722"/>
            <p:cNvSpPr/>
            <p:nvPr/>
          </p:nvSpPr>
          <p:spPr>
            <a:xfrm>
              <a:off x="739887" y="5695725"/>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723" name="pl723"/>
            <p:cNvSpPr/>
            <p:nvPr/>
          </p:nvSpPr>
          <p:spPr>
            <a:xfrm>
              <a:off x="739887" y="5702030"/>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724" name="pl724"/>
            <p:cNvSpPr/>
            <p:nvPr/>
          </p:nvSpPr>
          <p:spPr>
            <a:xfrm>
              <a:off x="739887" y="5708336"/>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40651" cap="flat">
              <a:solidFill>
                <a:srgbClr val="000000">
                  <a:alpha val="100000"/>
                </a:srgbClr>
              </a:solidFill>
              <a:prstDash val="solid"/>
              <a:round/>
            </a:ln>
          </p:spPr>
          <p:txBody>
            <a:bodyPr/>
            <a:lstStyle/>
            <a:p/>
          </p:txBody>
        </p:sp>
        <p:sp>
          <p:nvSpPr>
            <p:cNvPr id="725" name="pl725"/>
            <p:cNvSpPr/>
            <p:nvPr/>
          </p:nvSpPr>
          <p:spPr>
            <a:xfrm>
              <a:off x="739887" y="5708336"/>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FF62BA">
                  <a:alpha val="100000"/>
                </a:srgbClr>
              </a:solidFill>
              <a:prstDash val="solid"/>
              <a:round/>
            </a:ln>
          </p:spPr>
          <p:txBody>
            <a:bodyPr/>
            <a:lstStyle/>
            <a:p/>
          </p:txBody>
        </p:sp>
        <p:sp>
          <p:nvSpPr>
            <p:cNvPr id="726" name="pl726"/>
            <p:cNvSpPr/>
            <p:nvPr/>
          </p:nvSpPr>
          <p:spPr>
            <a:xfrm>
              <a:off x="695044" y="5727252"/>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727" name="tx727"/>
            <p:cNvSpPr/>
            <p:nvPr/>
          </p:nvSpPr>
          <p:spPr>
            <a:xfrm>
              <a:off x="709742" y="5543685"/>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728" name="tx728"/>
            <p:cNvSpPr/>
            <p:nvPr/>
          </p:nvSpPr>
          <p:spPr>
            <a:xfrm>
              <a:off x="889111" y="5543685"/>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729" name="tx729"/>
            <p:cNvSpPr/>
            <p:nvPr/>
          </p:nvSpPr>
          <p:spPr>
            <a:xfrm>
              <a:off x="1068480" y="555767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730" name="tx730"/>
            <p:cNvSpPr/>
            <p:nvPr/>
          </p:nvSpPr>
          <p:spPr>
            <a:xfrm>
              <a:off x="1247849" y="555136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731" name="tx731"/>
            <p:cNvSpPr/>
            <p:nvPr/>
          </p:nvSpPr>
          <p:spPr>
            <a:xfrm>
              <a:off x="1427218" y="555767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732" name="tx732"/>
            <p:cNvSpPr/>
            <p:nvPr/>
          </p:nvSpPr>
          <p:spPr>
            <a:xfrm>
              <a:off x="1606587" y="555136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733" name="rc733"/>
            <p:cNvSpPr/>
            <p:nvPr/>
          </p:nvSpPr>
          <p:spPr>
            <a:xfrm>
              <a:off x="1751164" y="875080"/>
              <a:ext cx="986530" cy="367596"/>
            </a:xfrm>
            <a:prstGeom prst="rect">
              <a:avLst/>
            </a:prstGeom>
            <a:solidFill>
              <a:srgbClr val="EBEBEB">
                <a:alpha val="100000"/>
              </a:srgbClr>
            </a:solidFill>
          </p:spPr>
          <p:txBody>
            <a:bodyPr/>
            <a:lstStyle/>
            <a:p/>
          </p:txBody>
        </p:sp>
        <p:sp>
          <p:nvSpPr>
            <p:cNvPr id="734" name="pl734"/>
            <p:cNvSpPr/>
            <p:nvPr/>
          </p:nvSpPr>
          <p:spPr>
            <a:xfrm>
              <a:off x="1751164" y="124173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735" name="pl735"/>
            <p:cNvSpPr/>
            <p:nvPr/>
          </p:nvSpPr>
          <p:spPr>
            <a:xfrm>
              <a:off x="1751164" y="108409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736" name="pl736"/>
            <p:cNvSpPr/>
            <p:nvPr/>
          </p:nvSpPr>
          <p:spPr>
            <a:xfrm>
              <a:off x="1751164" y="92646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737" name="pl737"/>
            <p:cNvSpPr/>
            <p:nvPr/>
          </p:nvSpPr>
          <p:spPr>
            <a:xfrm>
              <a:off x="1885691"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738" name="pl738"/>
            <p:cNvSpPr/>
            <p:nvPr/>
          </p:nvSpPr>
          <p:spPr>
            <a:xfrm>
              <a:off x="2065060"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739" name="pl739"/>
            <p:cNvSpPr/>
            <p:nvPr/>
          </p:nvSpPr>
          <p:spPr>
            <a:xfrm>
              <a:off x="2244429"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740" name="pl740"/>
            <p:cNvSpPr/>
            <p:nvPr/>
          </p:nvSpPr>
          <p:spPr>
            <a:xfrm>
              <a:off x="2423798"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741" name="pl741"/>
            <p:cNvSpPr/>
            <p:nvPr/>
          </p:nvSpPr>
          <p:spPr>
            <a:xfrm>
              <a:off x="2603167"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742" name="pl742"/>
            <p:cNvSpPr/>
            <p:nvPr/>
          </p:nvSpPr>
          <p:spPr>
            <a:xfrm>
              <a:off x="1751164" y="116291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743" name="pl743"/>
            <p:cNvSpPr/>
            <p:nvPr/>
          </p:nvSpPr>
          <p:spPr>
            <a:xfrm>
              <a:off x="1751164" y="100528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744" name="pl744"/>
            <p:cNvSpPr/>
            <p:nvPr/>
          </p:nvSpPr>
          <p:spPr>
            <a:xfrm>
              <a:off x="1796006"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745" name="pl745"/>
            <p:cNvSpPr/>
            <p:nvPr/>
          </p:nvSpPr>
          <p:spPr>
            <a:xfrm>
              <a:off x="1975375"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746" name="pl746"/>
            <p:cNvSpPr/>
            <p:nvPr/>
          </p:nvSpPr>
          <p:spPr>
            <a:xfrm>
              <a:off x="2154744"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747" name="pl747"/>
            <p:cNvSpPr/>
            <p:nvPr/>
          </p:nvSpPr>
          <p:spPr>
            <a:xfrm>
              <a:off x="2334113"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748" name="pl748"/>
            <p:cNvSpPr/>
            <p:nvPr/>
          </p:nvSpPr>
          <p:spPr>
            <a:xfrm>
              <a:off x="2513483"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749" name="pl749"/>
            <p:cNvSpPr/>
            <p:nvPr/>
          </p:nvSpPr>
          <p:spPr>
            <a:xfrm>
              <a:off x="2692852"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750" name="pl750"/>
            <p:cNvSpPr/>
            <p:nvPr/>
          </p:nvSpPr>
          <p:spPr>
            <a:xfrm>
              <a:off x="1796006" y="1137694"/>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751" name="pl751"/>
            <p:cNvSpPr/>
            <p:nvPr/>
          </p:nvSpPr>
          <p:spPr>
            <a:xfrm>
              <a:off x="1796006" y="1106168"/>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40651" cap="flat">
              <a:solidFill>
                <a:srgbClr val="BEBEBE">
                  <a:alpha val="69803"/>
                </a:srgbClr>
              </a:solidFill>
              <a:prstDash val="solid"/>
              <a:round/>
            </a:ln>
          </p:spPr>
          <p:txBody>
            <a:bodyPr/>
            <a:lstStyle/>
            <a:p/>
          </p:txBody>
        </p:sp>
        <p:sp>
          <p:nvSpPr>
            <p:cNvPr id="752" name="pl752"/>
            <p:cNvSpPr/>
            <p:nvPr/>
          </p:nvSpPr>
          <p:spPr>
            <a:xfrm>
              <a:off x="1796006" y="1156610"/>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753" name="pl753"/>
            <p:cNvSpPr/>
            <p:nvPr/>
          </p:nvSpPr>
          <p:spPr>
            <a:xfrm>
              <a:off x="1796006" y="1106168"/>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754" name="pl754"/>
            <p:cNvSpPr/>
            <p:nvPr/>
          </p:nvSpPr>
          <p:spPr>
            <a:xfrm>
              <a:off x="1796006" y="1118778"/>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755" name="pl755"/>
            <p:cNvSpPr/>
            <p:nvPr/>
          </p:nvSpPr>
          <p:spPr>
            <a:xfrm>
              <a:off x="1796006" y="1162915"/>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756" name="pl756"/>
            <p:cNvSpPr/>
            <p:nvPr/>
          </p:nvSpPr>
          <p:spPr>
            <a:xfrm>
              <a:off x="1796006" y="1049420"/>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757" name="pl757"/>
            <p:cNvSpPr/>
            <p:nvPr/>
          </p:nvSpPr>
          <p:spPr>
            <a:xfrm>
              <a:off x="1796006" y="1162915"/>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758" name="pl758"/>
            <p:cNvSpPr/>
            <p:nvPr/>
          </p:nvSpPr>
          <p:spPr>
            <a:xfrm>
              <a:off x="1796006" y="1093557"/>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759" name="pl759"/>
            <p:cNvSpPr/>
            <p:nvPr/>
          </p:nvSpPr>
          <p:spPr>
            <a:xfrm>
              <a:off x="1796006" y="1143999"/>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760" name="pl760"/>
            <p:cNvSpPr/>
            <p:nvPr/>
          </p:nvSpPr>
          <p:spPr>
            <a:xfrm>
              <a:off x="1796006" y="1150304"/>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761" name="pl761"/>
            <p:cNvSpPr/>
            <p:nvPr/>
          </p:nvSpPr>
          <p:spPr>
            <a:xfrm>
              <a:off x="1796006" y="1125083"/>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762" name="pl762"/>
            <p:cNvSpPr/>
            <p:nvPr/>
          </p:nvSpPr>
          <p:spPr>
            <a:xfrm>
              <a:off x="1796006" y="1137694"/>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763" name="pl763"/>
            <p:cNvSpPr/>
            <p:nvPr/>
          </p:nvSpPr>
          <p:spPr>
            <a:xfrm>
              <a:off x="1796006" y="1118778"/>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764" name="pl764"/>
            <p:cNvSpPr/>
            <p:nvPr/>
          </p:nvSpPr>
          <p:spPr>
            <a:xfrm>
              <a:off x="1796006" y="1106168"/>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765" name="pl765"/>
            <p:cNvSpPr/>
            <p:nvPr/>
          </p:nvSpPr>
          <p:spPr>
            <a:xfrm>
              <a:off x="1796006" y="1062031"/>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766" name="pl766"/>
            <p:cNvSpPr/>
            <p:nvPr/>
          </p:nvSpPr>
          <p:spPr>
            <a:xfrm>
              <a:off x="1796006" y="1106168"/>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767" name="pl767"/>
            <p:cNvSpPr/>
            <p:nvPr/>
          </p:nvSpPr>
          <p:spPr>
            <a:xfrm>
              <a:off x="1796006" y="1143999"/>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68" name="pl768"/>
            <p:cNvSpPr/>
            <p:nvPr/>
          </p:nvSpPr>
          <p:spPr>
            <a:xfrm>
              <a:off x="1796006" y="1125083"/>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769" name="pl769"/>
            <p:cNvSpPr/>
            <p:nvPr/>
          </p:nvSpPr>
          <p:spPr>
            <a:xfrm>
              <a:off x="1796006" y="1131389"/>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770" name="pl770"/>
            <p:cNvSpPr/>
            <p:nvPr/>
          </p:nvSpPr>
          <p:spPr>
            <a:xfrm>
              <a:off x="1796006" y="1106168"/>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771" name="pl771"/>
            <p:cNvSpPr/>
            <p:nvPr/>
          </p:nvSpPr>
          <p:spPr>
            <a:xfrm>
              <a:off x="1796006" y="115661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72" name="pl772"/>
            <p:cNvSpPr/>
            <p:nvPr/>
          </p:nvSpPr>
          <p:spPr>
            <a:xfrm>
              <a:off x="1796006" y="115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73" name="pl773"/>
            <p:cNvSpPr/>
            <p:nvPr/>
          </p:nvSpPr>
          <p:spPr>
            <a:xfrm>
              <a:off x="1796006" y="1143999"/>
              <a:ext cx="896845" cy="12610"/>
            </a:xfrm>
            <a:custGeom>
              <a:avLst/>
              <a:pathLst>
                <a:path w="896845" h="12610">
                  <a:moveTo>
                    <a:pt x="0" y="12610"/>
                  </a:moveTo>
                  <a:lnTo>
                    <a:pt x="179369" y="12610"/>
                  </a:lnTo>
                  <a:lnTo>
                    <a:pt x="358738" y="1261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74" name="pl774"/>
            <p:cNvSpPr/>
            <p:nvPr/>
          </p:nvSpPr>
          <p:spPr>
            <a:xfrm>
              <a:off x="1796006" y="116291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75" name="pl775"/>
            <p:cNvSpPr/>
            <p:nvPr/>
          </p:nvSpPr>
          <p:spPr>
            <a:xfrm>
              <a:off x="1796006" y="1131389"/>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776" name="pl776"/>
            <p:cNvSpPr/>
            <p:nvPr/>
          </p:nvSpPr>
          <p:spPr>
            <a:xfrm>
              <a:off x="1796006" y="1112473"/>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777" name="pl777"/>
            <p:cNvSpPr/>
            <p:nvPr/>
          </p:nvSpPr>
          <p:spPr>
            <a:xfrm>
              <a:off x="1796006" y="1156610"/>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778" name="pl778"/>
            <p:cNvSpPr/>
            <p:nvPr/>
          </p:nvSpPr>
          <p:spPr>
            <a:xfrm>
              <a:off x="1796006" y="1137694"/>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779" name="pl779"/>
            <p:cNvSpPr/>
            <p:nvPr/>
          </p:nvSpPr>
          <p:spPr>
            <a:xfrm>
              <a:off x="1796006" y="1131389"/>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780" name="pl780"/>
            <p:cNvSpPr/>
            <p:nvPr/>
          </p:nvSpPr>
          <p:spPr>
            <a:xfrm>
              <a:off x="1796006" y="1131389"/>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781" name="pl781"/>
            <p:cNvSpPr/>
            <p:nvPr/>
          </p:nvSpPr>
          <p:spPr>
            <a:xfrm>
              <a:off x="1796006" y="1143999"/>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782" name="pl782"/>
            <p:cNvSpPr/>
            <p:nvPr/>
          </p:nvSpPr>
          <p:spPr>
            <a:xfrm>
              <a:off x="1796006" y="1125083"/>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783" name="pl783"/>
            <p:cNvSpPr/>
            <p:nvPr/>
          </p:nvSpPr>
          <p:spPr>
            <a:xfrm>
              <a:off x="1796006" y="116291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84" name="pl784"/>
            <p:cNvSpPr/>
            <p:nvPr/>
          </p:nvSpPr>
          <p:spPr>
            <a:xfrm>
              <a:off x="1796006" y="1106168"/>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785" name="pl785"/>
            <p:cNvSpPr/>
            <p:nvPr/>
          </p:nvSpPr>
          <p:spPr>
            <a:xfrm>
              <a:off x="1796006" y="109355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86" name="pl786"/>
            <p:cNvSpPr/>
            <p:nvPr/>
          </p:nvSpPr>
          <p:spPr>
            <a:xfrm>
              <a:off x="1796006" y="1137694"/>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787" name="pl787"/>
            <p:cNvSpPr/>
            <p:nvPr/>
          </p:nvSpPr>
          <p:spPr>
            <a:xfrm>
              <a:off x="1796006" y="1112473"/>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788" name="pl788"/>
            <p:cNvSpPr/>
            <p:nvPr/>
          </p:nvSpPr>
          <p:spPr>
            <a:xfrm>
              <a:off x="1796006" y="1137694"/>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789" name="pl789"/>
            <p:cNvSpPr/>
            <p:nvPr/>
          </p:nvSpPr>
          <p:spPr>
            <a:xfrm>
              <a:off x="1796006" y="1143999"/>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790" name="pl790"/>
            <p:cNvSpPr/>
            <p:nvPr/>
          </p:nvSpPr>
          <p:spPr>
            <a:xfrm>
              <a:off x="1796006" y="1150304"/>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791" name="pl791"/>
            <p:cNvSpPr/>
            <p:nvPr/>
          </p:nvSpPr>
          <p:spPr>
            <a:xfrm>
              <a:off x="1796006" y="1106168"/>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792" name="pl792"/>
            <p:cNvSpPr/>
            <p:nvPr/>
          </p:nvSpPr>
          <p:spPr>
            <a:xfrm>
              <a:off x="1796006" y="1074641"/>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793" name="pl793"/>
            <p:cNvSpPr/>
            <p:nvPr/>
          </p:nvSpPr>
          <p:spPr>
            <a:xfrm>
              <a:off x="1796006" y="1112473"/>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94" name="pl794"/>
            <p:cNvSpPr/>
            <p:nvPr/>
          </p:nvSpPr>
          <p:spPr>
            <a:xfrm>
              <a:off x="1796006" y="1156610"/>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95" name="pl795"/>
            <p:cNvSpPr/>
            <p:nvPr/>
          </p:nvSpPr>
          <p:spPr>
            <a:xfrm>
              <a:off x="1796006" y="1125083"/>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796" name="pl796"/>
            <p:cNvSpPr/>
            <p:nvPr/>
          </p:nvSpPr>
          <p:spPr>
            <a:xfrm>
              <a:off x="1796006" y="1156610"/>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797" name="pl797"/>
            <p:cNvSpPr/>
            <p:nvPr/>
          </p:nvSpPr>
          <p:spPr>
            <a:xfrm>
              <a:off x="1796006" y="1093557"/>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798" name="pl798"/>
            <p:cNvSpPr/>
            <p:nvPr/>
          </p:nvSpPr>
          <p:spPr>
            <a:xfrm>
              <a:off x="1796006" y="1162915"/>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99" name="pl799"/>
            <p:cNvSpPr/>
            <p:nvPr/>
          </p:nvSpPr>
          <p:spPr>
            <a:xfrm>
              <a:off x="1796006" y="1137694"/>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800" name="pl800"/>
            <p:cNvSpPr/>
            <p:nvPr/>
          </p:nvSpPr>
          <p:spPr>
            <a:xfrm>
              <a:off x="1796006" y="1131389"/>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801" name="pl801"/>
            <p:cNvSpPr/>
            <p:nvPr/>
          </p:nvSpPr>
          <p:spPr>
            <a:xfrm>
              <a:off x="1796006" y="1156610"/>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802" name="pl802"/>
            <p:cNvSpPr/>
            <p:nvPr/>
          </p:nvSpPr>
          <p:spPr>
            <a:xfrm>
              <a:off x="1796006" y="1131389"/>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803" name="pl803"/>
            <p:cNvSpPr/>
            <p:nvPr/>
          </p:nvSpPr>
          <p:spPr>
            <a:xfrm>
              <a:off x="1796006" y="1143999"/>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804" name="pl804"/>
            <p:cNvSpPr/>
            <p:nvPr/>
          </p:nvSpPr>
          <p:spPr>
            <a:xfrm>
              <a:off x="1796006" y="1143999"/>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805" name="pl805"/>
            <p:cNvSpPr/>
            <p:nvPr/>
          </p:nvSpPr>
          <p:spPr>
            <a:xfrm>
              <a:off x="1796006" y="1137694"/>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806" name="pl806"/>
            <p:cNvSpPr/>
            <p:nvPr/>
          </p:nvSpPr>
          <p:spPr>
            <a:xfrm>
              <a:off x="1796006" y="1150304"/>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807" name="pl807"/>
            <p:cNvSpPr/>
            <p:nvPr/>
          </p:nvSpPr>
          <p:spPr>
            <a:xfrm>
              <a:off x="1796006" y="1137694"/>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808" name="pl808"/>
            <p:cNvSpPr/>
            <p:nvPr/>
          </p:nvSpPr>
          <p:spPr>
            <a:xfrm>
              <a:off x="1796006" y="1143999"/>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809" name="pl809"/>
            <p:cNvSpPr/>
            <p:nvPr/>
          </p:nvSpPr>
          <p:spPr>
            <a:xfrm>
              <a:off x="1796006" y="1106168"/>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810" name="pl810"/>
            <p:cNvSpPr/>
            <p:nvPr/>
          </p:nvSpPr>
          <p:spPr>
            <a:xfrm>
              <a:off x="1796006" y="1162915"/>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811" name="pl811"/>
            <p:cNvSpPr/>
            <p:nvPr/>
          </p:nvSpPr>
          <p:spPr>
            <a:xfrm>
              <a:off x="1796006" y="1118778"/>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812" name="pl812"/>
            <p:cNvSpPr/>
            <p:nvPr/>
          </p:nvSpPr>
          <p:spPr>
            <a:xfrm>
              <a:off x="1796006" y="1118778"/>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813" name="pl813"/>
            <p:cNvSpPr/>
            <p:nvPr/>
          </p:nvSpPr>
          <p:spPr>
            <a:xfrm>
              <a:off x="1796006" y="1131389"/>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814" name="pl814"/>
            <p:cNvSpPr/>
            <p:nvPr/>
          </p:nvSpPr>
          <p:spPr>
            <a:xfrm>
              <a:off x="1796006" y="1137694"/>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815" name="pl815"/>
            <p:cNvSpPr/>
            <p:nvPr/>
          </p:nvSpPr>
          <p:spPr>
            <a:xfrm>
              <a:off x="1796006" y="1106168"/>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40651" cap="flat">
              <a:solidFill>
                <a:srgbClr val="000000">
                  <a:alpha val="100000"/>
                </a:srgbClr>
              </a:solidFill>
              <a:prstDash val="solid"/>
              <a:round/>
            </a:ln>
          </p:spPr>
          <p:txBody>
            <a:bodyPr/>
            <a:lstStyle/>
            <a:p/>
          </p:txBody>
        </p:sp>
        <p:sp>
          <p:nvSpPr>
            <p:cNvPr id="816" name="pl816"/>
            <p:cNvSpPr/>
            <p:nvPr/>
          </p:nvSpPr>
          <p:spPr>
            <a:xfrm>
              <a:off x="1796006" y="1106168"/>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F47A5D">
                  <a:alpha val="100000"/>
                </a:srgbClr>
              </a:solidFill>
              <a:prstDash val="solid"/>
              <a:round/>
            </a:ln>
          </p:spPr>
          <p:txBody>
            <a:bodyPr/>
            <a:lstStyle/>
            <a:p/>
          </p:txBody>
        </p:sp>
        <p:sp>
          <p:nvSpPr>
            <p:cNvPr id="817" name="pl817"/>
            <p:cNvSpPr/>
            <p:nvPr/>
          </p:nvSpPr>
          <p:spPr>
            <a:xfrm>
              <a:off x="1751164" y="1162915"/>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818" name="tx818"/>
            <p:cNvSpPr/>
            <p:nvPr/>
          </p:nvSpPr>
          <p:spPr>
            <a:xfrm>
              <a:off x="1765861" y="979348"/>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819" name="tx819"/>
            <p:cNvSpPr/>
            <p:nvPr/>
          </p:nvSpPr>
          <p:spPr>
            <a:xfrm>
              <a:off x="1945230" y="968167"/>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820" name="tx820"/>
            <p:cNvSpPr/>
            <p:nvPr/>
          </p:nvSpPr>
          <p:spPr>
            <a:xfrm>
              <a:off x="2124599" y="94157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821" name="tx821"/>
            <p:cNvSpPr/>
            <p:nvPr/>
          </p:nvSpPr>
          <p:spPr>
            <a:xfrm>
              <a:off x="2303969" y="94157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822" name="tx822"/>
            <p:cNvSpPr/>
            <p:nvPr/>
          </p:nvSpPr>
          <p:spPr>
            <a:xfrm>
              <a:off x="2483338" y="99831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23" name="tx823"/>
            <p:cNvSpPr/>
            <p:nvPr/>
          </p:nvSpPr>
          <p:spPr>
            <a:xfrm>
              <a:off x="2662707" y="968167"/>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824" name="rc824"/>
            <p:cNvSpPr/>
            <p:nvPr/>
          </p:nvSpPr>
          <p:spPr>
            <a:xfrm>
              <a:off x="1751164" y="1527128"/>
              <a:ext cx="986530" cy="367596"/>
            </a:xfrm>
            <a:prstGeom prst="rect">
              <a:avLst/>
            </a:prstGeom>
            <a:solidFill>
              <a:srgbClr val="EBEBEB">
                <a:alpha val="100000"/>
              </a:srgbClr>
            </a:solidFill>
          </p:spPr>
          <p:txBody>
            <a:bodyPr/>
            <a:lstStyle/>
            <a:p/>
          </p:txBody>
        </p:sp>
        <p:sp>
          <p:nvSpPr>
            <p:cNvPr id="825" name="pl825"/>
            <p:cNvSpPr/>
            <p:nvPr/>
          </p:nvSpPr>
          <p:spPr>
            <a:xfrm>
              <a:off x="1751164" y="189377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826" name="pl826"/>
            <p:cNvSpPr/>
            <p:nvPr/>
          </p:nvSpPr>
          <p:spPr>
            <a:xfrm>
              <a:off x="1751164" y="173614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827" name="pl827"/>
            <p:cNvSpPr/>
            <p:nvPr/>
          </p:nvSpPr>
          <p:spPr>
            <a:xfrm>
              <a:off x="1751164" y="157851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828" name="pl828"/>
            <p:cNvSpPr/>
            <p:nvPr/>
          </p:nvSpPr>
          <p:spPr>
            <a:xfrm>
              <a:off x="1885691"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829" name="pl829"/>
            <p:cNvSpPr/>
            <p:nvPr/>
          </p:nvSpPr>
          <p:spPr>
            <a:xfrm>
              <a:off x="2065060"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830" name="pl830"/>
            <p:cNvSpPr/>
            <p:nvPr/>
          </p:nvSpPr>
          <p:spPr>
            <a:xfrm>
              <a:off x="2244429"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831" name="pl831"/>
            <p:cNvSpPr/>
            <p:nvPr/>
          </p:nvSpPr>
          <p:spPr>
            <a:xfrm>
              <a:off x="2423798"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832" name="pl832"/>
            <p:cNvSpPr/>
            <p:nvPr/>
          </p:nvSpPr>
          <p:spPr>
            <a:xfrm>
              <a:off x="2603167"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833" name="pl833"/>
            <p:cNvSpPr/>
            <p:nvPr/>
          </p:nvSpPr>
          <p:spPr>
            <a:xfrm>
              <a:off x="1751164" y="181496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834" name="pl834"/>
            <p:cNvSpPr/>
            <p:nvPr/>
          </p:nvSpPr>
          <p:spPr>
            <a:xfrm>
              <a:off x="1751164" y="165733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835" name="pl835"/>
            <p:cNvSpPr/>
            <p:nvPr/>
          </p:nvSpPr>
          <p:spPr>
            <a:xfrm>
              <a:off x="1796006"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836" name="pl836"/>
            <p:cNvSpPr/>
            <p:nvPr/>
          </p:nvSpPr>
          <p:spPr>
            <a:xfrm>
              <a:off x="1975375"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837" name="pl837"/>
            <p:cNvSpPr/>
            <p:nvPr/>
          </p:nvSpPr>
          <p:spPr>
            <a:xfrm>
              <a:off x="2154744"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838" name="pl838"/>
            <p:cNvSpPr/>
            <p:nvPr/>
          </p:nvSpPr>
          <p:spPr>
            <a:xfrm>
              <a:off x="2334113"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839" name="pl839"/>
            <p:cNvSpPr/>
            <p:nvPr/>
          </p:nvSpPr>
          <p:spPr>
            <a:xfrm>
              <a:off x="2513483"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840" name="pl840"/>
            <p:cNvSpPr/>
            <p:nvPr/>
          </p:nvSpPr>
          <p:spPr>
            <a:xfrm>
              <a:off x="2692852"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841" name="pl841"/>
            <p:cNvSpPr/>
            <p:nvPr/>
          </p:nvSpPr>
          <p:spPr>
            <a:xfrm>
              <a:off x="1796006" y="1789742"/>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842" name="pl842"/>
            <p:cNvSpPr/>
            <p:nvPr/>
          </p:nvSpPr>
          <p:spPr>
            <a:xfrm>
              <a:off x="1796006" y="1777131"/>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40651" cap="flat">
              <a:solidFill>
                <a:srgbClr val="BEBEBE">
                  <a:alpha val="69803"/>
                </a:srgbClr>
              </a:solidFill>
              <a:prstDash val="solid"/>
              <a:round/>
            </a:ln>
          </p:spPr>
          <p:txBody>
            <a:bodyPr/>
            <a:lstStyle/>
            <a:p/>
          </p:txBody>
        </p:sp>
        <p:sp>
          <p:nvSpPr>
            <p:cNvPr id="843" name="pl843"/>
            <p:cNvSpPr/>
            <p:nvPr/>
          </p:nvSpPr>
          <p:spPr>
            <a:xfrm>
              <a:off x="1796006" y="1808658"/>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844" name="pl844"/>
            <p:cNvSpPr/>
            <p:nvPr/>
          </p:nvSpPr>
          <p:spPr>
            <a:xfrm>
              <a:off x="1796006" y="1758216"/>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845" name="pl845"/>
            <p:cNvSpPr/>
            <p:nvPr/>
          </p:nvSpPr>
          <p:spPr>
            <a:xfrm>
              <a:off x="1796006" y="1770826"/>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846" name="pl846"/>
            <p:cNvSpPr/>
            <p:nvPr/>
          </p:nvSpPr>
          <p:spPr>
            <a:xfrm>
              <a:off x="1796006" y="1814963"/>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847" name="pl847"/>
            <p:cNvSpPr/>
            <p:nvPr/>
          </p:nvSpPr>
          <p:spPr>
            <a:xfrm>
              <a:off x="1796006" y="1701468"/>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848" name="pl848"/>
            <p:cNvSpPr/>
            <p:nvPr/>
          </p:nvSpPr>
          <p:spPr>
            <a:xfrm>
              <a:off x="1796006" y="1814963"/>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849" name="pl849"/>
            <p:cNvSpPr/>
            <p:nvPr/>
          </p:nvSpPr>
          <p:spPr>
            <a:xfrm>
              <a:off x="1796006" y="1745605"/>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850" name="pl850"/>
            <p:cNvSpPr/>
            <p:nvPr/>
          </p:nvSpPr>
          <p:spPr>
            <a:xfrm>
              <a:off x="1796006" y="1796047"/>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851" name="pl851"/>
            <p:cNvSpPr/>
            <p:nvPr/>
          </p:nvSpPr>
          <p:spPr>
            <a:xfrm>
              <a:off x="1796006" y="1802352"/>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852" name="pl852"/>
            <p:cNvSpPr/>
            <p:nvPr/>
          </p:nvSpPr>
          <p:spPr>
            <a:xfrm>
              <a:off x="1796006" y="1777131"/>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853" name="pl853"/>
            <p:cNvSpPr/>
            <p:nvPr/>
          </p:nvSpPr>
          <p:spPr>
            <a:xfrm>
              <a:off x="1796006" y="1789742"/>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854" name="pl854"/>
            <p:cNvSpPr/>
            <p:nvPr/>
          </p:nvSpPr>
          <p:spPr>
            <a:xfrm>
              <a:off x="1796006" y="1770826"/>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855" name="pl855"/>
            <p:cNvSpPr/>
            <p:nvPr/>
          </p:nvSpPr>
          <p:spPr>
            <a:xfrm>
              <a:off x="1796006" y="1758216"/>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856" name="pl856"/>
            <p:cNvSpPr/>
            <p:nvPr/>
          </p:nvSpPr>
          <p:spPr>
            <a:xfrm>
              <a:off x="1796006" y="1714079"/>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857" name="pl857"/>
            <p:cNvSpPr/>
            <p:nvPr/>
          </p:nvSpPr>
          <p:spPr>
            <a:xfrm>
              <a:off x="1796006" y="1758216"/>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858" name="pl858"/>
            <p:cNvSpPr/>
            <p:nvPr/>
          </p:nvSpPr>
          <p:spPr>
            <a:xfrm>
              <a:off x="1796006" y="1796047"/>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59" name="pl859"/>
            <p:cNvSpPr/>
            <p:nvPr/>
          </p:nvSpPr>
          <p:spPr>
            <a:xfrm>
              <a:off x="1796006" y="1777131"/>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860" name="pl860"/>
            <p:cNvSpPr/>
            <p:nvPr/>
          </p:nvSpPr>
          <p:spPr>
            <a:xfrm>
              <a:off x="1796006" y="1783437"/>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861" name="pl861"/>
            <p:cNvSpPr/>
            <p:nvPr/>
          </p:nvSpPr>
          <p:spPr>
            <a:xfrm>
              <a:off x="1796006" y="1758216"/>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862" name="pl862"/>
            <p:cNvSpPr/>
            <p:nvPr/>
          </p:nvSpPr>
          <p:spPr>
            <a:xfrm>
              <a:off x="1796006" y="180865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63" name="pl863"/>
            <p:cNvSpPr/>
            <p:nvPr/>
          </p:nvSpPr>
          <p:spPr>
            <a:xfrm>
              <a:off x="1796006" y="180235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64" name="pl864"/>
            <p:cNvSpPr/>
            <p:nvPr/>
          </p:nvSpPr>
          <p:spPr>
            <a:xfrm>
              <a:off x="1796006" y="1796047"/>
              <a:ext cx="896845" cy="12610"/>
            </a:xfrm>
            <a:custGeom>
              <a:avLst/>
              <a:pathLst>
                <a:path w="896845" h="12610">
                  <a:moveTo>
                    <a:pt x="0" y="12610"/>
                  </a:moveTo>
                  <a:lnTo>
                    <a:pt x="179369" y="12610"/>
                  </a:lnTo>
                  <a:lnTo>
                    <a:pt x="358738" y="1261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65" name="pl865"/>
            <p:cNvSpPr/>
            <p:nvPr/>
          </p:nvSpPr>
          <p:spPr>
            <a:xfrm>
              <a:off x="1796006" y="181496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66" name="pl866"/>
            <p:cNvSpPr/>
            <p:nvPr/>
          </p:nvSpPr>
          <p:spPr>
            <a:xfrm>
              <a:off x="1796006" y="1783437"/>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867" name="pl867"/>
            <p:cNvSpPr/>
            <p:nvPr/>
          </p:nvSpPr>
          <p:spPr>
            <a:xfrm>
              <a:off x="1796006" y="1764521"/>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868" name="pl868"/>
            <p:cNvSpPr/>
            <p:nvPr/>
          </p:nvSpPr>
          <p:spPr>
            <a:xfrm>
              <a:off x="1796006" y="1808658"/>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869" name="pl869"/>
            <p:cNvSpPr/>
            <p:nvPr/>
          </p:nvSpPr>
          <p:spPr>
            <a:xfrm>
              <a:off x="1796006" y="1789742"/>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870" name="pl870"/>
            <p:cNvSpPr/>
            <p:nvPr/>
          </p:nvSpPr>
          <p:spPr>
            <a:xfrm>
              <a:off x="1796006" y="1783437"/>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871" name="pl871"/>
            <p:cNvSpPr/>
            <p:nvPr/>
          </p:nvSpPr>
          <p:spPr>
            <a:xfrm>
              <a:off x="1796006" y="1783437"/>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872" name="pl872"/>
            <p:cNvSpPr/>
            <p:nvPr/>
          </p:nvSpPr>
          <p:spPr>
            <a:xfrm>
              <a:off x="1796006" y="1796047"/>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873" name="pl873"/>
            <p:cNvSpPr/>
            <p:nvPr/>
          </p:nvSpPr>
          <p:spPr>
            <a:xfrm>
              <a:off x="1796006" y="1777131"/>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874" name="pl874"/>
            <p:cNvSpPr/>
            <p:nvPr/>
          </p:nvSpPr>
          <p:spPr>
            <a:xfrm>
              <a:off x="1796006" y="181496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75" name="pl875"/>
            <p:cNvSpPr/>
            <p:nvPr/>
          </p:nvSpPr>
          <p:spPr>
            <a:xfrm>
              <a:off x="1796006" y="1758216"/>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876" name="pl876"/>
            <p:cNvSpPr/>
            <p:nvPr/>
          </p:nvSpPr>
          <p:spPr>
            <a:xfrm>
              <a:off x="1796006" y="174560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77" name="pl877"/>
            <p:cNvSpPr/>
            <p:nvPr/>
          </p:nvSpPr>
          <p:spPr>
            <a:xfrm>
              <a:off x="1796006" y="1789742"/>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878" name="pl878"/>
            <p:cNvSpPr/>
            <p:nvPr/>
          </p:nvSpPr>
          <p:spPr>
            <a:xfrm>
              <a:off x="1796006" y="1764521"/>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879" name="pl879"/>
            <p:cNvSpPr/>
            <p:nvPr/>
          </p:nvSpPr>
          <p:spPr>
            <a:xfrm>
              <a:off x="1796006" y="1789742"/>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880" name="pl880"/>
            <p:cNvSpPr/>
            <p:nvPr/>
          </p:nvSpPr>
          <p:spPr>
            <a:xfrm>
              <a:off x="1796006" y="1796047"/>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881" name="pl881"/>
            <p:cNvSpPr/>
            <p:nvPr/>
          </p:nvSpPr>
          <p:spPr>
            <a:xfrm>
              <a:off x="1796006" y="1802352"/>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882" name="pl882"/>
            <p:cNvSpPr/>
            <p:nvPr/>
          </p:nvSpPr>
          <p:spPr>
            <a:xfrm>
              <a:off x="1796006" y="1758216"/>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883" name="pl883"/>
            <p:cNvSpPr/>
            <p:nvPr/>
          </p:nvSpPr>
          <p:spPr>
            <a:xfrm>
              <a:off x="1796006" y="1726689"/>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884" name="pl884"/>
            <p:cNvSpPr/>
            <p:nvPr/>
          </p:nvSpPr>
          <p:spPr>
            <a:xfrm>
              <a:off x="1796006" y="1764521"/>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85" name="pl885"/>
            <p:cNvSpPr/>
            <p:nvPr/>
          </p:nvSpPr>
          <p:spPr>
            <a:xfrm>
              <a:off x="1796006" y="1808658"/>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86" name="pl886"/>
            <p:cNvSpPr/>
            <p:nvPr/>
          </p:nvSpPr>
          <p:spPr>
            <a:xfrm>
              <a:off x="1796006" y="1777131"/>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887" name="pl887"/>
            <p:cNvSpPr/>
            <p:nvPr/>
          </p:nvSpPr>
          <p:spPr>
            <a:xfrm>
              <a:off x="1796006" y="1808658"/>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888" name="pl888"/>
            <p:cNvSpPr/>
            <p:nvPr/>
          </p:nvSpPr>
          <p:spPr>
            <a:xfrm>
              <a:off x="1796006" y="1745605"/>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889" name="pl889"/>
            <p:cNvSpPr/>
            <p:nvPr/>
          </p:nvSpPr>
          <p:spPr>
            <a:xfrm>
              <a:off x="1796006" y="1814963"/>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90" name="pl890"/>
            <p:cNvSpPr/>
            <p:nvPr/>
          </p:nvSpPr>
          <p:spPr>
            <a:xfrm>
              <a:off x="1796006" y="1789742"/>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891" name="pl891"/>
            <p:cNvSpPr/>
            <p:nvPr/>
          </p:nvSpPr>
          <p:spPr>
            <a:xfrm>
              <a:off x="1796006" y="1783437"/>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892" name="pl892"/>
            <p:cNvSpPr/>
            <p:nvPr/>
          </p:nvSpPr>
          <p:spPr>
            <a:xfrm>
              <a:off x="1796006" y="1808658"/>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893" name="pl893"/>
            <p:cNvSpPr/>
            <p:nvPr/>
          </p:nvSpPr>
          <p:spPr>
            <a:xfrm>
              <a:off x="1796006" y="1783437"/>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894" name="pl894"/>
            <p:cNvSpPr/>
            <p:nvPr/>
          </p:nvSpPr>
          <p:spPr>
            <a:xfrm>
              <a:off x="1796006" y="1796047"/>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895" name="pl895"/>
            <p:cNvSpPr/>
            <p:nvPr/>
          </p:nvSpPr>
          <p:spPr>
            <a:xfrm>
              <a:off x="1796006" y="1796047"/>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896" name="pl896"/>
            <p:cNvSpPr/>
            <p:nvPr/>
          </p:nvSpPr>
          <p:spPr>
            <a:xfrm>
              <a:off x="1796006" y="1789742"/>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897" name="pl897"/>
            <p:cNvSpPr/>
            <p:nvPr/>
          </p:nvSpPr>
          <p:spPr>
            <a:xfrm>
              <a:off x="1796006" y="1802352"/>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898" name="pl898"/>
            <p:cNvSpPr/>
            <p:nvPr/>
          </p:nvSpPr>
          <p:spPr>
            <a:xfrm>
              <a:off x="1796006" y="1789742"/>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899" name="pl899"/>
            <p:cNvSpPr/>
            <p:nvPr/>
          </p:nvSpPr>
          <p:spPr>
            <a:xfrm>
              <a:off x="1796006" y="1796047"/>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900" name="pl900"/>
            <p:cNvSpPr/>
            <p:nvPr/>
          </p:nvSpPr>
          <p:spPr>
            <a:xfrm>
              <a:off x="1796006" y="1758216"/>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901" name="pl901"/>
            <p:cNvSpPr/>
            <p:nvPr/>
          </p:nvSpPr>
          <p:spPr>
            <a:xfrm>
              <a:off x="1796006" y="1814963"/>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902" name="pl902"/>
            <p:cNvSpPr/>
            <p:nvPr/>
          </p:nvSpPr>
          <p:spPr>
            <a:xfrm>
              <a:off x="1796006" y="1770826"/>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903" name="pl903"/>
            <p:cNvSpPr/>
            <p:nvPr/>
          </p:nvSpPr>
          <p:spPr>
            <a:xfrm>
              <a:off x="1796006" y="1770826"/>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904" name="pl904"/>
            <p:cNvSpPr/>
            <p:nvPr/>
          </p:nvSpPr>
          <p:spPr>
            <a:xfrm>
              <a:off x="1796006" y="1783437"/>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905" name="pl905"/>
            <p:cNvSpPr/>
            <p:nvPr/>
          </p:nvSpPr>
          <p:spPr>
            <a:xfrm>
              <a:off x="1796006" y="1789742"/>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906" name="pl906"/>
            <p:cNvSpPr/>
            <p:nvPr/>
          </p:nvSpPr>
          <p:spPr>
            <a:xfrm>
              <a:off x="1796006" y="1777131"/>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40651" cap="flat">
              <a:solidFill>
                <a:srgbClr val="000000">
                  <a:alpha val="100000"/>
                </a:srgbClr>
              </a:solidFill>
              <a:prstDash val="solid"/>
              <a:round/>
            </a:ln>
          </p:spPr>
          <p:txBody>
            <a:bodyPr/>
            <a:lstStyle/>
            <a:p/>
          </p:txBody>
        </p:sp>
        <p:sp>
          <p:nvSpPr>
            <p:cNvPr id="907" name="pl907"/>
            <p:cNvSpPr/>
            <p:nvPr/>
          </p:nvSpPr>
          <p:spPr>
            <a:xfrm>
              <a:off x="1796006" y="1777131"/>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C39A00">
                  <a:alpha val="100000"/>
                </a:srgbClr>
              </a:solidFill>
              <a:prstDash val="solid"/>
              <a:round/>
            </a:ln>
          </p:spPr>
          <p:txBody>
            <a:bodyPr/>
            <a:lstStyle/>
            <a:p/>
          </p:txBody>
        </p:sp>
        <p:sp>
          <p:nvSpPr>
            <p:cNvPr id="908" name="pl908"/>
            <p:cNvSpPr/>
            <p:nvPr/>
          </p:nvSpPr>
          <p:spPr>
            <a:xfrm>
              <a:off x="1751164" y="1814963"/>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909" name="tx909"/>
            <p:cNvSpPr/>
            <p:nvPr/>
          </p:nvSpPr>
          <p:spPr>
            <a:xfrm>
              <a:off x="1765861" y="164538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910" name="tx910"/>
            <p:cNvSpPr/>
            <p:nvPr/>
          </p:nvSpPr>
          <p:spPr>
            <a:xfrm>
              <a:off x="1945230" y="164538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911" name="tx911"/>
            <p:cNvSpPr/>
            <p:nvPr/>
          </p:nvSpPr>
          <p:spPr>
            <a:xfrm>
              <a:off x="2124599" y="161253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912" name="tx912"/>
            <p:cNvSpPr/>
            <p:nvPr/>
          </p:nvSpPr>
          <p:spPr>
            <a:xfrm>
              <a:off x="2303969" y="1631397"/>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913" name="tx913"/>
            <p:cNvSpPr/>
            <p:nvPr/>
          </p:nvSpPr>
          <p:spPr>
            <a:xfrm>
              <a:off x="2483338" y="1631397"/>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914" name="tx914"/>
            <p:cNvSpPr/>
            <p:nvPr/>
          </p:nvSpPr>
          <p:spPr>
            <a:xfrm>
              <a:off x="2662707" y="1631397"/>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915" name="rc915"/>
            <p:cNvSpPr/>
            <p:nvPr/>
          </p:nvSpPr>
          <p:spPr>
            <a:xfrm>
              <a:off x="1751164" y="2179176"/>
              <a:ext cx="986530" cy="367596"/>
            </a:xfrm>
            <a:prstGeom prst="rect">
              <a:avLst/>
            </a:prstGeom>
            <a:solidFill>
              <a:srgbClr val="EBEBEB">
                <a:alpha val="100000"/>
              </a:srgbClr>
            </a:solidFill>
          </p:spPr>
          <p:txBody>
            <a:bodyPr/>
            <a:lstStyle/>
            <a:p/>
          </p:txBody>
        </p:sp>
        <p:sp>
          <p:nvSpPr>
            <p:cNvPr id="916" name="pl916"/>
            <p:cNvSpPr/>
            <p:nvPr/>
          </p:nvSpPr>
          <p:spPr>
            <a:xfrm>
              <a:off x="1751164" y="254582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917" name="pl917"/>
            <p:cNvSpPr/>
            <p:nvPr/>
          </p:nvSpPr>
          <p:spPr>
            <a:xfrm>
              <a:off x="1751164" y="238819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918" name="pl918"/>
            <p:cNvSpPr/>
            <p:nvPr/>
          </p:nvSpPr>
          <p:spPr>
            <a:xfrm>
              <a:off x="1751164" y="223056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919" name="pl919"/>
            <p:cNvSpPr/>
            <p:nvPr/>
          </p:nvSpPr>
          <p:spPr>
            <a:xfrm>
              <a:off x="1885691"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920" name="pl920"/>
            <p:cNvSpPr/>
            <p:nvPr/>
          </p:nvSpPr>
          <p:spPr>
            <a:xfrm>
              <a:off x="2065060"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921" name="pl921"/>
            <p:cNvSpPr/>
            <p:nvPr/>
          </p:nvSpPr>
          <p:spPr>
            <a:xfrm>
              <a:off x="2244429"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922" name="pl922"/>
            <p:cNvSpPr/>
            <p:nvPr/>
          </p:nvSpPr>
          <p:spPr>
            <a:xfrm>
              <a:off x="2423798"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923" name="pl923"/>
            <p:cNvSpPr/>
            <p:nvPr/>
          </p:nvSpPr>
          <p:spPr>
            <a:xfrm>
              <a:off x="2603167"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924" name="pl924"/>
            <p:cNvSpPr/>
            <p:nvPr/>
          </p:nvSpPr>
          <p:spPr>
            <a:xfrm>
              <a:off x="1751164" y="246701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925" name="pl925"/>
            <p:cNvSpPr/>
            <p:nvPr/>
          </p:nvSpPr>
          <p:spPr>
            <a:xfrm>
              <a:off x="1751164" y="230938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926" name="pl926"/>
            <p:cNvSpPr/>
            <p:nvPr/>
          </p:nvSpPr>
          <p:spPr>
            <a:xfrm>
              <a:off x="1796006"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927" name="pl927"/>
            <p:cNvSpPr/>
            <p:nvPr/>
          </p:nvSpPr>
          <p:spPr>
            <a:xfrm>
              <a:off x="1975375"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928" name="pl928"/>
            <p:cNvSpPr/>
            <p:nvPr/>
          </p:nvSpPr>
          <p:spPr>
            <a:xfrm>
              <a:off x="2154744"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929" name="pl929"/>
            <p:cNvSpPr/>
            <p:nvPr/>
          </p:nvSpPr>
          <p:spPr>
            <a:xfrm>
              <a:off x="2334113"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930" name="pl930"/>
            <p:cNvSpPr/>
            <p:nvPr/>
          </p:nvSpPr>
          <p:spPr>
            <a:xfrm>
              <a:off x="2513483"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931" name="pl931"/>
            <p:cNvSpPr/>
            <p:nvPr/>
          </p:nvSpPr>
          <p:spPr>
            <a:xfrm>
              <a:off x="2692852"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932" name="pl932"/>
            <p:cNvSpPr/>
            <p:nvPr/>
          </p:nvSpPr>
          <p:spPr>
            <a:xfrm>
              <a:off x="1796006" y="2441790"/>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933" name="pl933"/>
            <p:cNvSpPr/>
            <p:nvPr/>
          </p:nvSpPr>
          <p:spPr>
            <a:xfrm>
              <a:off x="1796006" y="2435485"/>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40651" cap="flat">
              <a:solidFill>
                <a:srgbClr val="BEBEBE">
                  <a:alpha val="69803"/>
                </a:srgbClr>
              </a:solidFill>
              <a:prstDash val="solid"/>
              <a:round/>
            </a:ln>
          </p:spPr>
          <p:txBody>
            <a:bodyPr/>
            <a:lstStyle/>
            <a:p/>
          </p:txBody>
        </p:sp>
        <p:sp>
          <p:nvSpPr>
            <p:cNvPr id="934" name="pl934"/>
            <p:cNvSpPr/>
            <p:nvPr/>
          </p:nvSpPr>
          <p:spPr>
            <a:xfrm>
              <a:off x="1796006" y="2460706"/>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935" name="pl935"/>
            <p:cNvSpPr/>
            <p:nvPr/>
          </p:nvSpPr>
          <p:spPr>
            <a:xfrm>
              <a:off x="1796006" y="2410264"/>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936" name="pl936"/>
            <p:cNvSpPr/>
            <p:nvPr/>
          </p:nvSpPr>
          <p:spPr>
            <a:xfrm>
              <a:off x="1796006" y="2422874"/>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937" name="pl937"/>
            <p:cNvSpPr/>
            <p:nvPr/>
          </p:nvSpPr>
          <p:spPr>
            <a:xfrm>
              <a:off x="1796006" y="2467011"/>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938" name="pl938"/>
            <p:cNvSpPr/>
            <p:nvPr/>
          </p:nvSpPr>
          <p:spPr>
            <a:xfrm>
              <a:off x="1796006" y="2353516"/>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939" name="pl939"/>
            <p:cNvSpPr/>
            <p:nvPr/>
          </p:nvSpPr>
          <p:spPr>
            <a:xfrm>
              <a:off x="1796006" y="2467011"/>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940" name="pl940"/>
            <p:cNvSpPr/>
            <p:nvPr/>
          </p:nvSpPr>
          <p:spPr>
            <a:xfrm>
              <a:off x="1796006" y="2397653"/>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941" name="pl941"/>
            <p:cNvSpPr/>
            <p:nvPr/>
          </p:nvSpPr>
          <p:spPr>
            <a:xfrm>
              <a:off x="1796006" y="2448095"/>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942" name="pl942"/>
            <p:cNvSpPr/>
            <p:nvPr/>
          </p:nvSpPr>
          <p:spPr>
            <a:xfrm>
              <a:off x="1796006" y="2454401"/>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943" name="pl943"/>
            <p:cNvSpPr/>
            <p:nvPr/>
          </p:nvSpPr>
          <p:spPr>
            <a:xfrm>
              <a:off x="1796006" y="2429180"/>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944" name="pl944"/>
            <p:cNvSpPr/>
            <p:nvPr/>
          </p:nvSpPr>
          <p:spPr>
            <a:xfrm>
              <a:off x="1796006" y="2441790"/>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945" name="pl945"/>
            <p:cNvSpPr/>
            <p:nvPr/>
          </p:nvSpPr>
          <p:spPr>
            <a:xfrm>
              <a:off x="1796006" y="2422874"/>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946" name="pl946"/>
            <p:cNvSpPr/>
            <p:nvPr/>
          </p:nvSpPr>
          <p:spPr>
            <a:xfrm>
              <a:off x="1796006" y="2410264"/>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947" name="pl947"/>
            <p:cNvSpPr/>
            <p:nvPr/>
          </p:nvSpPr>
          <p:spPr>
            <a:xfrm>
              <a:off x="1796006" y="2366127"/>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948" name="pl948"/>
            <p:cNvSpPr/>
            <p:nvPr/>
          </p:nvSpPr>
          <p:spPr>
            <a:xfrm>
              <a:off x="1796006" y="2410264"/>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949" name="pl949"/>
            <p:cNvSpPr/>
            <p:nvPr/>
          </p:nvSpPr>
          <p:spPr>
            <a:xfrm>
              <a:off x="1796006" y="2448095"/>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50" name="pl950"/>
            <p:cNvSpPr/>
            <p:nvPr/>
          </p:nvSpPr>
          <p:spPr>
            <a:xfrm>
              <a:off x="1796006" y="2429180"/>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951" name="pl951"/>
            <p:cNvSpPr/>
            <p:nvPr/>
          </p:nvSpPr>
          <p:spPr>
            <a:xfrm>
              <a:off x="1796006" y="2435485"/>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952" name="pl952"/>
            <p:cNvSpPr/>
            <p:nvPr/>
          </p:nvSpPr>
          <p:spPr>
            <a:xfrm>
              <a:off x="1796006" y="2410264"/>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953" name="pl953"/>
            <p:cNvSpPr/>
            <p:nvPr/>
          </p:nvSpPr>
          <p:spPr>
            <a:xfrm>
              <a:off x="1796006" y="246070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54" name="pl954"/>
            <p:cNvSpPr/>
            <p:nvPr/>
          </p:nvSpPr>
          <p:spPr>
            <a:xfrm>
              <a:off x="1796006" y="245440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55" name="pl955"/>
            <p:cNvSpPr/>
            <p:nvPr/>
          </p:nvSpPr>
          <p:spPr>
            <a:xfrm>
              <a:off x="1796006" y="2448095"/>
              <a:ext cx="896845" cy="12610"/>
            </a:xfrm>
            <a:custGeom>
              <a:avLst/>
              <a:pathLst>
                <a:path w="896845" h="12610">
                  <a:moveTo>
                    <a:pt x="0" y="12610"/>
                  </a:moveTo>
                  <a:lnTo>
                    <a:pt x="179369" y="12610"/>
                  </a:lnTo>
                  <a:lnTo>
                    <a:pt x="358738" y="1261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56" name="pl956"/>
            <p:cNvSpPr/>
            <p:nvPr/>
          </p:nvSpPr>
          <p:spPr>
            <a:xfrm>
              <a:off x="1796006" y="246701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57" name="pl957"/>
            <p:cNvSpPr/>
            <p:nvPr/>
          </p:nvSpPr>
          <p:spPr>
            <a:xfrm>
              <a:off x="1796006" y="2435485"/>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958" name="pl958"/>
            <p:cNvSpPr/>
            <p:nvPr/>
          </p:nvSpPr>
          <p:spPr>
            <a:xfrm>
              <a:off x="1796006" y="2416569"/>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959" name="pl959"/>
            <p:cNvSpPr/>
            <p:nvPr/>
          </p:nvSpPr>
          <p:spPr>
            <a:xfrm>
              <a:off x="1796006" y="2460706"/>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960" name="pl960"/>
            <p:cNvSpPr/>
            <p:nvPr/>
          </p:nvSpPr>
          <p:spPr>
            <a:xfrm>
              <a:off x="1796006" y="2441790"/>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961" name="pl961"/>
            <p:cNvSpPr/>
            <p:nvPr/>
          </p:nvSpPr>
          <p:spPr>
            <a:xfrm>
              <a:off x="1796006" y="2435485"/>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962" name="pl962"/>
            <p:cNvSpPr/>
            <p:nvPr/>
          </p:nvSpPr>
          <p:spPr>
            <a:xfrm>
              <a:off x="1796006" y="2435485"/>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963" name="pl963"/>
            <p:cNvSpPr/>
            <p:nvPr/>
          </p:nvSpPr>
          <p:spPr>
            <a:xfrm>
              <a:off x="1796006" y="2448095"/>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964" name="pl964"/>
            <p:cNvSpPr/>
            <p:nvPr/>
          </p:nvSpPr>
          <p:spPr>
            <a:xfrm>
              <a:off x="1796006" y="2429180"/>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965" name="pl965"/>
            <p:cNvSpPr/>
            <p:nvPr/>
          </p:nvSpPr>
          <p:spPr>
            <a:xfrm>
              <a:off x="1796006" y="246701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66" name="pl966"/>
            <p:cNvSpPr/>
            <p:nvPr/>
          </p:nvSpPr>
          <p:spPr>
            <a:xfrm>
              <a:off x="1796006" y="2410264"/>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967" name="pl967"/>
            <p:cNvSpPr/>
            <p:nvPr/>
          </p:nvSpPr>
          <p:spPr>
            <a:xfrm>
              <a:off x="1796006" y="239765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68" name="pl968"/>
            <p:cNvSpPr/>
            <p:nvPr/>
          </p:nvSpPr>
          <p:spPr>
            <a:xfrm>
              <a:off x="1796006" y="2441790"/>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969" name="pl969"/>
            <p:cNvSpPr/>
            <p:nvPr/>
          </p:nvSpPr>
          <p:spPr>
            <a:xfrm>
              <a:off x="1796006" y="2416569"/>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970" name="pl970"/>
            <p:cNvSpPr/>
            <p:nvPr/>
          </p:nvSpPr>
          <p:spPr>
            <a:xfrm>
              <a:off x="1796006" y="2441790"/>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971" name="pl971"/>
            <p:cNvSpPr/>
            <p:nvPr/>
          </p:nvSpPr>
          <p:spPr>
            <a:xfrm>
              <a:off x="1796006" y="2448095"/>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972" name="pl972"/>
            <p:cNvSpPr/>
            <p:nvPr/>
          </p:nvSpPr>
          <p:spPr>
            <a:xfrm>
              <a:off x="1796006" y="2454401"/>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973" name="pl973"/>
            <p:cNvSpPr/>
            <p:nvPr/>
          </p:nvSpPr>
          <p:spPr>
            <a:xfrm>
              <a:off x="1796006" y="2410264"/>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974" name="pl974"/>
            <p:cNvSpPr/>
            <p:nvPr/>
          </p:nvSpPr>
          <p:spPr>
            <a:xfrm>
              <a:off x="1796006" y="2378737"/>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975" name="pl975"/>
            <p:cNvSpPr/>
            <p:nvPr/>
          </p:nvSpPr>
          <p:spPr>
            <a:xfrm>
              <a:off x="1796006" y="2416569"/>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76" name="pl976"/>
            <p:cNvSpPr/>
            <p:nvPr/>
          </p:nvSpPr>
          <p:spPr>
            <a:xfrm>
              <a:off x="1796006" y="2460706"/>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77" name="pl977"/>
            <p:cNvSpPr/>
            <p:nvPr/>
          </p:nvSpPr>
          <p:spPr>
            <a:xfrm>
              <a:off x="1796006" y="2429180"/>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978" name="pl978"/>
            <p:cNvSpPr/>
            <p:nvPr/>
          </p:nvSpPr>
          <p:spPr>
            <a:xfrm>
              <a:off x="1796006" y="2460706"/>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979" name="pl979"/>
            <p:cNvSpPr/>
            <p:nvPr/>
          </p:nvSpPr>
          <p:spPr>
            <a:xfrm>
              <a:off x="1796006" y="2397653"/>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980" name="pl980"/>
            <p:cNvSpPr/>
            <p:nvPr/>
          </p:nvSpPr>
          <p:spPr>
            <a:xfrm>
              <a:off x="1796006" y="2467011"/>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81" name="pl981"/>
            <p:cNvSpPr/>
            <p:nvPr/>
          </p:nvSpPr>
          <p:spPr>
            <a:xfrm>
              <a:off x="1796006" y="2441790"/>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982" name="pl982"/>
            <p:cNvSpPr/>
            <p:nvPr/>
          </p:nvSpPr>
          <p:spPr>
            <a:xfrm>
              <a:off x="1796006" y="2435485"/>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983" name="pl983"/>
            <p:cNvSpPr/>
            <p:nvPr/>
          </p:nvSpPr>
          <p:spPr>
            <a:xfrm>
              <a:off x="1796006" y="2460706"/>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984" name="pl984"/>
            <p:cNvSpPr/>
            <p:nvPr/>
          </p:nvSpPr>
          <p:spPr>
            <a:xfrm>
              <a:off x="1796006" y="2435485"/>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985" name="pl985"/>
            <p:cNvSpPr/>
            <p:nvPr/>
          </p:nvSpPr>
          <p:spPr>
            <a:xfrm>
              <a:off x="1796006" y="2448095"/>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986" name="pl986"/>
            <p:cNvSpPr/>
            <p:nvPr/>
          </p:nvSpPr>
          <p:spPr>
            <a:xfrm>
              <a:off x="1796006" y="2448095"/>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987" name="pl987"/>
            <p:cNvSpPr/>
            <p:nvPr/>
          </p:nvSpPr>
          <p:spPr>
            <a:xfrm>
              <a:off x="1796006" y="2441790"/>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988" name="pl988"/>
            <p:cNvSpPr/>
            <p:nvPr/>
          </p:nvSpPr>
          <p:spPr>
            <a:xfrm>
              <a:off x="1796006" y="2454401"/>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989" name="pl989"/>
            <p:cNvSpPr/>
            <p:nvPr/>
          </p:nvSpPr>
          <p:spPr>
            <a:xfrm>
              <a:off x="1796006" y="2441790"/>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990" name="pl990"/>
            <p:cNvSpPr/>
            <p:nvPr/>
          </p:nvSpPr>
          <p:spPr>
            <a:xfrm>
              <a:off x="1796006" y="2448095"/>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991" name="pl991"/>
            <p:cNvSpPr/>
            <p:nvPr/>
          </p:nvSpPr>
          <p:spPr>
            <a:xfrm>
              <a:off x="1796006" y="2410264"/>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992" name="pl992"/>
            <p:cNvSpPr/>
            <p:nvPr/>
          </p:nvSpPr>
          <p:spPr>
            <a:xfrm>
              <a:off x="1796006" y="2467011"/>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993" name="pl993"/>
            <p:cNvSpPr/>
            <p:nvPr/>
          </p:nvSpPr>
          <p:spPr>
            <a:xfrm>
              <a:off x="1796006" y="2422874"/>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994" name="pl994"/>
            <p:cNvSpPr/>
            <p:nvPr/>
          </p:nvSpPr>
          <p:spPr>
            <a:xfrm>
              <a:off x="1796006" y="2422874"/>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995" name="pl995"/>
            <p:cNvSpPr/>
            <p:nvPr/>
          </p:nvSpPr>
          <p:spPr>
            <a:xfrm>
              <a:off x="1796006" y="2435485"/>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996" name="pl996"/>
            <p:cNvSpPr/>
            <p:nvPr/>
          </p:nvSpPr>
          <p:spPr>
            <a:xfrm>
              <a:off x="1796006" y="2441790"/>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997" name="pl997"/>
            <p:cNvSpPr/>
            <p:nvPr/>
          </p:nvSpPr>
          <p:spPr>
            <a:xfrm>
              <a:off x="1796006" y="2435485"/>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40651" cap="flat">
              <a:solidFill>
                <a:srgbClr val="000000">
                  <a:alpha val="100000"/>
                </a:srgbClr>
              </a:solidFill>
              <a:prstDash val="solid"/>
              <a:round/>
            </a:ln>
          </p:spPr>
          <p:txBody>
            <a:bodyPr/>
            <a:lstStyle/>
            <a:p/>
          </p:txBody>
        </p:sp>
        <p:sp>
          <p:nvSpPr>
            <p:cNvPr id="998" name="pl998"/>
            <p:cNvSpPr/>
            <p:nvPr/>
          </p:nvSpPr>
          <p:spPr>
            <a:xfrm>
              <a:off x="1796006" y="2435485"/>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62B200">
                  <a:alpha val="100000"/>
                </a:srgbClr>
              </a:solidFill>
              <a:prstDash val="solid"/>
              <a:round/>
            </a:ln>
          </p:spPr>
          <p:txBody>
            <a:bodyPr/>
            <a:lstStyle/>
            <a:p/>
          </p:txBody>
        </p:sp>
        <p:sp>
          <p:nvSpPr>
            <p:cNvPr id="999" name="pl999"/>
            <p:cNvSpPr/>
            <p:nvPr/>
          </p:nvSpPr>
          <p:spPr>
            <a:xfrm>
              <a:off x="1751164" y="2467011"/>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000" name="tx1000"/>
            <p:cNvSpPr/>
            <p:nvPr/>
          </p:nvSpPr>
          <p:spPr>
            <a:xfrm>
              <a:off x="1765861" y="2283445"/>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001" name="tx1001"/>
            <p:cNvSpPr/>
            <p:nvPr/>
          </p:nvSpPr>
          <p:spPr>
            <a:xfrm>
              <a:off x="1945230" y="229112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002" name="tx1002"/>
            <p:cNvSpPr/>
            <p:nvPr/>
          </p:nvSpPr>
          <p:spPr>
            <a:xfrm>
              <a:off x="2124599" y="2283445"/>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003" name="tx1003"/>
            <p:cNvSpPr/>
            <p:nvPr/>
          </p:nvSpPr>
          <p:spPr>
            <a:xfrm>
              <a:off x="2303969" y="2272263"/>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004" name="tx1004"/>
            <p:cNvSpPr/>
            <p:nvPr/>
          </p:nvSpPr>
          <p:spPr>
            <a:xfrm>
              <a:off x="2483338" y="2283445"/>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005" name="tx1005"/>
            <p:cNvSpPr/>
            <p:nvPr/>
          </p:nvSpPr>
          <p:spPr>
            <a:xfrm>
              <a:off x="2662707" y="2283445"/>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006" name="rc1006"/>
            <p:cNvSpPr/>
            <p:nvPr/>
          </p:nvSpPr>
          <p:spPr>
            <a:xfrm>
              <a:off x="1751164" y="2831224"/>
              <a:ext cx="986530" cy="367596"/>
            </a:xfrm>
            <a:prstGeom prst="rect">
              <a:avLst/>
            </a:prstGeom>
            <a:solidFill>
              <a:srgbClr val="EBEBEB">
                <a:alpha val="100000"/>
              </a:srgbClr>
            </a:solidFill>
          </p:spPr>
          <p:txBody>
            <a:bodyPr/>
            <a:lstStyle/>
            <a:p/>
          </p:txBody>
        </p:sp>
        <p:sp>
          <p:nvSpPr>
            <p:cNvPr id="1007" name="pl1007"/>
            <p:cNvSpPr/>
            <p:nvPr/>
          </p:nvSpPr>
          <p:spPr>
            <a:xfrm>
              <a:off x="1751164" y="319787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008" name="pl1008"/>
            <p:cNvSpPr/>
            <p:nvPr/>
          </p:nvSpPr>
          <p:spPr>
            <a:xfrm>
              <a:off x="1751164" y="304024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009" name="pl1009"/>
            <p:cNvSpPr/>
            <p:nvPr/>
          </p:nvSpPr>
          <p:spPr>
            <a:xfrm>
              <a:off x="1751164" y="288261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010" name="pl1010"/>
            <p:cNvSpPr/>
            <p:nvPr/>
          </p:nvSpPr>
          <p:spPr>
            <a:xfrm>
              <a:off x="1885691"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11" name="pl1011"/>
            <p:cNvSpPr/>
            <p:nvPr/>
          </p:nvSpPr>
          <p:spPr>
            <a:xfrm>
              <a:off x="2065060"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12" name="pl1012"/>
            <p:cNvSpPr/>
            <p:nvPr/>
          </p:nvSpPr>
          <p:spPr>
            <a:xfrm>
              <a:off x="2244429"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13" name="pl1013"/>
            <p:cNvSpPr/>
            <p:nvPr/>
          </p:nvSpPr>
          <p:spPr>
            <a:xfrm>
              <a:off x="2423798"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14" name="pl1014"/>
            <p:cNvSpPr/>
            <p:nvPr/>
          </p:nvSpPr>
          <p:spPr>
            <a:xfrm>
              <a:off x="2603167"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15" name="pl1015"/>
            <p:cNvSpPr/>
            <p:nvPr/>
          </p:nvSpPr>
          <p:spPr>
            <a:xfrm>
              <a:off x="1751164" y="311905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016" name="pl1016"/>
            <p:cNvSpPr/>
            <p:nvPr/>
          </p:nvSpPr>
          <p:spPr>
            <a:xfrm>
              <a:off x="1751164" y="296142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017" name="pl1017"/>
            <p:cNvSpPr/>
            <p:nvPr/>
          </p:nvSpPr>
          <p:spPr>
            <a:xfrm>
              <a:off x="1796006"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018" name="pl1018"/>
            <p:cNvSpPr/>
            <p:nvPr/>
          </p:nvSpPr>
          <p:spPr>
            <a:xfrm>
              <a:off x="1975375"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019" name="pl1019"/>
            <p:cNvSpPr/>
            <p:nvPr/>
          </p:nvSpPr>
          <p:spPr>
            <a:xfrm>
              <a:off x="2154744"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020" name="pl1020"/>
            <p:cNvSpPr/>
            <p:nvPr/>
          </p:nvSpPr>
          <p:spPr>
            <a:xfrm>
              <a:off x="2334113"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021" name="pl1021"/>
            <p:cNvSpPr/>
            <p:nvPr/>
          </p:nvSpPr>
          <p:spPr>
            <a:xfrm>
              <a:off x="2513483"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022" name="pl1022"/>
            <p:cNvSpPr/>
            <p:nvPr/>
          </p:nvSpPr>
          <p:spPr>
            <a:xfrm>
              <a:off x="2692852"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023" name="pl1023"/>
            <p:cNvSpPr/>
            <p:nvPr/>
          </p:nvSpPr>
          <p:spPr>
            <a:xfrm>
              <a:off x="1796006" y="3093838"/>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1024" name="pl1024"/>
            <p:cNvSpPr/>
            <p:nvPr/>
          </p:nvSpPr>
          <p:spPr>
            <a:xfrm>
              <a:off x="1796006" y="3112754"/>
              <a:ext cx="896845" cy="6305"/>
            </a:xfrm>
            <a:custGeom>
              <a:avLst/>
              <a:pathLst>
                <a:path w="896845" h="6305">
                  <a:moveTo>
                    <a:pt x="0" y="0"/>
                  </a:moveTo>
                  <a:lnTo>
                    <a:pt x="179369" y="6305"/>
                  </a:lnTo>
                  <a:lnTo>
                    <a:pt x="358738" y="6305"/>
                  </a:lnTo>
                  <a:lnTo>
                    <a:pt x="538107" y="6305"/>
                  </a:lnTo>
                  <a:lnTo>
                    <a:pt x="717476" y="0"/>
                  </a:lnTo>
                  <a:lnTo>
                    <a:pt x="896845" y="0"/>
                  </a:lnTo>
                </a:path>
              </a:pathLst>
            </a:custGeom>
            <a:ln w="40651" cap="flat">
              <a:solidFill>
                <a:srgbClr val="BEBEBE">
                  <a:alpha val="69803"/>
                </a:srgbClr>
              </a:solidFill>
              <a:prstDash val="solid"/>
              <a:round/>
            </a:ln>
          </p:spPr>
          <p:txBody>
            <a:bodyPr/>
            <a:lstStyle/>
            <a:p/>
          </p:txBody>
        </p:sp>
        <p:sp>
          <p:nvSpPr>
            <p:cNvPr id="1025" name="pl1025"/>
            <p:cNvSpPr/>
            <p:nvPr/>
          </p:nvSpPr>
          <p:spPr>
            <a:xfrm>
              <a:off x="1796006" y="3112754"/>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1026" name="pl1026"/>
            <p:cNvSpPr/>
            <p:nvPr/>
          </p:nvSpPr>
          <p:spPr>
            <a:xfrm>
              <a:off x="1796006" y="3062312"/>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1027" name="pl1027"/>
            <p:cNvSpPr/>
            <p:nvPr/>
          </p:nvSpPr>
          <p:spPr>
            <a:xfrm>
              <a:off x="1796006" y="3074922"/>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1028" name="pl1028"/>
            <p:cNvSpPr/>
            <p:nvPr/>
          </p:nvSpPr>
          <p:spPr>
            <a:xfrm>
              <a:off x="1796006" y="3119059"/>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1029" name="pl1029"/>
            <p:cNvSpPr/>
            <p:nvPr/>
          </p:nvSpPr>
          <p:spPr>
            <a:xfrm>
              <a:off x="1796006" y="3005564"/>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1030" name="pl1030"/>
            <p:cNvSpPr/>
            <p:nvPr/>
          </p:nvSpPr>
          <p:spPr>
            <a:xfrm>
              <a:off x="1796006" y="3119059"/>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1031" name="pl1031"/>
            <p:cNvSpPr/>
            <p:nvPr/>
          </p:nvSpPr>
          <p:spPr>
            <a:xfrm>
              <a:off x="1796006" y="3049701"/>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1032" name="pl1032"/>
            <p:cNvSpPr/>
            <p:nvPr/>
          </p:nvSpPr>
          <p:spPr>
            <a:xfrm>
              <a:off x="1796006" y="3100143"/>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1033" name="pl1033"/>
            <p:cNvSpPr/>
            <p:nvPr/>
          </p:nvSpPr>
          <p:spPr>
            <a:xfrm>
              <a:off x="1796006" y="3106449"/>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1034" name="pl1034"/>
            <p:cNvSpPr/>
            <p:nvPr/>
          </p:nvSpPr>
          <p:spPr>
            <a:xfrm>
              <a:off x="1796006" y="3081228"/>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1035" name="pl1035"/>
            <p:cNvSpPr/>
            <p:nvPr/>
          </p:nvSpPr>
          <p:spPr>
            <a:xfrm>
              <a:off x="1796006" y="3093838"/>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036" name="pl1036"/>
            <p:cNvSpPr/>
            <p:nvPr/>
          </p:nvSpPr>
          <p:spPr>
            <a:xfrm>
              <a:off x="1796006" y="3074922"/>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037" name="pl1037"/>
            <p:cNvSpPr/>
            <p:nvPr/>
          </p:nvSpPr>
          <p:spPr>
            <a:xfrm>
              <a:off x="1796006" y="3062312"/>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038" name="pl1038"/>
            <p:cNvSpPr/>
            <p:nvPr/>
          </p:nvSpPr>
          <p:spPr>
            <a:xfrm>
              <a:off x="1796006" y="3018175"/>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1039" name="pl1039"/>
            <p:cNvSpPr/>
            <p:nvPr/>
          </p:nvSpPr>
          <p:spPr>
            <a:xfrm>
              <a:off x="1796006" y="3062312"/>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1040" name="pl1040"/>
            <p:cNvSpPr/>
            <p:nvPr/>
          </p:nvSpPr>
          <p:spPr>
            <a:xfrm>
              <a:off x="1796006" y="3100143"/>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41" name="pl1041"/>
            <p:cNvSpPr/>
            <p:nvPr/>
          </p:nvSpPr>
          <p:spPr>
            <a:xfrm>
              <a:off x="1796006" y="3081228"/>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1042" name="pl1042"/>
            <p:cNvSpPr/>
            <p:nvPr/>
          </p:nvSpPr>
          <p:spPr>
            <a:xfrm>
              <a:off x="1796006" y="3087533"/>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043" name="pl1043"/>
            <p:cNvSpPr/>
            <p:nvPr/>
          </p:nvSpPr>
          <p:spPr>
            <a:xfrm>
              <a:off x="1796006" y="3062312"/>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1044" name="pl1044"/>
            <p:cNvSpPr/>
            <p:nvPr/>
          </p:nvSpPr>
          <p:spPr>
            <a:xfrm>
              <a:off x="1796006" y="311275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45" name="pl1045"/>
            <p:cNvSpPr/>
            <p:nvPr/>
          </p:nvSpPr>
          <p:spPr>
            <a:xfrm>
              <a:off x="1796006" y="310644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46" name="pl1046"/>
            <p:cNvSpPr/>
            <p:nvPr/>
          </p:nvSpPr>
          <p:spPr>
            <a:xfrm>
              <a:off x="1796006" y="3100143"/>
              <a:ext cx="896845" cy="12610"/>
            </a:xfrm>
            <a:custGeom>
              <a:avLst/>
              <a:pathLst>
                <a:path w="896845" h="12610">
                  <a:moveTo>
                    <a:pt x="0" y="12610"/>
                  </a:moveTo>
                  <a:lnTo>
                    <a:pt x="179369" y="12610"/>
                  </a:lnTo>
                  <a:lnTo>
                    <a:pt x="358738" y="1261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47" name="pl1047"/>
            <p:cNvSpPr/>
            <p:nvPr/>
          </p:nvSpPr>
          <p:spPr>
            <a:xfrm>
              <a:off x="1796006" y="311905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48" name="pl1048"/>
            <p:cNvSpPr/>
            <p:nvPr/>
          </p:nvSpPr>
          <p:spPr>
            <a:xfrm>
              <a:off x="1796006" y="3087533"/>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049" name="pl1049"/>
            <p:cNvSpPr/>
            <p:nvPr/>
          </p:nvSpPr>
          <p:spPr>
            <a:xfrm>
              <a:off x="1796006" y="3068617"/>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050" name="pl1050"/>
            <p:cNvSpPr/>
            <p:nvPr/>
          </p:nvSpPr>
          <p:spPr>
            <a:xfrm>
              <a:off x="1796006" y="3112754"/>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051" name="pl1051"/>
            <p:cNvSpPr/>
            <p:nvPr/>
          </p:nvSpPr>
          <p:spPr>
            <a:xfrm>
              <a:off x="1796006" y="3093838"/>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1052" name="pl1052"/>
            <p:cNvSpPr/>
            <p:nvPr/>
          </p:nvSpPr>
          <p:spPr>
            <a:xfrm>
              <a:off x="1796006" y="3087533"/>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1053" name="pl1053"/>
            <p:cNvSpPr/>
            <p:nvPr/>
          </p:nvSpPr>
          <p:spPr>
            <a:xfrm>
              <a:off x="1796006" y="3087533"/>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1054" name="pl1054"/>
            <p:cNvSpPr/>
            <p:nvPr/>
          </p:nvSpPr>
          <p:spPr>
            <a:xfrm>
              <a:off x="1796006" y="3100143"/>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1055" name="pl1055"/>
            <p:cNvSpPr/>
            <p:nvPr/>
          </p:nvSpPr>
          <p:spPr>
            <a:xfrm>
              <a:off x="1796006" y="3081228"/>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056" name="pl1056"/>
            <p:cNvSpPr/>
            <p:nvPr/>
          </p:nvSpPr>
          <p:spPr>
            <a:xfrm>
              <a:off x="1796006" y="311905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57" name="pl1057"/>
            <p:cNvSpPr/>
            <p:nvPr/>
          </p:nvSpPr>
          <p:spPr>
            <a:xfrm>
              <a:off x="1796006" y="3062312"/>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1058" name="pl1058"/>
            <p:cNvSpPr/>
            <p:nvPr/>
          </p:nvSpPr>
          <p:spPr>
            <a:xfrm>
              <a:off x="1796006" y="304970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59" name="pl1059"/>
            <p:cNvSpPr/>
            <p:nvPr/>
          </p:nvSpPr>
          <p:spPr>
            <a:xfrm>
              <a:off x="1796006" y="3093838"/>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1060" name="pl1060"/>
            <p:cNvSpPr/>
            <p:nvPr/>
          </p:nvSpPr>
          <p:spPr>
            <a:xfrm>
              <a:off x="1796006" y="3068617"/>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1061" name="pl1061"/>
            <p:cNvSpPr/>
            <p:nvPr/>
          </p:nvSpPr>
          <p:spPr>
            <a:xfrm>
              <a:off x="1796006" y="3093838"/>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1062" name="pl1062"/>
            <p:cNvSpPr/>
            <p:nvPr/>
          </p:nvSpPr>
          <p:spPr>
            <a:xfrm>
              <a:off x="1796006" y="3100143"/>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1063" name="pl1063"/>
            <p:cNvSpPr/>
            <p:nvPr/>
          </p:nvSpPr>
          <p:spPr>
            <a:xfrm>
              <a:off x="1796006" y="3106449"/>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1064" name="pl1064"/>
            <p:cNvSpPr/>
            <p:nvPr/>
          </p:nvSpPr>
          <p:spPr>
            <a:xfrm>
              <a:off x="1796006" y="3062312"/>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1065" name="pl1065"/>
            <p:cNvSpPr/>
            <p:nvPr/>
          </p:nvSpPr>
          <p:spPr>
            <a:xfrm>
              <a:off x="1796006" y="3030786"/>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1066" name="pl1066"/>
            <p:cNvSpPr/>
            <p:nvPr/>
          </p:nvSpPr>
          <p:spPr>
            <a:xfrm>
              <a:off x="1796006" y="3068617"/>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67" name="pl1067"/>
            <p:cNvSpPr/>
            <p:nvPr/>
          </p:nvSpPr>
          <p:spPr>
            <a:xfrm>
              <a:off x="1796006" y="3112754"/>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68" name="pl1068"/>
            <p:cNvSpPr/>
            <p:nvPr/>
          </p:nvSpPr>
          <p:spPr>
            <a:xfrm>
              <a:off x="1796006" y="3081228"/>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1069" name="pl1069"/>
            <p:cNvSpPr/>
            <p:nvPr/>
          </p:nvSpPr>
          <p:spPr>
            <a:xfrm>
              <a:off x="1796006" y="3112754"/>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070" name="pl1070"/>
            <p:cNvSpPr/>
            <p:nvPr/>
          </p:nvSpPr>
          <p:spPr>
            <a:xfrm>
              <a:off x="1796006" y="3049701"/>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1071" name="pl1071"/>
            <p:cNvSpPr/>
            <p:nvPr/>
          </p:nvSpPr>
          <p:spPr>
            <a:xfrm>
              <a:off x="1796006" y="3119059"/>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72" name="pl1072"/>
            <p:cNvSpPr/>
            <p:nvPr/>
          </p:nvSpPr>
          <p:spPr>
            <a:xfrm>
              <a:off x="1796006" y="3093838"/>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1073" name="pl1073"/>
            <p:cNvSpPr/>
            <p:nvPr/>
          </p:nvSpPr>
          <p:spPr>
            <a:xfrm>
              <a:off x="1796006" y="3087533"/>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1074" name="pl1074"/>
            <p:cNvSpPr/>
            <p:nvPr/>
          </p:nvSpPr>
          <p:spPr>
            <a:xfrm>
              <a:off x="1796006" y="3112754"/>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1075" name="pl1075"/>
            <p:cNvSpPr/>
            <p:nvPr/>
          </p:nvSpPr>
          <p:spPr>
            <a:xfrm>
              <a:off x="1796006" y="3087533"/>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1076" name="pl1076"/>
            <p:cNvSpPr/>
            <p:nvPr/>
          </p:nvSpPr>
          <p:spPr>
            <a:xfrm>
              <a:off x="1796006" y="3100143"/>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1077" name="pl1077"/>
            <p:cNvSpPr/>
            <p:nvPr/>
          </p:nvSpPr>
          <p:spPr>
            <a:xfrm>
              <a:off x="1796006" y="3100143"/>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1078" name="pl1078"/>
            <p:cNvSpPr/>
            <p:nvPr/>
          </p:nvSpPr>
          <p:spPr>
            <a:xfrm>
              <a:off x="1796006" y="3093838"/>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1079" name="pl1079"/>
            <p:cNvSpPr/>
            <p:nvPr/>
          </p:nvSpPr>
          <p:spPr>
            <a:xfrm>
              <a:off x="1796006" y="3106449"/>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1080" name="pl1080"/>
            <p:cNvSpPr/>
            <p:nvPr/>
          </p:nvSpPr>
          <p:spPr>
            <a:xfrm>
              <a:off x="1796006" y="3093838"/>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1081" name="pl1081"/>
            <p:cNvSpPr/>
            <p:nvPr/>
          </p:nvSpPr>
          <p:spPr>
            <a:xfrm>
              <a:off x="1796006" y="3100143"/>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1082" name="pl1082"/>
            <p:cNvSpPr/>
            <p:nvPr/>
          </p:nvSpPr>
          <p:spPr>
            <a:xfrm>
              <a:off x="1796006" y="3062312"/>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1083" name="pl1083"/>
            <p:cNvSpPr/>
            <p:nvPr/>
          </p:nvSpPr>
          <p:spPr>
            <a:xfrm>
              <a:off x="1796006" y="3119059"/>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1084" name="pl1084"/>
            <p:cNvSpPr/>
            <p:nvPr/>
          </p:nvSpPr>
          <p:spPr>
            <a:xfrm>
              <a:off x="1796006" y="3074922"/>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085" name="pl1085"/>
            <p:cNvSpPr/>
            <p:nvPr/>
          </p:nvSpPr>
          <p:spPr>
            <a:xfrm>
              <a:off x="1796006" y="3074922"/>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1086" name="pl1086"/>
            <p:cNvSpPr/>
            <p:nvPr/>
          </p:nvSpPr>
          <p:spPr>
            <a:xfrm>
              <a:off x="1796006" y="3087533"/>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1087" name="pl1087"/>
            <p:cNvSpPr/>
            <p:nvPr/>
          </p:nvSpPr>
          <p:spPr>
            <a:xfrm>
              <a:off x="1796006" y="3093838"/>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1088" name="pl1088"/>
            <p:cNvSpPr/>
            <p:nvPr/>
          </p:nvSpPr>
          <p:spPr>
            <a:xfrm>
              <a:off x="1796006" y="3112754"/>
              <a:ext cx="896845" cy="6305"/>
            </a:xfrm>
            <a:custGeom>
              <a:avLst/>
              <a:pathLst>
                <a:path w="896845" h="6305">
                  <a:moveTo>
                    <a:pt x="0" y="0"/>
                  </a:moveTo>
                  <a:lnTo>
                    <a:pt x="179369" y="6305"/>
                  </a:lnTo>
                  <a:lnTo>
                    <a:pt x="358738" y="6305"/>
                  </a:lnTo>
                  <a:lnTo>
                    <a:pt x="538107" y="6305"/>
                  </a:lnTo>
                  <a:lnTo>
                    <a:pt x="717476" y="0"/>
                  </a:lnTo>
                  <a:lnTo>
                    <a:pt x="896845" y="0"/>
                  </a:lnTo>
                </a:path>
              </a:pathLst>
            </a:custGeom>
            <a:ln w="40651" cap="flat">
              <a:solidFill>
                <a:srgbClr val="000000">
                  <a:alpha val="100000"/>
                </a:srgbClr>
              </a:solidFill>
              <a:prstDash val="solid"/>
              <a:round/>
            </a:ln>
          </p:spPr>
          <p:txBody>
            <a:bodyPr/>
            <a:lstStyle/>
            <a:p/>
          </p:txBody>
        </p:sp>
        <p:sp>
          <p:nvSpPr>
            <p:cNvPr id="1089" name="pl1089"/>
            <p:cNvSpPr/>
            <p:nvPr/>
          </p:nvSpPr>
          <p:spPr>
            <a:xfrm>
              <a:off x="1796006" y="3112754"/>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00BF80">
                  <a:alpha val="100000"/>
                </a:srgbClr>
              </a:solidFill>
              <a:prstDash val="solid"/>
              <a:round/>
            </a:ln>
          </p:spPr>
          <p:txBody>
            <a:bodyPr/>
            <a:lstStyle/>
            <a:p/>
          </p:txBody>
        </p:sp>
        <p:sp>
          <p:nvSpPr>
            <p:cNvPr id="1090" name="pl1090"/>
            <p:cNvSpPr/>
            <p:nvPr/>
          </p:nvSpPr>
          <p:spPr>
            <a:xfrm>
              <a:off x="1751164" y="3119059"/>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091" name="tx1091"/>
            <p:cNvSpPr/>
            <p:nvPr/>
          </p:nvSpPr>
          <p:spPr>
            <a:xfrm>
              <a:off x="1765861" y="294947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092" name="tx1092"/>
            <p:cNvSpPr/>
            <p:nvPr/>
          </p:nvSpPr>
          <p:spPr>
            <a:xfrm>
              <a:off x="1945230" y="295446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093" name="tx1093"/>
            <p:cNvSpPr/>
            <p:nvPr/>
          </p:nvSpPr>
          <p:spPr>
            <a:xfrm>
              <a:off x="2124599" y="295446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094" name="tx1094"/>
            <p:cNvSpPr/>
            <p:nvPr/>
          </p:nvSpPr>
          <p:spPr>
            <a:xfrm>
              <a:off x="2303969" y="295446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095" name="tx1095"/>
            <p:cNvSpPr/>
            <p:nvPr/>
          </p:nvSpPr>
          <p:spPr>
            <a:xfrm>
              <a:off x="2483338" y="294947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096" name="tx1096"/>
            <p:cNvSpPr/>
            <p:nvPr/>
          </p:nvSpPr>
          <p:spPr>
            <a:xfrm>
              <a:off x="2662707" y="294947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097" name="rc1097"/>
            <p:cNvSpPr/>
            <p:nvPr/>
          </p:nvSpPr>
          <p:spPr>
            <a:xfrm>
              <a:off x="1751164" y="3483272"/>
              <a:ext cx="986530" cy="367596"/>
            </a:xfrm>
            <a:prstGeom prst="rect">
              <a:avLst/>
            </a:prstGeom>
            <a:solidFill>
              <a:srgbClr val="EBEBEB">
                <a:alpha val="100000"/>
              </a:srgbClr>
            </a:solidFill>
          </p:spPr>
          <p:txBody>
            <a:bodyPr/>
            <a:lstStyle/>
            <a:p/>
          </p:txBody>
        </p:sp>
        <p:sp>
          <p:nvSpPr>
            <p:cNvPr id="1098" name="pl1098"/>
            <p:cNvSpPr/>
            <p:nvPr/>
          </p:nvSpPr>
          <p:spPr>
            <a:xfrm>
              <a:off x="1751164" y="384992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099" name="pl1099"/>
            <p:cNvSpPr/>
            <p:nvPr/>
          </p:nvSpPr>
          <p:spPr>
            <a:xfrm>
              <a:off x="1751164" y="369229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100" name="pl1100"/>
            <p:cNvSpPr/>
            <p:nvPr/>
          </p:nvSpPr>
          <p:spPr>
            <a:xfrm>
              <a:off x="1751164" y="353466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101" name="pl1101"/>
            <p:cNvSpPr/>
            <p:nvPr/>
          </p:nvSpPr>
          <p:spPr>
            <a:xfrm>
              <a:off x="1885691"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102" name="pl1102"/>
            <p:cNvSpPr/>
            <p:nvPr/>
          </p:nvSpPr>
          <p:spPr>
            <a:xfrm>
              <a:off x="2065060"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103" name="pl1103"/>
            <p:cNvSpPr/>
            <p:nvPr/>
          </p:nvSpPr>
          <p:spPr>
            <a:xfrm>
              <a:off x="2244429"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104" name="pl1104"/>
            <p:cNvSpPr/>
            <p:nvPr/>
          </p:nvSpPr>
          <p:spPr>
            <a:xfrm>
              <a:off x="2423798"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105" name="pl1105"/>
            <p:cNvSpPr/>
            <p:nvPr/>
          </p:nvSpPr>
          <p:spPr>
            <a:xfrm>
              <a:off x="2603167"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106" name="pl1106"/>
            <p:cNvSpPr/>
            <p:nvPr/>
          </p:nvSpPr>
          <p:spPr>
            <a:xfrm>
              <a:off x="1751164" y="377110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107" name="pl1107"/>
            <p:cNvSpPr/>
            <p:nvPr/>
          </p:nvSpPr>
          <p:spPr>
            <a:xfrm>
              <a:off x="1751164" y="361347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108" name="pl1108"/>
            <p:cNvSpPr/>
            <p:nvPr/>
          </p:nvSpPr>
          <p:spPr>
            <a:xfrm>
              <a:off x="1796006"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09" name="pl1109"/>
            <p:cNvSpPr/>
            <p:nvPr/>
          </p:nvSpPr>
          <p:spPr>
            <a:xfrm>
              <a:off x="1975375"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10" name="pl1110"/>
            <p:cNvSpPr/>
            <p:nvPr/>
          </p:nvSpPr>
          <p:spPr>
            <a:xfrm>
              <a:off x="2154744"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11" name="pl1111"/>
            <p:cNvSpPr/>
            <p:nvPr/>
          </p:nvSpPr>
          <p:spPr>
            <a:xfrm>
              <a:off x="2334113"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12" name="pl1112"/>
            <p:cNvSpPr/>
            <p:nvPr/>
          </p:nvSpPr>
          <p:spPr>
            <a:xfrm>
              <a:off x="2513483"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13" name="pl1113"/>
            <p:cNvSpPr/>
            <p:nvPr/>
          </p:nvSpPr>
          <p:spPr>
            <a:xfrm>
              <a:off x="2692852"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14" name="pl1114"/>
            <p:cNvSpPr/>
            <p:nvPr/>
          </p:nvSpPr>
          <p:spPr>
            <a:xfrm>
              <a:off x="1796006" y="3745886"/>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1115" name="pl1115"/>
            <p:cNvSpPr/>
            <p:nvPr/>
          </p:nvSpPr>
          <p:spPr>
            <a:xfrm>
              <a:off x="1796006" y="3701749"/>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1116" name="pl1116"/>
            <p:cNvSpPr/>
            <p:nvPr/>
          </p:nvSpPr>
          <p:spPr>
            <a:xfrm>
              <a:off x="1796006" y="3764802"/>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1117" name="pl1117"/>
            <p:cNvSpPr/>
            <p:nvPr/>
          </p:nvSpPr>
          <p:spPr>
            <a:xfrm>
              <a:off x="1796006" y="3714360"/>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1118" name="pl1118"/>
            <p:cNvSpPr/>
            <p:nvPr/>
          </p:nvSpPr>
          <p:spPr>
            <a:xfrm>
              <a:off x="1796006" y="3726970"/>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1119" name="pl1119"/>
            <p:cNvSpPr/>
            <p:nvPr/>
          </p:nvSpPr>
          <p:spPr>
            <a:xfrm>
              <a:off x="1796006" y="3771107"/>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1120" name="pl1120"/>
            <p:cNvSpPr/>
            <p:nvPr/>
          </p:nvSpPr>
          <p:spPr>
            <a:xfrm>
              <a:off x="1796006" y="3657613"/>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1121" name="pl1121"/>
            <p:cNvSpPr/>
            <p:nvPr/>
          </p:nvSpPr>
          <p:spPr>
            <a:xfrm>
              <a:off x="1796006" y="3771107"/>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1122" name="pl1122"/>
            <p:cNvSpPr/>
            <p:nvPr/>
          </p:nvSpPr>
          <p:spPr>
            <a:xfrm>
              <a:off x="1796006" y="3701749"/>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1123" name="pl1123"/>
            <p:cNvSpPr/>
            <p:nvPr/>
          </p:nvSpPr>
          <p:spPr>
            <a:xfrm>
              <a:off x="1796006" y="3752191"/>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1124" name="pl1124"/>
            <p:cNvSpPr/>
            <p:nvPr/>
          </p:nvSpPr>
          <p:spPr>
            <a:xfrm>
              <a:off x="1796006" y="3758497"/>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1125" name="pl1125"/>
            <p:cNvSpPr/>
            <p:nvPr/>
          </p:nvSpPr>
          <p:spPr>
            <a:xfrm>
              <a:off x="1796006" y="3733276"/>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1126" name="pl1126"/>
            <p:cNvSpPr/>
            <p:nvPr/>
          </p:nvSpPr>
          <p:spPr>
            <a:xfrm>
              <a:off x="1796006" y="3745886"/>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127" name="pl1127"/>
            <p:cNvSpPr/>
            <p:nvPr/>
          </p:nvSpPr>
          <p:spPr>
            <a:xfrm>
              <a:off x="1796006" y="3726970"/>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128" name="pl1128"/>
            <p:cNvSpPr/>
            <p:nvPr/>
          </p:nvSpPr>
          <p:spPr>
            <a:xfrm>
              <a:off x="1796006" y="3714360"/>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129" name="pl1129"/>
            <p:cNvSpPr/>
            <p:nvPr/>
          </p:nvSpPr>
          <p:spPr>
            <a:xfrm>
              <a:off x="1796006" y="3670223"/>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1130" name="pl1130"/>
            <p:cNvSpPr/>
            <p:nvPr/>
          </p:nvSpPr>
          <p:spPr>
            <a:xfrm>
              <a:off x="1796006" y="3714360"/>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1131" name="pl1131"/>
            <p:cNvSpPr/>
            <p:nvPr/>
          </p:nvSpPr>
          <p:spPr>
            <a:xfrm>
              <a:off x="1796006" y="3752191"/>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32" name="pl1132"/>
            <p:cNvSpPr/>
            <p:nvPr/>
          </p:nvSpPr>
          <p:spPr>
            <a:xfrm>
              <a:off x="1796006" y="3733276"/>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1133" name="pl1133"/>
            <p:cNvSpPr/>
            <p:nvPr/>
          </p:nvSpPr>
          <p:spPr>
            <a:xfrm>
              <a:off x="1796006" y="3739581"/>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134" name="pl1134"/>
            <p:cNvSpPr/>
            <p:nvPr/>
          </p:nvSpPr>
          <p:spPr>
            <a:xfrm>
              <a:off x="1796006" y="3714360"/>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1135" name="pl1135"/>
            <p:cNvSpPr/>
            <p:nvPr/>
          </p:nvSpPr>
          <p:spPr>
            <a:xfrm>
              <a:off x="1796006" y="376480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36" name="pl1136"/>
            <p:cNvSpPr/>
            <p:nvPr/>
          </p:nvSpPr>
          <p:spPr>
            <a:xfrm>
              <a:off x="1796006" y="375849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37" name="pl1137"/>
            <p:cNvSpPr/>
            <p:nvPr/>
          </p:nvSpPr>
          <p:spPr>
            <a:xfrm>
              <a:off x="1796006" y="3752191"/>
              <a:ext cx="896845" cy="12610"/>
            </a:xfrm>
            <a:custGeom>
              <a:avLst/>
              <a:pathLst>
                <a:path w="896845" h="12610">
                  <a:moveTo>
                    <a:pt x="0" y="12610"/>
                  </a:moveTo>
                  <a:lnTo>
                    <a:pt x="179369" y="12610"/>
                  </a:lnTo>
                  <a:lnTo>
                    <a:pt x="358738" y="1261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38" name="pl1138"/>
            <p:cNvSpPr/>
            <p:nvPr/>
          </p:nvSpPr>
          <p:spPr>
            <a:xfrm>
              <a:off x="1796006" y="377110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39" name="pl1139"/>
            <p:cNvSpPr/>
            <p:nvPr/>
          </p:nvSpPr>
          <p:spPr>
            <a:xfrm>
              <a:off x="1796006" y="3739581"/>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140" name="pl1140"/>
            <p:cNvSpPr/>
            <p:nvPr/>
          </p:nvSpPr>
          <p:spPr>
            <a:xfrm>
              <a:off x="1796006" y="3720665"/>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141" name="pl1141"/>
            <p:cNvSpPr/>
            <p:nvPr/>
          </p:nvSpPr>
          <p:spPr>
            <a:xfrm>
              <a:off x="1796006" y="3764802"/>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142" name="pl1142"/>
            <p:cNvSpPr/>
            <p:nvPr/>
          </p:nvSpPr>
          <p:spPr>
            <a:xfrm>
              <a:off x="1796006" y="3745886"/>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1143" name="pl1143"/>
            <p:cNvSpPr/>
            <p:nvPr/>
          </p:nvSpPr>
          <p:spPr>
            <a:xfrm>
              <a:off x="1796006" y="3739581"/>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1144" name="pl1144"/>
            <p:cNvSpPr/>
            <p:nvPr/>
          </p:nvSpPr>
          <p:spPr>
            <a:xfrm>
              <a:off x="1796006" y="3739581"/>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1145" name="pl1145"/>
            <p:cNvSpPr/>
            <p:nvPr/>
          </p:nvSpPr>
          <p:spPr>
            <a:xfrm>
              <a:off x="1796006" y="3752191"/>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1146" name="pl1146"/>
            <p:cNvSpPr/>
            <p:nvPr/>
          </p:nvSpPr>
          <p:spPr>
            <a:xfrm>
              <a:off x="1796006" y="3733276"/>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147" name="pl1147"/>
            <p:cNvSpPr/>
            <p:nvPr/>
          </p:nvSpPr>
          <p:spPr>
            <a:xfrm>
              <a:off x="1796006" y="377110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48" name="pl1148"/>
            <p:cNvSpPr/>
            <p:nvPr/>
          </p:nvSpPr>
          <p:spPr>
            <a:xfrm>
              <a:off x="1796006" y="3714360"/>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1149" name="pl1149"/>
            <p:cNvSpPr/>
            <p:nvPr/>
          </p:nvSpPr>
          <p:spPr>
            <a:xfrm>
              <a:off x="1796006" y="370174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50" name="pl1150"/>
            <p:cNvSpPr/>
            <p:nvPr/>
          </p:nvSpPr>
          <p:spPr>
            <a:xfrm>
              <a:off x="1796006" y="3745886"/>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1151" name="pl1151"/>
            <p:cNvSpPr/>
            <p:nvPr/>
          </p:nvSpPr>
          <p:spPr>
            <a:xfrm>
              <a:off x="1796006" y="3720665"/>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1152" name="pl1152"/>
            <p:cNvSpPr/>
            <p:nvPr/>
          </p:nvSpPr>
          <p:spPr>
            <a:xfrm>
              <a:off x="1796006" y="3745886"/>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1153" name="pl1153"/>
            <p:cNvSpPr/>
            <p:nvPr/>
          </p:nvSpPr>
          <p:spPr>
            <a:xfrm>
              <a:off x="1796006" y="3752191"/>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1154" name="pl1154"/>
            <p:cNvSpPr/>
            <p:nvPr/>
          </p:nvSpPr>
          <p:spPr>
            <a:xfrm>
              <a:off x="1796006" y="3758497"/>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1155" name="pl1155"/>
            <p:cNvSpPr/>
            <p:nvPr/>
          </p:nvSpPr>
          <p:spPr>
            <a:xfrm>
              <a:off x="1796006" y="3714360"/>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1156" name="pl1156"/>
            <p:cNvSpPr/>
            <p:nvPr/>
          </p:nvSpPr>
          <p:spPr>
            <a:xfrm>
              <a:off x="1796006" y="3682834"/>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1157" name="pl1157"/>
            <p:cNvSpPr/>
            <p:nvPr/>
          </p:nvSpPr>
          <p:spPr>
            <a:xfrm>
              <a:off x="1796006" y="3720665"/>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58" name="pl1158"/>
            <p:cNvSpPr/>
            <p:nvPr/>
          </p:nvSpPr>
          <p:spPr>
            <a:xfrm>
              <a:off x="1796006" y="3764802"/>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59" name="pl1159"/>
            <p:cNvSpPr/>
            <p:nvPr/>
          </p:nvSpPr>
          <p:spPr>
            <a:xfrm>
              <a:off x="1796006" y="3733276"/>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1160" name="pl1160"/>
            <p:cNvSpPr/>
            <p:nvPr/>
          </p:nvSpPr>
          <p:spPr>
            <a:xfrm>
              <a:off x="1796006" y="3764802"/>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161" name="pl1161"/>
            <p:cNvSpPr/>
            <p:nvPr/>
          </p:nvSpPr>
          <p:spPr>
            <a:xfrm>
              <a:off x="1796006" y="3701749"/>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1162" name="pl1162"/>
            <p:cNvSpPr/>
            <p:nvPr/>
          </p:nvSpPr>
          <p:spPr>
            <a:xfrm>
              <a:off x="1796006" y="3771107"/>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63" name="pl1163"/>
            <p:cNvSpPr/>
            <p:nvPr/>
          </p:nvSpPr>
          <p:spPr>
            <a:xfrm>
              <a:off x="1796006" y="3745886"/>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1164" name="pl1164"/>
            <p:cNvSpPr/>
            <p:nvPr/>
          </p:nvSpPr>
          <p:spPr>
            <a:xfrm>
              <a:off x="1796006" y="3739581"/>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1165" name="pl1165"/>
            <p:cNvSpPr/>
            <p:nvPr/>
          </p:nvSpPr>
          <p:spPr>
            <a:xfrm>
              <a:off x="1796006" y="3764802"/>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1166" name="pl1166"/>
            <p:cNvSpPr/>
            <p:nvPr/>
          </p:nvSpPr>
          <p:spPr>
            <a:xfrm>
              <a:off x="1796006" y="3739581"/>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1167" name="pl1167"/>
            <p:cNvSpPr/>
            <p:nvPr/>
          </p:nvSpPr>
          <p:spPr>
            <a:xfrm>
              <a:off x="1796006" y="3752191"/>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1168" name="pl1168"/>
            <p:cNvSpPr/>
            <p:nvPr/>
          </p:nvSpPr>
          <p:spPr>
            <a:xfrm>
              <a:off x="1796006" y="3752191"/>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1169" name="pl1169"/>
            <p:cNvSpPr/>
            <p:nvPr/>
          </p:nvSpPr>
          <p:spPr>
            <a:xfrm>
              <a:off x="1796006" y="3745886"/>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1170" name="pl1170"/>
            <p:cNvSpPr/>
            <p:nvPr/>
          </p:nvSpPr>
          <p:spPr>
            <a:xfrm>
              <a:off x="1796006" y="3758497"/>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1171" name="pl1171"/>
            <p:cNvSpPr/>
            <p:nvPr/>
          </p:nvSpPr>
          <p:spPr>
            <a:xfrm>
              <a:off x="1796006" y="3745886"/>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1172" name="pl1172"/>
            <p:cNvSpPr/>
            <p:nvPr/>
          </p:nvSpPr>
          <p:spPr>
            <a:xfrm>
              <a:off x="1796006" y="3752191"/>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1173" name="pl1173"/>
            <p:cNvSpPr/>
            <p:nvPr/>
          </p:nvSpPr>
          <p:spPr>
            <a:xfrm>
              <a:off x="1796006" y="3714360"/>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1174" name="pl1174"/>
            <p:cNvSpPr/>
            <p:nvPr/>
          </p:nvSpPr>
          <p:spPr>
            <a:xfrm>
              <a:off x="1796006" y="3771107"/>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1175" name="pl1175"/>
            <p:cNvSpPr/>
            <p:nvPr/>
          </p:nvSpPr>
          <p:spPr>
            <a:xfrm>
              <a:off x="1796006" y="3726970"/>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176" name="pl1176"/>
            <p:cNvSpPr/>
            <p:nvPr/>
          </p:nvSpPr>
          <p:spPr>
            <a:xfrm>
              <a:off x="1796006" y="3726970"/>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1177" name="pl1177"/>
            <p:cNvSpPr/>
            <p:nvPr/>
          </p:nvSpPr>
          <p:spPr>
            <a:xfrm>
              <a:off x="1796006" y="3739581"/>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1178" name="pl1178"/>
            <p:cNvSpPr/>
            <p:nvPr/>
          </p:nvSpPr>
          <p:spPr>
            <a:xfrm>
              <a:off x="1796006" y="3745886"/>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1179" name="pl1179"/>
            <p:cNvSpPr/>
            <p:nvPr/>
          </p:nvSpPr>
          <p:spPr>
            <a:xfrm>
              <a:off x="1796006" y="3701749"/>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1180" name="pl1180"/>
            <p:cNvSpPr/>
            <p:nvPr/>
          </p:nvSpPr>
          <p:spPr>
            <a:xfrm>
              <a:off x="1796006" y="370174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00BCD7">
                  <a:alpha val="100000"/>
                </a:srgbClr>
              </a:solidFill>
              <a:prstDash val="solid"/>
              <a:round/>
            </a:ln>
          </p:spPr>
          <p:txBody>
            <a:bodyPr/>
            <a:lstStyle/>
            <a:p/>
          </p:txBody>
        </p:sp>
        <p:sp>
          <p:nvSpPr>
            <p:cNvPr id="1181" name="pl1181"/>
            <p:cNvSpPr/>
            <p:nvPr/>
          </p:nvSpPr>
          <p:spPr>
            <a:xfrm>
              <a:off x="1751164" y="3771107"/>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182" name="tx1182"/>
            <p:cNvSpPr/>
            <p:nvPr/>
          </p:nvSpPr>
          <p:spPr>
            <a:xfrm>
              <a:off x="1735716" y="3538475"/>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1183" name="tx1183"/>
            <p:cNvSpPr/>
            <p:nvPr/>
          </p:nvSpPr>
          <p:spPr>
            <a:xfrm>
              <a:off x="1915085" y="3538475"/>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1184" name="tx1184"/>
            <p:cNvSpPr/>
            <p:nvPr/>
          </p:nvSpPr>
          <p:spPr>
            <a:xfrm>
              <a:off x="2094455" y="3538475"/>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1185" name="tx1185"/>
            <p:cNvSpPr/>
            <p:nvPr/>
          </p:nvSpPr>
          <p:spPr>
            <a:xfrm>
              <a:off x="2273824" y="3538475"/>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1186" name="tx1186"/>
            <p:cNvSpPr/>
            <p:nvPr/>
          </p:nvSpPr>
          <p:spPr>
            <a:xfrm>
              <a:off x="2453193" y="3538475"/>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1187" name="tx1187"/>
            <p:cNvSpPr/>
            <p:nvPr/>
          </p:nvSpPr>
          <p:spPr>
            <a:xfrm>
              <a:off x="2632562" y="3538475"/>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1188" name="rc1188"/>
            <p:cNvSpPr/>
            <p:nvPr/>
          </p:nvSpPr>
          <p:spPr>
            <a:xfrm>
              <a:off x="1751164" y="4135320"/>
              <a:ext cx="986530" cy="367596"/>
            </a:xfrm>
            <a:prstGeom prst="rect">
              <a:avLst/>
            </a:prstGeom>
            <a:solidFill>
              <a:srgbClr val="EBEBEB">
                <a:alpha val="100000"/>
              </a:srgbClr>
            </a:solidFill>
          </p:spPr>
          <p:txBody>
            <a:bodyPr/>
            <a:lstStyle/>
            <a:p/>
          </p:txBody>
        </p:sp>
        <p:sp>
          <p:nvSpPr>
            <p:cNvPr id="1189" name="pl1189"/>
            <p:cNvSpPr/>
            <p:nvPr/>
          </p:nvSpPr>
          <p:spPr>
            <a:xfrm>
              <a:off x="1751164" y="450197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190" name="pl1190"/>
            <p:cNvSpPr/>
            <p:nvPr/>
          </p:nvSpPr>
          <p:spPr>
            <a:xfrm>
              <a:off x="1751164" y="434434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191" name="pl1191"/>
            <p:cNvSpPr/>
            <p:nvPr/>
          </p:nvSpPr>
          <p:spPr>
            <a:xfrm>
              <a:off x="1751164" y="418670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192" name="pl1192"/>
            <p:cNvSpPr/>
            <p:nvPr/>
          </p:nvSpPr>
          <p:spPr>
            <a:xfrm>
              <a:off x="1885691"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193" name="pl1193"/>
            <p:cNvSpPr/>
            <p:nvPr/>
          </p:nvSpPr>
          <p:spPr>
            <a:xfrm>
              <a:off x="2065060"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194" name="pl1194"/>
            <p:cNvSpPr/>
            <p:nvPr/>
          </p:nvSpPr>
          <p:spPr>
            <a:xfrm>
              <a:off x="2244429"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195" name="pl1195"/>
            <p:cNvSpPr/>
            <p:nvPr/>
          </p:nvSpPr>
          <p:spPr>
            <a:xfrm>
              <a:off x="2423798"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196" name="pl1196"/>
            <p:cNvSpPr/>
            <p:nvPr/>
          </p:nvSpPr>
          <p:spPr>
            <a:xfrm>
              <a:off x="2603167"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197" name="pl1197"/>
            <p:cNvSpPr/>
            <p:nvPr/>
          </p:nvSpPr>
          <p:spPr>
            <a:xfrm>
              <a:off x="1751164" y="442315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198" name="pl1198"/>
            <p:cNvSpPr/>
            <p:nvPr/>
          </p:nvSpPr>
          <p:spPr>
            <a:xfrm>
              <a:off x="1751164" y="426552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199" name="pl1199"/>
            <p:cNvSpPr/>
            <p:nvPr/>
          </p:nvSpPr>
          <p:spPr>
            <a:xfrm>
              <a:off x="1796006"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200" name="pl1200"/>
            <p:cNvSpPr/>
            <p:nvPr/>
          </p:nvSpPr>
          <p:spPr>
            <a:xfrm>
              <a:off x="1975375"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201" name="pl1201"/>
            <p:cNvSpPr/>
            <p:nvPr/>
          </p:nvSpPr>
          <p:spPr>
            <a:xfrm>
              <a:off x="2154744"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202" name="pl1202"/>
            <p:cNvSpPr/>
            <p:nvPr/>
          </p:nvSpPr>
          <p:spPr>
            <a:xfrm>
              <a:off x="2334113"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203" name="pl1203"/>
            <p:cNvSpPr/>
            <p:nvPr/>
          </p:nvSpPr>
          <p:spPr>
            <a:xfrm>
              <a:off x="2513483"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204" name="pl1204"/>
            <p:cNvSpPr/>
            <p:nvPr/>
          </p:nvSpPr>
          <p:spPr>
            <a:xfrm>
              <a:off x="2692852"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205" name="pl1205"/>
            <p:cNvSpPr/>
            <p:nvPr/>
          </p:nvSpPr>
          <p:spPr>
            <a:xfrm>
              <a:off x="1796006" y="4397934"/>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1206" name="pl1206"/>
            <p:cNvSpPr/>
            <p:nvPr/>
          </p:nvSpPr>
          <p:spPr>
            <a:xfrm>
              <a:off x="1796006" y="4372713"/>
              <a:ext cx="896845" cy="12610"/>
            </a:xfrm>
            <a:custGeom>
              <a:avLst/>
              <a:pathLst>
                <a:path w="896845" h="12610">
                  <a:moveTo>
                    <a:pt x="0" y="12610"/>
                  </a:moveTo>
                  <a:lnTo>
                    <a:pt x="179369" y="12610"/>
                  </a:lnTo>
                  <a:lnTo>
                    <a:pt x="358738" y="6305"/>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1207" name="pl1207"/>
            <p:cNvSpPr/>
            <p:nvPr/>
          </p:nvSpPr>
          <p:spPr>
            <a:xfrm>
              <a:off x="1796006" y="4416850"/>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1208" name="pl1208"/>
            <p:cNvSpPr/>
            <p:nvPr/>
          </p:nvSpPr>
          <p:spPr>
            <a:xfrm>
              <a:off x="1796006" y="4366408"/>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1209" name="pl1209"/>
            <p:cNvSpPr/>
            <p:nvPr/>
          </p:nvSpPr>
          <p:spPr>
            <a:xfrm>
              <a:off x="1796006" y="4379019"/>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1210" name="pl1210"/>
            <p:cNvSpPr/>
            <p:nvPr/>
          </p:nvSpPr>
          <p:spPr>
            <a:xfrm>
              <a:off x="1796006" y="4423155"/>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1211" name="pl1211"/>
            <p:cNvSpPr/>
            <p:nvPr/>
          </p:nvSpPr>
          <p:spPr>
            <a:xfrm>
              <a:off x="1796006" y="4309661"/>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1212" name="pl1212"/>
            <p:cNvSpPr/>
            <p:nvPr/>
          </p:nvSpPr>
          <p:spPr>
            <a:xfrm>
              <a:off x="1796006" y="4423155"/>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1213" name="pl1213"/>
            <p:cNvSpPr/>
            <p:nvPr/>
          </p:nvSpPr>
          <p:spPr>
            <a:xfrm>
              <a:off x="1796006" y="4353797"/>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1214" name="pl1214"/>
            <p:cNvSpPr/>
            <p:nvPr/>
          </p:nvSpPr>
          <p:spPr>
            <a:xfrm>
              <a:off x="1796006" y="4404240"/>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1215" name="pl1215"/>
            <p:cNvSpPr/>
            <p:nvPr/>
          </p:nvSpPr>
          <p:spPr>
            <a:xfrm>
              <a:off x="1796006" y="4410545"/>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1216" name="pl1216"/>
            <p:cNvSpPr/>
            <p:nvPr/>
          </p:nvSpPr>
          <p:spPr>
            <a:xfrm>
              <a:off x="1796006" y="4385324"/>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1217" name="pl1217"/>
            <p:cNvSpPr/>
            <p:nvPr/>
          </p:nvSpPr>
          <p:spPr>
            <a:xfrm>
              <a:off x="1796006" y="4397934"/>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218" name="pl1218"/>
            <p:cNvSpPr/>
            <p:nvPr/>
          </p:nvSpPr>
          <p:spPr>
            <a:xfrm>
              <a:off x="1796006" y="4379019"/>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219" name="pl1219"/>
            <p:cNvSpPr/>
            <p:nvPr/>
          </p:nvSpPr>
          <p:spPr>
            <a:xfrm>
              <a:off x="1796006" y="4366408"/>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220" name="pl1220"/>
            <p:cNvSpPr/>
            <p:nvPr/>
          </p:nvSpPr>
          <p:spPr>
            <a:xfrm>
              <a:off x="1796006" y="4322271"/>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1221" name="pl1221"/>
            <p:cNvSpPr/>
            <p:nvPr/>
          </p:nvSpPr>
          <p:spPr>
            <a:xfrm>
              <a:off x="1796006" y="4366408"/>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1222" name="pl1222"/>
            <p:cNvSpPr/>
            <p:nvPr/>
          </p:nvSpPr>
          <p:spPr>
            <a:xfrm>
              <a:off x="1796006" y="4404240"/>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23" name="pl1223"/>
            <p:cNvSpPr/>
            <p:nvPr/>
          </p:nvSpPr>
          <p:spPr>
            <a:xfrm>
              <a:off x="1796006" y="4385324"/>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1224" name="pl1224"/>
            <p:cNvSpPr/>
            <p:nvPr/>
          </p:nvSpPr>
          <p:spPr>
            <a:xfrm>
              <a:off x="1796006" y="4391629"/>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225" name="pl1225"/>
            <p:cNvSpPr/>
            <p:nvPr/>
          </p:nvSpPr>
          <p:spPr>
            <a:xfrm>
              <a:off x="1796006" y="4366408"/>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1226" name="pl1226"/>
            <p:cNvSpPr/>
            <p:nvPr/>
          </p:nvSpPr>
          <p:spPr>
            <a:xfrm>
              <a:off x="1796006" y="441685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27" name="pl1227"/>
            <p:cNvSpPr/>
            <p:nvPr/>
          </p:nvSpPr>
          <p:spPr>
            <a:xfrm>
              <a:off x="1796006" y="441054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28" name="pl1228"/>
            <p:cNvSpPr/>
            <p:nvPr/>
          </p:nvSpPr>
          <p:spPr>
            <a:xfrm>
              <a:off x="1796006" y="4404240"/>
              <a:ext cx="896845" cy="12610"/>
            </a:xfrm>
            <a:custGeom>
              <a:avLst/>
              <a:pathLst>
                <a:path w="896845" h="12610">
                  <a:moveTo>
                    <a:pt x="0" y="12610"/>
                  </a:moveTo>
                  <a:lnTo>
                    <a:pt x="179369" y="12610"/>
                  </a:lnTo>
                  <a:lnTo>
                    <a:pt x="358738" y="1261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29" name="pl1229"/>
            <p:cNvSpPr/>
            <p:nvPr/>
          </p:nvSpPr>
          <p:spPr>
            <a:xfrm>
              <a:off x="1796006" y="442315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30" name="pl1230"/>
            <p:cNvSpPr/>
            <p:nvPr/>
          </p:nvSpPr>
          <p:spPr>
            <a:xfrm>
              <a:off x="1796006" y="4391629"/>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231" name="pl1231"/>
            <p:cNvSpPr/>
            <p:nvPr/>
          </p:nvSpPr>
          <p:spPr>
            <a:xfrm>
              <a:off x="1796006" y="4372713"/>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232" name="pl1232"/>
            <p:cNvSpPr/>
            <p:nvPr/>
          </p:nvSpPr>
          <p:spPr>
            <a:xfrm>
              <a:off x="1796006" y="4416850"/>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233" name="pl1233"/>
            <p:cNvSpPr/>
            <p:nvPr/>
          </p:nvSpPr>
          <p:spPr>
            <a:xfrm>
              <a:off x="1796006" y="4397934"/>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1234" name="pl1234"/>
            <p:cNvSpPr/>
            <p:nvPr/>
          </p:nvSpPr>
          <p:spPr>
            <a:xfrm>
              <a:off x="1796006" y="4391629"/>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1235" name="pl1235"/>
            <p:cNvSpPr/>
            <p:nvPr/>
          </p:nvSpPr>
          <p:spPr>
            <a:xfrm>
              <a:off x="1796006" y="4391629"/>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1236" name="pl1236"/>
            <p:cNvSpPr/>
            <p:nvPr/>
          </p:nvSpPr>
          <p:spPr>
            <a:xfrm>
              <a:off x="1796006" y="4404240"/>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1237" name="pl1237"/>
            <p:cNvSpPr/>
            <p:nvPr/>
          </p:nvSpPr>
          <p:spPr>
            <a:xfrm>
              <a:off x="1796006" y="4385324"/>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238" name="pl1238"/>
            <p:cNvSpPr/>
            <p:nvPr/>
          </p:nvSpPr>
          <p:spPr>
            <a:xfrm>
              <a:off x="1796006" y="442315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39" name="pl1239"/>
            <p:cNvSpPr/>
            <p:nvPr/>
          </p:nvSpPr>
          <p:spPr>
            <a:xfrm>
              <a:off x="1796006" y="4366408"/>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1240" name="pl1240"/>
            <p:cNvSpPr/>
            <p:nvPr/>
          </p:nvSpPr>
          <p:spPr>
            <a:xfrm>
              <a:off x="1796006" y="435379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41" name="pl1241"/>
            <p:cNvSpPr/>
            <p:nvPr/>
          </p:nvSpPr>
          <p:spPr>
            <a:xfrm>
              <a:off x="1796006" y="4397934"/>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1242" name="pl1242"/>
            <p:cNvSpPr/>
            <p:nvPr/>
          </p:nvSpPr>
          <p:spPr>
            <a:xfrm>
              <a:off x="1796006" y="4372713"/>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1243" name="pl1243"/>
            <p:cNvSpPr/>
            <p:nvPr/>
          </p:nvSpPr>
          <p:spPr>
            <a:xfrm>
              <a:off x="1796006" y="4397934"/>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1244" name="pl1244"/>
            <p:cNvSpPr/>
            <p:nvPr/>
          </p:nvSpPr>
          <p:spPr>
            <a:xfrm>
              <a:off x="1796006" y="4404240"/>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1245" name="pl1245"/>
            <p:cNvSpPr/>
            <p:nvPr/>
          </p:nvSpPr>
          <p:spPr>
            <a:xfrm>
              <a:off x="1796006" y="4410545"/>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1246" name="pl1246"/>
            <p:cNvSpPr/>
            <p:nvPr/>
          </p:nvSpPr>
          <p:spPr>
            <a:xfrm>
              <a:off x="1796006" y="4366408"/>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1247" name="pl1247"/>
            <p:cNvSpPr/>
            <p:nvPr/>
          </p:nvSpPr>
          <p:spPr>
            <a:xfrm>
              <a:off x="1796006" y="4334882"/>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1248" name="pl1248"/>
            <p:cNvSpPr/>
            <p:nvPr/>
          </p:nvSpPr>
          <p:spPr>
            <a:xfrm>
              <a:off x="1796006" y="4372713"/>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49" name="pl1249"/>
            <p:cNvSpPr/>
            <p:nvPr/>
          </p:nvSpPr>
          <p:spPr>
            <a:xfrm>
              <a:off x="1796006" y="4416850"/>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50" name="pl1250"/>
            <p:cNvSpPr/>
            <p:nvPr/>
          </p:nvSpPr>
          <p:spPr>
            <a:xfrm>
              <a:off x="1796006" y="4385324"/>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1251" name="pl1251"/>
            <p:cNvSpPr/>
            <p:nvPr/>
          </p:nvSpPr>
          <p:spPr>
            <a:xfrm>
              <a:off x="1796006" y="4416850"/>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252" name="pl1252"/>
            <p:cNvSpPr/>
            <p:nvPr/>
          </p:nvSpPr>
          <p:spPr>
            <a:xfrm>
              <a:off x="1796006" y="4353797"/>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1253" name="pl1253"/>
            <p:cNvSpPr/>
            <p:nvPr/>
          </p:nvSpPr>
          <p:spPr>
            <a:xfrm>
              <a:off x="1796006" y="4423155"/>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54" name="pl1254"/>
            <p:cNvSpPr/>
            <p:nvPr/>
          </p:nvSpPr>
          <p:spPr>
            <a:xfrm>
              <a:off x="1796006" y="4397934"/>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1255" name="pl1255"/>
            <p:cNvSpPr/>
            <p:nvPr/>
          </p:nvSpPr>
          <p:spPr>
            <a:xfrm>
              <a:off x="1796006" y="4391629"/>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1256" name="pl1256"/>
            <p:cNvSpPr/>
            <p:nvPr/>
          </p:nvSpPr>
          <p:spPr>
            <a:xfrm>
              <a:off x="1796006" y="4416850"/>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1257" name="pl1257"/>
            <p:cNvSpPr/>
            <p:nvPr/>
          </p:nvSpPr>
          <p:spPr>
            <a:xfrm>
              <a:off x="1796006" y="4391629"/>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1258" name="pl1258"/>
            <p:cNvSpPr/>
            <p:nvPr/>
          </p:nvSpPr>
          <p:spPr>
            <a:xfrm>
              <a:off x="1796006" y="4404240"/>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1259" name="pl1259"/>
            <p:cNvSpPr/>
            <p:nvPr/>
          </p:nvSpPr>
          <p:spPr>
            <a:xfrm>
              <a:off x="1796006" y="4404240"/>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1260" name="pl1260"/>
            <p:cNvSpPr/>
            <p:nvPr/>
          </p:nvSpPr>
          <p:spPr>
            <a:xfrm>
              <a:off x="1796006" y="4397934"/>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1261" name="pl1261"/>
            <p:cNvSpPr/>
            <p:nvPr/>
          </p:nvSpPr>
          <p:spPr>
            <a:xfrm>
              <a:off x="1796006" y="4410545"/>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1262" name="pl1262"/>
            <p:cNvSpPr/>
            <p:nvPr/>
          </p:nvSpPr>
          <p:spPr>
            <a:xfrm>
              <a:off x="1796006" y="4397934"/>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1263" name="pl1263"/>
            <p:cNvSpPr/>
            <p:nvPr/>
          </p:nvSpPr>
          <p:spPr>
            <a:xfrm>
              <a:off x="1796006" y="4404240"/>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1264" name="pl1264"/>
            <p:cNvSpPr/>
            <p:nvPr/>
          </p:nvSpPr>
          <p:spPr>
            <a:xfrm>
              <a:off x="1796006" y="4366408"/>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1265" name="pl1265"/>
            <p:cNvSpPr/>
            <p:nvPr/>
          </p:nvSpPr>
          <p:spPr>
            <a:xfrm>
              <a:off x="1796006" y="4423155"/>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1266" name="pl1266"/>
            <p:cNvSpPr/>
            <p:nvPr/>
          </p:nvSpPr>
          <p:spPr>
            <a:xfrm>
              <a:off x="1796006" y="4379019"/>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267" name="pl1267"/>
            <p:cNvSpPr/>
            <p:nvPr/>
          </p:nvSpPr>
          <p:spPr>
            <a:xfrm>
              <a:off x="1796006" y="4379019"/>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1268" name="pl1268"/>
            <p:cNvSpPr/>
            <p:nvPr/>
          </p:nvSpPr>
          <p:spPr>
            <a:xfrm>
              <a:off x="1796006" y="4391629"/>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1269" name="pl1269"/>
            <p:cNvSpPr/>
            <p:nvPr/>
          </p:nvSpPr>
          <p:spPr>
            <a:xfrm>
              <a:off x="1796006" y="4397934"/>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1270" name="pl1270"/>
            <p:cNvSpPr/>
            <p:nvPr/>
          </p:nvSpPr>
          <p:spPr>
            <a:xfrm>
              <a:off x="1796006" y="4372713"/>
              <a:ext cx="896845" cy="12610"/>
            </a:xfrm>
            <a:custGeom>
              <a:avLst/>
              <a:pathLst>
                <a:path w="896845" h="12610">
                  <a:moveTo>
                    <a:pt x="0" y="12610"/>
                  </a:moveTo>
                  <a:lnTo>
                    <a:pt x="179369" y="12610"/>
                  </a:lnTo>
                  <a:lnTo>
                    <a:pt x="358738" y="6305"/>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1271" name="pl1271"/>
            <p:cNvSpPr/>
            <p:nvPr/>
          </p:nvSpPr>
          <p:spPr>
            <a:xfrm>
              <a:off x="1796006" y="4372713"/>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559EFF">
                  <a:alpha val="100000"/>
                </a:srgbClr>
              </a:solidFill>
              <a:prstDash val="solid"/>
              <a:round/>
            </a:ln>
          </p:spPr>
          <p:txBody>
            <a:bodyPr/>
            <a:lstStyle/>
            <a:p/>
          </p:txBody>
        </p:sp>
        <p:sp>
          <p:nvSpPr>
            <p:cNvPr id="1272" name="pl1272"/>
            <p:cNvSpPr/>
            <p:nvPr/>
          </p:nvSpPr>
          <p:spPr>
            <a:xfrm>
              <a:off x="1751164" y="4423155"/>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273" name="tx1273"/>
            <p:cNvSpPr/>
            <p:nvPr/>
          </p:nvSpPr>
          <p:spPr>
            <a:xfrm>
              <a:off x="1765861" y="422072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1274" name="tx1274"/>
            <p:cNvSpPr/>
            <p:nvPr/>
          </p:nvSpPr>
          <p:spPr>
            <a:xfrm>
              <a:off x="1945230" y="422072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1275" name="tx1275"/>
            <p:cNvSpPr/>
            <p:nvPr/>
          </p:nvSpPr>
          <p:spPr>
            <a:xfrm>
              <a:off x="2124599" y="4217067"/>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1276" name="tx1276"/>
            <p:cNvSpPr/>
            <p:nvPr/>
          </p:nvSpPr>
          <p:spPr>
            <a:xfrm>
              <a:off x="2303969" y="420811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1277" name="tx1277"/>
            <p:cNvSpPr/>
            <p:nvPr/>
          </p:nvSpPr>
          <p:spPr>
            <a:xfrm>
              <a:off x="2483338" y="420811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1278" name="tx1278"/>
            <p:cNvSpPr/>
            <p:nvPr/>
          </p:nvSpPr>
          <p:spPr>
            <a:xfrm>
              <a:off x="2662707" y="420811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1279" name="rc1279"/>
            <p:cNvSpPr/>
            <p:nvPr/>
          </p:nvSpPr>
          <p:spPr>
            <a:xfrm>
              <a:off x="1751164" y="4787368"/>
              <a:ext cx="986530" cy="367596"/>
            </a:xfrm>
            <a:prstGeom prst="rect">
              <a:avLst/>
            </a:prstGeom>
            <a:solidFill>
              <a:srgbClr val="EBEBEB">
                <a:alpha val="100000"/>
              </a:srgbClr>
            </a:solidFill>
          </p:spPr>
          <p:txBody>
            <a:bodyPr/>
            <a:lstStyle/>
            <a:p/>
          </p:txBody>
        </p:sp>
        <p:sp>
          <p:nvSpPr>
            <p:cNvPr id="1280" name="pl1280"/>
            <p:cNvSpPr/>
            <p:nvPr/>
          </p:nvSpPr>
          <p:spPr>
            <a:xfrm>
              <a:off x="1751164" y="515401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281" name="pl1281"/>
            <p:cNvSpPr/>
            <p:nvPr/>
          </p:nvSpPr>
          <p:spPr>
            <a:xfrm>
              <a:off x="1751164" y="499638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282" name="pl1282"/>
            <p:cNvSpPr/>
            <p:nvPr/>
          </p:nvSpPr>
          <p:spPr>
            <a:xfrm>
              <a:off x="1751164" y="483875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283" name="pl1283"/>
            <p:cNvSpPr/>
            <p:nvPr/>
          </p:nvSpPr>
          <p:spPr>
            <a:xfrm>
              <a:off x="1885691"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284" name="pl1284"/>
            <p:cNvSpPr/>
            <p:nvPr/>
          </p:nvSpPr>
          <p:spPr>
            <a:xfrm>
              <a:off x="2065060"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285" name="pl1285"/>
            <p:cNvSpPr/>
            <p:nvPr/>
          </p:nvSpPr>
          <p:spPr>
            <a:xfrm>
              <a:off x="2244429"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286" name="pl1286"/>
            <p:cNvSpPr/>
            <p:nvPr/>
          </p:nvSpPr>
          <p:spPr>
            <a:xfrm>
              <a:off x="2423798"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287" name="pl1287"/>
            <p:cNvSpPr/>
            <p:nvPr/>
          </p:nvSpPr>
          <p:spPr>
            <a:xfrm>
              <a:off x="2603167"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288" name="pl1288"/>
            <p:cNvSpPr/>
            <p:nvPr/>
          </p:nvSpPr>
          <p:spPr>
            <a:xfrm>
              <a:off x="1751164" y="507520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289" name="pl1289"/>
            <p:cNvSpPr/>
            <p:nvPr/>
          </p:nvSpPr>
          <p:spPr>
            <a:xfrm>
              <a:off x="1751164" y="491757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290" name="pl1290"/>
            <p:cNvSpPr/>
            <p:nvPr/>
          </p:nvSpPr>
          <p:spPr>
            <a:xfrm>
              <a:off x="1796006"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291" name="pl1291"/>
            <p:cNvSpPr/>
            <p:nvPr/>
          </p:nvSpPr>
          <p:spPr>
            <a:xfrm>
              <a:off x="1975375"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292" name="pl1292"/>
            <p:cNvSpPr/>
            <p:nvPr/>
          </p:nvSpPr>
          <p:spPr>
            <a:xfrm>
              <a:off x="2154744"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293" name="pl1293"/>
            <p:cNvSpPr/>
            <p:nvPr/>
          </p:nvSpPr>
          <p:spPr>
            <a:xfrm>
              <a:off x="2334113"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294" name="pl1294"/>
            <p:cNvSpPr/>
            <p:nvPr/>
          </p:nvSpPr>
          <p:spPr>
            <a:xfrm>
              <a:off x="2513483"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295" name="pl1295"/>
            <p:cNvSpPr/>
            <p:nvPr/>
          </p:nvSpPr>
          <p:spPr>
            <a:xfrm>
              <a:off x="2692852"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296" name="pl1296"/>
            <p:cNvSpPr/>
            <p:nvPr/>
          </p:nvSpPr>
          <p:spPr>
            <a:xfrm>
              <a:off x="1796006" y="5049982"/>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1297" name="pl1297"/>
            <p:cNvSpPr/>
            <p:nvPr/>
          </p:nvSpPr>
          <p:spPr>
            <a:xfrm>
              <a:off x="1796006" y="5068898"/>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40651" cap="flat">
              <a:solidFill>
                <a:srgbClr val="BEBEBE">
                  <a:alpha val="69803"/>
                </a:srgbClr>
              </a:solidFill>
              <a:prstDash val="solid"/>
              <a:round/>
            </a:ln>
          </p:spPr>
          <p:txBody>
            <a:bodyPr/>
            <a:lstStyle/>
            <a:p/>
          </p:txBody>
        </p:sp>
        <p:sp>
          <p:nvSpPr>
            <p:cNvPr id="1298" name="pl1298"/>
            <p:cNvSpPr/>
            <p:nvPr/>
          </p:nvSpPr>
          <p:spPr>
            <a:xfrm>
              <a:off x="1796006" y="5068898"/>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1299" name="pl1299"/>
            <p:cNvSpPr/>
            <p:nvPr/>
          </p:nvSpPr>
          <p:spPr>
            <a:xfrm>
              <a:off x="1796006" y="5018456"/>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1300" name="pl1300"/>
            <p:cNvSpPr/>
            <p:nvPr/>
          </p:nvSpPr>
          <p:spPr>
            <a:xfrm>
              <a:off x="1796006" y="5031067"/>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1301" name="pl1301"/>
            <p:cNvSpPr/>
            <p:nvPr/>
          </p:nvSpPr>
          <p:spPr>
            <a:xfrm>
              <a:off x="1796006" y="5075203"/>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1302" name="pl1302"/>
            <p:cNvSpPr/>
            <p:nvPr/>
          </p:nvSpPr>
          <p:spPr>
            <a:xfrm>
              <a:off x="1796006" y="4961709"/>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1303" name="pl1303"/>
            <p:cNvSpPr/>
            <p:nvPr/>
          </p:nvSpPr>
          <p:spPr>
            <a:xfrm>
              <a:off x="1796006" y="5075203"/>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1304" name="pl1304"/>
            <p:cNvSpPr/>
            <p:nvPr/>
          </p:nvSpPr>
          <p:spPr>
            <a:xfrm>
              <a:off x="1796006" y="5005846"/>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1305" name="pl1305"/>
            <p:cNvSpPr/>
            <p:nvPr/>
          </p:nvSpPr>
          <p:spPr>
            <a:xfrm>
              <a:off x="1796006" y="5056288"/>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1306" name="pl1306"/>
            <p:cNvSpPr/>
            <p:nvPr/>
          </p:nvSpPr>
          <p:spPr>
            <a:xfrm>
              <a:off x="1796006" y="5062593"/>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1307" name="pl1307"/>
            <p:cNvSpPr/>
            <p:nvPr/>
          </p:nvSpPr>
          <p:spPr>
            <a:xfrm>
              <a:off x="1796006" y="5037372"/>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1308" name="pl1308"/>
            <p:cNvSpPr/>
            <p:nvPr/>
          </p:nvSpPr>
          <p:spPr>
            <a:xfrm>
              <a:off x="1796006" y="5049982"/>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309" name="pl1309"/>
            <p:cNvSpPr/>
            <p:nvPr/>
          </p:nvSpPr>
          <p:spPr>
            <a:xfrm>
              <a:off x="1796006" y="5031067"/>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310" name="pl1310"/>
            <p:cNvSpPr/>
            <p:nvPr/>
          </p:nvSpPr>
          <p:spPr>
            <a:xfrm>
              <a:off x="1796006" y="5018456"/>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311" name="pl1311"/>
            <p:cNvSpPr/>
            <p:nvPr/>
          </p:nvSpPr>
          <p:spPr>
            <a:xfrm>
              <a:off x="1796006" y="4974319"/>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1312" name="pl1312"/>
            <p:cNvSpPr/>
            <p:nvPr/>
          </p:nvSpPr>
          <p:spPr>
            <a:xfrm>
              <a:off x="1796006" y="5018456"/>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1313" name="pl1313"/>
            <p:cNvSpPr/>
            <p:nvPr/>
          </p:nvSpPr>
          <p:spPr>
            <a:xfrm>
              <a:off x="1796006" y="5056288"/>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14" name="pl1314"/>
            <p:cNvSpPr/>
            <p:nvPr/>
          </p:nvSpPr>
          <p:spPr>
            <a:xfrm>
              <a:off x="1796006" y="5037372"/>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1315" name="pl1315"/>
            <p:cNvSpPr/>
            <p:nvPr/>
          </p:nvSpPr>
          <p:spPr>
            <a:xfrm>
              <a:off x="1796006" y="5043677"/>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316" name="pl1316"/>
            <p:cNvSpPr/>
            <p:nvPr/>
          </p:nvSpPr>
          <p:spPr>
            <a:xfrm>
              <a:off x="1796006" y="5018456"/>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1317" name="pl1317"/>
            <p:cNvSpPr/>
            <p:nvPr/>
          </p:nvSpPr>
          <p:spPr>
            <a:xfrm>
              <a:off x="1796006" y="506889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18" name="pl1318"/>
            <p:cNvSpPr/>
            <p:nvPr/>
          </p:nvSpPr>
          <p:spPr>
            <a:xfrm>
              <a:off x="1796006" y="506259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19" name="pl1319"/>
            <p:cNvSpPr/>
            <p:nvPr/>
          </p:nvSpPr>
          <p:spPr>
            <a:xfrm>
              <a:off x="1796006" y="5056288"/>
              <a:ext cx="896845" cy="12610"/>
            </a:xfrm>
            <a:custGeom>
              <a:avLst/>
              <a:pathLst>
                <a:path w="896845" h="12610">
                  <a:moveTo>
                    <a:pt x="0" y="12610"/>
                  </a:moveTo>
                  <a:lnTo>
                    <a:pt x="179369" y="12610"/>
                  </a:lnTo>
                  <a:lnTo>
                    <a:pt x="358738" y="1261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20" name="pl1320"/>
            <p:cNvSpPr/>
            <p:nvPr/>
          </p:nvSpPr>
          <p:spPr>
            <a:xfrm>
              <a:off x="1796006" y="507520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21" name="pl1321"/>
            <p:cNvSpPr/>
            <p:nvPr/>
          </p:nvSpPr>
          <p:spPr>
            <a:xfrm>
              <a:off x="1796006" y="5043677"/>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322" name="pl1322"/>
            <p:cNvSpPr/>
            <p:nvPr/>
          </p:nvSpPr>
          <p:spPr>
            <a:xfrm>
              <a:off x="1796006" y="5024761"/>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323" name="pl1323"/>
            <p:cNvSpPr/>
            <p:nvPr/>
          </p:nvSpPr>
          <p:spPr>
            <a:xfrm>
              <a:off x="1796006" y="5068898"/>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324" name="pl1324"/>
            <p:cNvSpPr/>
            <p:nvPr/>
          </p:nvSpPr>
          <p:spPr>
            <a:xfrm>
              <a:off x="1796006" y="5049982"/>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1325" name="pl1325"/>
            <p:cNvSpPr/>
            <p:nvPr/>
          </p:nvSpPr>
          <p:spPr>
            <a:xfrm>
              <a:off x="1796006" y="5043677"/>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1326" name="pl1326"/>
            <p:cNvSpPr/>
            <p:nvPr/>
          </p:nvSpPr>
          <p:spPr>
            <a:xfrm>
              <a:off x="1796006" y="5043677"/>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1327" name="pl1327"/>
            <p:cNvSpPr/>
            <p:nvPr/>
          </p:nvSpPr>
          <p:spPr>
            <a:xfrm>
              <a:off x="1796006" y="5056288"/>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1328" name="pl1328"/>
            <p:cNvSpPr/>
            <p:nvPr/>
          </p:nvSpPr>
          <p:spPr>
            <a:xfrm>
              <a:off x="1796006" y="5037372"/>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329" name="pl1329"/>
            <p:cNvSpPr/>
            <p:nvPr/>
          </p:nvSpPr>
          <p:spPr>
            <a:xfrm>
              <a:off x="1796006" y="507520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30" name="pl1330"/>
            <p:cNvSpPr/>
            <p:nvPr/>
          </p:nvSpPr>
          <p:spPr>
            <a:xfrm>
              <a:off x="1796006" y="5018456"/>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1331" name="pl1331"/>
            <p:cNvSpPr/>
            <p:nvPr/>
          </p:nvSpPr>
          <p:spPr>
            <a:xfrm>
              <a:off x="1796006" y="500584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32" name="pl1332"/>
            <p:cNvSpPr/>
            <p:nvPr/>
          </p:nvSpPr>
          <p:spPr>
            <a:xfrm>
              <a:off x="1796006" y="5049982"/>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1333" name="pl1333"/>
            <p:cNvSpPr/>
            <p:nvPr/>
          </p:nvSpPr>
          <p:spPr>
            <a:xfrm>
              <a:off x="1796006" y="5024761"/>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1334" name="pl1334"/>
            <p:cNvSpPr/>
            <p:nvPr/>
          </p:nvSpPr>
          <p:spPr>
            <a:xfrm>
              <a:off x="1796006" y="5049982"/>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1335" name="pl1335"/>
            <p:cNvSpPr/>
            <p:nvPr/>
          </p:nvSpPr>
          <p:spPr>
            <a:xfrm>
              <a:off x="1796006" y="5056288"/>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1336" name="pl1336"/>
            <p:cNvSpPr/>
            <p:nvPr/>
          </p:nvSpPr>
          <p:spPr>
            <a:xfrm>
              <a:off x="1796006" y="5062593"/>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1337" name="pl1337"/>
            <p:cNvSpPr/>
            <p:nvPr/>
          </p:nvSpPr>
          <p:spPr>
            <a:xfrm>
              <a:off x="1796006" y="5018456"/>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1338" name="pl1338"/>
            <p:cNvSpPr/>
            <p:nvPr/>
          </p:nvSpPr>
          <p:spPr>
            <a:xfrm>
              <a:off x="1796006" y="4986930"/>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1339" name="pl1339"/>
            <p:cNvSpPr/>
            <p:nvPr/>
          </p:nvSpPr>
          <p:spPr>
            <a:xfrm>
              <a:off x="1796006" y="5024761"/>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40" name="pl1340"/>
            <p:cNvSpPr/>
            <p:nvPr/>
          </p:nvSpPr>
          <p:spPr>
            <a:xfrm>
              <a:off x="1796006" y="5068898"/>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41" name="pl1341"/>
            <p:cNvSpPr/>
            <p:nvPr/>
          </p:nvSpPr>
          <p:spPr>
            <a:xfrm>
              <a:off x="1796006" y="5037372"/>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1342" name="pl1342"/>
            <p:cNvSpPr/>
            <p:nvPr/>
          </p:nvSpPr>
          <p:spPr>
            <a:xfrm>
              <a:off x="1796006" y="5068898"/>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343" name="pl1343"/>
            <p:cNvSpPr/>
            <p:nvPr/>
          </p:nvSpPr>
          <p:spPr>
            <a:xfrm>
              <a:off x="1796006" y="5005846"/>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1344" name="pl1344"/>
            <p:cNvSpPr/>
            <p:nvPr/>
          </p:nvSpPr>
          <p:spPr>
            <a:xfrm>
              <a:off x="1796006" y="5075203"/>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45" name="pl1345"/>
            <p:cNvSpPr/>
            <p:nvPr/>
          </p:nvSpPr>
          <p:spPr>
            <a:xfrm>
              <a:off x="1796006" y="5049982"/>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1346" name="pl1346"/>
            <p:cNvSpPr/>
            <p:nvPr/>
          </p:nvSpPr>
          <p:spPr>
            <a:xfrm>
              <a:off x="1796006" y="5043677"/>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1347" name="pl1347"/>
            <p:cNvSpPr/>
            <p:nvPr/>
          </p:nvSpPr>
          <p:spPr>
            <a:xfrm>
              <a:off x="1796006" y="5068898"/>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1348" name="pl1348"/>
            <p:cNvSpPr/>
            <p:nvPr/>
          </p:nvSpPr>
          <p:spPr>
            <a:xfrm>
              <a:off x="1796006" y="5043677"/>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1349" name="pl1349"/>
            <p:cNvSpPr/>
            <p:nvPr/>
          </p:nvSpPr>
          <p:spPr>
            <a:xfrm>
              <a:off x="1796006" y="5056288"/>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1350" name="pl1350"/>
            <p:cNvSpPr/>
            <p:nvPr/>
          </p:nvSpPr>
          <p:spPr>
            <a:xfrm>
              <a:off x="1796006" y="5056288"/>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1351" name="pl1351"/>
            <p:cNvSpPr/>
            <p:nvPr/>
          </p:nvSpPr>
          <p:spPr>
            <a:xfrm>
              <a:off x="1796006" y="5049982"/>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1352" name="pl1352"/>
            <p:cNvSpPr/>
            <p:nvPr/>
          </p:nvSpPr>
          <p:spPr>
            <a:xfrm>
              <a:off x="1796006" y="5062593"/>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1353" name="pl1353"/>
            <p:cNvSpPr/>
            <p:nvPr/>
          </p:nvSpPr>
          <p:spPr>
            <a:xfrm>
              <a:off x="1796006" y="5049982"/>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1354" name="pl1354"/>
            <p:cNvSpPr/>
            <p:nvPr/>
          </p:nvSpPr>
          <p:spPr>
            <a:xfrm>
              <a:off x="1796006" y="5056288"/>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1355" name="pl1355"/>
            <p:cNvSpPr/>
            <p:nvPr/>
          </p:nvSpPr>
          <p:spPr>
            <a:xfrm>
              <a:off x="1796006" y="5018456"/>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1356" name="pl1356"/>
            <p:cNvSpPr/>
            <p:nvPr/>
          </p:nvSpPr>
          <p:spPr>
            <a:xfrm>
              <a:off x="1796006" y="5075203"/>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1357" name="pl1357"/>
            <p:cNvSpPr/>
            <p:nvPr/>
          </p:nvSpPr>
          <p:spPr>
            <a:xfrm>
              <a:off x="1796006" y="5031067"/>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358" name="pl1358"/>
            <p:cNvSpPr/>
            <p:nvPr/>
          </p:nvSpPr>
          <p:spPr>
            <a:xfrm>
              <a:off x="1796006" y="5031067"/>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1359" name="pl1359"/>
            <p:cNvSpPr/>
            <p:nvPr/>
          </p:nvSpPr>
          <p:spPr>
            <a:xfrm>
              <a:off x="1796006" y="5043677"/>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1360" name="pl1360"/>
            <p:cNvSpPr/>
            <p:nvPr/>
          </p:nvSpPr>
          <p:spPr>
            <a:xfrm>
              <a:off x="1796006" y="5049982"/>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1361" name="pl1361"/>
            <p:cNvSpPr/>
            <p:nvPr/>
          </p:nvSpPr>
          <p:spPr>
            <a:xfrm>
              <a:off x="1796006" y="5068898"/>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40651" cap="flat">
              <a:solidFill>
                <a:srgbClr val="000000">
                  <a:alpha val="100000"/>
                </a:srgbClr>
              </a:solidFill>
              <a:prstDash val="solid"/>
              <a:round/>
            </a:ln>
          </p:spPr>
          <p:txBody>
            <a:bodyPr/>
            <a:lstStyle/>
            <a:p/>
          </p:txBody>
        </p:sp>
        <p:sp>
          <p:nvSpPr>
            <p:cNvPr id="1362" name="pl1362"/>
            <p:cNvSpPr/>
            <p:nvPr/>
          </p:nvSpPr>
          <p:spPr>
            <a:xfrm>
              <a:off x="1796006" y="5068898"/>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E26EF7">
                  <a:alpha val="100000"/>
                </a:srgbClr>
              </a:solidFill>
              <a:prstDash val="solid"/>
              <a:round/>
            </a:ln>
          </p:spPr>
          <p:txBody>
            <a:bodyPr/>
            <a:lstStyle/>
            <a:p/>
          </p:txBody>
        </p:sp>
        <p:sp>
          <p:nvSpPr>
            <p:cNvPr id="1363" name="pl1363"/>
            <p:cNvSpPr/>
            <p:nvPr/>
          </p:nvSpPr>
          <p:spPr>
            <a:xfrm>
              <a:off x="1751164" y="5075203"/>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364" name="tx1364"/>
            <p:cNvSpPr/>
            <p:nvPr/>
          </p:nvSpPr>
          <p:spPr>
            <a:xfrm>
              <a:off x="1747811" y="4924540"/>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365" name="tx1365"/>
            <p:cNvSpPr/>
            <p:nvPr/>
          </p:nvSpPr>
          <p:spPr>
            <a:xfrm>
              <a:off x="1945230" y="490562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366" name="tx1366"/>
            <p:cNvSpPr/>
            <p:nvPr/>
          </p:nvSpPr>
          <p:spPr>
            <a:xfrm>
              <a:off x="2124599" y="491060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367" name="tx1367"/>
            <p:cNvSpPr/>
            <p:nvPr/>
          </p:nvSpPr>
          <p:spPr>
            <a:xfrm>
              <a:off x="2285919" y="4918234"/>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368" name="tx1368"/>
            <p:cNvSpPr/>
            <p:nvPr/>
          </p:nvSpPr>
          <p:spPr>
            <a:xfrm>
              <a:off x="2483338" y="491060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369" name="tx1369"/>
            <p:cNvSpPr/>
            <p:nvPr/>
          </p:nvSpPr>
          <p:spPr>
            <a:xfrm>
              <a:off x="2662707" y="491060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370" name="rc1370"/>
            <p:cNvSpPr/>
            <p:nvPr/>
          </p:nvSpPr>
          <p:spPr>
            <a:xfrm>
              <a:off x="1751164" y="5439416"/>
              <a:ext cx="986530" cy="367596"/>
            </a:xfrm>
            <a:prstGeom prst="rect">
              <a:avLst/>
            </a:prstGeom>
            <a:solidFill>
              <a:srgbClr val="EBEBEB">
                <a:alpha val="100000"/>
              </a:srgbClr>
            </a:solidFill>
          </p:spPr>
          <p:txBody>
            <a:bodyPr/>
            <a:lstStyle/>
            <a:p/>
          </p:txBody>
        </p:sp>
        <p:sp>
          <p:nvSpPr>
            <p:cNvPr id="1371" name="pl1371"/>
            <p:cNvSpPr/>
            <p:nvPr/>
          </p:nvSpPr>
          <p:spPr>
            <a:xfrm>
              <a:off x="1751164" y="580606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372" name="pl1372"/>
            <p:cNvSpPr/>
            <p:nvPr/>
          </p:nvSpPr>
          <p:spPr>
            <a:xfrm>
              <a:off x="1751164" y="564843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373" name="pl1373"/>
            <p:cNvSpPr/>
            <p:nvPr/>
          </p:nvSpPr>
          <p:spPr>
            <a:xfrm>
              <a:off x="1751164" y="549080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374" name="pl1374"/>
            <p:cNvSpPr/>
            <p:nvPr/>
          </p:nvSpPr>
          <p:spPr>
            <a:xfrm>
              <a:off x="1885691"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375" name="pl1375"/>
            <p:cNvSpPr/>
            <p:nvPr/>
          </p:nvSpPr>
          <p:spPr>
            <a:xfrm>
              <a:off x="2065060"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376" name="pl1376"/>
            <p:cNvSpPr/>
            <p:nvPr/>
          </p:nvSpPr>
          <p:spPr>
            <a:xfrm>
              <a:off x="2244429"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377" name="pl1377"/>
            <p:cNvSpPr/>
            <p:nvPr/>
          </p:nvSpPr>
          <p:spPr>
            <a:xfrm>
              <a:off x="2423798"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378" name="pl1378"/>
            <p:cNvSpPr/>
            <p:nvPr/>
          </p:nvSpPr>
          <p:spPr>
            <a:xfrm>
              <a:off x="2603167"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379" name="pl1379"/>
            <p:cNvSpPr/>
            <p:nvPr/>
          </p:nvSpPr>
          <p:spPr>
            <a:xfrm>
              <a:off x="1751164" y="572725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380" name="pl1380"/>
            <p:cNvSpPr/>
            <p:nvPr/>
          </p:nvSpPr>
          <p:spPr>
            <a:xfrm>
              <a:off x="1751164" y="556962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381" name="pl1381"/>
            <p:cNvSpPr/>
            <p:nvPr/>
          </p:nvSpPr>
          <p:spPr>
            <a:xfrm>
              <a:off x="1796006"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382" name="pl1382"/>
            <p:cNvSpPr/>
            <p:nvPr/>
          </p:nvSpPr>
          <p:spPr>
            <a:xfrm>
              <a:off x="1975375"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383" name="pl1383"/>
            <p:cNvSpPr/>
            <p:nvPr/>
          </p:nvSpPr>
          <p:spPr>
            <a:xfrm>
              <a:off x="2154744"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384" name="pl1384"/>
            <p:cNvSpPr/>
            <p:nvPr/>
          </p:nvSpPr>
          <p:spPr>
            <a:xfrm>
              <a:off x="2334113"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385" name="pl1385"/>
            <p:cNvSpPr/>
            <p:nvPr/>
          </p:nvSpPr>
          <p:spPr>
            <a:xfrm>
              <a:off x="2513483"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386" name="pl1386"/>
            <p:cNvSpPr/>
            <p:nvPr/>
          </p:nvSpPr>
          <p:spPr>
            <a:xfrm>
              <a:off x="2692852"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387" name="pl1387"/>
            <p:cNvSpPr/>
            <p:nvPr/>
          </p:nvSpPr>
          <p:spPr>
            <a:xfrm>
              <a:off x="1796006" y="5702030"/>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1388" name="pl1388"/>
            <p:cNvSpPr/>
            <p:nvPr/>
          </p:nvSpPr>
          <p:spPr>
            <a:xfrm>
              <a:off x="1796006" y="5670504"/>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40651" cap="flat">
              <a:solidFill>
                <a:srgbClr val="BEBEBE">
                  <a:alpha val="69803"/>
                </a:srgbClr>
              </a:solidFill>
              <a:prstDash val="solid"/>
              <a:round/>
            </a:ln>
          </p:spPr>
          <p:txBody>
            <a:bodyPr/>
            <a:lstStyle/>
            <a:p/>
          </p:txBody>
        </p:sp>
        <p:sp>
          <p:nvSpPr>
            <p:cNvPr id="1389" name="pl1389"/>
            <p:cNvSpPr/>
            <p:nvPr/>
          </p:nvSpPr>
          <p:spPr>
            <a:xfrm>
              <a:off x="1796006" y="5720946"/>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1390" name="pl1390"/>
            <p:cNvSpPr/>
            <p:nvPr/>
          </p:nvSpPr>
          <p:spPr>
            <a:xfrm>
              <a:off x="1796006" y="5670504"/>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1391" name="pl1391"/>
            <p:cNvSpPr/>
            <p:nvPr/>
          </p:nvSpPr>
          <p:spPr>
            <a:xfrm>
              <a:off x="1796006" y="5683115"/>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1392" name="pl1392"/>
            <p:cNvSpPr/>
            <p:nvPr/>
          </p:nvSpPr>
          <p:spPr>
            <a:xfrm>
              <a:off x="1796006" y="5727252"/>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1393" name="pl1393"/>
            <p:cNvSpPr/>
            <p:nvPr/>
          </p:nvSpPr>
          <p:spPr>
            <a:xfrm>
              <a:off x="1796006" y="5613757"/>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1394" name="pl1394"/>
            <p:cNvSpPr/>
            <p:nvPr/>
          </p:nvSpPr>
          <p:spPr>
            <a:xfrm>
              <a:off x="1796006" y="5727252"/>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1395" name="pl1395"/>
            <p:cNvSpPr/>
            <p:nvPr/>
          </p:nvSpPr>
          <p:spPr>
            <a:xfrm>
              <a:off x="1796006" y="5657894"/>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1396" name="pl1396"/>
            <p:cNvSpPr/>
            <p:nvPr/>
          </p:nvSpPr>
          <p:spPr>
            <a:xfrm>
              <a:off x="1796006" y="5708336"/>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1397" name="pl1397"/>
            <p:cNvSpPr/>
            <p:nvPr/>
          </p:nvSpPr>
          <p:spPr>
            <a:xfrm>
              <a:off x="1796006" y="5714641"/>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1398" name="pl1398"/>
            <p:cNvSpPr/>
            <p:nvPr/>
          </p:nvSpPr>
          <p:spPr>
            <a:xfrm>
              <a:off x="1796006" y="5689420"/>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1399" name="pl1399"/>
            <p:cNvSpPr/>
            <p:nvPr/>
          </p:nvSpPr>
          <p:spPr>
            <a:xfrm>
              <a:off x="1796006" y="5702030"/>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400" name="pl1400"/>
            <p:cNvSpPr/>
            <p:nvPr/>
          </p:nvSpPr>
          <p:spPr>
            <a:xfrm>
              <a:off x="1796006" y="5683115"/>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401" name="pl1401"/>
            <p:cNvSpPr/>
            <p:nvPr/>
          </p:nvSpPr>
          <p:spPr>
            <a:xfrm>
              <a:off x="1796006" y="5670504"/>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402" name="pl1402"/>
            <p:cNvSpPr/>
            <p:nvPr/>
          </p:nvSpPr>
          <p:spPr>
            <a:xfrm>
              <a:off x="1796006" y="5626367"/>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1403" name="pl1403"/>
            <p:cNvSpPr/>
            <p:nvPr/>
          </p:nvSpPr>
          <p:spPr>
            <a:xfrm>
              <a:off x="1796006" y="5670504"/>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1404" name="pl1404"/>
            <p:cNvSpPr/>
            <p:nvPr/>
          </p:nvSpPr>
          <p:spPr>
            <a:xfrm>
              <a:off x="1796006" y="5708336"/>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05" name="pl1405"/>
            <p:cNvSpPr/>
            <p:nvPr/>
          </p:nvSpPr>
          <p:spPr>
            <a:xfrm>
              <a:off x="1796006" y="5689420"/>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1406" name="pl1406"/>
            <p:cNvSpPr/>
            <p:nvPr/>
          </p:nvSpPr>
          <p:spPr>
            <a:xfrm>
              <a:off x="1796006" y="5695725"/>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407" name="pl1407"/>
            <p:cNvSpPr/>
            <p:nvPr/>
          </p:nvSpPr>
          <p:spPr>
            <a:xfrm>
              <a:off x="1796006" y="5670504"/>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1408" name="pl1408"/>
            <p:cNvSpPr/>
            <p:nvPr/>
          </p:nvSpPr>
          <p:spPr>
            <a:xfrm>
              <a:off x="1796006" y="572094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09" name="pl1409"/>
            <p:cNvSpPr/>
            <p:nvPr/>
          </p:nvSpPr>
          <p:spPr>
            <a:xfrm>
              <a:off x="1796006" y="571464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10" name="pl1410"/>
            <p:cNvSpPr/>
            <p:nvPr/>
          </p:nvSpPr>
          <p:spPr>
            <a:xfrm>
              <a:off x="1796006" y="5708336"/>
              <a:ext cx="896845" cy="12610"/>
            </a:xfrm>
            <a:custGeom>
              <a:avLst/>
              <a:pathLst>
                <a:path w="896845" h="12610">
                  <a:moveTo>
                    <a:pt x="0" y="12610"/>
                  </a:moveTo>
                  <a:lnTo>
                    <a:pt x="179369" y="12610"/>
                  </a:lnTo>
                  <a:lnTo>
                    <a:pt x="358738" y="1261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11" name="pl1411"/>
            <p:cNvSpPr/>
            <p:nvPr/>
          </p:nvSpPr>
          <p:spPr>
            <a:xfrm>
              <a:off x="1796006" y="572725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12" name="pl1412"/>
            <p:cNvSpPr/>
            <p:nvPr/>
          </p:nvSpPr>
          <p:spPr>
            <a:xfrm>
              <a:off x="1796006" y="5695725"/>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413" name="pl1413"/>
            <p:cNvSpPr/>
            <p:nvPr/>
          </p:nvSpPr>
          <p:spPr>
            <a:xfrm>
              <a:off x="1796006" y="5676809"/>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414" name="pl1414"/>
            <p:cNvSpPr/>
            <p:nvPr/>
          </p:nvSpPr>
          <p:spPr>
            <a:xfrm>
              <a:off x="1796006" y="5720946"/>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415" name="pl1415"/>
            <p:cNvSpPr/>
            <p:nvPr/>
          </p:nvSpPr>
          <p:spPr>
            <a:xfrm>
              <a:off x="1796006" y="5702030"/>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1416" name="pl1416"/>
            <p:cNvSpPr/>
            <p:nvPr/>
          </p:nvSpPr>
          <p:spPr>
            <a:xfrm>
              <a:off x="1796006" y="5695725"/>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1417" name="pl1417"/>
            <p:cNvSpPr/>
            <p:nvPr/>
          </p:nvSpPr>
          <p:spPr>
            <a:xfrm>
              <a:off x="1796006" y="5695725"/>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1418" name="pl1418"/>
            <p:cNvSpPr/>
            <p:nvPr/>
          </p:nvSpPr>
          <p:spPr>
            <a:xfrm>
              <a:off x="1796006" y="5708336"/>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1419" name="pl1419"/>
            <p:cNvSpPr/>
            <p:nvPr/>
          </p:nvSpPr>
          <p:spPr>
            <a:xfrm>
              <a:off x="1796006" y="5689420"/>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420" name="pl1420"/>
            <p:cNvSpPr/>
            <p:nvPr/>
          </p:nvSpPr>
          <p:spPr>
            <a:xfrm>
              <a:off x="1796006" y="572725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21" name="pl1421"/>
            <p:cNvSpPr/>
            <p:nvPr/>
          </p:nvSpPr>
          <p:spPr>
            <a:xfrm>
              <a:off x="1796006" y="5670504"/>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1422" name="pl1422"/>
            <p:cNvSpPr/>
            <p:nvPr/>
          </p:nvSpPr>
          <p:spPr>
            <a:xfrm>
              <a:off x="1796006" y="565789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23" name="pl1423"/>
            <p:cNvSpPr/>
            <p:nvPr/>
          </p:nvSpPr>
          <p:spPr>
            <a:xfrm>
              <a:off x="1796006" y="5702030"/>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1424" name="pl1424"/>
            <p:cNvSpPr/>
            <p:nvPr/>
          </p:nvSpPr>
          <p:spPr>
            <a:xfrm>
              <a:off x="1796006" y="5676809"/>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1425" name="pl1425"/>
            <p:cNvSpPr/>
            <p:nvPr/>
          </p:nvSpPr>
          <p:spPr>
            <a:xfrm>
              <a:off x="1796006" y="5702030"/>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1426" name="pl1426"/>
            <p:cNvSpPr/>
            <p:nvPr/>
          </p:nvSpPr>
          <p:spPr>
            <a:xfrm>
              <a:off x="1796006" y="5708336"/>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1427" name="pl1427"/>
            <p:cNvSpPr/>
            <p:nvPr/>
          </p:nvSpPr>
          <p:spPr>
            <a:xfrm>
              <a:off x="1796006" y="5714641"/>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1428" name="pl1428"/>
            <p:cNvSpPr/>
            <p:nvPr/>
          </p:nvSpPr>
          <p:spPr>
            <a:xfrm>
              <a:off x="1796006" y="5670504"/>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1429" name="pl1429"/>
            <p:cNvSpPr/>
            <p:nvPr/>
          </p:nvSpPr>
          <p:spPr>
            <a:xfrm>
              <a:off x="1796006" y="5638978"/>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1430" name="pl1430"/>
            <p:cNvSpPr/>
            <p:nvPr/>
          </p:nvSpPr>
          <p:spPr>
            <a:xfrm>
              <a:off x="1796006" y="5676809"/>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31" name="pl1431"/>
            <p:cNvSpPr/>
            <p:nvPr/>
          </p:nvSpPr>
          <p:spPr>
            <a:xfrm>
              <a:off x="1796006" y="5720946"/>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32" name="pl1432"/>
            <p:cNvSpPr/>
            <p:nvPr/>
          </p:nvSpPr>
          <p:spPr>
            <a:xfrm>
              <a:off x="1796006" y="5689420"/>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1433" name="pl1433"/>
            <p:cNvSpPr/>
            <p:nvPr/>
          </p:nvSpPr>
          <p:spPr>
            <a:xfrm>
              <a:off x="1796006" y="5720946"/>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434" name="pl1434"/>
            <p:cNvSpPr/>
            <p:nvPr/>
          </p:nvSpPr>
          <p:spPr>
            <a:xfrm>
              <a:off x="1796006" y="5657894"/>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1435" name="pl1435"/>
            <p:cNvSpPr/>
            <p:nvPr/>
          </p:nvSpPr>
          <p:spPr>
            <a:xfrm>
              <a:off x="1796006" y="5727252"/>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36" name="pl1436"/>
            <p:cNvSpPr/>
            <p:nvPr/>
          </p:nvSpPr>
          <p:spPr>
            <a:xfrm>
              <a:off x="1796006" y="5702030"/>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1437" name="pl1437"/>
            <p:cNvSpPr/>
            <p:nvPr/>
          </p:nvSpPr>
          <p:spPr>
            <a:xfrm>
              <a:off x="1796006" y="5695725"/>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1438" name="pl1438"/>
            <p:cNvSpPr/>
            <p:nvPr/>
          </p:nvSpPr>
          <p:spPr>
            <a:xfrm>
              <a:off x="1796006" y="5720946"/>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1439" name="pl1439"/>
            <p:cNvSpPr/>
            <p:nvPr/>
          </p:nvSpPr>
          <p:spPr>
            <a:xfrm>
              <a:off x="1796006" y="5695725"/>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1440" name="pl1440"/>
            <p:cNvSpPr/>
            <p:nvPr/>
          </p:nvSpPr>
          <p:spPr>
            <a:xfrm>
              <a:off x="1796006" y="5708336"/>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1441" name="pl1441"/>
            <p:cNvSpPr/>
            <p:nvPr/>
          </p:nvSpPr>
          <p:spPr>
            <a:xfrm>
              <a:off x="1796006" y="5708336"/>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1442" name="pl1442"/>
            <p:cNvSpPr/>
            <p:nvPr/>
          </p:nvSpPr>
          <p:spPr>
            <a:xfrm>
              <a:off x="1796006" y="5702030"/>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1443" name="pl1443"/>
            <p:cNvSpPr/>
            <p:nvPr/>
          </p:nvSpPr>
          <p:spPr>
            <a:xfrm>
              <a:off x="1796006" y="5714641"/>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1444" name="pl1444"/>
            <p:cNvSpPr/>
            <p:nvPr/>
          </p:nvSpPr>
          <p:spPr>
            <a:xfrm>
              <a:off x="1796006" y="5702030"/>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1445" name="pl1445"/>
            <p:cNvSpPr/>
            <p:nvPr/>
          </p:nvSpPr>
          <p:spPr>
            <a:xfrm>
              <a:off x="1796006" y="5708336"/>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1446" name="pl1446"/>
            <p:cNvSpPr/>
            <p:nvPr/>
          </p:nvSpPr>
          <p:spPr>
            <a:xfrm>
              <a:off x="1796006" y="5670504"/>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1447" name="pl1447"/>
            <p:cNvSpPr/>
            <p:nvPr/>
          </p:nvSpPr>
          <p:spPr>
            <a:xfrm>
              <a:off x="1796006" y="5727252"/>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1448" name="pl1448"/>
            <p:cNvSpPr/>
            <p:nvPr/>
          </p:nvSpPr>
          <p:spPr>
            <a:xfrm>
              <a:off x="1796006" y="5683115"/>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449" name="pl1449"/>
            <p:cNvSpPr/>
            <p:nvPr/>
          </p:nvSpPr>
          <p:spPr>
            <a:xfrm>
              <a:off x="1796006" y="5683115"/>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1450" name="pl1450"/>
            <p:cNvSpPr/>
            <p:nvPr/>
          </p:nvSpPr>
          <p:spPr>
            <a:xfrm>
              <a:off x="1796006" y="5695725"/>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1451" name="pl1451"/>
            <p:cNvSpPr/>
            <p:nvPr/>
          </p:nvSpPr>
          <p:spPr>
            <a:xfrm>
              <a:off x="1796006" y="5702030"/>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1452" name="pl1452"/>
            <p:cNvSpPr/>
            <p:nvPr/>
          </p:nvSpPr>
          <p:spPr>
            <a:xfrm>
              <a:off x="1796006" y="5670504"/>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40651" cap="flat">
              <a:solidFill>
                <a:srgbClr val="000000">
                  <a:alpha val="100000"/>
                </a:srgbClr>
              </a:solidFill>
              <a:prstDash val="solid"/>
              <a:round/>
            </a:ln>
          </p:spPr>
          <p:txBody>
            <a:bodyPr/>
            <a:lstStyle/>
            <a:p/>
          </p:txBody>
        </p:sp>
        <p:sp>
          <p:nvSpPr>
            <p:cNvPr id="1453" name="pl1453"/>
            <p:cNvSpPr/>
            <p:nvPr/>
          </p:nvSpPr>
          <p:spPr>
            <a:xfrm>
              <a:off x="1796006" y="5670504"/>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FF65AE">
                  <a:alpha val="100000"/>
                </a:srgbClr>
              </a:solidFill>
              <a:prstDash val="solid"/>
              <a:round/>
            </a:ln>
          </p:spPr>
          <p:txBody>
            <a:bodyPr/>
            <a:lstStyle/>
            <a:p/>
          </p:txBody>
        </p:sp>
        <p:sp>
          <p:nvSpPr>
            <p:cNvPr id="1454" name="pl1454"/>
            <p:cNvSpPr/>
            <p:nvPr/>
          </p:nvSpPr>
          <p:spPr>
            <a:xfrm>
              <a:off x="1751164" y="5727252"/>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455" name="tx1455"/>
            <p:cNvSpPr/>
            <p:nvPr/>
          </p:nvSpPr>
          <p:spPr>
            <a:xfrm>
              <a:off x="1765861" y="550590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1456" name="tx1456"/>
            <p:cNvSpPr/>
            <p:nvPr/>
          </p:nvSpPr>
          <p:spPr>
            <a:xfrm>
              <a:off x="1927180" y="5576588"/>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457" name="tx1457"/>
            <p:cNvSpPr/>
            <p:nvPr/>
          </p:nvSpPr>
          <p:spPr>
            <a:xfrm>
              <a:off x="2124599" y="5521164"/>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1458" name="tx1458"/>
            <p:cNvSpPr/>
            <p:nvPr/>
          </p:nvSpPr>
          <p:spPr>
            <a:xfrm>
              <a:off x="2303969" y="555136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459" name="tx1459"/>
            <p:cNvSpPr/>
            <p:nvPr/>
          </p:nvSpPr>
          <p:spPr>
            <a:xfrm>
              <a:off x="2483338" y="5532504"/>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460" name="tx1460"/>
            <p:cNvSpPr/>
            <p:nvPr/>
          </p:nvSpPr>
          <p:spPr>
            <a:xfrm>
              <a:off x="2662707" y="550590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1461" name="rc1461"/>
            <p:cNvSpPr/>
            <p:nvPr/>
          </p:nvSpPr>
          <p:spPr>
            <a:xfrm>
              <a:off x="2807283" y="875080"/>
              <a:ext cx="986530" cy="367596"/>
            </a:xfrm>
            <a:prstGeom prst="rect">
              <a:avLst/>
            </a:prstGeom>
            <a:solidFill>
              <a:srgbClr val="EBEBEB">
                <a:alpha val="100000"/>
              </a:srgbClr>
            </a:solidFill>
          </p:spPr>
          <p:txBody>
            <a:bodyPr/>
            <a:lstStyle/>
            <a:p/>
          </p:txBody>
        </p:sp>
        <p:sp>
          <p:nvSpPr>
            <p:cNvPr id="1462" name="pl1462"/>
            <p:cNvSpPr/>
            <p:nvPr/>
          </p:nvSpPr>
          <p:spPr>
            <a:xfrm>
              <a:off x="2807283" y="124173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463" name="pl1463"/>
            <p:cNvSpPr/>
            <p:nvPr/>
          </p:nvSpPr>
          <p:spPr>
            <a:xfrm>
              <a:off x="2807283" y="108409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464" name="pl1464"/>
            <p:cNvSpPr/>
            <p:nvPr/>
          </p:nvSpPr>
          <p:spPr>
            <a:xfrm>
              <a:off x="2807283" y="92646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465" name="pl1465"/>
            <p:cNvSpPr/>
            <p:nvPr/>
          </p:nvSpPr>
          <p:spPr>
            <a:xfrm>
              <a:off x="2941810"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466" name="pl1466"/>
            <p:cNvSpPr/>
            <p:nvPr/>
          </p:nvSpPr>
          <p:spPr>
            <a:xfrm>
              <a:off x="3121179"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467" name="pl1467"/>
            <p:cNvSpPr/>
            <p:nvPr/>
          </p:nvSpPr>
          <p:spPr>
            <a:xfrm>
              <a:off x="3300548"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468" name="pl1468"/>
            <p:cNvSpPr/>
            <p:nvPr/>
          </p:nvSpPr>
          <p:spPr>
            <a:xfrm>
              <a:off x="3479917"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469" name="pl1469"/>
            <p:cNvSpPr/>
            <p:nvPr/>
          </p:nvSpPr>
          <p:spPr>
            <a:xfrm>
              <a:off x="3659287"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470" name="pl1470"/>
            <p:cNvSpPr/>
            <p:nvPr/>
          </p:nvSpPr>
          <p:spPr>
            <a:xfrm>
              <a:off x="2807283" y="116291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471" name="pl1471"/>
            <p:cNvSpPr/>
            <p:nvPr/>
          </p:nvSpPr>
          <p:spPr>
            <a:xfrm>
              <a:off x="2807283" y="100528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472" name="pl1472"/>
            <p:cNvSpPr/>
            <p:nvPr/>
          </p:nvSpPr>
          <p:spPr>
            <a:xfrm>
              <a:off x="2852125"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473" name="pl1473"/>
            <p:cNvSpPr/>
            <p:nvPr/>
          </p:nvSpPr>
          <p:spPr>
            <a:xfrm>
              <a:off x="3031494"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474" name="pl1474"/>
            <p:cNvSpPr/>
            <p:nvPr/>
          </p:nvSpPr>
          <p:spPr>
            <a:xfrm>
              <a:off x="3210864"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475" name="pl1475"/>
            <p:cNvSpPr/>
            <p:nvPr/>
          </p:nvSpPr>
          <p:spPr>
            <a:xfrm>
              <a:off x="3390233"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476" name="pl1476"/>
            <p:cNvSpPr/>
            <p:nvPr/>
          </p:nvSpPr>
          <p:spPr>
            <a:xfrm>
              <a:off x="3569602"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477" name="pl1477"/>
            <p:cNvSpPr/>
            <p:nvPr/>
          </p:nvSpPr>
          <p:spPr>
            <a:xfrm>
              <a:off x="3748971"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478" name="pl1478"/>
            <p:cNvSpPr/>
            <p:nvPr/>
          </p:nvSpPr>
          <p:spPr>
            <a:xfrm>
              <a:off x="2852125" y="1137694"/>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1479" name="pl1479"/>
            <p:cNvSpPr/>
            <p:nvPr/>
          </p:nvSpPr>
          <p:spPr>
            <a:xfrm>
              <a:off x="2852125" y="1118778"/>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40651" cap="flat">
              <a:solidFill>
                <a:srgbClr val="BEBEBE">
                  <a:alpha val="69803"/>
                </a:srgbClr>
              </a:solidFill>
              <a:prstDash val="solid"/>
              <a:round/>
            </a:ln>
          </p:spPr>
          <p:txBody>
            <a:bodyPr/>
            <a:lstStyle/>
            <a:p/>
          </p:txBody>
        </p:sp>
        <p:sp>
          <p:nvSpPr>
            <p:cNvPr id="1480" name="pl1480"/>
            <p:cNvSpPr/>
            <p:nvPr/>
          </p:nvSpPr>
          <p:spPr>
            <a:xfrm>
              <a:off x="2852125" y="1156610"/>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1481" name="pl1481"/>
            <p:cNvSpPr/>
            <p:nvPr/>
          </p:nvSpPr>
          <p:spPr>
            <a:xfrm>
              <a:off x="2852125" y="1106168"/>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1482" name="pl1482"/>
            <p:cNvSpPr/>
            <p:nvPr/>
          </p:nvSpPr>
          <p:spPr>
            <a:xfrm>
              <a:off x="2852125" y="1118778"/>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1483" name="pl1483"/>
            <p:cNvSpPr/>
            <p:nvPr/>
          </p:nvSpPr>
          <p:spPr>
            <a:xfrm>
              <a:off x="2852125" y="1162915"/>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1484" name="pl1484"/>
            <p:cNvSpPr/>
            <p:nvPr/>
          </p:nvSpPr>
          <p:spPr>
            <a:xfrm>
              <a:off x="2852125" y="1049420"/>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1485" name="pl1485"/>
            <p:cNvSpPr/>
            <p:nvPr/>
          </p:nvSpPr>
          <p:spPr>
            <a:xfrm>
              <a:off x="2852125" y="1162915"/>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1486" name="pl1486"/>
            <p:cNvSpPr/>
            <p:nvPr/>
          </p:nvSpPr>
          <p:spPr>
            <a:xfrm>
              <a:off x="2852125" y="1093557"/>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1487" name="pl1487"/>
            <p:cNvSpPr/>
            <p:nvPr/>
          </p:nvSpPr>
          <p:spPr>
            <a:xfrm>
              <a:off x="2852125" y="1143999"/>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1488" name="pl1488"/>
            <p:cNvSpPr/>
            <p:nvPr/>
          </p:nvSpPr>
          <p:spPr>
            <a:xfrm>
              <a:off x="2852125" y="1150304"/>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1489" name="pl1489"/>
            <p:cNvSpPr/>
            <p:nvPr/>
          </p:nvSpPr>
          <p:spPr>
            <a:xfrm>
              <a:off x="2852125" y="1125083"/>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1490" name="pl1490"/>
            <p:cNvSpPr/>
            <p:nvPr/>
          </p:nvSpPr>
          <p:spPr>
            <a:xfrm>
              <a:off x="2852125" y="1137694"/>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491" name="pl1491"/>
            <p:cNvSpPr/>
            <p:nvPr/>
          </p:nvSpPr>
          <p:spPr>
            <a:xfrm>
              <a:off x="2852125" y="1118778"/>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492" name="pl1492"/>
            <p:cNvSpPr/>
            <p:nvPr/>
          </p:nvSpPr>
          <p:spPr>
            <a:xfrm>
              <a:off x="2852125" y="1106168"/>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493" name="pl1493"/>
            <p:cNvSpPr/>
            <p:nvPr/>
          </p:nvSpPr>
          <p:spPr>
            <a:xfrm>
              <a:off x="2852125" y="1062031"/>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1494" name="pl1494"/>
            <p:cNvSpPr/>
            <p:nvPr/>
          </p:nvSpPr>
          <p:spPr>
            <a:xfrm>
              <a:off x="2852125" y="1106168"/>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1495" name="pl1495"/>
            <p:cNvSpPr/>
            <p:nvPr/>
          </p:nvSpPr>
          <p:spPr>
            <a:xfrm>
              <a:off x="2852125" y="1143999"/>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96" name="pl1496"/>
            <p:cNvSpPr/>
            <p:nvPr/>
          </p:nvSpPr>
          <p:spPr>
            <a:xfrm>
              <a:off x="2852125" y="1125083"/>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1497" name="pl1497"/>
            <p:cNvSpPr/>
            <p:nvPr/>
          </p:nvSpPr>
          <p:spPr>
            <a:xfrm>
              <a:off x="2852125" y="1131389"/>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498" name="pl1498"/>
            <p:cNvSpPr/>
            <p:nvPr/>
          </p:nvSpPr>
          <p:spPr>
            <a:xfrm>
              <a:off x="2852125" y="1106168"/>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1499" name="pl1499"/>
            <p:cNvSpPr/>
            <p:nvPr/>
          </p:nvSpPr>
          <p:spPr>
            <a:xfrm>
              <a:off x="2852125" y="115661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00" name="pl1500"/>
            <p:cNvSpPr/>
            <p:nvPr/>
          </p:nvSpPr>
          <p:spPr>
            <a:xfrm>
              <a:off x="2852125" y="115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01" name="pl1501"/>
            <p:cNvSpPr/>
            <p:nvPr/>
          </p:nvSpPr>
          <p:spPr>
            <a:xfrm>
              <a:off x="2852125" y="1143999"/>
              <a:ext cx="896845" cy="12610"/>
            </a:xfrm>
            <a:custGeom>
              <a:avLst/>
              <a:pathLst>
                <a:path w="896845" h="12610">
                  <a:moveTo>
                    <a:pt x="0" y="12610"/>
                  </a:moveTo>
                  <a:lnTo>
                    <a:pt x="179369" y="12610"/>
                  </a:lnTo>
                  <a:lnTo>
                    <a:pt x="358738" y="1261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02" name="pl1502"/>
            <p:cNvSpPr/>
            <p:nvPr/>
          </p:nvSpPr>
          <p:spPr>
            <a:xfrm>
              <a:off x="2852125" y="116291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03" name="pl1503"/>
            <p:cNvSpPr/>
            <p:nvPr/>
          </p:nvSpPr>
          <p:spPr>
            <a:xfrm>
              <a:off x="2852125" y="1131389"/>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504" name="pl1504"/>
            <p:cNvSpPr/>
            <p:nvPr/>
          </p:nvSpPr>
          <p:spPr>
            <a:xfrm>
              <a:off x="2852125" y="1112473"/>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505" name="pl1505"/>
            <p:cNvSpPr/>
            <p:nvPr/>
          </p:nvSpPr>
          <p:spPr>
            <a:xfrm>
              <a:off x="2852125" y="1156610"/>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506" name="pl1506"/>
            <p:cNvSpPr/>
            <p:nvPr/>
          </p:nvSpPr>
          <p:spPr>
            <a:xfrm>
              <a:off x="2852125" y="1137694"/>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1507" name="pl1507"/>
            <p:cNvSpPr/>
            <p:nvPr/>
          </p:nvSpPr>
          <p:spPr>
            <a:xfrm>
              <a:off x="2852125" y="1131389"/>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1508" name="pl1508"/>
            <p:cNvSpPr/>
            <p:nvPr/>
          </p:nvSpPr>
          <p:spPr>
            <a:xfrm>
              <a:off x="2852125" y="1131389"/>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1509" name="pl1509"/>
            <p:cNvSpPr/>
            <p:nvPr/>
          </p:nvSpPr>
          <p:spPr>
            <a:xfrm>
              <a:off x="2852125" y="1143999"/>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1510" name="pl1510"/>
            <p:cNvSpPr/>
            <p:nvPr/>
          </p:nvSpPr>
          <p:spPr>
            <a:xfrm>
              <a:off x="2852125" y="1125083"/>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511" name="pl1511"/>
            <p:cNvSpPr/>
            <p:nvPr/>
          </p:nvSpPr>
          <p:spPr>
            <a:xfrm>
              <a:off x="2852125" y="116291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12" name="pl1512"/>
            <p:cNvSpPr/>
            <p:nvPr/>
          </p:nvSpPr>
          <p:spPr>
            <a:xfrm>
              <a:off x="2852125" y="1106168"/>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1513" name="pl1513"/>
            <p:cNvSpPr/>
            <p:nvPr/>
          </p:nvSpPr>
          <p:spPr>
            <a:xfrm>
              <a:off x="2852125" y="109355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14" name="pl1514"/>
            <p:cNvSpPr/>
            <p:nvPr/>
          </p:nvSpPr>
          <p:spPr>
            <a:xfrm>
              <a:off x="2852125" y="1137694"/>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1515" name="pl1515"/>
            <p:cNvSpPr/>
            <p:nvPr/>
          </p:nvSpPr>
          <p:spPr>
            <a:xfrm>
              <a:off x="2852125" y="1112473"/>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1516" name="pl1516"/>
            <p:cNvSpPr/>
            <p:nvPr/>
          </p:nvSpPr>
          <p:spPr>
            <a:xfrm>
              <a:off x="2852125" y="1137694"/>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1517" name="pl1517"/>
            <p:cNvSpPr/>
            <p:nvPr/>
          </p:nvSpPr>
          <p:spPr>
            <a:xfrm>
              <a:off x="2852125" y="1143999"/>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1518" name="pl1518"/>
            <p:cNvSpPr/>
            <p:nvPr/>
          </p:nvSpPr>
          <p:spPr>
            <a:xfrm>
              <a:off x="2852125" y="1150304"/>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1519" name="pl1519"/>
            <p:cNvSpPr/>
            <p:nvPr/>
          </p:nvSpPr>
          <p:spPr>
            <a:xfrm>
              <a:off x="2852125" y="1106168"/>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1520" name="pl1520"/>
            <p:cNvSpPr/>
            <p:nvPr/>
          </p:nvSpPr>
          <p:spPr>
            <a:xfrm>
              <a:off x="2852125" y="1074641"/>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1521" name="pl1521"/>
            <p:cNvSpPr/>
            <p:nvPr/>
          </p:nvSpPr>
          <p:spPr>
            <a:xfrm>
              <a:off x="2852125" y="1112473"/>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22" name="pl1522"/>
            <p:cNvSpPr/>
            <p:nvPr/>
          </p:nvSpPr>
          <p:spPr>
            <a:xfrm>
              <a:off x="2852125" y="1156610"/>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23" name="pl1523"/>
            <p:cNvSpPr/>
            <p:nvPr/>
          </p:nvSpPr>
          <p:spPr>
            <a:xfrm>
              <a:off x="2852125" y="1125083"/>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1524" name="pl1524"/>
            <p:cNvSpPr/>
            <p:nvPr/>
          </p:nvSpPr>
          <p:spPr>
            <a:xfrm>
              <a:off x="2852125" y="1156610"/>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525" name="pl1525"/>
            <p:cNvSpPr/>
            <p:nvPr/>
          </p:nvSpPr>
          <p:spPr>
            <a:xfrm>
              <a:off x="2852125" y="1093557"/>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1526" name="pl1526"/>
            <p:cNvSpPr/>
            <p:nvPr/>
          </p:nvSpPr>
          <p:spPr>
            <a:xfrm>
              <a:off x="2852125" y="1162915"/>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27" name="pl1527"/>
            <p:cNvSpPr/>
            <p:nvPr/>
          </p:nvSpPr>
          <p:spPr>
            <a:xfrm>
              <a:off x="2852125" y="1137694"/>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1528" name="pl1528"/>
            <p:cNvSpPr/>
            <p:nvPr/>
          </p:nvSpPr>
          <p:spPr>
            <a:xfrm>
              <a:off x="2852125" y="1131389"/>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1529" name="pl1529"/>
            <p:cNvSpPr/>
            <p:nvPr/>
          </p:nvSpPr>
          <p:spPr>
            <a:xfrm>
              <a:off x="2852125" y="1156610"/>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1530" name="pl1530"/>
            <p:cNvSpPr/>
            <p:nvPr/>
          </p:nvSpPr>
          <p:spPr>
            <a:xfrm>
              <a:off x="2852125" y="1131389"/>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1531" name="pl1531"/>
            <p:cNvSpPr/>
            <p:nvPr/>
          </p:nvSpPr>
          <p:spPr>
            <a:xfrm>
              <a:off x="2852125" y="1143999"/>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1532" name="pl1532"/>
            <p:cNvSpPr/>
            <p:nvPr/>
          </p:nvSpPr>
          <p:spPr>
            <a:xfrm>
              <a:off x="2852125" y="1143999"/>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1533" name="pl1533"/>
            <p:cNvSpPr/>
            <p:nvPr/>
          </p:nvSpPr>
          <p:spPr>
            <a:xfrm>
              <a:off x="2852125" y="1137694"/>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1534" name="pl1534"/>
            <p:cNvSpPr/>
            <p:nvPr/>
          </p:nvSpPr>
          <p:spPr>
            <a:xfrm>
              <a:off x="2852125" y="1150304"/>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1535" name="pl1535"/>
            <p:cNvSpPr/>
            <p:nvPr/>
          </p:nvSpPr>
          <p:spPr>
            <a:xfrm>
              <a:off x="2852125" y="1137694"/>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1536" name="pl1536"/>
            <p:cNvSpPr/>
            <p:nvPr/>
          </p:nvSpPr>
          <p:spPr>
            <a:xfrm>
              <a:off x="2852125" y="1143999"/>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1537" name="pl1537"/>
            <p:cNvSpPr/>
            <p:nvPr/>
          </p:nvSpPr>
          <p:spPr>
            <a:xfrm>
              <a:off x="2852125" y="1106168"/>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1538" name="pl1538"/>
            <p:cNvSpPr/>
            <p:nvPr/>
          </p:nvSpPr>
          <p:spPr>
            <a:xfrm>
              <a:off x="2852125" y="1162915"/>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1539" name="pl1539"/>
            <p:cNvSpPr/>
            <p:nvPr/>
          </p:nvSpPr>
          <p:spPr>
            <a:xfrm>
              <a:off x="2852125" y="1118778"/>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540" name="pl1540"/>
            <p:cNvSpPr/>
            <p:nvPr/>
          </p:nvSpPr>
          <p:spPr>
            <a:xfrm>
              <a:off x="2852125" y="1118778"/>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1541" name="pl1541"/>
            <p:cNvSpPr/>
            <p:nvPr/>
          </p:nvSpPr>
          <p:spPr>
            <a:xfrm>
              <a:off x="2852125" y="1131389"/>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1542" name="pl1542"/>
            <p:cNvSpPr/>
            <p:nvPr/>
          </p:nvSpPr>
          <p:spPr>
            <a:xfrm>
              <a:off x="2852125" y="1137694"/>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1543" name="pl1543"/>
            <p:cNvSpPr/>
            <p:nvPr/>
          </p:nvSpPr>
          <p:spPr>
            <a:xfrm>
              <a:off x="2852125" y="1118778"/>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40651" cap="flat">
              <a:solidFill>
                <a:srgbClr val="000000">
                  <a:alpha val="100000"/>
                </a:srgbClr>
              </a:solidFill>
              <a:prstDash val="solid"/>
              <a:round/>
            </a:ln>
          </p:spPr>
          <p:txBody>
            <a:bodyPr/>
            <a:lstStyle/>
            <a:p/>
          </p:txBody>
        </p:sp>
        <p:sp>
          <p:nvSpPr>
            <p:cNvPr id="1544" name="pl1544"/>
            <p:cNvSpPr/>
            <p:nvPr/>
          </p:nvSpPr>
          <p:spPr>
            <a:xfrm>
              <a:off x="2852125" y="1118778"/>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F07F4B">
                  <a:alpha val="100000"/>
                </a:srgbClr>
              </a:solidFill>
              <a:prstDash val="solid"/>
              <a:round/>
            </a:ln>
          </p:spPr>
          <p:txBody>
            <a:bodyPr/>
            <a:lstStyle/>
            <a:p/>
          </p:txBody>
        </p:sp>
        <p:sp>
          <p:nvSpPr>
            <p:cNvPr id="1545" name="pl1545"/>
            <p:cNvSpPr/>
            <p:nvPr/>
          </p:nvSpPr>
          <p:spPr>
            <a:xfrm>
              <a:off x="2807283" y="1162915"/>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546" name="tx1546"/>
            <p:cNvSpPr/>
            <p:nvPr/>
          </p:nvSpPr>
          <p:spPr>
            <a:xfrm>
              <a:off x="2821980" y="974737"/>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547" name="tx1547"/>
            <p:cNvSpPr/>
            <p:nvPr/>
          </p:nvSpPr>
          <p:spPr>
            <a:xfrm>
              <a:off x="3001350" y="974737"/>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548" name="tx1548"/>
            <p:cNvSpPr/>
            <p:nvPr/>
          </p:nvSpPr>
          <p:spPr>
            <a:xfrm>
              <a:off x="3180719" y="968167"/>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549" name="tx1549"/>
            <p:cNvSpPr/>
            <p:nvPr/>
          </p:nvSpPr>
          <p:spPr>
            <a:xfrm>
              <a:off x="3360088" y="968167"/>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550" name="tx1550"/>
            <p:cNvSpPr/>
            <p:nvPr/>
          </p:nvSpPr>
          <p:spPr>
            <a:xfrm>
              <a:off x="3539457" y="98703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551" name="tx1551"/>
            <p:cNvSpPr/>
            <p:nvPr/>
          </p:nvSpPr>
          <p:spPr>
            <a:xfrm>
              <a:off x="3718826" y="956827"/>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1552" name="rc1552"/>
            <p:cNvSpPr/>
            <p:nvPr/>
          </p:nvSpPr>
          <p:spPr>
            <a:xfrm>
              <a:off x="2807283" y="1527128"/>
              <a:ext cx="986530" cy="367596"/>
            </a:xfrm>
            <a:prstGeom prst="rect">
              <a:avLst/>
            </a:prstGeom>
            <a:solidFill>
              <a:srgbClr val="EBEBEB">
                <a:alpha val="100000"/>
              </a:srgbClr>
            </a:solidFill>
          </p:spPr>
          <p:txBody>
            <a:bodyPr/>
            <a:lstStyle/>
            <a:p/>
          </p:txBody>
        </p:sp>
        <p:sp>
          <p:nvSpPr>
            <p:cNvPr id="1553" name="pl1553"/>
            <p:cNvSpPr/>
            <p:nvPr/>
          </p:nvSpPr>
          <p:spPr>
            <a:xfrm>
              <a:off x="2807283" y="189377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554" name="pl1554"/>
            <p:cNvSpPr/>
            <p:nvPr/>
          </p:nvSpPr>
          <p:spPr>
            <a:xfrm>
              <a:off x="2807283" y="173614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555" name="pl1555"/>
            <p:cNvSpPr/>
            <p:nvPr/>
          </p:nvSpPr>
          <p:spPr>
            <a:xfrm>
              <a:off x="2807283" y="157851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556" name="pl1556"/>
            <p:cNvSpPr/>
            <p:nvPr/>
          </p:nvSpPr>
          <p:spPr>
            <a:xfrm>
              <a:off x="2941810"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557" name="pl1557"/>
            <p:cNvSpPr/>
            <p:nvPr/>
          </p:nvSpPr>
          <p:spPr>
            <a:xfrm>
              <a:off x="3121179"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558" name="pl1558"/>
            <p:cNvSpPr/>
            <p:nvPr/>
          </p:nvSpPr>
          <p:spPr>
            <a:xfrm>
              <a:off x="3300548"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559" name="pl1559"/>
            <p:cNvSpPr/>
            <p:nvPr/>
          </p:nvSpPr>
          <p:spPr>
            <a:xfrm>
              <a:off x="3479917"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560" name="pl1560"/>
            <p:cNvSpPr/>
            <p:nvPr/>
          </p:nvSpPr>
          <p:spPr>
            <a:xfrm>
              <a:off x="3659287"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561" name="pl1561"/>
            <p:cNvSpPr/>
            <p:nvPr/>
          </p:nvSpPr>
          <p:spPr>
            <a:xfrm>
              <a:off x="2807283" y="181496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562" name="pl1562"/>
            <p:cNvSpPr/>
            <p:nvPr/>
          </p:nvSpPr>
          <p:spPr>
            <a:xfrm>
              <a:off x="2807283" y="165733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563" name="pl1563"/>
            <p:cNvSpPr/>
            <p:nvPr/>
          </p:nvSpPr>
          <p:spPr>
            <a:xfrm>
              <a:off x="2852125"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564" name="pl1564"/>
            <p:cNvSpPr/>
            <p:nvPr/>
          </p:nvSpPr>
          <p:spPr>
            <a:xfrm>
              <a:off x="3031494"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565" name="pl1565"/>
            <p:cNvSpPr/>
            <p:nvPr/>
          </p:nvSpPr>
          <p:spPr>
            <a:xfrm>
              <a:off x="3210864"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566" name="pl1566"/>
            <p:cNvSpPr/>
            <p:nvPr/>
          </p:nvSpPr>
          <p:spPr>
            <a:xfrm>
              <a:off x="3390233"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567" name="pl1567"/>
            <p:cNvSpPr/>
            <p:nvPr/>
          </p:nvSpPr>
          <p:spPr>
            <a:xfrm>
              <a:off x="3569602"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568" name="pl1568"/>
            <p:cNvSpPr/>
            <p:nvPr/>
          </p:nvSpPr>
          <p:spPr>
            <a:xfrm>
              <a:off x="3748971"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569" name="pl1569"/>
            <p:cNvSpPr/>
            <p:nvPr/>
          </p:nvSpPr>
          <p:spPr>
            <a:xfrm>
              <a:off x="2852125" y="1789742"/>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1570" name="pl1570"/>
            <p:cNvSpPr/>
            <p:nvPr/>
          </p:nvSpPr>
          <p:spPr>
            <a:xfrm>
              <a:off x="2852125" y="1789742"/>
              <a:ext cx="896845" cy="12610"/>
            </a:xfrm>
            <a:custGeom>
              <a:avLst/>
              <a:pathLst>
                <a:path w="896845" h="12610">
                  <a:moveTo>
                    <a:pt x="0" y="0"/>
                  </a:moveTo>
                  <a:lnTo>
                    <a:pt x="179369" y="0"/>
                  </a:lnTo>
                  <a:lnTo>
                    <a:pt x="358738" y="0"/>
                  </a:lnTo>
                  <a:lnTo>
                    <a:pt x="538107" y="0"/>
                  </a:lnTo>
                  <a:lnTo>
                    <a:pt x="717476" y="12610"/>
                  </a:lnTo>
                  <a:lnTo>
                    <a:pt x="896845" y="12610"/>
                  </a:lnTo>
                </a:path>
              </a:pathLst>
            </a:custGeom>
            <a:ln w="40651" cap="flat">
              <a:solidFill>
                <a:srgbClr val="BEBEBE">
                  <a:alpha val="69803"/>
                </a:srgbClr>
              </a:solidFill>
              <a:prstDash val="solid"/>
              <a:round/>
            </a:ln>
          </p:spPr>
          <p:txBody>
            <a:bodyPr/>
            <a:lstStyle/>
            <a:p/>
          </p:txBody>
        </p:sp>
        <p:sp>
          <p:nvSpPr>
            <p:cNvPr id="1571" name="pl1571"/>
            <p:cNvSpPr/>
            <p:nvPr/>
          </p:nvSpPr>
          <p:spPr>
            <a:xfrm>
              <a:off x="2852125" y="1808658"/>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1572" name="pl1572"/>
            <p:cNvSpPr/>
            <p:nvPr/>
          </p:nvSpPr>
          <p:spPr>
            <a:xfrm>
              <a:off x="2852125" y="1758216"/>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1573" name="pl1573"/>
            <p:cNvSpPr/>
            <p:nvPr/>
          </p:nvSpPr>
          <p:spPr>
            <a:xfrm>
              <a:off x="2852125" y="1770826"/>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1574" name="pl1574"/>
            <p:cNvSpPr/>
            <p:nvPr/>
          </p:nvSpPr>
          <p:spPr>
            <a:xfrm>
              <a:off x="2852125" y="1814963"/>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1575" name="pl1575"/>
            <p:cNvSpPr/>
            <p:nvPr/>
          </p:nvSpPr>
          <p:spPr>
            <a:xfrm>
              <a:off x="2852125" y="1701468"/>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1576" name="pl1576"/>
            <p:cNvSpPr/>
            <p:nvPr/>
          </p:nvSpPr>
          <p:spPr>
            <a:xfrm>
              <a:off x="2852125" y="1814963"/>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1577" name="pl1577"/>
            <p:cNvSpPr/>
            <p:nvPr/>
          </p:nvSpPr>
          <p:spPr>
            <a:xfrm>
              <a:off x="2852125" y="1745605"/>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1578" name="pl1578"/>
            <p:cNvSpPr/>
            <p:nvPr/>
          </p:nvSpPr>
          <p:spPr>
            <a:xfrm>
              <a:off x="2852125" y="1796047"/>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1579" name="pl1579"/>
            <p:cNvSpPr/>
            <p:nvPr/>
          </p:nvSpPr>
          <p:spPr>
            <a:xfrm>
              <a:off x="2852125" y="1802352"/>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1580" name="pl1580"/>
            <p:cNvSpPr/>
            <p:nvPr/>
          </p:nvSpPr>
          <p:spPr>
            <a:xfrm>
              <a:off x="2852125" y="1777131"/>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1581" name="pl1581"/>
            <p:cNvSpPr/>
            <p:nvPr/>
          </p:nvSpPr>
          <p:spPr>
            <a:xfrm>
              <a:off x="2852125" y="1789742"/>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582" name="pl1582"/>
            <p:cNvSpPr/>
            <p:nvPr/>
          </p:nvSpPr>
          <p:spPr>
            <a:xfrm>
              <a:off x="2852125" y="1770826"/>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583" name="pl1583"/>
            <p:cNvSpPr/>
            <p:nvPr/>
          </p:nvSpPr>
          <p:spPr>
            <a:xfrm>
              <a:off x="2852125" y="1758216"/>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584" name="pl1584"/>
            <p:cNvSpPr/>
            <p:nvPr/>
          </p:nvSpPr>
          <p:spPr>
            <a:xfrm>
              <a:off x="2852125" y="1714079"/>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1585" name="pl1585"/>
            <p:cNvSpPr/>
            <p:nvPr/>
          </p:nvSpPr>
          <p:spPr>
            <a:xfrm>
              <a:off x="2852125" y="1758216"/>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1586" name="pl1586"/>
            <p:cNvSpPr/>
            <p:nvPr/>
          </p:nvSpPr>
          <p:spPr>
            <a:xfrm>
              <a:off x="2852125" y="1796047"/>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87" name="pl1587"/>
            <p:cNvSpPr/>
            <p:nvPr/>
          </p:nvSpPr>
          <p:spPr>
            <a:xfrm>
              <a:off x="2852125" y="1777131"/>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1588" name="pl1588"/>
            <p:cNvSpPr/>
            <p:nvPr/>
          </p:nvSpPr>
          <p:spPr>
            <a:xfrm>
              <a:off x="2852125" y="1783437"/>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589" name="pl1589"/>
            <p:cNvSpPr/>
            <p:nvPr/>
          </p:nvSpPr>
          <p:spPr>
            <a:xfrm>
              <a:off x="2852125" y="1758216"/>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1590" name="pl1590"/>
            <p:cNvSpPr/>
            <p:nvPr/>
          </p:nvSpPr>
          <p:spPr>
            <a:xfrm>
              <a:off x="2852125" y="180865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91" name="pl1591"/>
            <p:cNvSpPr/>
            <p:nvPr/>
          </p:nvSpPr>
          <p:spPr>
            <a:xfrm>
              <a:off x="2852125" y="180235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92" name="pl1592"/>
            <p:cNvSpPr/>
            <p:nvPr/>
          </p:nvSpPr>
          <p:spPr>
            <a:xfrm>
              <a:off x="2852125" y="1796047"/>
              <a:ext cx="896845" cy="12610"/>
            </a:xfrm>
            <a:custGeom>
              <a:avLst/>
              <a:pathLst>
                <a:path w="896845" h="12610">
                  <a:moveTo>
                    <a:pt x="0" y="12610"/>
                  </a:moveTo>
                  <a:lnTo>
                    <a:pt x="179369" y="12610"/>
                  </a:lnTo>
                  <a:lnTo>
                    <a:pt x="358738" y="1261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93" name="pl1593"/>
            <p:cNvSpPr/>
            <p:nvPr/>
          </p:nvSpPr>
          <p:spPr>
            <a:xfrm>
              <a:off x="2852125" y="181496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94" name="pl1594"/>
            <p:cNvSpPr/>
            <p:nvPr/>
          </p:nvSpPr>
          <p:spPr>
            <a:xfrm>
              <a:off x="2852125" y="1783437"/>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595" name="pl1595"/>
            <p:cNvSpPr/>
            <p:nvPr/>
          </p:nvSpPr>
          <p:spPr>
            <a:xfrm>
              <a:off x="2852125" y="1764521"/>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596" name="pl1596"/>
            <p:cNvSpPr/>
            <p:nvPr/>
          </p:nvSpPr>
          <p:spPr>
            <a:xfrm>
              <a:off x="2852125" y="1808658"/>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597" name="pl1597"/>
            <p:cNvSpPr/>
            <p:nvPr/>
          </p:nvSpPr>
          <p:spPr>
            <a:xfrm>
              <a:off x="2852125" y="1789742"/>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1598" name="pl1598"/>
            <p:cNvSpPr/>
            <p:nvPr/>
          </p:nvSpPr>
          <p:spPr>
            <a:xfrm>
              <a:off x="2852125" y="1783437"/>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1599" name="pl1599"/>
            <p:cNvSpPr/>
            <p:nvPr/>
          </p:nvSpPr>
          <p:spPr>
            <a:xfrm>
              <a:off x="2852125" y="1783437"/>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1600" name="pl1600"/>
            <p:cNvSpPr/>
            <p:nvPr/>
          </p:nvSpPr>
          <p:spPr>
            <a:xfrm>
              <a:off x="2852125" y="1796047"/>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1601" name="pl1601"/>
            <p:cNvSpPr/>
            <p:nvPr/>
          </p:nvSpPr>
          <p:spPr>
            <a:xfrm>
              <a:off x="2852125" y="1777131"/>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602" name="pl1602"/>
            <p:cNvSpPr/>
            <p:nvPr/>
          </p:nvSpPr>
          <p:spPr>
            <a:xfrm>
              <a:off x="2852125" y="181496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03" name="pl1603"/>
            <p:cNvSpPr/>
            <p:nvPr/>
          </p:nvSpPr>
          <p:spPr>
            <a:xfrm>
              <a:off x="2852125" y="1758216"/>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1604" name="pl1604"/>
            <p:cNvSpPr/>
            <p:nvPr/>
          </p:nvSpPr>
          <p:spPr>
            <a:xfrm>
              <a:off x="2852125" y="174560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05" name="pl1605"/>
            <p:cNvSpPr/>
            <p:nvPr/>
          </p:nvSpPr>
          <p:spPr>
            <a:xfrm>
              <a:off x="2852125" y="1789742"/>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1606" name="pl1606"/>
            <p:cNvSpPr/>
            <p:nvPr/>
          </p:nvSpPr>
          <p:spPr>
            <a:xfrm>
              <a:off x="2852125" y="1764521"/>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1607" name="pl1607"/>
            <p:cNvSpPr/>
            <p:nvPr/>
          </p:nvSpPr>
          <p:spPr>
            <a:xfrm>
              <a:off x="2852125" y="1789742"/>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1608" name="pl1608"/>
            <p:cNvSpPr/>
            <p:nvPr/>
          </p:nvSpPr>
          <p:spPr>
            <a:xfrm>
              <a:off x="2852125" y="1796047"/>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1609" name="pl1609"/>
            <p:cNvSpPr/>
            <p:nvPr/>
          </p:nvSpPr>
          <p:spPr>
            <a:xfrm>
              <a:off x="2852125" y="1802352"/>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1610" name="pl1610"/>
            <p:cNvSpPr/>
            <p:nvPr/>
          </p:nvSpPr>
          <p:spPr>
            <a:xfrm>
              <a:off x="2852125" y="1758216"/>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1611" name="pl1611"/>
            <p:cNvSpPr/>
            <p:nvPr/>
          </p:nvSpPr>
          <p:spPr>
            <a:xfrm>
              <a:off x="2852125" y="1726689"/>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1612" name="pl1612"/>
            <p:cNvSpPr/>
            <p:nvPr/>
          </p:nvSpPr>
          <p:spPr>
            <a:xfrm>
              <a:off x="2852125" y="1764521"/>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13" name="pl1613"/>
            <p:cNvSpPr/>
            <p:nvPr/>
          </p:nvSpPr>
          <p:spPr>
            <a:xfrm>
              <a:off x="2852125" y="1808658"/>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14" name="pl1614"/>
            <p:cNvSpPr/>
            <p:nvPr/>
          </p:nvSpPr>
          <p:spPr>
            <a:xfrm>
              <a:off x="2852125" y="1777131"/>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1615" name="pl1615"/>
            <p:cNvSpPr/>
            <p:nvPr/>
          </p:nvSpPr>
          <p:spPr>
            <a:xfrm>
              <a:off x="2852125" y="1808658"/>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616" name="pl1616"/>
            <p:cNvSpPr/>
            <p:nvPr/>
          </p:nvSpPr>
          <p:spPr>
            <a:xfrm>
              <a:off x="2852125" y="1745605"/>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1617" name="pl1617"/>
            <p:cNvSpPr/>
            <p:nvPr/>
          </p:nvSpPr>
          <p:spPr>
            <a:xfrm>
              <a:off x="2852125" y="1814963"/>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18" name="pl1618"/>
            <p:cNvSpPr/>
            <p:nvPr/>
          </p:nvSpPr>
          <p:spPr>
            <a:xfrm>
              <a:off x="2852125" y="1789742"/>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1619" name="pl1619"/>
            <p:cNvSpPr/>
            <p:nvPr/>
          </p:nvSpPr>
          <p:spPr>
            <a:xfrm>
              <a:off x="2852125" y="1783437"/>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1620" name="pl1620"/>
            <p:cNvSpPr/>
            <p:nvPr/>
          </p:nvSpPr>
          <p:spPr>
            <a:xfrm>
              <a:off x="2852125" y="1808658"/>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1621" name="pl1621"/>
            <p:cNvSpPr/>
            <p:nvPr/>
          </p:nvSpPr>
          <p:spPr>
            <a:xfrm>
              <a:off x="2852125" y="1783437"/>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1622" name="pl1622"/>
            <p:cNvSpPr/>
            <p:nvPr/>
          </p:nvSpPr>
          <p:spPr>
            <a:xfrm>
              <a:off x="2852125" y="1796047"/>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1623" name="pl1623"/>
            <p:cNvSpPr/>
            <p:nvPr/>
          </p:nvSpPr>
          <p:spPr>
            <a:xfrm>
              <a:off x="2852125" y="1796047"/>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1624" name="pl1624"/>
            <p:cNvSpPr/>
            <p:nvPr/>
          </p:nvSpPr>
          <p:spPr>
            <a:xfrm>
              <a:off x="2852125" y="1789742"/>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1625" name="pl1625"/>
            <p:cNvSpPr/>
            <p:nvPr/>
          </p:nvSpPr>
          <p:spPr>
            <a:xfrm>
              <a:off x="2852125" y="1802352"/>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1626" name="pl1626"/>
            <p:cNvSpPr/>
            <p:nvPr/>
          </p:nvSpPr>
          <p:spPr>
            <a:xfrm>
              <a:off x="2852125" y="1789742"/>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1627" name="pl1627"/>
            <p:cNvSpPr/>
            <p:nvPr/>
          </p:nvSpPr>
          <p:spPr>
            <a:xfrm>
              <a:off x="2852125" y="1796047"/>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1628" name="pl1628"/>
            <p:cNvSpPr/>
            <p:nvPr/>
          </p:nvSpPr>
          <p:spPr>
            <a:xfrm>
              <a:off x="2852125" y="1758216"/>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1629" name="pl1629"/>
            <p:cNvSpPr/>
            <p:nvPr/>
          </p:nvSpPr>
          <p:spPr>
            <a:xfrm>
              <a:off x="2852125" y="1814963"/>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1630" name="pl1630"/>
            <p:cNvSpPr/>
            <p:nvPr/>
          </p:nvSpPr>
          <p:spPr>
            <a:xfrm>
              <a:off x="2852125" y="1770826"/>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631" name="pl1631"/>
            <p:cNvSpPr/>
            <p:nvPr/>
          </p:nvSpPr>
          <p:spPr>
            <a:xfrm>
              <a:off x="2852125" y="1770826"/>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1632" name="pl1632"/>
            <p:cNvSpPr/>
            <p:nvPr/>
          </p:nvSpPr>
          <p:spPr>
            <a:xfrm>
              <a:off x="2852125" y="1783437"/>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1633" name="pl1633"/>
            <p:cNvSpPr/>
            <p:nvPr/>
          </p:nvSpPr>
          <p:spPr>
            <a:xfrm>
              <a:off x="2852125" y="1789742"/>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1634" name="pl1634"/>
            <p:cNvSpPr/>
            <p:nvPr/>
          </p:nvSpPr>
          <p:spPr>
            <a:xfrm>
              <a:off x="2852125" y="1789742"/>
              <a:ext cx="896845" cy="12610"/>
            </a:xfrm>
            <a:custGeom>
              <a:avLst/>
              <a:pathLst>
                <a:path w="896845" h="12610">
                  <a:moveTo>
                    <a:pt x="0" y="0"/>
                  </a:moveTo>
                  <a:lnTo>
                    <a:pt x="179369" y="0"/>
                  </a:lnTo>
                  <a:lnTo>
                    <a:pt x="358738" y="0"/>
                  </a:lnTo>
                  <a:lnTo>
                    <a:pt x="538107" y="0"/>
                  </a:lnTo>
                  <a:lnTo>
                    <a:pt x="717476" y="12610"/>
                  </a:lnTo>
                  <a:lnTo>
                    <a:pt x="896845" y="12610"/>
                  </a:lnTo>
                </a:path>
              </a:pathLst>
            </a:custGeom>
            <a:ln w="40651" cap="flat">
              <a:solidFill>
                <a:srgbClr val="000000">
                  <a:alpha val="100000"/>
                </a:srgbClr>
              </a:solidFill>
              <a:prstDash val="solid"/>
              <a:round/>
            </a:ln>
          </p:spPr>
          <p:txBody>
            <a:bodyPr/>
            <a:lstStyle/>
            <a:p/>
          </p:txBody>
        </p:sp>
        <p:sp>
          <p:nvSpPr>
            <p:cNvPr id="1635" name="pl1635"/>
            <p:cNvSpPr/>
            <p:nvPr/>
          </p:nvSpPr>
          <p:spPr>
            <a:xfrm>
              <a:off x="2852125" y="1789742"/>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A9E00">
                  <a:alpha val="100000"/>
                </a:srgbClr>
              </a:solidFill>
              <a:prstDash val="solid"/>
              <a:round/>
            </a:ln>
          </p:spPr>
          <p:txBody>
            <a:bodyPr/>
            <a:lstStyle/>
            <a:p/>
          </p:txBody>
        </p:sp>
        <p:sp>
          <p:nvSpPr>
            <p:cNvPr id="1636" name="pl1636"/>
            <p:cNvSpPr/>
            <p:nvPr/>
          </p:nvSpPr>
          <p:spPr>
            <a:xfrm>
              <a:off x="2807283" y="1814963"/>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637" name="tx1637"/>
            <p:cNvSpPr/>
            <p:nvPr/>
          </p:nvSpPr>
          <p:spPr>
            <a:xfrm>
              <a:off x="2821980" y="1626785"/>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638" name="tx1638"/>
            <p:cNvSpPr/>
            <p:nvPr/>
          </p:nvSpPr>
          <p:spPr>
            <a:xfrm>
              <a:off x="3001350" y="1626785"/>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639" name="tx1639"/>
            <p:cNvSpPr/>
            <p:nvPr/>
          </p:nvSpPr>
          <p:spPr>
            <a:xfrm>
              <a:off x="3180719" y="1626785"/>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640" name="tx1640"/>
            <p:cNvSpPr/>
            <p:nvPr/>
          </p:nvSpPr>
          <p:spPr>
            <a:xfrm>
              <a:off x="3360088" y="1626785"/>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641" name="tx1641"/>
            <p:cNvSpPr/>
            <p:nvPr/>
          </p:nvSpPr>
          <p:spPr>
            <a:xfrm>
              <a:off x="3539457" y="163907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642" name="tx1642"/>
            <p:cNvSpPr/>
            <p:nvPr/>
          </p:nvSpPr>
          <p:spPr>
            <a:xfrm>
              <a:off x="3718826" y="163907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643" name="rc1643"/>
            <p:cNvSpPr/>
            <p:nvPr/>
          </p:nvSpPr>
          <p:spPr>
            <a:xfrm>
              <a:off x="2807283" y="2179176"/>
              <a:ext cx="986530" cy="367596"/>
            </a:xfrm>
            <a:prstGeom prst="rect">
              <a:avLst/>
            </a:prstGeom>
            <a:solidFill>
              <a:srgbClr val="EBEBEB">
                <a:alpha val="100000"/>
              </a:srgbClr>
            </a:solidFill>
          </p:spPr>
          <p:txBody>
            <a:bodyPr/>
            <a:lstStyle/>
            <a:p/>
          </p:txBody>
        </p:sp>
        <p:sp>
          <p:nvSpPr>
            <p:cNvPr id="1644" name="pl1644"/>
            <p:cNvSpPr/>
            <p:nvPr/>
          </p:nvSpPr>
          <p:spPr>
            <a:xfrm>
              <a:off x="2807283" y="254582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645" name="pl1645"/>
            <p:cNvSpPr/>
            <p:nvPr/>
          </p:nvSpPr>
          <p:spPr>
            <a:xfrm>
              <a:off x="2807283" y="238819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646" name="pl1646"/>
            <p:cNvSpPr/>
            <p:nvPr/>
          </p:nvSpPr>
          <p:spPr>
            <a:xfrm>
              <a:off x="2807283" y="223056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647" name="pl1647"/>
            <p:cNvSpPr/>
            <p:nvPr/>
          </p:nvSpPr>
          <p:spPr>
            <a:xfrm>
              <a:off x="2941810"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648" name="pl1648"/>
            <p:cNvSpPr/>
            <p:nvPr/>
          </p:nvSpPr>
          <p:spPr>
            <a:xfrm>
              <a:off x="3121179"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649" name="pl1649"/>
            <p:cNvSpPr/>
            <p:nvPr/>
          </p:nvSpPr>
          <p:spPr>
            <a:xfrm>
              <a:off x="3300548"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650" name="pl1650"/>
            <p:cNvSpPr/>
            <p:nvPr/>
          </p:nvSpPr>
          <p:spPr>
            <a:xfrm>
              <a:off x="3479917"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651" name="pl1651"/>
            <p:cNvSpPr/>
            <p:nvPr/>
          </p:nvSpPr>
          <p:spPr>
            <a:xfrm>
              <a:off x="3659287"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652" name="pl1652"/>
            <p:cNvSpPr/>
            <p:nvPr/>
          </p:nvSpPr>
          <p:spPr>
            <a:xfrm>
              <a:off x="2807283" y="246701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653" name="pl1653"/>
            <p:cNvSpPr/>
            <p:nvPr/>
          </p:nvSpPr>
          <p:spPr>
            <a:xfrm>
              <a:off x="2807283" y="230938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654" name="pl1654"/>
            <p:cNvSpPr/>
            <p:nvPr/>
          </p:nvSpPr>
          <p:spPr>
            <a:xfrm>
              <a:off x="2852125"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655" name="pl1655"/>
            <p:cNvSpPr/>
            <p:nvPr/>
          </p:nvSpPr>
          <p:spPr>
            <a:xfrm>
              <a:off x="3031494"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656" name="pl1656"/>
            <p:cNvSpPr/>
            <p:nvPr/>
          </p:nvSpPr>
          <p:spPr>
            <a:xfrm>
              <a:off x="3210864"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657" name="pl1657"/>
            <p:cNvSpPr/>
            <p:nvPr/>
          </p:nvSpPr>
          <p:spPr>
            <a:xfrm>
              <a:off x="3390233"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658" name="pl1658"/>
            <p:cNvSpPr/>
            <p:nvPr/>
          </p:nvSpPr>
          <p:spPr>
            <a:xfrm>
              <a:off x="3569602"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659" name="pl1659"/>
            <p:cNvSpPr/>
            <p:nvPr/>
          </p:nvSpPr>
          <p:spPr>
            <a:xfrm>
              <a:off x="3748971"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660" name="pl1660"/>
            <p:cNvSpPr/>
            <p:nvPr/>
          </p:nvSpPr>
          <p:spPr>
            <a:xfrm>
              <a:off x="2852125" y="2441790"/>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1661" name="pl1661"/>
            <p:cNvSpPr/>
            <p:nvPr/>
          </p:nvSpPr>
          <p:spPr>
            <a:xfrm>
              <a:off x="2852125" y="2410264"/>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40651" cap="flat">
              <a:solidFill>
                <a:srgbClr val="BEBEBE">
                  <a:alpha val="69803"/>
                </a:srgbClr>
              </a:solidFill>
              <a:prstDash val="solid"/>
              <a:round/>
            </a:ln>
          </p:spPr>
          <p:txBody>
            <a:bodyPr/>
            <a:lstStyle/>
            <a:p/>
          </p:txBody>
        </p:sp>
        <p:sp>
          <p:nvSpPr>
            <p:cNvPr id="1662" name="pl1662"/>
            <p:cNvSpPr/>
            <p:nvPr/>
          </p:nvSpPr>
          <p:spPr>
            <a:xfrm>
              <a:off x="2852125" y="2460706"/>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1663" name="pl1663"/>
            <p:cNvSpPr/>
            <p:nvPr/>
          </p:nvSpPr>
          <p:spPr>
            <a:xfrm>
              <a:off x="2852125" y="2410264"/>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1664" name="pl1664"/>
            <p:cNvSpPr/>
            <p:nvPr/>
          </p:nvSpPr>
          <p:spPr>
            <a:xfrm>
              <a:off x="2852125" y="2422874"/>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1665" name="pl1665"/>
            <p:cNvSpPr/>
            <p:nvPr/>
          </p:nvSpPr>
          <p:spPr>
            <a:xfrm>
              <a:off x="2852125" y="2467011"/>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1666" name="pl1666"/>
            <p:cNvSpPr/>
            <p:nvPr/>
          </p:nvSpPr>
          <p:spPr>
            <a:xfrm>
              <a:off x="2852125" y="2353516"/>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1667" name="pl1667"/>
            <p:cNvSpPr/>
            <p:nvPr/>
          </p:nvSpPr>
          <p:spPr>
            <a:xfrm>
              <a:off x="2852125" y="2467011"/>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1668" name="pl1668"/>
            <p:cNvSpPr/>
            <p:nvPr/>
          </p:nvSpPr>
          <p:spPr>
            <a:xfrm>
              <a:off x="2852125" y="2397653"/>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1669" name="pl1669"/>
            <p:cNvSpPr/>
            <p:nvPr/>
          </p:nvSpPr>
          <p:spPr>
            <a:xfrm>
              <a:off x="2852125" y="2448095"/>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1670" name="pl1670"/>
            <p:cNvSpPr/>
            <p:nvPr/>
          </p:nvSpPr>
          <p:spPr>
            <a:xfrm>
              <a:off x="2852125" y="2454401"/>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1671" name="pl1671"/>
            <p:cNvSpPr/>
            <p:nvPr/>
          </p:nvSpPr>
          <p:spPr>
            <a:xfrm>
              <a:off x="2852125" y="2429180"/>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1672" name="pl1672"/>
            <p:cNvSpPr/>
            <p:nvPr/>
          </p:nvSpPr>
          <p:spPr>
            <a:xfrm>
              <a:off x="2852125" y="2441790"/>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673" name="pl1673"/>
            <p:cNvSpPr/>
            <p:nvPr/>
          </p:nvSpPr>
          <p:spPr>
            <a:xfrm>
              <a:off x="2852125" y="2422874"/>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674" name="pl1674"/>
            <p:cNvSpPr/>
            <p:nvPr/>
          </p:nvSpPr>
          <p:spPr>
            <a:xfrm>
              <a:off x="2852125" y="2410264"/>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675" name="pl1675"/>
            <p:cNvSpPr/>
            <p:nvPr/>
          </p:nvSpPr>
          <p:spPr>
            <a:xfrm>
              <a:off x="2852125" y="2366127"/>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1676" name="pl1676"/>
            <p:cNvSpPr/>
            <p:nvPr/>
          </p:nvSpPr>
          <p:spPr>
            <a:xfrm>
              <a:off x="2852125" y="2410264"/>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1677" name="pl1677"/>
            <p:cNvSpPr/>
            <p:nvPr/>
          </p:nvSpPr>
          <p:spPr>
            <a:xfrm>
              <a:off x="2852125" y="2448095"/>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78" name="pl1678"/>
            <p:cNvSpPr/>
            <p:nvPr/>
          </p:nvSpPr>
          <p:spPr>
            <a:xfrm>
              <a:off x="2852125" y="2429180"/>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1679" name="pl1679"/>
            <p:cNvSpPr/>
            <p:nvPr/>
          </p:nvSpPr>
          <p:spPr>
            <a:xfrm>
              <a:off x="2852125" y="2435485"/>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680" name="pl1680"/>
            <p:cNvSpPr/>
            <p:nvPr/>
          </p:nvSpPr>
          <p:spPr>
            <a:xfrm>
              <a:off x="2852125" y="2410264"/>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1681" name="pl1681"/>
            <p:cNvSpPr/>
            <p:nvPr/>
          </p:nvSpPr>
          <p:spPr>
            <a:xfrm>
              <a:off x="2852125" y="246070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82" name="pl1682"/>
            <p:cNvSpPr/>
            <p:nvPr/>
          </p:nvSpPr>
          <p:spPr>
            <a:xfrm>
              <a:off x="2852125" y="245440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83" name="pl1683"/>
            <p:cNvSpPr/>
            <p:nvPr/>
          </p:nvSpPr>
          <p:spPr>
            <a:xfrm>
              <a:off x="2852125" y="2448095"/>
              <a:ext cx="896845" cy="12610"/>
            </a:xfrm>
            <a:custGeom>
              <a:avLst/>
              <a:pathLst>
                <a:path w="896845" h="12610">
                  <a:moveTo>
                    <a:pt x="0" y="12610"/>
                  </a:moveTo>
                  <a:lnTo>
                    <a:pt x="179369" y="12610"/>
                  </a:lnTo>
                  <a:lnTo>
                    <a:pt x="358738" y="1261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84" name="pl1684"/>
            <p:cNvSpPr/>
            <p:nvPr/>
          </p:nvSpPr>
          <p:spPr>
            <a:xfrm>
              <a:off x="2852125" y="246701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85" name="pl1685"/>
            <p:cNvSpPr/>
            <p:nvPr/>
          </p:nvSpPr>
          <p:spPr>
            <a:xfrm>
              <a:off x="2852125" y="2435485"/>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686" name="pl1686"/>
            <p:cNvSpPr/>
            <p:nvPr/>
          </p:nvSpPr>
          <p:spPr>
            <a:xfrm>
              <a:off x="2852125" y="2416569"/>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687" name="pl1687"/>
            <p:cNvSpPr/>
            <p:nvPr/>
          </p:nvSpPr>
          <p:spPr>
            <a:xfrm>
              <a:off x="2852125" y="2460706"/>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688" name="pl1688"/>
            <p:cNvSpPr/>
            <p:nvPr/>
          </p:nvSpPr>
          <p:spPr>
            <a:xfrm>
              <a:off x="2852125" y="2441790"/>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1689" name="pl1689"/>
            <p:cNvSpPr/>
            <p:nvPr/>
          </p:nvSpPr>
          <p:spPr>
            <a:xfrm>
              <a:off x="2852125" y="2435485"/>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1690" name="pl1690"/>
            <p:cNvSpPr/>
            <p:nvPr/>
          </p:nvSpPr>
          <p:spPr>
            <a:xfrm>
              <a:off x="2852125" y="2435485"/>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1691" name="pl1691"/>
            <p:cNvSpPr/>
            <p:nvPr/>
          </p:nvSpPr>
          <p:spPr>
            <a:xfrm>
              <a:off x="2852125" y="2448095"/>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1692" name="pl1692"/>
            <p:cNvSpPr/>
            <p:nvPr/>
          </p:nvSpPr>
          <p:spPr>
            <a:xfrm>
              <a:off x="2852125" y="2429180"/>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693" name="pl1693"/>
            <p:cNvSpPr/>
            <p:nvPr/>
          </p:nvSpPr>
          <p:spPr>
            <a:xfrm>
              <a:off x="2852125" y="246701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94" name="pl1694"/>
            <p:cNvSpPr/>
            <p:nvPr/>
          </p:nvSpPr>
          <p:spPr>
            <a:xfrm>
              <a:off x="2852125" y="2410264"/>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1695" name="pl1695"/>
            <p:cNvSpPr/>
            <p:nvPr/>
          </p:nvSpPr>
          <p:spPr>
            <a:xfrm>
              <a:off x="2852125" y="239765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96" name="pl1696"/>
            <p:cNvSpPr/>
            <p:nvPr/>
          </p:nvSpPr>
          <p:spPr>
            <a:xfrm>
              <a:off x="2852125" y="2441790"/>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1697" name="pl1697"/>
            <p:cNvSpPr/>
            <p:nvPr/>
          </p:nvSpPr>
          <p:spPr>
            <a:xfrm>
              <a:off x="2852125" y="2416569"/>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1698" name="pl1698"/>
            <p:cNvSpPr/>
            <p:nvPr/>
          </p:nvSpPr>
          <p:spPr>
            <a:xfrm>
              <a:off x="2852125" y="2441790"/>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1699" name="pl1699"/>
            <p:cNvSpPr/>
            <p:nvPr/>
          </p:nvSpPr>
          <p:spPr>
            <a:xfrm>
              <a:off x="2852125" y="2448095"/>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1700" name="pl1700"/>
            <p:cNvSpPr/>
            <p:nvPr/>
          </p:nvSpPr>
          <p:spPr>
            <a:xfrm>
              <a:off x="2852125" y="2454401"/>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1701" name="pl1701"/>
            <p:cNvSpPr/>
            <p:nvPr/>
          </p:nvSpPr>
          <p:spPr>
            <a:xfrm>
              <a:off x="2852125" y="2410264"/>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1702" name="pl1702"/>
            <p:cNvSpPr/>
            <p:nvPr/>
          </p:nvSpPr>
          <p:spPr>
            <a:xfrm>
              <a:off x="2852125" y="2378737"/>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1703" name="pl1703"/>
            <p:cNvSpPr/>
            <p:nvPr/>
          </p:nvSpPr>
          <p:spPr>
            <a:xfrm>
              <a:off x="2852125" y="2416569"/>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04" name="pl1704"/>
            <p:cNvSpPr/>
            <p:nvPr/>
          </p:nvSpPr>
          <p:spPr>
            <a:xfrm>
              <a:off x="2852125" y="2460706"/>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05" name="pl1705"/>
            <p:cNvSpPr/>
            <p:nvPr/>
          </p:nvSpPr>
          <p:spPr>
            <a:xfrm>
              <a:off x="2852125" y="2429180"/>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1706" name="pl1706"/>
            <p:cNvSpPr/>
            <p:nvPr/>
          </p:nvSpPr>
          <p:spPr>
            <a:xfrm>
              <a:off x="2852125" y="2460706"/>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707" name="pl1707"/>
            <p:cNvSpPr/>
            <p:nvPr/>
          </p:nvSpPr>
          <p:spPr>
            <a:xfrm>
              <a:off x="2852125" y="2397653"/>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1708" name="pl1708"/>
            <p:cNvSpPr/>
            <p:nvPr/>
          </p:nvSpPr>
          <p:spPr>
            <a:xfrm>
              <a:off x="2852125" y="2467011"/>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09" name="pl1709"/>
            <p:cNvSpPr/>
            <p:nvPr/>
          </p:nvSpPr>
          <p:spPr>
            <a:xfrm>
              <a:off x="2852125" y="2441790"/>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1710" name="pl1710"/>
            <p:cNvSpPr/>
            <p:nvPr/>
          </p:nvSpPr>
          <p:spPr>
            <a:xfrm>
              <a:off x="2852125" y="2435485"/>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1711" name="pl1711"/>
            <p:cNvSpPr/>
            <p:nvPr/>
          </p:nvSpPr>
          <p:spPr>
            <a:xfrm>
              <a:off x="2852125" y="2460706"/>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1712" name="pl1712"/>
            <p:cNvSpPr/>
            <p:nvPr/>
          </p:nvSpPr>
          <p:spPr>
            <a:xfrm>
              <a:off x="2852125" y="2435485"/>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1713" name="pl1713"/>
            <p:cNvSpPr/>
            <p:nvPr/>
          </p:nvSpPr>
          <p:spPr>
            <a:xfrm>
              <a:off x="2852125" y="2448095"/>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1714" name="pl1714"/>
            <p:cNvSpPr/>
            <p:nvPr/>
          </p:nvSpPr>
          <p:spPr>
            <a:xfrm>
              <a:off x="2852125" y="2448095"/>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1715" name="pl1715"/>
            <p:cNvSpPr/>
            <p:nvPr/>
          </p:nvSpPr>
          <p:spPr>
            <a:xfrm>
              <a:off x="2852125" y="2441790"/>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1716" name="pl1716"/>
            <p:cNvSpPr/>
            <p:nvPr/>
          </p:nvSpPr>
          <p:spPr>
            <a:xfrm>
              <a:off x="2852125" y="2454401"/>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1717" name="pl1717"/>
            <p:cNvSpPr/>
            <p:nvPr/>
          </p:nvSpPr>
          <p:spPr>
            <a:xfrm>
              <a:off x="2852125" y="2441790"/>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1718" name="pl1718"/>
            <p:cNvSpPr/>
            <p:nvPr/>
          </p:nvSpPr>
          <p:spPr>
            <a:xfrm>
              <a:off x="2852125" y="2448095"/>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1719" name="pl1719"/>
            <p:cNvSpPr/>
            <p:nvPr/>
          </p:nvSpPr>
          <p:spPr>
            <a:xfrm>
              <a:off x="2852125" y="2410264"/>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1720" name="pl1720"/>
            <p:cNvSpPr/>
            <p:nvPr/>
          </p:nvSpPr>
          <p:spPr>
            <a:xfrm>
              <a:off x="2852125" y="2467011"/>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1721" name="pl1721"/>
            <p:cNvSpPr/>
            <p:nvPr/>
          </p:nvSpPr>
          <p:spPr>
            <a:xfrm>
              <a:off x="2852125" y="2422874"/>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722" name="pl1722"/>
            <p:cNvSpPr/>
            <p:nvPr/>
          </p:nvSpPr>
          <p:spPr>
            <a:xfrm>
              <a:off x="2852125" y="2422874"/>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1723" name="pl1723"/>
            <p:cNvSpPr/>
            <p:nvPr/>
          </p:nvSpPr>
          <p:spPr>
            <a:xfrm>
              <a:off x="2852125" y="2435485"/>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1724" name="pl1724"/>
            <p:cNvSpPr/>
            <p:nvPr/>
          </p:nvSpPr>
          <p:spPr>
            <a:xfrm>
              <a:off x="2852125" y="2441790"/>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1725" name="pl1725"/>
            <p:cNvSpPr/>
            <p:nvPr/>
          </p:nvSpPr>
          <p:spPr>
            <a:xfrm>
              <a:off x="2852125" y="2410264"/>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40651" cap="flat">
              <a:solidFill>
                <a:srgbClr val="000000">
                  <a:alpha val="100000"/>
                </a:srgbClr>
              </a:solidFill>
              <a:prstDash val="solid"/>
              <a:round/>
            </a:ln>
          </p:spPr>
          <p:txBody>
            <a:bodyPr/>
            <a:lstStyle/>
            <a:p/>
          </p:txBody>
        </p:sp>
        <p:sp>
          <p:nvSpPr>
            <p:cNvPr id="1726" name="pl1726"/>
            <p:cNvSpPr/>
            <p:nvPr/>
          </p:nvSpPr>
          <p:spPr>
            <a:xfrm>
              <a:off x="2852125" y="2410264"/>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4CB400">
                  <a:alpha val="100000"/>
                </a:srgbClr>
              </a:solidFill>
              <a:prstDash val="solid"/>
              <a:round/>
            </a:ln>
          </p:spPr>
          <p:txBody>
            <a:bodyPr/>
            <a:lstStyle/>
            <a:p/>
          </p:txBody>
        </p:sp>
        <p:sp>
          <p:nvSpPr>
            <p:cNvPr id="1727" name="pl1727"/>
            <p:cNvSpPr/>
            <p:nvPr/>
          </p:nvSpPr>
          <p:spPr>
            <a:xfrm>
              <a:off x="2807283" y="2467011"/>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728" name="tx1728"/>
            <p:cNvSpPr/>
            <p:nvPr/>
          </p:nvSpPr>
          <p:spPr>
            <a:xfrm>
              <a:off x="2821980" y="224566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1729" name="tx1729"/>
            <p:cNvSpPr/>
            <p:nvPr/>
          </p:nvSpPr>
          <p:spPr>
            <a:xfrm>
              <a:off x="3001350" y="2260923"/>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1730" name="tx1730"/>
            <p:cNvSpPr/>
            <p:nvPr/>
          </p:nvSpPr>
          <p:spPr>
            <a:xfrm>
              <a:off x="3180719" y="2272263"/>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731" name="tx1731"/>
            <p:cNvSpPr/>
            <p:nvPr/>
          </p:nvSpPr>
          <p:spPr>
            <a:xfrm>
              <a:off x="3360088" y="2272263"/>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732" name="tx1732"/>
            <p:cNvSpPr/>
            <p:nvPr/>
          </p:nvSpPr>
          <p:spPr>
            <a:xfrm>
              <a:off x="3539457" y="2278833"/>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733" name="tx1733"/>
            <p:cNvSpPr/>
            <p:nvPr/>
          </p:nvSpPr>
          <p:spPr>
            <a:xfrm>
              <a:off x="3718826" y="2278833"/>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734" name="rc1734"/>
            <p:cNvSpPr/>
            <p:nvPr/>
          </p:nvSpPr>
          <p:spPr>
            <a:xfrm>
              <a:off x="2807283" y="2831224"/>
              <a:ext cx="986530" cy="367596"/>
            </a:xfrm>
            <a:prstGeom prst="rect">
              <a:avLst/>
            </a:prstGeom>
            <a:solidFill>
              <a:srgbClr val="EBEBEB">
                <a:alpha val="100000"/>
              </a:srgbClr>
            </a:solidFill>
          </p:spPr>
          <p:txBody>
            <a:bodyPr/>
            <a:lstStyle/>
            <a:p/>
          </p:txBody>
        </p:sp>
        <p:sp>
          <p:nvSpPr>
            <p:cNvPr id="1735" name="pl1735"/>
            <p:cNvSpPr/>
            <p:nvPr/>
          </p:nvSpPr>
          <p:spPr>
            <a:xfrm>
              <a:off x="2807283" y="319787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736" name="pl1736"/>
            <p:cNvSpPr/>
            <p:nvPr/>
          </p:nvSpPr>
          <p:spPr>
            <a:xfrm>
              <a:off x="2807283" y="304024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737" name="pl1737"/>
            <p:cNvSpPr/>
            <p:nvPr/>
          </p:nvSpPr>
          <p:spPr>
            <a:xfrm>
              <a:off x="2807283" y="288261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738" name="pl1738"/>
            <p:cNvSpPr/>
            <p:nvPr/>
          </p:nvSpPr>
          <p:spPr>
            <a:xfrm>
              <a:off x="2941810"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739" name="pl1739"/>
            <p:cNvSpPr/>
            <p:nvPr/>
          </p:nvSpPr>
          <p:spPr>
            <a:xfrm>
              <a:off x="3121179"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740" name="pl1740"/>
            <p:cNvSpPr/>
            <p:nvPr/>
          </p:nvSpPr>
          <p:spPr>
            <a:xfrm>
              <a:off x="3300548"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741" name="pl1741"/>
            <p:cNvSpPr/>
            <p:nvPr/>
          </p:nvSpPr>
          <p:spPr>
            <a:xfrm>
              <a:off x="3479917"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742" name="pl1742"/>
            <p:cNvSpPr/>
            <p:nvPr/>
          </p:nvSpPr>
          <p:spPr>
            <a:xfrm>
              <a:off x="3659287"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743" name="pl1743"/>
            <p:cNvSpPr/>
            <p:nvPr/>
          </p:nvSpPr>
          <p:spPr>
            <a:xfrm>
              <a:off x="2807283" y="311905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744" name="pl1744"/>
            <p:cNvSpPr/>
            <p:nvPr/>
          </p:nvSpPr>
          <p:spPr>
            <a:xfrm>
              <a:off x="2807283" y="296142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745" name="pl1745"/>
            <p:cNvSpPr/>
            <p:nvPr/>
          </p:nvSpPr>
          <p:spPr>
            <a:xfrm>
              <a:off x="2852125"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746" name="pl1746"/>
            <p:cNvSpPr/>
            <p:nvPr/>
          </p:nvSpPr>
          <p:spPr>
            <a:xfrm>
              <a:off x="3031494"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747" name="pl1747"/>
            <p:cNvSpPr/>
            <p:nvPr/>
          </p:nvSpPr>
          <p:spPr>
            <a:xfrm>
              <a:off x="3210864"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748" name="pl1748"/>
            <p:cNvSpPr/>
            <p:nvPr/>
          </p:nvSpPr>
          <p:spPr>
            <a:xfrm>
              <a:off x="3390233"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749" name="pl1749"/>
            <p:cNvSpPr/>
            <p:nvPr/>
          </p:nvSpPr>
          <p:spPr>
            <a:xfrm>
              <a:off x="3569602"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750" name="pl1750"/>
            <p:cNvSpPr/>
            <p:nvPr/>
          </p:nvSpPr>
          <p:spPr>
            <a:xfrm>
              <a:off x="3748971"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751" name="pl1751"/>
            <p:cNvSpPr/>
            <p:nvPr/>
          </p:nvSpPr>
          <p:spPr>
            <a:xfrm>
              <a:off x="2852125" y="3093838"/>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1752" name="pl1752"/>
            <p:cNvSpPr/>
            <p:nvPr/>
          </p:nvSpPr>
          <p:spPr>
            <a:xfrm>
              <a:off x="2852125" y="3093838"/>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40651" cap="flat">
              <a:solidFill>
                <a:srgbClr val="BEBEBE">
                  <a:alpha val="69803"/>
                </a:srgbClr>
              </a:solidFill>
              <a:prstDash val="solid"/>
              <a:round/>
            </a:ln>
          </p:spPr>
          <p:txBody>
            <a:bodyPr/>
            <a:lstStyle/>
            <a:p/>
          </p:txBody>
        </p:sp>
        <p:sp>
          <p:nvSpPr>
            <p:cNvPr id="1753" name="pl1753"/>
            <p:cNvSpPr/>
            <p:nvPr/>
          </p:nvSpPr>
          <p:spPr>
            <a:xfrm>
              <a:off x="2852125" y="3112754"/>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1754" name="pl1754"/>
            <p:cNvSpPr/>
            <p:nvPr/>
          </p:nvSpPr>
          <p:spPr>
            <a:xfrm>
              <a:off x="2852125" y="3062312"/>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1755" name="pl1755"/>
            <p:cNvSpPr/>
            <p:nvPr/>
          </p:nvSpPr>
          <p:spPr>
            <a:xfrm>
              <a:off x="2852125" y="3074922"/>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1756" name="pl1756"/>
            <p:cNvSpPr/>
            <p:nvPr/>
          </p:nvSpPr>
          <p:spPr>
            <a:xfrm>
              <a:off x="2852125" y="3119059"/>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1757" name="pl1757"/>
            <p:cNvSpPr/>
            <p:nvPr/>
          </p:nvSpPr>
          <p:spPr>
            <a:xfrm>
              <a:off x="2852125" y="3005564"/>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1758" name="pl1758"/>
            <p:cNvSpPr/>
            <p:nvPr/>
          </p:nvSpPr>
          <p:spPr>
            <a:xfrm>
              <a:off x="2852125" y="3119059"/>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1759" name="pl1759"/>
            <p:cNvSpPr/>
            <p:nvPr/>
          </p:nvSpPr>
          <p:spPr>
            <a:xfrm>
              <a:off x="2852125" y="3049701"/>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1760" name="pl1760"/>
            <p:cNvSpPr/>
            <p:nvPr/>
          </p:nvSpPr>
          <p:spPr>
            <a:xfrm>
              <a:off x="2852125" y="3100143"/>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1761" name="pl1761"/>
            <p:cNvSpPr/>
            <p:nvPr/>
          </p:nvSpPr>
          <p:spPr>
            <a:xfrm>
              <a:off x="2852125" y="3106449"/>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1762" name="pl1762"/>
            <p:cNvSpPr/>
            <p:nvPr/>
          </p:nvSpPr>
          <p:spPr>
            <a:xfrm>
              <a:off x="2852125" y="3081228"/>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1763" name="pl1763"/>
            <p:cNvSpPr/>
            <p:nvPr/>
          </p:nvSpPr>
          <p:spPr>
            <a:xfrm>
              <a:off x="2852125" y="3093838"/>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764" name="pl1764"/>
            <p:cNvSpPr/>
            <p:nvPr/>
          </p:nvSpPr>
          <p:spPr>
            <a:xfrm>
              <a:off x="2852125" y="3074922"/>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765" name="pl1765"/>
            <p:cNvSpPr/>
            <p:nvPr/>
          </p:nvSpPr>
          <p:spPr>
            <a:xfrm>
              <a:off x="2852125" y="3062312"/>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766" name="pl1766"/>
            <p:cNvSpPr/>
            <p:nvPr/>
          </p:nvSpPr>
          <p:spPr>
            <a:xfrm>
              <a:off x="2852125" y="3018175"/>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1767" name="pl1767"/>
            <p:cNvSpPr/>
            <p:nvPr/>
          </p:nvSpPr>
          <p:spPr>
            <a:xfrm>
              <a:off x="2852125" y="3062312"/>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1768" name="pl1768"/>
            <p:cNvSpPr/>
            <p:nvPr/>
          </p:nvSpPr>
          <p:spPr>
            <a:xfrm>
              <a:off x="2852125" y="3100143"/>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69" name="pl1769"/>
            <p:cNvSpPr/>
            <p:nvPr/>
          </p:nvSpPr>
          <p:spPr>
            <a:xfrm>
              <a:off x="2852125" y="3081228"/>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1770" name="pl1770"/>
            <p:cNvSpPr/>
            <p:nvPr/>
          </p:nvSpPr>
          <p:spPr>
            <a:xfrm>
              <a:off x="2852125" y="3087533"/>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771" name="pl1771"/>
            <p:cNvSpPr/>
            <p:nvPr/>
          </p:nvSpPr>
          <p:spPr>
            <a:xfrm>
              <a:off x="2852125" y="3062312"/>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1772" name="pl1772"/>
            <p:cNvSpPr/>
            <p:nvPr/>
          </p:nvSpPr>
          <p:spPr>
            <a:xfrm>
              <a:off x="2852125" y="311275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73" name="pl1773"/>
            <p:cNvSpPr/>
            <p:nvPr/>
          </p:nvSpPr>
          <p:spPr>
            <a:xfrm>
              <a:off x="2852125" y="310644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74" name="pl1774"/>
            <p:cNvSpPr/>
            <p:nvPr/>
          </p:nvSpPr>
          <p:spPr>
            <a:xfrm>
              <a:off x="2852125" y="3100143"/>
              <a:ext cx="896845" cy="12610"/>
            </a:xfrm>
            <a:custGeom>
              <a:avLst/>
              <a:pathLst>
                <a:path w="896845" h="12610">
                  <a:moveTo>
                    <a:pt x="0" y="12610"/>
                  </a:moveTo>
                  <a:lnTo>
                    <a:pt x="179369" y="12610"/>
                  </a:lnTo>
                  <a:lnTo>
                    <a:pt x="358738" y="1261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75" name="pl1775"/>
            <p:cNvSpPr/>
            <p:nvPr/>
          </p:nvSpPr>
          <p:spPr>
            <a:xfrm>
              <a:off x="2852125" y="311905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76" name="pl1776"/>
            <p:cNvSpPr/>
            <p:nvPr/>
          </p:nvSpPr>
          <p:spPr>
            <a:xfrm>
              <a:off x="2852125" y="3087533"/>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777" name="pl1777"/>
            <p:cNvSpPr/>
            <p:nvPr/>
          </p:nvSpPr>
          <p:spPr>
            <a:xfrm>
              <a:off x="2852125" y="3068617"/>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778" name="pl1778"/>
            <p:cNvSpPr/>
            <p:nvPr/>
          </p:nvSpPr>
          <p:spPr>
            <a:xfrm>
              <a:off x="2852125" y="3112754"/>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779" name="pl1779"/>
            <p:cNvSpPr/>
            <p:nvPr/>
          </p:nvSpPr>
          <p:spPr>
            <a:xfrm>
              <a:off x="2852125" y="3093838"/>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1780" name="pl1780"/>
            <p:cNvSpPr/>
            <p:nvPr/>
          </p:nvSpPr>
          <p:spPr>
            <a:xfrm>
              <a:off x="2852125" y="3087533"/>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1781" name="pl1781"/>
            <p:cNvSpPr/>
            <p:nvPr/>
          </p:nvSpPr>
          <p:spPr>
            <a:xfrm>
              <a:off x="2852125" y="3087533"/>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1782" name="pl1782"/>
            <p:cNvSpPr/>
            <p:nvPr/>
          </p:nvSpPr>
          <p:spPr>
            <a:xfrm>
              <a:off x="2852125" y="3100143"/>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1783" name="pl1783"/>
            <p:cNvSpPr/>
            <p:nvPr/>
          </p:nvSpPr>
          <p:spPr>
            <a:xfrm>
              <a:off x="2852125" y="3081228"/>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784" name="pl1784"/>
            <p:cNvSpPr/>
            <p:nvPr/>
          </p:nvSpPr>
          <p:spPr>
            <a:xfrm>
              <a:off x="2852125" y="311905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85" name="pl1785"/>
            <p:cNvSpPr/>
            <p:nvPr/>
          </p:nvSpPr>
          <p:spPr>
            <a:xfrm>
              <a:off x="2852125" y="3062312"/>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1786" name="pl1786"/>
            <p:cNvSpPr/>
            <p:nvPr/>
          </p:nvSpPr>
          <p:spPr>
            <a:xfrm>
              <a:off x="2852125" y="304970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87" name="pl1787"/>
            <p:cNvSpPr/>
            <p:nvPr/>
          </p:nvSpPr>
          <p:spPr>
            <a:xfrm>
              <a:off x="2852125" y="3093838"/>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1788" name="pl1788"/>
            <p:cNvSpPr/>
            <p:nvPr/>
          </p:nvSpPr>
          <p:spPr>
            <a:xfrm>
              <a:off x="2852125" y="3068617"/>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1789" name="pl1789"/>
            <p:cNvSpPr/>
            <p:nvPr/>
          </p:nvSpPr>
          <p:spPr>
            <a:xfrm>
              <a:off x="2852125" y="3093838"/>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1790" name="pl1790"/>
            <p:cNvSpPr/>
            <p:nvPr/>
          </p:nvSpPr>
          <p:spPr>
            <a:xfrm>
              <a:off x="2852125" y="3100143"/>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1791" name="pl1791"/>
            <p:cNvSpPr/>
            <p:nvPr/>
          </p:nvSpPr>
          <p:spPr>
            <a:xfrm>
              <a:off x="2852125" y="3106449"/>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1792" name="pl1792"/>
            <p:cNvSpPr/>
            <p:nvPr/>
          </p:nvSpPr>
          <p:spPr>
            <a:xfrm>
              <a:off x="2852125" y="3062312"/>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1793" name="pl1793"/>
            <p:cNvSpPr/>
            <p:nvPr/>
          </p:nvSpPr>
          <p:spPr>
            <a:xfrm>
              <a:off x="2852125" y="3030786"/>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1794" name="pl1794"/>
            <p:cNvSpPr/>
            <p:nvPr/>
          </p:nvSpPr>
          <p:spPr>
            <a:xfrm>
              <a:off x="2852125" y="3068617"/>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95" name="pl1795"/>
            <p:cNvSpPr/>
            <p:nvPr/>
          </p:nvSpPr>
          <p:spPr>
            <a:xfrm>
              <a:off x="2852125" y="3112754"/>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96" name="pl1796"/>
            <p:cNvSpPr/>
            <p:nvPr/>
          </p:nvSpPr>
          <p:spPr>
            <a:xfrm>
              <a:off x="2852125" y="3081228"/>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1797" name="pl1797"/>
            <p:cNvSpPr/>
            <p:nvPr/>
          </p:nvSpPr>
          <p:spPr>
            <a:xfrm>
              <a:off x="2852125" y="3112754"/>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798" name="pl1798"/>
            <p:cNvSpPr/>
            <p:nvPr/>
          </p:nvSpPr>
          <p:spPr>
            <a:xfrm>
              <a:off x="2852125" y="3049701"/>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1799" name="pl1799"/>
            <p:cNvSpPr/>
            <p:nvPr/>
          </p:nvSpPr>
          <p:spPr>
            <a:xfrm>
              <a:off x="2852125" y="3119059"/>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00" name="pl1800"/>
            <p:cNvSpPr/>
            <p:nvPr/>
          </p:nvSpPr>
          <p:spPr>
            <a:xfrm>
              <a:off x="2852125" y="3093838"/>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1801" name="pl1801"/>
            <p:cNvSpPr/>
            <p:nvPr/>
          </p:nvSpPr>
          <p:spPr>
            <a:xfrm>
              <a:off x="2852125" y="3087533"/>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1802" name="pl1802"/>
            <p:cNvSpPr/>
            <p:nvPr/>
          </p:nvSpPr>
          <p:spPr>
            <a:xfrm>
              <a:off x="2852125" y="3112754"/>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1803" name="pl1803"/>
            <p:cNvSpPr/>
            <p:nvPr/>
          </p:nvSpPr>
          <p:spPr>
            <a:xfrm>
              <a:off x="2852125" y="3087533"/>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1804" name="pl1804"/>
            <p:cNvSpPr/>
            <p:nvPr/>
          </p:nvSpPr>
          <p:spPr>
            <a:xfrm>
              <a:off x="2852125" y="3100143"/>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1805" name="pl1805"/>
            <p:cNvSpPr/>
            <p:nvPr/>
          </p:nvSpPr>
          <p:spPr>
            <a:xfrm>
              <a:off x="2852125" y="3100143"/>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1806" name="pl1806"/>
            <p:cNvSpPr/>
            <p:nvPr/>
          </p:nvSpPr>
          <p:spPr>
            <a:xfrm>
              <a:off x="2852125" y="3093838"/>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1807" name="pl1807"/>
            <p:cNvSpPr/>
            <p:nvPr/>
          </p:nvSpPr>
          <p:spPr>
            <a:xfrm>
              <a:off x="2852125" y="3106449"/>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1808" name="pl1808"/>
            <p:cNvSpPr/>
            <p:nvPr/>
          </p:nvSpPr>
          <p:spPr>
            <a:xfrm>
              <a:off x="2852125" y="3093838"/>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1809" name="pl1809"/>
            <p:cNvSpPr/>
            <p:nvPr/>
          </p:nvSpPr>
          <p:spPr>
            <a:xfrm>
              <a:off x="2852125" y="3100143"/>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1810" name="pl1810"/>
            <p:cNvSpPr/>
            <p:nvPr/>
          </p:nvSpPr>
          <p:spPr>
            <a:xfrm>
              <a:off x="2852125" y="3062312"/>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1811" name="pl1811"/>
            <p:cNvSpPr/>
            <p:nvPr/>
          </p:nvSpPr>
          <p:spPr>
            <a:xfrm>
              <a:off x="2852125" y="3119059"/>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1812" name="pl1812"/>
            <p:cNvSpPr/>
            <p:nvPr/>
          </p:nvSpPr>
          <p:spPr>
            <a:xfrm>
              <a:off x="2852125" y="3074922"/>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813" name="pl1813"/>
            <p:cNvSpPr/>
            <p:nvPr/>
          </p:nvSpPr>
          <p:spPr>
            <a:xfrm>
              <a:off x="2852125" y="3074922"/>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1814" name="pl1814"/>
            <p:cNvSpPr/>
            <p:nvPr/>
          </p:nvSpPr>
          <p:spPr>
            <a:xfrm>
              <a:off x="2852125" y="3087533"/>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1815" name="pl1815"/>
            <p:cNvSpPr/>
            <p:nvPr/>
          </p:nvSpPr>
          <p:spPr>
            <a:xfrm>
              <a:off x="2852125" y="3093838"/>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1816" name="pl1816"/>
            <p:cNvSpPr/>
            <p:nvPr/>
          </p:nvSpPr>
          <p:spPr>
            <a:xfrm>
              <a:off x="2852125" y="3093838"/>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40651" cap="flat">
              <a:solidFill>
                <a:srgbClr val="000000">
                  <a:alpha val="100000"/>
                </a:srgbClr>
              </a:solidFill>
              <a:prstDash val="solid"/>
              <a:round/>
            </a:ln>
          </p:spPr>
          <p:txBody>
            <a:bodyPr/>
            <a:lstStyle/>
            <a:p/>
          </p:txBody>
        </p:sp>
        <p:sp>
          <p:nvSpPr>
            <p:cNvPr id="1817" name="pl1817"/>
            <p:cNvSpPr/>
            <p:nvPr/>
          </p:nvSpPr>
          <p:spPr>
            <a:xfrm>
              <a:off x="2852125" y="3093838"/>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00C08D">
                  <a:alpha val="100000"/>
                </a:srgbClr>
              </a:solidFill>
              <a:prstDash val="solid"/>
              <a:round/>
            </a:ln>
          </p:spPr>
          <p:txBody>
            <a:bodyPr/>
            <a:lstStyle/>
            <a:p/>
          </p:txBody>
        </p:sp>
        <p:sp>
          <p:nvSpPr>
            <p:cNvPr id="1818" name="pl1818"/>
            <p:cNvSpPr/>
            <p:nvPr/>
          </p:nvSpPr>
          <p:spPr>
            <a:xfrm>
              <a:off x="2807283" y="3119059"/>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819" name="tx1819"/>
            <p:cNvSpPr/>
            <p:nvPr/>
          </p:nvSpPr>
          <p:spPr>
            <a:xfrm>
              <a:off x="2821980" y="294317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820" name="tx1820"/>
            <p:cNvSpPr/>
            <p:nvPr/>
          </p:nvSpPr>
          <p:spPr>
            <a:xfrm>
              <a:off x="3001350" y="2930881"/>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821" name="tx1821"/>
            <p:cNvSpPr/>
            <p:nvPr/>
          </p:nvSpPr>
          <p:spPr>
            <a:xfrm>
              <a:off x="3180719" y="294317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822" name="tx1822"/>
            <p:cNvSpPr/>
            <p:nvPr/>
          </p:nvSpPr>
          <p:spPr>
            <a:xfrm>
              <a:off x="3360088" y="295446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823" name="tx1823"/>
            <p:cNvSpPr/>
            <p:nvPr/>
          </p:nvSpPr>
          <p:spPr>
            <a:xfrm>
              <a:off x="3539457" y="2930881"/>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824" name="tx1824"/>
            <p:cNvSpPr/>
            <p:nvPr/>
          </p:nvSpPr>
          <p:spPr>
            <a:xfrm>
              <a:off x="3718826" y="2935493"/>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825" name="rc1825"/>
            <p:cNvSpPr/>
            <p:nvPr/>
          </p:nvSpPr>
          <p:spPr>
            <a:xfrm>
              <a:off x="2807283" y="3483272"/>
              <a:ext cx="986530" cy="367596"/>
            </a:xfrm>
            <a:prstGeom prst="rect">
              <a:avLst/>
            </a:prstGeom>
            <a:solidFill>
              <a:srgbClr val="EBEBEB">
                <a:alpha val="100000"/>
              </a:srgbClr>
            </a:solidFill>
          </p:spPr>
          <p:txBody>
            <a:bodyPr/>
            <a:lstStyle/>
            <a:p/>
          </p:txBody>
        </p:sp>
        <p:sp>
          <p:nvSpPr>
            <p:cNvPr id="1826" name="pl1826"/>
            <p:cNvSpPr/>
            <p:nvPr/>
          </p:nvSpPr>
          <p:spPr>
            <a:xfrm>
              <a:off x="2807283" y="384992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827" name="pl1827"/>
            <p:cNvSpPr/>
            <p:nvPr/>
          </p:nvSpPr>
          <p:spPr>
            <a:xfrm>
              <a:off x="2807283" y="369229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828" name="pl1828"/>
            <p:cNvSpPr/>
            <p:nvPr/>
          </p:nvSpPr>
          <p:spPr>
            <a:xfrm>
              <a:off x="2807283" y="353466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829" name="pl1829"/>
            <p:cNvSpPr/>
            <p:nvPr/>
          </p:nvSpPr>
          <p:spPr>
            <a:xfrm>
              <a:off x="2941810"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830" name="pl1830"/>
            <p:cNvSpPr/>
            <p:nvPr/>
          </p:nvSpPr>
          <p:spPr>
            <a:xfrm>
              <a:off x="3121179"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831" name="pl1831"/>
            <p:cNvSpPr/>
            <p:nvPr/>
          </p:nvSpPr>
          <p:spPr>
            <a:xfrm>
              <a:off x="3300548"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832" name="pl1832"/>
            <p:cNvSpPr/>
            <p:nvPr/>
          </p:nvSpPr>
          <p:spPr>
            <a:xfrm>
              <a:off x="3479917"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833" name="pl1833"/>
            <p:cNvSpPr/>
            <p:nvPr/>
          </p:nvSpPr>
          <p:spPr>
            <a:xfrm>
              <a:off x="3659287"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834" name="pl1834"/>
            <p:cNvSpPr/>
            <p:nvPr/>
          </p:nvSpPr>
          <p:spPr>
            <a:xfrm>
              <a:off x="2807283" y="377110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835" name="pl1835"/>
            <p:cNvSpPr/>
            <p:nvPr/>
          </p:nvSpPr>
          <p:spPr>
            <a:xfrm>
              <a:off x="2807283" y="361347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836" name="pl1836"/>
            <p:cNvSpPr/>
            <p:nvPr/>
          </p:nvSpPr>
          <p:spPr>
            <a:xfrm>
              <a:off x="2852125"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837" name="pl1837"/>
            <p:cNvSpPr/>
            <p:nvPr/>
          </p:nvSpPr>
          <p:spPr>
            <a:xfrm>
              <a:off x="3031494"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838" name="pl1838"/>
            <p:cNvSpPr/>
            <p:nvPr/>
          </p:nvSpPr>
          <p:spPr>
            <a:xfrm>
              <a:off x="3210864"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839" name="pl1839"/>
            <p:cNvSpPr/>
            <p:nvPr/>
          </p:nvSpPr>
          <p:spPr>
            <a:xfrm>
              <a:off x="3390233"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840" name="pl1840"/>
            <p:cNvSpPr/>
            <p:nvPr/>
          </p:nvSpPr>
          <p:spPr>
            <a:xfrm>
              <a:off x="3569602"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841" name="pl1841"/>
            <p:cNvSpPr/>
            <p:nvPr/>
          </p:nvSpPr>
          <p:spPr>
            <a:xfrm>
              <a:off x="3748971"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842" name="pl1842"/>
            <p:cNvSpPr/>
            <p:nvPr/>
          </p:nvSpPr>
          <p:spPr>
            <a:xfrm>
              <a:off x="2852125" y="3745886"/>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1843" name="pl1843"/>
            <p:cNvSpPr/>
            <p:nvPr/>
          </p:nvSpPr>
          <p:spPr>
            <a:xfrm>
              <a:off x="2852125" y="3745886"/>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40651" cap="flat">
              <a:solidFill>
                <a:srgbClr val="BEBEBE">
                  <a:alpha val="69803"/>
                </a:srgbClr>
              </a:solidFill>
              <a:prstDash val="solid"/>
              <a:round/>
            </a:ln>
          </p:spPr>
          <p:txBody>
            <a:bodyPr/>
            <a:lstStyle/>
            <a:p/>
          </p:txBody>
        </p:sp>
        <p:sp>
          <p:nvSpPr>
            <p:cNvPr id="1844" name="pl1844"/>
            <p:cNvSpPr/>
            <p:nvPr/>
          </p:nvSpPr>
          <p:spPr>
            <a:xfrm>
              <a:off x="2852125" y="3764802"/>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1845" name="pl1845"/>
            <p:cNvSpPr/>
            <p:nvPr/>
          </p:nvSpPr>
          <p:spPr>
            <a:xfrm>
              <a:off x="2852125" y="3714360"/>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1846" name="pl1846"/>
            <p:cNvSpPr/>
            <p:nvPr/>
          </p:nvSpPr>
          <p:spPr>
            <a:xfrm>
              <a:off x="2852125" y="3726970"/>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1847" name="pl1847"/>
            <p:cNvSpPr/>
            <p:nvPr/>
          </p:nvSpPr>
          <p:spPr>
            <a:xfrm>
              <a:off x="2852125" y="3771107"/>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1848" name="pl1848"/>
            <p:cNvSpPr/>
            <p:nvPr/>
          </p:nvSpPr>
          <p:spPr>
            <a:xfrm>
              <a:off x="2852125" y="3657613"/>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1849" name="pl1849"/>
            <p:cNvSpPr/>
            <p:nvPr/>
          </p:nvSpPr>
          <p:spPr>
            <a:xfrm>
              <a:off x="2852125" y="3771107"/>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1850" name="pl1850"/>
            <p:cNvSpPr/>
            <p:nvPr/>
          </p:nvSpPr>
          <p:spPr>
            <a:xfrm>
              <a:off x="2852125" y="3701749"/>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1851" name="pl1851"/>
            <p:cNvSpPr/>
            <p:nvPr/>
          </p:nvSpPr>
          <p:spPr>
            <a:xfrm>
              <a:off x="2852125" y="3752191"/>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1852" name="pl1852"/>
            <p:cNvSpPr/>
            <p:nvPr/>
          </p:nvSpPr>
          <p:spPr>
            <a:xfrm>
              <a:off x="2852125" y="3758497"/>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1853" name="pl1853"/>
            <p:cNvSpPr/>
            <p:nvPr/>
          </p:nvSpPr>
          <p:spPr>
            <a:xfrm>
              <a:off x="2852125" y="3733276"/>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1854" name="pl1854"/>
            <p:cNvSpPr/>
            <p:nvPr/>
          </p:nvSpPr>
          <p:spPr>
            <a:xfrm>
              <a:off x="2852125" y="3745886"/>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855" name="pl1855"/>
            <p:cNvSpPr/>
            <p:nvPr/>
          </p:nvSpPr>
          <p:spPr>
            <a:xfrm>
              <a:off x="2852125" y="3726970"/>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856" name="pl1856"/>
            <p:cNvSpPr/>
            <p:nvPr/>
          </p:nvSpPr>
          <p:spPr>
            <a:xfrm>
              <a:off x="2852125" y="3714360"/>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857" name="pl1857"/>
            <p:cNvSpPr/>
            <p:nvPr/>
          </p:nvSpPr>
          <p:spPr>
            <a:xfrm>
              <a:off x="2852125" y="3670223"/>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1858" name="pl1858"/>
            <p:cNvSpPr/>
            <p:nvPr/>
          </p:nvSpPr>
          <p:spPr>
            <a:xfrm>
              <a:off x="2852125" y="3714360"/>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1859" name="pl1859"/>
            <p:cNvSpPr/>
            <p:nvPr/>
          </p:nvSpPr>
          <p:spPr>
            <a:xfrm>
              <a:off x="2852125" y="3752191"/>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60" name="pl1860"/>
            <p:cNvSpPr/>
            <p:nvPr/>
          </p:nvSpPr>
          <p:spPr>
            <a:xfrm>
              <a:off x="2852125" y="3733276"/>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1861" name="pl1861"/>
            <p:cNvSpPr/>
            <p:nvPr/>
          </p:nvSpPr>
          <p:spPr>
            <a:xfrm>
              <a:off x="2852125" y="3739581"/>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862" name="pl1862"/>
            <p:cNvSpPr/>
            <p:nvPr/>
          </p:nvSpPr>
          <p:spPr>
            <a:xfrm>
              <a:off x="2852125" y="3714360"/>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1863" name="pl1863"/>
            <p:cNvSpPr/>
            <p:nvPr/>
          </p:nvSpPr>
          <p:spPr>
            <a:xfrm>
              <a:off x="2852125" y="376480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64" name="pl1864"/>
            <p:cNvSpPr/>
            <p:nvPr/>
          </p:nvSpPr>
          <p:spPr>
            <a:xfrm>
              <a:off x="2852125" y="375849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65" name="pl1865"/>
            <p:cNvSpPr/>
            <p:nvPr/>
          </p:nvSpPr>
          <p:spPr>
            <a:xfrm>
              <a:off x="2852125" y="3752191"/>
              <a:ext cx="896845" cy="12610"/>
            </a:xfrm>
            <a:custGeom>
              <a:avLst/>
              <a:pathLst>
                <a:path w="896845" h="12610">
                  <a:moveTo>
                    <a:pt x="0" y="12610"/>
                  </a:moveTo>
                  <a:lnTo>
                    <a:pt x="179369" y="12610"/>
                  </a:lnTo>
                  <a:lnTo>
                    <a:pt x="358738" y="1261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66" name="pl1866"/>
            <p:cNvSpPr/>
            <p:nvPr/>
          </p:nvSpPr>
          <p:spPr>
            <a:xfrm>
              <a:off x="2852125" y="377110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67" name="pl1867"/>
            <p:cNvSpPr/>
            <p:nvPr/>
          </p:nvSpPr>
          <p:spPr>
            <a:xfrm>
              <a:off x="2852125" y="3739581"/>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868" name="pl1868"/>
            <p:cNvSpPr/>
            <p:nvPr/>
          </p:nvSpPr>
          <p:spPr>
            <a:xfrm>
              <a:off x="2852125" y="3720665"/>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869" name="pl1869"/>
            <p:cNvSpPr/>
            <p:nvPr/>
          </p:nvSpPr>
          <p:spPr>
            <a:xfrm>
              <a:off x="2852125" y="3764802"/>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870" name="pl1870"/>
            <p:cNvSpPr/>
            <p:nvPr/>
          </p:nvSpPr>
          <p:spPr>
            <a:xfrm>
              <a:off x="2852125" y="3745886"/>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1871" name="pl1871"/>
            <p:cNvSpPr/>
            <p:nvPr/>
          </p:nvSpPr>
          <p:spPr>
            <a:xfrm>
              <a:off x="2852125" y="3739581"/>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1872" name="pl1872"/>
            <p:cNvSpPr/>
            <p:nvPr/>
          </p:nvSpPr>
          <p:spPr>
            <a:xfrm>
              <a:off x="2852125" y="3739581"/>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1873" name="pl1873"/>
            <p:cNvSpPr/>
            <p:nvPr/>
          </p:nvSpPr>
          <p:spPr>
            <a:xfrm>
              <a:off x="2852125" y="3752191"/>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1874" name="pl1874"/>
            <p:cNvSpPr/>
            <p:nvPr/>
          </p:nvSpPr>
          <p:spPr>
            <a:xfrm>
              <a:off x="2852125" y="3733276"/>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875" name="pl1875"/>
            <p:cNvSpPr/>
            <p:nvPr/>
          </p:nvSpPr>
          <p:spPr>
            <a:xfrm>
              <a:off x="2852125" y="377110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76" name="pl1876"/>
            <p:cNvSpPr/>
            <p:nvPr/>
          </p:nvSpPr>
          <p:spPr>
            <a:xfrm>
              <a:off x="2852125" y="3714360"/>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1877" name="pl1877"/>
            <p:cNvSpPr/>
            <p:nvPr/>
          </p:nvSpPr>
          <p:spPr>
            <a:xfrm>
              <a:off x="2852125" y="370174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78" name="pl1878"/>
            <p:cNvSpPr/>
            <p:nvPr/>
          </p:nvSpPr>
          <p:spPr>
            <a:xfrm>
              <a:off x="2852125" y="3745886"/>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1879" name="pl1879"/>
            <p:cNvSpPr/>
            <p:nvPr/>
          </p:nvSpPr>
          <p:spPr>
            <a:xfrm>
              <a:off x="2852125" y="3720665"/>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1880" name="pl1880"/>
            <p:cNvSpPr/>
            <p:nvPr/>
          </p:nvSpPr>
          <p:spPr>
            <a:xfrm>
              <a:off x="2852125" y="3745886"/>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1881" name="pl1881"/>
            <p:cNvSpPr/>
            <p:nvPr/>
          </p:nvSpPr>
          <p:spPr>
            <a:xfrm>
              <a:off x="2852125" y="3752191"/>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1882" name="pl1882"/>
            <p:cNvSpPr/>
            <p:nvPr/>
          </p:nvSpPr>
          <p:spPr>
            <a:xfrm>
              <a:off x="2852125" y="3758497"/>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1883" name="pl1883"/>
            <p:cNvSpPr/>
            <p:nvPr/>
          </p:nvSpPr>
          <p:spPr>
            <a:xfrm>
              <a:off x="2852125" y="3714360"/>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1884" name="pl1884"/>
            <p:cNvSpPr/>
            <p:nvPr/>
          </p:nvSpPr>
          <p:spPr>
            <a:xfrm>
              <a:off x="2852125" y="3682834"/>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1885" name="pl1885"/>
            <p:cNvSpPr/>
            <p:nvPr/>
          </p:nvSpPr>
          <p:spPr>
            <a:xfrm>
              <a:off x="2852125" y="3720665"/>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86" name="pl1886"/>
            <p:cNvSpPr/>
            <p:nvPr/>
          </p:nvSpPr>
          <p:spPr>
            <a:xfrm>
              <a:off x="2852125" y="3764802"/>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87" name="pl1887"/>
            <p:cNvSpPr/>
            <p:nvPr/>
          </p:nvSpPr>
          <p:spPr>
            <a:xfrm>
              <a:off x="2852125" y="3733276"/>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1888" name="pl1888"/>
            <p:cNvSpPr/>
            <p:nvPr/>
          </p:nvSpPr>
          <p:spPr>
            <a:xfrm>
              <a:off x="2852125" y="3764802"/>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889" name="pl1889"/>
            <p:cNvSpPr/>
            <p:nvPr/>
          </p:nvSpPr>
          <p:spPr>
            <a:xfrm>
              <a:off x="2852125" y="3701749"/>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1890" name="pl1890"/>
            <p:cNvSpPr/>
            <p:nvPr/>
          </p:nvSpPr>
          <p:spPr>
            <a:xfrm>
              <a:off x="2852125" y="3771107"/>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91" name="pl1891"/>
            <p:cNvSpPr/>
            <p:nvPr/>
          </p:nvSpPr>
          <p:spPr>
            <a:xfrm>
              <a:off x="2852125" y="3745886"/>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1892" name="pl1892"/>
            <p:cNvSpPr/>
            <p:nvPr/>
          </p:nvSpPr>
          <p:spPr>
            <a:xfrm>
              <a:off x="2852125" y="3739581"/>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1893" name="pl1893"/>
            <p:cNvSpPr/>
            <p:nvPr/>
          </p:nvSpPr>
          <p:spPr>
            <a:xfrm>
              <a:off x="2852125" y="3764802"/>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1894" name="pl1894"/>
            <p:cNvSpPr/>
            <p:nvPr/>
          </p:nvSpPr>
          <p:spPr>
            <a:xfrm>
              <a:off x="2852125" y="3739581"/>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1895" name="pl1895"/>
            <p:cNvSpPr/>
            <p:nvPr/>
          </p:nvSpPr>
          <p:spPr>
            <a:xfrm>
              <a:off x="2852125" y="3752191"/>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1896" name="pl1896"/>
            <p:cNvSpPr/>
            <p:nvPr/>
          </p:nvSpPr>
          <p:spPr>
            <a:xfrm>
              <a:off x="2852125" y="3752191"/>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1897" name="pl1897"/>
            <p:cNvSpPr/>
            <p:nvPr/>
          </p:nvSpPr>
          <p:spPr>
            <a:xfrm>
              <a:off x="2852125" y="3745886"/>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1898" name="pl1898"/>
            <p:cNvSpPr/>
            <p:nvPr/>
          </p:nvSpPr>
          <p:spPr>
            <a:xfrm>
              <a:off x="2852125" y="3758497"/>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1899" name="pl1899"/>
            <p:cNvSpPr/>
            <p:nvPr/>
          </p:nvSpPr>
          <p:spPr>
            <a:xfrm>
              <a:off x="2852125" y="3745886"/>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1900" name="pl1900"/>
            <p:cNvSpPr/>
            <p:nvPr/>
          </p:nvSpPr>
          <p:spPr>
            <a:xfrm>
              <a:off x="2852125" y="3752191"/>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1901" name="pl1901"/>
            <p:cNvSpPr/>
            <p:nvPr/>
          </p:nvSpPr>
          <p:spPr>
            <a:xfrm>
              <a:off x="2852125" y="3714360"/>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1902" name="pl1902"/>
            <p:cNvSpPr/>
            <p:nvPr/>
          </p:nvSpPr>
          <p:spPr>
            <a:xfrm>
              <a:off x="2852125" y="3771107"/>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1903" name="pl1903"/>
            <p:cNvSpPr/>
            <p:nvPr/>
          </p:nvSpPr>
          <p:spPr>
            <a:xfrm>
              <a:off x="2852125" y="3726970"/>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904" name="pl1904"/>
            <p:cNvSpPr/>
            <p:nvPr/>
          </p:nvSpPr>
          <p:spPr>
            <a:xfrm>
              <a:off x="2852125" y="3726970"/>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1905" name="pl1905"/>
            <p:cNvSpPr/>
            <p:nvPr/>
          </p:nvSpPr>
          <p:spPr>
            <a:xfrm>
              <a:off x="2852125" y="3739581"/>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1906" name="pl1906"/>
            <p:cNvSpPr/>
            <p:nvPr/>
          </p:nvSpPr>
          <p:spPr>
            <a:xfrm>
              <a:off x="2852125" y="3745886"/>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1907" name="pl1907"/>
            <p:cNvSpPr/>
            <p:nvPr/>
          </p:nvSpPr>
          <p:spPr>
            <a:xfrm>
              <a:off x="2852125" y="3745886"/>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40651" cap="flat">
              <a:solidFill>
                <a:srgbClr val="000000">
                  <a:alpha val="100000"/>
                </a:srgbClr>
              </a:solidFill>
              <a:prstDash val="solid"/>
              <a:round/>
            </a:ln>
          </p:spPr>
          <p:txBody>
            <a:bodyPr/>
            <a:lstStyle/>
            <a:p/>
          </p:txBody>
        </p:sp>
        <p:sp>
          <p:nvSpPr>
            <p:cNvPr id="1908" name="pl1908"/>
            <p:cNvSpPr/>
            <p:nvPr/>
          </p:nvSpPr>
          <p:spPr>
            <a:xfrm>
              <a:off x="2852125" y="3745886"/>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00BAE0">
                  <a:alpha val="100000"/>
                </a:srgbClr>
              </a:solidFill>
              <a:prstDash val="solid"/>
              <a:round/>
            </a:ln>
          </p:spPr>
          <p:txBody>
            <a:bodyPr/>
            <a:lstStyle/>
            <a:p/>
          </p:txBody>
        </p:sp>
        <p:sp>
          <p:nvSpPr>
            <p:cNvPr id="1909" name="pl1909"/>
            <p:cNvSpPr/>
            <p:nvPr/>
          </p:nvSpPr>
          <p:spPr>
            <a:xfrm>
              <a:off x="2807283" y="3771107"/>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910" name="tx1910"/>
            <p:cNvSpPr/>
            <p:nvPr/>
          </p:nvSpPr>
          <p:spPr>
            <a:xfrm>
              <a:off x="3001350" y="3582929"/>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911" name="tx1911"/>
            <p:cNvSpPr/>
            <p:nvPr/>
          </p:nvSpPr>
          <p:spPr>
            <a:xfrm>
              <a:off x="3180719" y="360152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912" name="tx1912"/>
            <p:cNvSpPr/>
            <p:nvPr/>
          </p:nvSpPr>
          <p:spPr>
            <a:xfrm>
              <a:off x="3360088" y="360152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913" name="tx1913"/>
            <p:cNvSpPr/>
            <p:nvPr/>
          </p:nvSpPr>
          <p:spPr>
            <a:xfrm>
              <a:off x="3539457" y="360152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914" name="tx1914"/>
            <p:cNvSpPr/>
            <p:nvPr/>
          </p:nvSpPr>
          <p:spPr>
            <a:xfrm>
              <a:off x="3718826" y="360152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915" name="tx1915"/>
            <p:cNvSpPr/>
            <p:nvPr/>
          </p:nvSpPr>
          <p:spPr>
            <a:xfrm>
              <a:off x="2821980" y="36065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916" name="rc1916"/>
            <p:cNvSpPr/>
            <p:nvPr/>
          </p:nvSpPr>
          <p:spPr>
            <a:xfrm>
              <a:off x="2807283" y="4135320"/>
              <a:ext cx="986530" cy="367596"/>
            </a:xfrm>
            <a:prstGeom prst="rect">
              <a:avLst/>
            </a:prstGeom>
            <a:solidFill>
              <a:srgbClr val="EBEBEB">
                <a:alpha val="100000"/>
              </a:srgbClr>
            </a:solidFill>
          </p:spPr>
          <p:txBody>
            <a:bodyPr/>
            <a:lstStyle/>
            <a:p/>
          </p:txBody>
        </p:sp>
        <p:sp>
          <p:nvSpPr>
            <p:cNvPr id="1917" name="pl1917"/>
            <p:cNvSpPr/>
            <p:nvPr/>
          </p:nvSpPr>
          <p:spPr>
            <a:xfrm>
              <a:off x="2807283" y="450197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918" name="pl1918"/>
            <p:cNvSpPr/>
            <p:nvPr/>
          </p:nvSpPr>
          <p:spPr>
            <a:xfrm>
              <a:off x="2807283" y="434434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919" name="pl1919"/>
            <p:cNvSpPr/>
            <p:nvPr/>
          </p:nvSpPr>
          <p:spPr>
            <a:xfrm>
              <a:off x="2807283" y="418670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920" name="pl1920"/>
            <p:cNvSpPr/>
            <p:nvPr/>
          </p:nvSpPr>
          <p:spPr>
            <a:xfrm>
              <a:off x="2941810"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21" name="pl1921"/>
            <p:cNvSpPr/>
            <p:nvPr/>
          </p:nvSpPr>
          <p:spPr>
            <a:xfrm>
              <a:off x="3121179"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22" name="pl1922"/>
            <p:cNvSpPr/>
            <p:nvPr/>
          </p:nvSpPr>
          <p:spPr>
            <a:xfrm>
              <a:off x="3300548"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23" name="pl1923"/>
            <p:cNvSpPr/>
            <p:nvPr/>
          </p:nvSpPr>
          <p:spPr>
            <a:xfrm>
              <a:off x="3479917"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24" name="pl1924"/>
            <p:cNvSpPr/>
            <p:nvPr/>
          </p:nvSpPr>
          <p:spPr>
            <a:xfrm>
              <a:off x="3659287"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25" name="pl1925"/>
            <p:cNvSpPr/>
            <p:nvPr/>
          </p:nvSpPr>
          <p:spPr>
            <a:xfrm>
              <a:off x="2807283" y="442315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926" name="pl1926"/>
            <p:cNvSpPr/>
            <p:nvPr/>
          </p:nvSpPr>
          <p:spPr>
            <a:xfrm>
              <a:off x="2807283" y="426552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927" name="pl1927"/>
            <p:cNvSpPr/>
            <p:nvPr/>
          </p:nvSpPr>
          <p:spPr>
            <a:xfrm>
              <a:off x="2852125"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928" name="pl1928"/>
            <p:cNvSpPr/>
            <p:nvPr/>
          </p:nvSpPr>
          <p:spPr>
            <a:xfrm>
              <a:off x="3031494"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929" name="pl1929"/>
            <p:cNvSpPr/>
            <p:nvPr/>
          </p:nvSpPr>
          <p:spPr>
            <a:xfrm>
              <a:off x="3210864"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930" name="pl1930"/>
            <p:cNvSpPr/>
            <p:nvPr/>
          </p:nvSpPr>
          <p:spPr>
            <a:xfrm>
              <a:off x="3390233"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931" name="pl1931"/>
            <p:cNvSpPr/>
            <p:nvPr/>
          </p:nvSpPr>
          <p:spPr>
            <a:xfrm>
              <a:off x="3569602"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932" name="pl1932"/>
            <p:cNvSpPr/>
            <p:nvPr/>
          </p:nvSpPr>
          <p:spPr>
            <a:xfrm>
              <a:off x="3748971"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933" name="pl1933"/>
            <p:cNvSpPr/>
            <p:nvPr/>
          </p:nvSpPr>
          <p:spPr>
            <a:xfrm>
              <a:off x="2852125" y="4397934"/>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1934" name="pl1934"/>
            <p:cNvSpPr/>
            <p:nvPr/>
          </p:nvSpPr>
          <p:spPr>
            <a:xfrm>
              <a:off x="2852125" y="4416850"/>
              <a:ext cx="896845" cy="6305"/>
            </a:xfrm>
            <a:custGeom>
              <a:avLst/>
              <a:pathLst>
                <a:path w="896845" h="6305">
                  <a:moveTo>
                    <a:pt x="0" y="6305"/>
                  </a:moveTo>
                  <a:lnTo>
                    <a:pt x="179369" y="6305"/>
                  </a:lnTo>
                  <a:lnTo>
                    <a:pt x="358738" y="6305"/>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1935" name="pl1935"/>
            <p:cNvSpPr/>
            <p:nvPr/>
          </p:nvSpPr>
          <p:spPr>
            <a:xfrm>
              <a:off x="2852125" y="4416850"/>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1936" name="pl1936"/>
            <p:cNvSpPr/>
            <p:nvPr/>
          </p:nvSpPr>
          <p:spPr>
            <a:xfrm>
              <a:off x="2852125" y="4366408"/>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1937" name="pl1937"/>
            <p:cNvSpPr/>
            <p:nvPr/>
          </p:nvSpPr>
          <p:spPr>
            <a:xfrm>
              <a:off x="2852125" y="4379019"/>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1938" name="pl1938"/>
            <p:cNvSpPr/>
            <p:nvPr/>
          </p:nvSpPr>
          <p:spPr>
            <a:xfrm>
              <a:off x="2852125" y="4423155"/>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1939" name="pl1939"/>
            <p:cNvSpPr/>
            <p:nvPr/>
          </p:nvSpPr>
          <p:spPr>
            <a:xfrm>
              <a:off x="2852125" y="4309661"/>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1940" name="pl1940"/>
            <p:cNvSpPr/>
            <p:nvPr/>
          </p:nvSpPr>
          <p:spPr>
            <a:xfrm>
              <a:off x="2852125" y="4423155"/>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1941" name="pl1941"/>
            <p:cNvSpPr/>
            <p:nvPr/>
          </p:nvSpPr>
          <p:spPr>
            <a:xfrm>
              <a:off x="2852125" y="4353797"/>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1942" name="pl1942"/>
            <p:cNvSpPr/>
            <p:nvPr/>
          </p:nvSpPr>
          <p:spPr>
            <a:xfrm>
              <a:off x="2852125" y="4404240"/>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1943" name="pl1943"/>
            <p:cNvSpPr/>
            <p:nvPr/>
          </p:nvSpPr>
          <p:spPr>
            <a:xfrm>
              <a:off x="2852125" y="4410545"/>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1944" name="pl1944"/>
            <p:cNvSpPr/>
            <p:nvPr/>
          </p:nvSpPr>
          <p:spPr>
            <a:xfrm>
              <a:off x="2852125" y="4385324"/>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1945" name="pl1945"/>
            <p:cNvSpPr/>
            <p:nvPr/>
          </p:nvSpPr>
          <p:spPr>
            <a:xfrm>
              <a:off x="2852125" y="4397934"/>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946" name="pl1946"/>
            <p:cNvSpPr/>
            <p:nvPr/>
          </p:nvSpPr>
          <p:spPr>
            <a:xfrm>
              <a:off x="2852125" y="4379019"/>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947" name="pl1947"/>
            <p:cNvSpPr/>
            <p:nvPr/>
          </p:nvSpPr>
          <p:spPr>
            <a:xfrm>
              <a:off x="2852125" y="4366408"/>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948" name="pl1948"/>
            <p:cNvSpPr/>
            <p:nvPr/>
          </p:nvSpPr>
          <p:spPr>
            <a:xfrm>
              <a:off x="2852125" y="4322271"/>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1949" name="pl1949"/>
            <p:cNvSpPr/>
            <p:nvPr/>
          </p:nvSpPr>
          <p:spPr>
            <a:xfrm>
              <a:off x="2852125" y="4366408"/>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1950" name="pl1950"/>
            <p:cNvSpPr/>
            <p:nvPr/>
          </p:nvSpPr>
          <p:spPr>
            <a:xfrm>
              <a:off x="2852125" y="4404240"/>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51" name="pl1951"/>
            <p:cNvSpPr/>
            <p:nvPr/>
          </p:nvSpPr>
          <p:spPr>
            <a:xfrm>
              <a:off x="2852125" y="4385324"/>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1952" name="pl1952"/>
            <p:cNvSpPr/>
            <p:nvPr/>
          </p:nvSpPr>
          <p:spPr>
            <a:xfrm>
              <a:off x="2852125" y="4391629"/>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953" name="pl1953"/>
            <p:cNvSpPr/>
            <p:nvPr/>
          </p:nvSpPr>
          <p:spPr>
            <a:xfrm>
              <a:off x="2852125" y="4366408"/>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1954" name="pl1954"/>
            <p:cNvSpPr/>
            <p:nvPr/>
          </p:nvSpPr>
          <p:spPr>
            <a:xfrm>
              <a:off x="2852125" y="441685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55" name="pl1955"/>
            <p:cNvSpPr/>
            <p:nvPr/>
          </p:nvSpPr>
          <p:spPr>
            <a:xfrm>
              <a:off x="2852125" y="441054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56" name="pl1956"/>
            <p:cNvSpPr/>
            <p:nvPr/>
          </p:nvSpPr>
          <p:spPr>
            <a:xfrm>
              <a:off x="2852125" y="4404240"/>
              <a:ext cx="896845" cy="12610"/>
            </a:xfrm>
            <a:custGeom>
              <a:avLst/>
              <a:pathLst>
                <a:path w="896845" h="12610">
                  <a:moveTo>
                    <a:pt x="0" y="12610"/>
                  </a:moveTo>
                  <a:lnTo>
                    <a:pt x="179369" y="12610"/>
                  </a:lnTo>
                  <a:lnTo>
                    <a:pt x="358738" y="1261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57" name="pl1957"/>
            <p:cNvSpPr/>
            <p:nvPr/>
          </p:nvSpPr>
          <p:spPr>
            <a:xfrm>
              <a:off x="2852125" y="442315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58" name="pl1958"/>
            <p:cNvSpPr/>
            <p:nvPr/>
          </p:nvSpPr>
          <p:spPr>
            <a:xfrm>
              <a:off x="2852125" y="4391629"/>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959" name="pl1959"/>
            <p:cNvSpPr/>
            <p:nvPr/>
          </p:nvSpPr>
          <p:spPr>
            <a:xfrm>
              <a:off x="2852125" y="4372713"/>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960" name="pl1960"/>
            <p:cNvSpPr/>
            <p:nvPr/>
          </p:nvSpPr>
          <p:spPr>
            <a:xfrm>
              <a:off x="2852125" y="4416850"/>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961" name="pl1961"/>
            <p:cNvSpPr/>
            <p:nvPr/>
          </p:nvSpPr>
          <p:spPr>
            <a:xfrm>
              <a:off x="2852125" y="4397934"/>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1962" name="pl1962"/>
            <p:cNvSpPr/>
            <p:nvPr/>
          </p:nvSpPr>
          <p:spPr>
            <a:xfrm>
              <a:off x="2852125" y="4391629"/>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1963" name="pl1963"/>
            <p:cNvSpPr/>
            <p:nvPr/>
          </p:nvSpPr>
          <p:spPr>
            <a:xfrm>
              <a:off x="2852125" y="4391629"/>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1964" name="pl1964"/>
            <p:cNvSpPr/>
            <p:nvPr/>
          </p:nvSpPr>
          <p:spPr>
            <a:xfrm>
              <a:off x="2852125" y="4404240"/>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1965" name="pl1965"/>
            <p:cNvSpPr/>
            <p:nvPr/>
          </p:nvSpPr>
          <p:spPr>
            <a:xfrm>
              <a:off x="2852125" y="4385324"/>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966" name="pl1966"/>
            <p:cNvSpPr/>
            <p:nvPr/>
          </p:nvSpPr>
          <p:spPr>
            <a:xfrm>
              <a:off x="2852125" y="442315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67" name="pl1967"/>
            <p:cNvSpPr/>
            <p:nvPr/>
          </p:nvSpPr>
          <p:spPr>
            <a:xfrm>
              <a:off x="2852125" y="4366408"/>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1968" name="pl1968"/>
            <p:cNvSpPr/>
            <p:nvPr/>
          </p:nvSpPr>
          <p:spPr>
            <a:xfrm>
              <a:off x="2852125" y="435379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69" name="pl1969"/>
            <p:cNvSpPr/>
            <p:nvPr/>
          </p:nvSpPr>
          <p:spPr>
            <a:xfrm>
              <a:off x="2852125" y="4397934"/>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1970" name="pl1970"/>
            <p:cNvSpPr/>
            <p:nvPr/>
          </p:nvSpPr>
          <p:spPr>
            <a:xfrm>
              <a:off x="2852125" y="4372713"/>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1971" name="pl1971"/>
            <p:cNvSpPr/>
            <p:nvPr/>
          </p:nvSpPr>
          <p:spPr>
            <a:xfrm>
              <a:off x="2852125" y="4397934"/>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1972" name="pl1972"/>
            <p:cNvSpPr/>
            <p:nvPr/>
          </p:nvSpPr>
          <p:spPr>
            <a:xfrm>
              <a:off x="2852125" y="4404240"/>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1973" name="pl1973"/>
            <p:cNvSpPr/>
            <p:nvPr/>
          </p:nvSpPr>
          <p:spPr>
            <a:xfrm>
              <a:off x="2852125" y="4410545"/>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1974" name="pl1974"/>
            <p:cNvSpPr/>
            <p:nvPr/>
          </p:nvSpPr>
          <p:spPr>
            <a:xfrm>
              <a:off x="2852125" y="4366408"/>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1975" name="pl1975"/>
            <p:cNvSpPr/>
            <p:nvPr/>
          </p:nvSpPr>
          <p:spPr>
            <a:xfrm>
              <a:off x="2852125" y="4334882"/>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1976" name="pl1976"/>
            <p:cNvSpPr/>
            <p:nvPr/>
          </p:nvSpPr>
          <p:spPr>
            <a:xfrm>
              <a:off x="2852125" y="4372713"/>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77" name="pl1977"/>
            <p:cNvSpPr/>
            <p:nvPr/>
          </p:nvSpPr>
          <p:spPr>
            <a:xfrm>
              <a:off x="2852125" y="4416850"/>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78" name="pl1978"/>
            <p:cNvSpPr/>
            <p:nvPr/>
          </p:nvSpPr>
          <p:spPr>
            <a:xfrm>
              <a:off x="2852125" y="4385324"/>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1979" name="pl1979"/>
            <p:cNvSpPr/>
            <p:nvPr/>
          </p:nvSpPr>
          <p:spPr>
            <a:xfrm>
              <a:off x="2852125" y="4416850"/>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980" name="pl1980"/>
            <p:cNvSpPr/>
            <p:nvPr/>
          </p:nvSpPr>
          <p:spPr>
            <a:xfrm>
              <a:off x="2852125" y="4353797"/>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1981" name="pl1981"/>
            <p:cNvSpPr/>
            <p:nvPr/>
          </p:nvSpPr>
          <p:spPr>
            <a:xfrm>
              <a:off x="2852125" y="4423155"/>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82" name="pl1982"/>
            <p:cNvSpPr/>
            <p:nvPr/>
          </p:nvSpPr>
          <p:spPr>
            <a:xfrm>
              <a:off x="2852125" y="4397934"/>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1983" name="pl1983"/>
            <p:cNvSpPr/>
            <p:nvPr/>
          </p:nvSpPr>
          <p:spPr>
            <a:xfrm>
              <a:off x="2852125" y="4391629"/>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1984" name="pl1984"/>
            <p:cNvSpPr/>
            <p:nvPr/>
          </p:nvSpPr>
          <p:spPr>
            <a:xfrm>
              <a:off x="2852125" y="4416850"/>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1985" name="pl1985"/>
            <p:cNvSpPr/>
            <p:nvPr/>
          </p:nvSpPr>
          <p:spPr>
            <a:xfrm>
              <a:off x="2852125" y="4391629"/>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1986" name="pl1986"/>
            <p:cNvSpPr/>
            <p:nvPr/>
          </p:nvSpPr>
          <p:spPr>
            <a:xfrm>
              <a:off x="2852125" y="4404240"/>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1987" name="pl1987"/>
            <p:cNvSpPr/>
            <p:nvPr/>
          </p:nvSpPr>
          <p:spPr>
            <a:xfrm>
              <a:off x="2852125" y="4404240"/>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1988" name="pl1988"/>
            <p:cNvSpPr/>
            <p:nvPr/>
          </p:nvSpPr>
          <p:spPr>
            <a:xfrm>
              <a:off x="2852125" y="4397934"/>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1989" name="pl1989"/>
            <p:cNvSpPr/>
            <p:nvPr/>
          </p:nvSpPr>
          <p:spPr>
            <a:xfrm>
              <a:off x="2852125" y="4410545"/>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1990" name="pl1990"/>
            <p:cNvSpPr/>
            <p:nvPr/>
          </p:nvSpPr>
          <p:spPr>
            <a:xfrm>
              <a:off x="2852125" y="4397934"/>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1991" name="pl1991"/>
            <p:cNvSpPr/>
            <p:nvPr/>
          </p:nvSpPr>
          <p:spPr>
            <a:xfrm>
              <a:off x="2852125" y="4404240"/>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1992" name="pl1992"/>
            <p:cNvSpPr/>
            <p:nvPr/>
          </p:nvSpPr>
          <p:spPr>
            <a:xfrm>
              <a:off x="2852125" y="4366408"/>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1993" name="pl1993"/>
            <p:cNvSpPr/>
            <p:nvPr/>
          </p:nvSpPr>
          <p:spPr>
            <a:xfrm>
              <a:off x="2852125" y="4423155"/>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1994" name="pl1994"/>
            <p:cNvSpPr/>
            <p:nvPr/>
          </p:nvSpPr>
          <p:spPr>
            <a:xfrm>
              <a:off x="2852125" y="4379019"/>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995" name="pl1995"/>
            <p:cNvSpPr/>
            <p:nvPr/>
          </p:nvSpPr>
          <p:spPr>
            <a:xfrm>
              <a:off x="2852125" y="4379019"/>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1996" name="pl1996"/>
            <p:cNvSpPr/>
            <p:nvPr/>
          </p:nvSpPr>
          <p:spPr>
            <a:xfrm>
              <a:off x="2852125" y="4391629"/>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1997" name="pl1997"/>
            <p:cNvSpPr/>
            <p:nvPr/>
          </p:nvSpPr>
          <p:spPr>
            <a:xfrm>
              <a:off x="2852125" y="4397934"/>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1998" name="pl1998"/>
            <p:cNvSpPr/>
            <p:nvPr/>
          </p:nvSpPr>
          <p:spPr>
            <a:xfrm>
              <a:off x="2852125" y="4416850"/>
              <a:ext cx="896845" cy="6305"/>
            </a:xfrm>
            <a:custGeom>
              <a:avLst/>
              <a:pathLst>
                <a:path w="896845" h="6305">
                  <a:moveTo>
                    <a:pt x="0" y="6305"/>
                  </a:moveTo>
                  <a:lnTo>
                    <a:pt x="179369" y="6305"/>
                  </a:lnTo>
                  <a:lnTo>
                    <a:pt x="358738" y="6305"/>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1999" name="pl1999"/>
            <p:cNvSpPr/>
            <p:nvPr/>
          </p:nvSpPr>
          <p:spPr>
            <a:xfrm>
              <a:off x="2852125" y="4416850"/>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7498FF">
                  <a:alpha val="100000"/>
                </a:srgbClr>
              </a:solidFill>
              <a:prstDash val="solid"/>
              <a:round/>
            </a:ln>
          </p:spPr>
          <p:txBody>
            <a:bodyPr/>
            <a:lstStyle/>
            <a:p/>
          </p:txBody>
        </p:sp>
        <p:sp>
          <p:nvSpPr>
            <p:cNvPr id="2000" name="pl2000"/>
            <p:cNvSpPr/>
            <p:nvPr/>
          </p:nvSpPr>
          <p:spPr>
            <a:xfrm>
              <a:off x="2807283" y="4423155"/>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001" name="tx2001"/>
            <p:cNvSpPr/>
            <p:nvPr/>
          </p:nvSpPr>
          <p:spPr>
            <a:xfrm>
              <a:off x="2821980" y="42585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002" name="tx2002"/>
            <p:cNvSpPr/>
            <p:nvPr/>
          </p:nvSpPr>
          <p:spPr>
            <a:xfrm>
              <a:off x="3001350" y="42585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003" name="tx2003"/>
            <p:cNvSpPr/>
            <p:nvPr/>
          </p:nvSpPr>
          <p:spPr>
            <a:xfrm>
              <a:off x="3180719" y="42585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004" name="tx2004"/>
            <p:cNvSpPr/>
            <p:nvPr/>
          </p:nvSpPr>
          <p:spPr>
            <a:xfrm>
              <a:off x="3360088" y="425357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005" name="tx2005"/>
            <p:cNvSpPr/>
            <p:nvPr/>
          </p:nvSpPr>
          <p:spPr>
            <a:xfrm>
              <a:off x="3539457" y="425357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006" name="tx2006"/>
            <p:cNvSpPr/>
            <p:nvPr/>
          </p:nvSpPr>
          <p:spPr>
            <a:xfrm>
              <a:off x="3718826" y="425357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007" name="rc2007"/>
            <p:cNvSpPr/>
            <p:nvPr/>
          </p:nvSpPr>
          <p:spPr>
            <a:xfrm>
              <a:off x="2807283" y="4787368"/>
              <a:ext cx="986530" cy="367596"/>
            </a:xfrm>
            <a:prstGeom prst="rect">
              <a:avLst/>
            </a:prstGeom>
            <a:solidFill>
              <a:srgbClr val="EBEBEB">
                <a:alpha val="100000"/>
              </a:srgbClr>
            </a:solidFill>
          </p:spPr>
          <p:txBody>
            <a:bodyPr/>
            <a:lstStyle/>
            <a:p/>
          </p:txBody>
        </p:sp>
        <p:sp>
          <p:nvSpPr>
            <p:cNvPr id="2008" name="pl2008"/>
            <p:cNvSpPr/>
            <p:nvPr/>
          </p:nvSpPr>
          <p:spPr>
            <a:xfrm>
              <a:off x="2807283" y="515401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009" name="pl2009"/>
            <p:cNvSpPr/>
            <p:nvPr/>
          </p:nvSpPr>
          <p:spPr>
            <a:xfrm>
              <a:off x="2807283" y="499638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010" name="pl2010"/>
            <p:cNvSpPr/>
            <p:nvPr/>
          </p:nvSpPr>
          <p:spPr>
            <a:xfrm>
              <a:off x="2807283" y="483875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011" name="pl2011"/>
            <p:cNvSpPr/>
            <p:nvPr/>
          </p:nvSpPr>
          <p:spPr>
            <a:xfrm>
              <a:off x="2941810"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012" name="pl2012"/>
            <p:cNvSpPr/>
            <p:nvPr/>
          </p:nvSpPr>
          <p:spPr>
            <a:xfrm>
              <a:off x="3121179"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013" name="pl2013"/>
            <p:cNvSpPr/>
            <p:nvPr/>
          </p:nvSpPr>
          <p:spPr>
            <a:xfrm>
              <a:off x="3300548"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014" name="pl2014"/>
            <p:cNvSpPr/>
            <p:nvPr/>
          </p:nvSpPr>
          <p:spPr>
            <a:xfrm>
              <a:off x="3479917"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015" name="pl2015"/>
            <p:cNvSpPr/>
            <p:nvPr/>
          </p:nvSpPr>
          <p:spPr>
            <a:xfrm>
              <a:off x="3659287"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016" name="pl2016"/>
            <p:cNvSpPr/>
            <p:nvPr/>
          </p:nvSpPr>
          <p:spPr>
            <a:xfrm>
              <a:off x="2807283" y="507520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017" name="pl2017"/>
            <p:cNvSpPr/>
            <p:nvPr/>
          </p:nvSpPr>
          <p:spPr>
            <a:xfrm>
              <a:off x="2807283" y="491757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018" name="pl2018"/>
            <p:cNvSpPr/>
            <p:nvPr/>
          </p:nvSpPr>
          <p:spPr>
            <a:xfrm>
              <a:off x="2852125"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19" name="pl2019"/>
            <p:cNvSpPr/>
            <p:nvPr/>
          </p:nvSpPr>
          <p:spPr>
            <a:xfrm>
              <a:off x="3031494"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20" name="pl2020"/>
            <p:cNvSpPr/>
            <p:nvPr/>
          </p:nvSpPr>
          <p:spPr>
            <a:xfrm>
              <a:off x="3210864"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21" name="pl2021"/>
            <p:cNvSpPr/>
            <p:nvPr/>
          </p:nvSpPr>
          <p:spPr>
            <a:xfrm>
              <a:off x="3390233"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22" name="pl2022"/>
            <p:cNvSpPr/>
            <p:nvPr/>
          </p:nvSpPr>
          <p:spPr>
            <a:xfrm>
              <a:off x="3569602"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23" name="pl2023"/>
            <p:cNvSpPr/>
            <p:nvPr/>
          </p:nvSpPr>
          <p:spPr>
            <a:xfrm>
              <a:off x="3748971"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24" name="pl2024"/>
            <p:cNvSpPr/>
            <p:nvPr/>
          </p:nvSpPr>
          <p:spPr>
            <a:xfrm>
              <a:off x="2852125" y="5049982"/>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2025" name="pl2025"/>
            <p:cNvSpPr/>
            <p:nvPr/>
          </p:nvSpPr>
          <p:spPr>
            <a:xfrm>
              <a:off x="2852125" y="5043677"/>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40651" cap="flat">
              <a:solidFill>
                <a:srgbClr val="BEBEBE">
                  <a:alpha val="69803"/>
                </a:srgbClr>
              </a:solidFill>
              <a:prstDash val="solid"/>
              <a:round/>
            </a:ln>
          </p:spPr>
          <p:txBody>
            <a:bodyPr/>
            <a:lstStyle/>
            <a:p/>
          </p:txBody>
        </p:sp>
        <p:sp>
          <p:nvSpPr>
            <p:cNvPr id="2026" name="pl2026"/>
            <p:cNvSpPr/>
            <p:nvPr/>
          </p:nvSpPr>
          <p:spPr>
            <a:xfrm>
              <a:off x="2852125" y="5068898"/>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2027" name="pl2027"/>
            <p:cNvSpPr/>
            <p:nvPr/>
          </p:nvSpPr>
          <p:spPr>
            <a:xfrm>
              <a:off x="2852125" y="5018456"/>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2028" name="pl2028"/>
            <p:cNvSpPr/>
            <p:nvPr/>
          </p:nvSpPr>
          <p:spPr>
            <a:xfrm>
              <a:off x="2852125" y="5031067"/>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2029" name="pl2029"/>
            <p:cNvSpPr/>
            <p:nvPr/>
          </p:nvSpPr>
          <p:spPr>
            <a:xfrm>
              <a:off x="2852125" y="5075203"/>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2030" name="pl2030"/>
            <p:cNvSpPr/>
            <p:nvPr/>
          </p:nvSpPr>
          <p:spPr>
            <a:xfrm>
              <a:off x="2852125" y="4961709"/>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2031" name="pl2031"/>
            <p:cNvSpPr/>
            <p:nvPr/>
          </p:nvSpPr>
          <p:spPr>
            <a:xfrm>
              <a:off x="2852125" y="5075203"/>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2032" name="pl2032"/>
            <p:cNvSpPr/>
            <p:nvPr/>
          </p:nvSpPr>
          <p:spPr>
            <a:xfrm>
              <a:off x="2852125" y="5005846"/>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2033" name="pl2033"/>
            <p:cNvSpPr/>
            <p:nvPr/>
          </p:nvSpPr>
          <p:spPr>
            <a:xfrm>
              <a:off x="2852125" y="5056288"/>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2034" name="pl2034"/>
            <p:cNvSpPr/>
            <p:nvPr/>
          </p:nvSpPr>
          <p:spPr>
            <a:xfrm>
              <a:off x="2852125" y="5062593"/>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2035" name="pl2035"/>
            <p:cNvSpPr/>
            <p:nvPr/>
          </p:nvSpPr>
          <p:spPr>
            <a:xfrm>
              <a:off x="2852125" y="5037372"/>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2036" name="pl2036"/>
            <p:cNvSpPr/>
            <p:nvPr/>
          </p:nvSpPr>
          <p:spPr>
            <a:xfrm>
              <a:off x="2852125" y="5049982"/>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037" name="pl2037"/>
            <p:cNvSpPr/>
            <p:nvPr/>
          </p:nvSpPr>
          <p:spPr>
            <a:xfrm>
              <a:off x="2852125" y="5031067"/>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038" name="pl2038"/>
            <p:cNvSpPr/>
            <p:nvPr/>
          </p:nvSpPr>
          <p:spPr>
            <a:xfrm>
              <a:off x="2852125" y="5018456"/>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039" name="pl2039"/>
            <p:cNvSpPr/>
            <p:nvPr/>
          </p:nvSpPr>
          <p:spPr>
            <a:xfrm>
              <a:off x="2852125" y="4974319"/>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2040" name="pl2040"/>
            <p:cNvSpPr/>
            <p:nvPr/>
          </p:nvSpPr>
          <p:spPr>
            <a:xfrm>
              <a:off x="2852125" y="5018456"/>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2041" name="pl2041"/>
            <p:cNvSpPr/>
            <p:nvPr/>
          </p:nvSpPr>
          <p:spPr>
            <a:xfrm>
              <a:off x="2852125" y="5056288"/>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42" name="pl2042"/>
            <p:cNvSpPr/>
            <p:nvPr/>
          </p:nvSpPr>
          <p:spPr>
            <a:xfrm>
              <a:off x="2852125" y="5037372"/>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2043" name="pl2043"/>
            <p:cNvSpPr/>
            <p:nvPr/>
          </p:nvSpPr>
          <p:spPr>
            <a:xfrm>
              <a:off x="2852125" y="5043677"/>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044" name="pl2044"/>
            <p:cNvSpPr/>
            <p:nvPr/>
          </p:nvSpPr>
          <p:spPr>
            <a:xfrm>
              <a:off x="2852125" y="5018456"/>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2045" name="pl2045"/>
            <p:cNvSpPr/>
            <p:nvPr/>
          </p:nvSpPr>
          <p:spPr>
            <a:xfrm>
              <a:off x="2852125" y="506889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46" name="pl2046"/>
            <p:cNvSpPr/>
            <p:nvPr/>
          </p:nvSpPr>
          <p:spPr>
            <a:xfrm>
              <a:off x="2852125" y="506259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47" name="pl2047"/>
            <p:cNvSpPr/>
            <p:nvPr/>
          </p:nvSpPr>
          <p:spPr>
            <a:xfrm>
              <a:off x="2852125" y="5056288"/>
              <a:ext cx="896845" cy="12610"/>
            </a:xfrm>
            <a:custGeom>
              <a:avLst/>
              <a:pathLst>
                <a:path w="896845" h="12610">
                  <a:moveTo>
                    <a:pt x="0" y="12610"/>
                  </a:moveTo>
                  <a:lnTo>
                    <a:pt x="179369" y="12610"/>
                  </a:lnTo>
                  <a:lnTo>
                    <a:pt x="358738" y="1261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48" name="pl2048"/>
            <p:cNvSpPr/>
            <p:nvPr/>
          </p:nvSpPr>
          <p:spPr>
            <a:xfrm>
              <a:off x="2852125" y="507520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49" name="pl2049"/>
            <p:cNvSpPr/>
            <p:nvPr/>
          </p:nvSpPr>
          <p:spPr>
            <a:xfrm>
              <a:off x="2852125" y="5043677"/>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050" name="pl2050"/>
            <p:cNvSpPr/>
            <p:nvPr/>
          </p:nvSpPr>
          <p:spPr>
            <a:xfrm>
              <a:off x="2852125" y="5024761"/>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051" name="pl2051"/>
            <p:cNvSpPr/>
            <p:nvPr/>
          </p:nvSpPr>
          <p:spPr>
            <a:xfrm>
              <a:off x="2852125" y="5068898"/>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052" name="pl2052"/>
            <p:cNvSpPr/>
            <p:nvPr/>
          </p:nvSpPr>
          <p:spPr>
            <a:xfrm>
              <a:off x="2852125" y="5049982"/>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2053" name="pl2053"/>
            <p:cNvSpPr/>
            <p:nvPr/>
          </p:nvSpPr>
          <p:spPr>
            <a:xfrm>
              <a:off x="2852125" y="5043677"/>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2054" name="pl2054"/>
            <p:cNvSpPr/>
            <p:nvPr/>
          </p:nvSpPr>
          <p:spPr>
            <a:xfrm>
              <a:off x="2852125" y="5043677"/>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2055" name="pl2055"/>
            <p:cNvSpPr/>
            <p:nvPr/>
          </p:nvSpPr>
          <p:spPr>
            <a:xfrm>
              <a:off x="2852125" y="5056288"/>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2056" name="pl2056"/>
            <p:cNvSpPr/>
            <p:nvPr/>
          </p:nvSpPr>
          <p:spPr>
            <a:xfrm>
              <a:off x="2852125" y="5037372"/>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057" name="pl2057"/>
            <p:cNvSpPr/>
            <p:nvPr/>
          </p:nvSpPr>
          <p:spPr>
            <a:xfrm>
              <a:off x="2852125" y="507520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58" name="pl2058"/>
            <p:cNvSpPr/>
            <p:nvPr/>
          </p:nvSpPr>
          <p:spPr>
            <a:xfrm>
              <a:off x="2852125" y="5018456"/>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2059" name="pl2059"/>
            <p:cNvSpPr/>
            <p:nvPr/>
          </p:nvSpPr>
          <p:spPr>
            <a:xfrm>
              <a:off x="2852125" y="500584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60" name="pl2060"/>
            <p:cNvSpPr/>
            <p:nvPr/>
          </p:nvSpPr>
          <p:spPr>
            <a:xfrm>
              <a:off x="2852125" y="5049982"/>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2061" name="pl2061"/>
            <p:cNvSpPr/>
            <p:nvPr/>
          </p:nvSpPr>
          <p:spPr>
            <a:xfrm>
              <a:off x="2852125" y="5024761"/>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2062" name="pl2062"/>
            <p:cNvSpPr/>
            <p:nvPr/>
          </p:nvSpPr>
          <p:spPr>
            <a:xfrm>
              <a:off x="2852125" y="5049982"/>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2063" name="pl2063"/>
            <p:cNvSpPr/>
            <p:nvPr/>
          </p:nvSpPr>
          <p:spPr>
            <a:xfrm>
              <a:off x="2852125" y="5056288"/>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2064" name="pl2064"/>
            <p:cNvSpPr/>
            <p:nvPr/>
          </p:nvSpPr>
          <p:spPr>
            <a:xfrm>
              <a:off x="2852125" y="5062593"/>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2065" name="pl2065"/>
            <p:cNvSpPr/>
            <p:nvPr/>
          </p:nvSpPr>
          <p:spPr>
            <a:xfrm>
              <a:off x="2852125" y="5018456"/>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2066" name="pl2066"/>
            <p:cNvSpPr/>
            <p:nvPr/>
          </p:nvSpPr>
          <p:spPr>
            <a:xfrm>
              <a:off x="2852125" y="4986930"/>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2067" name="pl2067"/>
            <p:cNvSpPr/>
            <p:nvPr/>
          </p:nvSpPr>
          <p:spPr>
            <a:xfrm>
              <a:off x="2852125" y="5024761"/>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68" name="pl2068"/>
            <p:cNvSpPr/>
            <p:nvPr/>
          </p:nvSpPr>
          <p:spPr>
            <a:xfrm>
              <a:off x="2852125" y="5068898"/>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69" name="pl2069"/>
            <p:cNvSpPr/>
            <p:nvPr/>
          </p:nvSpPr>
          <p:spPr>
            <a:xfrm>
              <a:off x="2852125" y="5037372"/>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2070" name="pl2070"/>
            <p:cNvSpPr/>
            <p:nvPr/>
          </p:nvSpPr>
          <p:spPr>
            <a:xfrm>
              <a:off x="2852125" y="5068898"/>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071" name="pl2071"/>
            <p:cNvSpPr/>
            <p:nvPr/>
          </p:nvSpPr>
          <p:spPr>
            <a:xfrm>
              <a:off x="2852125" y="5005846"/>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2072" name="pl2072"/>
            <p:cNvSpPr/>
            <p:nvPr/>
          </p:nvSpPr>
          <p:spPr>
            <a:xfrm>
              <a:off x="2852125" y="5075203"/>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73" name="pl2073"/>
            <p:cNvSpPr/>
            <p:nvPr/>
          </p:nvSpPr>
          <p:spPr>
            <a:xfrm>
              <a:off x="2852125" y="5049982"/>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2074" name="pl2074"/>
            <p:cNvSpPr/>
            <p:nvPr/>
          </p:nvSpPr>
          <p:spPr>
            <a:xfrm>
              <a:off x="2852125" y="5043677"/>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2075" name="pl2075"/>
            <p:cNvSpPr/>
            <p:nvPr/>
          </p:nvSpPr>
          <p:spPr>
            <a:xfrm>
              <a:off x="2852125" y="5068898"/>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2076" name="pl2076"/>
            <p:cNvSpPr/>
            <p:nvPr/>
          </p:nvSpPr>
          <p:spPr>
            <a:xfrm>
              <a:off x="2852125" y="5043677"/>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2077" name="pl2077"/>
            <p:cNvSpPr/>
            <p:nvPr/>
          </p:nvSpPr>
          <p:spPr>
            <a:xfrm>
              <a:off x="2852125" y="5056288"/>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2078" name="pl2078"/>
            <p:cNvSpPr/>
            <p:nvPr/>
          </p:nvSpPr>
          <p:spPr>
            <a:xfrm>
              <a:off x="2852125" y="5056288"/>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2079" name="pl2079"/>
            <p:cNvSpPr/>
            <p:nvPr/>
          </p:nvSpPr>
          <p:spPr>
            <a:xfrm>
              <a:off x="2852125" y="5049982"/>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2080" name="pl2080"/>
            <p:cNvSpPr/>
            <p:nvPr/>
          </p:nvSpPr>
          <p:spPr>
            <a:xfrm>
              <a:off x="2852125" y="5062593"/>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2081" name="pl2081"/>
            <p:cNvSpPr/>
            <p:nvPr/>
          </p:nvSpPr>
          <p:spPr>
            <a:xfrm>
              <a:off x="2852125" y="5049982"/>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2082" name="pl2082"/>
            <p:cNvSpPr/>
            <p:nvPr/>
          </p:nvSpPr>
          <p:spPr>
            <a:xfrm>
              <a:off x="2852125" y="5056288"/>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2083" name="pl2083"/>
            <p:cNvSpPr/>
            <p:nvPr/>
          </p:nvSpPr>
          <p:spPr>
            <a:xfrm>
              <a:off x="2852125" y="5018456"/>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2084" name="pl2084"/>
            <p:cNvSpPr/>
            <p:nvPr/>
          </p:nvSpPr>
          <p:spPr>
            <a:xfrm>
              <a:off x="2852125" y="5075203"/>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2085" name="pl2085"/>
            <p:cNvSpPr/>
            <p:nvPr/>
          </p:nvSpPr>
          <p:spPr>
            <a:xfrm>
              <a:off x="2852125" y="5031067"/>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086" name="pl2086"/>
            <p:cNvSpPr/>
            <p:nvPr/>
          </p:nvSpPr>
          <p:spPr>
            <a:xfrm>
              <a:off x="2852125" y="5031067"/>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2087" name="pl2087"/>
            <p:cNvSpPr/>
            <p:nvPr/>
          </p:nvSpPr>
          <p:spPr>
            <a:xfrm>
              <a:off x="2852125" y="5043677"/>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2088" name="pl2088"/>
            <p:cNvSpPr/>
            <p:nvPr/>
          </p:nvSpPr>
          <p:spPr>
            <a:xfrm>
              <a:off x="2852125" y="5049982"/>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2089" name="pl2089"/>
            <p:cNvSpPr/>
            <p:nvPr/>
          </p:nvSpPr>
          <p:spPr>
            <a:xfrm>
              <a:off x="2852125" y="5043677"/>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40651" cap="flat">
              <a:solidFill>
                <a:srgbClr val="000000">
                  <a:alpha val="100000"/>
                </a:srgbClr>
              </a:solidFill>
              <a:prstDash val="solid"/>
              <a:round/>
            </a:ln>
          </p:spPr>
          <p:txBody>
            <a:bodyPr/>
            <a:lstStyle/>
            <a:p/>
          </p:txBody>
        </p:sp>
        <p:sp>
          <p:nvSpPr>
            <p:cNvPr id="2090" name="pl2090"/>
            <p:cNvSpPr/>
            <p:nvPr/>
          </p:nvSpPr>
          <p:spPr>
            <a:xfrm>
              <a:off x="2852125" y="5043677"/>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EA6AF0">
                  <a:alpha val="100000"/>
                </a:srgbClr>
              </a:solidFill>
              <a:prstDash val="solid"/>
              <a:round/>
            </a:ln>
          </p:spPr>
          <p:txBody>
            <a:bodyPr/>
            <a:lstStyle/>
            <a:p/>
          </p:txBody>
        </p:sp>
        <p:sp>
          <p:nvSpPr>
            <p:cNvPr id="2091" name="pl2091"/>
            <p:cNvSpPr/>
            <p:nvPr/>
          </p:nvSpPr>
          <p:spPr>
            <a:xfrm>
              <a:off x="2807283" y="5075203"/>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092" name="tx2092"/>
            <p:cNvSpPr/>
            <p:nvPr/>
          </p:nvSpPr>
          <p:spPr>
            <a:xfrm>
              <a:off x="2821980" y="4891637"/>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093" name="tx2093"/>
            <p:cNvSpPr/>
            <p:nvPr/>
          </p:nvSpPr>
          <p:spPr>
            <a:xfrm>
              <a:off x="3001350" y="491060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094" name="tx2094"/>
            <p:cNvSpPr/>
            <p:nvPr/>
          </p:nvSpPr>
          <p:spPr>
            <a:xfrm>
              <a:off x="3180719" y="489931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095" name="tx2095"/>
            <p:cNvSpPr/>
            <p:nvPr/>
          </p:nvSpPr>
          <p:spPr>
            <a:xfrm>
              <a:off x="3360088" y="4880456"/>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096" name="tx2096"/>
            <p:cNvSpPr/>
            <p:nvPr/>
          </p:nvSpPr>
          <p:spPr>
            <a:xfrm>
              <a:off x="3539457" y="490562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097" name="tx2097"/>
            <p:cNvSpPr/>
            <p:nvPr/>
          </p:nvSpPr>
          <p:spPr>
            <a:xfrm>
              <a:off x="3718826" y="4880456"/>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098" name="rc2098"/>
            <p:cNvSpPr/>
            <p:nvPr/>
          </p:nvSpPr>
          <p:spPr>
            <a:xfrm>
              <a:off x="2807283" y="5439416"/>
              <a:ext cx="986530" cy="367596"/>
            </a:xfrm>
            <a:prstGeom prst="rect">
              <a:avLst/>
            </a:prstGeom>
            <a:solidFill>
              <a:srgbClr val="EBEBEB">
                <a:alpha val="100000"/>
              </a:srgbClr>
            </a:solidFill>
          </p:spPr>
          <p:txBody>
            <a:bodyPr/>
            <a:lstStyle/>
            <a:p/>
          </p:txBody>
        </p:sp>
        <p:sp>
          <p:nvSpPr>
            <p:cNvPr id="2099" name="pl2099"/>
            <p:cNvSpPr/>
            <p:nvPr/>
          </p:nvSpPr>
          <p:spPr>
            <a:xfrm>
              <a:off x="2807283" y="580606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100" name="pl2100"/>
            <p:cNvSpPr/>
            <p:nvPr/>
          </p:nvSpPr>
          <p:spPr>
            <a:xfrm>
              <a:off x="2807283" y="564843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101" name="pl2101"/>
            <p:cNvSpPr/>
            <p:nvPr/>
          </p:nvSpPr>
          <p:spPr>
            <a:xfrm>
              <a:off x="2807283" y="549080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102" name="pl2102"/>
            <p:cNvSpPr/>
            <p:nvPr/>
          </p:nvSpPr>
          <p:spPr>
            <a:xfrm>
              <a:off x="2941810"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103" name="pl2103"/>
            <p:cNvSpPr/>
            <p:nvPr/>
          </p:nvSpPr>
          <p:spPr>
            <a:xfrm>
              <a:off x="3121179"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104" name="pl2104"/>
            <p:cNvSpPr/>
            <p:nvPr/>
          </p:nvSpPr>
          <p:spPr>
            <a:xfrm>
              <a:off x="3300548"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105" name="pl2105"/>
            <p:cNvSpPr/>
            <p:nvPr/>
          </p:nvSpPr>
          <p:spPr>
            <a:xfrm>
              <a:off x="3479917"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106" name="pl2106"/>
            <p:cNvSpPr/>
            <p:nvPr/>
          </p:nvSpPr>
          <p:spPr>
            <a:xfrm>
              <a:off x="3659287"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107" name="pl2107"/>
            <p:cNvSpPr/>
            <p:nvPr/>
          </p:nvSpPr>
          <p:spPr>
            <a:xfrm>
              <a:off x="2807283" y="572725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108" name="pl2108"/>
            <p:cNvSpPr/>
            <p:nvPr/>
          </p:nvSpPr>
          <p:spPr>
            <a:xfrm>
              <a:off x="2807283" y="556962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109" name="pl2109"/>
            <p:cNvSpPr/>
            <p:nvPr/>
          </p:nvSpPr>
          <p:spPr>
            <a:xfrm>
              <a:off x="2852125"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110" name="pl2110"/>
            <p:cNvSpPr/>
            <p:nvPr/>
          </p:nvSpPr>
          <p:spPr>
            <a:xfrm>
              <a:off x="3031494"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111" name="pl2111"/>
            <p:cNvSpPr/>
            <p:nvPr/>
          </p:nvSpPr>
          <p:spPr>
            <a:xfrm>
              <a:off x="3210864"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112" name="pl2112"/>
            <p:cNvSpPr/>
            <p:nvPr/>
          </p:nvSpPr>
          <p:spPr>
            <a:xfrm>
              <a:off x="3390233"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113" name="pl2113"/>
            <p:cNvSpPr/>
            <p:nvPr/>
          </p:nvSpPr>
          <p:spPr>
            <a:xfrm>
              <a:off x="3569602"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114" name="pl2114"/>
            <p:cNvSpPr/>
            <p:nvPr/>
          </p:nvSpPr>
          <p:spPr>
            <a:xfrm>
              <a:off x="3748971"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115" name="pl2115"/>
            <p:cNvSpPr/>
            <p:nvPr/>
          </p:nvSpPr>
          <p:spPr>
            <a:xfrm>
              <a:off x="2852125" y="5702030"/>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2116" name="pl2116"/>
            <p:cNvSpPr/>
            <p:nvPr/>
          </p:nvSpPr>
          <p:spPr>
            <a:xfrm>
              <a:off x="2852125" y="5727252"/>
              <a:ext cx="896845" cy="63052"/>
            </a:xfrm>
            <a:custGeom>
              <a:avLst/>
              <a:pathLst>
                <a:path w="896845" h="63052">
                  <a:moveTo>
                    <a:pt x="0" y="0"/>
                  </a:moveTo>
                  <a:lnTo>
                    <a:pt x="179369" y="0"/>
                  </a:lnTo>
                  <a:lnTo>
                    <a:pt x="358738" y="63052"/>
                  </a:lnTo>
                  <a:lnTo>
                    <a:pt x="538107" y="18915"/>
                  </a:lnTo>
                  <a:lnTo>
                    <a:pt x="717476" y="0"/>
                  </a:lnTo>
                  <a:lnTo>
                    <a:pt x="896845" y="0"/>
                  </a:lnTo>
                </a:path>
              </a:pathLst>
            </a:custGeom>
            <a:ln w="40651" cap="flat">
              <a:solidFill>
                <a:srgbClr val="BEBEBE">
                  <a:alpha val="69803"/>
                </a:srgbClr>
              </a:solidFill>
              <a:prstDash val="solid"/>
              <a:round/>
            </a:ln>
          </p:spPr>
          <p:txBody>
            <a:bodyPr/>
            <a:lstStyle/>
            <a:p/>
          </p:txBody>
        </p:sp>
        <p:sp>
          <p:nvSpPr>
            <p:cNvPr id="2117" name="pl2117"/>
            <p:cNvSpPr/>
            <p:nvPr/>
          </p:nvSpPr>
          <p:spPr>
            <a:xfrm>
              <a:off x="2852125" y="5720946"/>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2118" name="pl2118"/>
            <p:cNvSpPr/>
            <p:nvPr/>
          </p:nvSpPr>
          <p:spPr>
            <a:xfrm>
              <a:off x="2852125" y="5670504"/>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2119" name="pl2119"/>
            <p:cNvSpPr/>
            <p:nvPr/>
          </p:nvSpPr>
          <p:spPr>
            <a:xfrm>
              <a:off x="2852125" y="5683115"/>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2120" name="pl2120"/>
            <p:cNvSpPr/>
            <p:nvPr/>
          </p:nvSpPr>
          <p:spPr>
            <a:xfrm>
              <a:off x="2852125" y="5727252"/>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2121" name="pl2121"/>
            <p:cNvSpPr/>
            <p:nvPr/>
          </p:nvSpPr>
          <p:spPr>
            <a:xfrm>
              <a:off x="2852125" y="5613757"/>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2122" name="pl2122"/>
            <p:cNvSpPr/>
            <p:nvPr/>
          </p:nvSpPr>
          <p:spPr>
            <a:xfrm>
              <a:off x="2852125" y="5727252"/>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2123" name="pl2123"/>
            <p:cNvSpPr/>
            <p:nvPr/>
          </p:nvSpPr>
          <p:spPr>
            <a:xfrm>
              <a:off x="2852125" y="5657894"/>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2124" name="pl2124"/>
            <p:cNvSpPr/>
            <p:nvPr/>
          </p:nvSpPr>
          <p:spPr>
            <a:xfrm>
              <a:off x="2852125" y="5708336"/>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2125" name="pl2125"/>
            <p:cNvSpPr/>
            <p:nvPr/>
          </p:nvSpPr>
          <p:spPr>
            <a:xfrm>
              <a:off x="2852125" y="5714641"/>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2126" name="pl2126"/>
            <p:cNvSpPr/>
            <p:nvPr/>
          </p:nvSpPr>
          <p:spPr>
            <a:xfrm>
              <a:off x="2852125" y="5689420"/>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2127" name="pl2127"/>
            <p:cNvSpPr/>
            <p:nvPr/>
          </p:nvSpPr>
          <p:spPr>
            <a:xfrm>
              <a:off x="2852125" y="5702030"/>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128" name="pl2128"/>
            <p:cNvSpPr/>
            <p:nvPr/>
          </p:nvSpPr>
          <p:spPr>
            <a:xfrm>
              <a:off x="2852125" y="5683115"/>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129" name="pl2129"/>
            <p:cNvSpPr/>
            <p:nvPr/>
          </p:nvSpPr>
          <p:spPr>
            <a:xfrm>
              <a:off x="2852125" y="5670504"/>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130" name="pl2130"/>
            <p:cNvSpPr/>
            <p:nvPr/>
          </p:nvSpPr>
          <p:spPr>
            <a:xfrm>
              <a:off x="2852125" y="5626367"/>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2131" name="pl2131"/>
            <p:cNvSpPr/>
            <p:nvPr/>
          </p:nvSpPr>
          <p:spPr>
            <a:xfrm>
              <a:off x="2852125" y="5670504"/>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2132" name="pl2132"/>
            <p:cNvSpPr/>
            <p:nvPr/>
          </p:nvSpPr>
          <p:spPr>
            <a:xfrm>
              <a:off x="2852125" y="5708336"/>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33" name="pl2133"/>
            <p:cNvSpPr/>
            <p:nvPr/>
          </p:nvSpPr>
          <p:spPr>
            <a:xfrm>
              <a:off x="2852125" y="5689420"/>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2134" name="pl2134"/>
            <p:cNvSpPr/>
            <p:nvPr/>
          </p:nvSpPr>
          <p:spPr>
            <a:xfrm>
              <a:off x="2852125" y="5695725"/>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135" name="pl2135"/>
            <p:cNvSpPr/>
            <p:nvPr/>
          </p:nvSpPr>
          <p:spPr>
            <a:xfrm>
              <a:off x="2852125" y="5670504"/>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2136" name="pl2136"/>
            <p:cNvSpPr/>
            <p:nvPr/>
          </p:nvSpPr>
          <p:spPr>
            <a:xfrm>
              <a:off x="2852125" y="572094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37" name="pl2137"/>
            <p:cNvSpPr/>
            <p:nvPr/>
          </p:nvSpPr>
          <p:spPr>
            <a:xfrm>
              <a:off x="2852125" y="571464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38" name="pl2138"/>
            <p:cNvSpPr/>
            <p:nvPr/>
          </p:nvSpPr>
          <p:spPr>
            <a:xfrm>
              <a:off x="2852125" y="5708336"/>
              <a:ext cx="896845" cy="12610"/>
            </a:xfrm>
            <a:custGeom>
              <a:avLst/>
              <a:pathLst>
                <a:path w="896845" h="12610">
                  <a:moveTo>
                    <a:pt x="0" y="12610"/>
                  </a:moveTo>
                  <a:lnTo>
                    <a:pt x="179369" y="12610"/>
                  </a:lnTo>
                  <a:lnTo>
                    <a:pt x="358738" y="1261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39" name="pl2139"/>
            <p:cNvSpPr/>
            <p:nvPr/>
          </p:nvSpPr>
          <p:spPr>
            <a:xfrm>
              <a:off x="2852125" y="572725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40" name="pl2140"/>
            <p:cNvSpPr/>
            <p:nvPr/>
          </p:nvSpPr>
          <p:spPr>
            <a:xfrm>
              <a:off x="2852125" y="5695725"/>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141" name="pl2141"/>
            <p:cNvSpPr/>
            <p:nvPr/>
          </p:nvSpPr>
          <p:spPr>
            <a:xfrm>
              <a:off x="2852125" y="5676809"/>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142" name="pl2142"/>
            <p:cNvSpPr/>
            <p:nvPr/>
          </p:nvSpPr>
          <p:spPr>
            <a:xfrm>
              <a:off x="2852125" y="5720946"/>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143" name="pl2143"/>
            <p:cNvSpPr/>
            <p:nvPr/>
          </p:nvSpPr>
          <p:spPr>
            <a:xfrm>
              <a:off x="2852125" y="5702030"/>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2144" name="pl2144"/>
            <p:cNvSpPr/>
            <p:nvPr/>
          </p:nvSpPr>
          <p:spPr>
            <a:xfrm>
              <a:off x="2852125" y="5695725"/>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2145" name="pl2145"/>
            <p:cNvSpPr/>
            <p:nvPr/>
          </p:nvSpPr>
          <p:spPr>
            <a:xfrm>
              <a:off x="2852125" y="5695725"/>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2146" name="pl2146"/>
            <p:cNvSpPr/>
            <p:nvPr/>
          </p:nvSpPr>
          <p:spPr>
            <a:xfrm>
              <a:off x="2852125" y="5708336"/>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2147" name="pl2147"/>
            <p:cNvSpPr/>
            <p:nvPr/>
          </p:nvSpPr>
          <p:spPr>
            <a:xfrm>
              <a:off x="2852125" y="5689420"/>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148" name="pl2148"/>
            <p:cNvSpPr/>
            <p:nvPr/>
          </p:nvSpPr>
          <p:spPr>
            <a:xfrm>
              <a:off x="2852125" y="572725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49" name="pl2149"/>
            <p:cNvSpPr/>
            <p:nvPr/>
          </p:nvSpPr>
          <p:spPr>
            <a:xfrm>
              <a:off x="2852125" y="5670504"/>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2150" name="pl2150"/>
            <p:cNvSpPr/>
            <p:nvPr/>
          </p:nvSpPr>
          <p:spPr>
            <a:xfrm>
              <a:off x="2852125" y="565789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51" name="pl2151"/>
            <p:cNvSpPr/>
            <p:nvPr/>
          </p:nvSpPr>
          <p:spPr>
            <a:xfrm>
              <a:off x="2852125" y="5702030"/>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2152" name="pl2152"/>
            <p:cNvSpPr/>
            <p:nvPr/>
          </p:nvSpPr>
          <p:spPr>
            <a:xfrm>
              <a:off x="2852125" y="5676809"/>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2153" name="pl2153"/>
            <p:cNvSpPr/>
            <p:nvPr/>
          </p:nvSpPr>
          <p:spPr>
            <a:xfrm>
              <a:off x="2852125" y="5702030"/>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2154" name="pl2154"/>
            <p:cNvSpPr/>
            <p:nvPr/>
          </p:nvSpPr>
          <p:spPr>
            <a:xfrm>
              <a:off x="2852125" y="5708336"/>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2155" name="pl2155"/>
            <p:cNvSpPr/>
            <p:nvPr/>
          </p:nvSpPr>
          <p:spPr>
            <a:xfrm>
              <a:off x="2852125" y="5714641"/>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2156" name="pl2156"/>
            <p:cNvSpPr/>
            <p:nvPr/>
          </p:nvSpPr>
          <p:spPr>
            <a:xfrm>
              <a:off x="2852125" y="5670504"/>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2157" name="pl2157"/>
            <p:cNvSpPr/>
            <p:nvPr/>
          </p:nvSpPr>
          <p:spPr>
            <a:xfrm>
              <a:off x="2852125" y="5638978"/>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2158" name="pl2158"/>
            <p:cNvSpPr/>
            <p:nvPr/>
          </p:nvSpPr>
          <p:spPr>
            <a:xfrm>
              <a:off x="2852125" y="5676809"/>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59" name="pl2159"/>
            <p:cNvSpPr/>
            <p:nvPr/>
          </p:nvSpPr>
          <p:spPr>
            <a:xfrm>
              <a:off x="2852125" y="5720946"/>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60" name="pl2160"/>
            <p:cNvSpPr/>
            <p:nvPr/>
          </p:nvSpPr>
          <p:spPr>
            <a:xfrm>
              <a:off x="2852125" y="5689420"/>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2161" name="pl2161"/>
            <p:cNvSpPr/>
            <p:nvPr/>
          </p:nvSpPr>
          <p:spPr>
            <a:xfrm>
              <a:off x="2852125" y="5720946"/>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162" name="pl2162"/>
            <p:cNvSpPr/>
            <p:nvPr/>
          </p:nvSpPr>
          <p:spPr>
            <a:xfrm>
              <a:off x="2852125" y="5657894"/>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2163" name="pl2163"/>
            <p:cNvSpPr/>
            <p:nvPr/>
          </p:nvSpPr>
          <p:spPr>
            <a:xfrm>
              <a:off x="2852125" y="5727252"/>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64" name="pl2164"/>
            <p:cNvSpPr/>
            <p:nvPr/>
          </p:nvSpPr>
          <p:spPr>
            <a:xfrm>
              <a:off x="2852125" y="5702030"/>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2165" name="pl2165"/>
            <p:cNvSpPr/>
            <p:nvPr/>
          </p:nvSpPr>
          <p:spPr>
            <a:xfrm>
              <a:off x="2852125" y="5695725"/>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2166" name="pl2166"/>
            <p:cNvSpPr/>
            <p:nvPr/>
          </p:nvSpPr>
          <p:spPr>
            <a:xfrm>
              <a:off x="2852125" y="5720946"/>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2167" name="pl2167"/>
            <p:cNvSpPr/>
            <p:nvPr/>
          </p:nvSpPr>
          <p:spPr>
            <a:xfrm>
              <a:off x="2852125" y="5695725"/>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2168" name="pl2168"/>
            <p:cNvSpPr/>
            <p:nvPr/>
          </p:nvSpPr>
          <p:spPr>
            <a:xfrm>
              <a:off x="2852125" y="5708336"/>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2169" name="pl2169"/>
            <p:cNvSpPr/>
            <p:nvPr/>
          </p:nvSpPr>
          <p:spPr>
            <a:xfrm>
              <a:off x="2852125" y="5708336"/>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2170" name="pl2170"/>
            <p:cNvSpPr/>
            <p:nvPr/>
          </p:nvSpPr>
          <p:spPr>
            <a:xfrm>
              <a:off x="2852125" y="5702030"/>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2171" name="pl2171"/>
            <p:cNvSpPr/>
            <p:nvPr/>
          </p:nvSpPr>
          <p:spPr>
            <a:xfrm>
              <a:off x="2852125" y="5714641"/>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2172" name="pl2172"/>
            <p:cNvSpPr/>
            <p:nvPr/>
          </p:nvSpPr>
          <p:spPr>
            <a:xfrm>
              <a:off x="2852125" y="5702030"/>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2173" name="pl2173"/>
            <p:cNvSpPr/>
            <p:nvPr/>
          </p:nvSpPr>
          <p:spPr>
            <a:xfrm>
              <a:off x="2852125" y="5708336"/>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2174" name="pl2174"/>
            <p:cNvSpPr/>
            <p:nvPr/>
          </p:nvSpPr>
          <p:spPr>
            <a:xfrm>
              <a:off x="2852125" y="5670504"/>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2175" name="pl2175"/>
            <p:cNvSpPr/>
            <p:nvPr/>
          </p:nvSpPr>
          <p:spPr>
            <a:xfrm>
              <a:off x="2852125" y="5727252"/>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2176" name="pl2176"/>
            <p:cNvSpPr/>
            <p:nvPr/>
          </p:nvSpPr>
          <p:spPr>
            <a:xfrm>
              <a:off x="2852125" y="5683115"/>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177" name="pl2177"/>
            <p:cNvSpPr/>
            <p:nvPr/>
          </p:nvSpPr>
          <p:spPr>
            <a:xfrm>
              <a:off x="2852125" y="5683115"/>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2178" name="pl2178"/>
            <p:cNvSpPr/>
            <p:nvPr/>
          </p:nvSpPr>
          <p:spPr>
            <a:xfrm>
              <a:off x="2852125" y="5695725"/>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2179" name="pl2179"/>
            <p:cNvSpPr/>
            <p:nvPr/>
          </p:nvSpPr>
          <p:spPr>
            <a:xfrm>
              <a:off x="2852125" y="5702030"/>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2180" name="pl2180"/>
            <p:cNvSpPr/>
            <p:nvPr/>
          </p:nvSpPr>
          <p:spPr>
            <a:xfrm>
              <a:off x="2852125" y="5727252"/>
              <a:ext cx="896845" cy="63052"/>
            </a:xfrm>
            <a:custGeom>
              <a:avLst/>
              <a:pathLst>
                <a:path w="896845" h="63052">
                  <a:moveTo>
                    <a:pt x="0" y="0"/>
                  </a:moveTo>
                  <a:lnTo>
                    <a:pt x="179369" y="0"/>
                  </a:lnTo>
                  <a:lnTo>
                    <a:pt x="358738" y="63052"/>
                  </a:lnTo>
                  <a:lnTo>
                    <a:pt x="538107" y="18915"/>
                  </a:lnTo>
                  <a:lnTo>
                    <a:pt x="717476" y="0"/>
                  </a:lnTo>
                  <a:lnTo>
                    <a:pt x="896845" y="0"/>
                  </a:lnTo>
                </a:path>
              </a:pathLst>
            </a:custGeom>
            <a:ln w="40651" cap="flat">
              <a:solidFill>
                <a:srgbClr val="000000">
                  <a:alpha val="100000"/>
                </a:srgbClr>
              </a:solidFill>
              <a:prstDash val="solid"/>
              <a:round/>
            </a:ln>
          </p:spPr>
          <p:txBody>
            <a:bodyPr/>
            <a:lstStyle/>
            <a:p/>
          </p:txBody>
        </p:sp>
        <p:sp>
          <p:nvSpPr>
            <p:cNvPr id="2181" name="pl2181"/>
            <p:cNvSpPr/>
            <p:nvPr/>
          </p:nvSpPr>
          <p:spPr>
            <a:xfrm>
              <a:off x="2852125" y="5727252"/>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FF67A3">
                  <a:alpha val="100000"/>
                </a:srgbClr>
              </a:solidFill>
              <a:prstDash val="solid"/>
              <a:round/>
            </a:ln>
          </p:spPr>
          <p:txBody>
            <a:bodyPr/>
            <a:lstStyle/>
            <a:p/>
          </p:txBody>
        </p:sp>
        <p:sp>
          <p:nvSpPr>
            <p:cNvPr id="2182" name="pl2182"/>
            <p:cNvSpPr/>
            <p:nvPr/>
          </p:nvSpPr>
          <p:spPr>
            <a:xfrm>
              <a:off x="2807283" y="5727252"/>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183" name="tx2183"/>
            <p:cNvSpPr/>
            <p:nvPr/>
          </p:nvSpPr>
          <p:spPr>
            <a:xfrm>
              <a:off x="2821980" y="556265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184" name="tx2184"/>
            <p:cNvSpPr/>
            <p:nvPr/>
          </p:nvSpPr>
          <p:spPr>
            <a:xfrm>
              <a:off x="3001350" y="556265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185" name="tx2185"/>
            <p:cNvSpPr/>
            <p:nvPr/>
          </p:nvSpPr>
          <p:spPr>
            <a:xfrm>
              <a:off x="3132524" y="5625706"/>
              <a:ext cx="1566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2186" name="tx2186"/>
            <p:cNvSpPr/>
            <p:nvPr/>
          </p:nvSpPr>
          <p:spPr>
            <a:xfrm>
              <a:off x="3342038" y="5581517"/>
              <a:ext cx="963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187" name="tx2187"/>
            <p:cNvSpPr/>
            <p:nvPr/>
          </p:nvSpPr>
          <p:spPr>
            <a:xfrm>
              <a:off x="3539457" y="556265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188" name="tx2188"/>
            <p:cNvSpPr/>
            <p:nvPr/>
          </p:nvSpPr>
          <p:spPr>
            <a:xfrm>
              <a:off x="3718826" y="556265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189" name="rc2189"/>
            <p:cNvSpPr/>
            <p:nvPr/>
          </p:nvSpPr>
          <p:spPr>
            <a:xfrm>
              <a:off x="3863402" y="875080"/>
              <a:ext cx="986530" cy="367596"/>
            </a:xfrm>
            <a:prstGeom prst="rect">
              <a:avLst/>
            </a:prstGeom>
            <a:solidFill>
              <a:srgbClr val="EBEBEB">
                <a:alpha val="100000"/>
              </a:srgbClr>
            </a:solidFill>
          </p:spPr>
          <p:txBody>
            <a:bodyPr/>
            <a:lstStyle/>
            <a:p/>
          </p:txBody>
        </p:sp>
        <p:sp>
          <p:nvSpPr>
            <p:cNvPr id="2190" name="pl2190"/>
            <p:cNvSpPr/>
            <p:nvPr/>
          </p:nvSpPr>
          <p:spPr>
            <a:xfrm>
              <a:off x="3863402" y="124173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191" name="pl2191"/>
            <p:cNvSpPr/>
            <p:nvPr/>
          </p:nvSpPr>
          <p:spPr>
            <a:xfrm>
              <a:off x="3863402" y="108409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192" name="pl2192"/>
            <p:cNvSpPr/>
            <p:nvPr/>
          </p:nvSpPr>
          <p:spPr>
            <a:xfrm>
              <a:off x="3863402" y="92646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193" name="pl2193"/>
            <p:cNvSpPr/>
            <p:nvPr/>
          </p:nvSpPr>
          <p:spPr>
            <a:xfrm>
              <a:off x="3997929"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194" name="pl2194"/>
            <p:cNvSpPr/>
            <p:nvPr/>
          </p:nvSpPr>
          <p:spPr>
            <a:xfrm>
              <a:off x="4177298"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195" name="pl2195"/>
            <p:cNvSpPr/>
            <p:nvPr/>
          </p:nvSpPr>
          <p:spPr>
            <a:xfrm>
              <a:off x="4356668"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196" name="pl2196"/>
            <p:cNvSpPr/>
            <p:nvPr/>
          </p:nvSpPr>
          <p:spPr>
            <a:xfrm>
              <a:off x="4536037"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197" name="pl2197"/>
            <p:cNvSpPr/>
            <p:nvPr/>
          </p:nvSpPr>
          <p:spPr>
            <a:xfrm>
              <a:off x="4715406"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198" name="pl2198"/>
            <p:cNvSpPr/>
            <p:nvPr/>
          </p:nvSpPr>
          <p:spPr>
            <a:xfrm>
              <a:off x="3863402" y="116291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199" name="pl2199"/>
            <p:cNvSpPr/>
            <p:nvPr/>
          </p:nvSpPr>
          <p:spPr>
            <a:xfrm>
              <a:off x="3863402" y="100528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200" name="pl2200"/>
            <p:cNvSpPr/>
            <p:nvPr/>
          </p:nvSpPr>
          <p:spPr>
            <a:xfrm>
              <a:off x="3908245"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201" name="pl2201"/>
            <p:cNvSpPr/>
            <p:nvPr/>
          </p:nvSpPr>
          <p:spPr>
            <a:xfrm>
              <a:off x="4087614"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202" name="pl2202"/>
            <p:cNvSpPr/>
            <p:nvPr/>
          </p:nvSpPr>
          <p:spPr>
            <a:xfrm>
              <a:off x="4266983"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203" name="pl2203"/>
            <p:cNvSpPr/>
            <p:nvPr/>
          </p:nvSpPr>
          <p:spPr>
            <a:xfrm>
              <a:off x="4446352"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204" name="pl2204"/>
            <p:cNvSpPr/>
            <p:nvPr/>
          </p:nvSpPr>
          <p:spPr>
            <a:xfrm>
              <a:off x="4625721"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205" name="pl2205"/>
            <p:cNvSpPr/>
            <p:nvPr/>
          </p:nvSpPr>
          <p:spPr>
            <a:xfrm>
              <a:off x="4805091"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206" name="pl2206"/>
            <p:cNvSpPr/>
            <p:nvPr/>
          </p:nvSpPr>
          <p:spPr>
            <a:xfrm>
              <a:off x="3908245" y="1137694"/>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2207" name="pl2207"/>
            <p:cNvSpPr/>
            <p:nvPr/>
          </p:nvSpPr>
          <p:spPr>
            <a:xfrm>
              <a:off x="3908245" y="1162915"/>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40651" cap="flat">
              <a:solidFill>
                <a:srgbClr val="BEBEBE">
                  <a:alpha val="69803"/>
                </a:srgbClr>
              </a:solidFill>
              <a:prstDash val="solid"/>
              <a:round/>
            </a:ln>
          </p:spPr>
          <p:txBody>
            <a:bodyPr/>
            <a:lstStyle/>
            <a:p/>
          </p:txBody>
        </p:sp>
        <p:sp>
          <p:nvSpPr>
            <p:cNvPr id="2208" name="pl2208"/>
            <p:cNvSpPr/>
            <p:nvPr/>
          </p:nvSpPr>
          <p:spPr>
            <a:xfrm>
              <a:off x="3908245" y="1156610"/>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2209" name="pl2209"/>
            <p:cNvSpPr/>
            <p:nvPr/>
          </p:nvSpPr>
          <p:spPr>
            <a:xfrm>
              <a:off x="3908245" y="1106168"/>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2210" name="pl2210"/>
            <p:cNvSpPr/>
            <p:nvPr/>
          </p:nvSpPr>
          <p:spPr>
            <a:xfrm>
              <a:off x="3908245" y="1118778"/>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2211" name="pl2211"/>
            <p:cNvSpPr/>
            <p:nvPr/>
          </p:nvSpPr>
          <p:spPr>
            <a:xfrm>
              <a:off x="3908245" y="1162915"/>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2212" name="pl2212"/>
            <p:cNvSpPr/>
            <p:nvPr/>
          </p:nvSpPr>
          <p:spPr>
            <a:xfrm>
              <a:off x="3908245" y="1049420"/>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2213" name="pl2213"/>
            <p:cNvSpPr/>
            <p:nvPr/>
          </p:nvSpPr>
          <p:spPr>
            <a:xfrm>
              <a:off x="3908245" y="1162915"/>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2214" name="pl2214"/>
            <p:cNvSpPr/>
            <p:nvPr/>
          </p:nvSpPr>
          <p:spPr>
            <a:xfrm>
              <a:off x="3908245" y="1093557"/>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2215" name="pl2215"/>
            <p:cNvSpPr/>
            <p:nvPr/>
          </p:nvSpPr>
          <p:spPr>
            <a:xfrm>
              <a:off x="3908245" y="1143999"/>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2216" name="pl2216"/>
            <p:cNvSpPr/>
            <p:nvPr/>
          </p:nvSpPr>
          <p:spPr>
            <a:xfrm>
              <a:off x="3908245" y="1150304"/>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2217" name="pl2217"/>
            <p:cNvSpPr/>
            <p:nvPr/>
          </p:nvSpPr>
          <p:spPr>
            <a:xfrm>
              <a:off x="3908245" y="1125083"/>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2218" name="pl2218"/>
            <p:cNvSpPr/>
            <p:nvPr/>
          </p:nvSpPr>
          <p:spPr>
            <a:xfrm>
              <a:off x="3908245" y="1137694"/>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219" name="pl2219"/>
            <p:cNvSpPr/>
            <p:nvPr/>
          </p:nvSpPr>
          <p:spPr>
            <a:xfrm>
              <a:off x="3908245" y="1118778"/>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220" name="pl2220"/>
            <p:cNvSpPr/>
            <p:nvPr/>
          </p:nvSpPr>
          <p:spPr>
            <a:xfrm>
              <a:off x="3908245" y="1106168"/>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221" name="pl2221"/>
            <p:cNvSpPr/>
            <p:nvPr/>
          </p:nvSpPr>
          <p:spPr>
            <a:xfrm>
              <a:off x="3908245" y="1062031"/>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2222" name="pl2222"/>
            <p:cNvSpPr/>
            <p:nvPr/>
          </p:nvSpPr>
          <p:spPr>
            <a:xfrm>
              <a:off x="3908245" y="1106168"/>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2223" name="pl2223"/>
            <p:cNvSpPr/>
            <p:nvPr/>
          </p:nvSpPr>
          <p:spPr>
            <a:xfrm>
              <a:off x="3908245" y="1143999"/>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24" name="pl2224"/>
            <p:cNvSpPr/>
            <p:nvPr/>
          </p:nvSpPr>
          <p:spPr>
            <a:xfrm>
              <a:off x="3908245" y="1125083"/>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2225" name="pl2225"/>
            <p:cNvSpPr/>
            <p:nvPr/>
          </p:nvSpPr>
          <p:spPr>
            <a:xfrm>
              <a:off x="3908245" y="1131389"/>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226" name="pl2226"/>
            <p:cNvSpPr/>
            <p:nvPr/>
          </p:nvSpPr>
          <p:spPr>
            <a:xfrm>
              <a:off x="3908245" y="1106168"/>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2227" name="pl2227"/>
            <p:cNvSpPr/>
            <p:nvPr/>
          </p:nvSpPr>
          <p:spPr>
            <a:xfrm>
              <a:off x="3908245" y="115661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28" name="pl2228"/>
            <p:cNvSpPr/>
            <p:nvPr/>
          </p:nvSpPr>
          <p:spPr>
            <a:xfrm>
              <a:off x="3908245" y="115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29" name="pl2229"/>
            <p:cNvSpPr/>
            <p:nvPr/>
          </p:nvSpPr>
          <p:spPr>
            <a:xfrm>
              <a:off x="3908245" y="1143999"/>
              <a:ext cx="896845" cy="12610"/>
            </a:xfrm>
            <a:custGeom>
              <a:avLst/>
              <a:pathLst>
                <a:path w="896845" h="12610">
                  <a:moveTo>
                    <a:pt x="0" y="12610"/>
                  </a:moveTo>
                  <a:lnTo>
                    <a:pt x="179369" y="12610"/>
                  </a:lnTo>
                  <a:lnTo>
                    <a:pt x="358738" y="1261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30" name="pl2230"/>
            <p:cNvSpPr/>
            <p:nvPr/>
          </p:nvSpPr>
          <p:spPr>
            <a:xfrm>
              <a:off x="3908245" y="116291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31" name="pl2231"/>
            <p:cNvSpPr/>
            <p:nvPr/>
          </p:nvSpPr>
          <p:spPr>
            <a:xfrm>
              <a:off x="3908245" y="1131389"/>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232" name="pl2232"/>
            <p:cNvSpPr/>
            <p:nvPr/>
          </p:nvSpPr>
          <p:spPr>
            <a:xfrm>
              <a:off x="3908245" y="1112473"/>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233" name="pl2233"/>
            <p:cNvSpPr/>
            <p:nvPr/>
          </p:nvSpPr>
          <p:spPr>
            <a:xfrm>
              <a:off x="3908245" y="1156610"/>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234" name="pl2234"/>
            <p:cNvSpPr/>
            <p:nvPr/>
          </p:nvSpPr>
          <p:spPr>
            <a:xfrm>
              <a:off x="3908245" y="1137694"/>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2235" name="pl2235"/>
            <p:cNvSpPr/>
            <p:nvPr/>
          </p:nvSpPr>
          <p:spPr>
            <a:xfrm>
              <a:off x="3908245" y="1131389"/>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2236" name="pl2236"/>
            <p:cNvSpPr/>
            <p:nvPr/>
          </p:nvSpPr>
          <p:spPr>
            <a:xfrm>
              <a:off x="3908245" y="1131389"/>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2237" name="pl2237"/>
            <p:cNvSpPr/>
            <p:nvPr/>
          </p:nvSpPr>
          <p:spPr>
            <a:xfrm>
              <a:off x="3908245" y="1143999"/>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2238" name="pl2238"/>
            <p:cNvSpPr/>
            <p:nvPr/>
          </p:nvSpPr>
          <p:spPr>
            <a:xfrm>
              <a:off x="3908245" y="1125083"/>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239" name="pl2239"/>
            <p:cNvSpPr/>
            <p:nvPr/>
          </p:nvSpPr>
          <p:spPr>
            <a:xfrm>
              <a:off x="3908245" y="116291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40" name="pl2240"/>
            <p:cNvSpPr/>
            <p:nvPr/>
          </p:nvSpPr>
          <p:spPr>
            <a:xfrm>
              <a:off x="3908245" y="1106168"/>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2241" name="pl2241"/>
            <p:cNvSpPr/>
            <p:nvPr/>
          </p:nvSpPr>
          <p:spPr>
            <a:xfrm>
              <a:off x="3908245" y="109355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42" name="pl2242"/>
            <p:cNvSpPr/>
            <p:nvPr/>
          </p:nvSpPr>
          <p:spPr>
            <a:xfrm>
              <a:off x="3908245" y="1137694"/>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2243" name="pl2243"/>
            <p:cNvSpPr/>
            <p:nvPr/>
          </p:nvSpPr>
          <p:spPr>
            <a:xfrm>
              <a:off x="3908245" y="1112473"/>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2244" name="pl2244"/>
            <p:cNvSpPr/>
            <p:nvPr/>
          </p:nvSpPr>
          <p:spPr>
            <a:xfrm>
              <a:off x="3908245" y="1137694"/>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2245" name="pl2245"/>
            <p:cNvSpPr/>
            <p:nvPr/>
          </p:nvSpPr>
          <p:spPr>
            <a:xfrm>
              <a:off x="3908245" y="1143999"/>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2246" name="pl2246"/>
            <p:cNvSpPr/>
            <p:nvPr/>
          </p:nvSpPr>
          <p:spPr>
            <a:xfrm>
              <a:off x="3908245" y="1150304"/>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2247" name="pl2247"/>
            <p:cNvSpPr/>
            <p:nvPr/>
          </p:nvSpPr>
          <p:spPr>
            <a:xfrm>
              <a:off x="3908245" y="1106168"/>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2248" name="pl2248"/>
            <p:cNvSpPr/>
            <p:nvPr/>
          </p:nvSpPr>
          <p:spPr>
            <a:xfrm>
              <a:off x="3908245" y="1074641"/>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2249" name="pl2249"/>
            <p:cNvSpPr/>
            <p:nvPr/>
          </p:nvSpPr>
          <p:spPr>
            <a:xfrm>
              <a:off x="3908245" y="1112473"/>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50" name="pl2250"/>
            <p:cNvSpPr/>
            <p:nvPr/>
          </p:nvSpPr>
          <p:spPr>
            <a:xfrm>
              <a:off x="3908245" y="1156610"/>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51" name="pl2251"/>
            <p:cNvSpPr/>
            <p:nvPr/>
          </p:nvSpPr>
          <p:spPr>
            <a:xfrm>
              <a:off x="3908245" y="1125083"/>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2252" name="pl2252"/>
            <p:cNvSpPr/>
            <p:nvPr/>
          </p:nvSpPr>
          <p:spPr>
            <a:xfrm>
              <a:off x="3908245" y="1156610"/>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253" name="pl2253"/>
            <p:cNvSpPr/>
            <p:nvPr/>
          </p:nvSpPr>
          <p:spPr>
            <a:xfrm>
              <a:off x="3908245" y="1093557"/>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2254" name="pl2254"/>
            <p:cNvSpPr/>
            <p:nvPr/>
          </p:nvSpPr>
          <p:spPr>
            <a:xfrm>
              <a:off x="3908245" y="1162915"/>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55" name="pl2255"/>
            <p:cNvSpPr/>
            <p:nvPr/>
          </p:nvSpPr>
          <p:spPr>
            <a:xfrm>
              <a:off x="3908245" y="1137694"/>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2256" name="pl2256"/>
            <p:cNvSpPr/>
            <p:nvPr/>
          </p:nvSpPr>
          <p:spPr>
            <a:xfrm>
              <a:off x="3908245" y="1131389"/>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2257" name="pl2257"/>
            <p:cNvSpPr/>
            <p:nvPr/>
          </p:nvSpPr>
          <p:spPr>
            <a:xfrm>
              <a:off x="3908245" y="1156610"/>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2258" name="pl2258"/>
            <p:cNvSpPr/>
            <p:nvPr/>
          </p:nvSpPr>
          <p:spPr>
            <a:xfrm>
              <a:off x="3908245" y="1131389"/>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2259" name="pl2259"/>
            <p:cNvSpPr/>
            <p:nvPr/>
          </p:nvSpPr>
          <p:spPr>
            <a:xfrm>
              <a:off x="3908245" y="1143999"/>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2260" name="pl2260"/>
            <p:cNvSpPr/>
            <p:nvPr/>
          </p:nvSpPr>
          <p:spPr>
            <a:xfrm>
              <a:off x="3908245" y="1143999"/>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2261" name="pl2261"/>
            <p:cNvSpPr/>
            <p:nvPr/>
          </p:nvSpPr>
          <p:spPr>
            <a:xfrm>
              <a:off x="3908245" y="1137694"/>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2262" name="pl2262"/>
            <p:cNvSpPr/>
            <p:nvPr/>
          </p:nvSpPr>
          <p:spPr>
            <a:xfrm>
              <a:off x="3908245" y="1150304"/>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2263" name="pl2263"/>
            <p:cNvSpPr/>
            <p:nvPr/>
          </p:nvSpPr>
          <p:spPr>
            <a:xfrm>
              <a:off x="3908245" y="1137694"/>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2264" name="pl2264"/>
            <p:cNvSpPr/>
            <p:nvPr/>
          </p:nvSpPr>
          <p:spPr>
            <a:xfrm>
              <a:off x="3908245" y="1143999"/>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2265" name="pl2265"/>
            <p:cNvSpPr/>
            <p:nvPr/>
          </p:nvSpPr>
          <p:spPr>
            <a:xfrm>
              <a:off x="3908245" y="1106168"/>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2266" name="pl2266"/>
            <p:cNvSpPr/>
            <p:nvPr/>
          </p:nvSpPr>
          <p:spPr>
            <a:xfrm>
              <a:off x="3908245" y="1162915"/>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2267" name="pl2267"/>
            <p:cNvSpPr/>
            <p:nvPr/>
          </p:nvSpPr>
          <p:spPr>
            <a:xfrm>
              <a:off x="3908245" y="1118778"/>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268" name="pl2268"/>
            <p:cNvSpPr/>
            <p:nvPr/>
          </p:nvSpPr>
          <p:spPr>
            <a:xfrm>
              <a:off x="3908245" y="1118778"/>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2269" name="pl2269"/>
            <p:cNvSpPr/>
            <p:nvPr/>
          </p:nvSpPr>
          <p:spPr>
            <a:xfrm>
              <a:off x="3908245" y="1131389"/>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2270" name="pl2270"/>
            <p:cNvSpPr/>
            <p:nvPr/>
          </p:nvSpPr>
          <p:spPr>
            <a:xfrm>
              <a:off x="3908245" y="1137694"/>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2271" name="pl2271"/>
            <p:cNvSpPr/>
            <p:nvPr/>
          </p:nvSpPr>
          <p:spPr>
            <a:xfrm>
              <a:off x="3908245" y="1162915"/>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40651" cap="flat">
              <a:solidFill>
                <a:srgbClr val="000000">
                  <a:alpha val="100000"/>
                </a:srgbClr>
              </a:solidFill>
              <a:prstDash val="solid"/>
              <a:round/>
            </a:ln>
          </p:spPr>
          <p:txBody>
            <a:bodyPr/>
            <a:lstStyle/>
            <a:p/>
          </p:txBody>
        </p:sp>
        <p:sp>
          <p:nvSpPr>
            <p:cNvPr id="2272" name="pl2272"/>
            <p:cNvSpPr/>
            <p:nvPr/>
          </p:nvSpPr>
          <p:spPr>
            <a:xfrm>
              <a:off x="3908245" y="1162915"/>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EB8334">
                  <a:alpha val="100000"/>
                </a:srgbClr>
              </a:solidFill>
              <a:prstDash val="solid"/>
              <a:round/>
            </a:ln>
          </p:spPr>
          <p:txBody>
            <a:bodyPr/>
            <a:lstStyle/>
            <a:p/>
          </p:txBody>
        </p:sp>
        <p:sp>
          <p:nvSpPr>
            <p:cNvPr id="2273" name="pl2273"/>
            <p:cNvSpPr/>
            <p:nvPr/>
          </p:nvSpPr>
          <p:spPr>
            <a:xfrm>
              <a:off x="3863402" y="1162915"/>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274" name="tx2274"/>
            <p:cNvSpPr/>
            <p:nvPr/>
          </p:nvSpPr>
          <p:spPr>
            <a:xfrm>
              <a:off x="3860050" y="1025179"/>
              <a:ext cx="963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275" name="tx2275"/>
            <p:cNvSpPr/>
            <p:nvPr/>
          </p:nvSpPr>
          <p:spPr>
            <a:xfrm>
              <a:off x="4039419" y="1012251"/>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276" name="tx2276"/>
            <p:cNvSpPr/>
            <p:nvPr/>
          </p:nvSpPr>
          <p:spPr>
            <a:xfrm>
              <a:off x="4236838" y="99831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277" name="tx2277"/>
            <p:cNvSpPr/>
            <p:nvPr/>
          </p:nvSpPr>
          <p:spPr>
            <a:xfrm>
              <a:off x="4398158" y="1017180"/>
              <a:ext cx="963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278" name="tx2278"/>
            <p:cNvSpPr/>
            <p:nvPr/>
          </p:nvSpPr>
          <p:spPr>
            <a:xfrm>
              <a:off x="4577527" y="1025179"/>
              <a:ext cx="963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279" name="tx2279"/>
            <p:cNvSpPr/>
            <p:nvPr/>
          </p:nvSpPr>
          <p:spPr>
            <a:xfrm>
              <a:off x="4756896" y="1025179"/>
              <a:ext cx="963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280" name="rc2280"/>
            <p:cNvSpPr/>
            <p:nvPr/>
          </p:nvSpPr>
          <p:spPr>
            <a:xfrm>
              <a:off x="3863402" y="1527128"/>
              <a:ext cx="986530" cy="367596"/>
            </a:xfrm>
            <a:prstGeom prst="rect">
              <a:avLst/>
            </a:prstGeom>
            <a:solidFill>
              <a:srgbClr val="EBEBEB">
                <a:alpha val="100000"/>
              </a:srgbClr>
            </a:solidFill>
          </p:spPr>
          <p:txBody>
            <a:bodyPr/>
            <a:lstStyle/>
            <a:p/>
          </p:txBody>
        </p:sp>
        <p:sp>
          <p:nvSpPr>
            <p:cNvPr id="2281" name="pl2281"/>
            <p:cNvSpPr/>
            <p:nvPr/>
          </p:nvSpPr>
          <p:spPr>
            <a:xfrm>
              <a:off x="3863402" y="189377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282" name="pl2282"/>
            <p:cNvSpPr/>
            <p:nvPr/>
          </p:nvSpPr>
          <p:spPr>
            <a:xfrm>
              <a:off x="3863402" y="173614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283" name="pl2283"/>
            <p:cNvSpPr/>
            <p:nvPr/>
          </p:nvSpPr>
          <p:spPr>
            <a:xfrm>
              <a:off x="3863402" y="157851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284" name="pl2284"/>
            <p:cNvSpPr/>
            <p:nvPr/>
          </p:nvSpPr>
          <p:spPr>
            <a:xfrm>
              <a:off x="3997929"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285" name="pl2285"/>
            <p:cNvSpPr/>
            <p:nvPr/>
          </p:nvSpPr>
          <p:spPr>
            <a:xfrm>
              <a:off x="4177298"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286" name="pl2286"/>
            <p:cNvSpPr/>
            <p:nvPr/>
          </p:nvSpPr>
          <p:spPr>
            <a:xfrm>
              <a:off x="4356668"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287" name="pl2287"/>
            <p:cNvSpPr/>
            <p:nvPr/>
          </p:nvSpPr>
          <p:spPr>
            <a:xfrm>
              <a:off x="4536037"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288" name="pl2288"/>
            <p:cNvSpPr/>
            <p:nvPr/>
          </p:nvSpPr>
          <p:spPr>
            <a:xfrm>
              <a:off x="4715406"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289" name="pl2289"/>
            <p:cNvSpPr/>
            <p:nvPr/>
          </p:nvSpPr>
          <p:spPr>
            <a:xfrm>
              <a:off x="3863402" y="181496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290" name="pl2290"/>
            <p:cNvSpPr/>
            <p:nvPr/>
          </p:nvSpPr>
          <p:spPr>
            <a:xfrm>
              <a:off x="3863402" y="165733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291" name="pl2291"/>
            <p:cNvSpPr/>
            <p:nvPr/>
          </p:nvSpPr>
          <p:spPr>
            <a:xfrm>
              <a:off x="3908245"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292" name="pl2292"/>
            <p:cNvSpPr/>
            <p:nvPr/>
          </p:nvSpPr>
          <p:spPr>
            <a:xfrm>
              <a:off x="4087614"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293" name="pl2293"/>
            <p:cNvSpPr/>
            <p:nvPr/>
          </p:nvSpPr>
          <p:spPr>
            <a:xfrm>
              <a:off x="4266983"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294" name="pl2294"/>
            <p:cNvSpPr/>
            <p:nvPr/>
          </p:nvSpPr>
          <p:spPr>
            <a:xfrm>
              <a:off x="4446352"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295" name="pl2295"/>
            <p:cNvSpPr/>
            <p:nvPr/>
          </p:nvSpPr>
          <p:spPr>
            <a:xfrm>
              <a:off x="4625721"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296" name="pl2296"/>
            <p:cNvSpPr/>
            <p:nvPr/>
          </p:nvSpPr>
          <p:spPr>
            <a:xfrm>
              <a:off x="4805091"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297" name="pl2297"/>
            <p:cNvSpPr/>
            <p:nvPr/>
          </p:nvSpPr>
          <p:spPr>
            <a:xfrm>
              <a:off x="3908245" y="1789742"/>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2298" name="pl2298"/>
            <p:cNvSpPr/>
            <p:nvPr/>
          </p:nvSpPr>
          <p:spPr>
            <a:xfrm>
              <a:off x="3908245" y="1770826"/>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40651" cap="flat">
              <a:solidFill>
                <a:srgbClr val="BEBEBE">
                  <a:alpha val="69803"/>
                </a:srgbClr>
              </a:solidFill>
              <a:prstDash val="solid"/>
              <a:round/>
            </a:ln>
          </p:spPr>
          <p:txBody>
            <a:bodyPr/>
            <a:lstStyle/>
            <a:p/>
          </p:txBody>
        </p:sp>
        <p:sp>
          <p:nvSpPr>
            <p:cNvPr id="2299" name="pl2299"/>
            <p:cNvSpPr/>
            <p:nvPr/>
          </p:nvSpPr>
          <p:spPr>
            <a:xfrm>
              <a:off x="3908245" y="1808658"/>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2300" name="pl2300"/>
            <p:cNvSpPr/>
            <p:nvPr/>
          </p:nvSpPr>
          <p:spPr>
            <a:xfrm>
              <a:off x="3908245" y="1758216"/>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2301" name="pl2301"/>
            <p:cNvSpPr/>
            <p:nvPr/>
          </p:nvSpPr>
          <p:spPr>
            <a:xfrm>
              <a:off x="3908245" y="1770826"/>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2302" name="pl2302"/>
            <p:cNvSpPr/>
            <p:nvPr/>
          </p:nvSpPr>
          <p:spPr>
            <a:xfrm>
              <a:off x="3908245" y="1814963"/>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2303" name="pl2303"/>
            <p:cNvSpPr/>
            <p:nvPr/>
          </p:nvSpPr>
          <p:spPr>
            <a:xfrm>
              <a:off x="3908245" y="1701468"/>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2304" name="pl2304"/>
            <p:cNvSpPr/>
            <p:nvPr/>
          </p:nvSpPr>
          <p:spPr>
            <a:xfrm>
              <a:off x="3908245" y="1814963"/>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2305" name="pl2305"/>
            <p:cNvSpPr/>
            <p:nvPr/>
          </p:nvSpPr>
          <p:spPr>
            <a:xfrm>
              <a:off x="3908245" y="1745605"/>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2306" name="pl2306"/>
            <p:cNvSpPr/>
            <p:nvPr/>
          </p:nvSpPr>
          <p:spPr>
            <a:xfrm>
              <a:off x="3908245" y="1796047"/>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2307" name="pl2307"/>
            <p:cNvSpPr/>
            <p:nvPr/>
          </p:nvSpPr>
          <p:spPr>
            <a:xfrm>
              <a:off x="3908245" y="1802352"/>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2308" name="pl2308"/>
            <p:cNvSpPr/>
            <p:nvPr/>
          </p:nvSpPr>
          <p:spPr>
            <a:xfrm>
              <a:off x="3908245" y="1777131"/>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2309" name="pl2309"/>
            <p:cNvSpPr/>
            <p:nvPr/>
          </p:nvSpPr>
          <p:spPr>
            <a:xfrm>
              <a:off x="3908245" y="1789742"/>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310" name="pl2310"/>
            <p:cNvSpPr/>
            <p:nvPr/>
          </p:nvSpPr>
          <p:spPr>
            <a:xfrm>
              <a:off x="3908245" y="1770826"/>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311" name="pl2311"/>
            <p:cNvSpPr/>
            <p:nvPr/>
          </p:nvSpPr>
          <p:spPr>
            <a:xfrm>
              <a:off x="3908245" y="1758216"/>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312" name="pl2312"/>
            <p:cNvSpPr/>
            <p:nvPr/>
          </p:nvSpPr>
          <p:spPr>
            <a:xfrm>
              <a:off x="3908245" y="1714079"/>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2313" name="pl2313"/>
            <p:cNvSpPr/>
            <p:nvPr/>
          </p:nvSpPr>
          <p:spPr>
            <a:xfrm>
              <a:off x="3908245" y="1758216"/>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2314" name="pl2314"/>
            <p:cNvSpPr/>
            <p:nvPr/>
          </p:nvSpPr>
          <p:spPr>
            <a:xfrm>
              <a:off x="3908245" y="1796047"/>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15" name="pl2315"/>
            <p:cNvSpPr/>
            <p:nvPr/>
          </p:nvSpPr>
          <p:spPr>
            <a:xfrm>
              <a:off x="3908245" y="1777131"/>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2316" name="pl2316"/>
            <p:cNvSpPr/>
            <p:nvPr/>
          </p:nvSpPr>
          <p:spPr>
            <a:xfrm>
              <a:off x="3908245" y="1783437"/>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317" name="pl2317"/>
            <p:cNvSpPr/>
            <p:nvPr/>
          </p:nvSpPr>
          <p:spPr>
            <a:xfrm>
              <a:off x="3908245" y="1758216"/>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2318" name="pl2318"/>
            <p:cNvSpPr/>
            <p:nvPr/>
          </p:nvSpPr>
          <p:spPr>
            <a:xfrm>
              <a:off x="3908245" y="180865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19" name="pl2319"/>
            <p:cNvSpPr/>
            <p:nvPr/>
          </p:nvSpPr>
          <p:spPr>
            <a:xfrm>
              <a:off x="3908245" y="180235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20" name="pl2320"/>
            <p:cNvSpPr/>
            <p:nvPr/>
          </p:nvSpPr>
          <p:spPr>
            <a:xfrm>
              <a:off x="3908245" y="1796047"/>
              <a:ext cx="896845" cy="12610"/>
            </a:xfrm>
            <a:custGeom>
              <a:avLst/>
              <a:pathLst>
                <a:path w="896845" h="12610">
                  <a:moveTo>
                    <a:pt x="0" y="12610"/>
                  </a:moveTo>
                  <a:lnTo>
                    <a:pt x="179369" y="12610"/>
                  </a:lnTo>
                  <a:lnTo>
                    <a:pt x="358738" y="1261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21" name="pl2321"/>
            <p:cNvSpPr/>
            <p:nvPr/>
          </p:nvSpPr>
          <p:spPr>
            <a:xfrm>
              <a:off x="3908245" y="181496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22" name="pl2322"/>
            <p:cNvSpPr/>
            <p:nvPr/>
          </p:nvSpPr>
          <p:spPr>
            <a:xfrm>
              <a:off x="3908245" y="1783437"/>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323" name="pl2323"/>
            <p:cNvSpPr/>
            <p:nvPr/>
          </p:nvSpPr>
          <p:spPr>
            <a:xfrm>
              <a:off x="3908245" y="1764521"/>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324" name="pl2324"/>
            <p:cNvSpPr/>
            <p:nvPr/>
          </p:nvSpPr>
          <p:spPr>
            <a:xfrm>
              <a:off x="3908245" y="1808658"/>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325" name="pl2325"/>
            <p:cNvSpPr/>
            <p:nvPr/>
          </p:nvSpPr>
          <p:spPr>
            <a:xfrm>
              <a:off x="3908245" y="1789742"/>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2326" name="pl2326"/>
            <p:cNvSpPr/>
            <p:nvPr/>
          </p:nvSpPr>
          <p:spPr>
            <a:xfrm>
              <a:off x="3908245" y="1783437"/>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2327" name="pl2327"/>
            <p:cNvSpPr/>
            <p:nvPr/>
          </p:nvSpPr>
          <p:spPr>
            <a:xfrm>
              <a:off x="3908245" y="1783437"/>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2328" name="pl2328"/>
            <p:cNvSpPr/>
            <p:nvPr/>
          </p:nvSpPr>
          <p:spPr>
            <a:xfrm>
              <a:off x="3908245" y="1796047"/>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2329" name="pl2329"/>
            <p:cNvSpPr/>
            <p:nvPr/>
          </p:nvSpPr>
          <p:spPr>
            <a:xfrm>
              <a:off x="3908245" y="1777131"/>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330" name="pl2330"/>
            <p:cNvSpPr/>
            <p:nvPr/>
          </p:nvSpPr>
          <p:spPr>
            <a:xfrm>
              <a:off x="3908245" y="181496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31" name="pl2331"/>
            <p:cNvSpPr/>
            <p:nvPr/>
          </p:nvSpPr>
          <p:spPr>
            <a:xfrm>
              <a:off x="3908245" y="1758216"/>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2332" name="pl2332"/>
            <p:cNvSpPr/>
            <p:nvPr/>
          </p:nvSpPr>
          <p:spPr>
            <a:xfrm>
              <a:off x="3908245" y="174560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33" name="pl2333"/>
            <p:cNvSpPr/>
            <p:nvPr/>
          </p:nvSpPr>
          <p:spPr>
            <a:xfrm>
              <a:off x="3908245" y="1789742"/>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2334" name="pl2334"/>
            <p:cNvSpPr/>
            <p:nvPr/>
          </p:nvSpPr>
          <p:spPr>
            <a:xfrm>
              <a:off x="3908245" y="1764521"/>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2335" name="pl2335"/>
            <p:cNvSpPr/>
            <p:nvPr/>
          </p:nvSpPr>
          <p:spPr>
            <a:xfrm>
              <a:off x="3908245" y="1789742"/>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2336" name="pl2336"/>
            <p:cNvSpPr/>
            <p:nvPr/>
          </p:nvSpPr>
          <p:spPr>
            <a:xfrm>
              <a:off x="3908245" y="1796047"/>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2337" name="pl2337"/>
            <p:cNvSpPr/>
            <p:nvPr/>
          </p:nvSpPr>
          <p:spPr>
            <a:xfrm>
              <a:off x="3908245" y="1802352"/>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2338" name="pl2338"/>
            <p:cNvSpPr/>
            <p:nvPr/>
          </p:nvSpPr>
          <p:spPr>
            <a:xfrm>
              <a:off x="3908245" y="1758216"/>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2339" name="pl2339"/>
            <p:cNvSpPr/>
            <p:nvPr/>
          </p:nvSpPr>
          <p:spPr>
            <a:xfrm>
              <a:off x="3908245" y="1726689"/>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2340" name="pl2340"/>
            <p:cNvSpPr/>
            <p:nvPr/>
          </p:nvSpPr>
          <p:spPr>
            <a:xfrm>
              <a:off x="3908245" y="1764521"/>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41" name="pl2341"/>
            <p:cNvSpPr/>
            <p:nvPr/>
          </p:nvSpPr>
          <p:spPr>
            <a:xfrm>
              <a:off x="3908245" y="1808658"/>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42" name="pl2342"/>
            <p:cNvSpPr/>
            <p:nvPr/>
          </p:nvSpPr>
          <p:spPr>
            <a:xfrm>
              <a:off x="3908245" y="1777131"/>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2343" name="pl2343"/>
            <p:cNvSpPr/>
            <p:nvPr/>
          </p:nvSpPr>
          <p:spPr>
            <a:xfrm>
              <a:off x="3908245" y="1808658"/>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344" name="pl2344"/>
            <p:cNvSpPr/>
            <p:nvPr/>
          </p:nvSpPr>
          <p:spPr>
            <a:xfrm>
              <a:off x="3908245" y="1745605"/>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2345" name="pl2345"/>
            <p:cNvSpPr/>
            <p:nvPr/>
          </p:nvSpPr>
          <p:spPr>
            <a:xfrm>
              <a:off x="3908245" y="1814963"/>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46" name="pl2346"/>
            <p:cNvSpPr/>
            <p:nvPr/>
          </p:nvSpPr>
          <p:spPr>
            <a:xfrm>
              <a:off x="3908245" y="1789742"/>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2347" name="pl2347"/>
            <p:cNvSpPr/>
            <p:nvPr/>
          </p:nvSpPr>
          <p:spPr>
            <a:xfrm>
              <a:off x="3908245" y="1783437"/>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2348" name="pl2348"/>
            <p:cNvSpPr/>
            <p:nvPr/>
          </p:nvSpPr>
          <p:spPr>
            <a:xfrm>
              <a:off x="3908245" y="1808658"/>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2349" name="pl2349"/>
            <p:cNvSpPr/>
            <p:nvPr/>
          </p:nvSpPr>
          <p:spPr>
            <a:xfrm>
              <a:off x="3908245" y="1783437"/>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2350" name="pl2350"/>
            <p:cNvSpPr/>
            <p:nvPr/>
          </p:nvSpPr>
          <p:spPr>
            <a:xfrm>
              <a:off x="3908245" y="1796047"/>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2351" name="pl2351"/>
            <p:cNvSpPr/>
            <p:nvPr/>
          </p:nvSpPr>
          <p:spPr>
            <a:xfrm>
              <a:off x="3908245" y="1796047"/>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2352" name="pl2352"/>
            <p:cNvSpPr/>
            <p:nvPr/>
          </p:nvSpPr>
          <p:spPr>
            <a:xfrm>
              <a:off x="3908245" y="1789742"/>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2353" name="pl2353"/>
            <p:cNvSpPr/>
            <p:nvPr/>
          </p:nvSpPr>
          <p:spPr>
            <a:xfrm>
              <a:off x="3908245" y="1802352"/>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2354" name="pl2354"/>
            <p:cNvSpPr/>
            <p:nvPr/>
          </p:nvSpPr>
          <p:spPr>
            <a:xfrm>
              <a:off x="3908245" y="1789742"/>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2355" name="pl2355"/>
            <p:cNvSpPr/>
            <p:nvPr/>
          </p:nvSpPr>
          <p:spPr>
            <a:xfrm>
              <a:off x="3908245" y="1796047"/>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2356" name="pl2356"/>
            <p:cNvSpPr/>
            <p:nvPr/>
          </p:nvSpPr>
          <p:spPr>
            <a:xfrm>
              <a:off x="3908245" y="1758216"/>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2357" name="pl2357"/>
            <p:cNvSpPr/>
            <p:nvPr/>
          </p:nvSpPr>
          <p:spPr>
            <a:xfrm>
              <a:off x="3908245" y="1814963"/>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2358" name="pl2358"/>
            <p:cNvSpPr/>
            <p:nvPr/>
          </p:nvSpPr>
          <p:spPr>
            <a:xfrm>
              <a:off x="3908245" y="1770826"/>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359" name="pl2359"/>
            <p:cNvSpPr/>
            <p:nvPr/>
          </p:nvSpPr>
          <p:spPr>
            <a:xfrm>
              <a:off x="3908245" y="1770826"/>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2360" name="pl2360"/>
            <p:cNvSpPr/>
            <p:nvPr/>
          </p:nvSpPr>
          <p:spPr>
            <a:xfrm>
              <a:off x="3908245" y="1783437"/>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2361" name="pl2361"/>
            <p:cNvSpPr/>
            <p:nvPr/>
          </p:nvSpPr>
          <p:spPr>
            <a:xfrm>
              <a:off x="3908245" y="1789742"/>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2362" name="pl2362"/>
            <p:cNvSpPr/>
            <p:nvPr/>
          </p:nvSpPr>
          <p:spPr>
            <a:xfrm>
              <a:off x="3908245" y="1770826"/>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40651" cap="flat">
              <a:solidFill>
                <a:srgbClr val="000000">
                  <a:alpha val="100000"/>
                </a:srgbClr>
              </a:solidFill>
              <a:prstDash val="solid"/>
              <a:round/>
            </a:ln>
          </p:spPr>
          <p:txBody>
            <a:bodyPr/>
            <a:lstStyle/>
            <a:p/>
          </p:txBody>
        </p:sp>
        <p:sp>
          <p:nvSpPr>
            <p:cNvPr id="2363" name="pl2363"/>
            <p:cNvSpPr/>
            <p:nvPr/>
          </p:nvSpPr>
          <p:spPr>
            <a:xfrm>
              <a:off x="3908245" y="1770826"/>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1A100">
                  <a:alpha val="100000"/>
                </a:srgbClr>
              </a:solidFill>
              <a:prstDash val="solid"/>
              <a:round/>
            </a:ln>
          </p:spPr>
          <p:txBody>
            <a:bodyPr/>
            <a:lstStyle/>
            <a:p/>
          </p:txBody>
        </p:sp>
        <p:sp>
          <p:nvSpPr>
            <p:cNvPr id="2364" name="pl2364"/>
            <p:cNvSpPr/>
            <p:nvPr/>
          </p:nvSpPr>
          <p:spPr>
            <a:xfrm>
              <a:off x="3863402" y="1814963"/>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365" name="tx2365"/>
            <p:cNvSpPr/>
            <p:nvPr/>
          </p:nvSpPr>
          <p:spPr>
            <a:xfrm>
              <a:off x="3878100" y="161253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2366" name="tx2366"/>
            <p:cNvSpPr/>
            <p:nvPr/>
          </p:nvSpPr>
          <p:spPr>
            <a:xfrm>
              <a:off x="4057469" y="1626785"/>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367" name="tx2367"/>
            <p:cNvSpPr/>
            <p:nvPr/>
          </p:nvSpPr>
          <p:spPr>
            <a:xfrm>
              <a:off x="4236838" y="1608875"/>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2368" name="tx2368"/>
            <p:cNvSpPr/>
            <p:nvPr/>
          </p:nvSpPr>
          <p:spPr>
            <a:xfrm>
              <a:off x="4416207" y="1608875"/>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2369" name="tx2369"/>
            <p:cNvSpPr/>
            <p:nvPr/>
          </p:nvSpPr>
          <p:spPr>
            <a:xfrm>
              <a:off x="4595577" y="1620215"/>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370" name="tx2370"/>
            <p:cNvSpPr/>
            <p:nvPr/>
          </p:nvSpPr>
          <p:spPr>
            <a:xfrm>
              <a:off x="4774946" y="1620215"/>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371" name="rc2371"/>
            <p:cNvSpPr/>
            <p:nvPr/>
          </p:nvSpPr>
          <p:spPr>
            <a:xfrm>
              <a:off x="3863402" y="2179176"/>
              <a:ext cx="986530" cy="367596"/>
            </a:xfrm>
            <a:prstGeom prst="rect">
              <a:avLst/>
            </a:prstGeom>
            <a:solidFill>
              <a:srgbClr val="EBEBEB">
                <a:alpha val="100000"/>
              </a:srgbClr>
            </a:solidFill>
          </p:spPr>
          <p:txBody>
            <a:bodyPr/>
            <a:lstStyle/>
            <a:p/>
          </p:txBody>
        </p:sp>
        <p:sp>
          <p:nvSpPr>
            <p:cNvPr id="2372" name="pl2372"/>
            <p:cNvSpPr/>
            <p:nvPr/>
          </p:nvSpPr>
          <p:spPr>
            <a:xfrm>
              <a:off x="3863402" y="254582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373" name="pl2373"/>
            <p:cNvSpPr/>
            <p:nvPr/>
          </p:nvSpPr>
          <p:spPr>
            <a:xfrm>
              <a:off x="3863402" y="238819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374" name="pl2374"/>
            <p:cNvSpPr/>
            <p:nvPr/>
          </p:nvSpPr>
          <p:spPr>
            <a:xfrm>
              <a:off x="3863402" y="223056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375" name="pl2375"/>
            <p:cNvSpPr/>
            <p:nvPr/>
          </p:nvSpPr>
          <p:spPr>
            <a:xfrm>
              <a:off x="3997929"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376" name="pl2376"/>
            <p:cNvSpPr/>
            <p:nvPr/>
          </p:nvSpPr>
          <p:spPr>
            <a:xfrm>
              <a:off x="4177298"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377" name="pl2377"/>
            <p:cNvSpPr/>
            <p:nvPr/>
          </p:nvSpPr>
          <p:spPr>
            <a:xfrm>
              <a:off x="4356668"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378" name="pl2378"/>
            <p:cNvSpPr/>
            <p:nvPr/>
          </p:nvSpPr>
          <p:spPr>
            <a:xfrm>
              <a:off x="4536037"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379" name="pl2379"/>
            <p:cNvSpPr/>
            <p:nvPr/>
          </p:nvSpPr>
          <p:spPr>
            <a:xfrm>
              <a:off x="4715406"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380" name="pl2380"/>
            <p:cNvSpPr/>
            <p:nvPr/>
          </p:nvSpPr>
          <p:spPr>
            <a:xfrm>
              <a:off x="3863402" y="246701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381" name="pl2381"/>
            <p:cNvSpPr/>
            <p:nvPr/>
          </p:nvSpPr>
          <p:spPr>
            <a:xfrm>
              <a:off x="3863402" y="230938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382" name="pl2382"/>
            <p:cNvSpPr/>
            <p:nvPr/>
          </p:nvSpPr>
          <p:spPr>
            <a:xfrm>
              <a:off x="3908245"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383" name="pl2383"/>
            <p:cNvSpPr/>
            <p:nvPr/>
          </p:nvSpPr>
          <p:spPr>
            <a:xfrm>
              <a:off x="4087614"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384" name="pl2384"/>
            <p:cNvSpPr/>
            <p:nvPr/>
          </p:nvSpPr>
          <p:spPr>
            <a:xfrm>
              <a:off x="4266983"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385" name="pl2385"/>
            <p:cNvSpPr/>
            <p:nvPr/>
          </p:nvSpPr>
          <p:spPr>
            <a:xfrm>
              <a:off x="4446352"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386" name="pl2386"/>
            <p:cNvSpPr/>
            <p:nvPr/>
          </p:nvSpPr>
          <p:spPr>
            <a:xfrm>
              <a:off x="4625721"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387" name="pl2387"/>
            <p:cNvSpPr/>
            <p:nvPr/>
          </p:nvSpPr>
          <p:spPr>
            <a:xfrm>
              <a:off x="4805091"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388" name="pl2388"/>
            <p:cNvSpPr/>
            <p:nvPr/>
          </p:nvSpPr>
          <p:spPr>
            <a:xfrm>
              <a:off x="3908245" y="2441790"/>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2389" name="pl2389"/>
            <p:cNvSpPr/>
            <p:nvPr/>
          </p:nvSpPr>
          <p:spPr>
            <a:xfrm>
              <a:off x="3908245" y="2460706"/>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2390" name="pl2390"/>
            <p:cNvSpPr/>
            <p:nvPr/>
          </p:nvSpPr>
          <p:spPr>
            <a:xfrm>
              <a:off x="3908245" y="2460706"/>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2391" name="pl2391"/>
            <p:cNvSpPr/>
            <p:nvPr/>
          </p:nvSpPr>
          <p:spPr>
            <a:xfrm>
              <a:off x="3908245" y="2410264"/>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2392" name="pl2392"/>
            <p:cNvSpPr/>
            <p:nvPr/>
          </p:nvSpPr>
          <p:spPr>
            <a:xfrm>
              <a:off x="3908245" y="2422874"/>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2393" name="pl2393"/>
            <p:cNvSpPr/>
            <p:nvPr/>
          </p:nvSpPr>
          <p:spPr>
            <a:xfrm>
              <a:off x="3908245" y="2467011"/>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2394" name="pl2394"/>
            <p:cNvSpPr/>
            <p:nvPr/>
          </p:nvSpPr>
          <p:spPr>
            <a:xfrm>
              <a:off x="3908245" y="2353516"/>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2395" name="pl2395"/>
            <p:cNvSpPr/>
            <p:nvPr/>
          </p:nvSpPr>
          <p:spPr>
            <a:xfrm>
              <a:off x="3908245" y="2467011"/>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2396" name="pl2396"/>
            <p:cNvSpPr/>
            <p:nvPr/>
          </p:nvSpPr>
          <p:spPr>
            <a:xfrm>
              <a:off x="3908245" y="2397653"/>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2397" name="pl2397"/>
            <p:cNvSpPr/>
            <p:nvPr/>
          </p:nvSpPr>
          <p:spPr>
            <a:xfrm>
              <a:off x="3908245" y="2448095"/>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2398" name="pl2398"/>
            <p:cNvSpPr/>
            <p:nvPr/>
          </p:nvSpPr>
          <p:spPr>
            <a:xfrm>
              <a:off x="3908245" y="2454401"/>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2399" name="pl2399"/>
            <p:cNvSpPr/>
            <p:nvPr/>
          </p:nvSpPr>
          <p:spPr>
            <a:xfrm>
              <a:off x="3908245" y="2429180"/>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2400" name="pl2400"/>
            <p:cNvSpPr/>
            <p:nvPr/>
          </p:nvSpPr>
          <p:spPr>
            <a:xfrm>
              <a:off x="3908245" y="2441790"/>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401" name="pl2401"/>
            <p:cNvSpPr/>
            <p:nvPr/>
          </p:nvSpPr>
          <p:spPr>
            <a:xfrm>
              <a:off x="3908245" y="2422874"/>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402" name="pl2402"/>
            <p:cNvSpPr/>
            <p:nvPr/>
          </p:nvSpPr>
          <p:spPr>
            <a:xfrm>
              <a:off x="3908245" y="2410264"/>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403" name="pl2403"/>
            <p:cNvSpPr/>
            <p:nvPr/>
          </p:nvSpPr>
          <p:spPr>
            <a:xfrm>
              <a:off x="3908245" y="2366127"/>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2404" name="pl2404"/>
            <p:cNvSpPr/>
            <p:nvPr/>
          </p:nvSpPr>
          <p:spPr>
            <a:xfrm>
              <a:off x="3908245" y="2410264"/>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2405" name="pl2405"/>
            <p:cNvSpPr/>
            <p:nvPr/>
          </p:nvSpPr>
          <p:spPr>
            <a:xfrm>
              <a:off x="3908245" y="2448095"/>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06" name="pl2406"/>
            <p:cNvSpPr/>
            <p:nvPr/>
          </p:nvSpPr>
          <p:spPr>
            <a:xfrm>
              <a:off x="3908245" y="2429180"/>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2407" name="pl2407"/>
            <p:cNvSpPr/>
            <p:nvPr/>
          </p:nvSpPr>
          <p:spPr>
            <a:xfrm>
              <a:off x="3908245" y="2435485"/>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408" name="pl2408"/>
            <p:cNvSpPr/>
            <p:nvPr/>
          </p:nvSpPr>
          <p:spPr>
            <a:xfrm>
              <a:off x="3908245" y="2410264"/>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2409" name="pl2409"/>
            <p:cNvSpPr/>
            <p:nvPr/>
          </p:nvSpPr>
          <p:spPr>
            <a:xfrm>
              <a:off x="3908245" y="246070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10" name="pl2410"/>
            <p:cNvSpPr/>
            <p:nvPr/>
          </p:nvSpPr>
          <p:spPr>
            <a:xfrm>
              <a:off x="3908245" y="245440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11" name="pl2411"/>
            <p:cNvSpPr/>
            <p:nvPr/>
          </p:nvSpPr>
          <p:spPr>
            <a:xfrm>
              <a:off x="3908245" y="2448095"/>
              <a:ext cx="896845" cy="12610"/>
            </a:xfrm>
            <a:custGeom>
              <a:avLst/>
              <a:pathLst>
                <a:path w="896845" h="12610">
                  <a:moveTo>
                    <a:pt x="0" y="12610"/>
                  </a:moveTo>
                  <a:lnTo>
                    <a:pt x="179369" y="12610"/>
                  </a:lnTo>
                  <a:lnTo>
                    <a:pt x="358738" y="1261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12" name="pl2412"/>
            <p:cNvSpPr/>
            <p:nvPr/>
          </p:nvSpPr>
          <p:spPr>
            <a:xfrm>
              <a:off x="3908245" y="246701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13" name="pl2413"/>
            <p:cNvSpPr/>
            <p:nvPr/>
          </p:nvSpPr>
          <p:spPr>
            <a:xfrm>
              <a:off x="3908245" y="2435485"/>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414" name="pl2414"/>
            <p:cNvSpPr/>
            <p:nvPr/>
          </p:nvSpPr>
          <p:spPr>
            <a:xfrm>
              <a:off x="3908245" y="2416569"/>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415" name="pl2415"/>
            <p:cNvSpPr/>
            <p:nvPr/>
          </p:nvSpPr>
          <p:spPr>
            <a:xfrm>
              <a:off x="3908245" y="2460706"/>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416" name="pl2416"/>
            <p:cNvSpPr/>
            <p:nvPr/>
          </p:nvSpPr>
          <p:spPr>
            <a:xfrm>
              <a:off x="3908245" y="2441790"/>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2417" name="pl2417"/>
            <p:cNvSpPr/>
            <p:nvPr/>
          </p:nvSpPr>
          <p:spPr>
            <a:xfrm>
              <a:off x="3908245" y="2435485"/>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2418" name="pl2418"/>
            <p:cNvSpPr/>
            <p:nvPr/>
          </p:nvSpPr>
          <p:spPr>
            <a:xfrm>
              <a:off x="3908245" y="2435485"/>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2419" name="pl2419"/>
            <p:cNvSpPr/>
            <p:nvPr/>
          </p:nvSpPr>
          <p:spPr>
            <a:xfrm>
              <a:off x="3908245" y="2448095"/>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2420" name="pl2420"/>
            <p:cNvSpPr/>
            <p:nvPr/>
          </p:nvSpPr>
          <p:spPr>
            <a:xfrm>
              <a:off x="3908245" y="2429180"/>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421" name="pl2421"/>
            <p:cNvSpPr/>
            <p:nvPr/>
          </p:nvSpPr>
          <p:spPr>
            <a:xfrm>
              <a:off x="3908245" y="246701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22" name="pl2422"/>
            <p:cNvSpPr/>
            <p:nvPr/>
          </p:nvSpPr>
          <p:spPr>
            <a:xfrm>
              <a:off x="3908245" y="2410264"/>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2423" name="pl2423"/>
            <p:cNvSpPr/>
            <p:nvPr/>
          </p:nvSpPr>
          <p:spPr>
            <a:xfrm>
              <a:off x="3908245" y="239765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24" name="pl2424"/>
            <p:cNvSpPr/>
            <p:nvPr/>
          </p:nvSpPr>
          <p:spPr>
            <a:xfrm>
              <a:off x="3908245" y="2441790"/>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2425" name="pl2425"/>
            <p:cNvSpPr/>
            <p:nvPr/>
          </p:nvSpPr>
          <p:spPr>
            <a:xfrm>
              <a:off x="3908245" y="2416569"/>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2426" name="pl2426"/>
            <p:cNvSpPr/>
            <p:nvPr/>
          </p:nvSpPr>
          <p:spPr>
            <a:xfrm>
              <a:off x="3908245" y="2441790"/>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2427" name="pl2427"/>
            <p:cNvSpPr/>
            <p:nvPr/>
          </p:nvSpPr>
          <p:spPr>
            <a:xfrm>
              <a:off x="3908245" y="2448095"/>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2428" name="pl2428"/>
            <p:cNvSpPr/>
            <p:nvPr/>
          </p:nvSpPr>
          <p:spPr>
            <a:xfrm>
              <a:off x="3908245" y="2454401"/>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2429" name="pl2429"/>
            <p:cNvSpPr/>
            <p:nvPr/>
          </p:nvSpPr>
          <p:spPr>
            <a:xfrm>
              <a:off x="3908245" y="2410264"/>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2430" name="pl2430"/>
            <p:cNvSpPr/>
            <p:nvPr/>
          </p:nvSpPr>
          <p:spPr>
            <a:xfrm>
              <a:off x="3908245" y="2378737"/>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2431" name="pl2431"/>
            <p:cNvSpPr/>
            <p:nvPr/>
          </p:nvSpPr>
          <p:spPr>
            <a:xfrm>
              <a:off x="3908245" y="2416569"/>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32" name="pl2432"/>
            <p:cNvSpPr/>
            <p:nvPr/>
          </p:nvSpPr>
          <p:spPr>
            <a:xfrm>
              <a:off x="3908245" y="2460706"/>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33" name="pl2433"/>
            <p:cNvSpPr/>
            <p:nvPr/>
          </p:nvSpPr>
          <p:spPr>
            <a:xfrm>
              <a:off x="3908245" y="2429180"/>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2434" name="pl2434"/>
            <p:cNvSpPr/>
            <p:nvPr/>
          </p:nvSpPr>
          <p:spPr>
            <a:xfrm>
              <a:off x="3908245" y="2460706"/>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435" name="pl2435"/>
            <p:cNvSpPr/>
            <p:nvPr/>
          </p:nvSpPr>
          <p:spPr>
            <a:xfrm>
              <a:off x="3908245" y="2397653"/>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2436" name="pl2436"/>
            <p:cNvSpPr/>
            <p:nvPr/>
          </p:nvSpPr>
          <p:spPr>
            <a:xfrm>
              <a:off x="3908245" y="2467011"/>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37" name="pl2437"/>
            <p:cNvSpPr/>
            <p:nvPr/>
          </p:nvSpPr>
          <p:spPr>
            <a:xfrm>
              <a:off x="3908245" y="2441790"/>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2438" name="pl2438"/>
            <p:cNvSpPr/>
            <p:nvPr/>
          </p:nvSpPr>
          <p:spPr>
            <a:xfrm>
              <a:off x="3908245" y="2435485"/>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2439" name="pl2439"/>
            <p:cNvSpPr/>
            <p:nvPr/>
          </p:nvSpPr>
          <p:spPr>
            <a:xfrm>
              <a:off x="3908245" y="2460706"/>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2440" name="pl2440"/>
            <p:cNvSpPr/>
            <p:nvPr/>
          </p:nvSpPr>
          <p:spPr>
            <a:xfrm>
              <a:off x="3908245" y="2435485"/>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2441" name="pl2441"/>
            <p:cNvSpPr/>
            <p:nvPr/>
          </p:nvSpPr>
          <p:spPr>
            <a:xfrm>
              <a:off x="3908245" y="2448095"/>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2442" name="pl2442"/>
            <p:cNvSpPr/>
            <p:nvPr/>
          </p:nvSpPr>
          <p:spPr>
            <a:xfrm>
              <a:off x="3908245" y="2448095"/>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2443" name="pl2443"/>
            <p:cNvSpPr/>
            <p:nvPr/>
          </p:nvSpPr>
          <p:spPr>
            <a:xfrm>
              <a:off x="3908245" y="2441790"/>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2444" name="pl2444"/>
            <p:cNvSpPr/>
            <p:nvPr/>
          </p:nvSpPr>
          <p:spPr>
            <a:xfrm>
              <a:off x="3908245" y="2454401"/>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2445" name="pl2445"/>
            <p:cNvSpPr/>
            <p:nvPr/>
          </p:nvSpPr>
          <p:spPr>
            <a:xfrm>
              <a:off x="3908245" y="2441790"/>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2446" name="pl2446"/>
            <p:cNvSpPr/>
            <p:nvPr/>
          </p:nvSpPr>
          <p:spPr>
            <a:xfrm>
              <a:off x="3908245" y="2448095"/>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2447" name="pl2447"/>
            <p:cNvSpPr/>
            <p:nvPr/>
          </p:nvSpPr>
          <p:spPr>
            <a:xfrm>
              <a:off x="3908245" y="2410264"/>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2448" name="pl2448"/>
            <p:cNvSpPr/>
            <p:nvPr/>
          </p:nvSpPr>
          <p:spPr>
            <a:xfrm>
              <a:off x="3908245" y="2467011"/>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2449" name="pl2449"/>
            <p:cNvSpPr/>
            <p:nvPr/>
          </p:nvSpPr>
          <p:spPr>
            <a:xfrm>
              <a:off x="3908245" y="2422874"/>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450" name="pl2450"/>
            <p:cNvSpPr/>
            <p:nvPr/>
          </p:nvSpPr>
          <p:spPr>
            <a:xfrm>
              <a:off x="3908245" y="2422874"/>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2451" name="pl2451"/>
            <p:cNvSpPr/>
            <p:nvPr/>
          </p:nvSpPr>
          <p:spPr>
            <a:xfrm>
              <a:off x="3908245" y="2435485"/>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2452" name="pl2452"/>
            <p:cNvSpPr/>
            <p:nvPr/>
          </p:nvSpPr>
          <p:spPr>
            <a:xfrm>
              <a:off x="3908245" y="2441790"/>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2453" name="pl2453"/>
            <p:cNvSpPr/>
            <p:nvPr/>
          </p:nvSpPr>
          <p:spPr>
            <a:xfrm>
              <a:off x="3908245" y="2460706"/>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2454" name="pl2454"/>
            <p:cNvSpPr/>
            <p:nvPr/>
          </p:nvSpPr>
          <p:spPr>
            <a:xfrm>
              <a:off x="3908245" y="246070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29B600">
                  <a:alpha val="100000"/>
                </a:srgbClr>
              </a:solidFill>
              <a:prstDash val="solid"/>
              <a:round/>
            </a:ln>
          </p:spPr>
          <p:txBody>
            <a:bodyPr/>
            <a:lstStyle/>
            <a:p/>
          </p:txBody>
        </p:sp>
        <p:sp>
          <p:nvSpPr>
            <p:cNvPr id="2455" name="pl2455"/>
            <p:cNvSpPr/>
            <p:nvPr/>
          </p:nvSpPr>
          <p:spPr>
            <a:xfrm>
              <a:off x="3863402" y="2467011"/>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456" name="tx2456"/>
            <p:cNvSpPr/>
            <p:nvPr/>
          </p:nvSpPr>
          <p:spPr>
            <a:xfrm>
              <a:off x="3878100" y="229743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457" name="tx2457"/>
            <p:cNvSpPr/>
            <p:nvPr/>
          </p:nvSpPr>
          <p:spPr>
            <a:xfrm>
              <a:off x="4057469" y="229743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458" name="tx2458"/>
            <p:cNvSpPr/>
            <p:nvPr/>
          </p:nvSpPr>
          <p:spPr>
            <a:xfrm>
              <a:off x="4236838" y="229743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459" name="tx2459"/>
            <p:cNvSpPr/>
            <p:nvPr/>
          </p:nvSpPr>
          <p:spPr>
            <a:xfrm>
              <a:off x="4416207" y="229743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460" name="tx2460"/>
            <p:cNvSpPr/>
            <p:nvPr/>
          </p:nvSpPr>
          <p:spPr>
            <a:xfrm>
              <a:off x="4595577" y="229743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461" name="tx2461"/>
            <p:cNvSpPr/>
            <p:nvPr/>
          </p:nvSpPr>
          <p:spPr>
            <a:xfrm>
              <a:off x="4774946" y="229743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462" name="rc2462"/>
            <p:cNvSpPr/>
            <p:nvPr/>
          </p:nvSpPr>
          <p:spPr>
            <a:xfrm>
              <a:off x="3863402" y="2831224"/>
              <a:ext cx="986530" cy="367596"/>
            </a:xfrm>
            <a:prstGeom prst="rect">
              <a:avLst/>
            </a:prstGeom>
            <a:solidFill>
              <a:srgbClr val="EBEBEB">
                <a:alpha val="100000"/>
              </a:srgbClr>
            </a:solidFill>
          </p:spPr>
          <p:txBody>
            <a:bodyPr/>
            <a:lstStyle/>
            <a:p/>
          </p:txBody>
        </p:sp>
        <p:sp>
          <p:nvSpPr>
            <p:cNvPr id="2463" name="pl2463"/>
            <p:cNvSpPr/>
            <p:nvPr/>
          </p:nvSpPr>
          <p:spPr>
            <a:xfrm>
              <a:off x="3863402" y="319787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464" name="pl2464"/>
            <p:cNvSpPr/>
            <p:nvPr/>
          </p:nvSpPr>
          <p:spPr>
            <a:xfrm>
              <a:off x="3863402" y="304024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465" name="pl2465"/>
            <p:cNvSpPr/>
            <p:nvPr/>
          </p:nvSpPr>
          <p:spPr>
            <a:xfrm>
              <a:off x="3863402" y="288261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466" name="pl2466"/>
            <p:cNvSpPr/>
            <p:nvPr/>
          </p:nvSpPr>
          <p:spPr>
            <a:xfrm>
              <a:off x="3997929"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467" name="pl2467"/>
            <p:cNvSpPr/>
            <p:nvPr/>
          </p:nvSpPr>
          <p:spPr>
            <a:xfrm>
              <a:off x="4177298"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468" name="pl2468"/>
            <p:cNvSpPr/>
            <p:nvPr/>
          </p:nvSpPr>
          <p:spPr>
            <a:xfrm>
              <a:off x="4356668"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469" name="pl2469"/>
            <p:cNvSpPr/>
            <p:nvPr/>
          </p:nvSpPr>
          <p:spPr>
            <a:xfrm>
              <a:off x="4536037"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470" name="pl2470"/>
            <p:cNvSpPr/>
            <p:nvPr/>
          </p:nvSpPr>
          <p:spPr>
            <a:xfrm>
              <a:off x="4715406"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471" name="pl2471"/>
            <p:cNvSpPr/>
            <p:nvPr/>
          </p:nvSpPr>
          <p:spPr>
            <a:xfrm>
              <a:off x="3863402" y="311905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472" name="pl2472"/>
            <p:cNvSpPr/>
            <p:nvPr/>
          </p:nvSpPr>
          <p:spPr>
            <a:xfrm>
              <a:off x="3863402" y="296142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473" name="pl2473"/>
            <p:cNvSpPr/>
            <p:nvPr/>
          </p:nvSpPr>
          <p:spPr>
            <a:xfrm>
              <a:off x="3908245"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474" name="pl2474"/>
            <p:cNvSpPr/>
            <p:nvPr/>
          </p:nvSpPr>
          <p:spPr>
            <a:xfrm>
              <a:off x="4087614"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475" name="pl2475"/>
            <p:cNvSpPr/>
            <p:nvPr/>
          </p:nvSpPr>
          <p:spPr>
            <a:xfrm>
              <a:off x="4266983"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476" name="pl2476"/>
            <p:cNvSpPr/>
            <p:nvPr/>
          </p:nvSpPr>
          <p:spPr>
            <a:xfrm>
              <a:off x="4446352"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477" name="pl2477"/>
            <p:cNvSpPr/>
            <p:nvPr/>
          </p:nvSpPr>
          <p:spPr>
            <a:xfrm>
              <a:off x="4625721"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478" name="pl2478"/>
            <p:cNvSpPr/>
            <p:nvPr/>
          </p:nvSpPr>
          <p:spPr>
            <a:xfrm>
              <a:off x="4805091"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479" name="pl2479"/>
            <p:cNvSpPr/>
            <p:nvPr/>
          </p:nvSpPr>
          <p:spPr>
            <a:xfrm>
              <a:off x="3908245" y="3093838"/>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2480" name="pl2480"/>
            <p:cNvSpPr/>
            <p:nvPr/>
          </p:nvSpPr>
          <p:spPr>
            <a:xfrm>
              <a:off x="3908245" y="3087533"/>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40651" cap="flat">
              <a:solidFill>
                <a:srgbClr val="BEBEBE">
                  <a:alpha val="69803"/>
                </a:srgbClr>
              </a:solidFill>
              <a:prstDash val="solid"/>
              <a:round/>
            </a:ln>
          </p:spPr>
          <p:txBody>
            <a:bodyPr/>
            <a:lstStyle/>
            <a:p/>
          </p:txBody>
        </p:sp>
        <p:sp>
          <p:nvSpPr>
            <p:cNvPr id="2481" name="pl2481"/>
            <p:cNvSpPr/>
            <p:nvPr/>
          </p:nvSpPr>
          <p:spPr>
            <a:xfrm>
              <a:off x="3908245" y="3112754"/>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2482" name="pl2482"/>
            <p:cNvSpPr/>
            <p:nvPr/>
          </p:nvSpPr>
          <p:spPr>
            <a:xfrm>
              <a:off x="3908245" y="3062312"/>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2483" name="pl2483"/>
            <p:cNvSpPr/>
            <p:nvPr/>
          </p:nvSpPr>
          <p:spPr>
            <a:xfrm>
              <a:off x="3908245" y="3074922"/>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2484" name="pl2484"/>
            <p:cNvSpPr/>
            <p:nvPr/>
          </p:nvSpPr>
          <p:spPr>
            <a:xfrm>
              <a:off x="3908245" y="3119059"/>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2485" name="pl2485"/>
            <p:cNvSpPr/>
            <p:nvPr/>
          </p:nvSpPr>
          <p:spPr>
            <a:xfrm>
              <a:off x="3908245" y="3005564"/>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2486" name="pl2486"/>
            <p:cNvSpPr/>
            <p:nvPr/>
          </p:nvSpPr>
          <p:spPr>
            <a:xfrm>
              <a:off x="3908245" y="3119059"/>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2487" name="pl2487"/>
            <p:cNvSpPr/>
            <p:nvPr/>
          </p:nvSpPr>
          <p:spPr>
            <a:xfrm>
              <a:off x="3908245" y="3049701"/>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2488" name="pl2488"/>
            <p:cNvSpPr/>
            <p:nvPr/>
          </p:nvSpPr>
          <p:spPr>
            <a:xfrm>
              <a:off x="3908245" y="3100143"/>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2489" name="pl2489"/>
            <p:cNvSpPr/>
            <p:nvPr/>
          </p:nvSpPr>
          <p:spPr>
            <a:xfrm>
              <a:off x="3908245" y="3106449"/>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2490" name="pl2490"/>
            <p:cNvSpPr/>
            <p:nvPr/>
          </p:nvSpPr>
          <p:spPr>
            <a:xfrm>
              <a:off x="3908245" y="3081228"/>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2491" name="pl2491"/>
            <p:cNvSpPr/>
            <p:nvPr/>
          </p:nvSpPr>
          <p:spPr>
            <a:xfrm>
              <a:off x="3908245" y="3093838"/>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492" name="pl2492"/>
            <p:cNvSpPr/>
            <p:nvPr/>
          </p:nvSpPr>
          <p:spPr>
            <a:xfrm>
              <a:off x="3908245" y="3074922"/>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493" name="pl2493"/>
            <p:cNvSpPr/>
            <p:nvPr/>
          </p:nvSpPr>
          <p:spPr>
            <a:xfrm>
              <a:off x="3908245" y="3062312"/>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494" name="pl2494"/>
            <p:cNvSpPr/>
            <p:nvPr/>
          </p:nvSpPr>
          <p:spPr>
            <a:xfrm>
              <a:off x="3908245" y="3018175"/>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2495" name="pl2495"/>
            <p:cNvSpPr/>
            <p:nvPr/>
          </p:nvSpPr>
          <p:spPr>
            <a:xfrm>
              <a:off x="3908245" y="3062312"/>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2496" name="pl2496"/>
            <p:cNvSpPr/>
            <p:nvPr/>
          </p:nvSpPr>
          <p:spPr>
            <a:xfrm>
              <a:off x="3908245" y="3100143"/>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97" name="pl2497"/>
            <p:cNvSpPr/>
            <p:nvPr/>
          </p:nvSpPr>
          <p:spPr>
            <a:xfrm>
              <a:off x="3908245" y="3081228"/>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2498" name="pl2498"/>
            <p:cNvSpPr/>
            <p:nvPr/>
          </p:nvSpPr>
          <p:spPr>
            <a:xfrm>
              <a:off x="3908245" y="3087533"/>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499" name="pl2499"/>
            <p:cNvSpPr/>
            <p:nvPr/>
          </p:nvSpPr>
          <p:spPr>
            <a:xfrm>
              <a:off x="3908245" y="3062312"/>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2500" name="pl2500"/>
            <p:cNvSpPr/>
            <p:nvPr/>
          </p:nvSpPr>
          <p:spPr>
            <a:xfrm>
              <a:off x="3908245" y="311275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01" name="pl2501"/>
            <p:cNvSpPr/>
            <p:nvPr/>
          </p:nvSpPr>
          <p:spPr>
            <a:xfrm>
              <a:off x="3908245" y="310644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02" name="pl2502"/>
            <p:cNvSpPr/>
            <p:nvPr/>
          </p:nvSpPr>
          <p:spPr>
            <a:xfrm>
              <a:off x="3908245" y="3100143"/>
              <a:ext cx="896845" cy="12610"/>
            </a:xfrm>
            <a:custGeom>
              <a:avLst/>
              <a:pathLst>
                <a:path w="896845" h="12610">
                  <a:moveTo>
                    <a:pt x="0" y="12610"/>
                  </a:moveTo>
                  <a:lnTo>
                    <a:pt x="179369" y="12610"/>
                  </a:lnTo>
                  <a:lnTo>
                    <a:pt x="358738" y="1261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03" name="pl2503"/>
            <p:cNvSpPr/>
            <p:nvPr/>
          </p:nvSpPr>
          <p:spPr>
            <a:xfrm>
              <a:off x="3908245" y="311905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04" name="pl2504"/>
            <p:cNvSpPr/>
            <p:nvPr/>
          </p:nvSpPr>
          <p:spPr>
            <a:xfrm>
              <a:off x="3908245" y="3087533"/>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505" name="pl2505"/>
            <p:cNvSpPr/>
            <p:nvPr/>
          </p:nvSpPr>
          <p:spPr>
            <a:xfrm>
              <a:off x="3908245" y="3068617"/>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506" name="pl2506"/>
            <p:cNvSpPr/>
            <p:nvPr/>
          </p:nvSpPr>
          <p:spPr>
            <a:xfrm>
              <a:off x="3908245" y="3112754"/>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507" name="pl2507"/>
            <p:cNvSpPr/>
            <p:nvPr/>
          </p:nvSpPr>
          <p:spPr>
            <a:xfrm>
              <a:off x="3908245" y="3093838"/>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2508" name="pl2508"/>
            <p:cNvSpPr/>
            <p:nvPr/>
          </p:nvSpPr>
          <p:spPr>
            <a:xfrm>
              <a:off x="3908245" y="3087533"/>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2509" name="pl2509"/>
            <p:cNvSpPr/>
            <p:nvPr/>
          </p:nvSpPr>
          <p:spPr>
            <a:xfrm>
              <a:off x="3908245" y="3087533"/>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2510" name="pl2510"/>
            <p:cNvSpPr/>
            <p:nvPr/>
          </p:nvSpPr>
          <p:spPr>
            <a:xfrm>
              <a:off x="3908245" y="3100143"/>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2511" name="pl2511"/>
            <p:cNvSpPr/>
            <p:nvPr/>
          </p:nvSpPr>
          <p:spPr>
            <a:xfrm>
              <a:off x="3908245" y="3081228"/>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512" name="pl2512"/>
            <p:cNvSpPr/>
            <p:nvPr/>
          </p:nvSpPr>
          <p:spPr>
            <a:xfrm>
              <a:off x="3908245" y="311905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13" name="pl2513"/>
            <p:cNvSpPr/>
            <p:nvPr/>
          </p:nvSpPr>
          <p:spPr>
            <a:xfrm>
              <a:off x="3908245" y="3062312"/>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2514" name="pl2514"/>
            <p:cNvSpPr/>
            <p:nvPr/>
          </p:nvSpPr>
          <p:spPr>
            <a:xfrm>
              <a:off x="3908245" y="304970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15" name="pl2515"/>
            <p:cNvSpPr/>
            <p:nvPr/>
          </p:nvSpPr>
          <p:spPr>
            <a:xfrm>
              <a:off x="3908245" y="3093838"/>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2516" name="pl2516"/>
            <p:cNvSpPr/>
            <p:nvPr/>
          </p:nvSpPr>
          <p:spPr>
            <a:xfrm>
              <a:off x="3908245" y="3068617"/>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2517" name="pl2517"/>
            <p:cNvSpPr/>
            <p:nvPr/>
          </p:nvSpPr>
          <p:spPr>
            <a:xfrm>
              <a:off x="3908245" y="3093838"/>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2518" name="pl2518"/>
            <p:cNvSpPr/>
            <p:nvPr/>
          </p:nvSpPr>
          <p:spPr>
            <a:xfrm>
              <a:off x="3908245" y="3100143"/>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2519" name="pl2519"/>
            <p:cNvSpPr/>
            <p:nvPr/>
          </p:nvSpPr>
          <p:spPr>
            <a:xfrm>
              <a:off x="3908245" y="3106449"/>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2520" name="pl2520"/>
            <p:cNvSpPr/>
            <p:nvPr/>
          </p:nvSpPr>
          <p:spPr>
            <a:xfrm>
              <a:off x="3908245" y="3062312"/>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2521" name="pl2521"/>
            <p:cNvSpPr/>
            <p:nvPr/>
          </p:nvSpPr>
          <p:spPr>
            <a:xfrm>
              <a:off x="3908245" y="3030786"/>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2522" name="pl2522"/>
            <p:cNvSpPr/>
            <p:nvPr/>
          </p:nvSpPr>
          <p:spPr>
            <a:xfrm>
              <a:off x="3908245" y="3068617"/>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23" name="pl2523"/>
            <p:cNvSpPr/>
            <p:nvPr/>
          </p:nvSpPr>
          <p:spPr>
            <a:xfrm>
              <a:off x="3908245" y="3112754"/>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24" name="pl2524"/>
            <p:cNvSpPr/>
            <p:nvPr/>
          </p:nvSpPr>
          <p:spPr>
            <a:xfrm>
              <a:off x="3908245" y="3081228"/>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2525" name="pl2525"/>
            <p:cNvSpPr/>
            <p:nvPr/>
          </p:nvSpPr>
          <p:spPr>
            <a:xfrm>
              <a:off x="3908245" y="3112754"/>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526" name="pl2526"/>
            <p:cNvSpPr/>
            <p:nvPr/>
          </p:nvSpPr>
          <p:spPr>
            <a:xfrm>
              <a:off x="3908245" y="3049701"/>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2527" name="pl2527"/>
            <p:cNvSpPr/>
            <p:nvPr/>
          </p:nvSpPr>
          <p:spPr>
            <a:xfrm>
              <a:off x="3908245" y="3119059"/>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28" name="pl2528"/>
            <p:cNvSpPr/>
            <p:nvPr/>
          </p:nvSpPr>
          <p:spPr>
            <a:xfrm>
              <a:off x="3908245" y="3093838"/>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2529" name="pl2529"/>
            <p:cNvSpPr/>
            <p:nvPr/>
          </p:nvSpPr>
          <p:spPr>
            <a:xfrm>
              <a:off x="3908245" y="3087533"/>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2530" name="pl2530"/>
            <p:cNvSpPr/>
            <p:nvPr/>
          </p:nvSpPr>
          <p:spPr>
            <a:xfrm>
              <a:off x="3908245" y="3112754"/>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2531" name="pl2531"/>
            <p:cNvSpPr/>
            <p:nvPr/>
          </p:nvSpPr>
          <p:spPr>
            <a:xfrm>
              <a:off x="3908245" y="3087533"/>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2532" name="pl2532"/>
            <p:cNvSpPr/>
            <p:nvPr/>
          </p:nvSpPr>
          <p:spPr>
            <a:xfrm>
              <a:off x="3908245" y="3100143"/>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2533" name="pl2533"/>
            <p:cNvSpPr/>
            <p:nvPr/>
          </p:nvSpPr>
          <p:spPr>
            <a:xfrm>
              <a:off x="3908245" y="3100143"/>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2534" name="pl2534"/>
            <p:cNvSpPr/>
            <p:nvPr/>
          </p:nvSpPr>
          <p:spPr>
            <a:xfrm>
              <a:off x="3908245" y="3093838"/>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2535" name="pl2535"/>
            <p:cNvSpPr/>
            <p:nvPr/>
          </p:nvSpPr>
          <p:spPr>
            <a:xfrm>
              <a:off x="3908245" y="3106449"/>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2536" name="pl2536"/>
            <p:cNvSpPr/>
            <p:nvPr/>
          </p:nvSpPr>
          <p:spPr>
            <a:xfrm>
              <a:off x="3908245" y="3093838"/>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2537" name="pl2537"/>
            <p:cNvSpPr/>
            <p:nvPr/>
          </p:nvSpPr>
          <p:spPr>
            <a:xfrm>
              <a:off x="3908245" y="3100143"/>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2538" name="pl2538"/>
            <p:cNvSpPr/>
            <p:nvPr/>
          </p:nvSpPr>
          <p:spPr>
            <a:xfrm>
              <a:off x="3908245" y="3062312"/>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2539" name="pl2539"/>
            <p:cNvSpPr/>
            <p:nvPr/>
          </p:nvSpPr>
          <p:spPr>
            <a:xfrm>
              <a:off x="3908245" y="3119059"/>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2540" name="pl2540"/>
            <p:cNvSpPr/>
            <p:nvPr/>
          </p:nvSpPr>
          <p:spPr>
            <a:xfrm>
              <a:off x="3908245" y="3074922"/>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541" name="pl2541"/>
            <p:cNvSpPr/>
            <p:nvPr/>
          </p:nvSpPr>
          <p:spPr>
            <a:xfrm>
              <a:off x="3908245" y="3074922"/>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2542" name="pl2542"/>
            <p:cNvSpPr/>
            <p:nvPr/>
          </p:nvSpPr>
          <p:spPr>
            <a:xfrm>
              <a:off x="3908245" y="3087533"/>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2543" name="pl2543"/>
            <p:cNvSpPr/>
            <p:nvPr/>
          </p:nvSpPr>
          <p:spPr>
            <a:xfrm>
              <a:off x="3908245" y="3093838"/>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2544" name="pl2544"/>
            <p:cNvSpPr/>
            <p:nvPr/>
          </p:nvSpPr>
          <p:spPr>
            <a:xfrm>
              <a:off x="3908245" y="3087533"/>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40651" cap="flat">
              <a:solidFill>
                <a:srgbClr val="000000">
                  <a:alpha val="100000"/>
                </a:srgbClr>
              </a:solidFill>
              <a:prstDash val="solid"/>
              <a:round/>
            </a:ln>
          </p:spPr>
          <p:txBody>
            <a:bodyPr/>
            <a:lstStyle/>
            <a:p/>
          </p:txBody>
        </p:sp>
        <p:sp>
          <p:nvSpPr>
            <p:cNvPr id="2545" name="pl2545"/>
            <p:cNvSpPr/>
            <p:nvPr/>
          </p:nvSpPr>
          <p:spPr>
            <a:xfrm>
              <a:off x="3908245" y="3087533"/>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00C199">
                  <a:alpha val="100000"/>
                </a:srgbClr>
              </a:solidFill>
              <a:prstDash val="solid"/>
              <a:round/>
            </a:ln>
          </p:spPr>
          <p:txBody>
            <a:bodyPr/>
            <a:lstStyle/>
            <a:p/>
          </p:txBody>
        </p:sp>
        <p:sp>
          <p:nvSpPr>
            <p:cNvPr id="2546" name="pl2546"/>
            <p:cNvSpPr/>
            <p:nvPr/>
          </p:nvSpPr>
          <p:spPr>
            <a:xfrm>
              <a:off x="3863402" y="3119059"/>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547" name="tx2547"/>
            <p:cNvSpPr/>
            <p:nvPr/>
          </p:nvSpPr>
          <p:spPr>
            <a:xfrm>
              <a:off x="3878100" y="294317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548" name="tx2548"/>
            <p:cNvSpPr/>
            <p:nvPr/>
          </p:nvSpPr>
          <p:spPr>
            <a:xfrm>
              <a:off x="4057469" y="2935493"/>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549" name="tx2549"/>
            <p:cNvSpPr/>
            <p:nvPr/>
          </p:nvSpPr>
          <p:spPr>
            <a:xfrm>
              <a:off x="4236838" y="295446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550" name="tx2550"/>
            <p:cNvSpPr/>
            <p:nvPr/>
          </p:nvSpPr>
          <p:spPr>
            <a:xfrm>
              <a:off x="4416207" y="2930881"/>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551" name="tx2551"/>
            <p:cNvSpPr/>
            <p:nvPr/>
          </p:nvSpPr>
          <p:spPr>
            <a:xfrm>
              <a:off x="4595577" y="294947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552" name="tx2552"/>
            <p:cNvSpPr/>
            <p:nvPr/>
          </p:nvSpPr>
          <p:spPr>
            <a:xfrm>
              <a:off x="4774946" y="2924311"/>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553" name="rc2553"/>
            <p:cNvSpPr/>
            <p:nvPr/>
          </p:nvSpPr>
          <p:spPr>
            <a:xfrm>
              <a:off x="3863402" y="3483272"/>
              <a:ext cx="986530" cy="367596"/>
            </a:xfrm>
            <a:prstGeom prst="rect">
              <a:avLst/>
            </a:prstGeom>
            <a:solidFill>
              <a:srgbClr val="EBEBEB">
                <a:alpha val="100000"/>
              </a:srgbClr>
            </a:solidFill>
          </p:spPr>
          <p:txBody>
            <a:bodyPr/>
            <a:lstStyle/>
            <a:p/>
          </p:txBody>
        </p:sp>
        <p:sp>
          <p:nvSpPr>
            <p:cNvPr id="2554" name="pl2554"/>
            <p:cNvSpPr/>
            <p:nvPr/>
          </p:nvSpPr>
          <p:spPr>
            <a:xfrm>
              <a:off x="3863402" y="384992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555" name="pl2555"/>
            <p:cNvSpPr/>
            <p:nvPr/>
          </p:nvSpPr>
          <p:spPr>
            <a:xfrm>
              <a:off x="3863402" y="369229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556" name="pl2556"/>
            <p:cNvSpPr/>
            <p:nvPr/>
          </p:nvSpPr>
          <p:spPr>
            <a:xfrm>
              <a:off x="3863402" y="353466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557" name="pl2557"/>
            <p:cNvSpPr/>
            <p:nvPr/>
          </p:nvSpPr>
          <p:spPr>
            <a:xfrm>
              <a:off x="3997929"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558" name="pl2558"/>
            <p:cNvSpPr/>
            <p:nvPr/>
          </p:nvSpPr>
          <p:spPr>
            <a:xfrm>
              <a:off x="4177298"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559" name="pl2559"/>
            <p:cNvSpPr/>
            <p:nvPr/>
          </p:nvSpPr>
          <p:spPr>
            <a:xfrm>
              <a:off x="4356668"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560" name="pl2560"/>
            <p:cNvSpPr/>
            <p:nvPr/>
          </p:nvSpPr>
          <p:spPr>
            <a:xfrm>
              <a:off x="4536037"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561" name="pl2561"/>
            <p:cNvSpPr/>
            <p:nvPr/>
          </p:nvSpPr>
          <p:spPr>
            <a:xfrm>
              <a:off x="4715406"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562" name="pl2562"/>
            <p:cNvSpPr/>
            <p:nvPr/>
          </p:nvSpPr>
          <p:spPr>
            <a:xfrm>
              <a:off x="3863402" y="377110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563" name="pl2563"/>
            <p:cNvSpPr/>
            <p:nvPr/>
          </p:nvSpPr>
          <p:spPr>
            <a:xfrm>
              <a:off x="3863402" y="361347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564" name="pl2564"/>
            <p:cNvSpPr/>
            <p:nvPr/>
          </p:nvSpPr>
          <p:spPr>
            <a:xfrm>
              <a:off x="3908245"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565" name="pl2565"/>
            <p:cNvSpPr/>
            <p:nvPr/>
          </p:nvSpPr>
          <p:spPr>
            <a:xfrm>
              <a:off x="4087614"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566" name="pl2566"/>
            <p:cNvSpPr/>
            <p:nvPr/>
          </p:nvSpPr>
          <p:spPr>
            <a:xfrm>
              <a:off x="4266983"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567" name="pl2567"/>
            <p:cNvSpPr/>
            <p:nvPr/>
          </p:nvSpPr>
          <p:spPr>
            <a:xfrm>
              <a:off x="4446352"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568" name="pl2568"/>
            <p:cNvSpPr/>
            <p:nvPr/>
          </p:nvSpPr>
          <p:spPr>
            <a:xfrm>
              <a:off x="4625721"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569" name="pl2569"/>
            <p:cNvSpPr/>
            <p:nvPr/>
          </p:nvSpPr>
          <p:spPr>
            <a:xfrm>
              <a:off x="4805091"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570" name="pl2570"/>
            <p:cNvSpPr/>
            <p:nvPr/>
          </p:nvSpPr>
          <p:spPr>
            <a:xfrm>
              <a:off x="3908245" y="3745886"/>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2571" name="pl2571"/>
            <p:cNvSpPr/>
            <p:nvPr/>
          </p:nvSpPr>
          <p:spPr>
            <a:xfrm>
              <a:off x="3908245" y="3720665"/>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40651" cap="flat">
              <a:solidFill>
                <a:srgbClr val="BEBEBE">
                  <a:alpha val="69803"/>
                </a:srgbClr>
              </a:solidFill>
              <a:prstDash val="solid"/>
              <a:round/>
            </a:ln>
          </p:spPr>
          <p:txBody>
            <a:bodyPr/>
            <a:lstStyle/>
            <a:p/>
          </p:txBody>
        </p:sp>
        <p:sp>
          <p:nvSpPr>
            <p:cNvPr id="2572" name="pl2572"/>
            <p:cNvSpPr/>
            <p:nvPr/>
          </p:nvSpPr>
          <p:spPr>
            <a:xfrm>
              <a:off x="3908245" y="3764802"/>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2573" name="pl2573"/>
            <p:cNvSpPr/>
            <p:nvPr/>
          </p:nvSpPr>
          <p:spPr>
            <a:xfrm>
              <a:off x="3908245" y="3714360"/>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2574" name="pl2574"/>
            <p:cNvSpPr/>
            <p:nvPr/>
          </p:nvSpPr>
          <p:spPr>
            <a:xfrm>
              <a:off x="3908245" y="3726970"/>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2575" name="pl2575"/>
            <p:cNvSpPr/>
            <p:nvPr/>
          </p:nvSpPr>
          <p:spPr>
            <a:xfrm>
              <a:off x="3908245" y="3771107"/>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2576" name="pl2576"/>
            <p:cNvSpPr/>
            <p:nvPr/>
          </p:nvSpPr>
          <p:spPr>
            <a:xfrm>
              <a:off x="3908245" y="3657613"/>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2577" name="pl2577"/>
            <p:cNvSpPr/>
            <p:nvPr/>
          </p:nvSpPr>
          <p:spPr>
            <a:xfrm>
              <a:off x="3908245" y="3771107"/>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2578" name="pl2578"/>
            <p:cNvSpPr/>
            <p:nvPr/>
          </p:nvSpPr>
          <p:spPr>
            <a:xfrm>
              <a:off x="3908245" y="3701749"/>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2579" name="pl2579"/>
            <p:cNvSpPr/>
            <p:nvPr/>
          </p:nvSpPr>
          <p:spPr>
            <a:xfrm>
              <a:off x="3908245" y="3752191"/>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2580" name="pl2580"/>
            <p:cNvSpPr/>
            <p:nvPr/>
          </p:nvSpPr>
          <p:spPr>
            <a:xfrm>
              <a:off x="3908245" y="3758497"/>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2581" name="pl2581"/>
            <p:cNvSpPr/>
            <p:nvPr/>
          </p:nvSpPr>
          <p:spPr>
            <a:xfrm>
              <a:off x="3908245" y="3733276"/>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2582" name="pl2582"/>
            <p:cNvSpPr/>
            <p:nvPr/>
          </p:nvSpPr>
          <p:spPr>
            <a:xfrm>
              <a:off x="3908245" y="3745886"/>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583" name="pl2583"/>
            <p:cNvSpPr/>
            <p:nvPr/>
          </p:nvSpPr>
          <p:spPr>
            <a:xfrm>
              <a:off x="3908245" y="3726970"/>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584" name="pl2584"/>
            <p:cNvSpPr/>
            <p:nvPr/>
          </p:nvSpPr>
          <p:spPr>
            <a:xfrm>
              <a:off x="3908245" y="3714360"/>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585" name="pl2585"/>
            <p:cNvSpPr/>
            <p:nvPr/>
          </p:nvSpPr>
          <p:spPr>
            <a:xfrm>
              <a:off x="3908245" y="3670223"/>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2586" name="pl2586"/>
            <p:cNvSpPr/>
            <p:nvPr/>
          </p:nvSpPr>
          <p:spPr>
            <a:xfrm>
              <a:off x="3908245" y="3714360"/>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2587" name="pl2587"/>
            <p:cNvSpPr/>
            <p:nvPr/>
          </p:nvSpPr>
          <p:spPr>
            <a:xfrm>
              <a:off x="3908245" y="3752191"/>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88" name="pl2588"/>
            <p:cNvSpPr/>
            <p:nvPr/>
          </p:nvSpPr>
          <p:spPr>
            <a:xfrm>
              <a:off x="3908245" y="3733276"/>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2589" name="pl2589"/>
            <p:cNvSpPr/>
            <p:nvPr/>
          </p:nvSpPr>
          <p:spPr>
            <a:xfrm>
              <a:off x="3908245" y="3739581"/>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590" name="pl2590"/>
            <p:cNvSpPr/>
            <p:nvPr/>
          </p:nvSpPr>
          <p:spPr>
            <a:xfrm>
              <a:off x="3908245" y="3714360"/>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2591" name="pl2591"/>
            <p:cNvSpPr/>
            <p:nvPr/>
          </p:nvSpPr>
          <p:spPr>
            <a:xfrm>
              <a:off x="3908245" y="376480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92" name="pl2592"/>
            <p:cNvSpPr/>
            <p:nvPr/>
          </p:nvSpPr>
          <p:spPr>
            <a:xfrm>
              <a:off x="3908245" y="375849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93" name="pl2593"/>
            <p:cNvSpPr/>
            <p:nvPr/>
          </p:nvSpPr>
          <p:spPr>
            <a:xfrm>
              <a:off x="3908245" y="3752191"/>
              <a:ext cx="896845" cy="12610"/>
            </a:xfrm>
            <a:custGeom>
              <a:avLst/>
              <a:pathLst>
                <a:path w="896845" h="12610">
                  <a:moveTo>
                    <a:pt x="0" y="12610"/>
                  </a:moveTo>
                  <a:lnTo>
                    <a:pt x="179369" y="12610"/>
                  </a:lnTo>
                  <a:lnTo>
                    <a:pt x="358738" y="1261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94" name="pl2594"/>
            <p:cNvSpPr/>
            <p:nvPr/>
          </p:nvSpPr>
          <p:spPr>
            <a:xfrm>
              <a:off x="3908245" y="377110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95" name="pl2595"/>
            <p:cNvSpPr/>
            <p:nvPr/>
          </p:nvSpPr>
          <p:spPr>
            <a:xfrm>
              <a:off x="3908245" y="3739581"/>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596" name="pl2596"/>
            <p:cNvSpPr/>
            <p:nvPr/>
          </p:nvSpPr>
          <p:spPr>
            <a:xfrm>
              <a:off x="3908245" y="3720665"/>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597" name="pl2597"/>
            <p:cNvSpPr/>
            <p:nvPr/>
          </p:nvSpPr>
          <p:spPr>
            <a:xfrm>
              <a:off x="3908245" y="3764802"/>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598" name="pl2598"/>
            <p:cNvSpPr/>
            <p:nvPr/>
          </p:nvSpPr>
          <p:spPr>
            <a:xfrm>
              <a:off x="3908245" y="3745886"/>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2599" name="pl2599"/>
            <p:cNvSpPr/>
            <p:nvPr/>
          </p:nvSpPr>
          <p:spPr>
            <a:xfrm>
              <a:off x="3908245" y="3739581"/>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2600" name="pl2600"/>
            <p:cNvSpPr/>
            <p:nvPr/>
          </p:nvSpPr>
          <p:spPr>
            <a:xfrm>
              <a:off x="3908245" y="3739581"/>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2601" name="pl2601"/>
            <p:cNvSpPr/>
            <p:nvPr/>
          </p:nvSpPr>
          <p:spPr>
            <a:xfrm>
              <a:off x="3908245" y="3752191"/>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2602" name="pl2602"/>
            <p:cNvSpPr/>
            <p:nvPr/>
          </p:nvSpPr>
          <p:spPr>
            <a:xfrm>
              <a:off x="3908245" y="3733276"/>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603" name="pl2603"/>
            <p:cNvSpPr/>
            <p:nvPr/>
          </p:nvSpPr>
          <p:spPr>
            <a:xfrm>
              <a:off x="3908245" y="377110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04" name="pl2604"/>
            <p:cNvSpPr/>
            <p:nvPr/>
          </p:nvSpPr>
          <p:spPr>
            <a:xfrm>
              <a:off x="3908245" y="3714360"/>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2605" name="pl2605"/>
            <p:cNvSpPr/>
            <p:nvPr/>
          </p:nvSpPr>
          <p:spPr>
            <a:xfrm>
              <a:off x="3908245" y="370174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06" name="pl2606"/>
            <p:cNvSpPr/>
            <p:nvPr/>
          </p:nvSpPr>
          <p:spPr>
            <a:xfrm>
              <a:off x="3908245" y="3745886"/>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2607" name="pl2607"/>
            <p:cNvSpPr/>
            <p:nvPr/>
          </p:nvSpPr>
          <p:spPr>
            <a:xfrm>
              <a:off x="3908245" y="3720665"/>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2608" name="pl2608"/>
            <p:cNvSpPr/>
            <p:nvPr/>
          </p:nvSpPr>
          <p:spPr>
            <a:xfrm>
              <a:off x="3908245" y="3745886"/>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2609" name="pl2609"/>
            <p:cNvSpPr/>
            <p:nvPr/>
          </p:nvSpPr>
          <p:spPr>
            <a:xfrm>
              <a:off x="3908245" y="3752191"/>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2610" name="pl2610"/>
            <p:cNvSpPr/>
            <p:nvPr/>
          </p:nvSpPr>
          <p:spPr>
            <a:xfrm>
              <a:off x="3908245" y="3758497"/>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2611" name="pl2611"/>
            <p:cNvSpPr/>
            <p:nvPr/>
          </p:nvSpPr>
          <p:spPr>
            <a:xfrm>
              <a:off x="3908245" y="3714360"/>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2612" name="pl2612"/>
            <p:cNvSpPr/>
            <p:nvPr/>
          </p:nvSpPr>
          <p:spPr>
            <a:xfrm>
              <a:off x="3908245" y="3682834"/>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2613" name="pl2613"/>
            <p:cNvSpPr/>
            <p:nvPr/>
          </p:nvSpPr>
          <p:spPr>
            <a:xfrm>
              <a:off x="3908245" y="3720665"/>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14" name="pl2614"/>
            <p:cNvSpPr/>
            <p:nvPr/>
          </p:nvSpPr>
          <p:spPr>
            <a:xfrm>
              <a:off x="3908245" y="3764802"/>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15" name="pl2615"/>
            <p:cNvSpPr/>
            <p:nvPr/>
          </p:nvSpPr>
          <p:spPr>
            <a:xfrm>
              <a:off x="3908245" y="3733276"/>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2616" name="pl2616"/>
            <p:cNvSpPr/>
            <p:nvPr/>
          </p:nvSpPr>
          <p:spPr>
            <a:xfrm>
              <a:off x="3908245" y="3764802"/>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617" name="pl2617"/>
            <p:cNvSpPr/>
            <p:nvPr/>
          </p:nvSpPr>
          <p:spPr>
            <a:xfrm>
              <a:off x="3908245" y="3701749"/>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2618" name="pl2618"/>
            <p:cNvSpPr/>
            <p:nvPr/>
          </p:nvSpPr>
          <p:spPr>
            <a:xfrm>
              <a:off x="3908245" y="3771107"/>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19" name="pl2619"/>
            <p:cNvSpPr/>
            <p:nvPr/>
          </p:nvSpPr>
          <p:spPr>
            <a:xfrm>
              <a:off x="3908245" y="3745886"/>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2620" name="pl2620"/>
            <p:cNvSpPr/>
            <p:nvPr/>
          </p:nvSpPr>
          <p:spPr>
            <a:xfrm>
              <a:off x="3908245" y="3739581"/>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2621" name="pl2621"/>
            <p:cNvSpPr/>
            <p:nvPr/>
          </p:nvSpPr>
          <p:spPr>
            <a:xfrm>
              <a:off x="3908245" y="3764802"/>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2622" name="pl2622"/>
            <p:cNvSpPr/>
            <p:nvPr/>
          </p:nvSpPr>
          <p:spPr>
            <a:xfrm>
              <a:off x="3908245" y="3739581"/>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2623" name="pl2623"/>
            <p:cNvSpPr/>
            <p:nvPr/>
          </p:nvSpPr>
          <p:spPr>
            <a:xfrm>
              <a:off x="3908245" y="3752191"/>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2624" name="pl2624"/>
            <p:cNvSpPr/>
            <p:nvPr/>
          </p:nvSpPr>
          <p:spPr>
            <a:xfrm>
              <a:off x="3908245" y="3752191"/>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2625" name="pl2625"/>
            <p:cNvSpPr/>
            <p:nvPr/>
          </p:nvSpPr>
          <p:spPr>
            <a:xfrm>
              <a:off x="3908245" y="3745886"/>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2626" name="pl2626"/>
            <p:cNvSpPr/>
            <p:nvPr/>
          </p:nvSpPr>
          <p:spPr>
            <a:xfrm>
              <a:off x="3908245" y="3758497"/>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2627" name="pl2627"/>
            <p:cNvSpPr/>
            <p:nvPr/>
          </p:nvSpPr>
          <p:spPr>
            <a:xfrm>
              <a:off x="3908245" y="3745886"/>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2628" name="pl2628"/>
            <p:cNvSpPr/>
            <p:nvPr/>
          </p:nvSpPr>
          <p:spPr>
            <a:xfrm>
              <a:off x="3908245" y="3752191"/>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2629" name="pl2629"/>
            <p:cNvSpPr/>
            <p:nvPr/>
          </p:nvSpPr>
          <p:spPr>
            <a:xfrm>
              <a:off x="3908245" y="3714360"/>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2630" name="pl2630"/>
            <p:cNvSpPr/>
            <p:nvPr/>
          </p:nvSpPr>
          <p:spPr>
            <a:xfrm>
              <a:off x="3908245" y="3771107"/>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2631" name="pl2631"/>
            <p:cNvSpPr/>
            <p:nvPr/>
          </p:nvSpPr>
          <p:spPr>
            <a:xfrm>
              <a:off x="3908245" y="3726970"/>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632" name="pl2632"/>
            <p:cNvSpPr/>
            <p:nvPr/>
          </p:nvSpPr>
          <p:spPr>
            <a:xfrm>
              <a:off x="3908245" y="3726970"/>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2633" name="pl2633"/>
            <p:cNvSpPr/>
            <p:nvPr/>
          </p:nvSpPr>
          <p:spPr>
            <a:xfrm>
              <a:off x="3908245" y="3739581"/>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2634" name="pl2634"/>
            <p:cNvSpPr/>
            <p:nvPr/>
          </p:nvSpPr>
          <p:spPr>
            <a:xfrm>
              <a:off x="3908245" y="3745886"/>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2635" name="pl2635"/>
            <p:cNvSpPr/>
            <p:nvPr/>
          </p:nvSpPr>
          <p:spPr>
            <a:xfrm>
              <a:off x="3908245" y="3720665"/>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40651" cap="flat">
              <a:solidFill>
                <a:srgbClr val="000000">
                  <a:alpha val="100000"/>
                </a:srgbClr>
              </a:solidFill>
              <a:prstDash val="solid"/>
              <a:round/>
            </a:ln>
          </p:spPr>
          <p:txBody>
            <a:bodyPr/>
            <a:lstStyle/>
            <a:p/>
          </p:txBody>
        </p:sp>
        <p:sp>
          <p:nvSpPr>
            <p:cNvPr id="2636" name="pl2636"/>
            <p:cNvSpPr/>
            <p:nvPr/>
          </p:nvSpPr>
          <p:spPr>
            <a:xfrm>
              <a:off x="3908245" y="3720665"/>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00B7E8">
                  <a:alpha val="100000"/>
                </a:srgbClr>
              </a:solidFill>
              <a:prstDash val="solid"/>
              <a:round/>
            </a:ln>
          </p:spPr>
          <p:txBody>
            <a:bodyPr/>
            <a:lstStyle/>
            <a:p/>
          </p:txBody>
        </p:sp>
        <p:sp>
          <p:nvSpPr>
            <p:cNvPr id="2637" name="pl2637"/>
            <p:cNvSpPr/>
            <p:nvPr/>
          </p:nvSpPr>
          <p:spPr>
            <a:xfrm>
              <a:off x="3863402" y="3771107"/>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638" name="tx2638"/>
            <p:cNvSpPr/>
            <p:nvPr/>
          </p:nvSpPr>
          <p:spPr>
            <a:xfrm>
              <a:off x="3878100" y="3582929"/>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639" name="tx2639"/>
            <p:cNvSpPr/>
            <p:nvPr/>
          </p:nvSpPr>
          <p:spPr>
            <a:xfrm>
              <a:off x="4057469" y="3582929"/>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640" name="tx2640"/>
            <p:cNvSpPr/>
            <p:nvPr/>
          </p:nvSpPr>
          <p:spPr>
            <a:xfrm>
              <a:off x="4236838" y="3582929"/>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641" name="tx2641"/>
            <p:cNvSpPr/>
            <p:nvPr/>
          </p:nvSpPr>
          <p:spPr>
            <a:xfrm>
              <a:off x="4416207" y="3576359"/>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642" name="tx2642"/>
            <p:cNvSpPr/>
            <p:nvPr/>
          </p:nvSpPr>
          <p:spPr>
            <a:xfrm>
              <a:off x="4595577" y="355606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2643" name="tx2643"/>
            <p:cNvSpPr/>
            <p:nvPr/>
          </p:nvSpPr>
          <p:spPr>
            <a:xfrm>
              <a:off x="4774946" y="355606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2644" name="rc2644"/>
            <p:cNvSpPr/>
            <p:nvPr/>
          </p:nvSpPr>
          <p:spPr>
            <a:xfrm>
              <a:off x="3863402" y="4135320"/>
              <a:ext cx="986530" cy="367596"/>
            </a:xfrm>
            <a:prstGeom prst="rect">
              <a:avLst/>
            </a:prstGeom>
            <a:solidFill>
              <a:srgbClr val="EBEBEB">
                <a:alpha val="100000"/>
              </a:srgbClr>
            </a:solidFill>
          </p:spPr>
          <p:txBody>
            <a:bodyPr/>
            <a:lstStyle/>
            <a:p/>
          </p:txBody>
        </p:sp>
        <p:sp>
          <p:nvSpPr>
            <p:cNvPr id="2645" name="pl2645"/>
            <p:cNvSpPr/>
            <p:nvPr/>
          </p:nvSpPr>
          <p:spPr>
            <a:xfrm>
              <a:off x="3863402" y="450197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646" name="pl2646"/>
            <p:cNvSpPr/>
            <p:nvPr/>
          </p:nvSpPr>
          <p:spPr>
            <a:xfrm>
              <a:off x="3863402" y="434434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647" name="pl2647"/>
            <p:cNvSpPr/>
            <p:nvPr/>
          </p:nvSpPr>
          <p:spPr>
            <a:xfrm>
              <a:off x="3863402" y="418670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648" name="pl2648"/>
            <p:cNvSpPr/>
            <p:nvPr/>
          </p:nvSpPr>
          <p:spPr>
            <a:xfrm>
              <a:off x="3997929"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649" name="pl2649"/>
            <p:cNvSpPr/>
            <p:nvPr/>
          </p:nvSpPr>
          <p:spPr>
            <a:xfrm>
              <a:off x="4177298"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650" name="pl2650"/>
            <p:cNvSpPr/>
            <p:nvPr/>
          </p:nvSpPr>
          <p:spPr>
            <a:xfrm>
              <a:off x="4356668"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651" name="pl2651"/>
            <p:cNvSpPr/>
            <p:nvPr/>
          </p:nvSpPr>
          <p:spPr>
            <a:xfrm>
              <a:off x="4536037"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652" name="pl2652"/>
            <p:cNvSpPr/>
            <p:nvPr/>
          </p:nvSpPr>
          <p:spPr>
            <a:xfrm>
              <a:off x="4715406"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653" name="pl2653"/>
            <p:cNvSpPr/>
            <p:nvPr/>
          </p:nvSpPr>
          <p:spPr>
            <a:xfrm>
              <a:off x="3863402" y="442315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654" name="pl2654"/>
            <p:cNvSpPr/>
            <p:nvPr/>
          </p:nvSpPr>
          <p:spPr>
            <a:xfrm>
              <a:off x="3863402" y="426552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655" name="pl2655"/>
            <p:cNvSpPr/>
            <p:nvPr/>
          </p:nvSpPr>
          <p:spPr>
            <a:xfrm>
              <a:off x="3908245"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656" name="pl2656"/>
            <p:cNvSpPr/>
            <p:nvPr/>
          </p:nvSpPr>
          <p:spPr>
            <a:xfrm>
              <a:off x="4087614"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657" name="pl2657"/>
            <p:cNvSpPr/>
            <p:nvPr/>
          </p:nvSpPr>
          <p:spPr>
            <a:xfrm>
              <a:off x="4266983"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658" name="pl2658"/>
            <p:cNvSpPr/>
            <p:nvPr/>
          </p:nvSpPr>
          <p:spPr>
            <a:xfrm>
              <a:off x="4446352"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659" name="pl2659"/>
            <p:cNvSpPr/>
            <p:nvPr/>
          </p:nvSpPr>
          <p:spPr>
            <a:xfrm>
              <a:off x="4625721"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660" name="pl2660"/>
            <p:cNvSpPr/>
            <p:nvPr/>
          </p:nvSpPr>
          <p:spPr>
            <a:xfrm>
              <a:off x="4805091"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661" name="pl2661"/>
            <p:cNvSpPr/>
            <p:nvPr/>
          </p:nvSpPr>
          <p:spPr>
            <a:xfrm>
              <a:off x="3908245" y="4397934"/>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2662" name="pl2662"/>
            <p:cNvSpPr/>
            <p:nvPr/>
          </p:nvSpPr>
          <p:spPr>
            <a:xfrm>
              <a:off x="3908245" y="4385324"/>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40651" cap="flat">
              <a:solidFill>
                <a:srgbClr val="BEBEBE">
                  <a:alpha val="69803"/>
                </a:srgbClr>
              </a:solidFill>
              <a:prstDash val="solid"/>
              <a:round/>
            </a:ln>
          </p:spPr>
          <p:txBody>
            <a:bodyPr/>
            <a:lstStyle/>
            <a:p/>
          </p:txBody>
        </p:sp>
        <p:sp>
          <p:nvSpPr>
            <p:cNvPr id="2663" name="pl2663"/>
            <p:cNvSpPr/>
            <p:nvPr/>
          </p:nvSpPr>
          <p:spPr>
            <a:xfrm>
              <a:off x="3908245" y="4416850"/>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2664" name="pl2664"/>
            <p:cNvSpPr/>
            <p:nvPr/>
          </p:nvSpPr>
          <p:spPr>
            <a:xfrm>
              <a:off x="3908245" y="4366408"/>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2665" name="pl2665"/>
            <p:cNvSpPr/>
            <p:nvPr/>
          </p:nvSpPr>
          <p:spPr>
            <a:xfrm>
              <a:off x="3908245" y="4379019"/>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2666" name="pl2666"/>
            <p:cNvSpPr/>
            <p:nvPr/>
          </p:nvSpPr>
          <p:spPr>
            <a:xfrm>
              <a:off x="3908245" y="4423155"/>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2667" name="pl2667"/>
            <p:cNvSpPr/>
            <p:nvPr/>
          </p:nvSpPr>
          <p:spPr>
            <a:xfrm>
              <a:off x="3908245" y="4309661"/>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2668" name="pl2668"/>
            <p:cNvSpPr/>
            <p:nvPr/>
          </p:nvSpPr>
          <p:spPr>
            <a:xfrm>
              <a:off x="3908245" y="4423155"/>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2669" name="pl2669"/>
            <p:cNvSpPr/>
            <p:nvPr/>
          </p:nvSpPr>
          <p:spPr>
            <a:xfrm>
              <a:off x="3908245" y="4353797"/>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2670" name="pl2670"/>
            <p:cNvSpPr/>
            <p:nvPr/>
          </p:nvSpPr>
          <p:spPr>
            <a:xfrm>
              <a:off x="3908245" y="4404240"/>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2671" name="pl2671"/>
            <p:cNvSpPr/>
            <p:nvPr/>
          </p:nvSpPr>
          <p:spPr>
            <a:xfrm>
              <a:off x="3908245" y="4410545"/>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2672" name="pl2672"/>
            <p:cNvSpPr/>
            <p:nvPr/>
          </p:nvSpPr>
          <p:spPr>
            <a:xfrm>
              <a:off x="3908245" y="4385324"/>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2673" name="pl2673"/>
            <p:cNvSpPr/>
            <p:nvPr/>
          </p:nvSpPr>
          <p:spPr>
            <a:xfrm>
              <a:off x="3908245" y="4397934"/>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674" name="pl2674"/>
            <p:cNvSpPr/>
            <p:nvPr/>
          </p:nvSpPr>
          <p:spPr>
            <a:xfrm>
              <a:off x="3908245" y="4379019"/>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675" name="pl2675"/>
            <p:cNvSpPr/>
            <p:nvPr/>
          </p:nvSpPr>
          <p:spPr>
            <a:xfrm>
              <a:off x="3908245" y="4366408"/>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676" name="pl2676"/>
            <p:cNvSpPr/>
            <p:nvPr/>
          </p:nvSpPr>
          <p:spPr>
            <a:xfrm>
              <a:off x="3908245" y="4322271"/>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2677" name="pl2677"/>
            <p:cNvSpPr/>
            <p:nvPr/>
          </p:nvSpPr>
          <p:spPr>
            <a:xfrm>
              <a:off x="3908245" y="4366408"/>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2678" name="pl2678"/>
            <p:cNvSpPr/>
            <p:nvPr/>
          </p:nvSpPr>
          <p:spPr>
            <a:xfrm>
              <a:off x="3908245" y="4404240"/>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79" name="pl2679"/>
            <p:cNvSpPr/>
            <p:nvPr/>
          </p:nvSpPr>
          <p:spPr>
            <a:xfrm>
              <a:off x="3908245" y="4385324"/>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2680" name="pl2680"/>
            <p:cNvSpPr/>
            <p:nvPr/>
          </p:nvSpPr>
          <p:spPr>
            <a:xfrm>
              <a:off x="3908245" y="4391629"/>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681" name="pl2681"/>
            <p:cNvSpPr/>
            <p:nvPr/>
          </p:nvSpPr>
          <p:spPr>
            <a:xfrm>
              <a:off x="3908245" y="4366408"/>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2682" name="pl2682"/>
            <p:cNvSpPr/>
            <p:nvPr/>
          </p:nvSpPr>
          <p:spPr>
            <a:xfrm>
              <a:off x="3908245" y="441685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83" name="pl2683"/>
            <p:cNvSpPr/>
            <p:nvPr/>
          </p:nvSpPr>
          <p:spPr>
            <a:xfrm>
              <a:off x="3908245" y="441054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84" name="pl2684"/>
            <p:cNvSpPr/>
            <p:nvPr/>
          </p:nvSpPr>
          <p:spPr>
            <a:xfrm>
              <a:off x="3908245" y="4404240"/>
              <a:ext cx="896845" cy="12610"/>
            </a:xfrm>
            <a:custGeom>
              <a:avLst/>
              <a:pathLst>
                <a:path w="896845" h="12610">
                  <a:moveTo>
                    <a:pt x="0" y="12610"/>
                  </a:moveTo>
                  <a:lnTo>
                    <a:pt x="179369" y="12610"/>
                  </a:lnTo>
                  <a:lnTo>
                    <a:pt x="358738" y="1261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85" name="pl2685"/>
            <p:cNvSpPr/>
            <p:nvPr/>
          </p:nvSpPr>
          <p:spPr>
            <a:xfrm>
              <a:off x="3908245" y="442315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86" name="pl2686"/>
            <p:cNvSpPr/>
            <p:nvPr/>
          </p:nvSpPr>
          <p:spPr>
            <a:xfrm>
              <a:off x="3908245" y="4391629"/>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687" name="pl2687"/>
            <p:cNvSpPr/>
            <p:nvPr/>
          </p:nvSpPr>
          <p:spPr>
            <a:xfrm>
              <a:off x="3908245" y="4372713"/>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688" name="pl2688"/>
            <p:cNvSpPr/>
            <p:nvPr/>
          </p:nvSpPr>
          <p:spPr>
            <a:xfrm>
              <a:off x="3908245" y="4416850"/>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689" name="pl2689"/>
            <p:cNvSpPr/>
            <p:nvPr/>
          </p:nvSpPr>
          <p:spPr>
            <a:xfrm>
              <a:off x="3908245" y="4397934"/>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2690" name="pl2690"/>
            <p:cNvSpPr/>
            <p:nvPr/>
          </p:nvSpPr>
          <p:spPr>
            <a:xfrm>
              <a:off x="3908245" y="4391629"/>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2691" name="pl2691"/>
            <p:cNvSpPr/>
            <p:nvPr/>
          </p:nvSpPr>
          <p:spPr>
            <a:xfrm>
              <a:off x="3908245" y="4391629"/>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2692" name="pl2692"/>
            <p:cNvSpPr/>
            <p:nvPr/>
          </p:nvSpPr>
          <p:spPr>
            <a:xfrm>
              <a:off x="3908245" y="4404240"/>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2693" name="pl2693"/>
            <p:cNvSpPr/>
            <p:nvPr/>
          </p:nvSpPr>
          <p:spPr>
            <a:xfrm>
              <a:off x="3908245" y="4385324"/>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694" name="pl2694"/>
            <p:cNvSpPr/>
            <p:nvPr/>
          </p:nvSpPr>
          <p:spPr>
            <a:xfrm>
              <a:off x="3908245" y="442315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95" name="pl2695"/>
            <p:cNvSpPr/>
            <p:nvPr/>
          </p:nvSpPr>
          <p:spPr>
            <a:xfrm>
              <a:off x="3908245" y="4366408"/>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2696" name="pl2696"/>
            <p:cNvSpPr/>
            <p:nvPr/>
          </p:nvSpPr>
          <p:spPr>
            <a:xfrm>
              <a:off x="3908245" y="435379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97" name="pl2697"/>
            <p:cNvSpPr/>
            <p:nvPr/>
          </p:nvSpPr>
          <p:spPr>
            <a:xfrm>
              <a:off x="3908245" y="4397934"/>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2698" name="pl2698"/>
            <p:cNvSpPr/>
            <p:nvPr/>
          </p:nvSpPr>
          <p:spPr>
            <a:xfrm>
              <a:off x="3908245" y="4372713"/>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2699" name="pl2699"/>
            <p:cNvSpPr/>
            <p:nvPr/>
          </p:nvSpPr>
          <p:spPr>
            <a:xfrm>
              <a:off x="3908245" y="4397934"/>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2700" name="pl2700"/>
            <p:cNvSpPr/>
            <p:nvPr/>
          </p:nvSpPr>
          <p:spPr>
            <a:xfrm>
              <a:off x="3908245" y="4404240"/>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2701" name="pl2701"/>
            <p:cNvSpPr/>
            <p:nvPr/>
          </p:nvSpPr>
          <p:spPr>
            <a:xfrm>
              <a:off x="3908245" y="4410545"/>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2702" name="pl2702"/>
            <p:cNvSpPr/>
            <p:nvPr/>
          </p:nvSpPr>
          <p:spPr>
            <a:xfrm>
              <a:off x="3908245" y="4366408"/>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2703" name="pl2703"/>
            <p:cNvSpPr/>
            <p:nvPr/>
          </p:nvSpPr>
          <p:spPr>
            <a:xfrm>
              <a:off x="3908245" y="4334882"/>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2704" name="pl2704"/>
            <p:cNvSpPr/>
            <p:nvPr/>
          </p:nvSpPr>
          <p:spPr>
            <a:xfrm>
              <a:off x="3908245" y="4372713"/>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05" name="pl2705"/>
            <p:cNvSpPr/>
            <p:nvPr/>
          </p:nvSpPr>
          <p:spPr>
            <a:xfrm>
              <a:off x="3908245" y="4416850"/>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06" name="pl2706"/>
            <p:cNvSpPr/>
            <p:nvPr/>
          </p:nvSpPr>
          <p:spPr>
            <a:xfrm>
              <a:off x="3908245" y="4385324"/>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2707" name="pl2707"/>
            <p:cNvSpPr/>
            <p:nvPr/>
          </p:nvSpPr>
          <p:spPr>
            <a:xfrm>
              <a:off x="3908245" y="4416850"/>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708" name="pl2708"/>
            <p:cNvSpPr/>
            <p:nvPr/>
          </p:nvSpPr>
          <p:spPr>
            <a:xfrm>
              <a:off x="3908245" y="4353797"/>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2709" name="pl2709"/>
            <p:cNvSpPr/>
            <p:nvPr/>
          </p:nvSpPr>
          <p:spPr>
            <a:xfrm>
              <a:off x="3908245" y="4423155"/>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10" name="pl2710"/>
            <p:cNvSpPr/>
            <p:nvPr/>
          </p:nvSpPr>
          <p:spPr>
            <a:xfrm>
              <a:off x="3908245" y="4397934"/>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2711" name="pl2711"/>
            <p:cNvSpPr/>
            <p:nvPr/>
          </p:nvSpPr>
          <p:spPr>
            <a:xfrm>
              <a:off x="3908245" y="4391629"/>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2712" name="pl2712"/>
            <p:cNvSpPr/>
            <p:nvPr/>
          </p:nvSpPr>
          <p:spPr>
            <a:xfrm>
              <a:off x="3908245" y="4416850"/>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2713" name="pl2713"/>
            <p:cNvSpPr/>
            <p:nvPr/>
          </p:nvSpPr>
          <p:spPr>
            <a:xfrm>
              <a:off x="3908245" y="4391629"/>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2714" name="pl2714"/>
            <p:cNvSpPr/>
            <p:nvPr/>
          </p:nvSpPr>
          <p:spPr>
            <a:xfrm>
              <a:off x="3908245" y="4404240"/>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2715" name="pl2715"/>
            <p:cNvSpPr/>
            <p:nvPr/>
          </p:nvSpPr>
          <p:spPr>
            <a:xfrm>
              <a:off x="3908245" y="4404240"/>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2716" name="pl2716"/>
            <p:cNvSpPr/>
            <p:nvPr/>
          </p:nvSpPr>
          <p:spPr>
            <a:xfrm>
              <a:off x="3908245" y="4397934"/>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2717" name="pl2717"/>
            <p:cNvSpPr/>
            <p:nvPr/>
          </p:nvSpPr>
          <p:spPr>
            <a:xfrm>
              <a:off x="3908245" y="4410545"/>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2718" name="pl2718"/>
            <p:cNvSpPr/>
            <p:nvPr/>
          </p:nvSpPr>
          <p:spPr>
            <a:xfrm>
              <a:off x="3908245" y="4397934"/>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2719" name="pl2719"/>
            <p:cNvSpPr/>
            <p:nvPr/>
          </p:nvSpPr>
          <p:spPr>
            <a:xfrm>
              <a:off x="3908245" y="4404240"/>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2720" name="pl2720"/>
            <p:cNvSpPr/>
            <p:nvPr/>
          </p:nvSpPr>
          <p:spPr>
            <a:xfrm>
              <a:off x="3908245" y="4366408"/>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2721" name="pl2721"/>
            <p:cNvSpPr/>
            <p:nvPr/>
          </p:nvSpPr>
          <p:spPr>
            <a:xfrm>
              <a:off x="3908245" y="4423155"/>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2722" name="pl2722"/>
            <p:cNvSpPr/>
            <p:nvPr/>
          </p:nvSpPr>
          <p:spPr>
            <a:xfrm>
              <a:off x="3908245" y="4379019"/>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723" name="pl2723"/>
            <p:cNvSpPr/>
            <p:nvPr/>
          </p:nvSpPr>
          <p:spPr>
            <a:xfrm>
              <a:off x="3908245" y="4379019"/>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2724" name="pl2724"/>
            <p:cNvSpPr/>
            <p:nvPr/>
          </p:nvSpPr>
          <p:spPr>
            <a:xfrm>
              <a:off x="3908245" y="4391629"/>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2725" name="pl2725"/>
            <p:cNvSpPr/>
            <p:nvPr/>
          </p:nvSpPr>
          <p:spPr>
            <a:xfrm>
              <a:off x="3908245" y="4397934"/>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2726" name="pl2726"/>
            <p:cNvSpPr/>
            <p:nvPr/>
          </p:nvSpPr>
          <p:spPr>
            <a:xfrm>
              <a:off x="3908245" y="4385324"/>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40651" cap="flat">
              <a:solidFill>
                <a:srgbClr val="000000">
                  <a:alpha val="100000"/>
                </a:srgbClr>
              </a:solidFill>
              <a:prstDash val="solid"/>
              <a:round/>
            </a:ln>
          </p:spPr>
          <p:txBody>
            <a:bodyPr/>
            <a:lstStyle/>
            <a:p/>
          </p:txBody>
        </p:sp>
        <p:sp>
          <p:nvSpPr>
            <p:cNvPr id="2727" name="pl2727"/>
            <p:cNvSpPr/>
            <p:nvPr/>
          </p:nvSpPr>
          <p:spPr>
            <a:xfrm>
              <a:off x="3908245" y="4385324"/>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8C92FF">
                  <a:alpha val="100000"/>
                </a:srgbClr>
              </a:solidFill>
              <a:prstDash val="solid"/>
              <a:round/>
            </a:ln>
          </p:spPr>
          <p:txBody>
            <a:bodyPr/>
            <a:lstStyle/>
            <a:p/>
          </p:txBody>
        </p:sp>
        <p:sp>
          <p:nvSpPr>
            <p:cNvPr id="2728" name="pl2728"/>
            <p:cNvSpPr/>
            <p:nvPr/>
          </p:nvSpPr>
          <p:spPr>
            <a:xfrm>
              <a:off x="3863402" y="4423155"/>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729" name="tx2729"/>
            <p:cNvSpPr/>
            <p:nvPr/>
          </p:nvSpPr>
          <p:spPr>
            <a:xfrm>
              <a:off x="3878100" y="42585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730" name="tx2730"/>
            <p:cNvSpPr/>
            <p:nvPr/>
          </p:nvSpPr>
          <p:spPr>
            <a:xfrm>
              <a:off x="4057469" y="42585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731" name="tx2731"/>
            <p:cNvSpPr/>
            <p:nvPr/>
          </p:nvSpPr>
          <p:spPr>
            <a:xfrm>
              <a:off x="4236838" y="422072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2732" name="tx2732"/>
            <p:cNvSpPr/>
            <p:nvPr/>
          </p:nvSpPr>
          <p:spPr>
            <a:xfrm>
              <a:off x="4416207" y="42585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733" name="tx2733"/>
            <p:cNvSpPr/>
            <p:nvPr/>
          </p:nvSpPr>
          <p:spPr>
            <a:xfrm>
              <a:off x="4595577" y="42585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734" name="tx2734"/>
            <p:cNvSpPr/>
            <p:nvPr/>
          </p:nvSpPr>
          <p:spPr>
            <a:xfrm>
              <a:off x="4774946" y="42585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735" name="rc2735"/>
            <p:cNvSpPr/>
            <p:nvPr/>
          </p:nvSpPr>
          <p:spPr>
            <a:xfrm>
              <a:off x="3863402" y="4787368"/>
              <a:ext cx="986530" cy="367596"/>
            </a:xfrm>
            <a:prstGeom prst="rect">
              <a:avLst/>
            </a:prstGeom>
            <a:solidFill>
              <a:srgbClr val="EBEBEB">
                <a:alpha val="100000"/>
              </a:srgbClr>
            </a:solidFill>
          </p:spPr>
          <p:txBody>
            <a:bodyPr/>
            <a:lstStyle/>
            <a:p/>
          </p:txBody>
        </p:sp>
        <p:sp>
          <p:nvSpPr>
            <p:cNvPr id="2736" name="pl2736"/>
            <p:cNvSpPr/>
            <p:nvPr/>
          </p:nvSpPr>
          <p:spPr>
            <a:xfrm>
              <a:off x="3863402" y="515401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737" name="pl2737"/>
            <p:cNvSpPr/>
            <p:nvPr/>
          </p:nvSpPr>
          <p:spPr>
            <a:xfrm>
              <a:off x="3863402" y="499638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738" name="pl2738"/>
            <p:cNvSpPr/>
            <p:nvPr/>
          </p:nvSpPr>
          <p:spPr>
            <a:xfrm>
              <a:off x="3863402" y="483875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739" name="pl2739"/>
            <p:cNvSpPr/>
            <p:nvPr/>
          </p:nvSpPr>
          <p:spPr>
            <a:xfrm>
              <a:off x="3997929"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740" name="pl2740"/>
            <p:cNvSpPr/>
            <p:nvPr/>
          </p:nvSpPr>
          <p:spPr>
            <a:xfrm>
              <a:off x="4177298"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741" name="pl2741"/>
            <p:cNvSpPr/>
            <p:nvPr/>
          </p:nvSpPr>
          <p:spPr>
            <a:xfrm>
              <a:off x="4356668"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742" name="pl2742"/>
            <p:cNvSpPr/>
            <p:nvPr/>
          </p:nvSpPr>
          <p:spPr>
            <a:xfrm>
              <a:off x="4536037"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743" name="pl2743"/>
            <p:cNvSpPr/>
            <p:nvPr/>
          </p:nvSpPr>
          <p:spPr>
            <a:xfrm>
              <a:off x="4715406"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744" name="pl2744"/>
            <p:cNvSpPr/>
            <p:nvPr/>
          </p:nvSpPr>
          <p:spPr>
            <a:xfrm>
              <a:off x="3863402" y="507520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745" name="pl2745"/>
            <p:cNvSpPr/>
            <p:nvPr/>
          </p:nvSpPr>
          <p:spPr>
            <a:xfrm>
              <a:off x="3863402" y="491757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746" name="pl2746"/>
            <p:cNvSpPr/>
            <p:nvPr/>
          </p:nvSpPr>
          <p:spPr>
            <a:xfrm>
              <a:off x="3908245"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747" name="pl2747"/>
            <p:cNvSpPr/>
            <p:nvPr/>
          </p:nvSpPr>
          <p:spPr>
            <a:xfrm>
              <a:off x="4087614"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748" name="pl2748"/>
            <p:cNvSpPr/>
            <p:nvPr/>
          </p:nvSpPr>
          <p:spPr>
            <a:xfrm>
              <a:off x="4266983"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749" name="pl2749"/>
            <p:cNvSpPr/>
            <p:nvPr/>
          </p:nvSpPr>
          <p:spPr>
            <a:xfrm>
              <a:off x="4446352"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750" name="pl2750"/>
            <p:cNvSpPr/>
            <p:nvPr/>
          </p:nvSpPr>
          <p:spPr>
            <a:xfrm>
              <a:off x="4625721"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751" name="pl2751"/>
            <p:cNvSpPr/>
            <p:nvPr/>
          </p:nvSpPr>
          <p:spPr>
            <a:xfrm>
              <a:off x="4805091"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752" name="pl2752"/>
            <p:cNvSpPr/>
            <p:nvPr/>
          </p:nvSpPr>
          <p:spPr>
            <a:xfrm>
              <a:off x="3908245" y="5049982"/>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2753" name="pl2753"/>
            <p:cNvSpPr/>
            <p:nvPr/>
          </p:nvSpPr>
          <p:spPr>
            <a:xfrm>
              <a:off x="3908245" y="5056288"/>
              <a:ext cx="896845" cy="12610"/>
            </a:xfrm>
            <a:custGeom>
              <a:avLst/>
              <a:pathLst>
                <a:path w="896845" h="12610">
                  <a:moveTo>
                    <a:pt x="0" y="12610"/>
                  </a:moveTo>
                  <a:lnTo>
                    <a:pt x="179369" y="0"/>
                  </a:lnTo>
                  <a:lnTo>
                    <a:pt x="358738" y="6305"/>
                  </a:lnTo>
                  <a:lnTo>
                    <a:pt x="538107" y="0"/>
                  </a:lnTo>
                  <a:lnTo>
                    <a:pt x="717476" y="0"/>
                  </a:lnTo>
                  <a:lnTo>
                    <a:pt x="896845" y="12610"/>
                  </a:lnTo>
                </a:path>
              </a:pathLst>
            </a:custGeom>
            <a:ln w="40651" cap="flat">
              <a:solidFill>
                <a:srgbClr val="BEBEBE">
                  <a:alpha val="69803"/>
                </a:srgbClr>
              </a:solidFill>
              <a:prstDash val="solid"/>
              <a:round/>
            </a:ln>
          </p:spPr>
          <p:txBody>
            <a:bodyPr/>
            <a:lstStyle/>
            <a:p/>
          </p:txBody>
        </p:sp>
        <p:sp>
          <p:nvSpPr>
            <p:cNvPr id="2754" name="pl2754"/>
            <p:cNvSpPr/>
            <p:nvPr/>
          </p:nvSpPr>
          <p:spPr>
            <a:xfrm>
              <a:off x="3908245" y="5068898"/>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2755" name="pl2755"/>
            <p:cNvSpPr/>
            <p:nvPr/>
          </p:nvSpPr>
          <p:spPr>
            <a:xfrm>
              <a:off x="3908245" y="5018456"/>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2756" name="pl2756"/>
            <p:cNvSpPr/>
            <p:nvPr/>
          </p:nvSpPr>
          <p:spPr>
            <a:xfrm>
              <a:off x="3908245" y="5031067"/>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2757" name="pl2757"/>
            <p:cNvSpPr/>
            <p:nvPr/>
          </p:nvSpPr>
          <p:spPr>
            <a:xfrm>
              <a:off x="3908245" y="5075203"/>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2758" name="pl2758"/>
            <p:cNvSpPr/>
            <p:nvPr/>
          </p:nvSpPr>
          <p:spPr>
            <a:xfrm>
              <a:off x="3908245" y="4961709"/>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2759" name="pl2759"/>
            <p:cNvSpPr/>
            <p:nvPr/>
          </p:nvSpPr>
          <p:spPr>
            <a:xfrm>
              <a:off x="3908245" y="5075203"/>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2760" name="pl2760"/>
            <p:cNvSpPr/>
            <p:nvPr/>
          </p:nvSpPr>
          <p:spPr>
            <a:xfrm>
              <a:off x="3908245" y="5005846"/>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2761" name="pl2761"/>
            <p:cNvSpPr/>
            <p:nvPr/>
          </p:nvSpPr>
          <p:spPr>
            <a:xfrm>
              <a:off x="3908245" y="5056288"/>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2762" name="pl2762"/>
            <p:cNvSpPr/>
            <p:nvPr/>
          </p:nvSpPr>
          <p:spPr>
            <a:xfrm>
              <a:off x="3908245" y="5062593"/>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2763" name="pl2763"/>
            <p:cNvSpPr/>
            <p:nvPr/>
          </p:nvSpPr>
          <p:spPr>
            <a:xfrm>
              <a:off x="3908245" y="5037372"/>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2764" name="pl2764"/>
            <p:cNvSpPr/>
            <p:nvPr/>
          </p:nvSpPr>
          <p:spPr>
            <a:xfrm>
              <a:off x="3908245" y="5049982"/>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765" name="pl2765"/>
            <p:cNvSpPr/>
            <p:nvPr/>
          </p:nvSpPr>
          <p:spPr>
            <a:xfrm>
              <a:off x="3908245" y="5031067"/>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766" name="pl2766"/>
            <p:cNvSpPr/>
            <p:nvPr/>
          </p:nvSpPr>
          <p:spPr>
            <a:xfrm>
              <a:off x="3908245" y="5018456"/>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767" name="pl2767"/>
            <p:cNvSpPr/>
            <p:nvPr/>
          </p:nvSpPr>
          <p:spPr>
            <a:xfrm>
              <a:off x="3908245" y="4974319"/>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2768" name="pl2768"/>
            <p:cNvSpPr/>
            <p:nvPr/>
          </p:nvSpPr>
          <p:spPr>
            <a:xfrm>
              <a:off x="3908245" y="5018456"/>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2769" name="pl2769"/>
            <p:cNvSpPr/>
            <p:nvPr/>
          </p:nvSpPr>
          <p:spPr>
            <a:xfrm>
              <a:off x="3908245" y="5056288"/>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70" name="pl2770"/>
            <p:cNvSpPr/>
            <p:nvPr/>
          </p:nvSpPr>
          <p:spPr>
            <a:xfrm>
              <a:off x="3908245" y="5037372"/>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2771" name="pl2771"/>
            <p:cNvSpPr/>
            <p:nvPr/>
          </p:nvSpPr>
          <p:spPr>
            <a:xfrm>
              <a:off x="3908245" y="5043677"/>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772" name="pl2772"/>
            <p:cNvSpPr/>
            <p:nvPr/>
          </p:nvSpPr>
          <p:spPr>
            <a:xfrm>
              <a:off x="3908245" y="5018456"/>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2773" name="pl2773"/>
            <p:cNvSpPr/>
            <p:nvPr/>
          </p:nvSpPr>
          <p:spPr>
            <a:xfrm>
              <a:off x="3908245" y="506889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74" name="pl2774"/>
            <p:cNvSpPr/>
            <p:nvPr/>
          </p:nvSpPr>
          <p:spPr>
            <a:xfrm>
              <a:off x="3908245" y="506259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75" name="pl2775"/>
            <p:cNvSpPr/>
            <p:nvPr/>
          </p:nvSpPr>
          <p:spPr>
            <a:xfrm>
              <a:off x="3908245" y="5056288"/>
              <a:ext cx="896845" cy="12610"/>
            </a:xfrm>
            <a:custGeom>
              <a:avLst/>
              <a:pathLst>
                <a:path w="896845" h="12610">
                  <a:moveTo>
                    <a:pt x="0" y="12610"/>
                  </a:moveTo>
                  <a:lnTo>
                    <a:pt x="179369" y="12610"/>
                  </a:lnTo>
                  <a:lnTo>
                    <a:pt x="358738" y="1261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76" name="pl2776"/>
            <p:cNvSpPr/>
            <p:nvPr/>
          </p:nvSpPr>
          <p:spPr>
            <a:xfrm>
              <a:off x="3908245" y="507520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77" name="pl2777"/>
            <p:cNvSpPr/>
            <p:nvPr/>
          </p:nvSpPr>
          <p:spPr>
            <a:xfrm>
              <a:off x="3908245" y="5043677"/>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778" name="pl2778"/>
            <p:cNvSpPr/>
            <p:nvPr/>
          </p:nvSpPr>
          <p:spPr>
            <a:xfrm>
              <a:off x="3908245" y="5024761"/>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779" name="pl2779"/>
            <p:cNvSpPr/>
            <p:nvPr/>
          </p:nvSpPr>
          <p:spPr>
            <a:xfrm>
              <a:off x="3908245" y="5068898"/>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780" name="pl2780"/>
            <p:cNvSpPr/>
            <p:nvPr/>
          </p:nvSpPr>
          <p:spPr>
            <a:xfrm>
              <a:off x="3908245" y="5049982"/>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2781" name="pl2781"/>
            <p:cNvSpPr/>
            <p:nvPr/>
          </p:nvSpPr>
          <p:spPr>
            <a:xfrm>
              <a:off x="3908245" y="5043677"/>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2782" name="pl2782"/>
            <p:cNvSpPr/>
            <p:nvPr/>
          </p:nvSpPr>
          <p:spPr>
            <a:xfrm>
              <a:off x="3908245" y="5043677"/>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2783" name="pl2783"/>
            <p:cNvSpPr/>
            <p:nvPr/>
          </p:nvSpPr>
          <p:spPr>
            <a:xfrm>
              <a:off x="3908245" y="5056288"/>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2784" name="pl2784"/>
            <p:cNvSpPr/>
            <p:nvPr/>
          </p:nvSpPr>
          <p:spPr>
            <a:xfrm>
              <a:off x="3908245" y="5037372"/>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785" name="pl2785"/>
            <p:cNvSpPr/>
            <p:nvPr/>
          </p:nvSpPr>
          <p:spPr>
            <a:xfrm>
              <a:off x="3908245" y="507520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86" name="pl2786"/>
            <p:cNvSpPr/>
            <p:nvPr/>
          </p:nvSpPr>
          <p:spPr>
            <a:xfrm>
              <a:off x="3908245" y="5018456"/>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2787" name="pl2787"/>
            <p:cNvSpPr/>
            <p:nvPr/>
          </p:nvSpPr>
          <p:spPr>
            <a:xfrm>
              <a:off x="3908245" y="500584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88" name="pl2788"/>
            <p:cNvSpPr/>
            <p:nvPr/>
          </p:nvSpPr>
          <p:spPr>
            <a:xfrm>
              <a:off x="3908245" y="5049982"/>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2789" name="pl2789"/>
            <p:cNvSpPr/>
            <p:nvPr/>
          </p:nvSpPr>
          <p:spPr>
            <a:xfrm>
              <a:off x="3908245" y="5024761"/>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2790" name="pl2790"/>
            <p:cNvSpPr/>
            <p:nvPr/>
          </p:nvSpPr>
          <p:spPr>
            <a:xfrm>
              <a:off x="3908245" y="5049982"/>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2791" name="pl2791"/>
            <p:cNvSpPr/>
            <p:nvPr/>
          </p:nvSpPr>
          <p:spPr>
            <a:xfrm>
              <a:off x="3908245" y="5056288"/>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2792" name="pl2792"/>
            <p:cNvSpPr/>
            <p:nvPr/>
          </p:nvSpPr>
          <p:spPr>
            <a:xfrm>
              <a:off x="3908245" y="5062593"/>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2793" name="pl2793"/>
            <p:cNvSpPr/>
            <p:nvPr/>
          </p:nvSpPr>
          <p:spPr>
            <a:xfrm>
              <a:off x="3908245" y="5018456"/>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2794" name="pl2794"/>
            <p:cNvSpPr/>
            <p:nvPr/>
          </p:nvSpPr>
          <p:spPr>
            <a:xfrm>
              <a:off x="3908245" y="4986930"/>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2795" name="pl2795"/>
            <p:cNvSpPr/>
            <p:nvPr/>
          </p:nvSpPr>
          <p:spPr>
            <a:xfrm>
              <a:off x="3908245" y="5024761"/>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96" name="pl2796"/>
            <p:cNvSpPr/>
            <p:nvPr/>
          </p:nvSpPr>
          <p:spPr>
            <a:xfrm>
              <a:off x="3908245" y="5068898"/>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97" name="pl2797"/>
            <p:cNvSpPr/>
            <p:nvPr/>
          </p:nvSpPr>
          <p:spPr>
            <a:xfrm>
              <a:off x="3908245" y="5037372"/>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2798" name="pl2798"/>
            <p:cNvSpPr/>
            <p:nvPr/>
          </p:nvSpPr>
          <p:spPr>
            <a:xfrm>
              <a:off x="3908245" y="5068898"/>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799" name="pl2799"/>
            <p:cNvSpPr/>
            <p:nvPr/>
          </p:nvSpPr>
          <p:spPr>
            <a:xfrm>
              <a:off x="3908245" y="5005846"/>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2800" name="pl2800"/>
            <p:cNvSpPr/>
            <p:nvPr/>
          </p:nvSpPr>
          <p:spPr>
            <a:xfrm>
              <a:off x="3908245" y="5075203"/>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01" name="pl2801"/>
            <p:cNvSpPr/>
            <p:nvPr/>
          </p:nvSpPr>
          <p:spPr>
            <a:xfrm>
              <a:off x="3908245" y="5049982"/>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2802" name="pl2802"/>
            <p:cNvSpPr/>
            <p:nvPr/>
          </p:nvSpPr>
          <p:spPr>
            <a:xfrm>
              <a:off x="3908245" y="5043677"/>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2803" name="pl2803"/>
            <p:cNvSpPr/>
            <p:nvPr/>
          </p:nvSpPr>
          <p:spPr>
            <a:xfrm>
              <a:off x="3908245" y="5068898"/>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2804" name="pl2804"/>
            <p:cNvSpPr/>
            <p:nvPr/>
          </p:nvSpPr>
          <p:spPr>
            <a:xfrm>
              <a:off x="3908245" y="5043677"/>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2805" name="pl2805"/>
            <p:cNvSpPr/>
            <p:nvPr/>
          </p:nvSpPr>
          <p:spPr>
            <a:xfrm>
              <a:off x="3908245" y="5056288"/>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2806" name="pl2806"/>
            <p:cNvSpPr/>
            <p:nvPr/>
          </p:nvSpPr>
          <p:spPr>
            <a:xfrm>
              <a:off x="3908245" y="5056288"/>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2807" name="pl2807"/>
            <p:cNvSpPr/>
            <p:nvPr/>
          </p:nvSpPr>
          <p:spPr>
            <a:xfrm>
              <a:off x="3908245" y="5049982"/>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2808" name="pl2808"/>
            <p:cNvSpPr/>
            <p:nvPr/>
          </p:nvSpPr>
          <p:spPr>
            <a:xfrm>
              <a:off x="3908245" y="5062593"/>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2809" name="pl2809"/>
            <p:cNvSpPr/>
            <p:nvPr/>
          </p:nvSpPr>
          <p:spPr>
            <a:xfrm>
              <a:off x="3908245" y="5049982"/>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2810" name="pl2810"/>
            <p:cNvSpPr/>
            <p:nvPr/>
          </p:nvSpPr>
          <p:spPr>
            <a:xfrm>
              <a:off x="3908245" y="5056288"/>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2811" name="pl2811"/>
            <p:cNvSpPr/>
            <p:nvPr/>
          </p:nvSpPr>
          <p:spPr>
            <a:xfrm>
              <a:off x="3908245" y="5018456"/>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2812" name="pl2812"/>
            <p:cNvSpPr/>
            <p:nvPr/>
          </p:nvSpPr>
          <p:spPr>
            <a:xfrm>
              <a:off x="3908245" y="5075203"/>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2813" name="pl2813"/>
            <p:cNvSpPr/>
            <p:nvPr/>
          </p:nvSpPr>
          <p:spPr>
            <a:xfrm>
              <a:off x="3908245" y="5031067"/>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814" name="pl2814"/>
            <p:cNvSpPr/>
            <p:nvPr/>
          </p:nvSpPr>
          <p:spPr>
            <a:xfrm>
              <a:off x="3908245" y="5031067"/>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2815" name="pl2815"/>
            <p:cNvSpPr/>
            <p:nvPr/>
          </p:nvSpPr>
          <p:spPr>
            <a:xfrm>
              <a:off x="3908245" y="5043677"/>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2816" name="pl2816"/>
            <p:cNvSpPr/>
            <p:nvPr/>
          </p:nvSpPr>
          <p:spPr>
            <a:xfrm>
              <a:off x="3908245" y="5049982"/>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2817" name="pl2817"/>
            <p:cNvSpPr/>
            <p:nvPr/>
          </p:nvSpPr>
          <p:spPr>
            <a:xfrm>
              <a:off x="3908245" y="5056288"/>
              <a:ext cx="896845" cy="12610"/>
            </a:xfrm>
            <a:custGeom>
              <a:avLst/>
              <a:pathLst>
                <a:path w="896845" h="12610">
                  <a:moveTo>
                    <a:pt x="0" y="12610"/>
                  </a:moveTo>
                  <a:lnTo>
                    <a:pt x="179369" y="0"/>
                  </a:lnTo>
                  <a:lnTo>
                    <a:pt x="358738" y="6305"/>
                  </a:lnTo>
                  <a:lnTo>
                    <a:pt x="538107" y="0"/>
                  </a:lnTo>
                  <a:lnTo>
                    <a:pt x="717476" y="0"/>
                  </a:lnTo>
                  <a:lnTo>
                    <a:pt x="896845" y="12610"/>
                  </a:lnTo>
                </a:path>
              </a:pathLst>
            </a:custGeom>
            <a:ln w="40651" cap="flat">
              <a:solidFill>
                <a:srgbClr val="000000">
                  <a:alpha val="100000"/>
                </a:srgbClr>
              </a:solidFill>
              <a:prstDash val="solid"/>
              <a:round/>
            </a:ln>
          </p:spPr>
          <p:txBody>
            <a:bodyPr/>
            <a:lstStyle/>
            <a:p/>
          </p:txBody>
        </p:sp>
        <p:sp>
          <p:nvSpPr>
            <p:cNvPr id="2818" name="pl2818"/>
            <p:cNvSpPr/>
            <p:nvPr/>
          </p:nvSpPr>
          <p:spPr>
            <a:xfrm>
              <a:off x="3908245" y="5056288"/>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F166E9">
                  <a:alpha val="100000"/>
                </a:srgbClr>
              </a:solidFill>
              <a:prstDash val="solid"/>
              <a:round/>
            </a:ln>
          </p:spPr>
          <p:txBody>
            <a:bodyPr/>
            <a:lstStyle/>
            <a:p/>
          </p:txBody>
        </p:sp>
        <p:sp>
          <p:nvSpPr>
            <p:cNvPr id="2819" name="pl2819"/>
            <p:cNvSpPr/>
            <p:nvPr/>
          </p:nvSpPr>
          <p:spPr>
            <a:xfrm>
              <a:off x="3863402" y="5075203"/>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820" name="tx2820"/>
            <p:cNvSpPr/>
            <p:nvPr/>
          </p:nvSpPr>
          <p:spPr>
            <a:xfrm>
              <a:off x="3878100" y="490562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821" name="tx2821"/>
            <p:cNvSpPr/>
            <p:nvPr/>
          </p:nvSpPr>
          <p:spPr>
            <a:xfrm>
              <a:off x="4057469" y="4891637"/>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822" name="tx2822"/>
            <p:cNvSpPr/>
            <p:nvPr/>
          </p:nvSpPr>
          <p:spPr>
            <a:xfrm>
              <a:off x="4236838" y="489931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823" name="tx2823"/>
            <p:cNvSpPr/>
            <p:nvPr/>
          </p:nvSpPr>
          <p:spPr>
            <a:xfrm>
              <a:off x="4416207" y="4891637"/>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824" name="tx2824"/>
            <p:cNvSpPr/>
            <p:nvPr/>
          </p:nvSpPr>
          <p:spPr>
            <a:xfrm>
              <a:off x="4595577" y="4891637"/>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825" name="tx2825"/>
            <p:cNvSpPr/>
            <p:nvPr/>
          </p:nvSpPr>
          <p:spPr>
            <a:xfrm>
              <a:off x="4774946" y="490562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826" name="rc2826"/>
            <p:cNvSpPr/>
            <p:nvPr/>
          </p:nvSpPr>
          <p:spPr>
            <a:xfrm>
              <a:off x="3863402" y="5439416"/>
              <a:ext cx="986530" cy="367596"/>
            </a:xfrm>
            <a:prstGeom prst="rect">
              <a:avLst/>
            </a:prstGeom>
            <a:solidFill>
              <a:srgbClr val="EBEBEB">
                <a:alpha val="100000"/>
              </a:srgbClr>
            </a:solidFill>
          </p:spPr>
          <p:txBody>
            <a:bodyPr/>
            <a:lstStyle/>
            <a:p/>
          </p:txBody>
        </p:sp>
        <p:sp>
          <p:nvSpPr>
            <p:cNvPr id="2827" name="pl2827"/>
            <p:cNvSpPr/>
            <p:nvPr/>
          </p:nvSpPr>
          <p:spPr>
            <a:xfrm>
              <a:off x="3863402" y="580606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828" name="pl2828"/>
            <p:cNvSpPr/>
            <p:nvPr/>
          </p:nvSpPr>
          <p:spPr>
            <a:xfrm>
              <a:off x="3863402" y="564843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829" name="pl2829"/>
            <p:cNvSpPr/>
            <p:nvPr/>
          </p:nvSpPr>
          <p:spPr>
            <a:xfrm>
              <a:off x="3863402" y="549080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830" name="pl2830"/>
            <p:cNvSpPr/>
            <p:nvPr/>
          </p:nvSpPr>
          <p:spPr>
            <a:xfrm>
              <a:off x="3997929"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31" name="pl2831"/>
            <p:cNvSpPr/>
            <p:nvPr/>
          </p:nvSpPr>
          <p:spPr>
            <a:xfrm>
              <a:off x="4177298"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32" name="pl2832"/>
            <p:cNvSpPr/>
            <p:nvPr/>
          </p:nvSpPr>
          <p:spPr>
            <a:xfrm>
              <a:off x="4356668"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33" name="pl2833"/>
            <p:cNvSpPr/>
            <p:nvPr/>
          </p:nvSpPr>
          <p:spPr>
            <a:xfrm>
              <a:off x="4536037"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34" name="pl2834"/>
            <p:cNvSpPr/>
            <p:nvPr/>
          </p:nvSpPr>
          <p:spPr>
            <a:xfrm>
              <a:off x="4715406"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35" name="pl2835"/>
            <p:cNvSpPr/>
            <p:nvPr/>
          </p:nvSpPr>
          <p:spPr>
            <a:xfrm>
              <a:off x="3863402" y="572725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836" name="pl2836"/>
            <p:cNvSpPr/>
            <p:nvPr/>
          </p:nvSpPr>
          <p:spPr>
            <a:xfrm>
              <a:off x="3863402" y="556962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837" name="pl2837"/>
            <p:cNvSpPr/>
            <p:nvPr/>
          </p:nvSpPr>
          <p:spPr>
            <a:xfrm>
              <a:off x="3908245"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838" name="pl2838"/>
            <p:cNvSpPr/>
            <p:nvPr/>
          </p:nvSpPr>
          <p:spPr>
            <a:xfrm>
              <a:off x="4087614"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839" name="pl2839"/>
            <p:cNvSpPr/>
            <p:nvPr/>
          </p:nvSpPr>
          <p:spPr>
            <a:xfrm>
              <a:off x="4266983"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840" name="pl2840"/>
            <p:cNvSpPr/>
            <p:nvPr/>
          </p:nvSpPr>
          <p:spPr>
            <a:xfrm>
              <a:off x="4446352"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841" name="pl2841"/>
            <p:cNvSpPr/>
            <p:nvPr/>
          </p:nvSpPr>
          <p:spPr>
            <a:xfrm>
              <a:off x="4625721"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842" name="pl2842"/>
            <p:cNvSpPr/>
            <p:nvPr/>
          </p:nvSpPr>
          <p:spPr>
            <a:xfrm>
              <a:off x="4805091"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843" name="pl2843"/>
            <p:cNvSpPr/>
            <p:nvPr/>
          </p:nvSpPr>
          <p:spPr>
            <a:xfrm>
              <a:off x="3908245" y="5702030"/>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2844" name="pl2844"/>
            <p:cNvSpPr/>
            <p:nvPr/>
          </p:nvSpPr>
          <p:spPr>
            <a:xfrm>
              <a:off x="3908245" y="5683115"/>
              <a:ext cx="896845" cy="6305"/>
            </a:xfrm>
            <a:custGeom>
              <a:avLst/>
              <a:pathLst>
                <a:path w="896845" h="6305">
                  <a:moveTo>
                    <a:pt x="0" y="6305"/>
                  </a:moveTo>
                  <a:lnTo>
                    <a:pt x="179369" y="6305"/>
                  </a:lnTo>
                  <a:lnTo>
                    <a:pt x="358738" y="6305"/>
                  </a:lnTo>
                  <a:lnTo>
                    <a:pt x="538107" y="6305"/>
                  </a:lnTo>
                  <a:lnTo>
                    <a:pt x="717476" y="0"/>
                  </a:lnTo>
                  <a:lnTo>
                    <a:pt x="896845" y="0"/>
                  </a:lnTo>
                </a:path>
              </a:pathLst>
            </a:custGeom>
            <a:ln w="40651" cap="flat">
              <a:solidFill>
                <a:srgbClr val="BEBEBE">
                  <a:alpha val="69803"/>
                </a:srgbClr>
              </a:solidFill>
              <a:prstDash val="solid"/>
              <a:round/>
            </a:ln>
          </p:spPr>
          <p:txBody>
            <a:bodyPr/>
            <a:lstStyle/>
            <a:p/>
          </p:txBody>
        </p:sp>
        <p:sp>
          <p:nvSpPr>
            <p:cNvPr id="2845" name="pl2845"/>
            <p:cNvSpPr/>
            <p:nvPr/>
          </p:nvSpPr>
          <p:spPr>
            <a:xfrm>
              <a:off x="3908245" y="5720946"/>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2846" name="pl2846"/>
            <p:cNvSpPr/>
            <p:nvPr/>
          </p:nvSpPr>
          <p:spPr>
            <a:xfrm>
              <a:off x="3908245" y="5670504"/>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2847" name="pl2847"/>
            <p:cNvSpPr/>
            <p:nvPr/>
          </p:nvSpPr>
          <p:spPr>
            <a:xfrm>
              <a:off x="3908245" y="5683115"/>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2848" name="pl2848"/>
            <p:cNvSpPr/>
            <p:nvPr/>
          </p:nvSpPr>
          <p:spPr>
            <a:xfrm>
              <a:off x="3908245" y="5727252"/>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2849" name="pl2849"/>
            <p:cNvSpPr/>
            <p:nvPr/>
          </p:nvSpPr>
          <p:spPr>
            <a:xfrm>
              <a:off x="3908245" y="5613757"/>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2850" name="pl2850"/>
            <p:cNvSpPr/>
            <p:nvPr/>
          </p:nvSpPr>
          <p:spPr>
            <a:xfrm>
              <a:off x="3908245" y="5727252"/>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2851" name="pl2851"/>
            <p:cNvSpPr/>
            <p:nvPr/>
          </p:nvSpPr>
          <p:spPr>
            <a:xfrm>
              <a:off x="3908245" y="5657894"/>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2852" name="pl2852"/>
            <p:cNvSpPr/>
            <p:nvPr/>
          </p:nvSpPr>
          <p:spPr>
            <a:xfrm>
              <a:off x="3908245" y="5708336"/>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2853" name="pl2853"/>
            <p:cNvSpPr/>
            <p:nvPr/>
          </p:nvSpPr>
          <p:spPr>
            <a:xfrm>
              <a:off x="3908245" y="5714641"/>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2854" name="pl2854"/>
            <p:cNvSpPr/>
            <p:nvPr/>
          </p:nvSpPr>
          <p:spPr>
            <a:xfrm>
              <a:off x="3908245" y="5689420"/>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2855" name="pl2855"/>
            <p:cNvSpPr/>
            <p:nvPr/>
          </p:nvSpPr>
          <p:spPr>
            <a:xfrm>
              <a:off x="3908245" y="5702030"/>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856" name="pl2856"/>
            <p:cNvSpPr/>
            <p:nvPr/>
          </p:nvSpPr>
          <p:spPr>
            <a:xfrm>
              <a:off x="3908245" y="5683115"/>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857" name="pl2857"/>
            <p:cNvSpPr/>
            <p:nvPr/>
          </p:nvSpPr>
          <p:spPr>
            <a:xfrm>
              <a:off x="3908245" y="5670504"/>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858" name="pl2858"/>
            <p:cNvSpPr/>
            <p:nvPr/>
          </p:nvSpPr>
          <p:spPr>
            <a:xfrm>
              <a:off x="3908245" y="5626367"/>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2859" name="pl2859"/>
            <p:cNvSpPr/>
            <p:nvPr/>
          </p:nvSpPr>
          <p:spPr>
            <a:xfrm>
              <a:off x="3908245" y="5670504"/>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2860" name="pl2860"/>
            <p:cNvSpPr/>
            <p:nvPr/>
          </p:nvSpPr>
          <p:spPr>
            <a:xfrm>
              <a:off x="3908245" y="5708336"/>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61" name="pl2861"/>
            <p:cNvSpPr/>
            <p:nvPr/>
          </p:nvSpPr>
          <p:spPr>
            <a:xfrm>
              <a:off x="3908245" y="5689420"/>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2862" name="pl2862"/>
            <p:cNvSpPr/>
            <p:nvPr/>
          </p:nvSpPr>
          <p:spPr>
            <a:xfrm>
              <a:off x="3908245" y="5695725"/>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863" name="pl2863"/>
            <p:cNvSpPr/>
            <p:nvPr/>
          </p:nvSpPr>
          <p:spPr>
            <a:xfrm>
              <a:off x="3908245" y="5670504"/>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2864" name="pl2864"/>
            <p:cNvSpPr/>
            <p:nvPr/>
          </p:nvSpPr>
          <p:spPr>
            <a:xfrm>
              <a:off x="3908245" y="572094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65" name="pl2865"/>
            <p:cNvSpPr/>
            <p:nvPr/>
          </p:nvSpPr>
          <p:spPr>
            <a:xfrm>
              <a:off x="3908245" y="571464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66" name="pl2866"/>
            <p:cNvSpPr/>
            <p:nvPr/>
          </p:nvSpPr>
          <p:spPr>
            <a:xfrm>
              <a:off x="3908245" y="5708336"/>
              <a:ext cx="896845" cy="12610"/>
            </a:xfrm>
            <a:custGeom>
              <a:avLst/>
              <a:pathLst>
                <a:path w="896845" h="12610">
                  <a:moveTo>
                    <a:pt x="0" y="12610"/>
                  </a:moveTo>
                  <a:lnTo>
                    <a:pt x="179369" y="12610"/>
                  </a:lnTo>
                  <a:lnTo>
                    <a:pt x="358738" y="1261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67" name="pl2867"/>
            <p:cNvSpPr/>
            <p:nvPr/>
          </p:nvSpPr>
          <p:spPr>
            <a:xfrm>
              <a:off x="3908245" y="572725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68" name="pl2868"/>
            <p:cNvSpPr/>
            <p:nvPr/>
          </p:nvSpPr>
          <p:spPr>
            <a:xfrm>
              <a:off x="3908245" y="5695725"/>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869" name="pl2869"/>
            <p:cNvSpPr/>
            <p:nvPr/>
          </p:nvSpPr>
          <p:spPr>
            <a:xfrm>
              <a:off x="3908245" y="5676809"/>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870" name="pl2870"/>
            <p:cNvSpPr/>
            <p:nvPr/>
          </p:nvSpPr>
          <p:spPr>
            <a:xfrm>
              <a:off x="3908245" y="5720946"/>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871" name="pl2871"/>
            <p:cNvSpPr/>
            <p:nvPr/>
          </p:nvSpPr>
          <p:spPr>
            <a:xfrm>
              <a:off x="3908245" y="5702030"/>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2872" name="pl2872"/>
            <p:cNvSpPr/>
            <p:nvPr/>
          </p:nvSpPr>
          <p:spPr>
            <a:xfrm>
              <a:off x="3908245" y="5695725"/>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2873" name="pl2873"/>
            <p:cNvSpPr/>
            <p:nvPr/>
          </p:nvSpPr>
          <p:spPr>
            <a:xfrm>
              <a:off x="3908245" y="5695725"/>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2874" name="pl2874"/>
            <p:cNvSpPr/>
            <p:nvPr/>
          </p:nvSpPr>
          <p:spPr>
            <a:xfrm>
              <a:off x="3908245" y="5708336"/>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2875" name="pl2875"/>
            <p:cNvSpPr/>
            <p:nvPr/>
          </p:nvSpPr>
          <p:spPr>
            <a:xfrm>
              <a:off x="3908245" y="5689420"/>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876" name="pl2876"/>
            <p:cNvSpPr/>
            <p:nvPr/>
          </p:nvSpPr>
          <p:spPr>
            <a:xfrm>
              <a:off x="3908245" y="572725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77" name="pl2877"/>
            <p:cNvSpPr/>
            <p:nvPr/>
          </p:nvSpPr>
          <p:spPr>
            <a:xfrm>
              <a:off x="3908245" y="5670504"/>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2878" name="pl2878"/>
            <p:cNvSpPr/>
            <p:nvPr/>
          </p:nvSpPr>
          <p:spPr>
            <a:xfrm>
              <a:off x="3908245" y="565789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79" name="pl2879"/>
            <p:cNvSpPr/>
            <p:nvPr/>
          </p:nvSpPr>
          <p:spPr>
            <a:xfrm>
              <a:off x="3908245" y="5702030"/>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2880" name="pl2880"/>
            <p:cNvSpPr/>
            <p:nvPr/>
          </p:nvSpPr>
          <p:spPr>
            <a:xfrm>
              <a:off x="3908245" y="5676809"/>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2881" name="pl2881"/>
            <p:cNvSpPr/>
            <p:nvPr/>
          </p:nvSpPr>
          <p:spPr>
            <a:xfrm>
              <a:off x="3908245" y="5702030"/>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2882" name="pl2882"/>
            <p:cNvSpPr/>
            <p:nvPr/>
          </p:nvSpPr>
          <p:spPr>
            <a:xfrm>
              <a:off x="3908245" y="5708336"/>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2883" name="pl2883"/>
            <p:cNvSpPr/>
            <p:nvPr/>
          </p:nvSpPr>
          <p:spPr>
            <a:xfrm>
              <a:off x="3908245" y="5714641"/>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2884" name="pl2884"/>
            <p:cNvSpPr/>
            <p:nvPr/>
          </p:nvSpPr>
          <p:spPr>
            <a:xfrm>
              <a:off x="3908245" y="5670504"/>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2885" name="pl2885"/>
            <p:cNvSpPr/>
            <p:nvPr/>
          </p:nvSpPr>
          <p:spPr>
            <a:xfrm>
              <a:off x="3908245" y="5638978"/>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2886" name="pl2886"/>
            <p:cNvSpPr/>
            <p:nvPr/>
          </p:nvSpPr>
          <p:spPr>
            <a:xfrm>
              <a:off x="3908245" y="5676809"/>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87" name="pl2887"/>
            <p:cNvSpPr/>
            <p:nvPr/>
          </p:nvSpPr>
          <p:spPr>
            <a:xfrm>
              <a:off x="3908245" y="5720946"/>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88" name="pl2888"/>
            <p:cNvSpPr/>
            <p:nvPr/>
          </p:nvSpPr>
          <p:spPr>
            <a:xfrm>
              <a:off x="3908245" y="5689420"/>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2889" name="pl2889"/>
            <p:cNvSpPr/>
            <p:nvPr/>
          </p:nvSpPr>
          <p:spPr>
            <a:xfrm>
              <a:off x="3908245" y="5720946"/>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890" name="pl2890"/>
            <p:cNvSpPr/>
            <p:nvPr/>
          </p:nvSpPr>
          <p:spPr>
            <a:xfrm>
              <a:off x="3908245" y="5657894"/>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2891" name="pl2891"/>
            <p:cNvSpPr/>
            <p:nvPr/>
          </p:nvSpPr>
          <p:spPr>
            <a:xfrm>
              <a:off x="3908245" y="5727252"/>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92" name="pl2892"/>
            <p:cNvSpPr/>
            <p:nvPr/>
          </p:nvSpPr>
          <p:spPr>
            <a:xfrm>
              <a:off x="3908245" y="5702030"/>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2893" name="pl2893"/>
            <p:cNvSpPr/>
            <p:nvPr/>
          </p:nvSpPr>
          <p:spPr>
            <a:xfrm>
              <a:off x="3908245" y="5695725"/>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2894" name="pl2894"/>
            <p:cNvSpPr/>
            <p:nvPr/>
          </p:nvSpPr>
          <p:spPr>
            <a:xfrm>
              <a:off x="3908245" y="5720946"/>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2895" name="pl2895"/>
            <p:cNvSpPr/>
            <p:nvPr/>
          </p:nvSpPr>
          <p:spPr>
            <a:xfrm>
              <a:off x="3908245" y="5695725"/>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2896" name="pl2896"/>
            <p:cNvSpPr/>
            <p:nvPr/>
          </p:nvSpPr>
          <p:spPr>
            <a:xfrm>
              <a:off x="3908245" y="5708336"/>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2897" name="pl2897"/>
            <p:cNvSpPr/>
            <p:nvPr/>
          </p:nvSpPr>
          <p:spPr>
            <a:xfrm>
              <a:off x="3908245" y="5708336"/>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2898" name="pl2898"/>
            <p:cNvSpPr/>
            <p:nvPr/>
          </p:nvSpPr>
          <p:spPr>
            <a:xfrm>
              <a:off x="3908245" y="5702030"/>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2899" name="pl2899"/>
            <p:cNvSpPr/>
            <p:nvPr/>
          </p:nvSpPr>
          <p:spPr>
            <a:xfrm>
              <a:off x="3908245" y="5714641"/>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2900" name="pl2900"/>
            <p:cNvSpPr/>
            <p:nvPr/>
          </p:nvSpPr>
          <p:spPr>
            <a:xfrm>
              <a:off x="3908245" y="5702030"/>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2901" name="pl2901"/>
            <p:cNvSpPr/>
            <p:nvPr/>
          </p:nvSpPr>
          <p:spPr>
            <a:xfrm>
              <a:off x="3908245" y="5708336"/>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2902" name="pl2902"/>
            <p:cNvSpPr/>
            <p:nvPr/>
          </p:nvSpPr>
          <p:spPr>
            <a:xfrm>
              <a:off x="3908245" y="5670504"/>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2903" name="pl2903"/>
            <p:cNvSpPr/>
            <p:nvPr/>
          </p:nvSpPr>
          <p:spPr>
            <a:xfrm>
              <a:off x="3908245" y="5727252"/>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2904" name="pl2904"/>
            <p:cNvSpPr/>
            <p:nvPr/>
          </p:nvSpPr>
          <p:spPr>
            <a:xfrm>
              <a:off x="3908245" y="5683115"/>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905" name="pl2905"/>
            <p:cNvSpPr/>
            <p:nvPr/>
          </p:nvSpPr>
          <p:spPr>
            <a:xfrm>
              <a:off x="3908245" y="5683115"/>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2906" name="pl2906"/>
            <p:cNvSpPr/>
            <p:nvPr/>
          </p:nvSpPr>
          <p:spPr>
            <a:xfrm>
              <a:off x="3908245" y="5695725"/>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2907" name="pl2907"/>
            <p:cNvSpPr/>
            <p:nvPr/>
          </p:nvSpPr>
          <p:spPr>
            <a:xfrm>
              <a:off x="3908245" y="5702030"/>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2908" name="pl2908"/>
            <p:cNvSpPr/>
            <p:nvPr/>
          </p:nvSpPr>
          <p:spPr>
            <a:xfrm>
              <a:off x="3908245" y="5683115"/>
              <a:ext cx="896845" cy="6305"/>
            </a:xfrm>
            <a:custGeom>
              <a:avLst/>
              <a:pathLst>
                <a:path w="896845" h="6305">
                  <a:moveTo>
                    <a:pt x="0" y="6305"/>
                  </a:moveTo>
                  <a:lnTo>
                    <a:pt x="179369" y="6305"/>
                  </a:lnTo>
                  <a:lnTo>
                    <a:pt x="358738" y="6305"/>
                  </a:lnTo>
                  <a:lnTo>
                    <a:pt x="538107" y="6305"/>
                  </a:lnTo>
                  <a:lnTo>
                    <a:pt x="717476" y="0"/>
                  </a:lnTo>
                  <a:lnTo>
                    <a:pt x="896845" y="0"/>
                  </a:lnTo>
                </a:path>
              </a:pathLst>
            </a:custGeom>
            <a:ln w="40651" cap="flat">
              <a:solidFill>
                <a:srgbClr val="000000">
                  <a:alpha val="100000"/>
                </a:srgbClr>
              </a:solidFill>
              <a:prstDash val="solid"/>
              <a:round/>
            </a:ln>
          </p:spPr>
          <p:txBody>
            <a:bodyPr/>
            <a:lstStyle/>
            <a:p/>
          </p:txBody>
        </p:sp>
        <p:sp>
          <p:nvSpPr>
            <p:cNvPr id="2909" name="pl2909"/>
            <p:cNvSpPr/>
            <p:nvPr/>
          </p:nvSpPr>
          <p:spPr>
            <a:xfrm>
              <a:off x="3908245" y="5683115"/>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FF6B96">
                  <a:alpha val="100000"/>
                </a:srgbClr>
              </a:solidFill>
              <a:prstDash val="solid"/>
              <a:round/>
            </a:ln>
          </p:spPr>
          <p:txBody>
            <a:bodyPr/>
            <a:lstStyle/>
            <a:p/>
          </p:txBody>
        </p:sp>
        <p:sp>
          <p:nvSpPr>
            <p:cNvPr id="2910" name="pl2910"/>
            <p:cNvSpPr/>
            <p:nvPr/>
          </p:nvSpPr>
          <p:spPr>
            <a:xfrm>
              <a:off x="3863402" y="5727252"/>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911" name="tx2911"/>
            <p:cNvSpPr/>
            <p:nvPr/>
          </p:nvSpPr>
          <p:spPr>
            <a:xfrm>
              <a:off x="3878100" y="552482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2912" name="tx2912"/>
            <p:cNvSpPr/>
            <p:nvPr/>
          </p:nvSpPr>
          <p:spPr>
            <a:xfrm>
              <a:off x="4057469" y="552482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2913" name="tx2913"/>
            <p:cNvSpPr/>
            <p:nvPr/>
          </p:nvSpPr>
          <p:spPr>
            <a:xfrm>
              <a:off x="4236838" y="552482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2914" name="tx2914"/>
            <p:cNvSpPr/>
            <p:nvPr/>
          </p:nvSpPr>
          <p:spPr>
            <a:xfrm>
              <a:off x="4416207" y="552482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2915" name="tx2915"/>
            <p:cNvSpPr/>
            <p:nvPr/>
          </p:nvSpPr>
          <p:spPr>
            <a:xfrm>
              <a:off x="4595577" y="5521164"/>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2916" name="tx2916"/>
            <p:cNvSpPr/>
            <p:nvPr/>
          </p:nvSpPr>
          <p:spPr>
            <a:xfrm>
              <a:off x="4774946" y="5521164"/>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2917" name="rc2917"/>
            <p:cNvSpPr/>
            <p:nvPr/>
          </p:nvSpPr>
          <p:spPr>
            <a:xfrm>
              <a:off x="4919522" y="875080"/>
              <a:ext cx="986530" cy="367596"/>
            </a:xfrm>
            <a:prstGeom prst="rect">
              <a:avLst/>
            </a:prstGeom>
            <a:solidFill>
              <a:srgbClr val="EBEBEB">
                <a:alpha val="100000"/>
              </a:srgbClr>
            </a:solidFill>
          </p:spPr>
          <p:txBody>
            <a:bodyPr/>
            <a:lstStyle/>
            <a:p/>
          </p:txBody>
        </p:sp>
        <p:sp>
          <p:nvSpPr>
            <p:cNvPr id="2918" name="pl2918"/>
            <p:cNvSpPr/>
            <p:nvPr/>
          </p:nvSpPr>
          <p:spPr>
            <a:xfrm>
              <a:off x="4919522" y="124173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919" name="pl2919"/>
            <p:cNvSpPr/>
            <p:nvPr/>
          </p:nvSpPr>
          <p:spPr>
            <a:xfrm>
              <a:off x="4919522" y="108409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920" name="pl2920"/>
            <p:cNvSpPr/>
            <p:nvPr/>
          </p:nvSpPr>
          <p:spPr>
            <a:xfrm>
              <a:off x="4919522" y="92646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921" name="pl2921"/>
            <p:cNvSpPr/>
            <p:nvPr/>
          </p:nvSpPr>
          <p:spPr>
            <a:xfrm>
              <a:off x="5054049"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922" name="pl2922"/>
            <p:cNvSpPr/>
            <p:nvPr/>
          </p:nvSpPr>
          <p:spPr>
            <a:xfrm>
              <a:off x="5233418"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923" name="pl2923"/>
            <p:cNvSpPr/>
            <p:nvPr/>
          </p:nvSpPr>
          <p:spPr>
            <a:xfrm>
              <a:off x="5412787"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924" name="pl2924"/>
            <p:cNvSpPr/>
            <p:nvPr/>
          </p:nvSpPr>
          <p:spPr>
            <a:xfrm>
              <a:off x="5592156"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925" name="pl2925"/>
            <p:cNvSpPr/>
            <p:nvPr/>
          </p:nvSpPr>
          <p:spPr>
            <a:xfrm>
              <a:off x="5771525"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926" name="pl2926"/>
            <p:cNvSpPr/>
            <p:nvPr/>
          </p:nvSpPr>
          <p:spPr>
            <a:xfrm>
              <a:off x="4919522" y="116291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927" name="pl2927"/>
            <p:cNvSpPr/>
            <p:nvPr/>
          </p:nvSpPr>
          <p:spPr>
            <a:xfrm>
              <a:off x="4919522" y="100528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928" name="pl2928"/>
            <p:cNvSpPr/>
            <p:nvPr/>
          </p:nvSpPr>
          <p:spPr>
            <a:xfrm>
              <a:off x="4964364"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29" name="pl2929"/>
            <p:cNvSpPr/>
            <p:nvPr/>
          </p:nvSpPr>
          <p:spPr>
            <a:xfrm>
              <a:off x="5143733"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30" name="pl2930"/>
            <p:cNvSpPr/>
            <p:nvPr/>
          </p:nvSpPr>
          <p:spPr>
            <a:xfrm>
              <a:off x="5323102"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31" name="pl2931"/>
            <p:cNvSpPr/>
            <p:nvPr/>
          </p:nvSpPr>
          <p:spPr>
            <a:xfrm>
              <a:off x="5502472"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32" name="pl2932"/>
            <p:cNvSpPr/>
            <p:nvPr/>
          </p:nvSpPr>
          <p:spPr>
            <a:xfrm>
              <a:off x="5681841"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33" name="pl2933"/>
            <p:cNvSpPr/>
            <p:nvPr/>
          </p:nvSpPr>
          <p:spPr>
            <a:xfrm>
              <a:off x="5861210"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34" name="pl2934"/>
            <p:cNvSpPr/>
            <p:nvPr/>
          </p:nvSpPr>
          <p:spPr>
            <a:xfrm>
              <a:off x="4964364" y="1137694"/>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2935" name="pl2935"/>
            <p:cNvSpPr/>
            <p:nvPr/>
          </p:nvSpPr>
          <p:spPr>
            <a:xfrm>
              <a:off x="4964364" y="1049420"/>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40651" cap="flat">
              <a:solidFill>
                <a:srgbClr val="BEBEBE">
                  <a:alpha val="69803"/>
                </a:srgbClr>
              </a:solidFill>
              <a:prstDash val="solid"/>
              <a:round/>
            </a:ln>
          </p:spPr>
          <p:txBody>
            <a:bodyPr/>
            <a:lstStyle/>
            <a:p/>
          </p:txBody>
        </p:sp>
        <p:sp>
          <p:nvSpPr>
            <p:cNvPr id="2936" name="pl2936"/>
            <p:cNvSpPr/>
            <p:nvPr/>
          </p:nvSpPr>
          <p:spPr>
            <a:xfrm>
              <a:off x="4964364" y="1156610"/>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2937" name="pl2937"/>
            <p:cNvSpPr/>
            <p:nvPr/>
          </p:nvSpPr>
          <p:spPr>
            <a:xfrm>
              <a:off x="4964364" y="1106168"/>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2938" name="pl2938"/>
            <p:cNvSpPr/>
            <p:nvPr/>
          </p:nvSpPr>
          <p:spPr>
            <a:xfrm>
              <a:off x="4964364" y="1118778"/>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2939" name="pl2939"/>
            <p:cNvSpPr/>
            <p:nvPr/>
          </p:nvSpPr>
          <p:spPr>
            <a:xfrm>
              <a:off x="4964364" y="1162915"/>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2940" name="pl2940"/>
            <p:cNvSpPr/>
            <p:nvPr/>
          </p:nvSpPr>
          <p:spPr>
            <a:xfrm>
              <a:off x="4964364" y="1049420"/>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2941" name="pl2941"/>
            <p:cNvSpPr/>
            <p:nvPr/>
          </p:nvSpPr>
          <p:spPr>
            <a:xfrm>
              <a:off x="4964364" y="1162915"/>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2942" name="pl2942"/>
            <p:cNvSpPr/>
            <p:nvPr/>
          </p:nvSpPr>
          <p:spPr>
            <a:xfrm>
              <a:off x="4964364" y="1093557"/>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2943" name="pl2943"/>
            <p:cNvSpPr/>
            <p:nvPr/>
          </p:nvSpPr>
          <p:spPr>
            <a:xfrm>
              <a:off x="4964364" y="1143999"/>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2944" name="pl2944"/>
            <p:cNvSpPr/>
            <p:nvPr/>
          </p:nvSpPr>
          <p:spPr>
            <a:xfrm>
              <a:off x="4964364" y="1150304"/>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2945" name="pl2945"/>
            <p:cNvSpPr/>
            <p:nvPr/>
          </p:nvSpPr>
          <p:spPr>
            <a:xfrm>
              <a:off x="4964364" y="1125083"/>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2946" name="pl2946"/>
            <p:cNvSpPr/>
            <p:nvPr/>
          </p:nvSpPr>
          <p:spPr>
            <a:xfrm>
              <a:off x="4964364" y="1137694"/>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947" name="pl2947"/>
            <p:cNvSpPr/>
            <p:nvPr/>
          </p:nvSpPr>
          <p:spPr>
            <a:xfrm>
              <a:off x="4964364" y="1118778"/>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948" name="pl2948"/>
            <p:cNvSpPr/>
            <p:nvPr/>
          </p:nvSpPr>
          <p:spPr>
            <a:xfrm>
              <a:off x="4964364" y="1106168"/>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949" name="pl2949"/>
            <p:cNvSpPr/>
            <p:nvPr/>
          </p:nvSpPr>
          <p:spPr>
            <a:xfrm>
              <a:off x="4964364" y="1062031"/>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2950" name="pl2950"/>
            <p:cNvSpPr/>
            <p:nvPr/>
          </p:nvSpPr>
          <p:spPr>
            <a:xfrm>
              <a:off x="4964364" y="1106168"/>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2951" name="pl2951"/>
            <p:cNvSpPr/>
            <p:nvPr/>
          </p:nvSpPr>
          <p:spPr>
            <a:xfrm>
              <a:off x="4964364" y="1143999"/>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52" name="pl2952"/>
            <p:cNvSpPr/>
            <p:nvPr/>
          </p:nvSpPr>
          <p:spPr>
            <a:xfrm>
              <a:off x="4964364" y="1125083"/>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2953" name="pl2953"/>
            <p:cNvSpPr/>
            <p:nvPr/>
          </p:nvSpPr>
          <p:spPr>
            <a:xfrm>
              <a:off x="4964364" y="1131389"/>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954" name="pl2954"/>
            <p:cNvSpPr/>
            <p:nvPr/>
          </p:nvSpPr>
          <p:spPr>
            <a:xfrm>
              <a:off x="4964364" y="1106168"/>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2955" name="pl2955"/>
            <p:cNvSpPr/>
            <p:nvPr/>
          </p:nvSpPr>
          <p:spPr>
            <a:xfrm>
              <a:off x="4964364" y="115661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56" name="pl2956"/>
            <p:cNvSpPr/>
            <p:nvPr/>
          </p:nvSpPr>
          <p:spPr>
            <a:xfrm>
              <a:off x="4964364" y="115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57" name="pl2957"/>
            <p:cNvSpPr/>
            <p:nvPr/>
          </p:nvSpPr>
          <p:spPr>
            <a:xfrm>
              <a:off x="4964364" y="1143999"/>
              <a:ext cx="896845" cy="12610"/>
            </a:xfrm>
            <a:custGeom>
              <a:avLst/>
              <a:pathLst>
                <a:path w="896845" h="12610">
                  <a:moveTo>
                    <a:pt x="0" y="12610"/>
                  </a:moveTo>
                  <a:lnTo>
                    <a:pt x="179369" y="12610"/>
                  </a:lnTo>
                  <a:lnTo>
                    <a:pt x="358738" y="1261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58" name="pl2958"/>
            <p:cNvSpPr/>
            <p:nvPr/>
          </p:nvSpPr>
          <p:spPr>
            <a:xfrm>
              <a:off x="4964364" y="116291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59" name="pl2959"/>
            <p:cNvSpPr/>
            <p:nvPr/>
          </p:nvSpPr>
          <p:spPr>
            <a:xfrm>
              <a:off x="4964364" y="1131389"/>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960" name="pl2960"/>
            <p:cNvSpPr/>
            <p:nvPr/>
          </p:nvSpPr>
          <p:spPr>
            <a:xfrm>
              <a:off x="4964364" y="1112473"/>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961" name="pl2961"/>
            <p:cNvSpPr/>
            <p:nvPr/>
          </p:nvSpPr>
          <p:spPr>
            <a:xfrm>
              <a:off x="4964364" y="1156610"/>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962" name="pl2962"/>
            <p:cNvSpPr/>
            <p:nvPr/>
          </p:nvSpPr>
          <p:spPr>
            <a:xfrm>
              <a:off x="4964364" y="1137694"/>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2963" name="pl2963"/>
            <p:cNvSpPr/>
            <p:nvPr/>
          </p:nvSpPr>
          <p:spPr>
            <a:xfrm>
              <a:off x="4964364" y="1131389"/>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2964" name="pl2964"/>
            <p:cNvSpPr/>
            <p:nvPr/>
          </p:nvSpPr>
          <p:spPr>
            <a:xfrm>
              <a:off x="4964364" y="1131389"/>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2965" name="pl2965"/>
            <p:cNvSpPr/>
            <p:nvPr/>
          </p:nvSpPr>
          <p:spPr>
            <a:xfrm>
              <a:off x="4964364" y="1143999"/>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2966" name="pl2966"/>
            <p:cNvSpPr/>
            <p:nvPr/>
          </p:nvSpPr>
          <p:spPr>
            <a:xfrm>
              <a:off x="4964364" y="1125083"/>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967" name="pl2967"/>
            <p:cNvSpPr/>
            <p:nvPr/>
          </p:nvSpPr>
          <p:spPr>
            <a:xfrm>
              <a:off x="4964364" y="116291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68" name="pl2968"/>
            <p:cNvSpPr/>
            <p:nvPr/>
          </p:nvSpPr>
          <p:spPr>
            <a:xfrm>
              <a:off x="4964364" y="1106168"/>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2969" name="pl2969"/>
            <p:cNvSpPr/>
            <p:nvPr/>
          </p:nvSpPr>
          <p:spPr>
            <a:xfrm>
              <a:off x="4964364" y="109355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70" name="pl2970"/>
            <p:cNvSpPr/>
            <p:nvPr/>
          </p:nvSpPr>
          <p:spPr>
            <a:xfrm>
              <a:off x="4964364" y="1137694"/>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2971" name="pl2971"/>
            <p:cNvSpPr/>
            <p:nvPr/>
          </p:nvSpPr>
          <p:spPr>
            <a:xfrm>
              <a:off x="4964364" y="1112473"/>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2972" name="pl2972"/>
            <p:cNvSpPr/>
            <p:nvPr/>
          </p:nvSpPr>
          <p:spPr>
            <a:xfrm>
              <a:off x="4964364" y="1137694"/>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2973" name="pl2973"/>
            <p:cNvSpPr/>
            <p:nvPr/>
          </p:nvSpPr>
          <p:spPr>
            <a:xfrm>
              <a:off x="4964364" y="1143999"/>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2974" name="pl2974"/>
            <p:cNvSpPr/>
            <p:nvPr/>
          </p:nvSpPr>
          <p:spPr>
            <a:xfrm>
              <a:off x="4964364" y="1150304"/>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2975" name="pl2975"/>
            <p:cNvSpPr/>
            <p:nvPr/>
          </p:nvSpPr>
          <p:spPr>
            <a:xfrm>
              <a:off x="4964364" y="1106168"/>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2976" name="pl2976"/>
            <p:cNvSpPr/>
            <p:nvPr/>
          </p:nvSpPr>
          <p:spPr>
            <a:xfrm>
              <a:off x="4964364" y="1074641"/>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2977" name="pl2977"/>
            <p:cNvSpPr/>
            <p:nvPr/>
          </p:nvSpPr>
          <p:spPr>
            <a:xfrm>
              <a:off x="4964364" y="1112473"/>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78" name="pl2978"/>
            <p:cNvSpPr/>
            <p:nvPr/>
          </p:nvSpPr>
          <p:spPr>
            <a:xfrm>
              <a:off x="4964364" y="1156610"/>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79" name="pl2979"/>
            <p:cNvSpPr/>
            <p:nvPr/>
          </p:nvSpPr>
          <p:spPr>
            <a:xfrm>
              <a:off x="4964364" y="1125083"/>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2980" name="pl2980"/>
            <p:cNvSpPr/>
            <p:nvPr/>
          </p:nvSpPr>
          <p:spPr>
            <a:xfrm>
              <a:off x="4964364" y="1156610"/>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981" name="pl2981"/>
            <p:cNvSpPr/>
            <p:nvPr/>
          </p:nvSpPr>
          <p:spPr>
            <a:xfrm>
              <a:off x="4964364" y="1093557"/>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2982" name="pl2982"/>
            <p:cNvSpPr/>
            <p:nvPr/>
          </p:nvSpPr>
          <p:spPr>
            <a:xfrm>
              <a:off x="4964364" y="1162915"/>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83" name="pl2983"/>
            <p:cNvSpPr/>
            <p:nvPr/>
          </p:nvSpPr>
          <p:spPr>
            <a:xfrm>
              <a:off x="4964364" y="1137694"/>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2984" name="pl2984"/>
            <p:cNvSpPr/>
            <p:nvPr/>
          </p:nvSpPr>
          <p:spPr>
            <a:xfrm>
              <a:off x="4964364" y="1131389"/>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2985" name="pl2985"/>
            <p:cNvSpPr/>
            <p:nvPr/>
          </p:nvSpPr>
          <p:spPr>
            <a:xfrm>
              <a:off x="4964364" y="1156610"/>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2986" name="pl2986"/>
            <p:cNvSpPr/>
            <p:nvPr/>
          </p:nvSpPr>
          <p:spPr>
            <a:xfrm>
              <a:off x="4964364" y="1131389"/>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2987" name="pl2987"/>
            <p:cNvSpPr/>
            <p:nvPr/>
          </p:nvSpPr>
          <p:spPr>
            <a:xfrm>
              <a:off x="4964364" y="1143999"/>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2988" name="pl2988"/>
            <p:cNvSpPr/>
            <p:nvPr/>
          </p:nvSpPr>
          <p:spPr>
            <a:xfrm>
              <a:off x="4964364" y="1143999"/>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2989" name="pl2989"/>
            <p:cNvSpPr/>
            <p:nvPr/>
          </p:nvSpPr>
          <p:spPr>
            <a:xfrm>
              <a:off x="4964364" y="1137694"/>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2990" name="pl2990"/>
            <p:cNvSpPr/>
            <p:nvPr/>
          </p:nvSpPr>
          <p:spPr>
            <a:xfrm>
              <a:off x="4964364" y="1150304"/>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2991" name="pl2991"/>
            <p:cNvSpPr/>
            <p:nvPr/>
          </p:nvSpPr>
          <p:spPr>
            <a:xfrm>
              <a:off x="4964364" y="1137694"/>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2992" name="pl2992"/>
            <p:cNvSpPr/>
            <p:nvPr/>
          </p:nvSpPr>
          <p:spPr>
            <a:xfrm>
              <a:off x="4964364" y="1143999"/>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2993" name="pl2993"/>
            <p:cNvSpPr/>
            <p:nvPr/>
          </p:nvSpPr>
          <p:spPr>
            <a:xfrm>
              <a:off x="4964364" y="1106168"/>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2994" name="pl2994"/>
            <p:cNvSpPr/>
            <p:nvPr/>
          </p:nvSpPr>
          <p:spPr>
            <a:xfrm>
              <a:off x="4964364" y="1162915"/>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2995" name="pl2995"/>
            <p:cNvSpPr/>
            <p:nvPr/>
          </p:nvSpPr>
          <p:spPr>
            <a:xfrm>
              <a:off x="4964364" y="1118778"/>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996" name="pl2996"/>
            <p:cNvSpPr/>
            <p:nvPr/>
          </p:nvSpPr>
          <p:spPr>
            <a:xfrm>
              <a:off x="4964364" y="1118778"/>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2997" name="pl2997"/>
            <p:cNvSpPr/>
            <p:nvPr/>
          </p:nvSpPr>
          <p:spPr>
            <a:xfrm>
              <a:off x="4964364" y="1131389"/>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2998" name="pl2998"/>
            <p:cNvSpPr/>
            <p:nvPr/>
          </p:nvSpPr>
          <p:spPr>
            <a:xfrm>
              <a:off x="4964364" y="1137694"/>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2999" name="pl2999"/>
            <p:cNvSpPr/>
            <p:nvPr/>
          </p:nvSpPr>
          <p:spPr>
            <a:xfrm>
              <a:off x="4964364" y="1049420"/>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40651" cap="flat">
              <a:solidFill>
                <a:srgbClr val="000000">
                  <a:alpha val="100000"/>
                </a:srgbClr>
              </a:solidFill>
              <a:prstDash val="solid"/>
              <a:round/>
            </a:ln>
          </p:spPr>
          <p:txBody>
            <a:bodyPr/>
            <a:lstStyle/>
            <a:p/>
          </p:txBody>
        </p:sp>
        <p:sp>
          <p:nvSpPr>
            <p:cNvPr id="3000" name="pl3000"/>
            <p:cNvSpPr/>
            <p:nvPr/>
          </p:nvSpPr>
          <p:spPr>
            <a:xfrm>
              <a:off x="4964364" y="1049420"/>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E58709">
                  <a:alpha val="100000"/>
                </a:srgbClr>
              </a:solidFill>
              <a:prstDash val="solid"/>
              <a:round/>
            </a:ln>
          </p:spPr>
          <p:txBody>
            <a:bodyPr/>
            <a:lstStyle/>
            <a:p/>
          </p:txBody>
        </p:sp>
        <p:sp>
          <p:nvSpPr>
            <p:cNvPr id="3001" name="pl3001"/>
            <p:cNvSpPr/>
            <p:nvPr/>
          </p:nvSpPr>
          <p:spPr>
            <a:xfrm>
              <a:off x="4919522" y="1162915"/>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002" name="tx3002"/>
            <p:cNvSpPr/>
            <p:nvPr/>
          </p:nvSpPr>
          <p:spPr>
            <a:xfrm>
              <a:off x="4934219" y="968167"/>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003" name="tx3003"/>
            <p:cNvSpPr/>
            <p:nvPr/>
          </p:nvSpPr>
          <p:spPr>
            <a:xfrm>
              <a:off x="5113588" y="94157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3004" name="tx3004"/>
            <p:cNvSpPr/>
            <p:nvPr/>
          </p:nvSpPr>
          <p:spPr>
            <a:xfrm>
              <a:off x="5262813" y="93526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3005" name="tx3005"/>
            <p:cNvSpPr/>
            <p:nvPr/>
          </p:nvSpPr>
          <p:spPr>
            <a:xfrm>
              <a:off x="5442182" y="93526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3006" name="tx3006"/>
            <p:cNvSpPr/>
            <p:nvPr/>
          </p:nvSpPr>
          <p:spPr>
            <a:xfrm>
              <a:off x="5621551" y="884822"/>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18</a:t>
              </a:r>
            </a:p>
          </p:txBody>
        </p:sp>
        <p:sp>
          <p:nvSpPr>
            <p:cNvPr id="3007" name="tx3007"/>
            <p:cNvSpPr/>
            <p:nvPr/>
          </p:nvSpPr>
          <p:spPr>
            <a:xfrm>
              <a:off x="5800920" y="916296"/>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3008" name="rc3008"/>
            <p:cNvSpPr/>
            <p:nvPr/>
          </p:nvSpPr>
          <p:spPr>
            <a:xfrm>
              <a:off x="4919522" y="1527128"/>
              <a:ext cx="986530" cy="367596"/>
            </a:xfrm>
            <a:prstGeom prst="rect">
              <a:avLst/>
            </a:prstGeom>
            <a:solidFill>
              <a:srgbClr val="EBEBEB">
                <a:alpha val="100000"/>
              </a:srgbClr>
            </a:solidFill>
          </p:spPr>
          <p:txBody>
            <a:bodyPr/>
            <a:lstStyle/>
            <a:p/>
          </p:txBody>
        </p:sp>
        <p:sp>
          <p:nvSpPr>
            <p:cNvPr id="3009" name="pl3009"/>
            <p:cNvSpPr/>
            <p:nvPr/>
          </p:nvSpPr>
          <p:spPr>
            <a:xfrm>
              <a:off x="4919522" y="189377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010" name="pl3010"/>
            <p:cNvSpPr/>
            <p:nvPr/>
          </p:nvSpPr>
          <p:spPr>
            <a:xfrm>
              <a:off x="4919522" y="173614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011" name="pl3011"/>
            <p:cNvSpPr/>
            <p:nvPr/>
          </p:nvSpPr>
          <p:spPr>
            <a:xfrm>
              <a:off x="4919522" y="157851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012" name="pl3012"/>
            <p:cNvSpPr/>
            <p:nvPr/>
          </p:nvSpPr>
          <p:spPr>
            <a:xfrm>
              <a:off x="5054049"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013" name="pl3013"/>
            <p:cNvSpPr/>
            <p:nvPr/>
          </p:nvSpPr>
          <p:spPr>
            <a:xfrm>
              <a:off x="5233418"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014" name="pl3014"/>
            <p:cNvSpPr/>
            <p:nvPr/>
          </p:nvSpPr>
          <p:spPr>
            <a:xfrm>
              <a:off x="5412787"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015" name="pl3015"/>
            <p:cNvSpPr/>
            <p:nvPr/>
          </p:nvSpPr>
          <p:spPr>
            <a:xfrm>
              <a:off x="5592156"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016" name="pl3016"/>
            <p:cNvSpPr/>
            <p:nvPr/>
          </p:nvSpPr>
          <p:spPr>
            <a:xfrm>
              <a:off x="5771525"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017" name="pl3017"/>
            <p:cNvSpPr/>
            <p:nvPr/>
          </p:nvSpPr>
          <p:spPr>
            <a:xfrm>
              <a:off x="4919522" y="181496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018" name="pl3018"/>
            <p:cNvSpPr/>
            <p:nvPr/>
          </p:nvSpPr>
          <p:spPr>
            <a:xfrm>
              <a:off x="4919522" y="165733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019" name="pl3019"/>
            <p:cNvSpPr/>
            <p:nvPr/>
          </p:nvSpPr>
          <p:spPr>
            <a:xfrm>
              <a:off x="4964364"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020" name="pl3020"/>
            <p:cNvSpPr/>
            <p:nvPr/>
          </p:nvSpPr>
          <p:spPr>
            <a:xfrm>
              <a:off x="5143733"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021" name="pl3021"/>
            <p:cNvSpPr/>
            <p:nvPr/>
          </p:nvSpPr>
          <p:spPr>
            <a:xfrm>
              <a:off x="5323102"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022" name="pl3022"/>
            <p:cNvSpPr/>
            <p:nvPr/>
          </p:nvSpPr>
          <p:spPr>
            <a:xfrm>
              <a:off x="5502472"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023" name="pl3023"/>
            <p:cNvSpPr/>
            <p:nvPr/>
          </p:nvSpPr>
          <p:spPr>
            <a:xfrm>
              <a:off x="5681841"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024" name="pl3024"/>
            <p:cNvSpPr/>
            <p:nvPr/>
          </p:nvSpPr>
          <p:spPr>
            <a:xfrm>
              <a:off x="5861210"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025" name="pl3025"/>
            <p:cNvSpPr/>
            <p:nvPr/>
          </p:nvSpPr>
          <p:spPr>
            <a:xfrm>
              <a:off x="4964364" y="1789742"/>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3026" name="pl3026"/>
            <p:cNvSpPr/>
            <p:nvPr/>
          </p:nvSpPr>
          <p:spPr>
            <a:xfrm>
              <a:off x="4964364" y="1758216"/>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40651" cap="flat">
              <a:solidFill>
                <a:srgbClr val="BEBEBE">
                  <a:alpha val="69803"/>
                </a:srgbClr>
              </a:solidFill>
              <a:prstDash val="solid"/>
              <a:round/>
            </a:ln>
          </p:spPr>
          <p:txBody>
            <a:bodyPr/>
            <a:lstStyle/>
            <a:p/>
          </p:txBody>
        </p:sp>
        <p:sp>
          <p:nvSpPr>
            <p:cNvPr id="3027" name="pl3027"/>
            <p:cNvSpPr/>
            <p:nvPr/>
          </p:nvSpPr>
          <p:spPr>
            <a:xfrm>
              <a:off x="4964364" y="1808658"/>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3028" name="pl3028"/>
            <p:cNvSpPr/>
            <p:nvPr/>
          </p:nvSpPr>
          <p:spPr>
            <a:xfrm>
              <a:off x="4964364" y="1758216"/>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3029" name="pl3029"/>
            <p:cNvSpPr/>
            <p:nvPr/>
          </p:nvSpPr>
          <p:spPr>
            <a:xfrm>
              <a:off x="4964364" y="1770826"/>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3030" name="pl3030"/>
            <p:cNvSpPr/>
            <p:nvPr/>
          </p:nvSpPr>
          <p:spPr>
            <a:xfrm>
              <a:off x="4964364" y="1814963"/>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3031" name="pl3031"/>
            <p:cNvSpPr/>
            <p:nvPr/>
          </p:nvSpPr>
          <p:spPr>
            <a:xfrm>
              <a:off x="4964364" y="1701468"/>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3032" name="pl3032"/>
            <p:cNvSpPr/>
            <p:nvPr/>
          </p:nvSpPr>
          <p:spPr>
            <a:xfrm>
              <a:off x="4964364" y="1814963"/>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3033" name="pl3033"/>
            <p:cNvSpPr/>
            <p:nvPr/>
          </p:nvSpPr>
          <p:spPr>
            <a:xfrm>
              <a:off x="4964364" y="1745605"/>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3034" name="pl3034"/>
            <p:cNvSpPr/>
            <p:nvPr/>
          </p:nvSpPr>
          <p:spPr>
            <a:xfrm>
              <a:off x="4964364" y="1796047"/>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3035" name="pl3035"/>
            <p:cNvSpPr/>
            <p:nvPr/>
          </p:nvSpPr>
          <p:spPr>
            <a:xfrm>
              <a:off x="4964364" y="1802352"/>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3036" name="pl3036"/>
            <p:cNvSpPr/>
            <p:nvPr/>
          </p:nvSpPr>
          <p:spPr>
            <a:xfrm>
              <a:off x="4964364" y="1777131"/>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3037" name="pl3037"/>
            <p:cNvSpPr/>
            <p:nvPr/>
          </p:nvSpPr>
          <p:spPr>
            <a:xfrm>
              <a:off x="4964364" y="1789742"/>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038" name="pl3038"/>
            <p:cNvSpPr/>
            <p:nvPr/>
          </p:nvSpPr>
          <p:spPr>
            <a:xfrm>
              <a:off x="4964364" y="1770826"/>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039" name="pl3039"/>
            <p:cNvSpPr/>
            <p:nvPr/>
          </p:nvSpPr>
          <p:spPr>
            <a:xfrm>
              <a:off x="4964364" y="1758216"/>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040" name="pl3040"/>
            <p:cNvSpPr/>
            <p:nvPr/>
          </p:nvSpPr>
          <p:spPr>
            <a:xfrm>
              <a:off x="4964364" y="1714079"/>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3041" name="pl3041"/>
            <p:cNvSpPr/>
            <p:nvPr/>
          </p:nvSpPr>
          <p:spPr>
            <a:xfrm>
              <a:off x="4964364" y="1758216"/>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3042" name="pl3042"/>
            <p:cNvSpPr/>
            <p:nvPr/>
          </p:nvSpPr>
          <p:spPr>
            <a:xfrm>
              <a:off x="4964364" y="1796047"/>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43" name="pl3043"/>
            <p:cNvSpPr/>
            <p:nvPr/>
          </p:nvSpPr>
          <p:spPr>
            <a:xfrm>
              <a:off x="4964364" y="1777131"/>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3044" name="pl3044"/>
            <p:cNvSpPr/>
            <p:nvPr/>
          </p:nvSpPr>
          <p:spPr>
            <a:xfrm>
              <a:off x="4964364" y="1783437"/>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045" name="pl3045"/>
            <p:cNvSpPr/>
            <p:nvPr/>
          </p:nvSpPr>
          <p:spPr>
            <a:xfrm>
              <a:off x="4964364" y="1758216"/>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3046" name="pl3046"/>
            <p:cNvSpPr/>
            <p:nvPr/>
          </p:nvSpPr>
          <p:spPr>
            <a:xfrm>
              <a:off x="4964364" y="180865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47" name="pl3047"/>
            <p:cNvSpPr/>
            <p:nvPr/>
          </p:nvSpPr>
          <p:spPr>
            <a:xfrm>
              <a:off x="4964364" y="180235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48" name="pl3048"/>
            <p:cNvSpPr/>
            <p:nvPr/>
          </p:nvSpPr>
          <p:spPr>
            <a:xfrm>
              <a:off x="4964364" y="1796047"/>
              <a:ext cx="896845" cy="12610"/>
            </a:xfrm>
            <a:custGeom>
              <a:avLst/>
              <a:pathLst>
                <a:path w="896845" h="12610">
                  <a:moveTo>
                    <a:pt x="0" y="12610"/>
                  </a:moveTo>
                  <a:lnTo>
                    <a:pt x="179369" y="12610"/>
                  </a:lnTo>
                  <a:lnTo>
                    <a:pt x="358738" y="1261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49" name="pl3049"/>
            <p:cNvSpPr/>
            <p:nvPr/>
          </p:nvSpPr>
          <p:spPr>
            <a:xfrm>
              <a:off x="4964364" y="181496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50" name="pl3050"/>
            <p:cNvSpPr/>
            <p:nvPr/>
          </p:nvSpPr>
          <p:spPr>
            <a:xfrm>
              <a:off x="4964364" y="1783437"/>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051" name="pl3051"/>
            <p:cNvSpPr/>
            <p:nvPr/>
          </p:nvSpPr>
          <p:spPr>
            <a:xfrm>
              <a:off x="4964364" y="1764521"/>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052" name="pl3052"/>
            <p:cNvSpPr/>
            <p:nvPr/>
          </p:nvSpPr>
          <p:spPr>
            <a:xfrm>
              <a:off x="4964364" y="1808658"/>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053" name="pl3053"/>
            <p:cNvSpPr/>
            <p:nvPr/>
          </p:nvSpPr>
          <p:spPr>
            <a:xfrm>
              <a:off x="4964364" y="1789742"/>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3054" name="pl3054"/>
            <p:cNvSpPr/>
            <p:nvPr/>
          </p:nvSpPr>
          <p:spPr>
            <a:xfrm>
              <a:off x="4964364" y="1783437"/>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3055" name="pl3055"/>
            <p:cNvSpPr/>
            <p:nvPr/>
          </p:nvSpPr>
          <p:spPr>
            <a:xfrm>
              <a:off x="4964364" y="1783437"/>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3056" name="pl3056"/>
            <p:cNvSpPr/>
            <p:nvPr/>
          </p:nvSpPr>
          <p:spPr>
            <a:xfrm>
              <a:off x="4964364" y="1796047"/>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3057" name="pl3057"/>
            <p:cNvSpPr/>
            <p:nvPr/>
          </p:nvSpPr>
          <p:spPr>
            <a:xfrm>
              <a:off x="4964364" y="1777131"/>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058" name="pl3058"/>
            <p:cNvSpPr/>
            <p:nvPr/>
          </p:nvSpPr>
          <p:spPr>
            <a:xfrm>
              <a:off x="4964364" y="181496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59" name="pl3059"/>
            <p:cNvSpPr/>
            <p:nvPr/>
          </p:nvSpPr>
          <p:spPr>
            <a:xfrm>
              <a:off x="4964364" y="1758216"/>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3060" name="pl3060"/>
            <p:cNvSpPr/>
            <p:nvPr/>
          </p:nvSpPr>
          <p:spPr>
            <a:xfrm>
              <a:off x="4964364" y="174560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61" name="pl3061"/>
            <p:cNvSpPr/>
            <p:nvPr/>
          </p:nvSpPr>
          <p:spPr>
            <a:xfrm>
              <a:off x="4964364" y="1789742"/>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3062" name="pl3062"/>
            <p:cNvSpPr/>
            <p:nvPr/>
          </p:nvSpPr>
          <p:spPr>
            <a:xfrm>
              <a:off x="4964364" y="1764521"/>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3063" name="pl3063"/>
            <p:cNvSpPr/>
            <p:nvPr/>
          </p:nvSpPr>
          <p:spPr>
            <a:xfrm>
              <a:off x="4964364" y="1789742"/>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3064" name="pl3064"/>
            <p:cNvSpPr/>
            <p:nvPr/>
          </p:nvSpPr>
          <p:spPr>
            <a:xfrm>
              <a:off x="4964364" y="1796047"/>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3065" name="pl3065"/>
            <p:cNvSpPr/>
            <p:nvPr/>
          </p:nvSpPr>
          <p:spPr>
            <a:xfrm>
              <a:off x="4964364" y="1802352"/>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3066" name="pl3066"/>
            <p:cNvSpPr/>
            <p:nvPr/>
          </p:nvSpPr>
          <p:spPr>
            <a:xfrm>
              <a:off x="4964364" y="1758216"/>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3067" name="pl3067"/>
            <p:cNvSpPr/>
            <p:nvPr/>
          </p:nvSpPr>
          <p:spPr>
            <a:xfrm>
              <a:off x="4964364" y="1726689"/>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3068" name="pl3068"/>
            <p:cNvSpPr/>
            <p:nvPr/>
          </p:nvSpPr>
          <p:spPr>
            <a:xfrm>
              <a:off x="4964364" y="1764521"/>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69" name="pl3069"/>
            <p:cNvSpPr/>
            <p:nvPr/>
          </p:nvSpPr>
          <p:spPr>
            <a:xfrm>
              <a:off x="4964364" y="1808658"/>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70" name="pl3070"/>
            <p:cNvSpPr/>
            <p:nvPr/>
          </p:nvSpPr>
          <p:spPr>
            <a:xfrm>
              <a:off x="4964364" y="1777131"/>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3071" name="pl3071"/>
            <p:cNvSpPr/>
            <p:nvPr/>
          </p:nvSpPr>
          <p:spPr>
            <a:xfrm>
              <a:off x="4964364" y="1808658"/>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072" name="pl3072"/>
            <p:cNvSpPr/>
            <p:nvPr/>
          </p:nvSpPr>
          <p:spPr>
            <a:xfrm>
              <a:off x="4964364" y="1745605"/>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3073" name="pl3073"/>
            <p:cNvSpPr/>
            <p:nvPr/>
          </p:nvSpPr>
          <p:spPr>
            <a:xfrm>
              <a:off x="4964364" y="1814963"/>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74" name="pl3074"/>
            <p:cNvSpPr/>
            <p:nvPr/>
          </p:nvSpPr>
          <p:spPr>
            <a:xfrm>
              <a:off x="4964364" y="1789742"/>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3075" name="pl3075"/>
            <p:cNvSpPr/>
            <p:nvPr/>
          </p:nvSpPr>
          <p:spPr>
            <a:xfrm>
              <a:off x="4964364" y="1783437"/>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3076" name="pl3076"/>
            <p:cNvSpPr/>
            <p:nvPr/>
          </p:nvSpPr>
          <p:spPr>
            <a:xfrm>
              <a:off x="4964364" y="1808658"/>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3077" name="pl3077"/>
            <p:cNvSpPr/>
            <p:nvPr/>
          </p:nvSpPr>
          <p:spPr>
            <a:xfrm>
              <a:off x="4964364" y="1783437"/>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3078" name="pl3078"/>
            <p:cNvSpPr/>
            <p:nvPr/>
          </p:nvSpPr>
          <p:spPr>
            <a:xfrm>
              <a:off x="4964364" y="1796047"/>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3079" name="pl3079"/>
            <p:cNvSpPr/>
            <p:nvPr/>
          </p:nvSpPr>
          <p:spPr>
            <a:xfrm>
              <a:off x="4964364" y="1796047"/>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3080" name="pl3080"/>
            <p:cNvSpPr/>
            <p:nvPr/>
          </p:nvSpPr>
          <p:spPr>
            <a:xfrm>
              <a:off x="4964364" y="1789742"/>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3081" name="pl3081"/>
            <p:cNvSpPr/>
            <p:nvPr/>
          </p:nvSpPr>
          <p:spPr>
            <a:xfrm>
              <a:off x="4964364" y="1802352"/>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3082" name="pl3082"/>
            <p:cNvSpPr/>
            <p:nvPr/>
          </p:nvSpPr>
          <p:spPr>
            <a:xfrm>
              <a:off x="4964364" y="1789742"/>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3083" name="pl3083"/>
            <p:cNvSpPr/>
            <p:nvPr/>
          </p:nvSpPr>
          <p:spPr>
            <a:xfrm>
              <a:off x="4964364" y="1796047"/>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3084" name="pl3084"/>
            <p:cNvSpPr/>
            <p:nvPr/>
          </p:nvSpPr>
          <p:spPr>
            <a:xfrm>
              <a:off x="4964364" y="1758216"/>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3085" name="pl3085"/>
            <p:cNvSpPr/>
            <p:nvPr/>
          </p:nvSpPr>
          <p:spPr>
            <a:xfrm>
              <a:off x="4964364" y="1814963"/>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3086" name="pl3086"/>
            <p:cNvSpPr/>
            <p:nvPr/>
          </p:nvSpPr>
          <p:spPr>
            <a:xfrm>
              <a:off x="4964364" y="1770826"/>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087" name="pl3087"/>
            <p:cNvSpPr/>
            <p:nvPr/>
          </p:nvSpPr>
          <p:spPr>
            <a:xfrm>
              <a:off x="4964364" y="1770826"/>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3088" name="pl3088"/>
            <p:cNvSpPr/>
            <p:nvPr/>
          </p:nvSpPr>
          <p:spPr>
            <a:xfrm>
              <a:off x="4964364" y="1783437"/>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3089" name="pl3089"/>
            <p:cNvSpPr/>
            <p:nvPr/>
          </p:nvSpPr>
          <p:spPr>
            <a:xfrm>
              <a:off x="4964364" y="1789742"/>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3090" name="pl3090"/>
            <p:cNvSpPr/>
            <p:nvPr/>
          </p:nvSpPr>
          <p:spPr>
            <a:xfrm>
              <a:off x="4964364" y="1758216"/>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40651" cap="flat">
              <a:solidFill>
                <a:srgbClr val="000000">
                  <a:alpha val="100000"/>
                </a:srgbClr>
              </a:solidFill>
              <a:prstDash val="solid"/>
              <a:round/>
            </a:ln>
          </p:spPr>
          <p:txBody>
            <a:bodyPr/>
            <a:lstStyle/>
            <a:p/>
          </p:txBody>
        </p:sp>
        <p:sp>
          <p:nvSpPr>
            <p:cNvPr id="3091" name="pl3091"/>
            <p:cNvSpPr/>
            <p:nvPr/>
          </p:nvSpPr>
          <p:spPr>
            <a:xfrm>
              <a:off x="4964364" y="1758216"/>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A7A400">
                  <a:alpha val="100000"/>
                </a:srgbClr>
              </a:solidFill>
              <a:prstDash val="solid"/>
              <a:round/>
            </a:ln>
          </p:spPr>
          <p:txBody>
            <a:bodyPr/>
            <a:lstStyle/>
            <a:p/>
          </p:txBody>
        </p:sp>
        <p:sp>
          <p:nvSpPr>
            <p:cNvPr id="3092" name="pl3092"/>
            <p:cNvSpPr/>
            <p:nvPr/>
          </p:nvSpPr>
          <p:spPr>
            <a:xfrm>
              <a:off x="4919522" y="1814963"/>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093" name="tx3093"/>
            <p:cNvSpPr/>
            <p:nvPr/>
          </p:nvSpPr>
          <p:spPr>
            <a:xfrm>
              <a:off x="4934219" y="1620215"/>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094" name="tx3094"/>
            <p:cNvSpPr/>
            <p:nvPr/>
          </p:nvSpPr>
          <p:spPr>
            <a:xfrm>
              <a:off x="5113588" y="1620215"/>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095" name="tx3095"/>
            <p:cNvSpPr/>
            <p:nvPr/>
          </p:nvSpPr>
          <p:spPr>
            <a:xfrm>
              <a:off x="5292958" y="1608875"/>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3096" name="tx3096"/>
            <p:cNvSpPr/>
            <p:nvPr/>
          </p:nvSpPr>
          <p:spPr>
            <a:xfrm>
              <a:off x="5472327" y="159361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3097" name="tx3097"/>
            <p:cNvSpPr/>
            <p:nvPr/>
          </p:nvSpPr>
          <p:spPr>
            <a:xfrm>
              <a:off x="5651696" y="159992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3098" name="tx3098"/>
            <p:cNvSpPr/>
            <p:nvPr/>
          </p:nvSpPr>
          <p:spPr>
            <a:xfrm>
              <a:off x="5831065" y="159992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3099" name="rc3099"/>
            <p:cNvSpPr/>
            <p:nvPr/>
          </p:nvSpPr>
          <p:spPr>
            <a:xfrm>
              <a:off x="4919522" y="2179176"/>
              <a:ext cx="986530" cy="367596"/>
            </a:xfrm>
            <a:prstGeom prst="rect">
              <a:avLst/>
            </a:prstGeom>
            <a:solidFill>
              <a:srgbClr val="EBEBEB">
                <a:alpha val="100000"/>
              </a:srgbClr>
            </a:solidFill>
          </p:spPr>
          <p:txBody>
            <a:bodyPr/>
            <a:lstStyle/>
            <a:p/>
          </p:txBody>
        </p:sp>
        <p:sp>
          <p:nvSpPr>
            <p:cNvPr id="3100" name="pl3100"/>
            <p:cNvSpPr/>
            <p:nvPr/>
          </p:nvSpPr>
          <p:spPr>
            <a:xfrm>
              <a:off x="4919522" y="254582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101" name="pl3101"/>
            <p:cNvSpPr/>
            <p:nvPr/>
          </p:nvSpPr>
          <p:spPr>
            <a:xfrm>
              <a:off x="4919522" y="238819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102" name="pl3102"/>
            <p:cNvSpPr/>
            <p:nvPr/>
          </p:nvSpPr>
          <p:spPr>
            <a:xfrm>
              <a:off x="4919522" y="223056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103" name="pl3103"/>
            <p:cNvSpPr/>
            <p:nvPr/>
          </p:nvSpPr>
          <p:spPr>
            <a:xfrm>
              <a:off x="5054049"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104" name="pl3104"/>
            <p:cNvSpPr/>
            <p:nvPr/>
          </p:nvSpPr>
          <p:spPr>
            <a:xfrm>
              <a:off x="5233418"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105" name="pl3105"/>
            <p:cNvSpPr/>
            <p:nvPr/>
          </p:nvSpPr>
          <p:spPr>
            <a:xfrm>
              <a:off x="5412787"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106" name="pl3106"/>
            <p:cNvSpPr/>
            <p:nvPr/>
          </p:nvSpPr>
          <p:spPr>
            <a:xfrm>
              <a:off x="5592156"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107" name="pl3107"/>
            <p:cNvSpPr/>
            <p:nvPr/>
          </p:nvSpPr>
          <p:spPr>
            <a:xfrm>
              <a:off x="5771525"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108" name="pl3108"/>
            <p:cNvSpPr/>
            <p:nvPr/>
          </p:nvSpPr>
          <p:spPr>
            <a:xfrm>
              <a:off x="4919522" y="246701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109" name="pl3109"/>
            <p:cNvSpPr/>
            <p:nvPr/>
          </p:nvSpPr>
          <p:spPr>
            <a:xfrm>
              <a:off x="4919522" y="230938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110" name="pl3110"/>
            <p:cNvSpPr/>
            <p:nvPr/>
          </p:nvSpPr>
          <p:spPr>
            <a:xfrm>
              <a:off x="4964364"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111" name="pl3111"/>
            <p:cNvSpPr/>
            <p:nvPr/>
          </p:nvSpPr>
          <p:spPr>
            <a:xfrm>
              <a:off x="5143733"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112" name="pl3112"/>
            <p:cNvSpPr/>
            <p:nvPr/>
          </p:nvSpPr>
          <p:spPr>
            <a:xfrm>
              <a:off x="5323102"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113" name="pl3113"/>
            <p:cNvSpPr/>
            <p:nvPr/>
          </p:nvSpPr>
          <p:spPr>
            <a:xfrm>
              <a:off x="5502472"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114" name="pl3114"/>
            <p:cNvSpPr/>
            <p:nvPr/>
          </p:nvSpPr>
          <p:spPr>
            <a:xfrm>
              <a:off x="5681841"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115" name="pl3115"/>
            <p:cNvSpPr/>
            <p:nvPr/>
          </p:nvSpPr>
          <p:spPr>
            <a:xfrm>
              <a:off x="5861210"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116" name="pl3116"/>
            <p:cNvSpPr/>
            <p:nvPr/>
          </p:nvSpPr>
          <p:spPr>
            <a:xfrm>
              <a:off x="4964364" y="2441790"/>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3117" name="pl3117"/>
            <p:cNvSpPr/>
            <p:nvPr/>
          </p:nvSpPr>
          <p:spPr>
            <a:xfrm>
              <a:off x="4964364" y="2454401"/>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3118" name="pl3118"/>
            <p:cNvSpPr/>
            <p:nvPr/>
          </p:nvSpPr>
          <p:spPr>
            <a:xfrm>
              <a:off x="4964364" y="2460706"/>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3119" name="pl3119"/>
            <p:cNvSpPr/>
            <p:nvPr/>
          </p:nvSpPr>
          <p:spPr>
            <a:xfrm>
              <a:off x="4964364" y="2410264"/>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3120" name="pl3120"/>
            <p:cNvSpPr/>
            <p:nvPr/>
          </p:nvSpPr>
          <p:spPr>
            <a:xfrm>
              <a:off x="4964364" y="2422874"/>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3121" name="pl3121"/>
            <p:cNvSpPr/>
            <p:nvPr/>
          </p:nvSpPr>
          <p:spPr>
            <a:xfrm>
              <a:off x="4964364" y="2467011"/>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3122" name="pl3122"/>
            <p:cNvSpPr/>
            <p:nvPr/>
          </p:nvSpPr>
          <p:spPr>
            <a:xfrm>
              <a:off x="4964364" y="2353516"/>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3123" name="pl3123"/>
            <p:cNvSpPr/>
            <p:nvPr/>
          </p:nvSpPr>
          <p:spPr>
            <a:xfrm>
              <a:off x="4964364" y="2467011"/>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3124" name="pl3124"/>
            <p:cNvSpPr/>
            <p:nvPr/>
          </p:nvSpPr>
          <p:spPr>
            <a:xfrm>
              <a:off x="4964364" y="2397653"/>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3125" name="pl3125"/>
            <p:cNvSpPr/>
            <p:nvPr/>
          </p:nvSpPr>
          <p:spPr>
            <a:xfrm>
              <a:off x="4964364" y="2448095"/>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3126" name="pl3126"/>
            <p:cNvSpPr/>
            <p:nvPr/>
          </p:nvSpPr>
          <p:spPr>
            <a:xfrm>
              <a:off x="4964364" y="2454401"/>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3127" name="pl3127"/>
            <p:cNvSpPr/>
            <p:nvPr/>
          </p:nvSpPr>
          <p:spPr>
            <a:xfrm>
              <a:off x="4964364" y="2429180"/>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3128" name="pl3128"/>
            <p:cNvSpPr/>
            <p:nvPr/>
          </p:nvSpPr>
          <p:spPr>
            <a:xfrm>
              <a:off x="4964364" y="2441790"/>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129" name="pl3129"/>
            <p:cNvSpPr/>
            <p:nvPr/>
          </p:nvSpPr>
          <p:spPr>
            <a:xfrm>
              <a:off x="4964364" y="2422874"/>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130" name="pl3130"/>
            <p:cNvSpPr/>
            <p:nvPr/>
          </p:nvSpPr>
          <p:spPr>
            <a:xfrm>
              <a:off x="4964364" y="2410264"/>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131" name="pl3131"/>
            <p:cNvSpPr/>
            <p:nvPr/>
          </p:nvSpPr>
          <p:spPr>
            <a:xfrm>
              <a:off x="4964364" y="2366127"/>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3132" name="pl3132"/>
            <p:cNvSpPr/>
            <p:nvPr/>
          </p:nvSpPr>
          <p:spPr>
            <a:xfrm>
              <a:off x="4964364" y="2410264"/>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3133" name="pl3133"/>
            <p:cNvSpPr/>
            <p:nvPr/>
          </p:nvSpPr>
          <p:spPr>
            <a:xfrm>
              <a:off x="4964364" y="2448095"/>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34" name="pl3134"/>
            <p:cNvSpPr/>
            <p:nvPr/>
          </p:nvSpPr>
          <p:spPr>
            <a:xfrm>
              <a:off x="4964364" y="2429180"/>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3135" name="pl3135"/>
            <p:cNvSpPr/>
            <p:nvPr/>
          </p:nvSpPr>
          <p:spPr>
            <a:xfrm>
              <a:off x="4964364" y="2435485"/>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136" name="pl3136"/>
            <p:cNvSpPr/>
            <p:nvPr/>
          </p:nvSpPr>
          <p:spPr>
            <a:xfrm>
              <a:off x="4964364" y="2410264"/>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3137" name="pl3137"/>
            <p:cNvSpPr/>
            <p:nvPr/>
          </p:nvSpPr>
          <p:spPr>
            <a:xfrm>
              <a:off x="4964364" y="246070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38" name="pl3138"/>
            <p:cNvSpPr/>
            <p:nvPr/>
          </p:nvSpPr>
          <p:spPr>
            <a:xfrm>
              <a:off x="4964364" y="245440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39" name="pl3139"/>
            <p:cNvSpPr/>
            <p:nvPr/>
          </p:nvSpPr>
          <p:spPr>
            <a:xfrm>
              <a:off x="4964364" y="2448095"/>
              <a:ext cx="896845" cy="12610"/>
            </a:xfrm>
            <a:custGeom>
              <a:avLst/>
              <a:pathLst>
                <a:path w="896845" h="12610">
                  <a:moveTo>
                    <a:pt x="0" y="12610"/>
                  </a:moveTo>
                  <a:lnTo>
                    <a:pt x="179369" y="12610"/>
                  </a:lnTo>
                  <a:lnTo>
                    <a:pt x="358738" y="1261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40" name="pl3140"/>
            <p:cNvSpPr/>
            <p:nvPr/>
          </p:nvSpPr>
          <p:spPr>
            <a:xfrm>
              <a:off x="4964364" y="246701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41" name="pl3141"/>
            <p:cNvSpPr/>
            <p:nvPr/>
          </p:nvSpPr>
          <p:spPr>
            <a:xfrm>
              <a:off x="4964364" y="2435485"/>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142" name="pl3142"/>
            <p:cNvSpPr/>
            <p:nvPr/>
          </p:nvSpPr>
          <p:spPr>
            <a:xfrm>
              <a:off x="4964364" y="2416569"/>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143" name="pl3143"/>
            <p:cNvSpPr/>
            <p:nvPr/>
          </p:nvSpPr>
          <p:spPr>
            <a:xfrm>
              <a:off x="4964364" y="2460706"/>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144" name="pl3144"/>
            <p:cNvSpPr/>
            <p:nvPr/>
          </p:nvSpPr>
          <p:spPr>
            <a:xfrm>
              <a:off x="4964364" y="2441790"/>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3145" name="pl3145"/>
            <p:cNvSpPr/>
            <p:nvPr/>
          </p:nvSpPr>
          <p:spPr>
            <a:xfrm>
              <a:off x="4964364" y="2435485"/>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3146" name="pl3146"/>
            <p:cNvSpPr/>
            <p:nvPr/>
          </p:nvSpPr>
          <p:spPr>
            <a:xfrm>
              <a:off x="4964364" y="2435485"/>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3147" name="pl3147"/>
            <p:cNvSpPr/>
            <p:nvPr/>
          </p:nvSpPr>
          <p:spPr>
            <a:xfrm>
              <a:off x="4964364" y="2448095"/>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3148" name="pl3148"/>
            <p:cNvSpPr/>
            <p:nvPr/>
          </p:nvSpPr>
          <p:spPr>
            <a:xfrm>
              <a:off x="4964364" y="2429180"/>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149" name="pl3149"/>
            <p:cNvSpPr/>
            <p:nvPr/>
          </p:nvSpPr>
          <p:spPr>
            <a:xfrm>
              <a:off x="4964364" y="246701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50" name="pl3150"/>
            <p:cNvSpPr/>
            <p:nvPr/>
          </p:nvSpPr>
          <p:spPr>
            <a:xfrm>
              <a:off x="4964364" y="2410264"/>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3151" name="pl3151"/>
            <p:cNvSpPr/>
            <p:nvPr/>
          </p:nvSpPr>
          <p:spPr>
            <a:xfrm>
              <a:off x="4964364" y="239765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52" name="pl3152"/>
            <p:cNvSpPr/>
            <p:nvPr/>
          </p:nvSpPr>
          <p:spPr>
            <a:xfrm>
              <a:off x="4964364" y="2441790"/>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3153" name="pl3153"/>
            <p:cNvSpPr/>
            <p:nvPr/>
          </p:nvSpPr>
          <p:spPr>
            <a:xfrm>
              <a:off x="4964364" y="2416569"/>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3154" name="pl3154"/>
            <p:cNvSpPr/>
            <p:nvPr/>
          </p:nvSpPr>
          <p:spPr>
            <a:xfrm>
              <a:off x="4964364" y="2441790"/>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3155" name="pl3155"/>
            <p:cNvSpPr/>
            <p:nvPr/>
          </p:nvSpPr>
          <p:spPr>
            <a:xfrm>
              <a:off x="4964364" y="2448095"/>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3156" name="pl3156"/>
            <p:cNvSpPr/>
            <p:nvPr/>
          </p:nvSpPr>
          <p:spPr>
            <a:xfrm>
              <a:off x="4964364" y="2454401"/>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3157" name="pl3157"/>
            <p:cNvSpPr/>
            <p:nvPr/>
          </p:nvSpPr>
          <p:spPr>
            <a:xfrm>
              <a:off x="4964364" y="2410264"/>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3158" name="pl3158"/>
            <p:cNvSpPr/>
            <p:nvPr/>
          </p:nvSpPr>
          <p:spPr>
            <a:xfrm>
              <a:off x="4964364" y="2378737"/>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3159" name="pl3159"/>
            <p:cNvSpPr/>
            <p:nvPr/>
          </p:nvSpPr>
          <p:spPr>
            <a:xfrm>
              <a:off x="4964364" y="2416569"/>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60" name="pl3160"/>
            <p:cNvSpPr/>
            <p:nvPr/>
          </p:nvSpPr>
          <p:spPr>
            <a:xfrm>
              <a:off x="4964364" y="2460706"/>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61" name="pl3161"/>
            <p:cNvSpPr/>
            <p:nvPr/>
          </p:nvSpPr>
          <p:spPr>
            <a:xfrm>
              <a:off x="4964364" y="2429180"/>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3162" name="pl3162"/>
            <p:cNvSpPr/>
            <p:nvPr/>
          </p:nvSpPr>
          <p:spPr>
            <a:xfrm>
              <a:off x="4964364" y="2460706"/>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163" name="pl3163"/>
            <p:cNvSpPr/>
            <p:nvPr/>
          </p:nvSpPr>
          <p:spPr>
            <a:xfrm>
              <a:off x="4964364" y="2397653"/>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3164" name="pl3164"/>
            <p:cNvSpPr/>
            <p:nvPr/>
          </p:nvSpPr>
          <p:spPr>
            <a:xfrm>
              <a:off x="4964364" y="2467011"/>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65" name="pl3165"/>
            <p:cNvSpPr/>
            <p:nvPr/>
          </p:nvSpPr>
          <p:spPr>
            <a:xfrm>
              <a:off x="4964364" y="2441790"/>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3166" name="pl3166"/>
            <p:cNvSpPr/>
            <p:nvPr/>
          </p:nvSpPr>
          <p:spPr>
            <a:xfrm>
              <a:off x="4964364" y="2435485"/>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3167" name="pl3167"/>
            <p:cNvSpPr/>
            <p:nvPr/>
          </p:nvSpPr>
          <p:spPr>
            <a:xfrm>
              <a:off x="4964364" y="2460706"/>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3168" name="pl3168"/>
            <p:cNvSpPr/>
            <p:nvPr/>
          </p:nvSpPr>
          <p:spPr>
            <a:xfrm>
              <a:off x="4964364" y="2435485"/>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3169" name="pl3169"/>
            <p:cNvSpPr/>
            <p:nvPr/>
          </p:nvSpPr>
          <p:spPr>
            <a:xfrm>
              <a:off x="4964364" y="2448095"/>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3170" name="pl3170"/>
            <p:cNvSpPr/>
            <p:nvPr/>
          </p:nvSpPr>
          <p:spPr>
            <a:xfrm>
              <a:off x="4964364" y="2448095"/>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3171" name="pl3171"/>
            <p:cNvSpPr/>
            <p:nvPr/>
          </p:nvSpPr>
          <p:spPr>
            <a:xfrm>
              <a:off x="4964364" y="2441790"/>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3172" name="pl3172"/>
            <p:cNvSpPr/>
            <p:nvPr/>
          </p:nvSpPr>
          <p:spPr>
            <a:xfrm>
              <a:off x="4964364" y="2454401"/>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3173" name="pl3173"/>
            <p:cNvSpPr/>
            <p:nvPr/>
          </p:nvSpPr>
          <p:spPr>
            <a:xfrm>
              <a:off x="4964364" y="2441790"/>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3174" name="pl3174"/>
            <p:cNvSpPr/>
            <p:nvPr/>
          </p:nvSpPr>
          <p:spPr>
            <a:xfrm>
              <a:off x="4964364" y="2448095"/>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3175" name="pl3175"/>
            <p:cNvSpPr/>
            <p:nvPr/>
          </p:nvSpPr>
          <p:spPr>
            <a:xfrm>
              <a:off x="4964364" y="2410264"/>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3176" name="pl3176"/>
            <p:cNvSpPr/>
            <p:nvPr/>
          </p:nvSpPr>
          <p:spPr>
            <a:xfrm>
              <a:off x="4964364" y="2467011"/>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3177" name="pl3177"/>
            <p:cNvSpPr/>
            <p:nvPr/>
          </p:nvSpPr>
          <p:spPr>
            <a:xfrm>
              <a:off x="4964364" y="2422874"/>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178" name="pl3178"/>
            <p:cNvSpPr/>
            <p:nvPr/>
          </p:nvSpPr>
          <p:spPr>
            <a:xfrm>
              <a:off x="4964364" y="2422874"/>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3179" name="pl3179"/>
            <p:cNvSpPr/>
            <p:nvPr/>
          </p:nvSpPr>
          <p:spPr>
            <a:xfrm>
              <a:off x="4964364" y="2435485"/>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3180" name="pl3180"/>
            <p:cNvSpPr/>
            <p:nvPr/>
          </p:nvSpPr>
          <p:spPr>
            <a:xfrm>
              <a:off x="4964364" y="2441790"/>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3181" name="pl3181"/>
            <p:cNvSpPr/>
            <p:nvPr/>
          </p:nvSpPr>
          <p:spPr>
            <a:xfrm>
              <a:off x="4964364" y="2454401"/>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3182" name="pl3182"/>
            <p:cNvSpPr/>
            <p:nvPr/>
          </p:nvSpPr>
          <p:spPr>
            <a:xfrm>
              <a:off x="4964364" y="245440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00B825">
                  <a:alpha val="100000"/>
                </a:srgbClr>
              </a:solidFill>
              <a:prstDash val="solid"/>
              <a:round/>
            </a:ln>
          </p:spPr>
          <p:txBody>
            <a:bodyPr/>
            <a:lstStyle/>
            <a:p/>
          </p:txBody>
        </p:sp>
        <p:sp>
          <p:nvSpPr>
            <p:cNvPr id="3183" name="pl3183"/>
            <p:cNvSpPr/>
            <p:nvPr/>
          </p:nvSpPr>
          <p:spPr>
            <a:xfrm>
              <a:off x="4919522" y="2467011"/>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184" name="tx3184"/>
            <p:cNvSpPr/>
            <p:nvPr/>
          </p:nvSpPr>
          <p:spPr>
            <a:xfrm>
              <a:off x="4934219" y="229112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185" name="tx3185"/>
            <p:cNvSpPr/>
            <p:nvPr/>
          </p:nvSpPr>
          <p:spPr>
            <a:xfrm>
              <a:off x="5113588" y="229112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186" name="tx3186"/>
            <p:cNvSpPr/>
            <p:nvPr/>
          </p:nvSpPr>
          <p:spPr>
            <a:xfrm>
              <a:off x="5292958" y="229112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187" name="tx3187"/>
            <p:cNvSpPr/>
            <p:nvPr/>
          </p:nvSpPr>
          <p:spPr>
            <a:xfrm>
              <a:off x="5472327" y="229112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188" name="tx3188"/>
            <p:cNvSpPr/>
            <p:nvPr/>
          </p:nvSpPr>
          <p:spPr>
            <a:xfrm>
              <a:off x="5651696" y="229112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189" name="tx3189"/>
            <p:cNvSpPr/>
            <p:nvPr/>
          </p:nvSpPr>
          <p:spPr>
            <a:xfrm>
              <a:off x="5831065" y="229112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190" name="rc3190"/>
            <p:cNvSpPr/>
            <p:nvPr/>
          </p:nvSpPr>
          <p:spPr>
            <a:xfrm>
              <a:off x="4919522" y="2831224"/>
              <a:ext cx="986530" cy="367596"/>
            </a:xfrm>
            <a:prstGeom prst="rect">
              <a:avLst/>
            </a:prstGeom>
            <a:solidFill>
              <a:srgbClr val="EBEBEB">
                <a:alpha val="100000"/>
              </a:srgbClr>
            </a:solidFill>
          </p:spPr>
          <p:txBody>
            <a:bodyPr/>
            <a:lstStyle/>
            <a:p/>
          </p:txBody>
        </p:sp>
        <p:sp>
          <p:nvSpPr>
            <p:cNvPr id="3191" name="pl3191"/>
            <p:cNvSpPr/>
            <p:nvPr/>
          </p:nvSpPr>
          <p:spPr>
            <a:xfrm>
              <a:off x="4919522" y="319787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192" name="pl3192"/>
            <p:cNvSpPr/>
            <p:nvPr/>
          </p:nvSpPr>
          <p:spPr>
            <a:xfrm>
              <a:off x="4919522" y="304024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193" name="pl3193"/>
            <p:cNvSpPr/>
            <p:nvPr/>
          </p:nvSpPr>
          <p:spPr>
            <a:xfrm>
              <a:off x="4919522" y="288261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194" name="pl3194"/>
            <p:cNvSpPr/>
            <p:nvPr/>
          </p:nvSpPr>
          <p:spPr>
            <a:xfrm>
              <a:off x="5054049"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195" name="pl3195"/>
            <p:cNvSpPr/>
            <p:nvPr/>
          </p:nvSpPr>
          <p:spPr>
            <a:xfrm>
              <a:off x="5233418"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196" name="pl3196"/>
            <p:cNvSpPr/>
            <p:nvPr/>
          </p:nvSpPr>
          <p:spPr>
            <a:xfrm>
              <a:off x="5412787"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197" name="pl3197"/>
            <p:cNvSpPr/>
            <p:nvPr/>
          </p:nvSpPr>
          <p:spPr>
            <a:xfrm>
              <a:off x="5592156"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198" name="pl3198"/>
            <p:cNvSpPr/>
            <p:nvPr/>
          </p:nvSpPr>
          <p:spPr>
            <a:xfrm>
              <a:off x="5771525"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199" name="pl3199"/>
            <p:cNvSpPr/>
            <p:nvPr/>
          </p:nvSpPr>
          <p:spPr>
            <a:xfrm>
              <a:off x="4919522" y="311905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200" name="pl3200"/>
            <p:cNvSpPr/>
            <p:nvPr/>
          </p:nvSpPr>
          <p:spPr>
            <a:xfrm>
              <a:off x="4919522" y="296142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201" name="pl3201"/>
            <p:cNvSpPr/>
            <p:nvPr/>
          </p:nvSpPr>
          <p:spPr>
            <a:xfrm>
              <a:off x="4964364"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202" name="pl3202"/>
            <p:cNvSpPr/>
            <p:nvPr/>
          </p:nvSpPr>
          <p:spPr>
            <a:xfrm>
              <a:off x="5143733"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203" name="pl3203"/>
            <p:cNvSpPr/>
            <p:nvPr/>
          </p:nvSpPr>
          <p:spPr>
            <a:xfrm>
              <a:off x="5323102"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204" name="pl3204"/>
            <p:cNvSpPr/>
            <p:nvPr/>
          </p:nvSpPr>
          <p:spPr>
            <a:xfrm>
              <a:off x="5502472"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205" name="pl3205"/>
            <p:cNvSpPr/>
            <p:nvPr/>
          </p:nvSpPr>
          <p:spPr>
            <a:xfrm>
              <a:off x="5681841"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206" name="pl3206"/>
            <p:cNvSpPr/>
            <p:nvPr/>
          </p:nvSpPr>
          <p:spPr>
            <a:xfrm>
              <a:off x="5861210"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207" name="pl3207"/>
            <p:cNvSpPr/>
            <p:nvPr/>
          </p:nvSpPr>
          <p:spPr>
            <a:xfrm>
              <a:off x="4964364" y="3093838"/>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3208" name="pl3208"/>
            <p:cNvSpPr/>
            <p:nvPr/>
          </p:nvSpPr>
          <p:spPr>
            <a:xfrm>
              <a:off x="4964364" y="3087533"/>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40651" cap="flat">
              <a:solidFill>
                <a:srgbClr val="BEBEBE">
                  <a:alpha val="69803"/>
                </a:srgbClr>
              </a:solidFill>
              <a:prstDash val="solid"/>
              <a:round/>
            </a:ln>
          </p:spPr>
          <p:txBody>
            <a:bodyPr/>
            <a:lstStyle/>
            <a:p/>
          </p:txBody>
        </p:sp>
        <p:sp>
          <p:nvSpPr>
            <p:cNvPr id="3209" name="pl3209"/>
            <p:cNvSpPr/>
            <p:nvPr/>
          </p:nvSpPr>
          <p:spPr>
            <a:xfrm>
              <a:off x="4964364" y="3112754"/>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3210" name="pl3210"/>
            <p:cNvSpPr/>
            <p:nvPr/>
          </p:nvSpPr>
          <p:spPr>
            <a:xfrm>
              <a:off x="4964364" y="3062312"/>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3211" name="pl3211"/>
            <p:cNvSpPr/>
            <p:nvPr/>
          </p:nvSpPr>
          <p:spPr>
            <a:xfrm>
              <a:off x="4964364" y="3074922"/>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3212" name="pl3212"/>
            <p:cNvSpPr/>
            <p:nvPr/>
          </p:nvSpPr>
          <p:spPr>
            <a:xfrm>
              <a:off x="4964364" y="3119059"/>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3213" name="pl3213"/>
            <p:cNvSpPr/>
            <p:nvPr/>
          </p:nvSpPr>
          <p:spPr>
            <a:xfrm>
              <a:off x="4964364" y="3005564"/>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3214" name="pl3214"/>
            <p:cNvSpPr/>
            <p:nvPr/>
          </p:nvSpPr>
          <p:spPr>
            <a:xfrm>
              <a:off x="4964364" y="3119059"/>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3215" name="pl3215"/>
            <p:cNvSpPr/>
            <p:nvPr/>
          </p:nvSpPr>
          <p:spPr>
            <a:xfrm>
              <a:off x="4964364" y="3049701"/>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3216" name="pl3216"/>
            <p:cNvSpPr/>
            <p:nvPr/>
          </p:nvSpPr>
          <p:spPr>
            <a:xfrm>
              <a:off x="4964364" y="3100143"/>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3217" name="pl3217"/>
            <p:cNvSpPr/>
            <p:nvPr/>
          </p:nvSpPr>
          <p:spPr>
            <a:xfrm>
              <a:off x="4964364" y="3106449"/>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3218" name="pl3218"/>
            <p:cNvSpPr/>
            <p:nvPr/>
          </p:nvSpPr>
          <p:spPr>
            <a:xfrm>
              <a:off x="4964364" y="3081228"/>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3219" name="pl3219"/>
            <p:cNvSpPr/>
            <p:nvPr/>
          </p:nvSpPr>
          <p:spPr>
            <a:xfrm>
              <a:off x="4964364" y="3093838"/>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220" name="pl3220"/>
            <p:cNvSpPr/>
            <p:nvPr/>
          </p:nvSpPr>
          <p:spPr>
            <a:xfrm>
              <a:off x="4964364" y="3074922"/>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221" name="pl3221"/>
            <p:cNvSpPr/>
            <p:nvPr/>
          </p:nvSpPr>
          <p:spPr>
            <a:xfrm>
              <a:off x="4964364" y="3062312"/>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222" name="pl3222"/>
            <p:cNvSpPr/>
            <p:nvPr/>
          </p:nvSpPr>
          <p:spPr>
            <a:xfrm>
              <a:off x="4964364" y="3018175"/>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3223" name="pl3223"/>
            <p:cNvSpPr/>
            <p:nvPr/>
          </p:nvSpPr>
          <p:spPr>
            <a:xfrm>
              <a:off x="4964364" y="3062312"/>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3224" name="pl3224"/>
            <p:cNvSpPr/>
            <p:nvPr/>
          </p:nvSpPr>
          <p:spPr>
            <a:xfrm>
              <a:off x="4964364" y="3100143"/>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25" name="pl3225"/>
            <p:cNvSpPr/>
            <p:nvPr/>
          </p:nvSpPr>
          <p:spPr>
            <a:xfrm>
              <a:off x="4964364" y="3081228"/>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3226" name="pl3226"/>
            <p:cNvSpPr/>
            <p:nvPr/>
          </p:nvSpPr>
          <p:spPr>
            <a:xfrm>
              <a:off x="4964364" y="3087533"/>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227" name="pl3227"/>
            <p:cNvSpPr/>
            <p:nvPr/>
          </p:nvSpPr>
          <p:spPr>
            <a:xfrm>
              <a:off x="4964364" y="3062312"/>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3228" name="pl3228"/>
            <p:cNvSpPr/>
            <p:nvPr/>
          </p:nvSpPr>
          <p:spPr>
            <a:xfrm>
              <a:off x="4964364" y="311275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29" name="pl3229"/>
            <p:cNvSpPr/>
            <p:nvPr/>
          </p:nvSpPr>
          <p:spPr>
            <a:xfrm>
              <a:off x="4964364" y="310644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30" name="pl3230"/>
            <p:cNvSpPr/>
            <p:nvPr/>
          </p:nvSpPr>
          <p:spPr>
            <a:xfrm>
              <a:off x="4964364" y="3100143"/>
              <a:ext cx="896845" cy="12610"/>
            </a:xfrm>
            <a:custGeom>
              <a:avLst/>
              <a:pathLst>
                <a:path w="896845" h="12610">
                  <a:moveTo>
                    <a:pt x="0" y="12610"/>
                  </a:moveTo>
                  <a:lnTo>
                    <a:pt x="179369" y="12610"/>
                  </a:lnTo>
                  <a:lnTo>
                    <a:pt x="358738" y="1261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31" name="pl3231"/>
            <p:cNvSpPr/>
            <p:nvPr/>
          </p:nvSpPr>
          <p:spPr>
            <a:xfrm>
              <a:off x="4964364" y="311905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32" name="pl3232"/>
            <p:cNvSpPr/>
            <p:nvPr/>
          </p:nvSpPr>
          <p:spPr>
            <a:xfrm>
              <a:off x="4964364" y="3087533"/>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233" name="pl3233"/>
            <p:cNvSpPr/>
            <p:nvPr/>
          </p:nvSpPr>
          <p:spPr>
            <a:xfrm>
              <a:off x="4964364" y="3068617"/>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234" name="pl3234"/>
            <p:cNvSpPr/>
            <p:nvPr/>
          </p:nvSpPr>
          <p:spPr>
            <a:xfrm>
              <a:off x="4964364" y="3112754"/>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235" name="pl3235"/>
            <p:cNvSpPr/>
            <p:nvPr/>
          </p:nvSpPr>
          <p:spPr>
            <a:xfrm>
              <a:off x="4964364" y="3093838"/>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3236" name="pl3236"/>
            <p:cNvSpPr/>
            <p:nvPr/>
          </p:nvSpPr>
          <p:spPr>
            <a:xfrm>
              <a:off x="4964364" y="3087533"/>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3237" name="pl3237"/>
            <p:cNvSpPr/>
            <p:nvPr/>
          </p:nvSpPr>
          <p:spPr>
            <a:xfrm>
              <a:off x="4964364" y="3087533"/>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3238" name="pl3238"/>
            <p:cNvSpPr/>
            <p:nvPr/>
          </p:nvSpPr>
          <p:spPr>
            <a:xfrm>
              <a:off x="4964364" y="3100143"/>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3239" name="pl3239"/>
            <p:cNvSpPr/>
            <p:nvPr/>
          </p:nvSpPr>
          <p:spPr>
            <a:xfrm>
              <a:off x="4964364" y="3081228"/>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240" name="pl3240"/>
            <p:cNvSpPr/>
            <p:nvPr/>
          </p:nvSpPr>
          <p:spPr>
            <a:xfrm>
              <a:off x="4964364" y="311905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41" name="pl3241"/>
            <p:cNvSpPr/>
            <p:nvPr/>
          </p:nvSpPr>
          <p:spPr>
            <a:xfrm>
              <a:off x="4964364" y="3062312"/>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3242" name="pl3242"/>
            <p:cNvSpPr/>
            <p:nvPr/>
          </p:nvSpPr>
          <p:spPr>
            <a:xfrm>
              <a:off x="4964364" y="304970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43" name="pl3243"/>
            <p:cNvSpPr/>
            <p:nvPr/>
          </p:nvSpPr>
          <p:spPr>
            <a:xfrm>
              <a:off x="4964364" y="3093838"/>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3244" name="pl3244"/>
            <p:cNvSpPr/>
            <p:nvPr/>
          </p:nvSpPr>
          <p:spPr>
            <a:xfrm>
              <a:off x="4964364" y="3068617"/>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3245" name="pl3245"/>
            <p:cNvSpPr/>
            <p:nvPr/>
          </p:nvSpPr>
          <p:spPr>
            <a:xfrm>
              <a:off x="4964364" y="3093838"/>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3246" name="pl3246"/>
            <p:cNvSpPr/>
            <p:nvPr/>
          </p:nvSpPr>
          <p:spPr>
            <a:xfrm>
              <a:off x="4964364" y="3100143"/>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3247" name="pl3247"/>
            <p:cNvSpPr/>
            <p:nvPr/>
          </p:nvSpPr>
          <p:spPr>
            <a:xfrm>
              <a:off x="4964364" y="3106449"/>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3248" name="pl3248"/>
            <p:cNvSpPr/>
            <p:nvPr/>
          </p:nvSpPr>
          <p:spPr>
            <a:xfrm>
              <a:off x="4964364" y="3062312"/>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3249" name="pl3249"/>
            <p:cNvSpPr/>
            <p:nvPr/>
          </p:nvSpPr>
          <p:spPr>
            <a:xfrm>
              <a:off x="4964364" y="3030786"/>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3250" name="pl3250"/>
            <p:cNvSpPr/>
            <p:nvPr/>
          </p:nvSpPr>
          <p:spPr>
            <a:xfrm>
              <a:off x="4964364" y="3068617"/>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51" name="pl3251"/>
            <p:cNvSpPr/>
            <p:nvPr/>
          </p:nvSpPr>
          <p:spPr>
            <a:xfrm>
              <a:off x="4964364" y="3112754"/>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52" name="pl3252"/>
            <p:cNvSpPr/>
            <p:nvPr/>
          </p:nvSpPr>
          <p:spPr>
            <a:xfrm>
              <a:off x="4964364" y="3081228"/>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3253" name="pl3253"/>
            <p:cNvSpPr/>
            <p:nvPr/>
          </p:nvSpPr>
          <p:spPr>
            <a:xfrm>
              <a:off x="4964364" y="3112754"/>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254" name="pl3254"/>
            <p:cNvSpPr/>
            <p:nvPr/>
          </p:nvSpPr>
          <p:spPr>
            <a:xfrm>
              <a:off x="4964364" y="3049701"/>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3255" name="pl3255"/>
            <p:cNvSpPr/>
            <p:nvPr/>
          </p:nvSpPr>
          <p:spPr>
            <a:xfrm>
              <a:off x="4964364" y="3119059"/>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56" name="pl3256"/>
            <p:cNvSpPr/>
            <p:nvPr/>
          </p:nvSpPr>
          <p:spPr>
            <a:xfrm>
              <a:off x="4964364" y="3093838"/>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3257" name="pl3257"/>
            <p:cNvSpPr/>
            <p:nvPr/>
          </p:nvSpPr>
          <p:spPr>
            <a:xfrm>
              <a:off x="4964364" y="3087533"/>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3258" name="pl3258"/>
            <p:cNvSpPr/>
            <p:nvPr/>
          </p:nvSpPr>
          <p:spPr>
            <a:xfrm>
              <a:off x="4964364" y="3112754"/>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3259" name="pl3259"/>
            <p:cNvSpPr/>
            <p:nvPr/>
          </p:nvSpPr>
          <p:spPr>
            <a:xfrm>
              <a:off x="4964364" y="3087533"/>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3260" name="pl3260"/>
            <p:cNvSpPr/>
            <p:nvPr/>
          </p:nvSpPr>
          <p:spPr>
            <a:xfrm>
              <a:off x="4964364" y="3100143"/>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3261" name="pl3261"/>
            <p:cNvSpPr/>
            <p:nvPr/>
          </p:nvSpPr>
          <p:spPr>
            <a:xfrm>
              <a:off x="4964364" y="3100143"/>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3262" name="pl3262"/>
            <p:cNvSpPr/>
            <p:nvPr/>
          </p:nvSpPr>
          <p:spPr>
            <a:xfrm>
              <a:off x="4964364" y="3093838"/>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3263" name="pl3263"/>
            <p:cNvSpPr/>
            <p:nvPr/>
          </p:nvSpPr>
          <p:spPr>
            <a:xfrm>
              <a:off x="4964364" y="3106449"/>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3264" name="pl3264"/>
            <p:cNvSpPr/>
            <p:nvPr/>
          </p:nvSpPr>
          <p:spPr>
            <a:xfrm>
              <a:off x="4964364" y="3093838"/>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3265" name="pl3265"/>
            <p:cNvSpPr/>
            <p:nvPr/>
          </p:nvSpPr>
          <p:spPr>
            <a:xfrm>
              <a:off x="4964364" y="3100143"/>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3266" name="pl3266"/>
            <p:cNvSpPr/>
            <p:nvPr/>
          </p:nvSpPr>
          <p:spPr>
            <a:xfrm>
              <a:off x="4964364" y="3062312"/>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3267" name="pl3267"/>
            <p:cNvSpPr/>
            <p:nvPr/>
          </p:nvSpPr>
          <p:spPr>
            <a:xfrm>
              <a:off x="4964364" y="3119059"/>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3268" name="pl3268"/>
            <p:cNvSpPr/>
            <p:nvPr/>
          </p:nvSpPr>
          <p:spPr>
            <a:xfrm>
              <a:off x="4964364" y="3074922"/>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269" name="pl3269"/>
            <p:cNvSpPr/>
            <p:nvPr/>
          </p:nvSpPr>
          <p:spPr>
            <a:xfrm>
              <a:off x="4964364" y="3074922"/>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3270" name="pl3270"/>
            <p:cNvSpPr/>
            <p:nvPr/>
          </p:nvSpPr>
          <p:spPr>
            <a:xfrm>
              <a:off x="4964364" y="3087533"/>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3271" name="pl3271"/>
            <p:cNvSpPr/>
            <p:nvPr/>
          </p:nvSpPr>
          <p:spPr>
            <a:xfrm>
              <a:off x="4964364" y="3093838"/>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3272" name="pl3272"/>
            <p:cNvSpPr/>
            <p:nvPr/>
          </p:nvSpPr>
          <p:spPr>
            <a:xfrm>
              <a:off x="4964364" y="3087533"/>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40651" cap="flat">
              <a:solidFill>
                <a:srgbClr val="000000">
                  <a:alpha val="100000"/>
                </a:srgbClr>
              </a:solidFill>
              <a:prstDash val="solid"/>
              <a:round/>
            </a:ln>
          </p:spPr>
          <p:txBody>
            <a:bodyPr/>
            <a:lstStyle/>
            <a:p/>
          </p:txBody>
        </p:sp>
        <p:sp>
          <p:nvSpPr>
            <p:cNvPr id="3273" name="pl3273"/>
            <p:cNvSpPr/>
            <p:nvPr/>
          </p:nvSpPr>
          <p:spPr>
            <a:xfrm>
              <a:off x="4964364" y="3087533"/>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00C1A5">
                  <a:alpha val="100000"/>
                </a:srgbClr>
              </a:solidFill>
              <a:prstDash val="solid"/>
              <a:round/>
            </a:ln>
          </p:spPr>
          <p:txBody>
            <a:bodyPr/>
            <a:lstStyle/>
            <a:p/>
          </p:txBody>
        </p:sp>
        <p:sp>
          <p:nvSpPr>
            <p:cNvPr id="3274" name="pl3274"/>
            <p:cNvSpPr/>
            <p:nvPr/>
          </p:nvSpPr>
          <p:spPr>
            <a:xfrm>
              <a:off x="4919522" y="3119059"/>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275" name="tx3275"/>
            <p:cNvSpPr/>
            <p:nvPr/>
          </p:nvSpPr>
          <p:spPr>
            <a:xfrm>
              <a:off x="4934219" y="294947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276" name="tx3276"/>
            <p:cNvSpPr/>
            <p:nvPr/>
          </p:nvSpPr>
          <p:spPr>
            <a:xfrm>
              <a:off x="5113588" y="294317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277" name="tx3277"/>
            <p:cNvSpPr/>
            <p:nvPr/>
          </p:nvSpPr>
          <p:spPr>
            <a:xfrm>
              <a:off x="5292958" y="2930881"/>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278" name="tx3278"/>
            <p:cNvSpPr/>
            <p:nvPr/>
          </p:nvSpPr>
          <p:spPr>
            <a:xfrm>
              <a:off x="5472327" y="2924311"/>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279" name="tx3279"/>
            <p:cNvSpPr/>
            <p:nvPr/>
          </p:nvSpPr>
          <p:spPr>
            <a:xfrm>
              <a:off x="5651696" y="295446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280" name="tx3280"/>
            <p:cNvSpPr/>
            <p:nvPr/>
          </p:nvSpPr>
          <p:spPr>
            <a:xfrm>
              <a:off x="5831065" y="295446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281" name="rc3281"/>
            <p:cNvSpPr/>
            <p:nvPr/>
          </p:nvSpPr>
          <p:spPr>
            <a:xfrm>
              <a:off x="4919522" y="3483272"/>
              <a:ext cx="986530" cy="367596"/>
            </a:xfrm>
            <a:prstGeom prst="rect">
              <a:avLst/>
            </a:prstGeom>
            <a:solidFill>
              <a:srgbClr val="EBEBEB">
                <a:alpha val="100000"/>
              </a:srgbClr>
            </a:solidFill>
          </p:spPr>
          <p:txBody>
            <a:bodyPr/>
            <a:lstStyle/>
            <a:p/>
          </p:txBody>
        </p:sp>
        <p:sp>
          <p:nvSpPr>
            <p:cNvPr id="3282" name="pl3282"/>
            <p:cNvSpPr/>
            <p:nvPr/>
          </p:nvSpPr>
          <p:spPr>
            <a:xfrm>
              <a:off x="4919522" y="384992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283" name="pl3283"/>
            <p:cNvSpPr/>
            <p:nvPr/>
          </p:nvSpPr>
          <p:spPr>
            <a:xfrm>
              <a:off x="4919522" y="369229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284" name="pl3284"/>
            <p:cNvSpPr/>
            <p:nvPr/>
          </p:nvSpPr>
          <p:spPr>
            <a:xfrm>
              <a:off x="4919522" y="353466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285" name="pl3285"/>
            <p:cNvSpPr/>
            <p:nvPr/>
          </p:nvSpPr>
          <p:spPr>
            <a:xfrm>
              <a:off x="5054049"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286" name="pl3286"/>
            <p:cNvSpPr/>
            <p:nvPr/>
          </p:nvSpPr>
          <p:spPr>
            <a:xfrm>
              <a:off x="5233418"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287" name="pl3287"/>
            <p:cNvSpPr/>
            <p:nvPr/>
          </p:nvSpPr>
          <p:spPr>
            <a:xfrm>
              <a:off x="5412787"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288" name="pl3288"/>
            <p:cNvSpPr/>
            <p:nvPr/>
          </p:nvSpPr>
          <p:spPr>
            <a:xfrm>
              <a:off x="5592156"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289" name="pl3289"/>
            <p:cNvSpPr/>
            <p:nvPr/>
          </p:nvSpPr>
          <p:spPr>
            <a:xfrm>
              <a:off x="5771525"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290" name="pl3290"/>
            <p:cNvSpPr/>
            <p:nvPr/>
          </p:nvSpPr>
          <p:spPr>
            <a:xfrm>
              <a:off x="4919522" y="377110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291" name="pl3291"/>
            <p:cNvSpPr/>
            <p:nvPr/>
          </p:nvSpPr>
          <p:spPr>
            <a:xfrm>
              <a:off x="4919522" y="361347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292" name="pl3292"/>
            <p:cNvSpPr/>
            <p:nvPr/>
          </p:nvSpPr>
          <p:spPr>
            <a:xfrm>
              <a:off x="4964364"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293" name="pl3293"/>
            <p:cNvSpPr/>
            <p:nvPr/>
          </p:nvSpPr>
          <p:spPr>
            <a:xfrm>
              <a:off x="5143733"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294" name="pl3294"/>
            <p:cNvSpPr/>
            <p:nvPr/>
          </p:nvSpPr>
          <p:spPr>
            <a:xfrm>
              <a:off x="5323102"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295" name="pl3295"/>
            <p:cNvSpPr/>
            <p:nvPr/>
          </p:nvSpPr>
          <p:spPr>
            <a:xfrm>
              <a:off x="5502472"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296" name="pl3296"/>
            <p:cNvSpPr/>
            <p:nvPr/>
          </p:nvSpPr>
          <p:spPr>
            <a:xfrm>
              <a:off x="5681841"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297" name="pl3297"/>
            <p:cNvSpPr/>
            <p:nvPr/>
          </p:nvSpPr>
          <p:spPr>
            <a:xfrm>
              <a:off x="5861210"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298" name="pl3298"/>
            <p:cNvSpPr/>
            <p:nvPr/>
          </p:nvSpPr>
          <p:spPr>
            <a:xfrm>
              <a:off x="4964364" y="3745886"/>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3299" name="pl3299"/>
            <p:cNvSpPr/>
            <p:nvPr/>
          </p:nvSpPr>
          <p:spPr>
            <a:xfrm>
              <a:off x="4964364" y="3745886"/>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40651" cap="flat">
              <a:solidFill>
                <a:srgbClr val="BEBEBE">
                  <a:alpha val="69803"/>
                </a:srgbClr>
              </a:solidFill>
              <a:prstDash val="solid"/>
              <a:round/>
            </a:ln>
          </p:spPr>
          <p:txBody>
            <a:bodyPr/>
            <a:lstStyle/>
            <a:p/>
          </p:txBody>
        </p:sp>
        <p:sp>
          <p:nvSpPr>
            <p:cNvPr id="3300" name="pl3300"/>
            <p:cNvSpPr/>
            <p:nvPr/>
          </p:nvSpPr>
          <p:spPr>
            <a:xfrm>
              <a:off x="4964364" y="3764802"/>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3301" name="pl3301"/>
            <p:cNvSpPr/>
            <p:nvPr/>
          </p:nvSpPr>
          <p:spPr>
            <a:xfrm>
              <a:off x="4964364" y="3714360"/>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3302" name="pl3302"/>
            <p:cNvSpPr/>
            <p:nvPr/>
          </p:nvSpPr>
          <p:spPr>
            <a:xfrm>
              <a:off x="4964364" y="3726970"/>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3303" name="pl3303"/>
            <p:cNvSpPr/>
            <p:nvPr/>
          </p:nvSpPr>
          <p:spPr>
            <a:xfrm>
              <a:off x="4964364" y="3771107"/>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3304" name="pl3304"/>
            <p:cNvSpPr/>
            <p:nvPr/>
          </p:nvSpPr>
          <p:spPr>
            <a:xfrm>
              <a:off x="4964364" y="3657613"/>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3305" name="pl3305"/>
            <p:cNvSpPr/>
            <p:nvPr/>
          </p:nvSpPr>
          <p:spPr>
            <a:xfrm>
              <a:off x="4964364" y="3771107"/>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3306" name="pl3306"/>
            <p:cNvSpPr/>
            <p:nvPr/>
          </p:nvSpPr>
          <p:spPr>
            <a:xfrm>
              <a:off x="4964364" y="3701749"/>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3307" name="pl3307"/>
            <p:cNvSpPr/>
            <p:nvPr/>
          </p:nvSpPr>
          <p:spPr>
            <a:xfrm>
              <a:off x="4964364" y="3752191"/>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3308" name="pl3308"/>
            <p:cNvSpPr/>
            <p:nvPr/>
          </p:nvSpPr>
          <p:spPr>
            <a:xfrm>
              <a:off x="4964364" y="3758497"/>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3309" name="pl3309"/>
            <p:cNvSpPr/>
            <p:nvPr/>
          </p:nvSpPr>
          <p:spPr>
            <a:xfrm>
              <a:off x="4964364" y="3733276"/>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3310" name="pl3310"/>
            <p:cNvSpPr/>
            <p:nvPr/>
          </p:nvSpPr>
          <p:spPr>
            <a:xfrm>
              <a:off x="4964364" y="3745886"/>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311" name="pl3311"/>
            <p:cNvSpPr/>
            <p:nvPr/>
          </p:nvSpPr>
          <p:spPr>
            <a:xfrm>
              <a:off x="4964364" y="3726970"/>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312" name="pl3312"/>
            <p:cNvSpPr/>
            <p:nvPr/>
          </p:nvSpPr>
          <p:spPr>
            <a:xfrm>
              <a:off x="4964364" y="3714360"/>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313" name="pl3313"/>
            <p:cNvSpPr/>
            <p:nvPr/>
          </p:nvSpPr>
          <p:spPr>
            <a:xfrm>
              <a:off x="4964364" y="3670223"/>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3314" name="pl3314"/>
            <p:cNvSpPr/>
            <p:nvPr/>
          </p:nvSpPr>
          <p:spPr>
            <a:xfrm>
              <a:off x="4964364" y="3714360"/>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3315" name="pl3315"/>
            <p:cNvSpPr/>
            <p:nvPr/>
          </p:nvSpPr>
          <p:spPr>
            <a:xfrm>
              <a:off x="4964364" y="3752191"/>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16" name="pl3316"/>
            <p:cNvSpPr/>
            <p:nvPr/>
          </p:nvSpPr>
          <p:spPr>
            <a:xfrm>
              <a:off x="4964364" y="3733276"/>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3317" name="pl3317"/>
            <p:cNvSpPr/>
            <p:nvPr/>
          </p:nvSpPr>
          <p:spPr>
            <a:xfrm>
              <a:off x="4964364" y="3739581"/>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318" name="pl3318"/>
            <p:cNvSpPr/>
            <p:nvPr/>
          </p:nvSpPr>
          <p:spPr>
            <a:xfrm>
              <a:off x="4964364" y="3714360"/>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3319" name="pl3319"/>
            <p:cNvSpPr/>
            <p:nvPr/>
          </p:nvSpPr>
          <p:spPr>
            <a:xfrm>
              <a:off x="4964364" y="376480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20" name="pl3320"/>
            <p:cNvSpPr/>
            <p:nvPr/>
          </p:nvSpPr>
          <p:spPr>
            <a:xfrm>
              <a:off x="4964364" y="375849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21" name="pl3321"/>
            <p:cNvSpPr/>
            <p:nvPr/>
          </p:nvSpPr>
          <p:spPr>
            <a:xfrm>
              <a:off x="4964364" y="3752191"/>
              <a:ext cx="896845" cy="12610"/>
            </a:xfrm>
            <a:custGeom>
              <a:avLst/>
              <a:pathLst>
                <a:path w="896845" h="12610">
                  <a:moveTo>
                    <a:pt x="0" y="12610"/>
                  </a:moveTo>
                  <a:lnTo>
                    <a:pt x="179369" y="12610"/>
                  </a:lnTo>
                  <a:lnTo>
                    <a:pt x="358738" y="1261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22" name="pl3322"/>
            <p:cNvSpPr/>
            <p:nvPr/>
          </p:nvSpPr>
          <p:spPr>
            <a:xfrm>
              <a:off x="4964364" y="377110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23" name="pl3323"/>
            <p:cNvSpPr/>
            <p:nvPr/>
          </p:nvSpPr>
          <p:spPr>
            <a:xfrm>
              <a:off x="4964364" y="3739581"/>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324" name="pl3324"/>
            <p:cNvSpPr/>
            <p:nvPr/>
          </p:nvSpPr>
          <p:spPr>
            <a:xfrm>
              <a:off x="4964364" y="3720665"/>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325" name="pl3325"/>
            <p:cNvSpPr/>
            <p:nvPr/>
          </p:nvSpPr>
          <p:spPr>
            <a:xfrm>
              <a:off x="4964364" y="3764802"/>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326" name="pl3326"/>
            <p:cNvSpPr/>
            <p:nvPr/>
          </p:nvSpPr>
          <p:spPr>
            <a:xfrm>
              <a:off x="4964364" y="3745886"/>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3327" name="pl3327"/>
            <p:cNvSpPr/>
            <p:nvPr/>
          </p:nvSpPr>
          <p:spPr>
            <a:xfrm>
              <a:off x="4964364" y="3739581"/>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3328" name="pl3328"/>
            <p:cNvSpPr/>
            <p:nvPr/>
          </p:nvSpPr>
          <p:spPr>
            <a:xfrm>
              <a:off x="4964364" y="3739581"/>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3329" name="pl3329"/>
            <p:cNvSpPr/>
            <p:nvPr/>
          </p:nvSpPr>
          <p:spPr>
            <a:xfrm>
              <a:off x="4964364" y="3752191"/>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3330" name="pl3330"/>
            <p:cNvSpPr/>
            <p:nvPr/>
          </p:nvSpPr>
          <p:spPr>
            <a:xfrm>
              <a:off x="4964364" y="3733276"/>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331" name="pl3331"/>
            <p:cNvSpPr/>
            <p:nvPr/>
          </p:nvSpPr>
          <p:spPr>
            <a:xfrm>
              <a:off x="4964364" y="377110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32" name="pl3332"/>
            <p:cNvSpPr/>
            <p:nvPr/>
          </p:nvSpPr>
          <p:spPr>
            <a:xfrm>
              <a:off x="4964364" y="3714360"/>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3333" name="pl3333"/>
            <p:cNvSpPr/>
            <p:nvPr/>
          </p:nvSpPr>
          <p:spPr>
            <a:xfrm>
              <a:off x="4964364" y="370174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34" name="pl3334"/>
            <p:cNvSpPr/>
            <p:nvPr/>
          </p:nvSpPr>
          <p:spPr>
            <a:xfrm>
              <a:off x="4964364" y="3745886"/>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3335" name="pl3335"/>
            <p:cNvSpPr/>
            <p:nvPr/>
          </p:nvSpPr>
          <p:spPr>
            <a:xfrm>
              <a:off x="4964364" y="3720665"/>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3336" name="pl3336"/>
            <p:cNvSpPr/>
            <p:nvPr/>
          </p:nvSpPr>
          <p:spPr>
            <a:xfrm>
              <a:off x="4964364" y="3745886"/>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3337" name="pl3337"/>
            <p:cNvSpPr/>
            <p:nvPr/>
          </p:nvSpPr>
          <p:spPr>
            <a:xfrm>
              <a:off x="4964364" y="3752191"/>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3338" name="pl3338"/>
            <p:cNvSpPr/>
            <p:nvPr/>
          </p:nvSpPr>
          <p:spPr>
            <a:xfrm>
              <a:off x="4964364" y="3758497"/>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3339" name="pl3339"/>
            <p:cNvSpPr/>
            <p:nvPr/>
          </p:nvSpPr>
          <p:spPr>
            <a:xfrm>
              <a:off x="4964364" y="3714360"/>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3340" name="pl3340"/>
            <p:cNvSpPr/>
            <p:nvPr/>
          </p:nvSpPr>
          <p:spPr>
            <a:xfrm>
              <a:off x="4964364" y="3682834"/>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3341" name="pl3341"/>
            <p:cNvSpPr/>
            <p:nvPr/>
          </p:nvSpPr>
          <p:spPr>
            <a:xfrm>
              <a:off x="4964364" y="3720665"/>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42" name="pl3342"/>
            <p:cNvSpPr/>
            <p:nvPr/>
          </p:nvSpPr>
          <p:spPr>
            <a:xfrm>
              <a:off x="4964364" y="3764802"/>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43" name="pl3343"/>
            <p:cNvSpPr/>
            <p:nvPr/>
          </p:nvSpPr>
          <p:spPr>
            <a:xfrm>
              <a:off x="4964364" y="3733276"/>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3344" name="pl3344"/>
            <p:cNvSpPr/>
            <p:nvPr/>
          </p:nvSpPr>
          <p:spPr>
            <a:xfrm>
              <a:off x="4964364" y="3764802"/>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345" name="pl3345"/>
            <p:cNvSpPr/>
            <p:nvPr/>
          </p:nvSpPr>
          <p:spPr>
            <a:xfrm>
              <a:off x="4964364" y="3701749"/>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3346" name="pl3346"/>
            <p:cNvSpPr/>
            <p:nvPr/>
          </p:nvSpPr>
          <p:spPr>
            <a:xfrm>
              <a:off x="4964364" y="3771107"/>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47" name="pl3347"/>
            <p:cNvSpPr/>
            <p:nvPr/>
          </p:nvSpPr>
          <p:spPr>
            <a:xfrm>
              <a:off x="4964364" y="3745886"/>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3348" name="pl3348"/>
            <p:cNvSpPr/>
            <p:nvPr/>
          </p:nvSpPr>
          <p:spPr>
            <a:xfrm>
              <a:off x="4964364" y="3739581"/>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3349" name="pl3349"/>
            <p:cNvSpPr/>
            <p:nvPr/>
          </p:nvSpPr>
          <p:spPr>
            <a:xfrm>
              <a:off x="4964364" y="3764802"/>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3350" name="pl3350"/>
            <p:cNvSpPr/>
            <p:nvPr/>
          </p:nvSpPr>
          <p:spPr>
            <a:xfrm>
              <a:off x="4964364" y="3739581"/>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3351" name="pl3351"/>
            <p:cNvSpPr/>
            <p:nvPr/>
          </p:nvSpPr>
          <p:spPr>
            <a:xfrm>
              <a:off x="4964364" y="3752191"/>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3352" name="pl3352"/>
            <p:cNvSpPr/>
            <p:nvPr/>
          </p:nvSpPr>
          <p:spPr>
            <a:xfrm>
              <a:off x="4964364" y="3752191"/>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3353" name="pl3353"/>
            <p:cNvSpPr/>
            <p:nvPr/>
          </p:nvSpPr>
          <p:spPr>
            <a:xfrm>
              <a:off x="4964364" y="3745886"/>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3354" name="pl3354"/>
            <p:cNvSpPr/>
            <p:nvPr/>
          </p:nvSpPr>
          <p:spPr>
            <a:xfrm>
              <a:off x="4964364" y="3758497"/>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3355" name="pl3355"/>
            <p:cNvSpPr/>
            <p:nvPr/>
          </p:nvSpPr>
          <p:spPr>
            <a:xfrm>
              <a:off x="4964364" y="3745886"/>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3356" name="pl3356"/>
            <p:cNvSpPr/>
            <p:nvPr/>
          </p:nvSpPr>
          <p:spPr>
            <a:xfrm>
              <a:off x="4964364" y="3752191"/>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3357" name="pl3357"/>
            <p:cNvSpPr/>
            <p:nvPr/>
          </p:nvSpPr>
          <p:spPr>
            <a:xfrm>
              <a:off x="4964364" y="3714360"/>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3358" name="pl3358"/>
            <p:cNvSpPr/>
            <p:nvPr/>
          </p:nvSpPr>
          <p:spPr>
            <a:xfrm>
              <a:off x="4964364" y="3771107"/>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3359" name="pl3359"/>
            <p:cNvSpPr/>
            <p:nvPr/>
          </p:nvSpPr>
          <p:spPr>
            <a:xfrm>
              <a:off x="4964364" y="3726970"/>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360" name="pl3360"/>
            <p:cNvSpPr/>
            <p:nvPr/>
          </p:nvSpPr>
          <p:spPr>
            <a:xfrm>
              <a:off x="4964364" y="3726970"/>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3361" name="pl3361"/>
            <p:cNvSpPr/>
            <p:nvPr/>
          </p:nvSpPr>
          <p:spPr>
            <a:xfrm>
              <a:off x="4964364" y="3739581"/>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3362" name="pl3362"/>
            <p:cNvSpPr/>
            <p:nvPr/>
          </p:nvSpPr>
          <p:spPr>
            <a:xfrm>
              <a:off x="4964364" y="3745886"/>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3363" name="pl3363"/>
            <p:cNvSpPr/>
            <p:nvPr/>
          </p:nvSpPr>
          <p:spPr>
            <a:xfrm>
              <a:off x="4964364" y="3745886"/>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40651" cap="flat">
              <a:solidFill>
                <a:srgbClr val="000000">
                  <a:alpha val="100000"/>
                </a:srgbClr>
              </a:solidFill>
              <a:prstDash val="solid"/>
              <a:round/>
            </a:ln>
          </p:spPr>
          <p:txBody>
            <a:bodyPr/>
            <a:lstStyle/>
            <a:p/>
          </p:txBody>
        </p:sp>
        <p:sp>
          <p:nvSpPr>
            <p:cNvPr id="3364" name="pl3364"/>
            <p:cNvSpPr/>
            <p:nvPr/>
          </p:nvSpPr>
          <p:spPr>
            <a:xfrm>
              <a:off x="4964364" y="3745886"/>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00B4EF">
                  <a:alpha val="100000"/>
                </a:srgbClr>
              </a:solidFill>
              <a:prstDash val="solid"/>
              <a:round/>
            </a:ln>
          </p:spPr>
          <p:txBody>
            <a:bodyPr/>
            <a:lstStyle/>
            <a:p/>
          </p:txBody>
        </p:sp>
        <p:sp>
          <p:nvSpPr>
            <p:cNvPr id="3365" name="pl3365"/>
            <p:cNvSpPr/>
            <p:nvPr/>
          </p:nvSpPr>
          <p:spPr>
            <a:xfrm>
              <a:off x="4919522" y="3771107"/>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366" name="tx3366"/>
            <p:cNvSpPr/>
            <p:nvPr/>
          </p:nvSpPr>
          <p:spPr>
            <a:xfrm>
              <a:off x="4934219" y="3587541"/>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367" name="tx3367"/>
            <p:cNvSpPr/>
            <p:nvPr/>
          </p:nvSpPr>
          <p:spPr>
            <a:xfrm>
              <a:off x="5113588" y="359522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368" name="tx3368"/>
            <p:cNvSpPr/>
            <p:nvPr/>
          </p:nvSpPr>
          <p:spPr>
            <a:xfrm>
              <a:off x="5292958" y="3587541"/>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369" name="tx3369"/>
            <p:cNvSpPr/>
            <p:nvPr/>
          </p:nvSpPr>
          <p:spPr>
            <a:xfrm>
              <a:off x="5472327" y="359522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370" name="tx3370"/>
            <p:cNvSpPr/>
            <p:nvPr/>
          </p:nvSpPr>
          <p:spPr>
            <a:xfrm>
              <a:off x="5651696" y="3582929"/>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371" name="tx3371"/>
            <p:cNvSpPr/>
            <p:nvPr/>
          </p:nvSpPr>
          <p:spPr>
            <a:xfrm>
              <a:off x="5831065" y="3582929"/>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372" name="rc3372"/>
            <p:cNvSpPr/>
            <p:nvPr/>
          </p:nvSpPr>
          <p:spPr>
            <a:xfrm>
              <a:off x="4919522" y="4135320"/>
              <a:ext cx="986530" cy="367596"/>
            </a:xfrm>
            <a:prstGeom prst="rect">
              <a:avLst/>
            </a:prstGeom>
            <a:solidFill>
              <a:srgbClr val="EBEBEB">
                <a:alpha val="100000"/>
              </a:srgbClr>
            </a:solidFill>
          </p:spPr>
          <p:txBody>
            <a:bodyPr/>
            <a:lstStyle/>
            <a:p/>
          </p:txBody>
        </p:sp>
        <p:sp>
          <p:nvSpPr>
            <p:cNvPr id="3373" name="pl3373"/>
            <p:cNvSpPr/>
            <p:nvPr/>
          </p:nvSpPr>
          <p:spPr>
            <a:xfrm>
              <a:off x="4919522" y="450197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374" name="pl3374"/>
            <p:cNvSpPr/>
            <p:nvPr/>
          </p:nvSpPr>
          <p:spPr>
            <a:xfrm>
              <a:off x="4919522" y="434434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375" name="pl3375"/>
            <p:cNvSpPr/>
            <p:nvPr/>
          </p:nvSpPr>
          <p:spPr>
            <a:xfrm>
              <a:off x="4919522" y="418670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376" name="pl3376"/>
            <p:cNvSpPr/>
            <p:nvPr/>
          </p:nvSpPr>
          <p:spPr>
            <a:xfrm>
              <a:off x="5054049"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377" name="pl3377"/>
            <p:cNvSpPr/>
            <p:nvPr/>
          </p:nvSpPr>
          <p:spPr>
            <a:xfrm>
              <a:off x="5233418"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378" name="pl3378"/>
            <p:cNvSpPr/>
            <p:nvPr/>
          </p:nvSpPr>
          <p:spPr>
            <a:xfrm>
              <a:off x="5412787"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379" name="pl3379"/>
            <p:cNvSpPr/>
            <p:nvPr/>
          </p:nvSpPr>
          <p:spPr>
            <a:xfrm>
              <a:off x="5592156"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380" name="pl3380"/>
            <p:cNvSpPr/>
            <p:nvPr/>
          </p:nvSpPr>
          <p:spPr>
            <a:xfrm>
              <a:off x="5771525"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381" name="pl3381"/>
            <p:cNvSpPr/>
            <p:nvPr/>
          </p:nvSpPr>
          <p:spPr>
            <a:xfrm>
              <a:off x="4919522" y="442315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382" name="pl3382"/>
            <p:cNvSpPr/>
            <p:nvPr/>
          </p:nvSpPr>
          <p:spPr>
            <a:xfrm>
              <a:off x="4919522" y="426552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383" name="pl3383"/>
            <p:cNvSpPr/>
            <p:nvPr/>
          </p:nvSpPr>
          <p:spPr>
            <a:xfrm>
              <a:off x="4964364"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384" name="pl3384"/>
            <p:cNvSpPr/>
            <p:nvPr/>
          </p:nvSpPr>
          <p:spPr>
            <a:xfrm>
              <a:off x="5143733"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385" name="pl3385"/>
            <p:cNvSpPr/>
            <p:nvPr/>
          </p:nvSpPr>
          <p:spPr>
            <a:xfrm>
              <a:off x="5323102"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386" name="pl3386"/>
            <p:cNvSpPr/>
            <p:nvPr/>
          </p:nvSpPr>
          <p:spPr>
            <a:xfrm>
              <a:off x="5502472"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387" name="pl3387"/>
            <p:cNvSpPr/>
            <p:nvPr/>
          </p:nvSpPr>
          <p:spPr>
            <a:xfrm>
              <a:off x="5681841"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388" name="pl3388"/>
            <p:cNvSpPr/>
            <p:nvPr/>
          </p:nvSpPr>
          <p:spPr>
            <a:xfrm>
              <a:off x="5861210"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389" name="pl3389"/>
            <p:cNvSpPr/>
            <p:nvPr/>
          </p:nvSpPr>
          <p:spPr>
            <a:xfrm>
              <a:off x="4964364" y="4397934"/>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3390" name="pl3390"/>
            <p:cNvSpPr/>
            <p:nvPr/>
          </p:nvSpPr>
          <p:spPr>
            <a:xfrm>
              <a:off x="4964364" y="4416850"/>
              <a:ext cx="896845" cy="6305"/>
            </a:xfrm>
            <a:custGeom>
              <a:avLst/>
              <a:pathLst>
                <a:path w="896845" h="6305">
                  <a:moveTo>
                    <a:pt x="0" y="6305"/>
                  </a:moveTo>
                  <a:lnTo>
                    <a:pt x="179369" y="6305"/>
                  </a:lnTo>
                  <a:lnTo>
                    <a:pt x="358738" y="6305"/>
                  </a:lnTo>
                  <a:lnTo>
                    <a:pt x="538107" y="6305"/>
                  </a:lnTo>
                  <a:lnTo>
                    <a:pt x="717476" y="0"/>
                  </a:lnTo>
                  <a:lnTo>
                    <a:pt x="896845" y="0"/>
                  </a:lnTo>
                </a:path>
              </a:pathLst>
            </a:custGeom>
            <a:ln w="40651" cap="flat">
              <a:solidFill>
                <a:srgbClr val="BEBEBE">
                  <a:alpha val="69803"/>
                </a:srgbClr>
              </a:solidFill>
              <a:prstDash val="solid"/>
              <a:round/>
            </a:ln>
          </p:spPr>
          <p:txBody>
            <a:bodyPr/>
            <a:lstStyle/>
            <a:p/>
          </p:txBody>
        </p:sp>
        <p:sp>
          <p:nvSpPr>
            <p:cNvPr id="3391" name="pl3391"/>
            <p:cNvSpPr/>
            <p:nvPr/>
          </p:nvSpPr>
          <p:spPr>
            <a:xfrm>
              <a:off x="4964364" y="4416850"/>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3392" name="pl3392"/>
            <p:cNvSpPr/>
            <p:nvPr/>
          </p:nvSpPr>
          <p:spPr>
            <a:xfrm>
              <a:off x="4964364" y="4366408"/>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3393" name="pl3393"/>
            <p:cNvSpPr/>
            <p:nvPr/>
          </p:nvSpPr>
          <p:spPr>
            <a:xfrm>
              <a:off x="4964364" y="4379019"/>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3394" name="pl3394"/>
            <p:cNvSpPr/>
            <p:nvPr/>
          </p:nvSpPr>
          <p:spPr>
            <a:xfrm>
              <a:off x="4964364" y="4423155"/>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3395" name="pl3395"/>
            <p:cNvSpPr/>
            <p:nvPr/>
          </p:nvSpPr>
          <p:spPr>
            <a:xfrm>
              <a:off x="4964364" y="4309661"/>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3396" name="pl3396"/>
            <p:cNvSpPr/>
            <p:nvPr/>
          </p:nvSpPr>
          <p:spPr>
            <a:xfrm>
              <a:off x="4964364" y="4423155"/>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3397" name="pl3397"/>
            <p:cNvSpPr/>
            <p:nvPr/>
          </p:nvSpPr>
          <p:spPr>
            <a:xfrm>
              <a:off x="4964364" y="4353797"/>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3398" name="pl3398"/>
            <p:cNvSpPr/>
            <p:nvPr/>
          </p:nvSpPr>
          <p:spPr>
            <a:xfrm>
              <a:off x="4964364" y="4404240"/>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3399" name="pl3399"/>
            <p:cNvSpPr/>
            <p:nvPr/>
          </p:nvSpPr>
          <p:spPr>
            <a:xfrm>
              <a:off x="4964364" y="4410545"/>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3400" name="pl3400"/>
            <p:cNvSpPr/>
            <p:nvPr/>
          </p:nvSpPr>
          <p:spPr>
            <a:xfrm>
              <a:off x="4964364" y="4385324"/>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3401" name="pl3401"/>
            <p:cNvSpPr/>
            <p:nvPr/>
          </p:nvSpPr>
          <p:spPr>
            <a:xfrm>
              <a:off x="4964364" y="4397934"/>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402" name="pl3402"/>
            <p:cNvSpPr/>
            <p:nvPr/>
          </p:nvSpPr>
          <p:spPr>
            <a:xfrm>
              <a:off x="4964364" y="4379019"/>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403" name="pl3403"/>
            <p:cNvSpPr/>
            <p:nvPr/>
          </p:nvSpPr>
          <p:spPr>
            <a:xfrm>
              <a:off x="4964364" y="4366408"/>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404" name="pl3404"/>
            <p:cNvSpPr/>
            <p:nvPr/>
          </p:nvSpPr>
          <p:spPr>
            <a:xfrm>
              <a:off x="4964364" y="4322271"/>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3405" name="pl3405"/>
            <p:cNvSpPr/>
            <p:nvPr/>
          </p:nvSpPr>
          <p:spPr>
            <a:xfrm>
              <a:off x="4964364" y="4366408"/>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3406" name="pl3406"/>
            <p:cNvSpPr/>
            <p:nvPr/>
          </p:nvSpPr>
          <p:spPr>
            <a:xfrm>
              <a:off x="4964364" y="4404240"/>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07" name="pl3407"/>
            <p:cNvSpPr/>
            <p:nvPr/>
          </p:nvSpPr>
          <p:spPr>
            <a:xfrm>
              <a:off x="4964364" y="4385324"/>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3408" name="pl3408"/>
            <p:cNvSpPr/>
            <p:nvPr/>
          </p:nvSpPr>
          <p:spPr>
            <a:xfrm>
              <a:off x="4964364" y="4391629"/>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409" name="pl3409"/>
            <p:cNvSpPr/>
            <p:nvPr/>
          </p:nvSpPr>
          <p:spPr>
            <a:xfrm>
              <a:off x="4964364" y="4366408"/>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3410" name="pl3410"/>
            <p:cNvSpPr/>
            <p:nvPr/>
          </p:nvSpPr>
          <p:spPr>
            <a:xfrm>
              <a:off x="4964364" y="441685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11" name="pl3411"/>
            <p:cNvSpPr/>
            <p:nvPr/>
          </p:nvSpPr>
          <p:spPr>
            <a:xfrm>
              <a:off x="4964364" y="441054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12" name="pl3412"/>
            <p:cNvSpPr/>
            <p:nvPr/>
          </p:nvSpPr>
          <p:spPr>
            <a:xfrm>
              <a:off x="4964364" y="4404240"/>
              <a:ext cx="896845" cy="12610"/>
            </a:xfrm>
            <a:custGeom>
              <a:avLst/>
              <a:pathLst>
                <a:path w="896845" h="12610">
                  <a:moveTo>
                    <a:pt x="0" y="12610"/>
                  </a:moveTo>
                  <a:lnTo>
                    <a:pt x="179369" y="12610"/>
                  </a:lnTo>
                  <a:lnTo>
                    <a:pt x="358738" y="1261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13" name="pl3413"/>
            <p:cNvSpPr/>
            <p:nvPr/>
          </p:nvSpPr>
          <p:spPr>
            <a:xfrm>
              <a:off x="4964364" y="442315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14" name="pl3414"/>
            <p:cNvSpPr/>
            <p:nvPr/>
          </p:nvSpPr>
          <p:spPr>
            <a:xfrm>
              <a:off x="4964364" y="4391629"/>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415" name="pl3415"/>
            <p:cNvSpPr/>
            <p:nvPr/>
          </p:nvSpPr>
          <p:spPr>
            <a:xfrm>
              <a:off x="4964364" y="4372713"/>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416" name="pl3416"/>
            <p:cNvSpPr/>
            <p:nvPr/>
          </p:nvSpPr>
          <p:spPr>
            <a:xfrm>
              <a:off x="4964364" y="4416850"/>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417" name="pl3417"/>
            <p:cNvSpPr/>
            <p:nvPr/>
          </p:nvSpPr>
          <p:spPr>
            <a:xfrm>
              <a:off x="4964364" y="4397934"/>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3418" name="pl3418"/>
            <p:cNvSpPr/>
            <p:nvPr/>
          </p:nvSpPr>
          <p:spPr>
            <a:xfrm>
              <a:off x="4964364" y="4391629"/>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3419" name="pl3419"/>
            <p:cNvSpPr/>
            <p:nvPr/>
          </p:nvSpPr>
          <p:spPr>
            <a:xfrm>
              <a:off x="4964364" y="4391629"/>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3420" name="pl3420"/>
            <p:cNvSpPr/>
            <p:nvPr/>
          </p:nvSpPr>
          <p:spPr>
            <a:xfrm>
              <a:off x="4964364" y="4404240"/>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3421" name="pl3421"/>
            <p:cNvSpPr/>
            <p:nvPr/>
          </p:nvSpPr>
          <p:spPr>
            <a:xfrm>
              <a:off x="4964364" y="4385324"/>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422" name="pl3422"/>
            <p:cNvSpPr/>
            <p:nvPr/>
          </p:nvSpPr>
          <p:spPr>
            <a:xfrm>
              <a:off x="4964364" y="442315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23" name="pl3423"/>
            <p:cNvSpPr/>
            <p:nvPr/>
          </p:nvSpPr>
          <p:spPr>
            <a:xfrm>
              <a:off x="4964364" y="4366408"/>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3424" name="pl3424"/>
            <p:cNvSpPr/>
            <p:nvPr/>
          </p:nvSpPr>
          <p:spPr>
            <a:xfrm>
              <a:off x="4964364" y="435379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25" name="pl3425"/>
            <p:cNvSpPr/>
            <p:nvPr/>
          </p:nvSpPr>
          <p:spPr>
            <a:xfrm>
              <a:off x="4964364" y="4397934"/>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3426" name="pl3426"/>
            <p:cNvSpPr/>
            <p:nvPr/>
          </p:nvSpPr>
          <p:spPr>
            <a:xfrm>
              <a:off x="4964364" y="4372713"/>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3427" name="pl3427"/>
            <p:cNvSpPr/>
            <p:nvPr/>
          </p:nvSpPr>
          <p:spPr>
            <a:xfrm>
              <a:off x="4964364" y="4397934"/>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3428" name="pl3428"/>
            <p:cNvSpPr/>
            <p:nvPr/>
          </p:nvSpPr>
          <p:spPr>
            <a:xfrm>
              <a:off x="4964364" y="4404240"/>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3429" name="pl3429"/>
            <p:cNvSpPr/>
            <p:nvPr/>
          </p:nvSpPr>
          <p:spPr>
            <a:xfrm>
              <a:off x="4964364" y="4410545"/>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3430" name="pl3430"/>
            <p:cNvSpPr/>
            <p:nvPr/>
          </p:nvSpPr>
          <p:spPr>
            <a:xfrm>
              <a:off x="4964364" y="4366408"/>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3431" name="pl3431"/>
            <p:cNvSpPr/>
            <p:nvPr/>
          </p:nvSpPr>
          <p:spPr>
            <a:xfrm>
              <a:off x="4964364" y="4334882"/>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3432" name="pl3432"/>
            <p:cNvSpPr/>
            <p:nvPr/>
          </p:nvSpPr>
          <p:spPr>
            <a:xfrm>
              <a:off x="4964364" y="4372713"/>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33" name="pl3433"/>
            <p:cNvSpPr/>
            <p:nvPr/>
          </p:nvSpPr>
          <p:spPr>
            <a:xfrm>
              <a:off x="4964364" y="4416850"/>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34" name="pl3434"/>
            <p:cNvSpPr/>
            <p:nvPr/>
          </p:nvSpPr>
          <p:spPr>
            <a:xfrm>
              <a:off x="4964364" y="4385324"/>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3435" name="pl3435"/>
            <p:cNvSpPr/>
            <p:nvPr/>
          </p:nvSpPr>
          <p:spPr>
            <a:xfrm>
              <a:off x="4964364" y="4416850"/>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436" name="pl3436"/>
            <p:cNvSpPr/>
            <p:nvPr/>
          </p:nvSpPr>
          <p:spPr>
            <a:xfrm>
              <a:off x="4964364" y="4353797"/>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3437" name="pl3437"/>
            <p:cNvSpPr/>
            <p:nvPr/>
          </p:nvSpPr>
          <p:spPr>
            <a:xfrm>
              <a:off x="4964364" y="4423155"/>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38" name="pl3438"/>
            <p:cNvSpPr/>
            <p:nvPr/>
          </p:nvSpPr>
          <p:spPr>
            <a:xfrm>
              <a:off x="4964364" y="4397934"/>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3439" name="pl3439"/>
            <p:cNvSpPr/>
            <p:nvPr/>
          </p:nvSpPr>
          <p:spPr>
            <a:xfrm>
              <a:off x="4964364" y="4391629"/>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3440" name="pl3440"/>
            <p:cNvSpPr/>
            <p:nvPr/>
          </p:nvSpPr>
          <p:spPr>
            <a:xfrm>
              <a:off x="4964364" y="4416850"/>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3441" name="pl3441"/>
            <p:cNvSpPr/>
            <p:nvPr/>
          </p:nvSpPr>
          <p:spPr>
            <a:xfrm>
              <a:off x="4964364" y="4391629"/>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3442" name="pl3442"/>
            <p:cNvSpPr/>
            <p:nvPr/>
          </p:nvSpPr>
          <p:spPr>
            <a:xfrm>
              <a:off x="4964364" y="4404240"/>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3443" name="pl3443"/>
            <p:cNvSpPr/>
            <p:nvPr/>
          </p:nvSpPr>
          <p:spPr>
            <a:xfrm>
              <a:off x="4964364" y="4404240"/>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3444" name="pl3444"/>
            <p:cNvSpPr/>
            <p:nvPr/>
          </p:nvSpPr>
          <p:spPr>
            <a:xfrm>
              <a:off x="4964364" y="4397934"/>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3445" name="pl3445"/>
            <p:cNvSpPr/>
            <p:nvPr/>
          </p:nvSpPr>
          <p:spPr>
            <a:xfrm>
              <a:off x="4964364" y="4410545"/>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3446" name="pl3446"/>
            <p:cNvSpPr/>
            <p:nvPr/>
          </p:nvSpPr>
          <p:spPr>
            <a:xfrm>
              <a:off x="4964364" y="4397934"/>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3447" name="pl3447"/>
            <p:cNvSpPr/>
            <p:nvPr/>
          </p:nvSpPr>
          <p:spPr>
            <a:xfrm>
              <a:off x="4964364" y="4404240"/>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3448" name="pl3448"/>
            <p:cNvSpPr/>
            <p:nvPr/>
          </p:nvSpPr>
          <p:spPr>
            <a:xfrm>
              <a:off x="4964364" y="4366408"/>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3449" name="pl3449"/>
            <p:cNvSpPr/>
            <p:nvPr/>
          </p:nvSpPr>
          <p:spPr>
            <a:xfrm>
              <a:off x="4964364" y="4423155"/>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3450" name="pl3450"/>
            <p:cNvSpPr/>
            <p:nvPr/>
          </p:nvSpPr>
          <p:spPr>
            <a:xfrm>
              <a:off x="4964364" y="4379019"/>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451" name="pl3451"/>
            <p:cNvSpPr/>
            <p:nvPr/>
          </p:nvSpPr>
          <p:spPr>
            <a:xfrm>
              <a:off x="4964364" y="4379019"/>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3452" name="pl3452"/>
            <p:cNvSpPr/>
            <p:nvPr/>
          </p:nvSpPr>
          <p:spPr>
            <a:xfrm>
              <a:off x="4964364" y="4391629"/>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3453" name="pl3453"/>
            <p:cNvSpPr/>
            <p:nvPr/>
          </p:nvSpPr>
          <p:spPr>
            <a:xfrm>
              <a:off x="4964364" y="4397934"/>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3454" name="pl3454"/>
            <p:cNvSpPr/>
            <p:nvPr/>
          </p:nvSpPr>
          <p:spPr>
            <a:xfrm>
              <a:off x="4964364" y="4416850"/>
              <a:ext cx="896845" cy="6305"/>
            </a:xfrm>
            <a:custGeom>
              <a:avLst/>
              <a:pathLst>
                <a:path w="896845" h="6305">
                  <a:moveTo>
                    <a:pt x="0" y="6305"/>
                  </a:moveTo>
                  <a:lnTo>
                    <a:pt x="179369" y="6305"/>
                  </a:lnTo>
                  <a:lnTo>
                    <a:pt x="358738" y="6305"/>
                  </a:lnTo>
                  <a:lnTo>
                    <a:pt x="538107" y="6305"/>
                  </a:lnTo>
                  <a:lnTo>
                    <a:pt x="717476" y="0"/>
                  </a:lnTo>
                  <a:lnTo>
                    <a:pt x="896845" y="0"/>
                  </a:lnTo>
                </a:path>
              </a:pathLst>
            </a:custGeom>
            <a:ln w="40651" cap="flat">
              <a:solidFill>
                <a:srgbClr val="000000">
                  <a:alpha val="100000"/>
                </a:srgbClr>
              </a:solidFill>
              <a:prstDash val="solid"/>
              <a:round/>
            </a:ln>
          </p:spPr>
          <p:txBody>
            <a:bodyPr/>
            <a:lstStyle/>
            <a:p/>
          </p:txBody>
        </p:sp>
        <p:sp>
          <p:nvSpPr>
            <p:cNvPr id="3455" name="pl3455"/>
            <p:cNvSpPr/>
            <p:nvPr/>
          </p:nvSpPr>
          <p:spPr>
            <a:xfrm>
              <a:off x="4964364" y="4416850"/>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A08CFF">
                  <a:alpha val="100000"/>
                </a:srgbClr>
              </a:solidFill>
              <a:prstDash val="solid"/>
              <a:round/>
            </a:ln>
          </p:spPr>
          <p:txBody>
            <a:bodyPr/>
            <a:lstStyle/>
            <a:p/>
          </p:txBody>
        </p:sp>
        <p:sp>
          <p:nvSpPr>
            <p:cNvPr id="3456" name="pl3456"/>
            <p:cNvSpPr/>
            <p:nvPr/>
          </p:nvSpPr>
          <p:spPr>
            <a:xfrm>
              <a:off x="4919522" y="4423155"/>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457" name="tx3457"/>
            <p:cNvSpPr/>
            <p:nvPr/>
          </p:nvSpPr>
          <p:spPr>
            <a:xfrm>
              <a:off x="4934219" y="42585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458" name="tx3458"/>
            <p:cNvSpPr/>
            <p:nvPr/>
          </p:nvSpPr>
          <p:spPr>
            <a:xfrm>
              <a:off x="5113588" y="42585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459" name="tx3459"/>
            <p:cNvSpPr/>
            <p:nvPr/>
          </p:nvSpPr>
          <p:spPr>
            <a:xfrm>
              <a:off x="5292958" y="42585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460" name="tx3460"/>
            <p:cNvSpPr/>
            <p:nvPr/>
          </p:nvSpPr>
          <p:spPr>
            <a:xfrm>
              <a:off x="5472327" y="42585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461" name="tx3461"/>
            <p:cNvSpPr/>
            <p:nvPr/>
          </p:nvSpPr>
          <p:spPr>
            <a:xfrm>
              <a:off x="5651696" y="425357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462" name="tx3462"/>
            <p:cNvSpPr/>
            <p:nvPr/>
          </p:nvSpPr>
          <p:spPr>
            <a:xfrm>
              <a:off x="5831065" y="425357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463" name="rc3463"/>
            <p:cNvSpPr/>
            <p:nvPr/>
          </p:nvSpPr>
          <p:spPr>
            <a:xfrm>
              <a:off x="4919522" y="4787368"/>
              <a:ext cx="986530" cy="367596"/>
            </a:xfrm>
            <a:prstGeom prst="rect">
              <a:avLst/>
            </a:prstGeom>
            <a:solidFill>
              <a:srgbClr val="EBEBEB">
                <a:alpha val="100000"/>
              </a:srgbClr>
            </a:solidFill>
          </p:spPr>
          <p:txBody>
            <a:bodyPr/>
            <a:lstStyle/>
            <a:p/>
          </p:txBody>
        </p:sp>
        <p:sp>
          <p:nvSpPr>
            <p:cNvPr id="3464" name="pl3464"/>
            <p:cNvSpPr/>
            <p:nvPr/>
          </p:nvSpPr>
          <p:spPr>
            <a:xfrm>
              <a:off x="4919522" y="515401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465" name="pl3465"/>
            <p:cNvSpPr/>
            <p:nvPr/>
          </p:nvSpPr>
          <p:spPr>
            <a:xfrm>
              <a:off x="4919522" y="499638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466" name="pl3466"/>
            <p:cNvSpPr/>
            <p:nvPr/>
          </p:nvSpPr>
          <p:spPr>
            <a:xfrm>
              <a:off x="4919522" y="483875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467" name="pl3467"/>
            <p:cNvSpPr/>
            <p:nvPr/>
          </p:nvSpPr>
          <p:spPr>
            <a:xfrm>
              <a:off x="5054049"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468" name="pl3468"/>
            <p:cNvSpPr/>
            <p:nvPr/>
          </p:nvSpPr>
          <p:spPr>
            <a:xfrm>
              <a:off x="5233418"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469" name="pl3469"/>
            <p:cNvSpPr/>
            <p:nvPr/>
          </p:nvSpPr>
          <p:spPr>
            <a:xfrm>
              <a:off x="5412787"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470" name="pl3470"/>
            <p:cNvSpPr/>
            <p:nvPr/>
          </p:nvSpPr>
          <p:spPr>
            <a:xfrm>
              <a:off x="5592156"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471" name="pl3471"/>
            <p:cNvSpPr/>
            <p:nvPr/>
          </p:nvSpPr>
          <p:spPr>
            <a:xfrm>
              <a:off x="5771525"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472" name="pl3472"/>
            <p:cNvSpPr/>
            <p:nvPr/>
          </p:nvSpPr>
          <p:spPr>
            <a:xfrm>
              <a:off x="4919522" y="507520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473" name="pl3473"/>
            <p:cNvSpPr/>
            <p:nvPr/>
          </p:nvSpPr>
          <p:spPr>
            <a:xfrm>
              <a:off x="4919522" y="491757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474" name="pl3474"/>
            <p:cNvSpPr/>
            <p:nvPr/>
          </p:nvSpPr>
          <p:spPr>
            <a:xfrm>
              <a:off x="4964364"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475" name="pl3475"/>
            <p:cNvSpPr/>
            <p:nvPr/>
          </p:nvSpPr>
          <p:spPr>
            <a:xfrm>
              <a:off x="5143733"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476" name="pl3476"/>
            <p:cNvSpPr/>
            <p:nvPr/>
          </p:nvSpPr>
          <p:spPr>
            <a:xfrm>
              <a:off x="5323102"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477" name="pl3477"/>
            <p:cNvSpPr/>
            <p:nvPr/>
          </p:nvSpPr>
          <p:spPr>
            <a:xfrm>
              <a:off x="5502472"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478" name="pl3478"/>
            <p:cNvSpPr/>
            <p:nvPr/>
          </p:nvSpPr>
          <p:spPr>
            <a:xfrm>
              <a:off x="5681841"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479" name="pl3479"/>
            <p:cNvSpPr/>
            <p:nvPr/>
          </p:nvSpPr>
          <p:spPr>
            <a:xfrm>
              <a:off x="5861210"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480" name="pl3480"/>
            <p:cNvSpPr/>
            <p:nvPr/>
          </p:nvSpPr>
          <p:spPr>
            <a:xfrm>
              <a:off x="4964364" y="5049982"/>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3481" name="pl3481"/>
            <p:cNvSpPr/>
            <p:nvPr/>
          </p:nvSpPr>
          <p:spPr>
            <a:xfrm>
              <a:off x="4964364" y="5056288"/>
              <a:ext cx="896845" cy="6305"/>
            </a:xfrm>
            <a:custGeom>
              <a:avLst/>
              <a:pathLst>
                <a:path w="896845" h="6305">
                  <a:moveTo>
                    <a:pt x="0" y="0"/>
                  </a:moveTo>
                  <a:lnTo>
                    <a:pt x="179369" y="0"/>
                  </a:lnTo>
                  <a:lnTo>
                    <a:pt x="358738" y="6305"/>
                  </a:lnTo>
                  <a:lnTo>
                    <a:pt x="538107" y="6305"/>
                  </a:lnTo>
                  <a:lnTo>
                    <a:pt x="717476" y="6305"/>
                  </a:lnTo>
                  <a:lnTo>
                    <a:pt x="896845" y="6305"/>
                  </a:lnTo>
                </a:path>
              </a:pathLst>
            </a:custGeom>
            <a:ln w="40651" cap="flat">
              <a:solidFill>
                <a:srgbClr val="BEBEBE">
                  <a:alpha val="69803"/>
                </a:srgbClr>
              </a:solidFill>
              <a:prstDash val="solid"/>
              <a:round/>
            </a:ln>
          </p:spPr>
          <p:txBody>
            <a:bodyPr/>
            <a:lstStyle/>
            <a:p/>
          </p:txBody>
        </p:sp>
        <p:sp>
          <p:nvSpPr>
            <p:cNvPr id="3482" name="pl3482"/>
            <p:cNvSpPr/>
            <p:nvPr/>
          </p:nvSpPr>
          <p:spPr>
            <a:xfrm>
              <a:off x="4964364" y="5068898"/>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3483" name="pl3483"/>
            <p:cNvSpPr/>
            <p:nvPr/>
          </p:nvSpPr>
          <p:spPr>
            <a:xfrm>
              <a:off x="4964364" y="5018456"/>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3484" name="pl3484"/>
            <p:cNvSpPr/>
            <p:nvPr/>
          </p:nvSpPr>
          <p:spPr>
            <a:xfrm>
              <a:off x="4964364" y="5031067"/>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3485" name="pl3485"/>
            <p:cNvSpPr/>
            <p:nvPr/>
          </p:nvSpPr>
          <p:spPr>
            <a:xfrm>
              <a:off x="4964364" y="5075203"/>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3486" name="pl3486"/>
            <p:cNvSpPr/>
            <p:nvPr/>
          </p:nvSpPr>
          <p:spPr>
            <a:xfrm>
              <a:off x="4964364" y="4961709"/>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3487" name="pl3487"/>
            <p:cNvSpPr/>
            <p:nvPr/>
          </p:nvSpPr>
          <p:spPr>
            <a:xfrm>
              <a:off x="4964364" y="5075203"/>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3488" name="pl3488"/>
            <p:cNvSpPr/>
            <p:nvPr/>
          </p:nvSpPr>
          <p:spPr>
            <a:xfrm>
              <a:off x="4964364" y="5005846"/>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3489" name="pl3489"/>
            <p:cNvSpPr/>
            <p:nvPr/>
          </p:nvSpPr>
          <p:spPr>
            <a:xfrm>
              <a:off x="4964364" y="5056288"/>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3490" name="pl3490"/>
            <p:cNvSpPr/>
            <p:nvPr/>
          </p:nvSpPr>
          <p:spPr>
            <a:xfrm>
              <a:off x="4964364" y="5062593"/>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3491" name="pl3491"/>
            <p:cNvSpPr/>
            <p:nvPr/>
          </p:nvSpPr>
          <p:spPr>
            <a:xfrm>
              <a:off x="4964364" y="5037372"/>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3492" name="pl3492"/>
            <p:cNvSpPr/>
            <p:nvPr/>
          </p:nvSpPr>
          <p:spPr>
            <a:xfrm>
              <a:off x="4964364" y="5049982"/>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493" name="pl3493"/>
            <p:cNvSpPr/>
            <p:nvPr/>
          </p:nvSpPr>
          <p:spPr>
            <a:xfrm>
              <a:off x="4964364" y="5031067"/>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494" name="pl3494"/>
            <p:cNvSpPr/>
            <p:nvPr/>
          </p:nvSpPr>
          <p:spPr>
            <a:xfrm>
              <a:off x="4964364" y="5018456"/>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495" name="pl3495"/>
            <p:cNvSpPr/>
            <p:nvPr/>
          </p:nvSpPr>
          <p:spPr>
            <a:xfrm>
              <a:off x="4964364" y="4974319"/>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3496" name="pl3496"/>
            <p:cNvSpPr/>
            <p:nvPr/>
          </p:nvSpPr>
          <p:spPr>
            <a:xfrm>
              <a:off x="4964364" y="5018456"/>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3497" name="pl3497"/>
            <p:cNvSpPr/>
            <p:nvPr/>
          </p:nvSpPr>
          <p:spPr>
            <a:xfrm>
              <a:off x="4964364" y="5056288"/>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98" name="pl3498"/>
            <p:cNvSpPr/>
            <p:nvPr/>
          </p:nvSpPr>
          <p:spPr>
            <a:xfrm>
              <a:off x="4964364" y="5037372"/>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3499" name="pl3499"/>
            <p:cNvSpPr/>
            <p:nvPr/>
          </p:nvSpPr>
          <p:spPr>
            <a:xfrm>
              <a:off x="4964364" y="5043677"/>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500" name="pl3500"/>
            <p:cNvSpPr/>
            <p:nvPr/>
          </p:nvSpPr>
          <p:spPr>
            <a:xfrm>
              <a:off x="4964364" y="5018456"/>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3501" name="pl3501"/>
            <p:cNvSpPr/>
            <p:nvPr/>
          </p:nvSpPr>
          <p:spPr>
            <a:xfrm>
              <a:off x="4964364" y="506889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02" name="pl3502"/>
            <p:cNvSpPr/>
            <p:nvPr/>
          </p:nvSpPr>
          <p:spPr>
            <a:xfrm>
              <a:off x="4964364" y="506259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03" name="pl3503"/>
            <p:cNvSpPr/>
            <p:nvPr/>
          </p:nvSpPr>
          <p:spPr>
            <a:xfrm>
              <a:off x="4964364" y="5056288"/>
              <a:ext cx="896845" cy="12610"/>
            </a:xfrm>
            <a:custGeom>
              <a:avLst/>
              <a:pathLst>
                <a:path w="896845" h="12610">
                  <a:moveTo>
                    <a:pt x="0" y="12610"/>
                  </a:moveTo>
                  <a:lnTo>
                    <a:pt x="179369" y="12610"/>
                  </a:lnTo>
                  <a:lnTo>
                    <a:pt x="358738" y="1261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04" name="pl3504"/>
            <p:cNvSpPr/>
            <p:nvPr/>
          </p:nvSpPr>
          <p:spPr>
            <a:xfrm>
              <a:off x="4964364" y="507520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05" name="pl3505"/>
            <p:cNvSpPr/>
            <p:nvPr/>
          </p:nvSpPr>
          <p:spPr>
            <a:xfrm>
              <a:off x="4964364" y="5043677"/>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506" name="pl3506"/>
            <p:cNvSpPr/>
            <p:nvPr/>
          </p:nvSpPr>
          <p:spPr>
            <a:xfrm>
              <a:off x="4964364" y="5024761"/>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507" name="pl3507"/>
            <p:cNvSpPr/>
            <p:nvPr/>
          </p:nvSpPr>
          <p:spPr>
            <a:xfrm>
              <a:off x="4964364" y="5068898"/>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508" name="pl3508"/>
            <p:cNvSpPr/>
            <p:nvPr/>
          </p:nvSpPr>
          <p:spPr>
            <a:xfrm>
              <a:off x="4964364" y="5049982"/>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3509" name="pl3509"/>
            <p:cNvSpPr/>
            <p:nvPr/>
          </p:nvSpPr>
          <p:spPr>
            <a:xfrm>
              <a:off x="4964364" y="5043677"/>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3510" name="pl3510"/>
            <p:cNvSpPr/>
            <p:nvPr/>
          </p:nvSpPr>
          <p:spPr>
            <a:xfrm>
              <a:off x="4964364" y="5043677"/>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3511" name="pl3511"/>
            <p:cNvSpPr/>
            <p:nvPr/>
          </p:nvSpPr>
          <p:spPr>
            <a:xfrm>
              <a:off x="4964364" y="5056288"/>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3512" name="pl3512"/>
            <p:cNvSpPr/>
            <p:nvPr/>
          </p:nvSpPr>
          <p:spPr>
            <a:xfrm>
              <a:off x="4964364" y="5037372"/>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513" name="pl3513"/>
            <p:cNvSpPr/>
            <p:nvPr/>
          </p:nvSpPr>
          <p:spPr>
            <a:xfrm>
              <a:off x="4964364" y="507520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14" name="pl3514"/>
            <p:cNvSpPr/>
            <p:nvPr/>
          </p:nvSpPr>
          <p:spPr>
            <a:xfrm>
              <a:off x="4964364" y="5018456"/>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3515" name="pl3515"/>
            <p:cNvSpPr/>
            <p:nvPr/>
          </p:nvSpPr>
          <p:spPr>
            <a:xfrm>
              <a:off x="4964364" y="500584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16" name="pl3516"/>
            <p:cNvSpPr/>
            <p:nvPr/>
          </p:nvSpPr>
          <p:spPr>
            <a:xfrm>
              <a:off x="4964364" y="5049982"/>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3517" name="pl3517"/>
            <p:cNvSpPr/>
            <p:nvPr/>
          </p:nvSpPr>
          <p:spPr>
            <a:xfrm>
              <a:off x="4964364" y="5024761"/>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3518" name="pl3518"/>
            <p:cNvSpPr/>
            <p:nvPr/>
          </p:nvSpPr>
          <p:spPr>
            <a:xfrm>
              <a:off x="4964364" y="5049982"/>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3519" name="pl3519"/>
            <p:cNvSpPr/>
            <p:nvPr/>
          </p:nvSpPr>
          <p:spPr>
            <a:xfrm>
              <a:off x="4964364" y="5056288"/>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3520" name="pl3520"/>
            <p:cNvSpPr/>
            <p:nvPr/>
          </p:nvSpPr>
          <p:spPr>
            <a:xfrm>
              <a:off x="4964364" y="5062593"/>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3521" name="pl3521"/>
            <p:cNvSpPr/>
            <p:nvPr/>
          </p:nvSpPr>
          <p:spPr>
            <a:xfrm>
              <a:off x="4964364" y="5018456"/>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3522" name="pl3522"/>
            <p:cNvSpPr/>
            <p:nvPr/>
          </p:nvSpPr>
          <p:spPr>
            <a:xfrm>
              <a:off x="4964364" y="4986930"/>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3523" name="pl3523"/>
            <p:cNvSpPr/>
            <p:nvPr/>
          </p:nvSpPr>
          <p:spPr>
            <a:xfrm>
              <a:off x="4964364" y="5024761"/>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24" name="pl3524"/>
            <p:cNvSpPr/>
            <p:nvPr/>
          </p:nvSpPr>
          <p:spPr>
            <a:xfrm>
              <a:off x="4964364" y="5068898"/>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25" name="pl3525"/>
            <p:cNvSpPr/>
            <p:nvPr/>
          </p:nvSpPr>
          <p:spPr>
            <a:xfrm>
              <a:off x="4964364" y="5037372"/>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3526" name="pl3526"/>
            <p:cNvSpPr/>
            <p:nvPr/>
          </p:nvSpPr>
          <p:spPr>
            <a:xfrm>
              <a:off x="4964364" y="5068898"/>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527" name="pl3527"/>
            <p:cNvSpPr/>
            <p:nvPr/>
          </p:nvSpPr>
          <p:spPr>
            <a:xfrm>
              <a:off x="4964364" y="5005846"/>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3528" name="pl3528"/>
            <p:cNvSpPr/>
            <p:nvPr/>
          </p:nvSpPr>
          <p:spPr>
            <a:xfrm>
              <a:off x="4964364" y="5075203"/>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29" name="pl3529"/>
            <p:cNvSpPr/>
            <p:nvPr/>
          </p:nvSpPr>
          <p:spPr>
            <a:xfrm>
              <a:off x="4964364" y="5049982"/>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3530" name="pl3530"/>
            <p:cNvSpPr/>
            <p:nvPr/>
          </p:nvSpPr>
          <p:spPr>
            <a:xfrm>
              <a:off x="4964364" y="5043677"/>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3531" name="pl3531"/>
            <p:cNvSpPr/>
            <p:nvPr/>
          </p:nvSpPr>
          <p:spPr>
            <a:xfrm>
              <a:off x="4964364" y="5068898"/>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3532" name="pl3532"/>
            <p:cNvSpPr/>
            <p:nvPr/>
          </p:nvSpPr>
          <p:spPr>
            <a:xfrm>
              <a:off x="4964364" y="5043677"/>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3533" name="pl3533"/>
            <p:cNvSpPr/>
            <p:nvPr/>
          </p:nvSpPr>
          <p:spPr>
            <a:xfrm>
              <a:off x="4964364" y="5056288"/>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3534" name="pl3534"/>
            <p:cNvSpPr/>
            <p:nvPr/>
          </p:nvSpPr>
          <p:spPr>
            <a:xfrm>
              <a:off x="4964364" y="5056288"/>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3535" name="pl3535"/>
            <p:cNvSpPr/>
            <p:nvPr/>
          </p:nvSpPr>
          <p:spPr>
            <a:xfrm>
              <a:off x="4964364" y="5049982"/>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3536" name="pl3536"/>
            <p:cNvSpPr/>
            <p:nvPr/>
          </p:nvSpPr>
          <p:spPr>
            <a:xfrm>
              <a:off x="4964364" y="5062593"/>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3537" name="pl3537"/>
            <p:cNvSpPr/>
            <p:nvPr/>
          </p:nvSpPr>
          <p:spPr>
            <a:xfrm>
              <a:off x="4964364" y="5049982"/>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3538" name="pl3538"/>
            <p:cNvSpPr/>
            <p:nvPr/>
          </p:nvSpPr>
          <p:spPr>
            <a:xfrm>
              <a:off x="4964364" y="5056288"/>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3539" name="pl3539"/>
            <p:cNvSpPr/>
            <p:nvPr/>
          </p:nvSpPr>
          <p:spPr>
            <a:xfrm>
              <a:off x="4964364" y="5018456"/>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3540" name="pl3540"/>
            <p:cNvSpPr/>
            <p:nvPr/>
          </p:nvSpPr>
          <p:spPr>
            <a:xfrm>
              <a:off x="4964364" y="5075203"/>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3541" name="pl3541"/>
            <p:cNvSpPr/>
            <p:nvPr/>
          </p:nvSpPr>
          <p:spPr>
            <a:xfrm>
              <a:off x="4964364" y="5031067"/>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542" name="pl3542"/>
            <p:cNvSpPr/>
            <p:nvPr/>
          </p:nvSpPr>
          <p:spPr>
            <a:xfrm>
              <a:off x="4964364" y="5031067"/>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3543" name="pl3543"/>
            <p:cNvSpPr/>
            <p:nvPr/>
          </p:nvSpPr>
          <p:spPr>
            <a:xfrm>
              <a:off x="4964364" y="5043677"/>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3544" name="pl3544"/>
            <p:cNvSpPr/>
            <p:nvPr/>
          </p:nvSpPr>
          <p:spPr>
            <a:xfrm>
              <a:off x="4964364" y="5049982"/>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3545" name="pl3545"/>
            <p:cNvSpPr/>
            <p:nvPr/>
          </p:nvSpPr>
          <p:spPr>
            <a:xfrm>
              <a:off x="4964364" y="5056288"/>
              <a:ext cx="896845" cy="6305"/>
            </a:xfrm>
            <a:custGeom>
              <a:avLst/>
              <a:pathLst>
                <a:path w="896845" h="6305">
                  <a:moveTo>
                    <a:pt x="0" y="0"/>
                  </a:moveTo>
                  <a:lnTo>
                    <a:pt x="179369" y="0"/>
                  </a:lnTo>
                  <a:lnTo>
                    <a:pt x="358738" y="6305"/>
                  </a:lnTo>
                  <a:lnTo>
                    <a:pt x="538107" y="6305"/>
                  </a:lnTo>
                  <a:lnTo>
                    <a:pt x="717476" y="6305"/>
                  </a:lnTo>
                  <a:lnTo>
                    <a:pt x="896845" y="6305"/>
                  </a:lnTo>
                </a:path>
              </a:pathLst>
            </a:custGeom>
            <a:ln w="40651" cap="flat">
              <a:solidFill>
                <a:srgbClr val="000000">
                  <a:alpha val="100000"/>
                </a:srgbClr>
              </a:solidFill>
              <a:prstDash val="solid"/>
              <a:round/>
            </a:ln>
          </p:spPr>
          <p:txBody>
            <a:bodyPr/>
            <a:lstStyle/>
            <a:p/>
          </p:txBody>
        </p:sp>
        <p:sp>
          <p:nvSpPr>
            <p:cNvPr id="3546" name="pl3546"/>
            <p:cNvSpPr/>
            <p:nvPr/>
          </p:nvSpPr>
          <p:spPr>
            <a:xfrm>
              <a:off x="4964364" y="5056288"/>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F663E1">
                  <a:alpha val="100000"/>
                </a:srgbClr>
              </a:solidFill>
              <a:prstDash val="solid"/>
              <a:round/>
            </a:ln>
          </p:spPr>
          <p:txBody>
            <a:bodyPr/>
            <a:lstStyle/>
            <a:p/>
          </p:txBody>
        </p:sp>
        <p:sp>
          <p:nvSpPr>
            <p:cNvPr id="3547" name="pl3547"/>
            <p:cNvSpPr/>
            <p:nvPr/>
          </p:nvSpPr>
          <p:spPr>
            <a:xfrm>
              <a:off x="4919522" y="5075203"/>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548" name="tx3548"/>
            <p:cNvSpPr/>
            <p:nvPr/>
          </p:nvSpPr>
          <p:spPr>
            <a:xfrm>
              <a:off x="4934219" y="4891637"/>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549" name="tx3549"/>
            <p:cNvSpPr/>
            <p:nvPr/>
          </p:nvSpPr>
          <p:spPr>
            <a:xfrm>
              <a:off x="5113588" y="4891637"/>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550" name="tx3550"/>
            <p:cNvSpPr/>
            <p:nvPr/>
          </p:nvSpPr>
          <p:spPr>
            <a:xfrm>
              <a:off x="5292958" y="489931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551" name="tx3551"/>
            <p:cNvSpPr/>
            <p:nvPr/>
          </p:nvSpPr>
          <p:spPr>
            <a:xfrm>
              <a:off x="5472327" y="489931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552" name="tx3552"/>
            <p:cNvSpPr/>
            <p:nvPr/>
          </p:nvSpPr>
          <p:spPr>
            <a:xfrm>
              <a:off x="5651696" y="489931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553" name="tx3553"/>
            <p:cNvSpPr/>
            <p:nvPr/>
          </p:nvSpPr>
          <p:spPr>
            <a:xfrm>
              <a:off x="5831065" y="489931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554" name="rc3554"/>
            <p:cNvSpPr/>
            <p:nvPr/>
          </p:nvSpPr>
          <p:spPr>
            <a:xfrm>
              <a:off x="4919522" y="5439416"/>
              <a:ext cx="986530" cy="367596"/>
            </a:xfrm>
            <a:prstGeom prst="rect">
              <a:avLst/>
            </a:prstGeom>
            <a:solidFill>
              <a:srgbClr val="EBEBEB">
                <a:alpha val="100000"/>
              </a:srgbClr>
            </a:solidFill>
          </p:spPr>
          <p:txBody>
            <a:bodyPr/>
            <a:lstStyle/>
            <a:p/>
          </p:txBody>
        </p:sp>
        <p:sp>
          <p:nvSpPr>
            <p:cNvPr id="3555" name="pl3555"/>
            <p:cNvSpPr/>
            <p:nvPr/>
          </p:nvSpPr>
          <p:spPr>
            <a:xfrm>
              <a:off x="4919522" y="580606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556" name="pl3556"/>
            <p:cNvSpPr/>
            <p:nvPr/>
          </p:nvSpPr>
          <p:spPr>
            <a:xfrm>
              <a:off x="4919522" y="564843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557" name="pl3557"/>
            <p:cNvSpPr/>
            <p:nvPr/>
          </p:nvSpPr>
          <p:spPr>
            <a:xfrm>
              <a:off x="4919522" y="549080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558" name="pl3558"/>
            <p:cNvSpPr/>
            <p:nvPr/>
          </p:nvSpPr>
          <p:spPr>
            <a:xfrm>
              <a:off x="5054049"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559" name="pl3559"/>
            <p:cNvSpPr/>
            <p:nvPr/>
          </p:nvSpPr>
          <p:spPr>
            <a:xfrm>
              <a:off x="5233418"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560" name="pl3560"/>
            <p:cNvSpPr/>
            <p:nvPr/>
          </p:nvSpPr>
          <p:spPr>
            <a:xfrm>
              <a:off x="5412787"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561" name="pl3561"/>
            <p:cNvSpPr/>
            <p:nvPr/>
          </p:nvSpPr>
          <p:spPr>
            <a:xfrm>
              <a:off x="5592156"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562" name="pl3562"/>
            <p:cNvSpPr/>
            <p:nvPr/>
          </p:nvSpPr>
          <p:spPr>
            <a:xfrm>
              <a:off x="5771525"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563" name="pl3563"/>
            <p:cNvSpPr/>
            <p:nvPr/>
          </p:nvSpPr>
          <p:spPr>
            <a:xfrm>
              <a:off x="4919522" y="572725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564" name="pl3564"/>
            <p:cNvSpPr/>
            <p:nvPr/>
          </p:nvSpPr>
          <p:spPr>
            <a:xfrm>
              <a:off x="4919522" y="556962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565" name="pl3565"/>
            <p:cNvSpPr/>
            <p:nvPr/>
          </p:nvSpPr>
          <p:spPr>
            <a:xfrm>
              <a:off x="4964364"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566" name="pl3566"/>
            <p:cNvSpPr/>
            <p:nvPr/>
          </p:nvSpPr>
          <p:spPr>
            <a:xfrm>
              <a:off x="5143733"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567" name="pl3567"/>
            <p:cNvSpPr/>
            <p:nvPr/>
          </p:nvSpPr>
          <p:spPr>
            <a:xfrm>
              <a:off x="5323102"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568" name="pl3568"/>
            <p:cNvSpPr/>
            <p:nvPr/>
          </p:nvSpPr>
          <p:spPr>
            <a:xfrm>
              <a:off x="5502472"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569" name="pl3569"/>
            <p:cNvSpPr/>
            <p:nvPr/>
          </p:nvSpPr>
          <p:spPr>
            <a:xfrm>
              <a:off x="5681841"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570" name="pl3570"/>
            <p:cNvSpPr/>
            <p:nvPr/>
          </p:nvSpPr>
          <p:spPr>
            <a:xfrm>
              <a:off x="5861210"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571" name="pl3571"/>
            <p:cNvSpPr/>
            <p:nvPr/>
          </p:nvSpPr>
          <p:spPr>
            <a:xfrm>
              <a:off x="4964364" y="5702030"/>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3572" name="pl3572"/>
            <p:cNvSpPr/>
            <p:nvPr/>
          </p:nvSpPr>
          <p:spPr>
            <a:xfrm>
              <a:off x="4964364" y="5683115"/>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40651" cap="flat">
              <a:solidFill>
                <a:srgbClr val="BEBEBE">
                  <a:alpha val="69803"/>
                </a:srgbClr>
              </a:solidFill>
              <a:prstDash val="solid"/>
              <a:round/>
            </a:ln>
          </p:spPr>
          <p:txBody>
            <a:bodyPr/>
            <a:lstStyle/>
            <a:p/>
          </p:txBody>
        </p:sp>
        <p:sp>
          <p:nvSpPr>
            <p:cNvPr id="3573" name="pl3573"/>
            <p:cNvSpPr/>
            <p:nvPr/>
          </p:nvSpPr>
          <p:spPr>
            <a:xfrm>
              <a:off x="4964364" y="5720946"/>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3574" name="pl3574"/>
            <p:cNvSpPr/>
            <p:nvPr/>
          </p:nvSpPr>
          <p:spPr>
            <a:xfrm>
              <a:off x="4964364" y="5670504"/>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3575" name="pl3575"/>
            <p:cNvSpPr/>
            <p:nvPr/>
          </p:nvSpPr>
          <p:spPr>
            <a:xfrm>
              <a:off x="4964364" y="5683115"/>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3576" name="pl3576"/>
            <p:cNvSpPr/>
            <p:nvPr/>
          </p:nvSpPr>
          <p:spPr>
            <a:xfrm>
              <a:off x="4964364" y="5727252"/>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3577" name="pl3577"/>
            <p:cNvSpPr/>
            <p:nvPr/>
          </p:nvSpPr>
          <p:spPr>
            <a:xfrm>
              <a:off x="4964364" y="5613757"/>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3578" name="pl3578"/>
            <p:cNvSpPr/>
            <p:nvPr/>
          </p:nvSpPr>
          <p:spPr>
            <a:xfrm>
              <a:off x="4964364" y="5727252"/>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3579" name="pl3579"/>
            <p:cNvSpPr/>
            <p:nvPr/>
          </p:nvSpPr>
          <p:spPr>
            <a:xfrm>
              <a:off x="4964364" y="5657894"/>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3580" name="pl3580"/>
            <p:cNvSpPr/>
            <p:nvPr/>
          </p:nvSpPr>
          <p:spPr>
            <a:xfrm>
              <a:off x="4964364" y="5708336"/>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3581" name="pl3581"/>
            <p:cNvSpPr/>
            <p:nvPr/>
          </p:nvSpPr>
          <p:spPr>
            <a:xfrm>
              <a:off x="4964364" y="5714641"/>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3582" name="pl3582"/>
            <p:cNvSpPr/>
            <p:nvPr/>
          </p:nvSpPr>
          <p:spPr>
            <a:xfrm>
              <a:off x="4964364" y="5689420"/>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3583" name="pl3583"/>
            <p:cNvSpPr/>
            <p:nvPr/>
          </p:nvSpPr>
          <p:spPr>
            <a:xfrm>
              <a:off x="4964364" y="5702030"/>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584" name="pl3584"/>
            <p:cNvSpPr/>
            <p:nvPr/>
          </p:nvSpPr>
          <p:spPr>
            <a:xfrm>
              <a:off x="4964364" y="5683115"/>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585" name="pl3585"/>
            <p:cNvSpPr/>
            <p:nvPr/>
          </p:nvSpPr>
          <p:spPr>
            <a:xfrm>
              <a:off x="4964364" y="5670504"/>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586" name="pl3586"/>
            <p:cNvSpPr/>
            <p:nvPr/>
          </p:nvSpPr>
          <p:spPr>
            <a:xfrm>
              <a:off x="4964364" y="5626367"/>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3587" name="pl3587"/>
            <p:cNvSpPr/>
            <p:nvPr/>
          </p:nvSpPr>
          <p:spPr>
            <a:xfrm>
              <a:off x="4964364" y="5670504"/>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3588" name="pl3588"/>
            <p:cNvSpPr/>
            <p:nvPr/>
          </p:nvSpPr>
          <p:spPr>
            <a:xfrm>
              <a:off x="4964364" y="5708336"/>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89" name="pl3589"/>
            <p:cNvSpPr/>
            <p:nvPr/>
          </p:nvSpPr>
          <p:spPr>
            <a:xfrm>
              <a:off x="4964364" y="5689420"/>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3590" name="pl3590"/>
            <p:cNvSpPr/>
            <p:nvPr/>
          </p:nvSpPr>
          <p:spPr>
            <a:xfrm>
              <a:off x="4964364" y="5695725"/>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591" name="pl3591"/>
            <p:cNvSpPr/>
            <p:nvPr/>
          </p:nvSpPr>
          <p:spPr>
            <a:xfrm>
              <a:off x="4964364" y="5670504"/>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3592" name="pl3592"/>
            <p:cNvSpPr/>
            <p:nvPr/>
          </p:nvSpPr>
          <p:spPr>
            <a:xfrm>
              <a:off x="4964364" y="572094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93" name="pl3593"/>
            <p:cNvSpPr/>
            <p:nvPr/>
          </p:nvSpPr>
          <p:spPr>
            <a:xfrm>
              <a:off x="4964364" y="571464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94" name="pl3594"/>
            <p:cNvSpPr/>
            <p:nvPr/>
          </p:nvSpPr>
          <p:spPr>
            <a:xfrm>
              <a:off x="4964364" y="5708336"/>
              <a:ext cx="896845" cy="12610"/>
            </a:xfrm>
            <a:custGeom>
              <a:avLst/>
              <a:pathLst>
                <a:path w="896845" h="12610">
                  <a:moveTo>
                    <a:pt x="0" y="12610"/>
                  </a:moveTo>
                  <a:lnTo>
                    <a:pt x="179369" y="12610"/>
                  </a:lnTo>
                  <a:lnTo>
                    <a:pt x="358738" y="1261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95" name="pl3595"/>
            <p:cNvSpPr/>
            <p:nvPr/>
          </p:nvSpPr>
          <p:spPr>
            <a:xfrm>
              <a:off x="4964364" y="572725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96" name="pl3596"/>
            <p:cNvSpPr/>
            <p:nvPr/>
          </p:nvSpPr>
          <p:spPr>
            <a:xfrm>
              <a:off x="4964364" y="5695725"/>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597" name="pl3597"/>
            <p:cNvSpPr/>
            <p:nvPr/>
          </p:nvSpPr>
          <p:spPr>
            <a:xfrm>
              <a:off x="4964364" y="5676809"/>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598" name="pl3598"/>
            <p:cNvSpPr/>
            <p:nvPr/>
          </p:nvSpPr>
          <p:spPr>
            <a:xfrm>
              <a:off x="4964364" y="5720946"/>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599" name="pl3599"/>
            <p:cNvSpPr/>
            <p:nvPr/>
          </p:nvSpPr>
          <p:spPr>
            <a:xfrm>
              <a:off x="4964364" y="5702030"/>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3600" name="pl3600"/>
            <p:cNvSpPr/>
            <p:nvPr/>
          </p:nvSpPr>
          <p:spPr>
            <a:xfrm>
              <a:off x="4964364" y="5695725"/>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3601" name="pl3601"/>
            <p:cNvSpPr/>
            <p:nvPr/>
          </p:nvSpPr>
          <p:spPr>
            <a:xfrm>
              <a:off x="4964364" y="5695725"/>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3602" name="pl3602"/>
            <p:cNvSpPr/>
            <p:nvPr/>
          </p:nvSpPr>
          <p:spPr>
            <a:xfrm>
              <a:off x="4964364" y="5708336"/>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3603" name="pl3603"/>
            <p:cNvSpPr/>
            <p:nvPr/>
          </p:nvSpPr>
          <p:spPr>
            <a:xfrm>
              <a:off x="4964364" y="5689420"/>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604" name="pl3604"/>
            <p:cNvSpPr/>
            <p:nvPr/>
          </p:nvSpPr>
          <p:spPr>
            <a:xfrm>
              <a:off x="4964364" y="572725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05" name="pl3605"/>
            <p:cNvSpPr/>
            <p:nvPr/>
          </p:nvSpPr>
          <p:spPr>
            <a:xfrm>
              <a:off x="4964364" y="5670504"/>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3606" name="pl3606"/>
            <p:cNvSpPr/>
            <p:nvPr/>
          </p:nvSpPr>
          <p:spPr>
            <a:xfrm>
              <a:off x="4964364" y="565789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07" name="pl3607"/>
            <p:cNvSpPr/>
            <p:nvPr/>
          </p:nvSpPr>
          <p:spPr>
            <a:xfrm>
              <a:off x="4964364" y="5702030"/>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3608" name="pl3608"/>
            <p:cNvSpPr/>
            <p:nvPr/>
          </p:nvSpPr>
          <p:spPr>
            <a:xfrm>
              <a:off x="4964364" y="5676809"/>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3609" name="pl3609"/>
            <p:cNvSpPr/>
            <p:nvPr/>
          </p:nvSpPr>
          <p:spPr>
            <a:xfrm>
              <a:off x="4964364" y="5702030"/>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3610" name="pl3610"/>
            <p:cNvSpPr/>
            <p:nvPr/>
          </p:nvSpPr>
          <p:spPr>
            <a:xfrm>
              <a:off x="4964364" y="5708336"/>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3611" name="pl3611"/>
            <p:cNvSpPr/>
            <p:nvPr/>
          </p:nvSpPr>
          <p:spPr>
            <a:xfrm>
              <a:off x="4964364" y="5714641"/>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3612" name="pl3612"/>
            <p:cNvSpPr/>
            <p:nvPr/>
          </p:nvSpPr>
          <p:spPr>
            <a:xfrm>
              <a:off x="4964364" y="5670504"/>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3613" name="pl3613"/>
            <p:cNvSpPr/>
            <p:nvPr/>
          </p:nvSpPr>
          <p:spPr>
            <a:xfrm>
              <a:off x="4964364" y="5638978"/>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3614" name="pl3614"/>
            <p:cNvSpPr/>
            <p:nvPr/>
          </p:nvSpPr>
          <p:spPr>
            <a:xfrm>
              <a:off x="4964364" y="5676809"/>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15" name="pl3615"/>
            <p:cNvSpPr/>
            <p:nvPr/>
          </p:nvSpPr>
          <p:spPr>
            <a:xfrm>
              <a:off x="4964364" y="5720946"/>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16" name="pl3616"/>
            <p:cNvSpPr/>
            <p:nvPr/>
          </p:nvSpPr>
          <p:spPr>
            <a:xfrm>
              <a:off x="4964364" y="5689420"/>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3617" name="pl3617"/>
            <p:cNvSpPr/>
            <p:nvPr/>
          </p:nvSpPr>
          <p:spPr>
            <a:xfrm>
              <a:off x="4964364" y="5720946"/>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618" name="pl3618"/>
            <p:cNvSpPr/>
            <p:nvPr/>
          </p:nvSpPr>
          <p:spPr>
            <a:xfrm>
              <a:off x="4964364" y="5657894"/>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3619" name="pl3619"/>
            <p:cNvSpPr/>
            <p:nvPr/>
          </p:nvSpPr>
          <p:spPr>
            <a:xfrm>
              <a:off x="4964364" y="5727252"/>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20" name="pl3620"/>
            <p:cNvSpPr/>
            <p:nvPr/>
          </p:nvSpPr>
          <p:spPr>
            <a:xfrm>
              <a:off x="4964364" y="5702030"/>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3621" name="pl3621"/>
            <p:cNvSpPr/>
            <p:nvPr/>
          </p:nvSpPr>
          <p:spPr>
            <a:xfrm>
              <a:off x="4964364" y="5695725"/>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3622" name="pl3622"/>
            <p:cNvSpPr/>
            <p:nvPr/>
          </p:nvSpPr>
          <p:spPr>
            <a:xfrm>
              <a:off x="4964364" y="5720946"/>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3623" name="pl3623"/>
            <p:cNvSpPr/>
            <p:nvPr/>
          </p:nvSpPr>
          <p:spPr>
            <a:xfrm>
              <a:off x="4964364" y="5695725"/>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3624" name="pl3624"/>
            <p:cNvSpPr/>
            <p:nvPr/>
          </p:nvSpPr>
          <p:spPr>
            <a:xfrm>
              <a:off x="4964364" y="5708336"/>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3625" name="pl3625"/>
            <p:cNvSpPr/>
            <p:nvPr/>
          </p:nvSpPr>
          <p:spPr>
            <a:xfrm>
              <a:off x="4964364" y="5708336"/>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3626" name="pl3626"/>
            <p:cNvSpPr/>
            <p:nvPr/>
          </p:nvSpPr>
          <p:spPr>
            <a:xfrm>
              <a:off x="4964364" y="5702030"/>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3627" name="pl3627"/>
            <p:cNvSpPr/>
            <p:nvPr/>
          </p:nvSpPr>
          <p:spPr>
            <a:xfrm>
              <a:off x="4964364" y="5714641"/>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3628" name="pl3628"/>
            <p:cNvSpPr/>
            <p:nvPr/>
          </p:nvSpPr>
          <p:spPr>
            <a:xfrm>
              <a:off x="4964364" y="5702030"/>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3629" name="pl3629"/>
            <p:cNvSpPr/>
            <p:nvPr/>
          </p:nvSpPr>
          <p:spPr>
            <a:xfrm>
              <a:off x="4964364" y="5708336"/>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3630" name="pl3630"/>
            <p:cNvSpPr/>
            <p:nvPr/>
          </p:nvSpPr>
          <p:spPr>
            <a:xfrm>
              <a:off x="4964364" y="5670504"/>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3631" name="pl3631"/>
            <p:cNvSpPr/>
            <p:nvPr/>
          </p:nvSpPr>
          <p:spPr>
            <a:xfrm>
              <a:off x="4964364" y="5727252"/>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3632" name="pl3632"/>
            <p:cNvSpPr/>
            <p:nvPr/>
          </p:nvSpPr>
          <p:spPr>
            <a:xfrm>
              <a:off x="4964364" y="5683115"/>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633" name="pl3633"/>
            <p:cNvSpPr/>
            <p:nvPr/>
          </p:nvSpPr>
          <p:spPr>
            <a:xfrm>
              <a:off x="4964364" y="5683115"/>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3634" name="pl3634"/>
            <p:cNvSpPr/>
            <p:nvPr/>
          </p:nvSpPr>
          <p:spPr>
            <a:xfrm>
              <a:off x="4964364" y="5695725"/>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3635" name="pl3635"/>
            <p:cNvSpPr/>
            <p:nvPr/>
          </p:nvSpPr>
          <p:spPr>
            <a:xfrm>
              <a:off x="4964364" y="5702030"/>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3636" name="pl3636"/>
            <p:cNvSpPr/>
            <p:nvPr/>
          </p:nvSpPr>
          <p:spPr>
            <a:xfrm>
              <a:off x="4964364" y="5683115"/>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40651" cap="flat">
              <a:solidFill>
                <a:srgbClr val="000000">
                  <a:alpha val="100000"/>
                </a:srgbClr>
              </a:solidFill>
              <a:prstDash val="solid"/>
              <a:round/>
            </a:ln>
          </p:spPr>
          <p:txBody>
            <a:bodyPr/>
            <a:lstStyle/>
            <a:p/>
          </p:txBody>
        </p:sp>
        <p:sp>
          <p:nvSpPr>
            <p:cNvPr id="3637" name="pl3637"/>
            <p:cNvSpPr/>
            <p:nvPr/>
          </p:nvSpPr>
          <p:spPr>
            <a:xfrm>
              <a:off x="4964364" y="5683115"/>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FE6E89">
                  <a:alpha val="100000"/>
                </a:srgbClr>
              </a:solidFill>
              <a:prstDash val="solid"/>
              <a:round/>
            </a:ln>
          </p:spPr>
          <p:txBody>
            <a:bodyPr/>
            <a:lstStyle/>
            <a:p/>
          </p:txBody>
        </p:sp>
        <p:sp>
          <p:nvSpPr>
            <p:cNvPr id="3638" name="pl3638"/>
            <p:cNvSpPr/>
            <p:nvPr/>
          </p:nvSpPr>
          <p:spPr>
            <a:xfrm>
              <a:off x="4919522" y="5727252"/>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639" name="tx3639"/>
            <p:cNvSpPr/>
            <p:nvPr/>
          </p:nvSpPr>
          <p:spPr>
            <a:xfrm>
              <a:off x="4934219" y="5532504"/>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640" name="tx3640"/>
            <p:cNvSpPr/>
            <p:nvPr/>
          </p:nvSpPr>
          <p:spPr>
            <a:xfrm>
              <a:off x="5113588" y="5521164"/>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3641" name="tx3641"/>
            <p:cNvSpPr/>
            <p:nvPr/>
          </p:nvSpPr>
          <p:spPr>
            <a:xfrm>
              <a:off x="5292958" y="552482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3642" name="tx3642"/>
            <p:cNvSpPr/>
            <p:nvPr/>
          </p:nvSpPr>
          <p:spPr>
            <a:xfrm>
              <a:off x="5472327" y="5532504"/>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643" name="tx3643"/>
            <p:cNvSpPr/>
            <p:nvPr/>
          </p:nvSpPr>
          <p:spPr>
            <a:xfrm>
              <a:off x="5651696" y="552482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3644" name="tx3644"/>
            <p:cNvSpPr/>
            <p:nvPr/>
          </p:nvSpPr>
          <p:spPr>
            <a:xfrm>
              <a:off x="5831065" y="552482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3645" name="rc3645"/>
            <p:cNvSpPr/>
            <p:nvPr/>
          </p:nvSpPr>
          <p:spPr>
            <a:xfrm>
              <a:off x="5975641" y="875080"/>
              <a:ext cx="986530" cy="367596"/>
            </a:xfrm>
            <a:prstGeom prst="rect">
              <a:avLst/>
            </a:prstGeom>
            <a:solidFill>
              <a:srgbClr val="EBEBEB">
                <a:alpha val="100000"/>
              </a:srgbClr>
            </a:solidFill>
          </p:spPr>
          <p:txBody>
            <a:bodyPr/>
            <a:lstStyle/>
            <a:p/>
          </p:txBody>
        </p:sp>
        <p:sp>
          <p:nvSpPr>
            <p:cNvPr id="3646" name="pl3646"/>
            <p:cNvSpPr/>
            <p:nvPr/>
          </p:nvSpPr>
          <p:spPr>
            <a:xfrm>
              <a:off x="5975641" y="124173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647" name="pl3647"/>
            <p:cNvSpPr/>
            <p:nvPr/>
          </p:nvSpPr>
          <p:spPr>
            <a:xfrm>
              <a:off x="5975641" y="108409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648" name="pl3648"/>
            <p:cNvSpPr/>
            <p:nvPr/>
          </p:nvSpPr>
          <p:spPr>
            <a:xfrm>
              <a:off x="5975641" y="92646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649" name="pl3649"/>
            <p:cNvSpPr/>
            <p:nvPr/>
          </p:nvSpPr>
          <p:spPr>
            <a:xfrm>
              <a:off x="6110168"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650" name="pl3650"/>
            <p:cNvSpPr/>
            <p:nvPr/>
          </p:nvSpPr>
          <p:spPr>
            <a:xfrm>
              <a:off x="6289537"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651" name="pl3651"/>
            <p:cNvSpPr/>
            <p:nvPr/>
          </p:nvSpPr>
          <p:spPr>
            <a:xfrm>
              <a:off x="6468906"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652" name="pl3652"/>
            <p:cNvSpPr/>
            <p:nvPr/>
          </p:nvSpPr>
          <p:spPr>
            <a:xfrm>
              <a:off x="6648276"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653" name="pl3653"/>
            <p:cNvSpPr/>
            <p:nvPr/>
          </p:nvSpPr>
          <p:spPr>
            <a:xfrm>
              <a:off x="6827645"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654" name="pl3654"/>
            <p:cNvSpPr/>
            <p:nvPr/>
          </p:nvSpPr>
          <p:spPr>
            <a:xfrm>
              <a:off x="5975641" y="116291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655" name="pl3655"/>
            <p:cNvSpPr/>
            <p:nvPr/>
          </p:nvSpPr>
          <p:spPr>
            <a:xfrm>
              <a:off x="5975641" y="100528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656" name="pl3656"/>
            <p:cNvSpPr/>
            <p:nvPr/>
          </p:nvSpPr>
          <p:spPr>
            <a:xfrm>
              <a:off x="6020484"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657" name="pl3657"/>
            <p:cNvSpPr/>
            <p:nvPr/>
          </p:nvSpPr>
          <p:spPr>
            <a:xfrm>
              <a:off x="6199853"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658" name="pl3658"/>
            <p:cNvSpPr/>
            <p:nvPr/>
          </p:nvSpPr>
          <p:spPr>
            <a:xfrm>
              <a:off x="6379222"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659" name="pl3659"/>
            <p:cNvSpPr/>
            <p:nvPr/>
          </p:nvSpPr>
          <p:spPr>
            <a:xfrm>
              <a:off x="6558591"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660" name="pl3660"/>
            <p:cNvSpPr/>
            <p:nvPr/>
          </p:nvSpPr>
          <p:spPr>
            <a:xfrm>
              <a:off x="6737960"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661" name="pl3661"/>
            <p:cNvSpPr/>
            <p:nvPr/>
          </p:nvSpPr>
          <p:spPr>
            <a:xfrm>
              <a:off x="6917329"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662" name="pl3662"/>
            <p:cNvSpPr/>
            <p:nvPr/>
          </p:nvSpPr>
          <p:spPr>
            <a:xfrm>
              <a:off x="6020484" y="1137694"/>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3663" name="pl3663"/>
            <p:cNvSpPr/>
            <p:nvPr/>
          </p:nvSpPr>
          <p:spPr>
            <a:xfrm>
              <a:off x="6020484" y="1162915"/>
              <a:ext cx="896845" cy="12610"/>
            </a:xfrm>
            <a:custGeom>
              <a:avLst/>
              <a:pathLst>
                <a:path w="896845" h="12610">
                  <a:moveTo>
                    <a:pt x="0" y="0"/>
                  </a:moveTo>
                  <a:lnTo>
                    <a:pt x="179369" y="0"/>
                  </a:lnTo>
                  <a:lnTo>
                    <a:pt x="358738" y="0"/>
                  </a:lnTo>
                  <a:lnTo>
                    <a:pt x="538107" y="0"/>
                  </a:lnTo>
                  <a:lnTo>
                    <a:pt x="717476" y="12610"/>
                  </a:lnTo>
                  <a:lnTo>
                    <a:pt x="896845" y="0"/>
                  </a:lnTo>
                </a:path>
              </a:pathLst>
            </a:custGeom>
            <a:ln w="40651" cap="flat">
              <a:solidFill>
                <a:srgbClr val="BEBEBE">
                  <a:alpha val="69803"/>
                </a:srgbClr>
              </a:solidFill>
              <a:prstDash val="solid"/>
              <a:round/>
            </a:ln>
          </p:spPr>
          <p:txBody>
            <a:bodyPr/>
            <a:lstStyle/>
            <a:p/>
          </p:txBody>
        </p:sp>
        <p:sp>
          <p:nvSpPr>
            <p:cNvPr id="3664" name="pl3664"/>
            <p:cNvSpPr/>
            <p:nvPr/>
          </p:nvSpPr>
          <p:spPr>
            <a:xfrm>
              <a:off x="6020484" y="1156610"/>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3665" name="pl3665"/>
            <p:cNvSpPr/>
            <p:nvPr/>
          </p:nvSpPr>
          <p:spPr>
            <a:xfrm>
              <a:off x="6020484" y="1106168"/>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3666" name="pl3666"/>
            <p:cNvSpPr/>
            <p:nvPr/>
          </p:nvSpPr>
          <p:spPr>
            <a:xfrm>
              <a:off x="6020484" y="1118778"/>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3667" name="pl3667"/>
            <p:cNvSpPr/>
            <p:nvPr/>
          </p:nvSpPr>
          <p:spPr>
            <a:xfrm>
              <a:off x="6020484" y="1162915"/>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3668" name="pl3668"/>
            <p:cNvSpPr/>
            <p:nvPr/>
          </p:nvSpPr>
          <p:spPr>
            <a:xfrm>
              <a:off x="6020484" y="1049420"/>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3669" name="pl3669"/>
            <p:cNvSpPr/>
            <p:nvPr/>
          </p:nvSpPr>
          <p:spPr>
            <a:xfrm>
              <a:off x="6020484" y="1162915"/>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3670" name="pl3670"/>
            <p:cNvSpPr/>
            <p:nvPr/>
          </p:nvSpPr>
          <p:spPr>
            <a:xfrm>
              <a:off x="6020484" y="1093557"/>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3671" name="pl3671"/>
            <p:cNvSpPr/>
            <p:nvPr/>
          </p:nvSpPr>
          <p:spPr>
            <a:xfrm>
              <a:off x="6020484" y="1143999"/>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3672" name="pl3672"/>
            <p:cNvSpPr/>
            <p:nvPr/>
          </p:nvSpPr>
          <p:spPr>
            <a:xfrm>
              <a:off x="6020484" y="1150304"/>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3673" name="pl3673"/>
            <p:cNvSpPr/>
            <p:nvPr/>
          </p:nvSpPr>
          <p:spPr>
            <a:xfrm>
              <a:off x="6020484" y="1125083"/>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3674" name="pl3674"/>
            <p:cNvSpPr/>
            <p:nvPr/>
          </p:nvSpPr>
          <p:spPr>
            <a:xfrm>
              <a:off x="6020484" y="1137694"/>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675" name="pl3675"/>
            <p:cNvSpPr/>
            <p:nvPr/>
          </p:nvSpPr>
          <p:spPr>
            <a:xfrm>
              <a:off x="6020484" y="1118778"/>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676" name="pl3676"/>
            <p:cNvSpPr/>
            <p:nvPr/>
          </p:nvSpPr>
          <p:spPr>
            <a:xfrm>
              <a:off x="6020484" y="1106168"/>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677" name="pl3677"/>
            <p:cNvSpPr/>
            <p:nvPr/>
          </p:nvSpPr>
          <p:spPr>
            <a:xfrm>
              <a:off x="6020484" y="1062031"/>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3678" name="pl3678"/>
            <p:cNvSpPr/>
            <p:nvPr/>
          </p:nvSpPr>
          <p:spPr>
            <a:xfrm>
              <a:off x="6020484" y="1106168"/>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3679" name="pl3679"/>
            <p:cNvSpPr/>
            <p:nvPr/>
          </p:nvSpPr>
          <p:spPr>
            <a:xfrm>
              <a:off x="6020484" y="1143999"/>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80" name="pl3680"/>
            <p:cNvSpPr/>
            <p:nvPr/>
          </p:nvSpPr>
          <p:spPr>
            <a:xfrm>
              <a:off x="6020484" y="1125083"/>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3681" name="pl3681"/>
            <p:cNvSpPr/>
            <p:nvPr/>
          </p:nvSpPr>
          <p:spPr>
            <a:xfrm>
              <a:off x="6020484" y="1131389"/>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682" name="pl3682"/>
            <p:cNvSpPr/>
            <p:nvPr/>
          </p:nvSpPr>
          <p:spPr>
            <a:xfrm>
              <a:off x="6020484" y="1106168"/>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3683" name="pl3683"/>
            <p:cNvSpPr/>
            <p:nvPr/>
          </p:nvSpPr>
          <p:spPr>
            <a:xfrm>
              <a:off x="6020484" y="115661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84" name="pl3684"/>
            <p:cNvSpPr/>
            <p:nvPr/>
          </p:nvSpPr>
          <p:spPr>
            <a:xfrm>
              <a:off x="6020484" y="115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85" name="pl3685"/>
            <p:cNvSpPr/>
            <p:nvPr/>
          </p:nvSpPr>
          <p:spPr>
            <a:xfrm>
              <a:off x="6020484" y="1143999"/>
              <a:ext cx="896845" cy="12610"/>
            </a:xfrm>
            <a:custGeom>
              <a:avLst/>
              <a:pathLst>
                <a:path w="896845" h="12610">
                  <a:moveTo>
                    <a:pt x="0" y="12610"/>
                  </a:moveTo>
                  <a:lnTo>
                    <a:pt x="179369" y="12610"/>
                  </a:lnTo>
                  <a:lnTo>
                    <a:pt x="358738" y="1261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86" name="pl3686"/>
            <p:cNvSpPr/>
            <p:nvPr/>
          </p:nvSpPr>
          <p:spPr>
            <a:xfrm>
              <a:off x="6020484" y="116291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87" name="pl3687"/>
            <p:cNvSpPr/>
            <p:nvPr/>
          </p:nvSpPr>
          <p:spPr>
            <a:xfrm>
              <a:off x="6020484" y="1131389"/>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688" name="pl3688"/>
            <p:cNvSpPr/>
            <p:nvPr/>
          </p:nvSpPr>
          <p:spPr>
            <a:xfrm>
              <a:off x="6020484" y="1112473"/>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689" name="pl3689"/>
            <p:cNvSpPr/>
            <p:nvPr/>
          </p:nvSpPr>
          <p:spPr>
            <a:xfrm>
              <a:off x="6020484" y="1156610"/>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690" name="pl3690"/>
            <p:cNvSpPr/>
            <p:nvPr/>
          </p:nvSpPr>
          <p:spPr>
            <a:xfrm>
              <a:off x="6020484" y="1137694"/>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3691" name="pl3691"/>
            <p:cNvSpPr/>
            <p:nvPr/>
          </p:nvSpPr>
          <p:spPr>
            <a:xfrm>
              <a:off x="6020484" y="1131389"/>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3692" name="pl3692"/>
            <p:cNvSpPr/>
            <p:nvPr/>
          </p:nvSpPr>
          <p:spPr>
            <a:xfrm>
              <a:off x="6020484" y="1131389"/>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3693" name="pl3693"/>
            <p:cNvSpPr/>
            <p:nvPr/>
          </p:nvSpPr>
          <p:spPr>
            <a:xfrm>
              <a:off x="6020484" y="1143999"/>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3694" name="pl3694"/>
            <p:cNvSpPr/>
            <p:nvPr/>
          </p:nvSpPr>
          <p:spPr>
            <a:xfrm>
              <a:off x="6020484" y="1125083"/>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695" name="pl3695"/>
            <p:cNvSpPr/>
            <p:nvPr/>
          </p:nvSpPr>
          <p:spPr>
            <a:xfrm>
              <a:off x="6020484" y="116291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96" name="pl3696"/>
            <p:cNvSpPr/>
            <p:nvPr/>
          </p:nvSpPr>
          <p:spPr>
            <a:xfrm>
              <a:off x="6020484" y="1106168"/>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3697" name="pl3697"/>
            <p:cNvSpPr/>
            <p:nvPr/>
          </p:nvSpPr>
          <p:spPr>
            <a:xfrm>
              <a:off x="6020484" y="109355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98" name="pl3698"/>
            <p:cNvSpPr/>
            <p:nvPr/>
          </p:nvSpPr>
          <p:spPr>
            <a:xfrm>
              <a:off x="6020484" y="1137694"/>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3699" name="pl3699"/>
            <p:cNvSpPr/>
            <p:nvPr/>
          </p:nvSpPr>
          <p:spPr>
            <a:xfrm>
              <a:off x="6020484" y="1112473"/>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3700" name="pl3700"/>
            <p:cNvSpPr/>
            <p:nvPr/>
          </p:nvSpPr>
          <p:spPr>
            <a:xfrm>
              <a:off x="6020484" y="1137694"/>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3701" name="pl3701"/>
            <p:cNvSpPr/>
            <p:nvPr/>
          </p:nvSpPr>
          <p:spPr>
            <a:xfrm>
              <a:off x="6020484" y="1143999"/>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3702" name="pl3702"/>
            <p:cNvSpPr/>
            <p:nvPr/>
          </p:nvSpPr>
          <p:spPr>
            <a:xfrm>
              <a:off x="6020484" y="1150304"/>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3703" name="pl3703"/>
            <p:cNvSpPr/>
            <p:nvPr/>
          </p:nvSpPr>
          <p:spPr>
            <a:xfrm>
              <a:off x="6020484" y="1106168"/>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3704" name="pl3704"/>
            <p:cNvSpPr/>
            <p:nvPr/>
          </p:nvSpPr>
          <p:spPr>
            <a:xfrm>
              <a:off x="6020484" y="1074641"/>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3705" name="pl3705"/>
            <p:cNvSpPr/>
            <p:nvPr/>
          </p:nvSpPr>
          <p:spPr>
            <a:xfrm>
              <a:off x="6020484" y="1112473"/>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06" name="pl3706"/>
            <p:cNvSpPr/>
            <p:nvPr/>
          </p:nvSpPr>
          <p:spPr>
            <a:xfrm>
              <a:off x="6020484" y="1156610"/>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07" name="pl3707"/>
            <p:cNvSpPr/>
            <p:nvPr/>
          </p:nvSpPr>
          <p:spPr>
            <a:xfrm>
              <a:off x="6020484" y="1125083"/>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3708" name="pl3708"/>
            <p:cNvSpPr/>
            <p:nvPr/>
          </p:nvSpPr>
          <p:spPr>
            <a:xfrm>
              <a:off x="6020484" y="1156610"/>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709" name="pl3709"/>
            <p:cNvSpPr/>
            <p:nvPr/>
          </p:nvSpPr>
          <p:spPr>
            <a:xfrm>
              <a:off x="6020484" y="1093557"/>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3710" name="pl3710"/>
            <p:cNvSpPr/>
            <p:nvPr/>
          </p:nvSpPr>
          <p:spPr>
            <a:xfrm>
              <a:off x="6020484" y="1162915"/>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11" name="pl3711"/>
            <p:cNvSpPr/>
            <p:nvPr/>
          </p:nvSpPr>
          <p:spPr>
            <a:xfrm>
              <a:off x="6020484" y="1137694"/>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3712" name="pl3712"/>
            <p:cNvSpPr/>
            <p:nvPr/>
          </p:nvSpPr>
          <p:spPr>
            <a:xfrm>
              <a:off x="6020484" y="1131389"/>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3713" name="pl3713"/>
            <p:cNvSpPr/>
            <p:nvPr/>
          </p:nvSpPr>
          <p:spPr>
            <a:xfrm>
              <a:off x="6020484" y="1156610"/>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3714" name="pl3714"/>
            <p:cNvSpPr/>
            <p:nvPr/>
          </p:nvSpPr>
          <p:spPr>
            <a:xfrm>
              <a:off x="6020484" y="1131389"/>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3715" name="pl3715"/>
            <p:cNvSpPr/>
            <p:nvPr/>
          </p:nvSpPr>
          <p:spPr>
            <a:xfrm>
              <a:off x="6020484" y="1143999"/>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3716" name="pl3716"/>
            <p:cNvSpPr/>
            <p:nvPr/>
          </p:nvSpPr>
          <p:spPr>
            <a:xfrm>
              <a:off x="6020484" y="1143999"/>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3717" name="pl3717"/>
            <p:cNvSpPr/>
            <p:nvPr/>
          </p:nvSpPr>
          <p:spPr>
            <a:xfrm>
              <a:off x="6020484" y="1137694"/>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3718" name="pl3718"/>
            <p:cNvSpPr/>
            <p:nvPr/>
          </p:nvSpPr>
          <p:spPr>
            <a:xfrm>
              <a:off x="6020484" y="1150304"/>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3719" name="pl3719"/>
            <p:cNvSpPr/>
            <p:nvPr/>
          </p:nvSpPr>
          <p:spPr>
            <a:xfrm>
              <a:off x="6020484" y="1137694"/>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3720" name="pl3720"/>
            <p:cNvSpPr/>
            <p:nvPr/>
          </p:nvSpPr>
          <p:spPr>
            <a:xfrm>
              <a:off x="6020484" y="1143999"/>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3721" name="pl3721"/>
            <p:cNvSpPr/>
            <p:nvPr/>
          </p:nvSpPr>
          <p:spPr>
            <a:xfrm>
              <a:off x="6020484" y="1106168"/>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3722" name="pl3722"/>
            <p:cNvSpPr/>
            <p:nvPr/>
          </p:nvSpPr>
          <p:spPr>
            <a:xfrm>
              <a:off x="6020484" y="1162915"/>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3723" name="pl3723"/>
            <p:cNvSpPr/>
            <p:nvPr/>
          </p:nvSpPr>
          <p:spPr>
            <a:xfrm>
              <a:off x="6020484" y="1118778"/>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724" name="pl3724"/>
            <p:cNvSpPr/>
            <p:nvPr/>
          </p:nvSpPr>
          <p:spPr>
            <a:xfrm>
              <a:off x="6020484" y="1118778"/>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3725" name="pl3725"/>
            <p:cNvSpPr/>
            <p:nvPr/>
          </p:nvSpPr>
          <p:spPr>
            <a:xfrm>
              <a:off x="6020484" y="1131389"/>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3726" name="pl3726"/>
            <p:cNvSpPr/>
            <p:nvPr/>
          </p:nvSpPr>
          <p:spPr>
            <a:xfrm>
              <a:off x="6020484" y="1137694"/>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3727" name="pl3727"/>
            <p:cNvSpPr/>
            <p:nvPr/>
          </p:nvSpPr>
          <p:spPr>
            <a:xfrm>
              <a:off x="6020484" y="1162915"/>
              <a:ext cx="896845" cy="12610"/>
            </a:xfrm>
            <a:custGeom>
              <a:avLst/>
              <a:pathLst>
                <a:path w="896845" h="12610">
                  <a:moveTo>
                    <a:pt x="0" y="0"/>
                  </a:moveTo>
                  <a:lnTo>
                    <a:pt x="179369" y="0"/>
                  </a:lnTo>
                  <a:lnTo>
                    <a:pt x="358738" y="0"/>
                  </a:lnTo>
                  <a:lnTo>
                    <a:pt x="538107" y="0"/>
                  </a:lnTo>
                  <a:lnTo>
                    <a:pt x="717476" y="12610"/>
                  </a:lnTo>
                  <a:lnTo>
                    <a:pt x="896845" y="0"/>
                  </a:lnTo>
                </a:path>
              </a:pathLst>
            </a:custGeom>
            <a:ln w="40651" cap="flat">
              <a:solidFill>
                <a:srgbClr val="000000">
                  <a:alpha val="100000"/>
                </a:srgbClr>
              </a:solidFill>
              <a:prstDash val="solid"/>
              <a:round/>
            </a:ln>
          </p:spPr>
          <p:txBody>
            <a:bodyPr/>
            <a:lstStyle/>
            <a:p/>
          </p:txBody>
        </p:sp>
        <p:sp>
          <p:nvSpPr>
            <p:cNvPr id="3728" name="pl3728"/>
            <p:cNvSpPr/>
            <p:nvPr/>
          </p:nvSpPr>
          <p:spPr>
            <a:xfrm>
              <a:off x="6020484" y="1162915"/>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DF8B00">
                  <a:alpha val="100000"/>
                </a:srgbClr>
              </a:solidFill>
              <a:prstDash val="solid"/>
              <a:round/>
            </a:ln>
          </p:spPr>
          <p:txBody>
            <a:bodyPr/>
            <a:lstStyle/>
            <a:p/>
          </p:txBody>
        </p:sp>
        <p:sp>
          <p:nvSpPr>
            <p:cNvPr id="3729" name="pl3729"/>
            <p:cNvSpPr/>
            <p:nvPr/>
          </p:nvSpPr>
          <p:spPr>
            <a:xfrm>
              <a:off x="5975641" y="1162915"/>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730" name="tx3730"/>
            <p:cNvSpPr/>
            <p:nvPr/>
          </p:nvSpPr>
          <p:spPr>
            <a:xfrm>
              <a:off x="5990339" y="99831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731" name="tx3731"/>
            <p:cNvSpPr/>
            <p:nvPr/>
          </p:nvSpPr>
          <p:spPr>
            <a:xfrm>
              <a:off x="6169708" y="99831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732" name="tx3732"/>
            <p:cNvSpPr/>
            <p:nvPr/>
          </p:nvSpPr>
          <p:spPr>
            <a:xfrm>
              <a:off x="6349077" y="99831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733" name="tx3733"/>
            <p:cNvSpPr/>
            <p:nvPr/>
          </p:nvSpPr>
          <p:spPr>
            <a:xfrm>
              <a:off x="6528446" y="99831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734" name="tx3734"/>
            <p:cNvSpPr/>
            <p:nvPr/>
          </p:nvSpPr>
          <p:spPr>
            <a:xfrm>
              <a:off x="6689765" y="1012251"/>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735" name="tx3735"/>
            <p:cNvSpPr/>
            <p:nvPr/>
          </p:nvSpPr>
          <p:spPr>
            <a:xfrm>
              <a:off x="6887185" y="99831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736" name="rc3736"/>
            <p:cNvSpPr/>
            <p:nvPr/>
          </p:nvSpPr>
          <p:spPr>
            <a:xfrm>
              <a:off x="5975641" y="1527128"/>
              <a:ext cx="986530" cy="367596"/>
            </a:xfrm>
            <a:prstGeom prst="rect">
              <a:avLst/>
            </a:prstGeom>
            <a:solidFill>
              <a:srgbClr val="EBEBEB">
                <a:alpha val="100000"/>
              </a:srgbClr>
            </a:solidFill>
          </p:spPr>
          <p:txBody>
            <a:bodyPr/>
            <a:lstStyle/>
            <a:p/>
          </p:txBody>
        </p:sp>
        <p:sp>
          <p:nvSpPr>
            <p:cNvPr id="3737" name="pl3737"/>
            <p:cNvSpPr/>
            <p:nvPr/>
          </p:nvSpPr>
          <p:spPr>
            <a:xfrm>
              <a:off x="5975641" y="189377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738" name="pl3738"/>
            <p:cNvSpPr/>
            <p:nvPr/>
          </p:nvSpPr>
          <p:spPr>
            <a:xfrm>
              <a:off x="5975641" y="173614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739" name="pl3739"/>
            <p:cNvSpPr/>
            <p:nvPr/>
          </p:nvSpPr>
          <p:spPr>
            <a:xfrm>
              <a:off x="5975641" y="157851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740" name="pl3740"/>
            <p:cNvSpPr/>
            <p:nvPr/>
          </p:nvSpPr>
          <p:spPr>
            <a:xfrm>
              <a:off x="6110168"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41" name="pl3741"/>
            <p:cNvSpPr/>
            <p:nvPr/>
          </p:nvSpPr>
          <p:spPr>
            <a:xfrm>
              <a:off x="6289537"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42" name="pl3742"/>
            <p:cNvSpPr/>
            <p:nvPr/>
          </p:nvSpPr>
          <p:spPr>
            <a:xfrm>
              <a:off x="6468906"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43" name="pl3743"/>
            <p:cNvSpPr/>
            <p:nvPr/>
          </p:nvSpPr>
          <p:spPr>
            <a:xfrm>
              <a:off x="6648276"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44" name="pl3744"/>
            <p:cNvSpPr/>
            <p:nvPr/>
          </p:nvSpPr>
          <p:spPr>
            <a:xfrm>
              <a:off x="6827645"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45" name="pl3745"/>
            <p:cNvSpPr/>
            <p:nvPr/>
          </p:nvSpPr>
          <p:spPr>
            <a:xfrm>
              <a:off x="5975641" y="181496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746" name="pl3746"/>
            <p:cNvSpPr/>
            <p:nvPr/>
          </p:nvSpPr>
          <p:spPr>
            <a:xfrm>
              <a:off x="5975641" y="165733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747" name="pl3747"/>
            <p:cNvSpPr/>
            <p:nvPr/>
          </p:nvSpPr>
          <p:spPr>
            <a:xfrm>
              <a:off x="6020484"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748" name="pl3748"/>
            <p:cNvSpPr/>
            <p:nvPr/>
          </p:nvSpPr>
          <p:spPr>
            <a:xfrm>
              <a:off x="6199853"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749" name="pl3749"/>
            <p:cNvSpPr/>
            <p:nvPr/>
          </p:nvSpPr>
          <p:spPr>
            <a:xfrm>
              <a:off x="6379222"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750" name="pl3750"/>
            <p:cNvSpPr/>
            <p:nvPr/>
          </p:nvSpPr>
          <p:spPr>
            <a:xfrm>
              <a:off x="6558591"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751" name="pl3751"/>
            <p:cNvSpPr/>
            <p:nvPr/>
          </p:nvSpPr>
          <p:spPr>
            <a:xfrm>
              <a:off x="6737960"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752" name="pl3752"/>
            <p:cNvSpPr/>
            <p:nvPr/>
          </p:nvSpPr>
          <p:spPr>
            <a:xfrm>
              <a:off x="6917329"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753" name="pl3753"/>
            <p:cNvSpPr/>
            <p:nvPr/>
          </p:nvSpPr>
          <p:spPr>
            <a:xfrm>
              <a:off x="6020484" y="1789742"/>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3754" name="pl3754"/>
            <p:cNvSpPr/>
            <p:nvPr/>
          </p:nvSpPr>
          <p:spPr>
            <a:xfrm>
              <a:off x="6020484" y="1714079"/>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40651" cap="flat">
              <a:solidFill>
                <a:srgbClr val="BEBEBE">
                  <a:alpha val="69803"/>
                </a:srgbClr>
              </a:solidFill>
              <a:prstDash val="solid"/>
              <a:round/>
            </a:ln>
          </p:spPr>
          <p:txBody>
            <a:bodyPr/>
            <a:lstStyle/>
            <a:p/>
          </p:txBody>
        </p:sp>
        <p:sp>
          <p:nvSpPr>
            <p:cNvPr id="3755" name="pl3755"/>
            <p:cNvSpPr/>
            <p:nvPr/>
          </p:nvSpPr>
          <p:spPr>
            <a:xfrm>
              <a:off x="6020484" y="1808658"/>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3756" name="pl3756"/>
            <p:cNvSpPr/>
            <p:nvPr/>
          </p:nvSpPr>
          <p:spPr>
            <a:xfrm>
              <a:off x="6020484" y="1758216"/>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3757" name="pl3757"/>
            <p:cNvSpPr/>
            <p:nvPr/>
          </p:nvSpPr>
          <p:spPr>
            <a:xfrm>
              <a:off x="6020484" y="1770826"/>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3758" name="pl3758"/>
            <p:cNvSpPr/>
            <p:nvPr/>
          </p:nvSpPr>
          <p:spPr>
            <a:xfrm>
              <a:off x="6020484" y="1814963"/>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3759" name="pl3759"/>
            <p:cNvSpPr/>
            <p:nvPr/>
          </p:nvSpPr>
          <p:spPr>
            <a:xfrm>
              <a:off x="6020484" y="1701468"/>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3760" name="pl3760"/>
            <p:cNvSpPr/>
            <p:nvPr/>
          </p:nvSpPr>
          <p:spPr>
            <a:xfrm>
              <a:off x="6020484" y="1814963"/>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3761" name="pl3761"/>
            <p:cNvSpPr/>
            <p:nvPr/>
          </p:nvSpPr>
          <p:spPr>
            <a:xfrm>
              <a:off x="6020484" y="1745605"/>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3762" name="pl3762"/>
            <p:cNvSpPr/>
            <p:nvPr/>
          </p:nvSpPr>
          <p:spPr>
            <a:xfrm>
              <a:off x="6020484" y="1796047"/>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3763" name="pl3763"/>
            <p:cNvSpPr/>
            <p:nvPr/>
          </p:nvSpPr>
          <p:spPr>
            <a:xfrm>
              <a:off x="6020484" y="1802352"/>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3764" name="pl3764"/>
            <p:cNvSpPr/>
            <p:nvPr/>
          </p:nvSpPr>
          <p:spPr>
            <a:xfrm>
              <a:off x="6020484" y="1777131"/>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3765" name="pl3765"/>
            <p:cNvSpPr/>
            <p:nvPr/>
          </p:nvSpPr>
          <p:spPr>
            <a:xfrm>
              <a:off x="6020484" y="1789742"/>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766" name="pl3766"/>
            <p:cNvSpPr/>
            <p:nvPr/>
          </p:nvSpPr>
          <p:spPr>
            <a:xfrm>
              <a:off x="6020484" y="1770826"/>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767" name="pl3767"/>
            <p:cNvSpPr/>
            <p:nvPr/>
          </p:nvSpPr>
          <p:spPr>
            <a:xfrm>
              <a:off x="6020484" y="1758216"/>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768" name="pl3768"/>
            <p:cNvSpPr/>
            <p:nvPr/>
          </p:nvSpPr>
          <p:spPr>
            <a:xfrm>
              <a:off x="6020484" y="1714079"/>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3769" name="pl3769"/>
            <p:cNvSpPr/>
            <p:nvPr/>
          </p:nvSpPr>
          <p:spPr>
            <a:xfrm>
              <a:off x="6020484" y="1758216"/>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3770" name="pl3770"/>
            <p:cNvSpPr/>
            <p:nvPr/>
          </p:nvSpPr>
          <p:spPr>
            <a:xfrm>
              <a:off x="6020484" y="1796047"/>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71" name="pl3771"/>
            <p:cNvSpPr/>
            <p:nvPr/>
          </p:nvSpPr>
          <p:spPr>
            <a:xfrm>
              <a:off x="6020484" y="1777131"/>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3772" name="pl3772"/>
            <p:cNvSpPr/>
            <p:nvPr/>
          </p:nvSpPr>
          <p:spPr>
            <a:xfrm>
              <a:off x="6020484" y="1783437"/>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773" name="pl3773"/>
            <p:cNvSpPr/>
            <p:nvPr/>
          </p:nvSpPr>
          <p:spPr>
            <a:xfrm>
              <a:off x="6020484" y="1758216"/>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3774" name="pl3774"/>
            <p:cNvSpPr/>
            <p:nvPr/>
          </p:nvSpPr>
          <p:spPr>
            <a:xfrm>
              <a:off x="6020484" y="180865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75" name="pl3775"/>
            <p:cNvSpPr/>
            <p:nvPr/>
          </p:nvSpPr>
          <p:spPr>
            <a:xfrm>
              <a:off x="6020484" y="180235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76" name="pl3776"/>
            <p:cNvSpPr/>
            <p:nvPr/>
          </p:nvSpPr>
          <p:spPr>
            <a:xfrm>
              <a:off x="6020484" y="1796047"/>
              <a:ext cx="896845" cy="12610"/>
            </a:xfrm>
            <a:custGeom>
              <a:avLst/>
              <a:pathLst>
                <a:path w="896845" h="12610">
                  <a:moveTo>
                    <a:pt x="0" y="12610"/>
                  </a:moveTo>
                  <a:lnTo>
                    <a:pt x="179369" y="12610"/>
                  </a:lnTo>
                  <a:lnTo>
                    <a:pt x="358738" y="1261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77" name="pl3777"/>
            <p:cNvSpPr/>
            <p:nvPr/>
          </p:nvSpPr>
          <p:spPr>
            <a:xfrm>
              <a:off x="6020484" y="181496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78" name="pl3778"/>
            <p:cNvSpPr/>
            <p:nvPr/>
          </p:nvSpPr>
          <p:spPr>
            <a:xfrm>
              <a:off x="6020484" y="1783437"/>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779" name="pl3779"/>
            <p:cNvSpPr/>
            <p:nvPr/>
          </p:nvSpPr>
          <p:spPr>
            <a:xfrm>
              <a:off x="6020484" y="1764521"/>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780" name="pl3780"/>
            <p:cNvSpPr/>
            <p:nvPr/>
          </p:nvSpPr>
          <p:spPr>
            <a:xfrm>
              <a:off x="6020484" y="1808658"/>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781" name="pl3781"/>
            <p:cNvSpPr/>
            <p:nvPr/>
          </p:nvSpPr>
          <p:spPr>
            <a:xfrm>
              <a:off x="6020484" y="1789742"/>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3782" name="pl3782"/>
            <p:cNvSpPr/>
            <p:nvPr/>
          </p:nvSpPr>
          <p:spPr>
            <a:xfrm>
              <a:off x="6020484" y="1783437"/>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3783" name="pl3783"/>
            <p:cNvSpPr/>
            <p:nvPr/>
          </p:nvSpPr>
          <p:spPr>
            <a:xfrm>
              <a:off x="6020484" y="1783437"/>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3784" name="pl3784"/>
            <p:cNvSpPr/>
            <p:nvPr/>
          </p:nvSpPr>
          <p:spPr>
            <a:xfrm>
              <a:off x="6020484" y="1796047"/>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3785" name="pl3785"/>
            <p:cNvSpPr/>
            <p:nvPr/>
          </p:nvSpPr>
          <p:spPr>
            <a:xfrm>
              <a:off x="6020484" y="1777131"/>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786" name="pl3786"/>
            <p:cNvSpPr/>
            <p:nvPr/>
          </p:nvSpPr>
          <p:spPr>
            <a:xfrm>
              <a:off x="6020484" y="181496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87" name="pl3787"/>
            <p:cNvSpPr/>
            <p:nvPr/>
          </p:nvSpPr>
          <p:spPr>
            <a:xfrm>
              <a:off x="6020484" y="1758216"/>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3788" name="pl3788"/>
            <p:cNvSpPr/>
            <p:nvPr/>
          </p:nvSpPr>
          <p:spPr>
            <a:xfrm>
              <a:off x="6020484" y="174560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89" name="pl3789"/>
            <p:cNvSpPr/>
            <p:nvPr/>
          </p:nvSpPr>
          <p:spPr>
            <a:xfrm>
              <a:off x="6020484" y="1789742"/>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3790" name="pl3790"/>
            <p:cNvSpPr/>
            <p:nvPr/>
          </p:nvSpPr>
          <p:spPr>
            <a:xfrm>
              <a:off x="6020484" y="1764521"/>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3791" name="pl3791"/>
            <p:cNvSpPr/>
            <p:nvPr/>
          </p:nvSpPr>
          <p:spPr>
            <a:xfrm>
              <a:off x="6020484" y="1789742"/>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3792" name="pl3792"/>
            <p:cNvSpPr/>
            <p:nvPr/>
          </p:nvSpPr>
          <p:spPr>
            <a:xfrm>
              <a:off x="6020484" y="1796047"/>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3793" name="pl3793"/>
            <p:cNvSpPr/>
            <p:nvPr/>
          </p:nvSpPr>
          <p:spPr>
            <a:xfrm>
              <a:off x="6020484" y="1802352"/>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3794" name="pl3794"/>
            <p:cNvSpPr/>
            <p:nvPr/>
          </p:nvSpPr>
          <p:spPr>
            <a:xfrm>
              <a:off x="6020484" y="1758216"/>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3795" name="pl3795"/>
            <p:cNvSpPr/>
            <p:nvPr/>
          </p:nvSpPr>
          <p:spPr>
            <a:xfrm>
              <a:off x="6020484" y="1726689"/>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3796" name="pl3796"/>
            <p:cNvSpPr/>
            <p:nvPr/>
          </p:nvSpPr>
          <p:spPr>
            <a:xfrm>
              <a:off x="6020484" y="1764521"/>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97" name="pl3797"/>
            <p:cNvSpPr/>
            <p:nvPr/>
          </p:nvSpPr>
          <p:spPr>
            <a:xfrm>
              <a:off x="6020484" y="1808658"/>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98" name="pl3798"/>
            <p:cNvSpPr/>
            <p:nvPr/>
          </p:nvSpPr>
          <p:spPr>
            <a:xfrm>
              <a:off x="6020484" y="1777131"/>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3799" name="pl3799"/>
            <p:cNvSpPr/>
            <p:nvPr/>
          </p:nvSpPr>
          <p:spPr>
            <a:xfrm>
              <a:off x="6020484" y="1808658"/>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800" name="pl3800"/>
            <p:cNvSpPr/>
            <p:nvPr/>
          </p:nvSpPr>
          <p:spPr>
            <a:xfrm>
              <a:off x="6020484" y="1745605"/>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3801" name="pl3801"/>
            <p:cNvSpPr/>
            <p:nvPr/>
          </p:nvSpPr>
          <p:spPr>
            <a:xfrm>
              <a:off x="6020484" y="1814963"/>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02" name="pl3802"/>
            <p:cNvSpPr/>
            <p:nvPr/>
          </p:nvSpPr>
          <p:spPr>
            <a:xfrm>
              <a:off x="6020484" y="1789742"/>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3803" name="pl3803"/>
            <p:cNvSpPr/>
            <p:nvPr/>
          </p:nvSpPr>
          <p:spPr>
            <a:xfrm>
              <a:off x="6020484" y="1783437"/>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3804" name="pl3804"/>
            <p:cNvSpPr/>
            <p:nvPr/>
          </p:nvSpPr>
          <p:spPr>
            <a:xfrm>
              <a:off x="6020484" y="1808658"/>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3805" name="pl3805"/>
            <p:cNvSpPr/>
            <p:nvPr/>
          </p:nvSpPr>
          <p:spPr>
            <a:xfrm>
              <a:off x="6020484" y="1783437"/>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3806" name="pl3806"/>
            <p:cNvSpPr/>
            <p:nvPr/>
          </p:nvSpPr>
          <p:spPr>
            <a:xfrm>
              <a:off x="6020484" y="1796047"/>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3807" name="pl3807"/>
            <p:cNvSpPr/>
            <p:nvPr/>
          </p:nvSpPr>
          <p:spPr>
            <a:xfrm>
              <a:off x="6020484" y="1796047"/>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3808" name="pl3808"/>
            <p:cNvSpPr/>
            <p:nvPr/>
          </p:nvSpPr>
          <p:spPr>
            <a:xfrm>
              <a:off x="6020484" y="1789742"/>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3809" name="pl3809"/>
            <p:cNvSpPr/>
            <p:nvPr/>
          </p:nvSpPr>
          <p:spPr>
            <a:xfrm>
              <a:off x="6020484" y="1802352"/>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3810" name="pl3810"/>
            <p:cNvSpPr/>
            <p:nvPr/>
          </p:nvSpPr>
          <p:spPr>
            <a:xfrm>
              <a:off x="6020484" y="1789742"/>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3811" name="pl3811"/>
            <p:cNvSpPr/>
            <p:nvPr/>
          </p:nvSpPr>
          <p:spPr>
            <a:xfrm>
              <a:off x="6020484" y="1796047"/>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3812" name="pl3812"/>
            <p:cNvSpPr/>
            <p:nvPr/>
          </p:nvSpPr>
          <p:spPr>
            <a:xfrm>
              <a:off x="6020484" y="1758216"/>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3813" name="pl3813"/>
            <p:cNvSpPr/>
            <p:nvPr/>
          </p:nvSpPr>
          <p:spPr>
            <a:xfrm>
              <a:off x="6020484" y="1814963"/>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3814" name="pl3814"/>
            <p:cNvSpPr/>
            <p:nvPr/>
          </p:nvSpPr>
          <p:spPr>
            <a:xfrm>
              <a:off x="6020484" y="1770826"/>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815" name="pl3815"/>
            <p:cNvSpPr/>
            <p:nvPr/>
          </p:nvSpPr>
          <p:spPr>
            <a:xfrm>
              <a:off x="6020484" y="1770826"/>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3816" name="pl3816"/>
            <p:cNvSpPr/>
            <p:nvPr/>
          </p:nvSpPr>
          <p:spPr>
            <a:xfrm>
              <a:off x="6020484" y="1783437"/>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3817" name="pl3817"/>
            <p:cNvSpPr/>
            <p:nvPr/>
          </p:nvSpPr>
          <p:spPr>
            <a:xfrm>
              <a:off x="6020484" y="1789742"/>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3818" name="pl3818"/>
            <p:cNvSpPr/>
            <p:nvPr/>
          </p:nvSpPr>
          <p:spPr>
            <a:xfrm>
              <a:off x="6020484" y="1714079"/>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40651" cap="flat">
              <a:solidFill>
                <a:srgbClr val="000000">
                  <a:alpha val="100000"/>
                </a:srgbClr>
              </a:solidFill>
              <a:prstDash val="solid"/>
              <a:round/>
            </a:ln>
          </p:spPr>
          <p:txBody>
            <a:bodyPr/>
            <a:lstStyle/>
            <a:p/>
          </p:txBody>
        </p:sp>
        <p:sp>
          <p:nvSpPr>
            <p:cNvPr id="3819" name="pl3819"/>
            <p:cNvSpPr/>
            <p:nvPr/>
          </p:nvSpPr>
          <p:spPr>
            <a:xfrm>
              <a:off x="6020484" y="1714079"/>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9CA700">
                  <a:alpha val="100000"/>
                </a:srgbClr>
              </a:solidFill>
              <a:prstDash val="solid"/>
              <a:round/>
            </a:ln>
          </p:spPr>
          <p:txBody>
            <a:bodyPr/>
            <a:lstStyle/>
            <a:p/>
          </p:txBody>
        </p:sp>
        <p:sp>
          <p:nvSpPr>
            <p:cNvPr id="3820" name="pl3820"/>
            <p:cNvSpPr/>
            <p:nvPr/>
          </p:nvSpPr>
          <p:spPr>
            <a:xfrm>
              <a:off x="5975641" y="1814963"/>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821" name="tx3821"/>
            <p:cNvSpPr/>
            <p:nvPr/>
          </p:nvSpPr>
          <p:spPr>
            <a:xfrm>
              <a:off x="5990339" y="159361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3822" name="tx3822"/>
            <p:cNvSpPr/>
            <p:nvPr/>
          </p:nvSpPr>
          <p:spPr>
            <a:xfrm>
              <a:off x="6139563" y="1576025"/>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3823" name="tx3823"/>
            <p:cNvSpPr/>
            <p:nvPr/>
          </p:nvSpPr>
          <p:spPr>
            <a:xfrm>
              <a:off x="6318932" y="1576025"/>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3824" name="tx3824"/>
            <p:cNvSpPr/>
            <p:nvPr/>
          </p:nvSpPr>
          <p:spPr>
            <a:xfrm>
              <a:off x="6498301" y="1576025"/>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3825" name="tx3825"/>
            <p:cNvSpPr/>
            <p:nvPr/>
          </p:nvSpPr>
          <p:spPr>
            <a:xfrm>
              <a:off x="6677670" y="1563415"/>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a:t>
              </a:r>
            </a:p>
          </p:txBody>
        </p:sp>
        <p:sp>
          <p:nvSpPr>
            <p:cNvPr id="3826" name="tx3826"/>
            <p:cNvSpPr/>
            <p:nvPr/>
          </p:nvSpPr>
          <p:spPr>
            <a:xfrm>
              <a:off x="6857040" y="154948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16</a:t>
              </a:r>
            </a:p>
          </p:txBody>
        </p:sp>
        <p:sp>
          <p:nvSpPr>
            <p:cNvPr id="3827" name="rc3827"/>
            <p:cNvSpPr/>
            <p:nvPr/>
          </p:nvSpPr>
          <p:spPr>
            <a:xfrm>
              <a:off x="5975641" y="2179176"/>
              <a:ext cx="986530" cy="367596"/>
            </a:xfrm>
            <a:prstGeom prst="rect">
              <a:avLst/>
            </a:prstGeom>
            <a:solidFill>
              <a:srgbClr val="EBEBEB">
                <a:alpha val="100000"/>
              </a:srgbClr>
            </a:solidFill>
          </p:spPr>
          <p:txBody>
            <a:bodyPr/>
            <a:lstStyle/>
            <a:p/>
          </p:txBody>
        </p:sp>
        <p:sp>
          <p:nvSpPr>
            <p:cNvPr id="3828" name="pl3828"/>
            <p:cNvSpPr/>
            <p:nvPr/>
          </p:nvSpPr>
          <p:spPr>
            <a:xfrm>
              <a:off x="5975641" y="254582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829" name="pl3829"/>
            <p:cNvSpPr/>
            <p:nvPr/>
          </p:nvSpPr>
          <p:spPr>
            <a:xfrm>
              <a:off x="5975641" y="238819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830" name="pl3830"/>
            <p:cNvSpPr/>
            <p:nvPr/>
          </p:nvSpPr>
          <p:spPr>
            <a:xfrm>
              <a:off x="5975641" y="223056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831" name="pl3831"/>
            <p:cNvSpPr/>
            <p:nvPr/>
          </p:nvSpPr>
          <p:spPr>
            <a:xfrm>
              <a:off x="6110168"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832" name="pl3832"/>
            <p:cNvSpPr/>
            <p:nvPr/>
          </p:nvSpPr>
          <p:spPr>
            <a:xfrm>
              <a:off x="6289537"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833" name="pl3833"/>
            <p:cNvSpPr/>
            <p:nvPr/>
          </p:nvSpPr>
          <p:spPr>
            <a:xfrm>
              <a:off x="6468906"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834" name="pl3834"/>
            <p:cNvSpPr/>
            <p:nvPr/>
          </p:nvSpPr>
          <p:spPr>
            <a:xfrm>
              <a:off x="6648276"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835" name="pl3835"/>
            <p:cNvSpPr/>
            <p:nvPr/>
          </p:nvSpPr>
          <p:spPr>
            <a:xfrm>
              <a:off x="6827645"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836" name="pl3836"/>
            <p:cNvSpPr/>
            <p:nvPr/>
          </p:nvSpPr>
          <p:spPr>
            <a:xfrm>
              <a:off x="5975641" y="246701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837" name="pl3837"/>
            <p:cNvSpPr/>
            <p:nvPr/>
          </p:nvSpPr>
          <p:spPr>
            <a:xfrm>
              <a:off x="5975641" y="230938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838" name="pl3838"/>
            <p:cNvSpPr/>
            <p:nvPr/>
          </p:nvSpPr>
          <p:spPr>
            <a:xfrm>
              <a:off x="6020484"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39" name="pl3839"/>
            <p:cNvSpPr/>
            <p:nvPr/>
          </p:nvSpPr>
          <p:spPr>
            <a:xfrm>
              <a:off x="6199853"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40" name="pl3840"/>
            <p:cNvSpPr/>
            <p:nvPr/>
          </p:nvSpPr>
          <p:spPr>
            <a:xfrm>
              <a:off x="6379222"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41" name="pl3841"/>
            <p:cNvSpPr/>
            <p:nvPr/>
          </p:nvSpPr>
          <p:spPr>
            <a:xfrm>
              <a:off x="6558591"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42" name="pl3842"/>
            <p:cNvSpPr/>
            <p:nvPr/>
          </p:nvSpPr>
          <p:spPr>
            <a:xfrm>
              <a:off x="6737960"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43" name="pl3843"/>
            <p:cNvSpPr/>
            <p:nvPr/>
          </p:nvSpPr>
          <p:spPr>
            <a:xfrm>
              <a:off x="6917329"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44" name="pl3844"/>
            <p:cNvSpPr/>
            <p:nvPr/>
          </p:nvSpPr>
          <p:spPr>
            <a:xfrm>
              <a:off x="6020484" y="2441790"/>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3845" name="pl3845"/>
            <p:cNvSpPr/>
            <p:nvPr/>
          </p:nvSpPr>
          <p:spPr>
            <a:xfrm>
              <a:off x="6020484" y="2448095"/>
              <a:ext cx="896845" cy="12610"/>
            </a:xfrm>
            <a:custGeom>
              <a:avLst/>
              <a:pathLst>
                <a:path w="896845" h="12610">
                  <a:moveTo>
                    <a:pt x="0" y="12610"/>
                  </a:moveTo>
                  <a:lnTo>
                    <a:pt x="179369" y="12610"/>
                  </a:lnTo>
                  <a:lnTo>
                    <a:pt x="358738" y="1261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3846" name="pl3846"/>
            <p:cNvSpPr/>
            <p:nvPr/>
          </p:nvSpPr>
          <p:spPr>
            <a:xfrm>
              <a:off x="6020484" y="2460706"/>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3847" name="pl3847"/>
            <p:cNvSpPr/>
            <p:nvPr/>
          </p:nvSpPr>
          <p:spPr>
            <a:xfrm>
              <a:off x="6020484" y="2410264"/>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3848" name="pl3848"/>
            <p:cNvSpPr/>
            <p:nvPr/>
          </p:nvSpPr>
          <p:spPr>
            <a:xfrm>
              <a:off x="6020484" y="2422874"/>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3849" name="pl3849"/>
            <p:cNvSpPr/>
            <p:nvPr/>
          </p:nvSpPr>
          <p:spPr>
            <a:xfrm>
              <a:off x="6020484" y="2467011"/>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3850" name="pl3850"/>
            <p:cNvSpPr/>
            <p:nvPr/>
          </p:nvSpPr>
          <p:spPr>
            <a:xfrm>
              <a:off x="6020484" y="2353516"/>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3851" name="pl3851"/>
            <p:cNvSpPr/>
            <p:nvPr/>
          </p:nvSpPr>
          <p:spPr>
            <a:xfrm>
              <a:off x="6020484" y="2467011"/>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3852" name="pl3852"/>
            <p:cNvSpPr/>
            <p:nvPr/>
          </p:nvSpPr>
          <p:spPr>
            <a:xfrm>
              <a:off x="6020484" y="2397653"/>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3853" name="pl3853"/>
            <p:cNvSpPr/>
            <p:nvPr/>
          </p:nvSpPr>
          <p:spPr>
            <a:xfrm>
              <a:off x="6020484" y="2448095"/>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3854" name="pl3854"/>
            <p:cNvSpPr/>
            <p:nvPr/>
          </p:nvSpPr>
          <p:spPr>
            <a:xfrm>
              <a:off x="6020484" y="2454401"/>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3855" name="pl3855"/>
            <p:cNvSpPr/>
            <p:nvPr/>
          </p:nvSpPr>
          <p:spPr>
            <a:xfrm>
              <a:off x="6020484" y="2429180"/>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3856" name="pl3856"/>
            <p:cNvSpPr/>
            <p:nvPr/>
          </p:nvSpPr>
          <p:spPr>
            <a:xfrm>
              <a:off x="6020484" y="2441790"/>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857" name="pl3857"/>
            <p:cNvSpPr/>
            <p:nvPr/>
          </p:nvSpPr>
          <p:spPr>
            <a:xfrm>
              <a:off x="6020484" y="2422874"/>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858" name="pl3858"/>
            <p:cNvSpPr/>
            <p:nvPr/>
          </p:nvSpPr>
          <p:spPr>
            <a:xfrm>
              <a:off x="6020484" y="2410264"/>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859" name="pl3859"/>
            <p:cNvSpPr/>
            <p:nvPr/>
          </p:nvSpPr>
          <p:spPr>
            <a:xfrm>
              <a:off x="6020484" y="2366127"/>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3860" name="pl3860"/>
            <p:cNvSpPr/>
            <p:nvPr/>
          </p:nvSpPr>
          <p:spPr>
            <a:xfrm>
              <a:off x="6020484" y="2410264"/>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3861" name="pl3861"/>
            <p:cNvSpPr/>
            <p:nvPr/>
          </p:nvSpPr>
          <p:spPr>
            <a:xfrm>
              <a:off x="6020484" y="2448095"/>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62" name="pl3862"/>
            <p:cNvSpPr/>
            <p:nvPr/>
          </p:nvSpPr>
          <p:spPr>
            <a:xfrm>
              <a:off x="6020484" y="2429180"/>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3863" name="pl3863"/>
            <p:cNvSpPr/>
            <p:nvPr/>
          </p:nvSpPr>
          <p:spPr>
            <a:xfrm>
              <a:off x="6020484" y="2435485"/>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864" name="pl3864"/>
            <p:cNvSpPr/>
            <p:nvPr/>
          </p:nvSpPr>
          <p:spPr>
            <a:xfrm>
              <a:off x="6020484" y="2410264"/>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3865" name="pl3865"/>
            <p:cNvSpPr/>
            <p:nvPr/>
          </p:nvSpPr>
          <p:spPr>
            <a:xfrm>
              <a:off x="6020484" y="246070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66" name="pl3866"/>
            <p:cNvSpPr/>
            <p:nvPr/>
          </p:nvSpPr>
          <p:spPr>
            <a:xfrm>
              <a:off x="6020484" y="245440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67" name="pl3867"/>
            <p:cNvSpPr/>
            <p:nvPr/>
          </p:nvSpPr>
          <p:spPr>
            <a:xfrm>
              <a:off x="6020484" y="2448095"/>
              <a:ext cx="896845" cy="12610"/>
            </a:xfrm>
            <a:custGeom>
              <a:avLst/>
              <a:pathLst>
                <a:path w="896845" h="12610">
                  <a:moveTo>
                    <a:pt x="0" y="12610"/>
                  </a:moveTo>
                  <a:lnTo>
                    <a:pt x="179369" y="12610"/>
                  </a:lnTo>
                  <a:lnTo>
                    <a:pt x="358738" y="1261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68" name="pl3868"/>
            <p:cNvSpPr/>
            <p:nvPr/>
          </p:nvSpPr>
          <p:spPr>
            <a:xfrm>
              <a:off x="6020484" y="246701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69" name="pl3869"/>
            <p:cNvSpPr/>
            <p:nvPr/>
          </p:nvSpPr>
          <p:spPr>
            <a:xfrm>
              <a:off x="6020484" y="2435485"/>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870" name="pl3870"/>
            <p:cNvSpPr/>
            <p:nvPr/>
          </p:nvSpPr>
          <p:spPr>
            <a:xfrm>
              <a:off x="6020484" y="2416569"/>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871" name="pl3871"/>
            <p:cNvSpPr/>
            <p:nvPr/>
          </p:nvSpPr>
          <p:spPr>
            <a:xfrm>
              <a:off x="6020484" y="2460706"/>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872" name="pl3872"/>
            <p:cNvSpPr/>
            <p:nvPr/>
          </p:nvSpPr>
          <p:spPr>
            <a:xfrm>
              <a:off x="6020484" y="2441790"/>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3873" name="pl3873"/>
            <p:cNvSpPr/>
            <p:nvPr/>
          </p:nvSpPr>
          <p:spPr>
            <a:xfrm>
              <a:off x="6020484" y="2435485"/>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3874" name="pl3874"/>
            <p:cNvSpPr/>
            <p:nvPr/>
          </p:nvSpPr>
          <p:spPr>
            <a:xfrm>
              <a:off x="6020484" y="2435485"/>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3875" name="pl3875"/>
            <p:cNvSpPr/>
            <p:nvPr/>
          </p:nvSpPr>
          <p:spPr>
            <a:xfrm>
              <a:off x="6020484" y="2448095"/>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3876" name="pl3876"/>
            <p:cNvSpPr/>
            <p:nvPr/>
          </p:nvSpPr>
          <p:spPr>
            <a:xfrm>
              <a:off x="6020484" y="2429180"/>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877" name="pl3877"/>
            <p:cNvSpPr/>
            <p:nvPr/>
          </p:nvSpPr>
          <p:spPr>
            <a:xfrm>
              <a:off x="6020484" y="246701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78" name="pl3878"/>
            <p:cNvSpPr/>
            <p:nvPr/>
          </p:nvSpPr>
          <p:spPr>
            <a:xfrm>
              <a:off x="6020484" y="2410264"/>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3879" name="pl3879"/>
            <p:cNvSpPr/>
            <p:nvPr/>
          </p:nvSpPr>
          <p:spPr>
            <a:xfrm>
              <a:off x="6020484" y="239765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80" name="pl3880"/>
            <p:cNvSpPr/>
            <p:nvPr/>
          </p:nvSpPr>
          <p:spPr>
            <a:xfrm>
              <a:off x="6020484" y="2441790"/>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3881" name="pl3881"/>
            <p:cNvSpPr/>
            <p:nvPr/>
          </p:nvSpPr>
          <p:spPr>
            <a:xfrm>
              <a:off x="6020484" y="2416569"/>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3882" name="pl3882"/>
            <p:cNvSpPr/>
            <p:nvPr/>
          </p:nvSpPr>
          <p:spPr>
            <a:xfrm>
              <a:off x="6020484" y="2441790"/>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3883" name="pl3883"/>
            <p:cNvSpPr/>
            <p:nvPr/>
          </p:nvSpPr>
          <p:spPr>
            <a:xfrm>
              <a:off x="6020484" y="2448095"/>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3884" name="pl3884"/>
            <p:cNvSpPr/>
            <p:nvPr/>
          </p:nvSpPr>
          <p:spPr>
            <a:xfrm>
              <a:off x="6020484" y="2454401"/>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3885" name="pl3885"/>
            <p:cNvSpPr/>
            <p:nvPr/>
          </p:nvSpPr>
          <p:spPr>
            <a:xfrm>
              <a:off x="6020484" y="2410264"/>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3886" name="pl3886"/>
            <p:cNvSpPr/>
            <p:nvPr/>
          </p:nvSpPr>
          <p:spPr>
            <a:xfrm>
              <a:off x="6020484" y="2378737"/>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3887" name="pl3887"/>
            <p:cNvSpPr/>
            <p:nvPr/>
          </p:nvSpPr>
          <p:spPr>
            <a:xfrm>
              <a:off x="6020484" y="2416569"/>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88" name="pl3888"/>
            <p:cNvSpPr/>
            <p:nvPr/>
          </p:nvSpPr>
          <p:spPr>
            <a:xfrm>
              <a:off x="6020484" y="2460706"/>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89" name="pl3889"/>
            <p:cNvSpPr/>
            <p:nvPr/>
          </p:nvSpPr>
          <p:spPr>
            <a:xfrm>
              <a:off x="6020484" y="2429180"/>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3890" name="pl3890"/>
            <p:cNvSpPr/>
            <p:nvPr/>
          </p:nvSpPr>
          <p:spPr>
            <a:xfrm>
              <a:off x="6020484" y="2460706"/>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891" name="pl3891"/>
            <p:cNvSpPr/>
            <p:nvPr/>
          </p:nvSpPr>
          <p:spPr>
            <a:xfrm>
              <a:off x="6020484" y="2397653"/>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3892" name="pl3892"/>
            <p:cNvSpPr/>
            <p:nvPr/>
          </p:nvSpPr>
          <p:spPr>
            <a:xfrm>
              <a:off x="6020484" y="2467011"/>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93" name="pl3893"/>
            <p:cNvSpPr/>
            <p:nvPr/>
          </p:nvSpPr>
          <p:spPr>
            <a:xfrm>
              <a:off x="6020484" y="2441790"/>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3894" name="pl3894"/>
            <p:cNvSpPr/>
            <p:nvPr/>
          </p:nvSpPr>
          <p:spPr>
            <a:xfrm>
              <a:off x="6020484" y="2435485"/>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3895" name="pl3895"/>
            <p:cNvSpPr/>
            <p:nvPr/>
          </p:nvSpPr>
          <p:spPr>
            <a:xfrm>
              <a:off x="6020484" y="2460706"/>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3896" name="pl3896"/>
            <p:cNvSpPr/>
            <p:nvPr/>
          </p:nvSpPr>
          <p:spPr>
            <a:xfrm>
              <a:off x="6020484" y="2435485"/>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3897" name="pl3897"/>
            <p:cNvSpPr/>
            <p:nvPr/>
          </p:nvSpPr>
          <p:spPr>
            <a:xfrm>
              <a:off x="6020484" y="2448095"/>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3898" name="pl3898"/>
            <p:cNvSpPr/>
            <p:nvPr/>
          </p:nvSpPr>
          <p:spPr>
            <a:xfrm>
              <a:off x="6020484" y="2448095"/>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3899" name="pl3899"/>
            <p:cNvSpPr/>
            <p:nvPr/>
          </p:nvSpPr>
          <p:spPr>
            <a:xfrm>
              <a:off x="6020484" y="2441790"/>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3900" name="pl3900"/>
            <p:cNvSpPr/>
            <p:nvPr/>
          </p:nvSpPr>
          <p:spPr>
            <a:xfrm>
              <a:off x="6020484" y="2454401"/>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3901" name="pl3901"/>
            <p:cNvSpPr/>
            <p:nvPr/>
          </p:nvSpPr>
          <p:spPr>
            <a:xfrm>
              <a:off x="6020484" y="2441790"/>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3902" name="pl3902"/>
            <p:cNvSpPr/>
            <p:nvPr/>
          </p:nvSpPr>
          <p:spPr>
            <a:xfrm>
              <a:off x="6020484" y="2448095"/>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3903" name="pl3903"/>
            <p:cNvSpPr/>
            <p:nvPr/>
          </p:nvSpPr>
          <p:spPr>
            <a:xfrm>
              <a:off x="6020484" y="2410264"/>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3904" name="pl3904"/>
            <p:cNvSpPr/>
            <p:nvPr/>
          </p:nvSpPr>
          <p:spPr>
            <a:xfrm>
              <a:off x="6020484" y="2467011"/>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3905" name="pl3905"/>
            <p:cNvSpPr/>
            <p:nvPr/>
          </p:nvSpPr>
          <p:spPr>
            <a:xfrm>
              <a:off x="6020484" y="2422874"/>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906" name="pl3906"/>
            <p:cNvSpPr/>
            <p:nvPr/>
          </p:nvSpPr>
          <p:spPr>
            <a:xfrm>
              <a:off x="6020484" y="2422874"/>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3907" name="pl3907"/>
            <p:cNvSpPr/>
            <p:nvPr/>
          </p:nvSpPr>
          <p:spPr>
            <a:xfrm>
              <a:off x="6020484" y="2435485"/>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3908" name="pl3908"/>
            <p:cNvSpPr/>
            <p:nvPr/>
          </p:nvSpPr>
          <p:spPr>
            <a:xfrm>
              <a:off x="6020484" y="2441790"/>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3909" name="pl3909"/>
            <p:cNvSpPr/>
            <p:nvPr/>
          </p:nvSpPr>
          <p:spPr>
            <a:xfrm>
              <a:off x="6020484" y="2448095"/>
              <a:ext cx="896845" cy="12610"/>
            </a:xfrm>
            <a:custGeom>
              <a:avLst/>
              <a:pathLst>
                <a:path w="896845" h="12610">
                  <a:moveTo>
                    <a:pt x="0" y="12610"/>
                  </a:moveTo>
                  <a:lnTo>
                    <a:pt x="179369" y="12610"/>
                  </a:lnTo>
                  <a:lnTo>
                    <a:pt x="358738" y="1261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3910" name="pl3910"/>
            <p:cNvSpPr/>
            <p:nvPr/>
          </p:nvSpPr>
          <p:spPr>
            <a:xfrm>
              <a:off x="6020484" y="2448095"/>
              <a:ext cx="896845" cy="12610"/>
            </a:xfrm>
            <a:custGeom>
              <a:avLst/>
              <a:pathLst>
                <a:path w="896845" h="12610">
                  <a:moveTo>
                    <a:pt x="0" y="12610"/>
                  </a:moveTo>
                  <a:lnTo>
                    <a:pt x="179369" y="12610"/>
                  </a:lnTo>
                  <a:lnTo>
                    <a:pt x="358738" y="12610"/>
                  </a:lnTo>
                  <a:lnTo>
                    <a:pt x="538107" y="0"/>
                  </a:lnTo>
                  <a:lnTo>
                    <a:pt x="717476" y="0"/>
                  </a:lnTo>
                  <a:lnTo>
                    <a:pt x="896845" y="0"/>
                  </a:lnTo>
                </a:path>
              </a:pathLst>
            </a:custGeom>
            <a:ln w="35231" cap="flat">
              <a:solidFill>
                <a:srgbClr val="00BA40">
                  <a:alpha val="100000"/>
                </a:srgbClr>
              </a:solidFill>
              <a:prstDash val="solid"/>
              <a:round/>
            </a:ln>
          </p:spPr>
          <p:txBody>
            <a:bodyPr/>
            <a:lstStyle/>
            <a:p/>
          </p:txBody>
        </p:sp>
        <p:sp>
          <p:nvSpPr>
            <p:cNvPr id="3911" name="pl3911"/>
            <p:cNvSpPr/>
            <p:nvPr/>
          </p:nvSpPr>
          <p:spPr>
            <a:xfrm>
              <a:off x="5975641" y="2467011"/>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912" name="tx3912"/>
            <p:cNvSpPr/>
            <p:nvPr/>
          </p:nvSpPr>
          <p:spPr>
            <a:xfrm>
              <a:off x="6169708" y="229743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913" name="tx3913"/>
            <p:cNvSpPr/>
            <p:nvPr/>
          </p:nvSpPr>
          <p:spPr>
            <a:xfrm>
              <a:off x="6349077" y="229743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914" name="tx3914"/>
            <p:cNvSpPr/>
            <p:nvPr/>
          </p:nvSpPr>
          <p:spPr>
            <a:xfrm>
              <a:off x="6528446" y="2283445"/>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915" name="tx3915"/>
            <p:cNvSpPr/>
            <p:nvPr/>
          </p:nvSpPr>
          <p:spPr>
            <a:xfrm>
              <a:off x="6707815" y="2283445"/>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916" name="tx3916"/>
            <p:cNvSpPr/>
            <p:nvPr/>
          </p:nvSpPr>
          <p:spPr>
            <a:xfrm>
              <a:off x="6887185" y="2283445"/>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917" name="tx3917"/>
            <p:cNvSpPr/>
            <p:nvPr/>
          </p:nvSpPr>
          <p:spPr>
            <a:xfrm>
              <a:off x="5990339" y="229743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918" name="rc3918"/>
            <p:cNvSpPr/>
            <p:nvPr/>
          </p:nvSpPr>
          <p:spPr>
            <a:xfrm>
              <a:off x="5975641" y="2831224"/>
              <a:ext cx="986530" cy="367596"/>
            </a:xfrm>
            <a:prstGeom prst="rect">
              <a:avLst/>
            </a:prstGeom>
            <a:solidFill>
              <a:srgbClr val="EBEBEB">
                <a:alpha val="100000"/>
              </a:srgbClr>
            </a:solidFill>
          </p:spPr>
          <p:txBody>
            <a:bodyPr/>
            <a:lstStyle/>
            <a:p/>
          </p:txBody>
        </p:sp>
        <p:sp>
          <p:nvSpPr>
            <p:cNvPr id="3919" name="pl3919"/>
            <p:cNvSpPr/>
            <p:nvPr/>
          </p:nvSpPr>
          <p:spPr>
            <a:xfrm>
              <a:off x="5975641" y="319787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920" name="pl3920"/>
            <p:cNvSpPr/>
            <p:nvPr/>
          </p:nvSpPr>
          <p:spPr>
            <a:xfrm>
              <a:off x="5975641" y="304024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921" name="pl3921"/>
            <p:cNvSpPr/>
            <p:nvPr/>
          </p:nvSpPr>
          <p:spPr>
            <a:xfrm>
              <a:off x="5975641" y="288261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922" name="pl3922"/>
            <p:cNvSpPr/>
            <p:nvPr/>
          </p:nvSpPr>
          <p:spPr>
            <a:xfrm>
              <a:off x="6110168"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923" name="pl3923"/>
            <p:cNvSpPr/>
            <p:nvPr/>
          </p:nvSpPr>
          <p:spPr>
            <a:xfrm>
              <a:off x="6289537"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924" name="pl3924"/>
            <p:cNvSpPr/>
            <p:nvPr/>
          </p:nvSpPr>
          <p:spPr>
            <a:xfrm>
              <a:off x="6468906"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925" name="pl3925"/>
            <p:cNvSpPr/>
            <p:nvPr/>
          </p:nvSpPr>
          <p:spPr>
            <a:xfrm>
              <a:off x="6648276"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926" name="pl3926"/>
            <p:cNvSpPr/>
            <p:nvPr/>
          </p:nvSpPr>
          <p:spPr>
            <a:xfrm>
              <a:off x="6827645"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927" name="pl3927"/>
            <p:cNvSpPr/>
            <p:nvPr/>
          </p:nvSpPr>
          <p:spPr>
            <a:xfrm>
              <a:off x="5975641" y="311905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928" name="pl3928"/>
            <p:cNvSpPr/>
            <p:nvPr/>
          </p:nvSpPr>
          <p:spPr>
            <a:xfrm>
              <a:off x="5975641" y="296142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929" name="pl3929"/>
            <p:cNvSpPr/>
            <p:nvPr/>
          </p:nvSpPr>
          <p:spPr>
            <a:xfrm>
              <a:off x="6020484"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930" name="pl3930"/>
            <p:cNvSpPr/>
            <p:nvPr/>
          </p:nvSpPr>
          <p:spPr>
            <a:xfrm>
              <a:off x="6199853"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931" name="pl3931"/>
            <p:cNvSpPr/>
            <p:nvPr/>
          </p:nvSpPr>
          <p:spPr>
            <a:xfrm>
              <a:off x="6379222"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932" name="pl3932"/>
            <p:cNvSpPr/>
            <p:nvPr/>
          </p:nvSpPr>
          <p:spPr>
            <a:xfrm>
              <a:off x="6558591"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933" name="pl3933"/>
            <p:cNvSpPr/>
            <p:nvPr/>
          </p:nvSpPr>
          <p:spPr>
            <a:xfrm>
              <a:off x="6737960"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934" name="pl3934"/>
            <p:cNvSpPr/>
            <p:nvPr/>
          </p:nvSpPr>
          <p:spPr>
            <a:xfrm>
              <a:off x="6917329"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935" name="pl3935"/>
            <p:cNvSpPr/>
            <p:nvPr/>
          </p:nvSpPr>
          <p:spPr>
            <a:xfrm>
              <a:off x="6020484" y="3093838"/>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3936" name="pl3936"/>
            <p:cNvSpPr/>
            <p:nvPr/>
          </p:nvSpPr>
          <p:spPr>
            <a:xfrm>
              <a:off x="6020484" y="3100143"/>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40651" cap="flat">
              <a:solidFill>
                <a:srgbClr val="BEBEBE">
                  <a:alpha val="69803"/>
                </a:srgbClr>
              </a:solidFill>
              <a:prstDash val="solid"/>
              <a:round/>
            </a:ln>
          </p:spPr>
          <p:txBody>
            <a:bodyPr/>
            <a:lstStyle/>
            <a:p/>
          </p:txBody>
        </p:sp>
        <p:sp>
          <p:nvSpPr>
            <p:cNvPr id="3937" name="pl3937"/>
            <p:cNvSpPr/>
            <p:nvPr/>
          </p:nvSpPr>
          <p:spPr>
            <a:xfrm>
              <a:off x="6020484" y="3112754"/>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3938" name="pl3938"/>
            <p:cNvSpPr/>
            <p:nvPr/>
          </p:nvSpPr>
          <p:spPr>
            <a:xfrm>
              <a:off x="6020484" y="3062312"/>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3939" name="pl3939"/>
            <p:cNvSpPr/>
            <p:nvPr/>
          </p:nvSpPr>
          <p:spPr>
            <a:xfrm>
              <a:off x="6020484" y="3074922"/>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3940" name="pl3940"/>
            <p:cNvSpPr/>
            <p:nvPr/>
          </p:nvSpPr>
          <p:spPr>
            <a:xfrm>
              <a:off x="6020484" y="3119059"/>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3941" name="pl3941"/>
            <p:cNvSpPr/>
            <p:nvPr/>
          </p:nvSpPr>
          <p:spPr>
            <a:xfrm>
              <a:off x="6020484" y="3005564"/>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3942" name="pl3942"/>
            <p:cNvSpPr/>
            <p:nvPr/>
          </p:nvSpPr>
          <p:spPr>
            <a:xfrm>
              <a:off x="6020484" y="3119059"/>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3943" name="pl3943"/>
            <p:cNvSpPr/>
            <p:nvPr/>
          </p:nvSpPr>
          <p:spPr>
            <a:xfrm>
              <a:off x="6020484" y="3049701"/>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3944" name="pl3944"/>
            <p:cNvSpPr/>
            <p:nvPr/>
          </p:nvSpPr>
          <p:spPr>
            <a:xfrm>
              <a:off x="6020484" y="3100143"/>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3945" name="pl3945"/>
            <p:cNvSpPr/>
            <p:nvPr/>
          </p:nvSpPr>
          <p:spPr>
            <a:xfrm>
              <a:off x="6020484" y="3106449"/>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3946" name="pl3946"/>
            <p:cNvSpPr/>
            <p:nvPr/>
          </p:nvSpPr>
          <p:spPr>
            <a:xfrm>
              <a:off x="6020484" y="3081228"/>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3947" name="pl3947"/>
            <p:cNvSpPr/>
            <p:nvPr/>
          </p:nvSpPr>
          <p:spPr>
            <a:xfrm>
              <a:off x="6020484" y="3093838"/>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948" name="pl3948"/>
            <p:cNvSpPr/>
            <p:nvPr/>
          </p:nvSpPr>
          <p:spPr>
            <a:xfrm>
              <a:off x="6020484" y="3074922"/>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949" name="pl3949"/>
            <p:cNvSpPr/>
            <p:nvPr/>
          </p:nvSpPr>
          <p:spPr>
            <a:xfrm>
              <a:off x="6020484" y="3062312"/>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950" name="pl3950"/>
            <p:cNvSpPr/>
            <p:nvPr/>
          </p:nvSpPr>
          <p:spPr>
            <a:xfrm>
              <a:off x="6020484" y="3018175"/>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3951" name="pl3951"/>
            <p:cNvSpPr/>
            <p:nvPr/>
          </p:nvSpPr>
          <p:spPr>
            <a:xfrm>
              <a:off x="6020484" y="3062312"/>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3952" name="pl3952"/>
            <p:cNvSpPr/>
            <p:nvPr/>
          </p:nvSpPr>
          <p:spPr>
            <a:xfrm>
              <a:off x="6020484" y="3100143"/>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53" name="pl3953"/>
            <p:cNvSpPr/>
            <p:nvPr/>
          </p:nvSpPr>
          <p:spPr>
            <a:xfrm>
              <a:off x="6020484" y="3081228"/>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3954" name="pl3954"/>
            <p:cNvSpPr/>
            <p:nvPr/>
          </p:nvSpPr>
          <p:spPr>
            <a:xfrm>
              <a:off x="6020484" y="3087533"/>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955" name="pl3955"/>
            <p:cNvSpPr/>
            <p:nvPr/>
          </p:nvSpPr>
          <p:spPr>
            <a:xfrm>
              <a:off x="6020484" y="3062312"/>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3956" name="pl3956"/>
            <p:cNvSpPr/>
            <p:nvPr/>
          </p:nvSpPr>
          <p:spPr>
            <a:xfrm>
              <a:off x="6020484" y="311275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57" name="pl3957"/>
            <p:cNvSpPr/>
            <p:nvPr/>
          </p:nvSpPr>
          <p:spPr>
            <a:xfrm>
              <a:off x="6020484" y="310644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58" name="pl3958"/>
            <p:cNvSpPr/>
            <p:nvPr/>
          </p:nvSpPr>
          <p:spPr>
            <a:xfrm>
              <a:off x="6020484" y="3100143"/>
              <a:ext cx="896845" cy="12610"/>
            </a:xfrm>
            <a:custGeom>
              <a:avLst/>
              <a:pathLst>
                <a:path w="896845" h="12610">
                  <a:moveTo>
                    <a:pt x="0" y="12610"/>
                  </a:moveTo>
                  <a:lnTo>
                    <a:pt x="179369" y="12610"/>
                  </a:lnTo>
                  <a:lnTo>
                    <a:pt x="358738" y="1261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59" name="pl3959"/>
            <p:cNvSpPr/>
            <p:nvPr/>
          </p:nvSpPr>
          <p:spPr>
            <a:xfrm>
              <a:off x="6020484" y="311905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60" name="pl3960"/>
            <p:cNvSpPr/>
            <p:nvPr/>
          </p:nvSpPr>
          <p:spPr>
            <a:xfrm>
              <a:off x="6020484" y="3087533"/>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961" name="pl3961"/>
            <p:cNvSpPr/>
            <p:nvPr/>
          </p:nvSpPr>
          <p:spPr>
            <a:xfrm>
              <a:off x="6020484" y="3068617"/>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962" name="pl3962"/>
            <p:cNvSpPr/>
            <p:nvPr/>
          </p:nvSpPr>
          <p:spPr>
            <a:xfrm>
              <a:off x="6020484" y="3112754"/>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963" name="pl3963"/>
            <p:cNvSpPr/>
            <p:nvPr/>
          </p:nvSpPr>
          <p:spPr>
            <a:xfrm>
              <a:off x="6020484" y="3093838"/>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3964" name="pl3964"/>
            <p:cNvSpPr/>
            <p:nvPr/>
          </p:nvSpPr>
          <p:spPr>
            <a:xfrm>
              <a:off x="6020484" y="3087533"/>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3965" name="pl3965"/>
            <p:cNvSpPr/>
            <p:nvPr/>
          </p:nvSpPr>
          <p:spPr>
            <a:xfrm>
              <a:off x="6020484" y="3087533"/>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3966" name="pl3966"/>
            <p:cNvSpPr/>
            <p:nvPr/>
          </p:nvSpPr>
          <p:spPr>
            <a:xfrm>
              <a:off x="6020484" y="3100143"/>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3967" name="pl3967"/>
            <p:cNvSpPr/>
            <p:nvPr/>
          </p:nvSpPr>
          <p:spPr>
            <a:xfrm>
              <a:off x="6020484" y="3081228"/>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968" name="pl3968"/>
            <p:cNvSpPr/>
            <p:nvPr/>
          </p:nvSpPr>
          <p:spPr>
            <a:xfrm>
              <a:off x="6020484" y="311905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69" name="pl3969"/>
            <p:cNvSpPr/>
            <p:nvPr/>
          </p:nvSpPr>
          <p:spPr>
            <a:xfrm>
              <a:off x="6020484" y="3062312"/>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3970" name="pl3970"/>
            <p:cNvSpPr/>
            <p:nvPr/>
          </p:nvSpPr>
          <p:spPr>
            <a:xfrm>
              <a:off x="6020484" y="304970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71" name="pl3971"/>
            <p:cNvSpPr/>
            <p:nvPr/>
          </p:nvSpPr>
          <p:spPr>
            <a:xfrm>
              <a:off x="6020484" y="3093838"/>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3972" name="pl3972"/>
            <p:cNvSpPr/>
            <p:nvPr/>
          </p:nvSpPr>
          <p:spPr>
            <a:xfrm>
              <a:off x="6020484" y="3068617"/>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3973" name="pl3973"/>
            <p:cNvSpPr/>
            <p:nvPr/>
          </p:nvSpPr>
          <p:spPr>
            <a:xfrm>
              <a:off x="6020484" y="3093838"/>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3974" name="pl3974"/>
            <p:cNvSpPr/>
            <p:nvPr/>
          </p:nvSpPr>
          <p:spPr>
            <a:xfrm>
              <a:off x="6020484" y="3100143"/>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3975" name="pl3975"/>
            <p:cNvSpPr/>
            <p:nvPr/>
          </p:nvSpPr>
          <p:spPr>
            <a:xfrm>
              <a:off x="6020484" y="3106449"/>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3976" name="pl3976"/>
            <p:cNvSpPr/>
            <p:nvPr/>
          </p:nvSpPr>
          <p:spPr>
            <a:xfrm>
              <a:off x="6020484" y="3062312"/>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3977" name="pl3977"/>
            <p:cNvSpPr/>
            <p:nvPr/>
          </p:nvSpPr>
          <p:spPr>
            <a:xfrm>
              <a:off x="6020484" y="3030786"/>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3978" name="pl3978"/>
            <p:cNvSpPr/>
            <p:nvPr/>
          </p:nvSpPr>
          <p:spPr>
            <a:xfrm>
              <a:off x="6020484" y="3068617"/>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79" name="pl3979"/>
            <p:cNvSpPr/>
            <p:nvPr/>
          </p:nvSpPr>
          <p:spPr>
            <a:xfrm>
              <a:off x="6020484" y="3112754"/>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80" name="pl3980"/>
            <p:cNvSpPr/>
            <p:nvPr/>
          </p:nvSpPr>
          <p:spPr>
            <a:xfrm>
              <a:off x="6020484" y="3081228"/>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3981" name="pl3981"/>
            <p:cNvSpPr/>
            <p:nvPr/>
          </p:nvSpPr>
          <p:spPr>
            <a:xfrm>
              <a:off x="6020484" y="3112754"/>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982" name="pl3982"/>
            <p:cNvSpPr/>
            <p:nvPr/>
          </p:nvSpPr>
          <p:spPr>
            <a:xfrm>
              <a:off x="6020484" y="3049701"/>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3983" name="pl3983"/>
            <p:cNvSpPr/>
            <p:nvPr/>
          </p:nvSpPr>
          <p:spPr>
            <a:xfrm>
              <a:off x="6020484" y="3119059"/>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84" name="pl3984"/>
            <p:cNvSpPr/>
            <p:nvPr/>
          </p:nvSpPr>
          <p:spPr>
            <a:xfrm>
              <a:off x="6020484" y="3093838"/>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3985" name="pl3985"/>
            <p:cNvSpPr/>
            <p:nvPr/>
          </p:nvSpPr>
          <p:spPr>
            <a:xfrm>
              <a:off x="6020484" y="3087533"/>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3986" name="pl3986"/>
            <p:cNvSpPr/>
            <p:nvPr/>
          </p:nvSpPr>
          <p:spPr>
            <a:xfrm>
              <a:off x="6020484" y="3112754"/>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3987" name="pl3987"/>
            <p:cNvSpPr/>
            <p:nvPr/>
          </p:nvSpPr>
          <p:spPr>
            <a:xfrm>
              <a:off x="6020484" y="3087533"/>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3988" name="pl3988"/>
            <p:cNvSpPr/>
            <p:nvPr/>
          </p:nvSpPr>
          <p:spPr>
            <a:xfrm>
              <a:off x="6020484" y="3100143"/>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3989" name="pl3989"/>
            <p:cNvSpPr/>
            <p:nvPr/>
          </p:nvSpPr>
          <p:spPr>
            <a:xfrm>
              <a:off x="6020484" y="3100143"/>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3990" name="pl3990"/>
            <p:cNvSpPr/>
            <p:nvPr/>
          </p:nvSpPr>
          <p:spPr>
            <a:xfrm>
              <a:off x="6020484" y="3093838"/>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3991" name="pl3991"/>
            <p:cNvSpPr/>
            <p:nvPr/>
          </p:nvSpPr>
          <p:spPr>
            <a:xfrm>
              <a:off x="6020484" y="3106449"/>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3992" name="pl3992"/>
            <p:cNvSpPr/>
            <p:nvPr/>
          </p:nvSpPr>
          <p:spPr>
            <a:xfrm>
              <a:off x="6020484" y="3093838"/>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3993" name="pl3993"/>
            <p:cNvSpPr/>
            <p:nvPr/>
          </p:nvSpPr>
          <p:spPr>
            <a:xfrm>
              <a:off x="6020484" y="3100143"/>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3994" name="pl3994"/>
            <p:cNvSpPr/>
            <p:nvPr/>
          </p:nvSpPr>
          <p:spPr>
            <a:xfrm>
              <a:off x="6020484" y="3062312"/>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3995" name="pl3995"/>
            <p:cNvSpPr/>
            <p:nvPr/>
          </p:nvSpPr>
          <p:spPr>
            <a:xfrm>
              <a:off x="6020484" y="3119059"/>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3996" name="pl3996"/>
            <p:cNvSpPr/>
            <p:nvPr/>
          </p:nvSpPr>
          <p:spPr>
            <a:xfrm>
              <a:off x="6020484" y="3074922"/>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997" name="pl3997"/>
            <p:cNvSpPr/>
            <p:nvPr/>
          </p:nvSpPr>
          <p:spPr>
            <a:xfrm>
              <a:off x="6020484" y="3074922"/>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3998" name="pl3998"/>
            <p:cNvSpPr/>
            <p:nvPr/>
          </p:nvSpPr>
          <p:spPr>
            <a:xfrm>
              <a:off x="6020484" y="3087533"/>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3999" name="pl3999"/>
            <p:cNvSpPr/>
            <p:nvPr/>
          </p:nvSpPr>
          <p:spPr>
            <a:xfrm>
              <a:off x="6020484" y="3093838"/>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4000" name="pl4000"/>
            <p:cNvSpPr/>
            <p:nvPr/>
          </p:nvSpPr>
          <p:spPr>
            <a:xfrm>
              <a:off x="6020484" y="3100143"/>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40651" cap="flat">
              <a:solidFill>
                <a:srgbClr val="000000">
                  <a:alpha val="100000"/>
                </a:srgbClr>
              </a:solidFill>
              <a:prstDash val="solid"/>
              <a:round/>
            </a:ln>
          </p:spPr>
          <p:txBody>
            <a:bodyPr/>
            <a:lstStyle/>
            <a:p/>
          </p:txBody>
        </p:sp>
        <p:sp>
          <p:nvSpPr>
            <p:cNvPr id="4001" name="pl4001"/>
            <p:cNvSpPr/>
            <p:nvPr/>
          </p:nvSpPr>
          <p:spPr>
            <a:xfrm>
              <a:off x="6020484" y="3100143"/>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00C0B0">
                  <a:alpha val="100000"/>
                </a:srgbClr>
              </a:solidFill>
              <a:prstDash val="solid"/>
              <a:round/>
            </a:ln>
          </p:spPr>
          <p:txBody>
            <a:bodyPr/>
            <a:lstStyle/>
            <a:p/>
          </p:txBody>
        </p:sp>
        <p:sp>
          <p:nvSpPr>
            <p:cNvPr id="4002" name="pl4002"/>
            <p:cNvSpPr/>
            <p:nvPr/>
          </p:nvSpPr>
          <p:spPr>
            <a:xfrm>
              <a:off x="5975641" y="3119059"/>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003" name="tx4003"/>
            <p:cNvSpPr/>
            <p:nvPr/>
          </p:nvSpPr>
          <p:spPr>
            <a:xfrm>
              <a:off x="6349077" y="295446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004" name="tx4004"/>
            <p:cNvSpPr/>
            <p:nvPr/>
          </p:nvSpPr>
          <p:spPr>
            <a:xfrm>
              <a:off x="6510396" y="2962090"/>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005" name="tx4005"/>
            <p:cNvSpPr/>
            <p:nvPr/>
          </p:nvSpPr>
          <p:spPr>
            <a:xfrm>
              <a:off x="6707815" y="2935493"/>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006" name="tx4006"/>
            <p:cNvSpPr/>
            <p:nvPr/>
          </p:nvSpPr>
          <p:spPr>
            <a:xfrm>
              <a:off x="6887185" y="294317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007" name="tx4007"/>
            <p:cNvSpPr/>
            <p:nvPr/>
          </p:nvSpPr>
          <p:spPr>
            <a:xfrm>
              <a:off x="5972289" y="2962090"/>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008" name="tx4008"/>
            <p:cNvSpPr/>
            <p:nvPr/>
          </p:nvSpPr>
          <p:spPr>
            <a:xfrm>
              <a:off x="6169708" y="295446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009" name="rc4009"/>
            <p:cNvSpPr/>
            <p:nvPr/>
          </p:nvSpPr>
          <p:spPr>
            <a:xfrm>
              <a:off x="5975641" y="3483272"/>
              <a:ext cx="986530" cy="367596"/>
            </a:xfrm>
            <a:prstGeom prst="rect">
              <a:avLst/>
            </a:prstGeom>
            <a:solidFill>
              <a:srgbClr val="EBEBEB">
                <a:alpha val="100000"/>
              </a:srgbClr>
            </a:solidFill>
          </p:spPr>
          <p:txBody>
            <a:bodyPr/>
            <a:lstStyle/>
            <a:p/>
          </p:txBody>
        </p:sp>
        <p:sp>
          <p:nvSpPr>
            <p:cNvPr id="4010" name="pl4010"/>
            <p:cNvSpPr/>
            <p:nvPr/>
          </p:nvSpPr>
          <p:spPr>
            <a:xfrm>
              <a:off x="5975641" y="384992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011" name="pl4011"/>
            <p:cNvSpPr/>
            <p:nvPr/>
          </p:nvSpPr>
          <p:spPr>
            <a:xfrm>
              <a:off x="5975641" y="369229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012" name="pl4012"/>
            <p:cNvSpPr/>
            <p:nvPr/>
          </p:nvSpPr>
          <p:spPr>
            <a:xfrm>
              <a:off x="5975641" y="353466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013" name="pl4013"/>
            <p:cNvSpPr/>
            <p:nvPr/>
          </p:nvSpPr>
          <p:spPr>
            <a:xfrm>
              <a:off x="6110168"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014" name="pl4014"/>
            <p:cNvSpPr/>
            <p:nvPr/>
          </p:nvSpPr>
          <p:spPr>
            <a:xfrm>
              <a:off x="6289537"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015" name="pl4015"/>
            <p:cNvSpPr/>
            <p:nvPr/>
          </p:nvSpPr>
          <p:spPr>
            <a:xfrm>
              <a:off x="6468906"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016" name="pl4016"/>
            <p:cNvSpPr/>
            <p:nvPr/>
          </p:nvSpPr>
          <p:spPr>
            <a:xfrm>
              <a:off x="6648276"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017" name="pl4017"/>
            <p:cNvSpPr/>
            <p:nvPr/>
          </p:nvSpPr>
          <p:spPr>
            <a:xfrm>
              <a:off x="6827645"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018" name="pl4018"/>
            <p:cNvSpPr/>
            <p:nvPr/>
          </p:nvSpPr>
          <p:spPr>
            <a:xfrm>
              <a:off x="5975641" y="377110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019" name="pl4019"/>
            <p:cNvSpPr/>
            <p:nvPr/>
          </p:nvSpPr>
          <p:spPr>
            <a:xfrm>
              <a:off x="5975641" y="361347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020" name="pl4020"/>
            <p:cNvSpPr/>
            <p:nvPr/>
          </p:nvSpPr>
          <p:spPr>
            <a:xfrm>
              <a:off x="6020484"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021" name="pl4021"/>
            <p:cNvSpPr/>
            <p:nvPr/>
          </p:nvSpPr>
          <p:spPr>
            <a:xfrm>
              <a:off x="6199853"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022" name="pl4022"/>
            <p:cNvSpPr/>
            <p:nvPr/>
          </p:nvSpPr>
          <p:spPr>
            <a:xfrm>
              <a:off x="6379222"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023" name="pl4023"/>
            <p:cNvSpPr/>
            <p:nvPr/>
          </p:nvSpPr>
          <p:spPr>
            <a:xfrm>
              <a:off x="6558591"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024" name="pl4024"/>
            <p:cNvSpPr/>
            <p:nvPr/>
          </p:nvSpPr>
          <p:spPr>
            <a:xfrm>
              <a:off x="6737960"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025" name="pl4025"/>
            <p:cNvSpPr/>
            <p:nvPr/>
          </p:nvSpPr>
          <p:spPr>
            <a:xfrm>
              <a:off x="6917329"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026" name="pl4026"/>
            <p:cNvSpPr/>
            <p:nvPr/>
          </p:nvSpPr>
          <p:spPr>
            <a:xfrm>
              <a:off x="6020484" y="3745886"/>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4027" name="pl4027"/>
            <p:cNvSpPr/>
            <p:nvPr/>
          </p:nvSpPr>
          <p:spPr>
            <a:xfrm>
              <a:off x="6020484" y="3752191"/>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40651" cap="flat">
              <a:solidFill>
                <a:srgbClr val="BEBEBE">
                  <a:alpha val="69803"/>
                </a:srgbClr>
              </a:solidFill>
              <a:prstDash val="solid"/>
              <a:round/>
            </a:ln>
          </p:spPr>
          <p:txBody>
            <a:bodyPr/>
            <a:lstStyle/>
            <a:p/>
          </p:txBody>
        </p:sp>
        <p:sp>
          <p:nvSpPr>
            <p:cNvPr id="4028" name="pl4028"/>
            <p:cNvSpPr/>
            <p:nvPr/>
          </p:nvSpPr>
          <p:spPr>
            <a:xfrm>
              <a:off x="6020484" y="3764802"/>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4029" name="pl4029"/>
            <p:cNvSpPr/>
            <p:nvPr/>
          </p:nvSpPr>
          <p:spPr>
            <a:xfrm>
              <a:off x="6020484" y="3714360"/>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4030" name="pl4030"/>
            <p:cNvSpPr/>
            <p:nvPr/>
          </p:nvSpPr>
          <p:spPr>
            <a:xfrm>
              <a:off x="6020484" y="3726970"/>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4031" name="pl4031"/>
            <p:cNvSpPr/>
            <p:nvPr/>
          </p:nvSpPr>
          <p:spPr>
            <a:xfrm>
              <a:off x="6020484" y="3771107"/>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4032" name="pl4032"/>
            <p:cNvSpPr/>
            <p:nvPr/>
          </p:nvSpPr>
          <p:spPr>
            <a:xfrm>
              <a:off x="6020484" y="3657613"/>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4033" name="pl4033"/>
            <p:cNvSpPr/>
            <p:nvPr/>
          </p:nvSpPr>
          <p:spPr>
            <a:xfrm>
              <a:off x="6020484" y="3771107"/>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4034" name="pl4034"/>
            <p:cNvSpPr/>
            <p:nvPr/>
          </p:nvSpPr>
          <p:spPr>
            <a:xfrm>
              <a:off x="6020484" y="3701749"/>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4035" name="pl4035"/>
            <p:cNvSpPr/>
            <p:nvPr/>
          </p:nvSpPr>
          <p:spPr>
            <a:xfrm>
              <a:off x="6020484" y="3752191"/>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4036" name="pl4036"/>
            <p:cNvSpPr/>
            <p:nvPr/>
          </p:nvSpPr>
          <p:spPr>
            <a:xfrm>
              <a:off x="6020484" y="3758497"/>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4037" name="pl4037"/>
            <p:cNvSpPr/>
            <p:nvPr/>
          </p:nvSpPr>
          <p:spPr>
            <a:xfrm>
              <a:off x="6020484" y="3733276"/>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4038" name="pl4038"/>
            <p:cNvSpPr/>
            <p:nvPr/>
          </p:nvSpPr>
          <p:spPr>
            <a:xfrm>
              <a:off x="6020484" y="3745886"/>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039" name="pl4039"/>
            <p:cNvSpPr/>
            <p:nvPr/>
          </p:nvSpPr>
          <p:spPr>
            <a:xfrm>
              <a:off x="6020484" y="3726970"/>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040" name="pl4040"/>
            <p:cNvSpPr/>
            <p:nvPr/>
          </p:nvSpPr>
          <p:spPr>
            <a:xfrm>
              <a:off x="6020484" y="3714360"/>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041" name="pl4041"/>
            <p:cNvSpPr/>
            <p:nvPr/>
          </p:nvSpPr>
          <p:spPr>
            <a:xfrm>
              <a:off x="6020484" y="3670223"/>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4042" name="pl4042"/>
            <p:cNvSpPr/>
            <p:nvPr/>
          </p:nvSpPr>
          <p:spPr>
            <a:xfrm>
              <a:off x="6020484" y="3714360"/>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4043" name="pl4043"/>
            <p:cNvSpPr/>
            <p:nvPr/>
          </p:nvSpPr>
          <p:spPr>
            <a:xfrm>
              <a:off x="6020484" y="3752191"/>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44" name="pl4044"/>
            <p:cNvSpPr/>
            <p:nvPr/>
          </p:nvSpPr>
          <p:spPr>
            <a:xfrm>
              <a:off x="6020484" y="3733276"/>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4045" name="pl4045"/>
            <p:cNvSpPr/>
            <p:nvPr/>
          </p:nvSpPr>
          <p:spPr>
            <a:xfrm>
              <a:off x="6020484" y="3739581"/>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046" name="pl4046"/>
            <p:cNvSpPr/>
            <p:nvPr/>
          </p:nvSpPr>
          <p:spPr>
            <a:xfrm>
              <a:off x="6020484" y="3714360"/>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4047" name="pl4047"/>
            <p:cNvSpPr/>
            <p:nvPr/>
          </p:nvSpPr>
          <p:spPr>
            <a:xfrm>
              <a:off x="6020484" y="376480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48" name="pl4048"/>
            <p:cNvSpPr/>
            <p:nvPr/>
          </p:nvSpPr>
          <p:spPr>
            <a:xfrm>
              <a:off x="6020484" y="375849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49" name="pl4049"/>
            <p:cNvSpPr/>
            <p:nvPr/>
          </p:nvSpPr>
          <p:spPr>
            <a:xfrm>
              <a:off x="6020484" y="3752191"/>
              <a:ext cx="896845" cy="12610"/>
            </a:xfrm>
            <a:custGeom>
              <a:avLst/>
              <a:pathLst>
                <a:path w="896845" h="12610">
                  <a:moveTo>
                    <a:pt x="0" y="12610"/>
                  </a:moveTo>
                  <a:lnTo>
                    <a:pt x="179369" y="12610"/>
                  </a:lnTo>
                  <a:lnTo>
                    <a:pt x="358738" y="1261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50" name="pl4050"/>
            <p:cNvSpPr/>
            <p:nvPr/>
          </p:nvSpPr>
          <p:spPr>
            <a:xfrm>
              <a:off x="6020484" y="377110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51" name="pl4051"/>
            <p:cNvSpPr/>
            <p:nvPr/>
          </p:nvSpPr>
          <p:spPr>
            <a:xfrm>
              <a:off x="6020484" y="3739581"/>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052" name="pl4052"/>
            <p:cNvSpPr/>
            <p:nvPr/>
          </p:nvSpPr>
          <p:spPr>
            <a:xfrm>
              <a:off x="6020484" y="3720665"/>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053" name="pl4053"/>
            <p:cNvSpPr/>
            <p:nvPr/>
          </p:nvSpPr>
          <p:spPr>
            <a:xfrm>
              <a:off x="6020484" y="3764802"/>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054" name="pl4054"/>
            <p:cNvSpPr/>
            <p:nvPr/>
          </p:nvSpPr>
          <p:spPr>
            <a:xfrm>
              <a:off x="6020484" y="3745886"/>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4055" name="pl4055"/>
            <p:cNvSpPr/>
            <p:nvPr/>
          </p:nvSpPr>
          <p:spPr>
            <a:xfrm>
              <a:off x="6020484" y="3739581"/>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4056" name="pl4056"/>
            <p:cNvSpPr/>
            <p:nvPr/>
          </p:nvSpPr>
          <p:spPr>
            <a:xfrm>
              <a:off x="6020484" y="3739581"/>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4057" name="pl4057"/>
            <p:cNvSpPr/>
            <p:nvPr/>
          </p:nvSpPr>
          <p:spPr>
            <a:xfrm>
              <a:off x="6020484" y="3752191"/>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4058" name="pl4058"/>
            <p:cNvSpPr/>
            <p:nvPr/>
          </p:nvSpPr>
          <p:spPr>
            <a:xfrm>
              <a:off x="6020484" y="3733276"/>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059" name="pl4059"/>
            <p:cNvSpPr/>
            <p:nvPr/>
          </p:nvSpPr>
          <p:spPr>
            <a:xfrm>
              <a:off x="6020484" y="377110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60" name="pl4060"/>
            <p:cNvSpPr/>
            <p:nvPr/>
          </p:nvSpPr>
          <p:spPr>
            <a:xfrm>
              <a:off x="6020484" y="3714360"/>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4061" name="pl4061"/>
            <p:cNvSpPr/>
            <p:nvPr/>
          </p:nvSpPr>
          <p:spPr>
            <a:xfrm>
              <a:off x="6020484" y="370174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62" name="pl4062"/>
            <p:cNvSpPr/>
            <p:nvPr/>
          </p:nvSpPr>
          <p:spPr>
            <a:xfrm>
              <a:off x="6020484" y="3745886"/>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4063" name="pl4063"/>
            <p:cNvSpPr/>
            <p:nvPr/>
          </p:nvSpPr>
          <p:spPr>
            <a:xfrm>
              <a:off x="6020484" y="3720665"/>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4064" name="pl4064"/>
            <p:cNvSpPr/>
            <p:nvPr/>
          </p:nvSpPr>
          <p:spPr>
            <a:xfrm>
              <a:off x="6020484" y="3745886"/>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4065" name="pl4065"/>
            <p:cNvSpPr/>
            <p:nvPr/>
          </p:nvSpPr>
          <p:spPr>
            <a:xfrm>
              <a:off x="6020484" y="3752191"/>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4066" name="pl4066"/>
            <p:cNvSpPr/>
            <p:nvPr/>
          </p:nvSpPr>
          <p:spPr>
            <a:xfrm>
              <a:off x="6020484" y="3758497"/>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4067" name="pl4067"/>
            <p:cNvSpPr/>
            <p:nvPr/>
          </p:nvSpPr>
          <p:spPr>
            <a:xfrm>
              <a:off x="6020484" y="3714360"/>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4068" name="pl4068"/>
            <p:cNvSpPr/>
            <p:nvPr/>
          </p:nvSpPr>
          <p:spPr>
            <a:xfrm>
              <a:off x="6020484" y="3682834"/>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4069" name="pl4069"/>
            <p:cNvSpPr/>
            <p:nvPr/>
          </p:nvSpPr>
          <p:spPr>
            <a:xfrm>
              <a:off x="6020484" y="3720665"/>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70" name="pl4070"/>
            <p:cNvSpPr/>
            <p:nvPr/>
          </p:nvSpPr>
          <p:spPr>
            <a:xfrm>
              <a:off x="6020484" y="3764802"/>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71" name="pl4071"/>
            <p:cNvSpPr/>
            <p:nvPr/>
          </p:nvSpPr>
          <p:spPr>
            <a:xfrm>
              <a:off x="6020484" y="3733276"/>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4072" name="pl4072"/>
            <p:cNvSpPr/>
            <p:nvPr/>
          </p:nvSpPr>
          <p:spPr>
            <a:xfrm>
              <a:off x="6020484" y="3764802"/>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073" name="pl4073"/>
            <p:cNvSpPr/>
            <p:nvPr/>
          </p:nvSpPr>
          <p:spPr>
            <a:xfrm>
              <a:off x="6020484" y="3701749"/>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4074" name="pl4074"/>
            <p:cNvSpPr/>
            <p:nvPr/>
          </p:nvSpPr>
          <p:spPr>
            <a:xfrm>
              <a:off x="6020484" y="3771107"/>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75" name="pl4075"/>
            <p:cNvSpPr/>
            <p:nvPr/>
          </p:nvSpPr>
          <p:spPr>
            <a:xfrm>
              <a:off x="6020484" y="3745886"/>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4076" name="pl4076"/>
            <p:cNvSpPr/>
            <p:nvPr/>
          </p:nvSpPr>
          <p:spPr>
            <a:xfrm>
              <a:off x="6020484" y="3739581"/>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4077" name="pl4077"/>
            <p:cNvSpPr/>
            <p:nvPr/>
          </p:nvSpPr>
          <p:spPr>
            <a:xfrm>
              <a:off x="6020484" y="3764802"/>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4078" name="pl4078"/>
            <p:cNvSpPr/>
            <p:nvPr/>
          </p:nvSpPr>
          <p:spPr>
            <a:xfrm>
              <a:off x="6020484" y="3739581"/>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4079" name="pl4079"/>
            <p:cNvSpPr/>
            <p:nvPr/>
          </p:nvSpPr>
          <p:spPr>
            <a:xfrm>
              <a:off x="6020484" y="3752191"/>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4080" name="pl4080"/>
            <p:cNvSpPr/>
            <p:nvPr/>
          </p:nvSpPr>
          <p:spPr>
            <a:xfrm>
              <a:off x="6020484" y="3752191"/>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4081" name="pl4081"/>
            <p:cNvSpPr/>
            <p:nvPr/>
          </p:nvSpPr>
          <p:spPr>
            <a:xfrm>
              <a:off x="6020484" y="3745886"/>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4082" name="pl4082"/>
            <p:cNvSpPr/>
            <p:nvPr/>
          </p:nvSpPr>
          <p:spPr>
            <a:xfrm>
              <a:off x="6020484" y="3758497"/>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4083" name="pl4083"/>
            <p:cNvSpPr/>
            <p:nvPr/>
          </p:nvSpPr>
          <p:spPr>
            <a:xfrm>
              <a:off x="6020484" y="3745886"/>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4084" name="pl4084"/>
            <p:cNvSpPr/>
            <p:nvPr/>
          </p:nvSpPr>
          <p:spPr>
            <a:xfrm>
              <a:off x="6020484" y="3752191"/>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4085" name="pl4085"/>
            <p:cNvSpPr/>
            <p:nvPr/>
          </p:nvSpPr>
          <p:spPr>
            <a:xfrm>
              <a:off x="6020484" y="3714360"/>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4086" name="pl4086"/>
            <p:cNvSpPr/>
            <p:nvPr/>
          </p:nvSpPr>
          <p:spPr>
            <a:xfrm>
              <a:off x="6020484" y="3771107"/>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4087" name="pl4087"/>
            <p:cNvSpPr/>
            <p:nvPr/>
          </p:nvSpPr>
          <p:spPr>
            <a:xfrm>
              <a:off x="6020484" y="3726970"/>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088" name="pl4088"/>
            <p:cNvSpPr/>
            <p:nvPr/>
          </p:nvSpPr>
          <p:spPr>
            <a:xfrm>
              <a:off x="6020484" y="3726970"/>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4089" name="pl4089"/>
            <p:cNvSpPr/>
            <p:nvPr/>
          </p:nvSpPr>
          <p:spPr>
            <a:xfrm>
              <a:off x="6020484" y="3739581"/>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4090" name="pl4090"/>
            <p:cNvSpPr/>
            <p:nvPr/>
          </p:nvSpPr>
          <p:spPr>
            <a:xfrm>
              <a:off x="6020484" y="3745886"/>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4091" name="pl4091"/>
            <p:cNvSpPr/>
            <p:nvPr/>
          </p:nvSpPr>
          <p:spPr>
            <a:xfrm>
              <a:off x="6020484" y="3752191"/>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40651" cap="flat">
              <a:solidFill>
                <a:srgbClr val="000000">
                  <a:alpha val="100000"/>
                </a:srgbClr>
              </a:solidFill>
              <a:prstDash val="solid"/>
              <a:round/>
            </a:ln>
          </p:spPr>
          <p:txBody>
            <a:bodyPr/>
            <a:lstStyle/>
            <a:p/>
          </p:txBody>
        </p:sp>
        <p:sp>
          <p:nvSpPr>
            <p:cNvPr id="4092" name="pl4092"/>
            <p:cNvSpPr/>
            <p:nvPr/>
          </p:nvSpPr>
          <p:spPr>
            <a:xfrm>
              <a:off x="6020484" y="3752191"/>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00B1F5">
                  <a:alpha val="100000"/>
                </a:srgbClr>
              </a:solidFill>
              <a:prstDash val="solid"/>
              <a:round/>
            </a:ln>
          </p:spPr>
          <p:txBody>
            <a:bodyPr/>
            <a:lstStyle/>
            <a:p/>
          </p:txBody>
        </p:sp>
        <p:sp>
          <p:nvSpPr>
            <p:cNvPr id="4093" name="pl4093"/>
            <p:cNvSpPr/>
            <p:nvPr/>
          </p:nvSpPr>
          <p:spPr>
            <a:xfrm>
              <a:off x="5975641" y="3771107"/>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094" name="tx4094"/>
            <p:cNvSpPr/>
            <p:nvPr/>
          </p:nvSpPr>
          <p:spPr>
            <a:xfrm>
              <a:off x="6528446" y="360152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095" name="tx4095"/>
            <p:cNvSpPr/>
            <p:nvPr/>
          </p:nvSpPr>
          <p:spPr>
            <a:xfrm>
              <a:off x="6707815" y="359522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096" name="tx4096"/>
            <p:cNvSpPr/>
            <p:nvPr/>
          </p:nvSpPr>
          <p:spPr>
            <a:xfrm>
              <a:off x="6887185" y="3587541"/>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097" name="tx4097"/>
            <p:cNvSpPr/>
            <p:nvPr/>
          </p:nvSpPr>
          <p:spPr>
            <a:xfrm>
              <a:off x="5990339" y="3587541"/>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098" name="tx4098"/>
            <p:cNvSpPr/>
            <p:nvPr/>
          </p:nvSpPr>
          <p:spPr>
            <a:xfrm>
              <a:off x="6169708" y="359522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099" name="tx4099"/>
            <p:cNvSpPr/>
            <p:nvPr/>
          </p:nvSpPr>
          <p:spPr>
            <a:xfrm>
              <a:off x="6349077" y="360152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100" name="rc4100"/>
            <p:cNvSpPr/>
            <p:nvPr/>
          </p:nvSpPr>
          <p:spPr>
            <a:xfrm>
              <a:off x="5975641" y="4135320"/>
              <a:ext cx="986530" cy="367596"/>
            </a:xfrm>
            <a:prstGeom prst="rect">
              <a:avLst/>
            </a:prstGeom>
            <a:solidFill>
              <a:srgbClr val="EBEBEB">
                <a:alpha val="100000"/>
              </a:srgbClr>
            </a:solidFill>
          </p:spPr>
          <p:txBody>
            <a:bodyPr/>
            <a:lstStyle/>
            <a:p/>
          </p:txBody>
        </p:sp>
        <p:sp>
          <p:nvSpPr>
            <p:cNvPr id="4101" name="pl4101"/>
            <p:cNvSpPr/>
            <p:nvPr/>
          </p:nvSpPr>
          <p:spPr>
            <a:xfrm>
              <a:off x="5975641" y="450197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102" name="pl4102"/>
            <p:cNvSpPr/>
            <p:nvPr/>
          </p:nvSpPr>
          <p:spPr>
            <a:xfrm>
              <a:off x="5975641" y="434434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103" name="pl4103"/>
            <p:cNvSpPr/>
            <p:nvPr/>
          </p:nvSpPr>
          <p:spPr>
            <a:xfrm>
              <a:off x="5975641" y="418670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104" name="pl4104"/>
            <p:cNvSpPr/>
            <p:nvPr/>
          </p:nvSpPr>
          <p:spPr>
            <a:xfrm>
              <a:off x="6110168"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105" name="pl4105"/>
            <p:cNvSpPr/>
            <p:nvPr/>
          </p:nvSpPr>
          <p:spPr>
            <a:xfrm>
              <a:off x="6289537"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106" name="pl4106"/>
            <p:cNvSpPr/>
            <p:nvPr/>
          </p:nvSpPr>
          <p:spPr>
            <a:xfrm>
              <a:off x="6468906"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107" name="pl4107"/>
            <p:cNvSpPr/>
            <p:nvPr/>
          </p:nvSpPr>
          <p:spPr>
            <a:xfrm>
              <a:off x="6648276"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108" name="pl4108"/>
            <p:cNvSpPr/>
            <p:nvPr/>
          </p:nvSpPr>
          <p:spPr>
            <a:xfrm>
              <a:off x="6827645"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109" name="pl4109"/>
            <p:cNvSpPr/>
            <p:nvPr/>
          </p:nvSpPr>
          <p:spPr>
            <a:xfrm>
              <a:off x="5975641" y="442315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110" name="pl4110"/>
            <p:cNvSpPr/>
            <p:nvPr/>
          </p:nvSpPr>
          <p:spPr>
            <a:xfrm>
              <a:off x="5975641" y="426552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111" name="pl4111"/>
            <p:cNvSpPr/>
            <p:nvPr/>
          </p:nvSpPr>
          <p:spPr>
            <a:xfrm>
              <a:off x="6020484"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112" name="pl4112"/>
            <p:cNvSpPr/>
            <p:nvPr/>
          </p:nvSpPr>
          <p:spPr>
            <a:xfrm>
              <a:off x="6199853"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113" name="pl4113"/>
            <p:cNvSpPr/>
            <p:nvPr/>
          </p:nvSpPr>
          <p:spPr>
            <a:xfrm>
              <a:off x="6379222"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114" name="pl4114"/>
            <p:cNvSpPr/>
            <p:nvPr/>
          </p:nvSpPr>
          <p:spPr>
            <a:xfrm>
              <a:off x="6558591"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115" name="pl4115"/>
            <p:cNvSpPr/>
            <p:nvPr/>
          </p:nvSpPr>
          <p:spPr>
            <a:xfrm>
              <a:off x="6737960"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116" name="pl4116"/>
            <p:cNvSpPr/>
            <p:nvPr/>
          </p:nvSpPr>
          <p:spPr>
            <a:xfrm>
              <a:off x="6917329"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117" name="pl4117"/>
            <p:cNvSpPr/>
            <p:nvPr/>
          </p:nvSpPr>
          <p:spPr>
            <a:xfrm>
              <a:off x="6020484" y="4397934"/>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4118" name="pl4118"/>
            <p:cNvSpPr/>
            <p:nvPr/>
          </p:nvSpPr>
          <p:spPr>
            <a:xfrm>
              <a:off x="6020484" y="4353797"/>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40651" cap="flat">
              <a:solidFill>
                <a:srgbClr val="BEBEBE">
                  <a:alpha val="69803"/>
                </a:srgbClr>
              </a:solidFill>
              <a:prstDash val="solid"/>
              <a:round/>
            </a:ln>
          </p:spPr>
          <p:txBody>
            <a:bodyPr/>
            <a:lstStyle/>
            <a:p/>
          </p:txBody>
        </p:sp>
        <p:sp>
          <p:nvSpPr>
            <p:cNvPr id="4119" name="pl4119"/>
            <p:cNvSpPr/>
            <p:nvPr/>
          </p:nvSpPr>
          <p:spPr>
            <a:xfrm>
              <a:off x="6020484" y="4416850"/>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4120" name="pl4120"/>
            <p:cNvSpPr/>
            <p:nvPr/>
          </p:nvSpPr>
          <p:spPr>
            <a:xfrm>
              <a:off x="6020484" y="4366408"/>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4121" name="pl4121"/>
            <p:cNvSpPr/>
            <p:nvPr/>
          </p:nvSpPr>
          <p:spPr>
            <a:xfrm>
              <a:off x="6020484" y="4379019"/>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4122" name="pl4122"/>
            <p:cNvSpPr/>
            <p:nvPr/>
          </p:nvSpPr>
          <p:spPr>
            <a:xfrm>
              <a:off x="6020484" y="4423155"/>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4123" name="pl4123"/>
            <p:cNvSpPr/>
            <p:nvPr/>
          </p:nvSpPr>
          <p:spPr>
            <a:xfrm>
              <a:off x="6020484" y="4309661"/>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4124" name="pl4124"/>
            <p:cNvSpPr/>
            <p:nvPr/>
          </p:nvSpPr>
          <p:spPr>
            <a:xfrm>
              <a:off x="6020484" y="4423155"/>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4125" name="pl4125"/>
            <p:cNvSpPr/>
            <p:nvPr/>
          </p:nvSpPr>
          <p:spPr>
            <a:xfrm>
              <a:off x="6020484" y="4353797"/>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4126" name="pl4126"/>
            <p:cNvSpPr/>
            <p:nvPr/>
          </p:nvSpPr>
          <p:spPr>
            <a:xfrm>
              <a:off x="6020484" y="4404240"/>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4127" name="pl4127"/>
            <p:cNvSpPr/>
            <p:nvPr/>
          </p:nvSpPr>
          <p:spPr>
            <a:xfrm>
              <a:off x="6020484" y="4410545"/>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4128" name="pl4128"/>
            <p:cNvSpPr/>
            <p:nvPr/>
          </p:nvSpPr>
          <p:spPr>
            <a:xfrm>
              <a:off x="6020484" y="4385324"/>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4129" name="pl4129"/>
            <p:cNvSpPr/>
            <p:nvPr/>
          </p:nvSpPr>
          <p:spPr>
            <a:xfrm>
              <a:off x="6020484" y="4397934"/>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130" name="pl4130"/>
            <p:cNvSpPr/>
            <p:nvPr/>
          </p:nvSpPr>
          <p:spPr>
            <a:xfrm>
              <a:off x="6020484" y="4379019"/>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131" name="pl4131"/>
            <p:cNvSpPr/>
            <p:nvPr/>
          </p:nvSpPr>
          <p:spPr>
            <a:xfrm>
              <a:off x="6020484" y="4366408"/>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132" name="pl4132"/>
            <p:cNvSpPr/>
            <p:nvPr/>
          </p:nvSpPr>
          <p:spPr>
            <a:xfrm>
              <a:off x="6020484" y="4322271"/>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4133" name="pl4133"/>
            <p:cNvSpPr/>
            <p:nvPr/>
          </p:nvSpPr>
          <p:spPr>
            <a:xfrm>
              <a:off x="6020484" y="4366408"/>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4134" name="pl4134"/>
            <p:cNvSpPr/>
            <p:nvPr/>
          </p:nvSpPr>
          <p:spPr>
            <a:xfrm>
              <a:off x="6020484" y="4404240"/>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35" name="pl4135"/>
            <p:cNvSpPr/>
            <p:nvPr/>
          </p:nvSpPr>
          <p:spPr>
            <a:xfrm>
              <a:off x="6020484" y="4385324"/>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4136" name="pl4136"/>
            <p:cNvSpPr/>
            <p:nvPr/>
          </p:nvSpPr>
          <p:spPr>
            <a:xfrm>
              <a:off x="6020484" y="4391629"/>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137" name="pl4137"/>
            <p:cNvSpPr/>
            <p:nvPr/>
          </p:nvSpPr>
          <p:spPr>
            <a:xfrm>
              <a:off x="6020484" y="4366408"/>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4138" name="pl4138"/>
            <p:cNvSpPr/>
            <p:nvPr/>
          </p:nvSpPr>
          <p:spPr>
            <a:xfrm>
              <a:off x="6020484" y="441685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39" name="pl4139"/>
            <p:cNvSpPr/>
            <p:nvPr/>
          </p:nvSpPr>
          <p:spPr>
            <a:xfrm>
              <a:off x="6020484" y="441054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40" name="pl4140"/>
            <p:cNvSpPr/>
            <p:nvPr/>
          </p:nvSpPr>
          <p:spPr>
            <a:xfrm>
              <a:off x="6020484" y="4404240"/>
              <a:ext cx="896845" cy="12610"/>
            </a:xfrm>
            <a:custGeom>
              <a:avLst/>
              <a:pathLst>
                <a:path w="896845" h="12610">
                  <a:moveTo>
                    <a:pt x="0" y="12610"/>
                  </a:moveTo>
                  <a:lnTo>
                    <a:pt x="179369" y="12610"/>
                  </a:lnTo>
                  <a:lnTo>
                    <a:pt x="358738" y="1261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41" name="pl4141"/>
            <p:cNvSpPr/>
            <p:nvPr/>
          </p:nvSpPr>
          <p:spPr>
            <a:xfrm>
              <a:off x="6020484" y="442315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42" name="pl4142"/>
            <p:cNvSpPr/>
            <p:nvPr/>
          </p:nvSpPr>
          <p:spPr>
            <a:xfrm>
              <a:off x="6020484" y="4391629"/>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143" name="pl4143"/>
            <p:cNvSpPr/>
            <p:nvPr/>
          </p:nvSpPr>
          <p:spPr>
            <a:xfrm>
              <a:off x="6020484" y="4372713"/>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144" name="pl4144"/>
            <p:cNvSpPr/>
            <p:nvPr/>
          </p:nvSpPr>
          <p:spPr>
            <a:xfrm>
              <a:off x="6020484" y="4416850"/>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145" name="pl4145"/>
            <p:cNvSpPr/>
            <p:nvPr/>
          </p:nvSpPr>
          <p:spPr>
            <a:xfrm>
              <a:off x="6020484" y="4397934"/>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4146" name="pl4146"/>
            <p:cNvSpPr/>
            <p:nvPr/>
          </p:nvSpPr>
          <p:spPr>
            <a:xfrm>
              <a:off x="6020484" y="4391629"/>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4147" name="pl4147"/>
            <p:cNvSpPr/>
            <p:nvPr/>
          </p:nvSpPr>
          <p:spPr>
            <a:xfrm>
              <a:off x="6020484" y="4391629"/>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4148" name="pl4148"/>
            <p:cNvSpPr/>
            <p:nvPr/>
          </p:nvSpPr>
          <p:spPr>
            <a:xfrm>
              <a:off x="6020484" y="4404240"/>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4149" name="pl4149"/>
            <p:cNvSpPr/>
            <p:nvPr/>
          </p:nvSpPr>
          <p:spPr>
            <a:xfrm>
              <a:off x="6020484" y="4385324"/>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150" name="pl4150"/>
            <p:cNvSpPr/>
            <p:nvPr/>
          </p:nvSpPr>
          <p:spPr>
            <a:xfrm>
              <a:off x="6020484" y="442315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51" name="pl4151"/>
            <p:cNvSpPr/>
            <p:nvPr/>
          </p:nvSpPr>
          <p:spPr>
            <a:xfrm>
              <a:off x="6020484" y="4366408"/>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4152" name="pl4152"/>
            <p:cNvSpPr/>
            <p:nvPr/>
          </p:nvSpPr>
          <p:spPr>
            <a:xfrm>
              <a:off x="6020484" y="435379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53" name="pl4153"/>
            <p:cNvSpPr/>
            <p:nvPr/>
          </p:nvSpPr>
          <p:spPr>
            <a:xfrm>
              <a:off x="6020484" y="4397934"/>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4154" name="pl4154"/>
            <p:cNvSpPr/>
            <p:nvPr/>
          </p:nvSpPr>
          <p:spPr>
            <a:xfrm>
              <a:off x="6020484" y="4372713"/>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4155" name="pl4155"/>
            <p:cNvSpPr/>
            <p:nvPr/>
          </p:nvSpPr>
          <p:spPr>
            <a:xfrm>
              <a:off x="6020484" y="4397934"/>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4156" name="pl4156"/>
            <p:cNvSpPr/>
            <p:nvPr/>
          </p:nvSpPr>
          <p:spPr>
            <a:xfrm>
              <a:off x="6020484" y="4404240"/>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4157" name="pl4157"/>
            <p:cNvSpPr/>
            <p:nvPr/>
          </p:nvSpPr>
          <p:spPr>
            <a:xfrm>
              <a:off x="6020484" y="4410545"/>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4158" name="pl4158"/>
            <p:cNvSpPr/>
            <p:nvPr/>
          </p:nvSpPr>
          <p:spPr>
            <a:xfrm>
              <a:off x="6020484" y="4366408"/>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4159" name="pl4159"/>
            <p:cNvSpPr/>
            <p:nvPr/>
          </p:nvSpPr>
          <p:spPr>
            <a:xfrm>
              <a:off x="6020484" y="4334882"/>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4160" name="pl4160"/>
            <p:cNvSpPr/>
            <p:nvPr/>
          </p:nvSpPr>
          <p:spPr>
            <a:xfrm>
              <a:off x="6020484" y="4372713"/>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61" name="pl4161"/>
            <p:cNvSpPr/>
            <p:nvPr/>
          </p:nvSpPr>
          <p:spPr>
            <a:xfrm>
              <a:off x="6020484" y="4416850"/>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62" name="pl4162"/>
            <p:cNvSpPr/>
            <p:nvPr/>
          </p:nvSpPr>
          <p:spPr>
            <a:xfrm>
              <a:off x="6020484" y="4385324"/>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4163" name="pl4163"/>
            <p:cNvSpPr/>
            <p:nvPr/>
          </p:nvSpPr>
          <p:spPr>
            <a:xfrm>
              <a:off x="6020484" y="4416850"/>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164" name="pl4164"/>
            <p:cNvSpPr/>
            <p:nvPr/>
          </p:nvSpPr>
          <p:spPr>
            <a:xfrm>
              <a:off x="6020484" y="4353797"/>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4165" name="pl4165"/>
            <p:cNvSpPr/>
            <p:nvPr/>
          </p:nvSpPr>
          <p:spPr>
            <a:xfrm>
              <a:off x="6020484" y="4423155"/>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66" name="pl4166"/>
            <p:cNvSpPr/>
            <p:nvPr/>
          </p:nvSpPr>
          <p:spPr>
            <a:xfrm>
              <a:off x="6020484" y="4397934"/>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4167" name="pl4167"/>
            <p:cNvSpPr/>
            <p:nvPr/>
          </p:nvSpPr>
          <p:spPr>
            <a:xfrm>
              <a:off x="6020484" y="4391629"/>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4168" name="pl4168"/>
            <p:cNvSpPr/>
            <p:nvPr/>
          </p:nvSpPr>
          <p:spPr>
            <a:xfrm>
              <a:off x="6020484" y="4416850"/>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4169" name="pl4169"/>
            <p:cNvSpPr/>
            <p:nvPr/>
          </p:nvSpPr>
          <p:spPr>
            <a:xfrm>
              <a:off x="6020484" y="4391629"/>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4170" name="pl4170"/>
            <p:cNvSpPr/>
            <p:nvPr/>
          </p:nvSpPr>
          <p:spPr>
            <a:xfrm>
              <a:off x="6020484" y="4404240"/>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4171" name="pl4171"/>
            <p:cNvSpPr/>
            <p:nvPr/>
          </p:nvSpPr>
          <p:spPr>
            <a:xfrm>
              <a:off x="6020484" y="4404240"/>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4172" name="pl4172"/>
            <p:cNvSpPr/>
            <p:nvPr/>
          </p:nvSpPr>
          <p:spPr>
            <a:xfrm>
              <a:off x="6020484" y="4397934"/>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4173" name="pl4173"/>
            <p:cNvSpPr/>
            <p:nvPr/>
          </p:nvSpPr>
          <p:spPr>
            <a:xfrm>
              <a:off x="6020484" y="4410545"/>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4174" name="pl4174"/>
            <p:cNvSpPr/>
            <p:nvPr/>
          </p:nvSpPr>
          <p:spPr>
            <a:xfrm>
              <a:off x="6020484" y="4397934"/>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4175" name="pl4175"/>
            <p:cNvSpPr/>
            <p:nvPr/>
          </p:nvSpPr>
          <p:spPr>
            <a:xfrm>
              <a:off x="6020484" y="4404240"/>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4176" name="pl4176"/>
            <p:cNvSpPr/>
            <p:nvPr/>
          </p:nvSpPr>
          <p:spPr>
            <a:xfrm>
              <a:off x="6020484" y="4366408"/>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4177" name="pl4177"/>
            <p:cNvSpPr/>
            <p:nvPr/>
          </p:nvSpPr>
          <p:spPr>
            <a:xfrm>
              <a:off x="6020484" y="4423155"/>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4178" name="pl4178"/>
            <p:cNvSpPr/>
            <p:nvPr/>
          </p:nvSpPr>
          <p:spPr>
            <a:xfrm>
              <a:off x="6020484" y="4379019"/>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179" name="pl4179"/>
            <p:cNvSpPr/>
            <p:nvPr/>
          </p:nvSpPr>
          <p:spPr>
            <a:xfrm>
              <a:off x="6020484" y="4379019"/>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4180" name="pl4180"/>
            <p:cNvSpPr/>
            <p:nvPr/>
          </p:nvSpPr>
          <p:spPr>
            <a:xfrm>
              <a:off x="6020484" y="4391629"/>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4181" name="pl4181"/>
            <p:cNvSpPr/>
            <p:nvPr/>
          </p:nvSpPr>
          <p:spPr>
            <a:xfrm>
              <a:off x="6020484" y="4397934"/>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4182" name="pl4182"/>
            <p:cNvSpPr/>
            <p:nvPr/>
          </p:nvSpPr>
          <p:spPr>
            <a:xfrm>
              <a:off x="6020484" y="4353797"/>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40651" cap="flat">
              <a:solidFill>
                <a:srgbClr val="000000">
                  <a:alpha val="100000"/>
                </a:srgbClr>
              </a:solidFill>
              <a:prstDash val="solid"/>
              <a:round/>
            </a:ln>
          </p:spPr>
          <p:txBody>
            <a:bodyPr/>
            <a:lstStyle/>
            <a:p/>
          </p:txBody>
        </p:sp>
        <p:sp>
          <p:nvSpPr>
            <p:cNvPr id="4183" name="pl4183"/>
            <p:cNvSpPr/>
            <p:nvPr/>
          </p:nvSpPr>
          <p:spPr>
            <a:xfrm>
              <a:off x="6020484" y="4353797"/>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185FF">
                  <a:alpha val="100000"/>
                </a:srgbClr>
              </a:solidFill>
              <a:prstDash val="solid"/>
              <a:round/>
            </a:ln>
          </p:spPr>
          <p:txBody>
            <a:bodyPr/>
            <a:lstStyle/>
            <a:p/>
          </p:txBody>
        </p:sp>
        <p:sp>
          <p:nvSpPr>
            <p:cNvPr id="4184" name="pl4184"/>
            <p:cNvSpPr/>
            <p:nvPr/>
          </p:nvSpPr>
          <p:spPr>
            <a:xfrm>
              <a:off x="5975641" y="4423155"/>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185" name="tx4185"/>
            <p:cNvSpPr/>
            <p:nvPr/>
          </p:nvSpPr>
          <p:spPr>
            <a:xfrm>
              <a:off x="5990339" y="4234977"/>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4186" name="tx4186"/>
            <p:cNvSpPr/>
            <p:nvPr/>
          </p:nvSpPr>
          <p:spPr>
            <a:xfrm>
              <a:off x="6169708" y="422072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4187" name="tx4187"/>
            <p:cNvSpPr/>
            <p:nvPr/>
          </p:nvSpPr>
          <p:spPr>
            <a:xfrm>
              <a:off x="6349077" y="420811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4188" name="tx4188"/>
            <p:cNvSpPr/>
            <p:nvPr/>
          </p:nvSpPr>
          <p:spPr>
            <a:xfrm>
              <a:off x="6498301" y="4190523"/>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4189" name="tx4189"/>
            <p:cNvSpPr/>
            <p:nvPr/>
          </p:nvSpPr>
          <p:spPr>
            <a:xfrm>
              <a:off x="6707815" y="4217067"/>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4190" name="tx4190"/>
            <p:cNvSpPr/>
            <p:nvPr/>
          </p:nvSpPr>
          <p:spPr>
            <a:xfrm>
              <a:off x="6887185" y="4228408"/>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4191" name="rc4191"/>
            <p:cNvSpPr/>
            <p:nvPr/>
          </p:nvSpPr>
          <p:spPr>
            <a:xfrm>
              <a:off x="5975641" y="4787368"/>
              <a:ext cx="986530" cy="367596"/>
            </a:xfrm>
            <a:prstGeom prst="rect">
              <a:avLst/>
            </a:prstGeom>
            <a:solidFill>
              <a:srgbClr val="EBEBEB">
                <a:alpha val="100000"/>
              </a:srgbClr>
            </a:solidFill>
          </p:spPr>
          <p:txBody>
            <a:bodyPr/>
            <a:lstStyle/>
            <a:p/>
          </p:txBody>
        </p:sp>
        <p:sp>
          <p:nvSpPr>
            <p:cNvPr id="4192" name="pl4192"/>
            <p:cNvSpPr/>
            <p:nvPr/>
          </p:nvSpPr>
          <p:spPr>
            <a:xfrm>
              <a:off x="5975641" y="515401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193" name="pl4193"/>
            <p:cNvSpPr/>
            <p:nvPr/>
          </p:nvSpPr>
          <p:spPr>
            <a:xfrm>
              <a:off x="5975641" y="499638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194" name="pl4194"/>
            <p:cNvSpPr/>
            <p:nvPr/>
          </p:nvSpPr>
          <p:spPr>
            <a:xfrm>
              <a:off x="5975641" y="483875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195" name="pl4195"/>
            <p:cNvSpPr/>
            <p:nvPr/>
          </p:nvSpPr>
          <p:spPr>
            <a:xfrm>
              <a:off x="6110168"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196" name="pl4196"/>
            <p:cNvSpPr/>
            <p:nvPr/>
          </p:nvSpPr>
          <p:spPr>
            <a:xfrm>
              <a:off x="6289537"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197" name="pl4197"/>
            <p:cNvSpPr/>
            <p:nvPr/>
          </p:nvSpPr>
          <p:spPr>
            <a:xfrm>
              <a:off x="6468906"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198" name="pl4198"/>
            <p:cNvSpPr/>
            <p:nvPr/>
          </p:nvSpPr>
          <p:spPr>
            <a:xfrm>
              <a:off x="6648276"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199" name="pl4199"/>
            <p:cNvSpPr/>
            <p:nvPr/>
          </p:nvSpPr>
          <p:spPr>
            <a:xfrm>
              <a:off x="6827645"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200" name="pl4200"/>
            <p:cNvSpPr/>
            <p:nvPr/>
          </p:nvSpPr>
          <p:spPr>
            <a:xfrm>
              <a:off x="5975641" y="507520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201" name="pl4201"/>
            <p:cNvSpPr/>
            <p:nvPr/>
          </p:nvSpPr>
          <p:spPr>
            <a:xfrm>
              <a:off x="5975641" y="491757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202" name="pl4202"/>
            <p:cNvSpPr/>
            <p:nvPr/>
          </p:nvSpPr>
          <p:spPr>
            <a:xfrm>
              <a:off x="6020484"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203" name="pl4203"/>
            <p:cNvSpPr/>
            <p:nvPr/>
          </p:nvSpPr>
          <p:spPr>
            <a:xfrm>
              <a:off x="6199853"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204" name="pl4204"/>
            <p:cNvSpPr/>
            <p:nvPr/>
          </p:nvSpPr>
          <p:spPr>
            <a:xfrm>
              <a:off x="6379222"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205" name="pl4205"/>
            <p:cNvSpPr/>
            <p:nvPr/>
          </p:nvSpPr>
          <p:spPr>
            <a:xfrm>
              <a:off x="6558591"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206" name="pl4206"/>
            <p:cNvSpPr/>
            <p:nvPr/>
          </p:nvSpPr>
          <p:spPr>
            <a:xfrm>
              <a:off x="6737960"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207" name="pl4207"/>
            <p:cNvSpPr/>
            <p:nvPr/>
          </p:nvSpPr>
          <p:spPr>
            <a:xfrm>
              <a:off x="6917329"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208" name="pl4208"/>
            <p:cNvSpPr/>
            <p:nvPr/>
          </p:nvSpPr>
          <p:spPr>
            <a:xfrm>
              <a:off x="6020484" y="5049982"/>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4209" name="pl4209"/>
            <p:cNvSpPr/>
            <p:nvPr/>
          </p:nvSpPr>
          <p:spPr>
            <a:xfrm>
              <a:off x="6020484" y="5049982"/>
              <a:ext cx="896845" cy="50442"/>
            </a:xfrm>
            <a:custGeom>
              <a:avLst/>
              <a:pathLst>
                <a:path w="896845" h="50442">
                  <a:moveTo>
                    <a:pt x="0" y="0"/>
                  </a:moveTo>
                  <a:lnTo>
                    <a:pt x="179369" y="0"/>
                  </a:lnTo>
                  <a:lnTo>
                    <a:pt x="358738" y="0"/>
                  </a:lnTo>
                  <a:lnTo>
                    <a:pt x="538107" y="44136"/>
                  </a:lnTo>
                  <a:lnTo>
                    <a:pt x="717476" y="50442"/>
                  </a:lnTo>
                  <a:lnTo>
                    <a:pt x="896845" y="44136"/>
                  </a:lnTo>
                </a:path>
              </a:pathLst>
            </a:custGeom>
            <a:ln w="40651" cap="flat">
              <a:solidFill>
                <a:srgbClr val="BEBEBE">
                  <a:alpha val="69803"/>
                </a:srgbClr>
              </a:solidFill>
              <a:prstDash val="solid"/>
              <a:round/>
            </a:ln>
          </p:spPr>
          <p:txBody>
            <a:bodyPr/>
            <a:lstStyle/>
            <a:p/>
          </p:txBody>
        </p:sp>
        <p:sp>
          <p:nvSpPr>
            <p:cNvPr id="4210" name="pl4210"/>
            <p:cNvSpPr/>
            <p:nvPr/>
          </p:nvSpPr>
          <p:spPr>
            <a:xfrm>
              <a:off x="6020484" y="5068898"/>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4211" name="pl4211"/>
            <p:cNvSpPr/>
            <p:nvPr/>
          </p:nvSpPr>
          <p:spPr>
            <a:xfrm>
              <a:off x="6020484" y="5018456"/>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4212" name="pl4212"/>
            <p:cNvSpPr/>
            <p:nvPr/>
          </p:nvSpPr>
          <p:spPr>
            <a:xfrm>
              <a:off x="6020484" y="5031067"/>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4213" name="pl4213"/>
            <p:cNvSpPr/>
            <p:nvPr/>
          </p:nvSpPr>
          <p:spPr>
            <a:xfrm>
              <a:off x="6020484" y="5075203"/>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4214" name="pl4214"/>
            <p:cNvSpPr/>
            <p:nvPr/>
          </p:nvSpPr>
          <p:spPr>
            <a:xfrm>
              <a:off x="6020484" y="4961709"/>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4215" name="pl4215"/>
            <p:cNvSpPr/>
            <p:nvPr/>
          </p:nvSpPr>
          <p:spPr>
            <a:xfrm>
              <a:off x="6020484" y="5075203"/>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4216" name="pl4216"/>
            <p:cNvSpPr/>
            <p:nvPr/>
          </p:nvSpPr>
          <p:spPr>
            <a:xfrm>
              <a:off x="6020484" y="5005846"/>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4217" name="pl4217"/>
            <p:cNvSpPr/>
            <p:nvPr/>
          </p:nvSpPr>
          <p:spPr>
            <a:xfrm>
              <a:off x="6020484" y="5056288"/>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4218" name="pl4218"/>
            <p:cNvSpPr/>
            <p:nvPr/>
          </p:nvSpPr>
          <p:spPr>
            <a:xfrm>
              <a:off x="6020484" y="5062593"/>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4219" name="pl4219"/>
            <p:cNvSpPr/>
            <p:nvPr/>
          </p:nvSpPr>
          <p:spPr>
            <a:xfrm>
              <a:off x="6020484" y="5037372"/>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4220" name="pl4220"/>
            <p:cNvSpPr/>
            <p:nvPr/>
          </p:nvSpPr>
          <p:spPr>
            <a:xfrm>
              <a:off x="6020484" y="5049982"/>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221" name="pl4221"/>
            <p:cNvSpPr/>
            <p:nvPr/>
          </p:nvSpPr>
          <p:spPr>
            <a:xfrm>
              <a:off x="6020484" y="5031067"/>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222" name="pl4222"/>
            <p:cNvSpPr/>
            <p:nvPr/>
          </p:nvSpPr>
          <p:spPr>
            <a:xfrm>
              <a:off x="6020484" y="5018456"/>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223" name="pl4223"/>
            <p:cNvSpPr/>
            <p:nvPr/>
          </p:nvSpPr>
          <p:spPr>
            <a:xfrm>
              <a:off x="6020484" y="4974319"/>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4224" name="pl4224"/>
            <p:cNvSpPr/>
            <p:nvPr/>
          </p:nvSpPr>
          <p:spPr>
            <a:xfrm>
              <a:off x="6020484" y="5018456"/>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4225" name="pl4225"/>
            <p:cNvSpPr/>
            <p:nvPr/>
          </p:nvSpPr>
          <p:spPr>
            <a:xfrm>
              <a:off x="6020484" y="5056288"/>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26" name="pl4226"/>
            <p:cNvSpPr/>
            <p:nvPr/>
          </p:nvSpPr>
          <p:spPr>
            <a:xfrm>
              <a:off x="6020484" y="5037372"/>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4227" name="pl4227"/>
            <p:cNvSpPr/>
            <p:nvPr/>
          </p:nvSpPr>
          <p:spPr>
            <a:xfrm>
              <a:off x="6020484" y="5043677"/>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228" name="pl4228"/>
            <p:cNvSpPr/>
            <p:nvPr/>
          </p:nvSpPr>
          <p:spPr>
            <a:xfrm>
              <a:off x="6020484" y="5018456"/>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4229" name="pl4229"/>
            <p:cNvSpPr/>
            <p:nvPr/>
          </p:nvSpPr>
          <p:spPr>
            <a:xfrm>
              <a:off x="6020484" y="506889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30" name="pl4230"/>
            <p:cNvSpPr/>
            <p:nvPr/>
          </p:nvSpPr>
          <p:spPr>
            <a:xfrm>
              <a:off x="6020484" y="506259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31" name="pl4231"/>
            <p:cNvSpPr/>
            <p:nvPr/>
          </p:nvSpPr>
          <p:spPr>
            <a:xfrm>
              <a:off x="6020484" y="5056288"/>
              <a:ext cx="896845" cy="12610"/>
            </a:xfrm>
            <a:custGeom>
              <a:avLst/>
              <a:pathLst>
                <a:path w="896845" h="12610">
                  <a:moveTo>
                    <a:pt x="0" y="12610"/>
                  </a:moveTo>
                  <a:lnTo>
                    <a:pt x="179369" y="12610"/>
                  </a:lnTo>
                  <a:lnTo>
                    <a:pt x="358738" y="1261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32" name="pl4232"/>
            <p:cNvSpPr/>
            <p:nvPr/>
          </p:nvSpPr>
          <p:spPr>
            <a:xfrm>
              <a:off x="6020484" y="507520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33" name="pl4233"/>
            <p:cNvSpPr/>
            <p:nvPr/>
          </p:nvSpPr>
          <p:spPr>
            <a:xfrm>
              <a:off x="6020484" y="5043677"/>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234" name="pl4234"/>
            <p:cNvSpPr/>
            <p:nvPr/>
          </p:nvSpPr>
          <p:spPr>
            <a:xfrm>
              <a:off x="6020484" y="5024761"/>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235" name="pl4235"/>
            <p:cNvSpPr/>
            <p:nvPr/>
          </p:nvSpPr>
          <p:spPr>
            <a:xfrm>
              <a:off x="6020484" y="5068898"/>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236" name="pl4236"/>
            <p:cNvSpPr/>
            <p:nvPr/>
          </p:nvSpPr>
          <p:spPr>
            <a:xfrm>
              <a:off x="6020484" y="5049982"/>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4237" name="pl4237"/>
            <p:cNvSpPr/>
            <p:nvPr/>
          </p:nvSpPr>
          <p:spPr>
            <a:xfrm>
              <a:off x="6020484" y="5043677"/>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4238" name="pl4238"/>
            <p:cNvSpPr/>
            <p:nvPr/>
          </p:nvSpPr>
          <p:spPr>
            <a:xfrm>
              <a:off x="6020484" y="5043677"/>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4239" name="pl4239"/>
            <p:cNvSpPr/>
            <p:nvPr/>
          </p:nvSpPr>
          <p:spPr>
            <a:xfrm>
              <a:off x="6020484" y="5056288"/>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4240" name="pl4240"/>
            <p:cNvSpPr/>
            <p:nvPr/>
          </p:nvSpPr>
          <p:spPr>
            <a:xfrm>
              <a:off x="6020484" y="5037372"/>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241" name="pl4241"/>
            <p:cNvSpPr/>
            <p:nvPr/>
          </p:nvSpPr>
          <p:spPr>
            <a:xfrm>
              <a:off x="6020484" y="507520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42" name="pl4242"/>
            <p:cNvSpPr/>
            <p:nvPr/>
          </p:nvSpPr>
          <p:spPr>
            <a:xfrm>
              <a:off x="6020484" y="5018456"/>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4243" name="pl4243"/>
            <p:cNvSpPr/>
            <p:nvPr/>
          </p:nvSpPr>
          <p:spPr>
            <a:xfrm>
              <a:off x="6020484" y="500584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44" name="pl4244"/>
            <p:cNvSpPr/>
            <p:nvPr/>
          </p:nvSpPr>
          <p:spPr>
            <a:xfrm>
              <a:off x="6020484" y="5049982"/>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4245" name="pl4245"/>
            <p:cNvSpPr/>
            <p:nvPr/>
          </p:nvSpPr>
          <p:spPr>
            <a:xfrm>
              <a:off x="6020484" y="5024761"/>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4246" name="pl4246"/>
            <p:cNvSpPr/>
            <p:nvPr/>
          </p:nvSpPr>
          <p:spPr>
            <a:xfrm>
              <a:off x="6020484" y="5049982"/>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4247" name="pl4247"/>
            <p:cNvSpPr/>
            <p:nvPr/>
          </p:nvSpPr>
          <p:spPr>
            <a:xfrm>
              <a:off x="6020484" y="5056288"/>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4248" name="pl4248"/>
            <p:cNvSpPr/>
            <p:nvPr/>
          </p:nvSpPr>
          <p:spPr>
            <a:xfrm>
              <a:off x="6020484" y="5062593"/>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4249" name="pl4249"/>
            <p:cNvSpPr/>
            <p:nvPr/>
          </p:nvSpPr>
          <p:spPr>
            <a:xfrm>
              <a:off x="6020484" y="5018456"/>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4250" name="pl4250"/>
            <p:cNvSpPr/>
            <p:nvPr/>
          </p:nvSpPr>
          <p:spPr>
            <a:xfrm>
              <a:off x="6020484" y="4986930"/>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4251" name="pl4251"/>
            <p:cNvSpPr/>
            <p:nvPr/>
          </p:nvSpPr>
          <p:spPr>
            <a:xfrm>
              <a:off x="6020484" y="5024761"/>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52" name="pl4252"/>
            <p:cNvSpPr/>
            <p:nvPr/>
          </p:nvSpPr>
          <p:spPr>
            <a:xfrm>
              <a:off x="6020484" y="5068898"/>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53" name="pl4253"/>
            <p:cNvSpPr/>
            <p:nvPr/>
          </p:nvSpPr>
          <p:spPr>
            <a:xfrm>
              <a:off x="6020484" y="5037372"/>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4254" name="pl4254"/>
            <p:cNvSpPr/>
            <p:nvPr/>
          </p:nvSpPr>
          <p:spPr>
            <a:xfrm>
              <a:off x="6020484" y="5068898"/>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255" name="pl4255"/>
            <p:cNvSpPr/>
            <p:nvPr/>
          </p:nvSpPr>
          <p:spPr>
            <a:xfrm>
              <a:off x="6020484" y="5005846"/>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4256" name="pl4256"/>
            <p:cNvSpPr/>
            <p:nvPr/>
          </p:nvSpPr>
          <p:spPr>
            <a:xfrm>
              <a:off x="6020484" y="5075203"/>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57" name="pl4257"/>
            <p:cNvSpPr/>
            <p:nvPr/>
          </p:nvSpPr>
          <p:spPr>
            <a:xfrm>
              <a:off x="6020484" y="5049982"/>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4258" name="pl4258"/>
            <p:cNvSpPr/>
            <p:nvPr/>
          </p:nvSpPr>
          <p:spPr>
            <a:xfrm>
              <a:off x="6020484" y="5043677"/>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4259" name="pl4259"/>
            <p:cNvSpPr/>
            <p:nvPr/>
          </p:nvSpPr>
          <p:spPr>
            <a:xfrm>
              <a:off x="6020484" y="5068898"/>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4260" name="pl4260"/>
            <p:cNvSpPr/>
            <p:nvPr/>
          </p:nvSpPr>
          <p:spPr>
            <a:xfrm>
              <a:off x="6020484" y="5043677"/>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4261" name="pl4261"/>
            <p:cNvSpPr/>
            <p:nvPr/>
          </p:nvSpPr>
          <p:spPr>
            <a:xfrm>
              <a:off x="6020484" y="5056288"/>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4262" name="pl4262"/>
            <p:cNvSpPr/>
            <p:nvPr/>
          </p:nvSpPr>
          <p:spPr>
            <a:xfrm>
              <a:off x="6020484" y="5056288"/>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4263" name="pl4263"/>
            <p:cNvSpPr/>
            <p:nvPr/>
          </p:nvSpPr>
          <p:spPr>
            <a:xfrm>
              <a:off x="6020484" y="5049982"/>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4264" name="pl4264"/>
            <p:cNvSpPr/>
            <p:nvPr/>
          </p:nvSpPr>
          <p:spPr>
            <a:xfrm>
              <a:off x="6020484" y="5062593"/>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4265" name="pl4265"/>
            <p:cNvSpPr/>
            <p:nvPr/>
          </p:nvSpPr>
          <p:spPr>
            <a:xfrm>
              <a:off x="6020484" y="5049982"/>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4266" name="pl4266"/>
            <p:cNvSpPr/>
            <p:nvPr/>
          </p:nvSpPr>
          <p:spPr>
            <a:xfrm>
              <a:off x="6020484" y="5056288"/>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4267" name="pl4267"/>
            <p:cNvSpPr/>
            <p:nvPr/>
          </p:nvSpPr>
          <p:spPr>
            <a:xfrm>
              <a:off x="6020484" y="5018456"/>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4268" name="pl4268"/>
            <p:cNvSpPr/>
            <p:nvPr/>
          </p:nvSpPr>
          <p:spPr>
            <a:xfrm>
              <a:off x="6020484" y="5075203"/>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4269" name="pl4269"/>
            <p:cNvSpPr/>
            <p:nvPr/>
          </p:nvSpPr>
          <p:spPr>
            <a:xfrm>
              <a:off x="6020484" y="5031067"/>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270" name="pl4270"/>
            <p:cNvSpPr/>
            <p:nvPr/>
          </p:nvSpPr>
          <p:spPr>
            <a:xfrm>
              <a:off x="6020484" y="5031067"/>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4271" name="pl4271"/>
            <p:cNvSpPr/>
            <p:nvPr/>
          </p:nvSpPr>
          <p:spPr>
            <a:xfrm>
              <a:off x="6020484" y="5043677"/>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4272" name="pl4272"/>
            <p:cNvSpPr/>
            <p:nvPr/>
          </p:nvSpPr>
          <p:spPr>
            <a:xfrm>
              <a:off x="6020484" y="5049982"/>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4273" name="pl4273"/>
            <p:cNvSpPr/>
            <p:nvPr/>
          </p:nvSpPr>
          <p:spPr>
            <a:xfrm>
              <a:off x="6020484" y="5049982"/>
              <a:ext cx="896845" cy="50442"/>
            </a:xfrm>
            <a:custGeom>
              <a:avLst/>
              <a:pathLst>
                <a:path w="896845" h="50442">
                  <a:moveTo>
                    <a:pt x="0" y="0"/>
                  </a:moveTo>
                  <a:lnTo>
                    <a:pt x="179369" y="0"/>
                  </a:lnTo>
                  <a:lnTo>
                    <a:pt x="358738" y="0"/>
                  </a:lnTo>
                  <a:lnTo>
                    <a:pt x="538107" y="44136"/>
                  </a:lnTo>
                  <a:lnTo>
                    <a:pt x="717476" y="50442"/>
                  </a:lnTo>
                  <a:lnTo>
                    <a:pt x="896845" y="44136"/>
                  </a:lnTo>
                </a:path>
              </a:pathLst>
            </a:custGeom>
            <a:ln w="40651" cap="flat">
              <a:solidFill>
                <a:srgbClr val="000000">
                  <a:alpha val="100000"/>
                </a:srgbClr>
              </a:solidFill>
              <a:prstDash val="solid"/>
              <a:round/>
            </a:ln>
          </p:spPr>
          <p:txBody>
            <a:bodyPr/>
            <a:lstStyle/>
            <a:p/>
          </p:txBody>
        </p:sp>
        <p:sp>
          <p:nvSpPr>
            <p:cNvPr id="4274" name="pl4274"/>
            <p:cNvSpPr/>
            <p:nvPr/>
          </p:nvSpPr>
          <p:spPr>
            <a:xfrm>
              <a:off x="6020484" y="5049982"/>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FB61D8">
                  <a:alpha val="100000"/>
                </a:srgbClr>
              </a:solidFill>
              <a:prstDash val="solid"/>
              <a:round/>
            </a:ln>
          </p:spPr>
          <p:txBody>
            <a:bodyPr/>
            <a:lstStyle/>
            <a:p/>
          </p:txBody>
        </p:sp>
        <p:sp>
          <p:nvSpPr>
            <p:cNvPr id="4275" name="pl4275"/>
            <p:cNvSpPr/>
            <p:nvPr/>
          </p:nvSpPr>
          <p:spPr>
            <a:xfrm>
              <a:off x="5975641" y="5075203"/>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276" name="tx4276"/>
            <p:cNvSpPr/>
            <p:nvPr/>
          </p:nvSpPr>
          <p:spPr>
            <a:xfrm>
              <a:off x="5990339" y="4887026"/>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4277" name="tx4277"/>
            <p:cNvSpPr/>
            <p:nvPr/>
          </p:nvSpPr>
          <p:spPr>
            <a:xfrm>
              <a:off x="6169708" y="4887026"/>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4278" name="tx4278"/>
            <p:cNvSpPr/>
            <p:nvPr/>
          </p:nvSpPr>
          <p:spPr>
            <a:xfrm>
              <a:off x="6349077" y="4887026"/>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4279" name="tx4279"/>
            <p:cNvSpPr/>
            <p:nvPr/>
          </p:nvSpPr>
          <p:spPr>
            <a:xfrm>
              <a:off x="6510396" y="4929469"/>
              <a:ext cx="963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280" name="tx4280"/>
            <p:cNvSpPr/>
            <p:nvPr/>
          </p:nvSpPr>
          <p:spPr>
            <a:xfrm>
              <a:off x="6689765" y="4937468"/>
              <a:ext cx="963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4281" name="tx4281"/>
            <p:cNvSpPr/>
            <p:nvPr/>
          </p:nvSpPr>
          <p:spPr>
            <a:xfrm>
              <a:off x="6869135" y="4929469"/>
              <a:ext cx="963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282" name="rc4282"/>
            <p:cNvSpPr/>
            <p:nvPr/>
          </p:nvSpPr>
          <p:spPr>
            <a:xfrm>
              <a:off x="5975641" y="5439416"/>
              <a:ext cx="986530" cy="367596"/>
            </a:xfrm>
            <a:prstGeom prst="rect">
              <a:avLst/>
            </a:prstGeom>
            <a:solidFill>
              <a:srgbClr val="EBEBEB">
                <a:alpha val="100000"/>
              </a:srgbClr>
            </a:solidFill>
          </p:spPr>
          <p:txBody>
            <a:bodyPr/>
            <a:lstStyle/>
            <a:p/>
          </p:txBody>
        </p:sp>
        <p:sp>
          <p:nvSpPr>
            <p:cNvPr id="4283" name="pl4283"/>
            <p:cNvSpPr/>
            <p:nvPr/>
          </p:nvSpPr>
          <p:spPr>
            <a:xfrm>
              <a:off x="5975641" y="580606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284" name="pl4284"/>
            <p:cNvSpPr/>
            <p:nvPr/>
          </p:nvSpPr>
          <p:spPr>
            <a:xfrm>
              <a:off x="5975641" y="564843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285" name="pl4285"/>
            <p:cNvSpPr/>
            <p:nvPr/>
          </p:nvSpPr>
          <p:spPr>
            <a:xfrm>
              <a:off x="5975641" y="549080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286" name="pl4286"/>
            <p:cNvSpPr/>
            <p:nvPr/>
          </p:nvSpPr>
          <p:spPr>
            <a:xfrm>
              <a:off x="6110168"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287" name="pl4287"/>
            <p:cNvSpPr/>
            <p:nvPr/>
          </p:nvSpPr>
          <p:spPr>
            <a:xfrm>
              <a:off x="6289537"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288" name="pl4288"/>
            <p:cNvSpPr/>
            <p:nvPr/>
          </p:nvSpPr>
          <p:spPr>
            <a:xfrm>
              <a:off x="6468906"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289" name="pl4289"/>
            <p:cNvSpPr/>
            <p:nvPr/>
          </p:nvSpPr>
          <p:spPr>
            <a:xfrm>
              <a:off x="6648276"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290" name="pl4290"/>
            <p:cNvSpPr/>
            <p:nvPr/>
          </p:nvSpPr>
          <p:spPr>
            <a:xfrm>
              <a:off x="6827645"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291" name="pl4291"/>
            <p:cNvSpPr/>
            <p:nvPr/>
          </p:nvSpPr>
          <p:spPr>
            <a:xfrm>
              <a:off x="5975641" y="572725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292" name="pl4292"/>
            <p:cNvSpPr/>
            <p:nvPr/>
          </p:nvSpPr>
          <p:spPr>
            <a:xfrm>
              <a:off x="5975641" y="556962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293" name="pl4293"/>
            <p:cNvSpPr/>
            <p:nvPr/>
          </p:nvSpPr>
          <p:spPr>
            <a:xfrm>
              <a:off x="6020484"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294" name="pl4294"/>
            <p:cNvSpPr/>
            <p:nvPr/>
          </p:nvSpPr>
          <p:spPr>
            <a:xfrm>
              <a:off x="6199853"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295" name="pl4295"/>
            <p:cNvSpPr/>
            <p:nvPr/>
          </p:nvSpPr>
          <p:spPr>
            <a:xfrm>
              <a:off x="6379222"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296" name="pl4296"/>
            <p:cNvSpPr/>
            <p:nvPr/>
          </p:nvSpPr>
          <p:spPr>
            <a:xfrm>
              <a:off x="6558591"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297" name="pl4297"/>
            <p:cNvSpPr/>
            <p:nvPr/>
          </p:nvSpPr>
          <p:spPr>
            <a:xfrm>
              <a:off x="6737960"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298" name="pl4298"/>
            <p:cNvSpPr/>
            <p:nvPr/>
          </p:nvSpPr>
          <p:spPr>
            <a:xfrm>
              <a:off x="6917329"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299" name="pl4299"/>
            <p:cNvSpPr/>
            <p:nvPr/>
          </p:nvSpPr>
          <p:spPr>
            <a:xfrm>
              <a:off x="6020484" y="5702030"/>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4300" name="pl4300"/>
            <p:cNvSpPr/>
            <p:nvPr/>
          </p:nvSpPr>
          <p:spPr>
            <a:xfrm>
              <a:off x="6020484" y="5695725"/>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40651" cap="flat">
              <a:solidFill>
                <a:srgbClr val="BEBEBE">
                  <a:alpha val="69803"/>
                </a:srgbClr>
              </a:solidFill>
              <a:prstDash val="solid"/>
              <a:round/>
            </a:ln>
          </p:spPr>
          <p:txBody>
            <a:bodyPr/>
            <a:lstStyle/>
            <a:p/>
          </p:txBody>
        </p:sp>
        <p:sp>
          <p:nvSpPr>
            <p:cNvPr id="4301" name="pl4301"/>
            <p:cNvSpPr/>
            <p:nvPr/>
          </p:nvSpPr>
          <p:spPr>
            <a:xfrm>
              <a:off x="6020484" y="5720946"/>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4302" name="pl4302"/>
            <p:cNvSpPr/>
            <p:nvPr/>
          </p:nvSpPr>
          <p:spPr>
            <a:xfrm>
              <a:off x="6020484" y="5670504"/>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4303" name="pl4303"/>
            <p:cNvSpPr/>
            <p:nvPr/>
          </p:nvSpPr>
          <p:spPr>
            <a:xfrm>
              <a:off x="6020484" y="5683115"/>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4304" name="pl4304"/>
            <p:cNvSpPr/>
            <p:nvPr/>
          </p:nvSpPr>
          <p:spPr>
            <a:xfrm>
              <a:off x="6020484" y="5727252"/>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4305" name="pl4305"/>
            <p:cNvSpPr/>
            <p:nvPr/>
          </p:nvSpPr>
          <p:spPr>
            <a:xfrm>
              <a:off x="6020484" y="5613757"/>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4306" name="pl4306"/>
            <p:cNvSpPr/>
            <p:nvPr/>
          </p:nvSpPr>
          <p:spPr>
            <a:xfrm>
              <a:off x="6020484" y="5727252"/>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4307" name="pl4307"/>
            <p:cNvSpPr/>
            <p:nvPr/>
          </p:nvSpPr>
          <p:spPr>
            <a:xfrm>
              <a:off x="6020484" y="5657894"/>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4308" name="pl4308"/>
            <p:cNvSpPr/>
            <p:nvPr/>
          </p:nvSpPr>
          <p:spPr>
            <a:xfrm>
              <a:off x="6020484" y="5708336"/>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4309" name="pl4309"/>
            <p:cNvSpPr/>
            <p:nvPr/>
          </p:nvSpPr>
          <p:spPr>
            <a:xfrm>
              <a:off x="6020484" y="5714641"/>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4310" name="pl4310"/>
            <p:cNvSpPr/>
            <p:nvPr/>
          </p:nvSpPr>
          <p:spPr>
            <a:xfrm>
              <a:off x="6020484" y="5689420"/>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4311" name="pl4311"/>
            <p:cNvSpPr/>
            <p:nvPr/>
          </p:nvSpPr>
          <p:spPr>
            <a:xfrm>
              <a:off x="6020484" y="5702030"/>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312" name="pl4312"/>
            <p:cNvSpPr/>
            <p:nvPr/>
          </p:nvSpPr>
          <p:spPr>
            <a:xfrm>
              <a:off x="6020484" y="5683115"/>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313" name="pl4313"/>
            <p:cNvSpPr/>
            <p:nvPr/>
          </p:nvSpPr>
          <p:spPr>
            <a:xfrm>
              <a:off x="6020484" y="5670504"/>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314" name="pl4314"/>
            <p:cNvSpPr/>
            <p:nvPr/>
          </p:nvSpPr>
          <p:spPr>
            <a:xfrm>
              <a:off x="6020484" y="5626367"/>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4315" name="pl4315"/>
            <p:cNvSpPr/>
            <p:nvPr/>
          </p:nvSpPr>
          <p:spPr>
            <a:xfrm>
              <a:off x="6020484" y="5670504"/>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4316" name="pl4316"/>
            <p:cNvSpPr/>
            <p:nvPr/>
          </p:nvSpPr>
          <p:spPr>
            <a:xfrm>
              <a:off x="6020484" y="5708336"/>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17" name="pl4317"/>
            <p:cNvSpPr/>
            <p:nvPr/>
          </p:nvSpPr>
          <p:spPr>
            <a:xfrm>
              <a:off x="6020484" y="5689420"/>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4318" name="pl4318"/>
            <p:cNvSpPr/>
            <p:nvPr/>
          </p:nvSpPr>
          <p:spPr>
            <a:xfrm>
              <a:off x="6020484" y="5695725"/>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319" name="pl4319"/>
            <p:cNvSpPr/>
            <p:nvPr/>
          </p:nvSpPr>
          <p:spPr>
            <a:xfrm>
              <a:off x="6020484" y="5670504"/>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4320" name="pl4320"/>
            <p:cNvSpPr/>
            <p:nvPr/>
          </p:nvSpPr>
          <p:spPr>
            <a:xfrm>
              <a:off x="6020484" y="572094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21" name="pl4321"/>
            <p:cNvSpPr/>
            <p:nvPr/>
          </p:nvSpPr>
          <p:spPr>
            <a:xfrm>
              <a:off x="6020484" y="571464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22" name="pl4322"/>
            <p:cNvSpPr/>
            <p:nvPr/>
          </p:nvSpPr>
          <p:spPr>
            <a:xfrm>
              <a:off x="6020484" y="5708336"/>
              <a:ext cx="896845" cy="12610"/>
            </a:xfrm>
            <a:custGeom>
              <a:avLst/>
              <a:pathLst>
                <a:path w="896845" h="12610">
                  <a:moveTo>
                    <a:pt x="0" y="12610"/>
                  </a:moveTo>
                  <a:lnTo>
                    <a:pt x="179369" y="12610"/>
                  </a:lnTo>
                  <a:lnTo>
                    <a:pt x="358738" y="1261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23" name="pl4323"/>
            <p:cNvSpPr/>
            <p:nvPr/>
          </p:nvSpPr>
          <p:spPr>
            <a:xfrm>
              <a:off x="6020484" y="572725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24" name="pl4324"/>
            <p:cNvSpPr/>
            <p:nvPr/>
          </p:nvSpPr>
          <p:spPr>
            <a:xfrm>
              <a:off x="6020484" y="5695725"/>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325" name="pl4325"/>
            <p:cNvSpPr/>
            <p:nvPr/>
          </p:nvSpPr>
          <p:spPr>
            <a:xfrm>
              <a:off x="6020484" y="5676809"/>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326" name="pl4326"/>
            <p:cNvSpPr/>
            <p:nvPr/>
          </p:nvSpPr>
          <p:spPr>
            <a:xfrm>
              <a:off x="6020484" y="5720946"/>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327" name="pl4327"/>
            <p:cNvSpPr/>
            <p:nvPr/>
          </p:nvSpPr>
          <p:spPr>
            <a:xfrm>
              <a:off x="6020484" y="5702030"/>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4328" name="pl4328"/>
            <p:cNvSpPr/>
            <p:nvPr/>
          </p:nvSpPr>
          <p:spPr>
            <a:xfrm>
              <a:off x="6020484" y="5695725"/>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4329" name="pl4329"/>
            <p:cNvSpPr/>
            <p:nvPr/>
          </p:nvSpPr>
          <p:spPr>
            <a:xfrm>
              <a:off x="6020484" y="5695725"/>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4330" name="pl4330"/>
            <p:cNvSpPr/>
            <p:nvPr/>
          </p:nvSpPr>
          <p:spPr>
            <a:xfrm>
              <a:off x="6020484" y="5708336"/>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4331" name="pl4331"/>
            <p:cNvSpPr/>
            <p:nvPr/>
          </p:nvSpPr>
          <p:spPr>
            <a:xfrm>
              <a:off x="6020484" y="5689420"/>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332" name="pl4332"/>
            <p:cNvSpPr/>
            <p:nvPr/>
          </p:nvSpPr>
          <p:spPr>
            <a:xfrm>
              <a:off x="6020484" y="572725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33" name="pl4333"/>
            <p:cNvSpPr/>
            <p:nvPr/>
          </p:nvSpPr>
          <p:spPr>
            <a:xfrm>
              <a:off x="6020484" y="5670504"/>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4334" name="pl4334"/>
            <p:cNvSpPr/>
            <p:nvPr/>
          </p:nvSpPr>
          <p:spPr>
            <a:xfrm>
              <a:off x="6020484" y="565789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35" name="pl4335"/>
            <p:cNvSpPr/>
            <p:nvPr/>
          </p:nvSpPr>
          <p:spPr>
            <a:xfrm>
              <a:off x="6020484" y="5702030"/>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4336" name="pl4336"/>
            <p:cNvSpPr/>
            <p:nvPr/>
          </p:nvSpPr>
          <p:spPr>
            <a:xfrm>
              <a:off x="6020484" y="5676809"/>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4337" name="pl4337"/>
            <p:cNvSpPr/>
            <p:nvPr/>
          </p:nvSpPr>
          <p:spPr>
            <a:xfrm>
              <a:off x="6020484" y="5702030"/>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4338" name="pl4338"/>
            <p:cNvSpPr/>
            <p:nvPr/>
          </p:nvSpPr>
          <p:spPr>
            <a:xfrm>
              <a:off x="6020484" y="5708336"/>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4339" name="pl4339"/>
            <p:cNvSpPr/>
            <p:nvPr/>
          </p:nvSpPr>
          <p:spPr>
            <a:xfrm>
              <a:off x="6020484" y="5714641"/>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4340" name="pl4340"/>
            <p:cNvSpPr/>
            <p:nvPr/>
          </p:nvSpPr>
          <p:spPr>
            <a:xfrm>
              <a:off x="6020484" y="5670504"/>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4341" name="pl4341"/>
            <p:cNvSpPr/>
            <p:nvPr/>
          </p:nvSpPr>
          <p:spPr>
            <a:xfrm>
              <a:off x="6020484" y="5638978"/>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4342" name="pl4342"/>
            <p:cNvSpPr/>
            <p:nvPr/>
          </p:nvSpPr>
          <p:spPr>
            <a:xfrm>
              <a:off x="6020484" y="5676809"/>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43" name="pl4343"/>
            <p:cNvSpPr/>
            <p:nvPr/>
          </p:nvSpPr>
          <p:spPr>
            <a:xfrm>
              <a:off x="6020484" y="5720946"/>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44" name="pl4344"/>
            <p:cNvSpPr/>
            <p:nvPr/>
          </p:nvSpPr>
          <p:spPr>
            <a:xfrm>
              <a:off x="6020484" y="5689420"/>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4345" name="pl4345"/>
            <p:cNvSpPr/>
            <p:nvPr/>
          </p:nvSpPr>
          <p:spPr>
            <a:xfrm>
              <a:off x="6020484" y="5720946"/>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346" name="pl4346"/>
            <p:cNvSpPr/>
            <p:nvPr/>
          </p:nvSpPr>
          <p:spPr>
            <a:xfrm>
              <a:off x="6020484" y="5657894"/>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4347" name="pl4347"/>
            <p:cNvSpPr/>
            <p:nvPr/>
          </p:nvSpPr>
          <p:spPr>
            <a:xfrm>
              <a:off x="6020484" y="5727252"/>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48" name="pl4348"/>
            <p:cNvSpPr/>
            <p:nvPr/>
          </p:nvSpPr>
          <p:spPr>
            <a:xfrm>
              <a:off x="6020484" y="5702030"/>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4349" name="pl4349"/>
            <p:cNvSpPr/>
            <p:nvPr/>
          </p:nvSpPr>
          <p:spPr>
            <a:xfrm>
              <a:off x="6020484" y="5695725"/>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4350" name="pl4350"/>
            <p:cNvSpPr/>
            <p:nvPr/>
          </p:nvSpPr>
          <p:spPr>
            <a:xfrm>
              <a:off x="6020484" y="5720946"/>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4351" name="pl4351"/>
            <p:cNvSpPr/>
            <p:nvPr/>
          </p:nvSpPr>
          <p:spPr>
            <a:xfrm>
              <a:off x="6020484" y="5695725"/>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4352" name="pl4352"/>
            <p:cNvSpPr/>
            <p:nvPr/>
          </p:nvSpPr>
          <p:spPr>
            <a:xfrm>
              <a:off x="6020484" y="5708336"/>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4353" name="pl4353"/>
            <p:cNvSpPr/>
            <p:nvPr/>
          </p:nvSpPr>
          <p:spPr>
            <a:xfrm>
              <a:off x="6020484" y="5708336"/>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4354" name="pl4354"/>
            <p:cNvSpPr/>
            <p:nvPr/>
          </p:nvSpPr>
          <p:spPr>
            <a:xfrm>
              <a:off x="6020484" y="5702030"/>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4355" name="pl4355"/>
            <p:cNvSpPr/>
            <p:nvPr/>
          </p:nvSpPr>
          <p:spPr>
            <a:xfrm>
              <a:off x="6020484" y="5714641"/>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4356" name="pl4356"/>
            <p:cNvSpPr/>
            <p:nvPr/>
          </p:nvSpPr>
          <p:spPr>
            <a:xfrm>
              <a:off x="6020484" y="5702030"/>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4357" name="pl4357"/>
            <p:cNvSpPr/>
            <p:nvPr/>
          </p:nvSpPr>
          <p:spPr>
            <a:xfrm>
              <a:off x="6020484" y="5708336"/>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4358" name="pl4358"/>
            <p:cNvSpPr/>
            <p:nvPr/>
          </p:nvSpPr>
          <p:spPr>
            <a:xfrm>
              <a:off x="6020484" y="5670504"/>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4359" name="pl4359"/>
            <p:cNvSpPr/>
            <p:nvPr/>
          </p:nvSpPr>
          <p:spPr>
            <a:xfrm>
              <a:off x="6020484" y="5727252"/>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4360" name="pl4360"/>
            <p:cNvSpPr/>
            <p:nvPr/>
          </p:nvSpPr>
          <p:spPr>
            <a:xfrm>
              <a:off x="6020484" y="5683115"/>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361" name="pl4361"/>
            <p:cNvSpPr/>
            <p:nvPr/>
          </p:nvSpPr>
          <p:spPr>
            <a:xfrm>
              <a:off x="6020484" y="5683115"/>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4362" name="pl4362"/>
            <p:cNvSpPr/>
            <p:nvPr/>
          </p:nvSpPr>
          <p:spPr>
            <a:xfrm>
              <a:off x="6020484" y="5695725"/>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4363" name="pl4363"/>
            <p:cNvSpPr/>
            <p:nvPr/>
          </p:nvSpPr>
          <p:spPr>
            <a:xfrm>
              <a:off x="6020484" y="5702030"/>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4364" name="pl4364"/>
            <p:cNvSpPr/>
            <p:nvPr/>
          </p:nvSpPr>
          <p:spPr>
            <a:xfrm>
              <a:off x="6020484" y="5695725"/>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40651" cap="flat">
              <a:solidFill>
                <a:srgbClr val="000000">
                  <a:alpha val="100000"/>
                </a:srgbClr>
              </a:solidFill>
              <a:prstDash val="solid"/>
              <a:round/>
            </a:ln>
          </p:spPr>
          <p:txBody>
            <a:bodyPr/>
            <a:lstStyle/>
            <a:p/>
          </p:txBody>
        </p:sp>
        <p:sp>
          <p:nvSpPr>
            <p:cNvPr id="4365" name="pl4365"/>
            <p:cNvSpPr/>
            <p:nvPr/>
          </p:nvSpPr>
          <p:spPr>
            <a:xfrm>
              <a:off x="6020484" y="5695725"/>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FB727C">
                  <a:alpha val="100000"/>
                </a:srgbClr>
              </a:solidFill>
              <a:prstDash val="solid"/>
              <a:round/>
            </a:ln>
          </p:spPr>
          <p:txBody>
            <a:bodyPr/>
            <a:lstStyle/>
            <a:p/>
          </p:txBody>
        </p:sp>
        <p:sp>
          <p:nvSpPr>
            <p:cNvPr id="4366" name="pl4366"/>
            <p:cNvSpPr/>
            <p:nvPr/>
          </p:nvSpPr>
          <p:spPr>
            <a:xfrm>
              <a:off x="5975641" y="5727252"/>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367" name="tx4367"/>
            <p:cNvSpPr/>
            <p:nvPr/>
          </p:nvSpPr>
          <p:spPr>
            <a:xfrm>
              <a:off x="5972289" y="5570282"/>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368" name="tx4368"/>
            <p:cNvSpPr/>
            <p:nvPr/>
          </p:nvSpPr>
          <p:spPr>
            <a:xfrm>
              <a:off x="6169708" y="5543685"/>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369" name="tx4369"/>
            <p:cNvSpPr/>
            <p:nvPr/>
          </p:nvSpPr>
          <p:spPr>
            <a:xfrm>
              <a:off x="6349077" y="5543685"/>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370" name="tx4370"/>
            <p:cNvSpPr/>
            <p:nvPr/>
          </p:nvSpPr>
          <p:spPr>
            <a:xfrm>
              <a:off x="6528446" y="5532504"/>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4371" name="tx4371"/>
            <p:cNvSpPr/>
            <p:nvPr/>
          </p:nvSpPr>
          <p:spPr>
            <a:xfrm>
              <a:off x="6707815" y="5543685"/>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372" name="tx4372"/>
            <p:cNvSpPr/>
            <p:nvPr/>
          </p:nvSpPr>
          <p:spPr>
            <a:xfrm>
              <a:off x="6887185" y="555136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373" name="rc4373"/>
            <p:cNvSpPr/>
            <p:nvPr/>
          </p:nvSpPr>
          <p:spPr>
            <a:xfrm>
              <a:off x="7031761" y="875080"/>
              <a:ext cx="986530" cy="367596"/>
            </a:xfrm>
            <a:prstGeom prst="rect">
              <a:avLst/>
            </a:prstGeom>
            <a:solidFill>
              <a:srgbClr val="EBEBEB">
                <a:alpha val="100000"/>
              </a:srgbClr>
            </a:solidFill>
          </p:spPr>
          <p:txBody>
            <a:bodyPr/>
            <a:lstStyle/>
            <a:p/>
          </p:txBody>
        </p:sp>
        <p:sp>
          <p:nvSpPr>
            <p:cNvPr id="4374" name="pl4374"/>
            <p:cNvSpPr/>
            <p:nvPr/>
          </p:nvSpPr>
          <p:spPr>
            <a:xfrm>
              <a:off x="7031761" y="124173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375" name="pl4375"/>
            <p:cNvSpPr/>
            <p:nvPr/>
          </p:nvSpPr>
          <p:spPr>
            <a:xfrm>
              <a:off x="7031761" y="108409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376" name="pl4376"/>
            <p:cNvSpPr/>
            <p:nvPr/>
          </p:nvSpPr>
          <p:spPr>
            <a:xfrm>
              <a:off x="7031761" y="92646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377" name="pl4377"/>
            <p:cNvSpPr/>
            <p:nvPr/>
          </p:nvSpPr>
          <p:spPr>
            <a:xfrm>
              <a:off x="7166288"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378" name="pl4378"/>
            <p:cNvSpPr/>
            <p:nvPr/>
          </p:nvSpPr>
          <p:spPr>
            <a:xfrm>
              <a:off x="7345657"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379" name="pl4379"/>
            <p:cNvSpPr/>
            <p:nvPr/>
          </p:nvSpPr>
          <p:spPr>
            <a:xfrm>
              <a:off x="7525026"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380" name="pl4380"/>
            <p:cNvSpPr/>
            <p:nvPr/>
          </p:nvSpPr>
          <p:spPr>
            <a:xfrm>
              <a:off x="7704395"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381" name="pl4381"/>
            <p:cNvSpPr/>
            <p:nvPr/>
          </p:nvSpPr>
          <p:spPr>
            <a:xfrm>
              <a:off x="7883764"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382" name="pl4382"/>
            <p:cNvSpPr/>
            <p:nvPr/>
          </p:nvSpPr>
          <p:spPr>
            <a:xfrm>
              <a:off x="7031761" y="116291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383" name="pl4383"/>
            <p:cNvSpPr/>
            <p:nvPr/>
          </p:nvSpPr>
          <p:spPr>
            <a:xfrm>
              <a:off x="7031761" y="100528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384" name="pl4384"/>
            <p:cNvSpPr/>
            <p:nvPr/>
          </p:nvSpPr>
          <p:spPr>
            <a:xfrm>
              <a:off x="7076603"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385" name="pl4385"/>
            <p:cNvSpPr/>
            <p:nvPr/>
          </p:nvSpPr>
          <p:spPr>
            <a:xfrm>
              <a:off x="7255972"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386" name="pl4386"/>
            <p:cNvSpPr/>
            <p:nvPr/>
          </p:nvSpPr>
          <p:spPr>
            <a:xfrm>
              <a:off x="7435341"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387" name="pl4387"/>
            <p:cNvSpPr/>
            <p:nvPr/>
          </p:nvSpPr>
          <p:spPr>
            <a:xfrm>
              <a:off x="7614710"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388" name="pl4388"/>
            <p:cNvSpPr/>
            <p:nvPr/>
          </p:nvSpPr>
          <p:spPr>
            <a:xfrm>
              <a:off x="7794080"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389" name="pl4389"/>
            <p:cNvSpPr/>
            <p:nvPr/>
          </p:nvSpPr>
          <p:spPr>
            <a:xfrm>
              <a:off x="7973449"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390" name="pl4390"/>
            <p:cNvSpPr/>
            <p:nvPr/>
          </p:nvSpPr>
          <p:spPr>
            <a:xfrm>
              <a:off x="7076603" y="1137694"/>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4391" name="pl4391"/>
            <p:cNvSpPr/>
            <p:nvPr/>
          </p:nvSpPr>
          <p:spPr>
            <a:xfrm>
              <a:off x="7076603" y="1093557"/>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40651" cap="flat">
              <a:solidFill>
                <a:srgbClr val="BEBEBE">
                  <a:alpha val="69803"/>
                </a:srgbClr>
              </a:solidFill>
              <a:prstDash val="solid"/>
              <a:round/>
            </a:ln>
          </p:spPr>
          <p:txBody>
            <a:bodyPr/>
            <a:lstStyle/>
            <a:p/>
          </p:txBody>
        </p:sp>
        <p:sp>
          <p:nvSpPr>
            <p:cNvPr id="4392" name="pl4392"/>
            <p:cNvSpPr/>
            <p:nvPr/>
          </p:nvSpPr>
          <p:spPr>
            <a:xfrm>
              <a:off x="7076603" y="1156610"/>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4393" name="pl4393"/>
            <p:cNvSpPr/>
            <p:nvPr/>
          </p:nvSpPr>
          <p:spPr>
            <a:xfrm>
              <a:off x="7076603" y="1106168"/>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4394" name="pl4394"/>
            <p:cNvSpPr/>
            <p:nvPr/>
          </p:nvSpPr>
          <p:spPr>
            <a:xfrm>
              <a:off x="7076603" y="1118778"/>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4395" name="pl4395"/>
            <p:cNvSpPr/>
            <p:nvPr/>
          </p:nvSpPr>
          <p:spPr>
            <a:xfrm>
              <a:off x="7076603" y="1162915"/>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4396" name="pl4396"/>
            <p:cNvSpPr/>
            <p:nvPr/>
          </p:nvSpPr>
          <p:spPr>
            <a:xfrm>
              <a:off x="7076603" y="1049420"/>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4397" name="pl4397"/>
            <p:cNvSpPr/>
            <p:nvPr/>
          </p:nvSpPr>
          <p:spPr>
            <a:xfrm>
              <a:off x="7076603" y="1162915"/>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4398" name="pl4398"/>
            <p:cNvSpPr/>
            <p:nvPr/>
          </p:nvSpPr>
          <p:spPr>
            <a:xfrm>
              <a:off x="7076603" y="1093557"/>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4399" name="pl4399"/>
            <p:cNvSpPr/>
            <p:nvPr/>
          </p:nvSpPr>
          <p:spPr>
            <a:xfrm>
              <a:off x="7076603" y="1143999"/>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4400" name="pl4400"/>
            <p:cNvSpPr/>
            <p:nvPr/>
          </p:nvSpPr>
          <p:spPr>
            <a:xfrm>
              <a:off x="7076603" y="1150304"/>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4401" name="pl4401"/>
            <p:cNvSpPr/>
            <p:nvPr/>
          </p:nvSpPr>
          <p:spPr>
            <a:xfrm>
              <a:off x="7076603" y="1125083"/>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4402" name="pl4402"/>
            <p:cNvSpPr/>
            <p:nvPr/>
          </p:nvSpPr>
          <p:spPr>
            <a:xfrm>
              <a:off x="7076603" y="1137694"/>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403" name="pl4403"/>
            <p:cNvSpPr/>
            <p:nvPr/>
          </p:nvSpPr>
          <p:spPr>
            <a:xfrm>
              <a:off x="7076603" y="1118778"/>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404" name="pl4404"/>
            <p:cNvSpPr/>
            <p:nvPr/>
          </p:nvSpPr>
          <p:spPr>
            <a:xfrm>
              <a:off x="7076603" y="1106168"/>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405" name="pl4405"/>
            <p:cNvSpPr/>
            <p:nvPr/>
          </p:nvSpPr>
          <p:spPr>
            <a:xfrm>
              <a:off x="7076603" y="1062031"/>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4406" name="pl4406"/>
            <p:cNvSpPr/>
            <p:nvPr/>
          </p:nvSpPr>
          <p:spPr>
            <a:xfrm>
              <a:off x="7076603" y="1106168"/>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4407" name="pl4407"/>
            <p:cNvSpPr/>
            <p:nvPr/>
          </p:nvSpPr>
          <p:spPr>
            <a:xfrm>
              <a:off x="7076603" y="1143999"/>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08" name="pl4408"/>
            <p:cNvSpPr/>
            <p:nvPr/>
          </p:nvSpPr>
          <p:spPr>
            <a:xfrm>
              <a:off x="7076603" y="1125083"/>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4409" name="pl4409"/>
            <p:cNvSpPr/>
            <p:nvPr/>
          </p:nvSpPr>
          <p:spPr>
            <a:xfrm>
              <a:off x="7076603" y="1131389"/>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410" name="pl4410"/>
            <p:cNvSpPr/>
            <p:nvPr/>
          </p:nvSpPr>
          <p:spPr>
            <a:xfrm>
              <a:off x="7076603" y="1106168"/>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4411" name="pl4411"/>
            <p:cNvSpPr/>
            <p:nvPr/>
          </p:nvSpPr>
          <p:spPr>
            <a:xfrm>
              <a:off x="7076603" y="115661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12" name="pl4412"/>
            <p:cNvSpPr/>
            <p:nvPr/>
          </p:nvSpPr>
          <p:spPr>
            <a:xfrm>
              <a:off x="7076603" y="115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13" name="pl4413"/>
            <p:cNvSpPr/>
            <p:nvPr/>
          </p:nvSpPr>
          <p:spPr>
            <a:xfrm>
              <a:off x="7076603" y="1143999"/>
              <a:ext cx="896845" cy="12610"/>
            </a:xfrm>
            <a:custGeom>
              <a:avLst/>
              <a:pathLst>
                <a:path w="896845" h="12610">
                  <a:moveTo>
                    <a:pt x="0" y="12610"/>
                  </a:moveTo>
                  <a:lnTo>
                    <a:pt x="179369" y="12610"/>
                  </a:lnTo>
                  <a:lnTo>
                    <a:pt x="358738" y="1261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14" name="pl4414"/>
            <p:cNvSpPr/>
            <p:nvPr/>
          </p:nvSpPr>
          <p:spPr>
            <a:xfrm>
              <a:off x="7076603" y="116291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15" name="pl4415"/>
            <p:cNvSpPr/>
            <p:nvPr/>
          </p:nvSpPr>
          <p:spPr>
            <a:xfrm>
              <a:off x="7076603" y="1131389"/>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416" name="pl4416"/>
            <p:cNvSpPr/>
            <p:nvPr/>
          </p:nvSpPr>
          <p:spPr>
            <a:xfrm>
              <a:off x="7076603" y="1112473"/>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417" name="pl4417"/>
            <p:cNvSpPr/>
            <p:nvPr/>
          </p:nvSpPr>
          <p:spPr>
            <a:xfrm>
              <a:off x="7076603" y="1156610"/>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418" name="pl4418"/>
            <p:cNvSpPr/>
            <p:nvPr/>
          </p:nvSpPr>
          <p:spPr>
            <a:xfrm>
              <a:off x="7076603" y="1137694"/>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4419" name="pl4419"/>
            <p:cNvSpPr/>
            <p:nvPr/>
          </p:nvSpPr>
          <p:spPr>
            <a:xfrm>
              <a:off x="7076603" y="1131389"/>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4420" name="pl4420"/>
            <p:cNvSpPr/>
            <p:nvPr/>
          </p:nvSpPr>
          <p:spPr>
            <a:xfrm>
              <a:off x="7076603" y="1131389"/>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4421" name="pl4421"/>
            <p:cNvSpPr/>
            <p:nvPr/>
          </p:nvSpPr>
          <p:spPr>
            <a:xfrm>
              <a:off x="7076603" y="1143999"/>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4422" name="pl4422"/>
            <p:cNvSpPr/>
            <p:nvPr/>
          </p:nvSpPr>
          <p:spPr>
            <a:xfrm>
              <a:off x="7076603" y="1125083"/>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423" name="pl4423"/>
            <p:cNvSpPr/>
            <p:nvPr/>
          </p:nvSpPr>
          <p:spPr>
            <a:xfrm>
              <a:off x="7076603" y="116291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24" name="pl4424"/>
            <p:cNvSpPr/>
            <p:nvPr/>
          </p:nvSpPr>
          <p:spPr>
            <a:xfrm>
              <a:off x="7076603" y="1106168"/>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4425" name="pl4425"/>
            <p:cNvSpPr/>
            <p:nvPr/>
          </p:nvSpPr>
          <p:spPr>
            <a:xfrm>
              <a:off x="7076603" y="109355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26" name="pl4426"/>
            <p:cNvSpPr/>
            <p:nvPr/>
          </p:nvSpPr>
          <p:spPr>
            <a:xfrm>
              <a:off x="7076603" y="1137694"/>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4427" name="pl4427"/>
            <p:cNvSpPr/>
            <p:nvPr/>
          </p:nvSpPr>
          <p:spPr>
            <a:xfrm>
              <a:off x="7076603" y="1112473"/>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4428" name="pl4428"/>
            <p:cNvSpPr/>
            <p:nvPr/>
          </p:nvSpPr>
          <p:spPr>
            <a:xfrm>
              <a:off x="7076603" y="1137694"/>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4429" name="pl4429"/>
            <p:cNvSpPr/>
            <p:nvPr/>
          </p:nvSpPr>
          <p:spPr>
            <a:xfrm>
              <a:off x="7076603" y="1143999"/>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4430" name="pl4430"/>
            <p:cNvSpPr/>
            <p:nvPr/>
          </p:nvSpPr>
          <p:spPr>
            <a:xfrm>
              <a:off x="7076603" y="1150304"/>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4431" name="pl4431"/>
            <p:cNvSpPr/>
            <p:nvPr/>
          </p:nvSpPr>
          <p:spPr>
            <a:xfrm>
              <a:off x="7076603" y="1106168"/>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4432" name="pl4432"/>
            <p:cNvSpPr/>
            <p:nvPr/>
          </p:nvSpPr>
          <p:spPr>
            <a:xfrm>
              <a:off x="7076603" y="1074641"/>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4433" name="pl4433"/>
            <p:cNvSpPr/>
            <p:nvPr/>
          </p:nvSpPr>
          <p:spPr>
            <a:xfrm>
              <a:off x="7076603" y="1112473"/>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34" name="pl4434"/>
            <p:cNvSpPr/>
            <p:nvPr/>
          </p:nvSpPr>
          <p:spPr>
            <a:xfrm>
              <a:off x="7076603" y="1156610"/>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35" name="pl4435"/>
            <p:cNvSpPr/>
            <p:nvPr/>
          </p:nvSpPr>
          <p:spPr>
            <a:xfrm>
              <a:off x="7076603" y="1125083"/>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4436" name="pl4436"/>
            <p:cNvSpPr/>
            <p:nvPr/>
          </p:nvSpPr>
          <p:spPr>
            <a:xfrm>
              <a:off x="7076603" y="1156610"/>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437" name="pl4437"/>
            <p:cNvSpPr/>
            <p:nvPr/>
          </p:nvSpPr>
          <p:spPr>
            <a:xfrm>
              <a:off x="7076603" y="1093557"/>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4438" name="pl4438"/>
            <p:cNvSpPr/>
            <p:nvPr/>
          </p:nvSpPr>
          <p:spPr>
            <a:xfrm>
              <a:off x="7076603" y="1162915"/>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39" name="pl4439"/>
            <p:cNvSpPr/>
            <p:nvPr/>
          </p:nvSpPr>
          <p:spPr>
            <a:xfrm>
              <a:off x="7076603" y="1137694"/>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4440" name="pl4440"/>
            <p:cNvSpPr/>
            <p:nvPr/>
          </p:nvSpPr>
          <p:spPr>
            <a:xfrm>
              <a:off x="7076603" y="1131389"/>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4441" name="pl4441"/>
            <p:cNvSpPr/>
            <p:nvPr/>
          </p:nvSpPr>
          <p:spPr>
            <a:xfrm>
              <a:off x="7076603" y="1156610"/>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4442" name="pl4442"/>
            <p:cNvSpPr/>
            <p:nvPr/>
          </p:nvSpPr>
          <p:spPr>
            <a:xfrm>
              <a:off x="7076603" y="1131389"/>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4443" name="pl4443"/>
            <p:cNvSpPr/>
            <p:nvPr/>
          </p:nvSpPr>
          <p:spPr>
            <a:xfrm>
              <a:off x="7076603" y="1143999"/>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4444" name="pl4444"/>
            <p:cNvSpPr/>
            <p:nvPr/>
          </p:nvSpPr>
          <p:spPr>
            <a:xfrm>
              <a:off x="7076603" y="1143999"/>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4445" name="pl4445"/>
            <p:cNvSpPr/>
            <p:nvPr/>
          </p:nvSpPr>
          <p:spPr>
            <a:xfrm>
              <a:off x="7076603" y="1137694"/>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4446" name="pl4446"/>
            <p:cNvSpPr/>
            <p:nvPr/>
          </p:nvSpPr>
          <p:spPr>
            <a:xfrm>
              <a:off x="7076603" y="1150304"/>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4447" name="pl4447"/>
            <p:cNvSpPr/>
            <p:nvPr/>
          </p:nvSpPr>
          <p:spPr>
            <a:xfrm>
              <a:off x="7076603" y="1137694"/>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4448" name="pl4448"/>
            <p:cNvSpPr/>
            <p:nvPr/>
          </p:nvSpPr>
          <p:spPr>
            <a:xfrm>
              <a:off x="7076603" y="1143999"/>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4449" name="pl4449"/>
            <p:cNvSpPr/>
            <p:nvPr/>
          </p:nvSpPr>
          <p:spPr>
            <a:xfrm>
              <a:off x="7076603" y="1106168"/>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4450" name="pl4450"/>
            <p:cNvSpPr/>
            <p:nvPr/>
          </p:nvSpPr>
          <p:spPr>
            <a:xfrm>
              <a:off x="7076603" y="1162915"/>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4451" name="pl4451"/>
            <p:cNvSpPr/>
            <p:nvPr/>
          </p:nvSpPr>
          <p:spPr>
            <a:xfrm>
              <a:off x="7076603" y="1118778"/>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452" name="pl4452"/>
            <p:cNvSpPr/>
            <p:nvPr/>
          </p:nvSpPr>
          <p:spPr>
            <a:xfrm>
              <a:off x="7076603" y="1118778"/>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4453" name="pl4453"/>
            <p:cNvSpPr/>
            <p:nvPr/>
          </p:nvSpPr>
          <p:spPr>
            <a:xfrm>
              <a:off x="7076603" y="1131389"/>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4454" name="pl4454"/>
            <p:cNvSpPr/>
            <p:nvPr/>
          </p:nvSpPr>
          <p:spPr>
            <a:xfrm>
              <a:off x="7076603" y="1137694"/>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4455" name="pl4455"/>
            <p:cNvSpPr/>
            <p:nvPr/>
          </p:nvSpPr>
          <p:spPr>
            <a:xfrm>
              <a:off x="7076603" y="1093557"/>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40651" cap="flat">
              <a:solidFill>
                <a:srgbClr val="000000">
                  <a:alpha val="100000"/>
                </a:srgbClr>
              </a:solidFill>
              <a:prstDash val="solid"/>
              <a:round/>
            </a:ln>
          </p:spPr>
          <p:txBody>
            <a:bodyPr/>
            <a:lstStyle/>
            <a:p/>
          </p:txBody>
        </p:sp>
        <p:sp>
          <p:nvSpPr>
            <p:cNvPr id="4456" name="pl4456"/>
            <p:cNvSpPr/>
            <p:nvPr/>
          </p:nvSpPr>
          <p:spPr>
            <a:xfrm>
              <a:off x="7076603" y="1093557"/>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D98F00">
                  <a:alpha val="100000"/>
                </a:srgbClr>
              </a:solidFill>
              <a:prstDash val="solid"/>
              <a:round/>
            </a:ln>
          </p:spPr>
          <p:txBody>
            <a:bodyPr/>
            <a:lstStyle/>
            <a:p/>
          </p:txBody>
        </p:sp>
        <p:sp>
          <p:nvSpPr>
            <p:cNvPr id="4457" name="pl4457"/>
            <p:cNvSpPr/>
            <p:nvPr/>
          </p:nvSpPr>
          <p:spPr>
            <a:xfrm>
              <a:off x="7031761" y="1162915"/>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458" name="tx4458"/>
            <p:cNvSpPr/>
            <p:nvPr/>
          </p:nvSpPr>
          <p:spPr>
            <a:xfrm>
              <a:off x="7016313" y="930283"/>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4459" name="tx4459"/>
            <p:cNvSpPr/>
            <p:nvPr/>
          </p:nvSpPr>
          <p:spPr>
            <a:xfrm>
              <a:off x="7225827" y="99831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460" name="tx4460"/>
            <p:cNvSpPr/>
            <p:nvPr/>
          </p:nvSpPr>
          <p:spPr>
            <a:xfrm>
              <a:off x="7387147" y="1017180"/>
              <a:ext cx="963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461" name="tx4461"/>
            <p:cNvSpPr/>
            <p:nvPr/>
          </p:nvSpPr>
          <p:spPr>
            <a:xfrm>
              <a:off x="7584566" y="956827"/>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4462" name="tx4462"/>
            <p:cNvSpPr/>
            <p:nvPr/>
          </p:nvSpPr>
          <p:spPr>
            <a:xfrm>
              <a:off x="7763935" y="98703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463" name="tx4463"/>
            <p:cNvSpPr/>
            <p:nvPr/>
          </p:nvSpPr>
          <p:spPr>
            <a:xfrm>
              <a:off x="7943304" y="98703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464" name="rc4464"/>
            <p:cNvSpPr/>
            <p:nvPr/>
          </p:nvSpPr>
          <p:spPr>
            <a:xfrm>
              <a:off x="7031761" y="1527128"/>
              <a:ext cx="986530" cy="367596"/>
            </a:xfrm>
            <a:prstGeom prst="rect">
              <a:avLst/>
            </a:prstGeom>
            <a:solidFill>
              <a:srgbClr val="EBEBEB">
                <a:alpha val="100000"/>
              </a:srgbClr>
            </a:solidFill>
          </p:spPr>
          <p:txBody>
            <a:bodyPr/>
            <a:lstStyle/>
            <a:p/>
          </p:txBody>
        </p:sp>
        <p:sp>
          <p:nvSpPr>
            <p:cNvPr id="4465" name="pl4465"/>
            <p:cNvSpPr/>
            <p:nvPr/>
          </p:nvSpPr>
          <p:spPr>
            <a:xfrm>
              <a:off x="7031761" y="189377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466" name="pl4466"/>
            <p:cNvSpPr/>
            <p:nvPr/>
          </p:nvSpPr>
          <p:spPr>
            <a:xfrm>
              <a:off x="7031761" y="173614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467" name="pl4467"/>
            <p:cNvSpPr/>
            <p:nvPr/>
          </p:nvSpPr>
          <p:spPr>
            <a:xfrm>
              <a:off x="7031761" y="157851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468" name="pl4468"/>
            <p:cNvSpPr/>
            <p:nvPr/>
          </p:nvSpPr>
          <p:spPr>
            <a:xfrm>
              <a:off x="7166288"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469" name="pl4469"/>
            <p:cNvSpPr/>
            <p:nvPr/>
          </p:nvSpPr>
          <p:spPr>
            <a:xfrm>
              <a:off x="7345657"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470" name="pl4470"/>
            <p:cNvSpPr/>
            <p:nvPr/>
          </p:nvSpPr>
          <p:spPr>
            <a:xfrm>
              <a:off x="7525026"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471" name="pl4471"/>
            <p:cNvSpPr/>
            <p:nvPr/>
          </p:nvSpPr>
          <p:spPr>
            <a:xfrm>
              <a:off x="7704395"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472" name="pl4472"/>
            <p:cNvSpPr/>
            <p:nvPr/>
          </p:nvSpPr>
          <p:spPr>
            <a:xfrm>
              <a:off x="7883764"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473" name="pl4473"/>
            <p:cNvSpPr/>
            <p:nvPr/>
          </p:nvSpPr>
          <p:spPr>
            <a:xfrm>
              <a:off x="7031761" y="181496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474" name="pl4474"/>
            <p:cNvSpPr/>
            <p:nvPr/>
          </p:nvSpPr>
          <p:spPr>
            <a:xfrm>
              <a:off x="7031761" y="165733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475" name="pl4475"/>
            <p:cNvSpPr/>
            <p:nvPr/>
          </p:nvSpPr>
          <p:spPr>
            <a:xfrm>
              <a:off x="7076603"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476" name="pl4476"/>
            <p:cNvSpPr/>
            <p:nvPr/>
          </p:nvSpPr>
          <p:spPr>
            <a:xfrm>
              <a:off x="7255972"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477" name="pl4477"/>
            <p:cNvSpPr/>
            <p:nvPr/>
          </p:nvSpPr>
          <p:spPr>
            <a:xfrm>
              <a:off x="7435341"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478" name="pl4478"/>
            <p:cNvSpPr/>
            <p:nvPr/>
          </p:nvSpPr>
          <p:spPr>
            <a:xfrm>
              <a:off x="7614710"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479" name="pl4479"/>
            <p:cNvSpPr/>
            <p:nvPr/>
          </p:nvSpPr>
          <p:spPr>
            <a:xfrm>
              <a:off x="7794080"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480" name="pl4480"/>
            <p:cNvSpPr/>
            <p:nvPr/>
          </p:nvSpPr>
          <p:spPr>
            <a:xfrm>
              <a:off x="7973449"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481" name="pl4481"/>
            <p:cNvSpPr/>
            <p:nvPr/>
          </p:nvSpPr>
          <p:spPr>
            <a:xfrm>
              <a:off x="7076603" y="1789742"/>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4482" name="pl4482"/>
            <p:cNvSpPr/>
            <p:nvPr/>
          </p:nvSpPr>
          <p:spPr>
            <a:xfrm>
              <a:off x="7076603" y="1758216"/>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40651" cap="flat">
              <a:solidFill>
                <a:srgbClr val="BEBEBE">
                  <a:alpha val="69803"/>
                </a:srgbClr>
              </a:solidFill>
              <a:prstDash val="solid"/>
              <a:round/>
            </a:ln>
          </p:spPr>
          <p:txBody>
            <a:bodyPr/>
            <a:lstStyle/>
            <a:p/>
          </p:txBody>
        </p:sp>
        <p:sp>
          <p:nvSpPr>
            <p:cNvPr id="4483" name="pl4483"/>
            <p:cNvSpPr/>
            <p:nvPr/>
          </p:nvSpPr>
          <p:spPr>
            <a:xfrm>
              <a:off x="7076603" y="1808658"/>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4484" name="pl4484"/>
            <p:cNvSpPr/>
            <p:nvPr/>
          </p:nvSpPr>
          <p:spPr>
            <a:xfrm>
              <a:off x="7076603" y="1758216"/>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4485" name="pl4485"/>
            <p:cNvSpPr/>
            <p:nvPr/>
          </p:nvSpPr>
          <p:spPr>
            <a:xfrm>
              <a:off x="7076603" y="1770826"/>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4486" name="pl4486"/>
            <p:cNvSpPr/>
            <p:nvPr/>
          </p:nvSpPr>
          <p:spPr>
            <a:xfrm>
              <a:off x="7076603" y="1814963"/>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4487" name="pl4487"/>
            <p:cNvSpPr/>
            <p:nvPr/>
          </p:nvSpPr>
          <p:spPr>
            <a:xfrm>
              <a:off x="7076603" y="1701468"/>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4488" name="pl4488"/>
            <p:cNvSpPr/>
            <p:nvPr/>
          </p:nvSpPr>
          <p:spPr>
            <a:xfrm>
              <a:off x="7076603" y="1814963"/>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4489" name="pl4489"/>
            <p:cNvSpPr/>
            <p:nvPr/>
          </p:nvSpPr>
          <p:spPr>
            <a:xfrm>
              <a:off x="7076603" y="1745605"/>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4490" name="pl4490"/>
            <p:cNvSpPr/>
            <p:nvPr/>
          </p:nvSpPr>
          <p:spPr>
            <a:xfrm>
              <a:off x="7076603" y="1796047"/>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4491" name="pl4491"/>
            <p:cNvSpPr/>
            <p:nvPr/>
          </p:nvSpPr>
          <p:spPr>
            <a:xfrm>
              <a:off x="7076603" y="1802352"/>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4492" name="pl4492"/>
            <p:cNvSpPr/>
            <p:nvPr/>
          </p:nvSpPr>
          <p:spPr>
            <a:xfrm>
              <a:off x="7076603" y="1777131"/>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4493" name="pl4493"/>
            <p:cNvSpPr/>
            <p:nvPr/>
          </p:nvSpPr>
          <p:spPr>
            <a:xfrm>
              <a:off x="7076603" y="1789742"/>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494" name="pl4494"/>
            <p:cNvSpPr/>
            <p:nvPr/>
          </p:nvSpPr>
          <p:spPr>
            <a:xfrm>
              <a:off x="7076603" y="1770826"/>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495" name="pl4495"/>
            <p:cNvSpPr/>
            <p:nvPr/>
          </p:nvSpPr>
          <p:spPr>
            <a:xfrm>
              <a:off x="7076603" y="1758216"/>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496" name="pl4496"/>
            <p:cNvSpPr/>
            <p:nvPr/>
          </p:nvSpPr>
          <p:spPr>
            <a:xfrm>
              <a:off x="7076603" y="1714079"/>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4497" name="pl4497"/>
            <p:cNvSpPr/>
            <p:nvPr/>
          </p:nvSpPr>
          <p:spPr>
            <a:xfrm>
              <a:off x="7076603" y="1758216"/>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4498" name="pl4498"/>
            <p:cNvSpPr/>
            <p:nvPr/>
          </p:nvSpPr>
          <p:spPr>
            <a:xfrm>
              <a:off x="7076603" y="1796047"/>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99" name="pl4499"/>
            <p:cNvSpPr/>
            <p:nvPr/>
          </p:nvSpPr>
          <p:spPr>
            <a:xfrm>
              <a:off x="7076603" y="1777131"/>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4500" name="pl4500"/>
            <p:cNvSpPr/>
            <p:nvPr/>
          </p:nvSpPr>
          <p:spPr>
            <a:xfrm>
              <a:off x="7076603" y="1783437"/>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501" name="pl4501"/>
            <p:cNvSpPr/>
            <p:nvPr/>
          </p:nvSpPr>
          <p:spPr>
            <a:xfrm>
              <a:off x="7076603" y="1758216"/>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4502" name="pl4502"/>
            <p:cNvSpPr/>
            <p:nvPr/>
          </p:nvSpPr>
          <p:spPr>
            <a:xfrm>
              <a:off x="7076603" y="180865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03" name="pl4503"/>
            <p:cNvSpPr/>
            <p:nvPr/>
          </p:nvSpPr>
          <p:spPr>
            <a:xfrm>
              <a:off x="7076603" y="180235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04" name="pl4504"/>
            <p:cNvSpPr/>
            <p:nvPr/>
          </p:nvSpPr>
          <p:spPr>
            <a:xfrm>
              <a:off x="7076603" y="1796047"/>
              <a:ext cx="896845" cy="12610"/>
            </a:xfrm>
            <a:custGeom>
              <a:avLst/>
              <a:pathLst>
                <a:path w="896845" h="12610">
                  <a:moveTo>
                    <a:pt x="0" y="12610"/>
                  </a:moveTo>
                  <a:lnTo>
                    <a:pt x="179369" y="12610"/>
                  </a:lnTo>
                  <a:lnTo>
                    <a:pt x="358738" y="1261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05" name="pl4505"/>
            <p:cNvSpPr/>
            <p:nvPr/>
          </p:nvSpPr>
          <p:spPr>
            <a:xfrm>
              <a:off x="7076603" y="181496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06" name="pl4506"/>
            <p:cNvSpPr/>
            <p:nvPr/>
          </p:nvSpPr>
          <p:spPr>
            <a:xfrm>
              <a:off x="7076603" y="1783437"/>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507" name="pl4507"/>
            <p:cNvSpPr/>
            <p:nvPr/>
          </p:nvSpPr>
          <p:spPr>
            <a:xfrm>
              <a:off x="7076603" y="1764521"/>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508" name="pl4508"/>
            <p:cNvSpPr/>
            <p:nvPr/>
          </p:nvSpPr>
          <p:spPr>
            <a:xfrm>
              <a:off x="7076603" y="1808658"/>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509" name="pl4509"/>
            <p:cNvSpPr/>
            <p:nvPr/>
          </p:nvSpPr>
          <p:spPr>
            <a:xfrm>
              <a:off x="7076603" y="1789742"/>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4510" name="pl4510"/>
            <p:cNvSpPr/>
            <p:nvPr/>
          </p:nvSpPr>
          <p:spPr>
            <a:xfrm>
              <a:off x="7076603" y="1783437"/>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4511" name="pl4511"/>
            <p:cNvSpPr/>
            <p:nvPr/>
          </p:nvSpPr>
          <p:spPr>
            <a:xfrm>
              <a:off x="7076603" y="1783437"/>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4512" name="pl4512"/>
            <p:cNvSpPr/>
            <p:nvPr/>
          </p:nvSpPr>
          <p:spPr>
            <a:xfrm>
              <a:off x="7076603" y="1796047"/>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4513" name="pl4513"/>
            <p:cNvSpPr/>
            <p:nvPr/>
          </p:nvSpPr>
          <p:spPr>
            <a:xfrm>
              <a:off x="7076603" y="1777131"/>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514" name="pl4514"/>
            <p:cNvSpPr/>
            <p:nvPr/>
          </p:nvSpPr>
          <p:spPr>
            <a:xfrm>
              <a:off x="7076603" y="181496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15" name="pl4515"/>
            <p:cNvSpPr/>
            <p:nvPr/>
          </p:nvSpPr>
          <p:spPr>
            <a:xfrm>
              <a:off x="7076603" y="1758216"/>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4516" name="pl4516"/>
            <p:cNvSpPr/>
            <p:nvPr/>
          </p:nvSpPr>
          <p:spPr>
            <a:xfrm>
              <a:off x="7076603" y="174560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17" name="pl4517"/>
            <p:cNvSpPr/>
            <p:nvPr/>
          </p:nvSpPr>
          <p:spPr>
            <a:xfrm>
              <a:off x="7076603" y="1789742"/>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4518" name="pl4518"/>
            <p:cNvSpPr/>
            <p:nvPr/>
          </p:nvSpPr>
          <p:spPr>
            <a:xfrm>
              <a:off x="7076603" y="1764521"/>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4519" name="pl4519"/>
            <p:cNvSpPr/>
            <p:nvPr/>
          </p:nvSpPr>
          <p:spPr>
            <a:xfrm>
              <a:off x="7076603" y="1789742"/>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4520" name="pl4520"/>
            <p:cNvSpPr/>
            <p:nvPr/>
          </p:nvSpPr>
          <p:spPr>
            <a:xfrm>
              <a:off x="7076603" y="1796047"/>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4521" name="pl4521"/>
            <p:cNvSpPr/>
            <p:nvPr/>
          </p:nvSpPr>
          <p:spPr>
            <a:xfrm>
              <a:off x="7076603" y="1802352"/>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4522" name="pl4522"/>
            <p:cNvSpPr/>
            <p:nvPr/>
          </p:nvSpPr>
          <p:spPr>
            <a:xfrm>
              <a:off x="7076603" y="1758216"/>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4523" name="pl4523"/>
            <p:cNvSpPr/>
            <p:nvPr/>
          </p:nvSpPr>
          <p:spPr>
            <a:xfrm>
              <a:off x="7076603" y="1726689"/>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4524" name="pl4524"/>
            <p:cNvSpPr/>
            <p:nvPr/>
          </p:nvSpPr>
          <p:spPr>
            <a:xfrm>
              <a:off x="7076603" y="1764521"/>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25" name="pl4525"/>
            <p:cNvSpPr/>
            <p:nvPr/>
          </p:nvSpPr>
          <p:spPr>
            <a:xfrm>
              <a:off x="7076603" y="1808658"/>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26" name="pl4526"/>
            <p:cNvSpPr/>
            <p:nvPr/>
          </p:nvSpPr>
          <p:spPr>
            <a:xfrm>
              <a:off x="7076603" y="1777131"/>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4527" name="pl4527"/>
            <p:cNvSpPr/>
            <p:nvPr/>
          </p:nvSpPr>
          <p:spPr>
            <a:xfrm>
              <a:off x="7076603" y="1808658"/>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528" name="pl4528"/>
            <p:cNvSpPr/>
            <p:nvPr/>
          </p:nvSpPr>
          <p:spPr>
            <a:xfrm>
              <a:off x="7076603" y="1745605"/>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4529" name="pl4529"/>
            <p:cNvSpPr/>
            <p:nvPr/>
          </p:nvSpPr>
          <p:spPr>
            <a:xfrm>
              <a:off x="7076603" y="1814963"/>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30" name="pl4530"/>
            <p:cNvSpPr/>
            <p:nvPr/>
          </p:nvSpPr>
          <p:spPr>
            <a:xfrm>
              <a:off x="7076603" y="1789742"/>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4531" name="pl4531"/>
            <p:cNvSpPr/>
            <p:nvPr/>
          </p:nvSpPr>
          <p:spPr>
            <a:xfrm>
              <a:off x="7076603" y="1783437"/>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4532" name="pl4532"/>
            <p:cNvSpPr/>
            <p:nvPr/>
          </p:nvSpPr>
          <p:spPr>
            <a:xfrm>
              <a:off x="7076603" y="1808658"/>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4533" name="pl4533"/>
            <p:cNvSpPr/>
            <p:nvPr/>
          </p:nvSpPr>
          <p:spPr>
            <a:xfrm>
              <a:off x="7076603" y="1783437"/>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4534" name="pl4534"/>
            <p:cNvSpPr/>
            <p:nvPr/>
          </p:nvSpPr>
          <p:spPr>
            <a:xfrm>
              <a:off x="7076603" y="1796047"/>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4535" name="pl4535"/>
            <p:cNvSpPr/>
            <p:nvPr/>
          </p:nvSpPr>
          <p:spPr>
            <a:xfrm>
              <a:off x="7076603" y="1796047"/>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4536" name="pl4536"/>
            <p:cNvSpPr/>
            <p:nvPr/>
          </p:nvSpPr>
          <p:spPr>
            <a:xfrm>
              <a:off x="7076603" y="1789742"/>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4537" name="pl4537"/>
            <p:cNvSpPr/>
            <p:nvPr/>
          </p:nvSpPr>
          <p:spPr>
            <a:xfrm>
              <a:off x="7076603" y="1802352"/>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4538" name="pl4538"/>
            <p:cNvSpPr/>
            <p:nvPr/>
          </p:nvSpPr>
          <p:spPr>
            <a:xfrm>
              <a:off x="7076603" y="1789742"/>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4539" name="pl4539"/>
            <p:cNvSpPr/>
            <p:nvPr/>
          </p:nvSpPr>
          <p:spPr>
            <a:xfrm>
              <a:off x="7076603" y="1796047"/>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4540" name="pl4540"/>
            <p:cNvSpPr/>
            <p:nvPr/>
          </p:nvSpPr>
          <p:spPr>
            <a:xfrm>
              <a:off x="7076603" y="1758216"/>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4541" name="pl4541"/>
            <p:cNvSpPr/>
            <p:nvPr/>
          </p:nvSpPr>
          <p:spPr>
            <a:xfrm>
              <a:off x="7076603" y="1814963"/>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4542" name="pl4542"/>
            <p:cNvSpPr/>
            <p:nvPr/>
          </p:nvSpPr>
          <p:spPr>
            <a:xfrm>
              <a:off x="7076603" y="1770826"/>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543" name="pl4543"/>
            <p:cNvSpPr/>
            <p:nvPr/>
          </p:nvSpPr>
          <p:spPr>
            <a:xfrm>
              <a:off x="7076603" y="1770826"/>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4544" name="pl4544"/>
            <p:cNvSpPr/>
            <p:nvPr/>
          </p:nvSpPr>
          <p:spPr>
            <a:xfrm>
              <a:off x="7076603" y="1783437"/>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4545" name="pl4545"/>
            <p:cNvSpPr/>
            <p:nvPr/>
          </p:nvSpPr>
          <p:spPr>
            <a:xfrm>
              <a:off x="7076603" y="1789742"/>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4546" name="pl4546"/>
            <p:cNvSpPr/>
            <p:nvPr/>
          </p:nvSpPr>
          <p:spPr>
            <a:xfrm>
              <a:off x="7076603" y="1758216"/>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40651" cap="flat">
              <a:solidFill>
                <a:srgbClr val="000000">
                  <a:alpha val="100000"/>
                </a:srgbClr>
              </a:solidFill>
              <a:prstDash val="solid"/>
              <a:round/>
            </a:ln>
          </p:spPr>
          <p:txBody>
            <a:bodyPr/>
            <a:lstStyle/>
            <a:p/>
          </p:txBody>
        </p:sp>
        <p:sp>
          <p:nvSpPr>
            <p:cNvPr id="4547" name="pl4547"/>
            <p:cNvSpPr/>
            <p:nvPr/>
          </p:nvSpPr>
          <p:spPr>
            <a:xfrm>
              <a:off x="7076603" y="1758216"/>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90AA00">
                  <a:alpha val="100000"/>
                </a:srgbClr>
              </a:solidFill>
              <a:prstDash val="solid"/>
              <a:round/>
            </a:ln>
          </p:spPr>
          <p:txBody>
            <a:bodyPr/>
            <a:lstStyle/>
            <a:p/>
          </p:txBody>
        </p:sp>
        <p:sp>
          <p:nvSpPr>
            <p:cNvPr id="4548" name="pl4548"/>
            <p:cNvSpPr/>
            <p:nvPr/>
          </p:nvSpPr>
          <p:spPr>
            <a:xfrm>
              <a:off x="7031761" y="1814963"/>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549" name="tx4549"/>
            <p:cNvSpPr/>
            <p:nvPr/>
          </p:nvSpPr>
          <p:spPr>
            <a:xfrm>
              <a:off x="7046458" y="1631397"/>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550" name="tx4550"/>
            <p:cNvSpPr/>
            <p:nvPr/>
          </p:nvSpPr>
          <p:spPr>
            <a:xfrm>
              <a:off x="7225827" y="1608875"/>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4551" name="tx4551"/>
            <p:cNvSpPr/>
            <p:nvPr/>
          </p:nvSpPr>
          <p:spPr>
            <a:xfrm>
              <a:off x="7405196" y="1620215"/>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4552" name="tx4552"/>
            <p:cNvSpPr/>
            <p:nvPr/>
          </p:nvSpPr>
          <p:spPr>
            <a:xfrm>
              <a:off x="7584566" y="163907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553" name="tx4553"/>
            <p:cNvSpPr/>
            <p:nvPr/>
          </p:nvSpPr>
          <p:spPr>
            <a:xfrm>
              <a:off x="7763935" y="163907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554" name="tx4554"/>
            <p:cNvSpPr/>
            <p:nvPr/>
          </p:nvSpPr>
          <p:spPr>
            <a:xfrm>
              <a:off x="7943304" y="159361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4555" name="rc4555"/>
            <p:cNvSpPr/>
            <p:nvPr/>
          </p:nvSpPr>
          <p:spPr>
            <a:xfrm>
              <a:off x="7031761" y="2179176"/>
              <a:ext cx="986530" cy="367596"/>
            </a:xfrm>
            <a:prstGeom prst="rect">
              <a:avLst/>
            </a:prstGeom>
            <a:solidFill>
              <a:srgbClr val="EBEBEB">
                <a:alpha val="100000"/>
              </a:srgbClr>
            </a:solidFill>
          </p:spPr>
          <p:txBody>
            <a:bodyPr/>
            <a:lstStyle/>
            <a:p/>
          </p:txBody>
        </p:sp>
        <p:sp>
          <p:nvSpPr>
            <p:cNvPr id="4556" name="pl4556"/>
            <p:cNvSpPr/>
            <p:nvPr/>
          </p:nvSpPr>
          <p:spPr>
            <a:xfrm>
              <a:off x="7031761" y="254582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557" name="pl4557"/>
            <p:cNvSpPr/>
            <p:nvPr/>
          </p:nvSpPr>
          <p:spPr>
            <a:xfrm>
              <a:off x="7031761" y="238819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558" name="pl4558"/>
            <p:cNvSpPr/>
            <p:nvPr/>
          </p:nvSpPr>
          <p:spPr>
            <a:xfrm>
              <a:off x="7031761" y="223056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559" name="pl4559"/>
            <p:cNvSpPr/>
            <p:nvPr/>
          </p:nvSpPr>
          <p:spPr>
            <a:xfrm>
              <a:off x="7166288"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560" name="pl4560"/>
            <p:cNvSpPr/>
            <p:nvPr/>
          </p:nvSpPr>
          <p:spPr>
            <a:xfrm>
              <a:off x="7345657"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561" name="pl4561"/>
            <p:cNvSpPr/>
            <p:nvPr/>
          </p:nvSpPr>
          <p:spPr>
            <a:xfrm>
              <a:off x="7525026"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562" name="pl4562"/>
            <p:cNvSpPr/>
            <p:nvPr/>
          </p:nvSpPr>
          <p:spPr>
            <a:xfrm>
              <a:off x="7704395"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563" name="pl4563"/>
            <p:cNvSpPr/>
            <p:nvPr/>
          </p:nvSpPr>
          <p:spPr>
            <a:xfrm>
              <a:off x="7883764"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564" name="pl4564"/>
            <p:cNvSpPr/>
            <p:nvPr/>
          </p:nvSpPr>
          <p:spPr>
            <a:xfrm>
              <a:off x="7031761" y="246701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565" name="pl4565"/>
            <p:cNvSpPr/>
            <p:nvPr/>
          </p:nvSpPr>
          <p:spPr>
            <a:xfrm>
              <a:off x="7031761" y="230938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566" name="pl4566"/>
            <p:cNvSpPr/>
            <p:nvPr/>
          </p:nvSpPr>
          <p:spPr>
            <a:xfrm>
              <a:off x="7076603"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567" name="pl4567"/>
            <p:cNvSpPr/>
            <p:nvPr/>
          </p:nvSpPr>
          <p:spPr>
            <a:xfrm>
              <a:off x="7255972"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568" name="pl4568"/>
            <p:cNvSpPr/>
            <p:nvPr/>
          </p:nvSpPr>
          <p:spPr>
            <a:xfrm>
              <a:off x="7435341"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569" name="pl4569"/>
            <p:cNvSpPr/>
            <p:nvPr/>
          </p:nvSpPr>
          <p:spPr>
            <a:xfrm>
              <a:off x="7614710"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570" name="pl4570"/>
            <p:cNvSpPr/>
            <p:nvPr/>
          </p:nvSpPr>
          <p:spPr>
            <a:xfrm>
              <a:off x="7794080"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571" name="pl4571"/>
            <p:cNvSpPr/>
            <p:nvPr/>
          </p:nvSpPr>
          <p:spPr>
            <a:xfrm>
              <a:off x="7973449"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572" name="pl4572"/>
            <p:cNvSpPr/>
            <p:nvPr/>
          </p:nvSpPr>
          <p:spPr>
            <a:xfrm>
              <a:off x="7076603" y="2441790"/>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4573" name="pl4573"/>
            <p:cNvSpPr/>
            <p:nvPr/>
          </p:nvSpPr>
          <p:spPr>
            <a:xfrm>
              <a:off x="7076603" y="2467011"/>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4574" name="pl4574"/>
            <p:cNvSpPr/>
            <p:nvPr/>
          </p:nvSpPr>
          <p:spPr>
            <a:xfrm>
              <a:off x="7076603" y="2460706"/>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4575" name="pl4575"/>
            <p:cNvSpPr/>
            <p:nvPr/>
          </p:nvSpPr>
          <p:spPr>
            <a:xfrm>
              <a:off x="7076603" y="2410264"/>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4576" name="pl4576"/>
            <p:cNvSpPr/>
            <p:nvPr/>
          </p:nvSpPr>
          <p:spPr>
            <a:xfrm>
              <a:off x="7076603" y="2422874"/>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4577" name="pl4577"/>
            <p:cNvSpPr/>
            <p:nvPr/>
          </p:nvSpPr>
          <p:spPr>
            <a:xfrm>
              <a:off x="7076603" y="2467011"/>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4578" name="pl4578"/>
            <p:cNvSpPr/>
            <p:nvPr/>
          </p:nvSpPr>
          <p:spPr>
            <a:xfrm>
              <a:off x="7076603" y="2353516"/>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4579" name="pl4579"/>
            <p:cNvSpPr/>
            <p:nvPr/>
          </p:nvSpPr>
          <p:spPr>
            <a:xfrm>
              <a:off x="7076603" y="2467011"/>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4580" name="pl4580"/>
            <p:cNvSpPr/>
            <p:nvPr/>
          </p:nvSpPr>
          <p:spPr>
            <a:xfrm>
              <a:off x="7076603" y="2397653"/>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4581" name="pl4581"/>
            <p:cNvSpPr/>
            <p:nvPr/>
          </p:nvSpPr>
          <p:spPr>
            <a:xfrm>
              <a:off x="7076603" y="2448095"/>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4582" name="pl4582"/>
            <p:cNvSpPr/>
            <p:nvPr/>
          </p:nvSpPr>
          <p:spPr>
            <a:xfrm>
              <a:off x="7076603" y="2454401"/>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4583" name="pl4583"/>
            <p:cNvSpPr/>
            <p:nvPr/>
          </p:nvSpPr>
          <p:spPr>
            <a:xfrm>
              <a:off x="7076603" y="2429180"/>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4584" name="pl4584"/>
            <p:cNvSpPr/>
            <p:nvPr/>
          </p:nvSpPr>
          <p:spPr>
            <a:xfrm>
              <a:off x="7076603" y="2441790"/>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585" name="pl4585"/>
            <p:cNvSpPr/>
            <p:nvPr/>
          </p:nvSpPr>
          <p:spPr>
            <a:xfrm>
              <a:off x="7076603" y="2422874"/>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586" name="pl4586"/>
            <p:cNvSpPr/>
            <p:nvPr/>
          </p:nvSpPr>
          <p:spPr>
            <a:xfrm>
              <a:off x="7076603" y="2410264"/>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587" name="pl4587"/>
            <p:cNvSpPr/>
            <p:nvPr/>
          </p:nvSpPr>
          <p:spPr>
            <a:xfrm>
              <a:off x="7076603" y="2366127"/>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4588" name="pl4588"/>
            <p:cNvSpPr/>
            <p:nvPr/>
          </p:nvSpPr>
          <p:spPr>
            <a:xfrm>
              <a:off x="7076603" y="2410264"/>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4589" name="pl4589"/>
            <p:cNvSpPr/>
            <p:nvPr/>
          </p:nvSpPr>
          <p:spPr>
            <a:xfrm>
              <a:off x="7076603" y="2448095"/>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90" name="pl4590"/>
            <p:cNvSpPr/>
            <p:nvPr/>
          </p:nvSpPr>
          <p:spPr>
            <a:xfrm>
              <a:off x="7076603" y="2429180"/>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4591" name="pl4591"/>
            <p:cNvSpPr/>
            <p:nvPr/>
          </p:nvSpPr>
          <p:spPr>
            <a:xfrm>
              <a:off x="7076603" y="2435485"/>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592" name="pl4592"/>
            <p:cNvSpPr/>
            <p:nvPr/>
          </p:nvSpPr>
          <p:spPr>
            <a:xfrm>
              <a:off x="7076603" y="2410264"/>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4593" name="pl4593"/>
            <p:cNvSpPr/>
            <p:nvPr/>
          </p:nvSpPr>
          <p:spPr>
            <a:xfrm>
              <a:off x="7076603" y="246070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94" name="pl4594"/>
            <p:cNvSpPr/>
            <p:nvPr/>
          </p:nvSpPr>
          <p:spPr>
            <a:xfrm>
              <a:off x="7076603" y="245440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95" name="pl4595"/>
            <p:cNvSpPr/>
            <p:nvPr/>
          </p:nvSpPr>
          <p:spPr>
            <a:xfrm>
              <a:off x="7076603" y="2448095"/>
              <a:ext cx="896845" cy="12610"/>
            </a:xfrm>
            <a:custGeom>
              <a:avLst/>
              <a:pathLst>
                <a:path w="896845" h="12610">
                  <a:moveTo>
                    <a:pt x="0" y="12610"/>
                  </a:moveTo>
                  <a:lnTo>
                    <a:pt x="179369" y="12610"/>
                  </a:lnTo>
                  <a:lnTo>
                    <a:pt x="358738" y="1261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96" name="pl4596"/>
            <p:cNvSpPr/>
            <p:nvPr/>
          </p:nvSpPr>
          <p:spPr>
            <a:xfrm>
              <a:off x="7076603" y="246701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97" name="pl4597"/>
            <p:cNvSpPr/>
            <p:nvPr/>
          </p:nvSpPr>
          <p:spPr>
            <a:xfrm>
              <a:off x="7076603" y="2435485"/>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598" name="pl4598"/>
            <p:cNvSpPr/>
            <p:nvPr/>
          </p:nvSpPr>
          <p:spPr>
            <a:xfrm>
              <a:off x="7076603" y="2416569"/>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599" name="pl4599"/>
            <p:cNvSpPr/>
            <p:nvPr/>
          </p:nvSpPr>
          <p:spPr>
            <a:xfrm>
              <a:off x="7076603" y="2460706"/>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600" name="pl4600"/>
            <p:cNvSpPr/>
            <p:nvPr/>
          </p:nvSpPr>
          <p:spPr>
            <a:xfrm>
              <a:off x="7076603" y="2441790"/>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4601" name="pl4601"/>
            <p:cNvSpPr/>
            <p:nvPr/>
          </p:nvSpPr>
          <p:spPr>
            <a:xfrm>
              <a:off x="7076603" y="2435485"/>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4602" name="pl4602"/>
            <p:cNvSpPr/>
            <p:nvPr/>
          </p:nvSpPr>
          <p:spPr>
            <a:xfrm>
              <a:off x="7076603" y="2435485"/>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4603" name="pl4603"/>
            <p:cNvSpPr/>
            <p:nvPr/>
          </p:nvSpPr>
          <p:spPr>
            <a:xfrm>
              <a:off x="7076603" y="2448095"/>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4604" name="pl4604"/>
            <p:cNvSpPr/>
            <p:nvPr/>
          </p:nvSpPr>
          <p:spPr>
            <a:xfrm>
              <a:off x="7076603" y="2429180"/>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605" name="pl4605"/>
            <p:cNvSpPr/>
            <p:nvPr/>
          </p:nvSpPr>
          <p:spPr>
            <a:xfrm>
              <a:off x="7076603" y="246701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06" name="pl4606"/>
            <p:cNvSpPr/>
            <p:nvPr/>
          </p:nvSpPr>
          <p:spPr>
            <a:xfrm>
              <a:off x="7076603" y="2410264"/>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4607" name="pl4607"/>
            <p:cNvSpPr/>
            <p:nvPr/>
          </p:nvSpPr>
          <p:spPr>
            <a:xfrm>
              <a:off x="7076603" y="239765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08" name="pl4608"/>
            <p:cNvSpPr/>
            <p:nvPr/>
          </p:nvSpPr>
          <p:spPr>
            <a:xfrm>
              <a:off x="7076603" y="2441790"/>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4609" name="pl4609"/>
            <p:cNvSpPr/>
            <p:nvPr/>
          </p:nvSpPr>
          <p:spPr>
            <a:xfrm>
              <a:off x="7076603" y="2416569"/>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4610" name="pl4610"/>
            <p:cNvSpPr/>
            <p:nvPr/>
          </p:nvSpPr>
          <p:spPr>
            <a:xfrm>
              <a:off x="7076603" y="2441790"/>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4611" name="pl4611"/>
            <p:cNvSpPr/>
            <p:nvPr/>
          </p:nvSpPr>
          <p:spPr>
            <a:xfrm>
              <a:off x="7076603" y="2448095"/>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4612" name="pl4612"/>
            <p:cNvSpPr/>
            <p:nvPr/>
          </p:nvSpPr>
          <p:spPr>
            <a:xfrm>
              <a:off x="7076603" y="2454401"/>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4613" name="pl4613"/>
            <p:cNvSpPr/>
            <p:nvPr/>
          </p:nvSpPr>
          <p:spPr>
            <a:xfrm>
              <a:off x="7076603" y="2410264"/>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4614" name="pl4614"/>
            <p:cNvSpPr/>
            <p:nvPr/>
          </p:nvSpPr>
          <p:spPr>
            <a:xfrm>
              <a:off x="7076603" y="2378737"/>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4615" name="pl4615"/>
            <p:cNvSpPr/>
            <p:nvPr/>
          </p:nvSpPr>
          <p:spPr>
            <a:xfrm>
              <a:off x="7076603" y="2416569"/>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16" name="pl4616"/>
            <p:cNvSpPr/>
            <p:nvPr/>
          </p:nvSpPr>
          <p:spPr>
            <a:xfrm>
              <a:off x="7076603" y="2460706"/>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17" name="pl4617"/>
            <p:cNvSpPr/>
            <p:nvPr/>
          </p:nvSpPr>
          <p:spPr>
            <a:xfrm>
              <a:off x="7076603" y="2429180"/>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4618" name="pl4618"/>
            <p:cNvSpPr/>
            <p:nvPr/>
          </p:nvSpPr>
          <p:spPr>
            <a:xfrm>
              <a:off x="7076603" y="2460706"/>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619" name="pl4619"/>
            <p:cNvSpPr/>
            <p:nvPr/>
          </p:nvSpPr>
          <p:spPr>
            <a:xfrm>
              <a:off x="7076603" y="2397653"/>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4620" name="pl4620"/>
            <p:cNvSpPr/>
            <p:nvPr/>
          </p:nvSpPr>
          <p:spPr>
            <a:xfrm>
              <a:off x="7076603" y="2467011"/>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21" name="pl4621"/>
            <p:cNvSpPr/>
            <p:nvPr/>
          </p:nvSpPr>
          <p:spPr>
            <a:xfrm>
              <a:off x="7076603" y="2441790"/>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4622" name="pl4622"/>
            <p:cNvSpPr/>
            <p:nvPr/>
          </p:nvSpPr>
          <p:spPr>
            <a:xfrm>
              <a:off x="7076603" y="2435485"/>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4623" name="pl4623"/>
            <p:cNvSpPr/>
            <p:nvPr/>
          </p:nvSpPr>
          <p:spPr>
            <a:xfrm>
              <a:off x="7076603" y="2460706"/>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4624" name="pl4624"/>
            <p:cNvSpPr/>
            <p:nvPr/>
          </p:nvSpPr>
          <p:spPr>
            <a:xfrm>
              <a:off x="7076603" y="2435485"/>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4625" name="pl4625"/>
            <p:cNvSpPr/>
            <p:nvPr/>
          </p:nvSpPr>
          <p:spPr>
            <a:xfrm>
              <a:off x="7076603" y="2448095"/>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4626" name="pl4626"/>
            <p:cNvSpPr/>
            <p:nvPr/>
          </p:nvSpPr>
          <p:spPr>
            <a:xfrm>
              <a:off x="7076603" y="2448095"/>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4627" name="pl4627"/>
            <p:cNvSpPr/>
            <p:nvPr/>
          </p:nvSpPr>
          <p:spPr>
            <a:xfrm>
              <a:off x="7076603" y="2441790"/>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4628" name="pl4628"/>
            <p:cNvSpPr/>
            <p:nvPr/>
          </p:nvSpPr>
          <p:spPr>
            <a:xfrm>
              <a:off x="7076603" y="2454401"/>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4629" name="pl4629"/>
            <p:cNvSpPr/>
            <p:nvPr/>
          </p:nvSpPr>
          <p:spPr>
            <a:xfrm>
              <a:off x="7076603" y="2441790"/>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4630" name="pl4630"/>
            <p:cNvSpPr/>
            <p:nvPr/>
          </p:nvSpPr>
          <p:spPr>
            <a:xfrm>
              <a:off x="7076603" y="2448095"/>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4631" name="pl4631"/>
            <p:cNvSpPr/>
            <p:nvPr/>
          </p:nvSpPr>
          <p:spPr>
            <a:xfrm>
              <a:off x="7076603" y="2410264"/>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4632" name="pl4632"/>
            <p:cNvSpPr/>
            <p:nvPr/>
          </p:nvSpPr>
          <p:spPr>
            <a:xfrm>
              <a:off x="7076603" y="2467011"/>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4633" name="pl4633"/>
            <p:cNvSpPr/>
            <p:nvPr/>
          </p:nvSpPr>
          <p:spPr>
            <a:xfrm>
              <a:off x="7076603" y="2422874"/>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634" name="pl4634"/>
            <p:cNvSpPr/>
            <p:nvPr/>
          </p:nvSpPr>
          <p:spPr>
            <a:xfrm>
              <a:off x="7076603" y="2422874"/>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4635" name="pl4635"/>
            <p:cNvSpPr/>
            <p:nvPr/>
          </p:nvSpPr>
          <p:spPr>
            <a:xfrm>
              <a:off x="7076603" y="2435485"/>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4636" name="pl4636"/>
            <p:cNvSpPr/>
            <p:nvPr/>
          </p:nvSpPr>
          <p:spPr>
            <a:xfrm>
              <a:off x="7076603" y="2441790"/>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4637" name="pl4637"/>
            <p:cNvSpPr/>
            <p:nvPr/>
          </p:nvSpPr>
          <p:spPr>
            <a:xfrm>
              <a:off x="7076603" y="2467011"/>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4638" name="pl4638"/>
            <p:cNvSpPr/>
            <p:nvPr/>
          </p:nvSpPr>
          <p:spPr>
            <a:xfrm>
              <a:off x="7076603" y="246701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00BC53">
                  <a:alpha val="100000"/>
                </a:srgbClr>
              </a:solidFill>
              <a:prstDash val="solid"/>
              <a:round/>
            </a:ln>
          </p:spPr>
          <p:txBody>
            <a:bodyPr/>
            <a:lstStyle/>
            <a:p/>
          </p:txBody>
        </p:sp>
        <p:sp>
          <p:nvSpPr>
            <p:cNvPr id="4639" name="pl4639"/>
            <p:cNvSpPr/>
            <p:nvPr/>
          </p:nvSpPr>
          <p:spPr>
            <a:xfrm>
              <a:off x="7031761" y="2467011"/>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640" name="tx4640"/>
            <p:cNvSpPr/>
            <p:nvPr/>
          </p:nvSpPr>
          <p:spPr>
            <a:xfrm>
              <a:off x="7046458" y="230241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641" name="tx4641"/>
            <p:cNvSpPr/>
            <p:nvPr/>
          </p:nvSpPr>
          <p:spPr>
            <a:xfrm>
              <a:off x="7225827" y="230241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642" name="tx4642"/>
            <p:cNvSpPr/>
            <p:nvPr/>
          </p:nvSpPr>
          <p:spPr>
            <a:xfrm>
              <a:off x="7405196" y="230241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643" name="tx4643"/>
            <p:cNvSpPr/>
            <p:nvPr/>
          </p:nvSpPr>
          <p:spPr>
            <a:xfrm>
              <a:off x="7584566" y="230241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644" name="tx4644"/>
            <p:cNvSpPr/>
            <p:nvPr/>
          </p:nvSpPr>
          <p:spPr>
            <a:xfrm>
              <a:off x="7763935" y="230241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645" name="tx4645"/>
            <p:cNvSpPr/>
            <p:nvPr/>
          </p:nvSpPr>
          <p:spPr>
            <a:xfrm>
              <a:off x="7943304" y="230241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646" name="rc4646"/>
            <p:cNvSpPr/>
            <p:nvPr/>
          </p:nvSpPr>
          <p:spPr>
            <a:xfrm>
              <a:off x="7031761" y="2831224"/>
              <a:ext cx="986530" cy="367596"/>
            </a:xfrm>
            <a:prstGeom prst="rect">
              <a:avLst/>
            </a:prstGeom>
            <a:solidFill>
              <a:srgbClr val="EBEBEB">
                <a:alpha val="100000"/>
              </a:srgbClr>
            </a:solidFill>
          </p:spPr>
          <p:txBody>
            <a:bodyPr/>
            <a:lstStyle/>
            <a:p/>
          </p:txBody>
        </p:sp>
        <p:sp>
          <p:nvSpPr>
            <p:cNvPr id="4647" name="pl4647"/>
            <p:cNvSpPr/>
            <p:nvPr/>
          </p:nvSpPr>
          <p:spPr>
            <a:xfrm>
              <a:off x="7031761" y="319787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648" name="pl4648"/>
            <p:cNvSpPr/>
            <p:nvPr/>
          </p:nvSpPr>
          <p:spPr>
            <a:xfrm>
              <a:off x="7031761" y="304024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649" name="pl4649"/>
            <p:cNvSpPr/>
            <p:nvPr/>
          </p:nvSpPr>
          <p:spPr>
            <a:xfrm>
              <a:off x="7031761" y="288261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650" name="pl4650"/>
            <p:cNvSpPr/>
            <p:nvPr/>
          </p:nvSpPr>
          <p:spPr>
            <a:xfrm>
              <a:off x="7166288"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51" name="pl4651"/>
            <p:cNvSpPr/>
            <p:nvPr/>
          </p:nvSpPr>
          <p:spPr>
            <a:xfrm>
              <a:off x="7345657"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52" name="pl4652"/>
            <p:cNvSpPr/>
            <p:nvPr/>
          </p:nvSpPr>
          <p:spPr>
            <a:xfrm>
              <a:off x="7525026"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53" name="pl4653"/>
            <p:cNvSpPr/>
            <p:nvPr/>
          </p:nvSpPr>
          <p:spPr>
            <a:xfrm>
              <a:off x="7704395"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54" name="pl4654"/>
            <p:cNvSpPr/>
            <p:nvPr/>
          </p:nvSpPr>
          <p:spPr>
            <a:xfrm>
              <a:off x="7883764"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55" name="pl4655"/>
            <p:cNvSpPr/>
            <p:nvPr/>
          </p:nvSpPr>
          <p:spPr>
            <a:xfrm>
              <a:off x="7031761" y="311905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656" name="pl4656"/>
            <p:cNvSpPr/>
            <p:nvPr/>
          </p:nvSpPr>
          <p:spPr>
            <a:xfrm>
              <a:off x="7031761" y="296142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657" name="pl4657"/>
            <p:cNvSpPr/>
            <p:nvPr/>
          </p:nvSpPr>
          <p:spPr>
            <a:xfrm>
              <a:off x="7076603"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658" name="pl4658"/>
            <p:cNvSpPr/>
            <p:nvPr/>
          </p:nvSpPr>
          <p:spPr>
            <a:xfrm>
              <a:off x="7255972"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659" name="pl4659"/>
            <p:cNvSpPr/>
            <p:nvPr/>
          </p:nvSpPr>
          <p:spPr>
            <a:xfrm>
              <a:off x="7435341"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660" name="pl4660"/>
            <p:cNvSpPr/>
            <p:nvPr/>
          </p:nvSpPr>
          <p:spPr>
            <a:xfrm>
              <a:off x="7614710"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661" name="pl4661"/>
            <p:cNvSpPr/>
            <p:nvPr/>
          </p:nvSpPr>
          <p:spPr>
            <a:xfrm>
              <a:off x="7794080"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662" name="pl4662"/>
            <p:cNvSpPr/>
            <p:nvPr/>
          </p:nvSpPr>
          <p:spPr>
            <a:xfrm>
              <a:off x="7973449"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663" name="pl4663"/>
            <p:cNvSpPr/>
            <p:nvPr/>
          </p:nvSpPr>
          <p:spPr>
            <a:xfrm>
              <a:off x="7076603" y="3093838"/>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4664" name="pl4664"/>
            <p:cNvSpPr/>
            <p:nvPr/>
          </p:nvSpPr>
          <p:spPr>
            <a:xfrm>
              <a:off x="7076603" y="3081228"/>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40651" cap="flat">
              <a:solidFill>
                <a:srgbClr val="BEBEBE">
                  <a:alpha val="69803"/>
                </a:srgbClr>
              </a:solidFill>
              <a:prstDash val="solid"/>
              <a:round/>
            </a:ln>
          </p:spPr>
          <p:txBody>
            <a:bodyPr/>
            <a:lstStyle/>
            <a:p/>
          </p:txBody>
        </p:sp>
        <p:sp>
          <p:nvSpPr>
            <p:cNvPr id="4665" name="pl4665"/>
            <p:cNvSpPr/>
            <p:nvPr/>
          </p:nvSpPr>
          <p:spPr>
            <a:xfrm>
              <a:off x="7076603" y="3112754"/>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4666" name="pl4666"/>
            <p:cNvSpPr/>
            <p:nvPr/>
          </p:nvSpPr>
          <p:spPr>
            <a:xfrm>
              <a:off x="7076603" y="3062312"/>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4667" name="pl4667"/>
            <p:cNvSpPr/>
            <p:nvPr/>
          </p:nvSpPr>
          <p:spPr>
            <a:xfrm>
              <a:off x="7076603" y="3074922"/>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4668" name="pl4668"/>
            <p:cNvSpPr/>
            <p:nvPr/>
          </p:nvSpPr>
          <p:spPr>
            <a:xfrm>
              <a:off x="7076603" y="3119059"/>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4669" name="pl4669"/>
            <p:cNvSpPr/>
            <p:nvPr/>
          </p:nvSpPr>
          <p:spPr>
            <a:xfrm>
              <a:off x="7076603" y="3005564"/>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4670" name="pl4670"/>
            <p:cNvSpPr/>
            <p:nvPr/>
          </p:nvSpPr>
          <p:spPr>
            <a:xfrm>
              <a:off x="7076603" y="3119059"/>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4671" name="pl4671"/>
            <p:cNvSpPr/>
            <p:nvPr/>
          </p:nvSpPr>
          <p:spPr>
            <a:xfrm>
              <a:off x="7076603" y="3049701"/>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4672" name="pl4672"/>
            <p:cNvSpPr/>
            <p:nvPr/>
          </p:nvSpPr>
          <p:spPr>
            <a:xfrm>
              <a:off x="7076603" y="3100143"/>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4673" name="pl4673"/>
            <p:cNvSpPr/>
            <p:nvPr/>
          </p:nvSpPr>
          <p:spPr>
            <a:xfrm>
              <a:off x="7076603" y="3106449"/>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4674" name="pl4674"/>
            <p:cNvSpPr/>
            <p:nvPr/>
          </p:nvSpPr>
          <p:spPr>
            <a:xfrm>
              <a:off x="7076603" y="3081228"/>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4675" name="pl4675"/>
            <p:cNvSpPr/>
            <p:nvPr/>
          </p:nvSpPr>
          <p:spPr>
            <a:xfrm>
              <a:off x="7076603" y="3093838"/>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676" name="pl4676"/>
            <p:cNvSpPr/>
            <p:nvPr/>
          </p:nvSpPr>
          <p:spPr>
            <a:xfrm>
              <a:off x="7076603" y="3074922"/>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677" name="pl4677"/>
            <p:cNvSpPr/>
            <p:nvPr/>
          </p:nvSpPr>
          <p:spPr>
            <a:xfrm>
              <a:off x="7076603" y="3062312"/>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678" name="pl4678"/>
            <p:cNvSpPr/>
            <p:nvPr/>
          </p:nvSpPr>
          <p:spPr>
            <a:xfrm>
              <a:off x="7076603" y="3018175"/>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4679" name="pl4679"/>
            <p:cNvSpPr/>
            <p:nvPr/>
          </p:nvSpPr>
          <p:spPr>
            <a:xfrm>
              <a:off x="7076603" y="3062312"/>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4680" name="pl4680"/>
            <p:cNvSpPr/>
            <p:nvPr/>
          </p:nvSpPr>
          <p:spPr>
            <a:xfrm>
              <a:off x="7076603" y="3100143"/>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81" name="pl4681"/>
            <p:cNvSpPr/>
            <p:nvPr/>
          </p:nvSpPr>
          <p:spPr>
            <a:xfrm>
              <a:off x="7076603" y="3081228"/>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4682" name="pl4682"/>
            <p:cNvSpPr/>
            <p:nvPr/>
          </p:nvSpPr>
          <p:spPr>
            <a:xfrm>
              <a:off x="7076603" y="3087533"/>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683" name="pl4683"/>
            <p:cNvSpPr/>
            <p:nvPr/>
          </p:nvSpPr>
          <p:spPr>
            <a:xfrm>
              <a:off x="7076603" y="3062312"/>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4684" name="pl4684"/>
            <p:cNvSpPr/>
            <p:nvPr/>
          </p:nvSpPr>
          <p:spPr>
            <a:xfrm>
              <a:off x="7076603" y="311275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85" name="pl4685"/>
            <p:cNvSpPr/>
            <p:nvPr/>
          </p:nvSpPr>
          <p:spPr>
            <a:xfrm>
              <a:off x="7076603" y="310644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86" name="pl4686"/>
            <p:cNvSpPr/>
            <p:nvPr/>
          </p:nvSpPr>
          <p:spPr>
            <a:xfrm>
              <a:off x="7076603" y="3100143"/>
              <a:ext cx="896845" cy="12610"/>
            </a:xfrm>
            <a:custGeom>
              <a:avLst/>
              <a:pathLst>
                <a:path w="896845" h="12610">
                  <a:moveTo>
                    <a:pt x="0" y="12610"/>
                  </a:moveTo>
                  <a:lnTo>
                    <a:pt x="179369" y="12610"/>
                  </a:lnTo>
                  <a:lnTo>
                    <a:pt x="358738" y="1261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87" name="pl4687"/>
            <p:cNvSpPr/>
            <p:nvPr/>
          </p:nvSpPr>
          <p:spPr>
            <a:xfrm>
              <a:off x="7076603" y="311905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88" name="pl4688"/>
            <p:cNvSpPr/>
            <p:nvPr/>
          </p:nvSpPr>
          <p:spPr>
            <a:xfrm>
              <a:off x="7076603" y="3087533"/>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689" name="pl4689"/>
            <p:cNvSpPr/>
            <p:nvPr/>
          </p:nvSpPr>
          <p:spPr>
            <a:xfrm>
              <a:off x="7076603" y="3068617"/>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690" name="pl4690"/>
            <p:cNvSpPr/>
            <p:nvPr/>
          </p:nvSpPr>
          <p:spPr>
            <a:xfrm>
              <a:off x="7076603" y="3112754"/>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691" name="pl4691"/>
            <p:cNvSpPr/>
            <p:nvPr/>
          </p:nvSpPr>
          <p:spPr>
            <a:xfrm>
              <a:off x="7076603" y="3093838"/>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4692" name="pl4692"/>
            <p:cNvSpPr/>
            <p:nvPr/>
          </p:nvSpPr>
          <p:spPr>
            <a:xfrm>
              <a:off x="7076603" y="3087533"/>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4693" name="pl4693"/>
            <p:cNvSpPr/>
            <p:nvPr/>
          </p:nvSpPr>
          <p:spPr>
            <a:xfrm>
              <a:off x="7076603" y="3087533"/>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4694" name="pl4694"/>
            <p:cNvSpPr/>
            <p:nvPr/>
          </p:nvSpPr>
          <p:spPr>
            <a:xfrm>
              <a:off x="7076603" y="3100143"/>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4695" name="pl4695"/>
            <p:cNvSpPr/>
            <p:nvPr/>
          </p:nvSpPr>
          <p:spPr>
            <a:xfrm>
              <a:off x="7076603" y="3081228"/>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696" name="pl4696"/>
            <p:cNvSpPr/>
            <p:nvPr/>
          </p:nvSpPr>
          <p:spPr>
            <a:xfrm>
              <a:off x="7076603" y="311905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97" name="pl4697"/>
            <p:cNvSpPr/>
            <p:nvPr/>
          </p:nvSpPr>
          <p:spPr>
            <a:xfrm>
              <a:off x="7076603" y="3062312"/>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4698" name="pl4698"/>
            <p:cNvSpPr/>
            <p:nvPr/>
          </p:nvSpPr>
          <p:spPr>
            <a:xfrm>
              <a:off x="7076603" y="304970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99" name="pl4699"/>
            <p:cNvSpPr/>
            <p:nvPr/>
          </p:nvSpPr>
          <p:spPr>
            <a:xfrm>
              <a:off x="7076603" y="3093838"/>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4700" name="pl4700"/>
            <p:cNvSpPr/>
            <p:nvPr/>
          </p:nvSpPr>
          <p:spPr>
            <a:xfrm>
              <a:off x="7076603" y="3068617"/>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4701" name="pl4701"/>
            <p:cNvSpPr/>
            <p:nvPr/>
          </p:nvSpPr>
          <p:spPr>
            <a:xfrm>
              <a:off x="7076603" y="3093838"/>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4702" name="pl4702"/>
            <p:cNvSpPr/>
            <p:nvPr/>
          </p:nvSpPr>
          <p:spPr>
            <a:xfrm>
              <a:off x="7076603" y="3100143"/>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4703" name="pl4703"/>
            <p:cNvSpPr/>
            <p:nvPr/>
          </p:nvSpPr>
          <p:spPr>
            <a:xfrm>
              <a:off x="7076603" y="3106449"/>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4704" name="pl4704"/>
            <p:cNvSpPr/>
            <p:nvPr/>
          </p:nvSpPr>
          <p:spPr>
            <a:xfrm>
              <a:off x="7076603" y="3062312"/>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4705" name="pl4705"/>
            <p:cNvSpPr/>
            <p:nvPr/>
          </p:nvSpPr>
          <p:spPr>
            <a:xfrm>
              <a:off x="7076603" y="3030786"/>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4706" name="pl4706"/>
            <p:cNvSpPr/>
            <p:nvPr/>
          </p:nvSpPr>
          <p:spPr>
            <a:xfrm>
              <a:off x="7076603" y="3068617"/>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07" name="pl4707"/>
            <p:cNvSpPr/>
            <p:nvPr/>
          </p:nvSpPr>
          <p:spPr>
            <a:xfrm>
              <a:off x="7076603" y="3112754"/>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08" name="pl4708"/>
            <p:cNvSpPr/>
            <p:nvPr/>
          </p:nvSpPr>
          <p:spPr>
            <a:xfrm>
              <a:off x="7076603" y="3081228"/>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4709" name="pl4709"/>
            <p:cNvSpPr/>
            <p:nvPr/>
          </p:nvSpPr>
          <p:spPr>
            <a:xfrm>
              <a:off x="7076603" y="3112754"/>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710" name="pl4710"/>
            <p:cNvSpPr/>
            <p:nvPr/>
          </p:nvSpPr>
          <p:spPr>
            <a:xfrm>
              <a:off x="7076603" y="3049701"/>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4711" name="pl4711"/>
            <p:cNvSpPr/>
            <p:nvPr/>
          </p:nvSpPr>
          <p:spPr>
            <a:xfrm>
              <a:off x="7076603" y="3119059"/>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12" name="pl4712"/>
            <p:cNvSpPr/>
            <p:nvPr/>
          </p:nvSpPr>
          <p:spPr>
            <a:xfrm>
              <a:off x="7076603" y="3093838"/>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4713" name="pl4713"/>
            <p:cNvSpPr/>
            <p:nvPr/>
          </p:nvSpPr>
          <p:spPr>
            <a:xfrm>
              <a:off x="7076603" y="3087533"/>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4714" name="pl4714"/>
            <p:cNvSpPr/>
            <p:nvPr/>
          </p:nvSpPr>
          <p:spPr>
            <a:xfrm>
              <a:off x="7076603" y="3112754"/>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4715" name="pl4715"/>
            <p:cNvSpPr/>
            <p:nvPr/>
          </p:nvSpPr>
          <p:spPr>
            <a:xfrm>
              <a:off x="7076603" y="3087533"/>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4716" name="pl4716"/>
            <p:cNvSpPr/>
            <p:nvPr/>
          </p:nvSpPr>
          <p:spPr>
            <a:xfrm>
              <a:off x="7076603" y="3100143"/>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4717" name="pl4717"/>
            <p:cNvSpPr/>
            <p:nvPr/>
          </p:nvSpPr>
          <p:spPr>
            <a:xfrm>
              <a:off x="7076603" y="3100143"/>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4718" name="pl4718"/>
            <p:cNvSpPr/>
            <p:nvPr/>
          </p:nvSpPr>
          <p:spPr>
            <a:xfrm>
              <a:off x="7076603" y="3093838"/>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4719" name="pl4719"/>
            <p:cNvSpPr/>
            <p:nvPr/>
          </p:nvSpPr>
          <p:spPr>
            <a:xfrm>
              <a:off x="7076603" y="3106449"/>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4720" name="pl4720"/>
            <p:cNvSpPr/>
            <p:nvPr/>
          </p:nvSpPr>
          <p:spPr>
            <a:xfrm>
              <a:off x="7076603" y="3093838"/>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4721" name="pl4721"/>
            <p:cNvSpPr/>
            <p:nvPr/>
          </p:nvSpPr>
          <p:spPr>
            <a:xfrm>
              <a:off x="7076603" y="3100143"/>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4722" name="pl4722"/>
            <p:cNvSpPr/>
            <p:nvPr/>
          </p:nvSpPr>
          <p:spPr>
            <a:xfrm>
              <a:off x="7076603" y="3062312"/>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4723" name="pl4723"/>
            <p:cNvSpPr/>
            <p:nvPr/>
          </p:nvSpPr>
          <p:spPr>
            <a:xfrm>
              <a:off x="7076603" y="3119059"/>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4724" name="pl4724"/>
            <p:cNvSpPr/>
            <p:nvPr/>
          </p:nvSpPr>
          <p:spPr>
            <a:xfrm>
              <a:off x="7076603" y="3074922"/>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725" name="pl4725"/>
            <p:cNvSpPr/>
            <p:nvPr/>
          </p:nvSpPr>
          <p:spPr>
            <a:xfrm>
              <a:off x="7076603" y="3074922"/>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4726" name="pl4726"/>
            <p:cNvSpPr/>
            <p:nvPr/>
          </p:nvSpPr>
          <p:spPr>
            <a:xfrm>
              <a:off x="7076603" y="3087533"/>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4727" name="pl4727"/>
            <p:cNvSpPr/>
            <p:nvPr/>
          </p:nvSpPr>
          <p:spPr>
            <a:xfrm>
              <a:off x="7076603" y="3093838"/>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4728" name="pl4728"/>
            <p:cNvSpPr/>
            <p:nvPr/>
          </p:nvSpPr>
          <p:spPr>
            <a:xfrm>
              <a:off x="7076603" y="3081228"/>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40651" cap="flat">
              <a:solidFill>
                <a:srgbClr val="000000">
                  <a:alpha val="100000"/>
                </a:srgbClr>
              </a:solidFill>
              <a:prstDash val="solid"/>
              <a:round/>
            </a:ln>
          </p:spPr>
          <p:txBody>
            <a:bodyPr/>
            <a:lstStyle/>
            <a:p/>
          </p:txBody>
        </p:sp>
        <p:sp>
          <p:nvSpPr>
            <p:cNvPr id="4729" name="pl4729"/>
            <p:cNvSpPr/>
            <p:nvPr/>
          </p:nvSpPr>
          <p:spPr>
            <a:xfrm>
              <a:off x="7076603" y="3081228"/>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00C0BA">
                  <a:alpha val="100000"/>
                </a:srgbClr>
              </a:solidFill>
              <a:prstDash val="solid"/>
              <a:round/>
            </a:ln>
          </p:spPr>
          <p:txBody>
            <a:bodyPr/>
            <a:lstStyle/>
            <a:p/>
          </p:txBody>
        </p:sp>
        <p:sp>
          <p:nvSpPr>
            <p:cNvPr id="4730" name="pl4730"/>
            <p:cNvSpPr/>
            <p:nvPr/>
          </p:nvSpPr>
          <p:spPr>
            <a:xfrm>
              <a:off x="7031761" y="3119059"/>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731" name="tx4731"/>
            <p:cNvSpPr/>
            <p:nvPr/>
          </p:nvSpPr>
          <p:spPr>
            <a:xfrm>
              <a:off x="7046458" y="2935493"/>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732" name="tx4732"/>
            <p:cNvSpPr/>
            <p:nvPr/>
          </p:nvSpPr>
          <p:spPr>
            <a:xfrm>
              <a:off x="7225827" y="2935493"/>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733" name="tx4733"/>
            <p:cNvSpPr/>
            <p:nvPr/>
          </p:nvSpPr>
          <p:spPr>
            <a:xfrm>
              <a:off x="7405196" y="2924311"/>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4734" name="tx4734"/>
            <p:cNvSpPr/>
            <p:nvPr/>
          </p:nvSpPr>
          <p:spPr>
            <a:xfrm>
              <a:off x="7584566" y="2924311"/>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4735" name="tx4735"/>
            <p:cNvSpPr/>
            <p:nvPr/>
          </p:nvSpPr>
          <p:spPr>
            <a:xfrm>
              <a:off x="7763935" y="291663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4736" name="tx4736"/>
            <p:cNvSpPr/>
            <p:nvPr/>
          </p:nvSpPr>
          <p:spPr>
            <a:xfrm>
              <a:off x="7943304" y="291663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4737" name="rc4737"/>
            <p:cNvSpPr/>
            <p:nvPr/>
          </p:nvSpPr>
          <p:spPr>
            <a:xfrm>
              <a:off x="7031761" y="3483272"/>
              <a:ext cx="986530" cy="367596"/>
            </a:xfrm>
            <a:prstGeom prst="rect">
              <a:avLst/>
            </a:prstGeom>
            <a:solidFill>
              <a:srgbClr val="EBEBEB">
                <a:alpha val="100000"/>
              </a:srgbClr>
            </a:solidFill>
          </p:spPr>
          <p:txBody>
            <a:bodyPr/>
            <a:lstStyle/>
            <a:p/>
          </p:txBody>
        </p:sp>
        <p:sp>
          <p:nvSpPr>
            <p:cNvPr id="4738" name="pl4738"/>
            <p:cNvSpPr/>
            <p:nvPr/>
          </p:nvSpPr>
          <p:spPr>
            <a:xfrm>
              <a:off x="7031761" y="384992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739" name="pl4739"/>
            <p:cNvSpPr/>
            <p:nvPr/>
          </p:nvSpPr>
          <p:spPr>
            <a:xfrm>
              <a:off x="7031761" y="369229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740" name="pl4740"/>
            <p:cNvSpPr/>
            <p:nvPr/>
          </p:nvSpPr>
          <p:spPr>
            <a:xfrm>
              <a:off x="7031761" y="353466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741" name="pl4741"/>
            <p:cNvSpPr/>
            <p:nvPr/>
          </p:nvSpPr>
          <p:spPr>
            <a:xfrm>
              <a:off x="7166288"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742" name="pl4742"/>
            <p:cNvSpPr/>
            <p:nvPr/>
          </p:nvSpPr>
          <p:spPr>
            <a:xfrm>
              <a:off x="7345657"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743" name="pl4743"/>
            <p:cNvSpPr/>
            <p:nvPr/>
          </p:nvSpPr>
          <p:spPr>
            <a:xfrm>
              <a:off x="7525026"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744" name="pl4744"/>
            <p:cNvSpPr/>
            <p:nvPr/>
          </p:nvSpPr>
          <p:spPr>
            <a:xfrm>
              <a:off x="7704395"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745" name="pl4745"/>
            <p:cNvSpPr/>
            <p:nvPr/>
          </p:nvSpPr>
          <p:spPr>
            <a:xfrm>
              <a:off x="7883764"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746" name="pl4746"/>
            <p:cNvSpPr/>
            <p:nvPr/>
          </p:nvSpPr>
          <p:spPr>
            <a:xfrm>
              <a:off x="7031761" y="377110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747" name="pl4747"/>
            <p:cNvSpPr/>
            <p:nvPr/>
          </p:nvSpPr>
          <p:spPr>
            <a:xfrm>
              <a:off x="7031761" y="361347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748" name="pl4748"/>
            <p:cNvSpPr/>
            <p:nvPr/>
          </p:nvSpPr>
          <p:spPr>
            <a:xfrm>
              <a:off x="7076603"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49" name="pl4749"/>
            <p:cNvSpPr/>
            <p:nvPr/>
          </p:nvSpPr>
          <p:spPr>
            <a:xfrm>
              <a:off x="7255972"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50" name="pl4750"/>
            <p:cNvSpPr/>
            <p:nvPr/>
          </p:nvSpPr>
          <p:spPr>
            <a:xfrm>
              <a:off x="7435341"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51" name="pl4751"/>
            <p:cNvSpPr/>
            <p:nvPr/>
          </p:nvSpPr>
          <p:spPr>
            <a:xfrm>
              <a:off x="7614710"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52" name="pl4752"/>
            <p:cNvSpPr/>
            <p:nvPr/>
          </p:nvSpPr>
          <p:spPr>
            <a:xfrm>
              <a:off x="7794080"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53" name="pl4753"/>
            <p:cNvSpPr/>
            <p:nvPr/>
          </p:nvSpPr>
          <p:spPr>
            <a:xfrm>
              <a:off x="7973449"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54" name="pl4754"/>
            <p:cNvSpPr/>
            <p:nvPr/>
          </p:nvSpPr>
          <p:spPr>
            <a:xfrm>
              <a:off x="7076603" y="3745886"/>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4755" name="pl4755"/>
            <p:cNvSpPr/>
            <p:nvPr/>
          </p:nvSpPr>
          <p:spPr>
            <a:xfrm>
              <a:off x="7076603" y="3758497"/>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40651" cap="flat">
              <a:solidFill>
                <a:srgbClr val="BEBEBE">
                  <a:alpha val="69803"/>
                </a:srgbClr>
              </a:solidFill>
              <a:prstDash val="solid"/>
              <a:round/>
            </a:ln>
          </p:spPr>
          <p:txBody>
            <a:bodyPr/>
            <a:lstStyle/>
            <a:p/>
          </p:txBody>
        </p:sp>
        <p:sp>
          <p:nvSpPr>
            <p:cNvPr id="4756" name="pl4756"/>
            <p:cNvSpPr/>
            <p:nvPr/>
          </p:nvSpPr>
          <p:spPr>
            <a:xfrm>
              <a:off x="7076603" y="3764802"/>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4757" name="pl4757"/>
            <p:cNvSpPr/>
            <p:nvPr/>
          </p:nvSpPr>
          <p:spPr>
            <a:xfrm>
              <a:off x="7076603" y="3714360"/>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4758" name="pl4758"/>
            <p:cNvSpPr/>
            <p:nvPr/>
          </p:nvSpPr>
          <p:spPr>
            <a:xfrm>
              <a:off x="7076603" y="3726970"/>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4759" name="pl4759"/>
            <p:cNvSpPr/>
            <p:nvPr/>
          </p:nvSpPr>
          <p:spPr>
            <a:xfrm>
              <a:off x="7076603" y="3771107"/>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4760" name="pl4760"/>
            <p:cNvSpPr/>
            <p:nvPr/>
          </p:nvSpPr>
          <p:spPr>
            <a:xfrm>
              <a:off x="7076603" y="3657613"/>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4761" name="pl4761"/>
            <p:cNvSpPr/>
            <p:nvPr/>
          </p:nvSpPr>
          <p:spPr>
            <a:xfrm>
              <a:off x="7076603" y="3771107"/>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4762" name="pl4762"/>
            <p:cNvSpPr/>
            <p:nvPr/>
          </p:nvSpPr>
          <p:spPr>
            <a:xfrm>
              <a:off x="7076603" y="3701749"/>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4763" name="pl4763"/>
            <p:cNvSpPr/>
            <p:nvPr/>
          </p:nvSpPr>
          <p:spPr>
            <a:xfrm>
              <a:off x="7076603" y="3752191"/>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4764" name="pl4764"/>
            <p:cNvSpPr/>
            <p:nvPr/>
          </p:nvSpPr>
          <p:spPr>
            <a:xfrm>
              <a:off x="7076603" y="3758497"/>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4765" name="pl4765"/>
            <p:cNvSpPr/>
            <p:nvPr/>
          </p:nvSpPr>
          <p:spPr>
            <a:xfrm>
              <a:off x="7076603" y="3733276"/>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4766" name="pl4766"/>
            <p:cNvSpPr/>
            <p:nvPr/>
          </p:nvSpPr>
          <p:spPr>
            <a:xfrm>
              <a:off x="7076603" y="3745886"/>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767" name="pl4767"/>
            <p:cNvSpPr/>
            <p:nvPr/>
          </p:nvSpPr>
          <p:spPr>
            <a:xfrm>
              <a:off x="7076603" y="3726970"/>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768" name="pl4768"/>
            <p:cNvSpPr/>
            <p:nvPr/>
          </p:nvSpPr>
          <p:spPr>
            <a:xfrm>
              <a:off x="7076603" y="3714360"/>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769" name="pl4769"/>
            <p:cNvSpPr/>
            <p:nvPr/>
          </p:nvSpPr>
          <p:spPr>
            <a:xfrm>
              <a:off x="7076603" y="3670223"/>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4770" name="pl4770"/>
            <p:cNvSpPr/>
            <p:nvPr/>
          </p:nvSpPr>
          <p:spPr>
            <a:xfrm>
              <a:off x="7076603" y="3714360"/>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4771" name="pl4771"/>
            <p:cNvSpPr/>
            <p:nvPr/>
          </p:nvSpPr>
          <p:spPr>
            <a:xfrm>
              <a:off x="7076603" y="3752191"/>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72" name="pl4772"/>
            <p:cNvSpPr/>
            <p:nvPr/>
          </p:nvSpPr>
          <p:spPr>
            <a:xfrm>
              <a:off x="7076603" y="3733276"/>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4773" name="pl4773"/>
            <p:cNvSpPr/>
            <p:nvPr/>
          </p:nvSpPr>
          <p:spPr>
            <a:xfrm>
              <a:off x="7076603" y="3739581"/>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774" name="pl4774"/>
            <p:cNvSpPr/>
            <p:nvPr/>
          </p:nvSpPr>
          <p:spPr>
            <a:xfrm>
              <a:off x="7076603" y="3714360"/>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4775" name="pl4775"/>
            <p:cNvSpPr/>
            <p:nvPr/>
          </p:nvSpPr>
          <p:spPr>
            <a:xfrm>
              <a:off x="7076603" y="376480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76" name="pl4776"/>
            <p:cNvSpPr/>
            <p:nvPr/>
          </p:nvSpPr>
          <p:spPr>
            <a:xfrm>
              <a:off x="7076603" y="375849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77" name="pl4777"/>
            <p:cNvSpPr/>
            <p:nvPr/>
          </p:nvSpPr>
          <p:spPr>
            <a:xfrm>
              <a:off x="7076603" y="3752191"/>
              <a:ext cx="896845" cy="12610"/>
            </a:xfrm>
            <a:custGeom>
              <a:avLst/>
              <a:pathLst>
                <a:path w="896845" h="12610">
                  <a:moveTo>
                    <a:pt x="0" y="12610"/>
                  </a:moveTo>
                  <a:lnTo>
                    <a:pt x="179369" y="12610"/>
                  </a:lnTo>
                  <a:lnTo>
                    <a:pt x="358738" y="1261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78" name="pl4778"/>
            <p:cNvSpPr/>
            <p:nvPr/>
          </p:nvSpPr>
          <p:spPr>
            <a:xfrm>
              <a:off x="7076603" y="377110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79" name="pl4779"/>
            <p:cNvSpPr/>
            <p:nvPr/>
          </p:nvSpPr>
          <p:spPr>
            <a:xfrm>
              <a:off x="7076603" y="3739581"/>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780" name="pl4780"/>
            <p:cNvSpPr/>
            <p:nvPr/>
          </p:nvSpPr>
          <p:spPr>
            <a:xfrm>
              <a:off x="7076603" y="3720665"/>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781" name="pl4781"/>
            <p:cNvSpPr/>
            <p:nvPr/>
          </p:nvSpPr>
          <p:spPr>
            <a:xfrm>
              <a:off x="7076603" y="3764802"/>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782" name="pl4782"/>
            <p:cNvSpPr/>
            <p:nvPr/>
          </p:nvSpPr>
          <p:spPr>
            <a:xfrm>
              <a:off x="7076603" y="3745886"/>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4783" name="pl4783"/>
            <p:cNvSpPr/>
            <p:nvPr/>
          </p:nvSpPr>
          <p:spPr>
            <a:xfrm>
              <a:off x="7076603" y="3739581"/>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4784" name="pl4784"/>
            <p:cNvSpPr/>
            <p:nvPr/>
          </p:nvSpPr>
          <p:spPr>
            <a:xfrm>
              <a:off x="7076603" y="3739581"/>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4785" name="pl4785"/>
            <p:cNvSpPr/>
            <p:nvPr/>
          </p:nvSpPr>
          <p:spPr>
            <a:xfrm>
              <a:off x="7076603" y="3752191"/>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4786" name="pl4786"/>
            <p:cNvSpPr/>
            <p:nvPr/>
          </p:nvSpPr>
          <p:spPr>
            <a:xfrm>
              <a:off x="7076603" y="3733276"/>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787" name="pl4787"/>
            <p:cNvSpPr/>
            <p:nvPr/>
          </p:nvSpPr>
          <p:spPr>
            <a:xfrm>
              <a:off x="7076603" y="377110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88" name="pl4788"/>
            <p:cNvSpPr/>
            <p:nvPr/>
          </p:nvSpPr>
          <p:spPr>
            <a:xfrm>
              <a:off x="7076603" y="3714360"/>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4789" name="pl4789"/>
            <p:cNvSpPr/>
            <p:nvPr/>
          </p:nvSpPr>
          <p:spPr>
            <a:xfrm>
              <a:off x="7076603" y="370174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90" name="pl4790"/>
            <p:cNvSpPr/>
            <p:nvPr/>
          </p:nvSpPr>
          <p:spPr>
            <a:xfrm>
              <a:off x="7076603" y="3745886"/>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4791" name="pl4791"/>
            <p:cNvSpPr/>
            <p:nvPr/>
          </p:nvSpPr>
          <p:spPr>
            <a:xfrm>
              <a:off x="7076603" y="3720665"/>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4792" name="pl4792"/>
            <p:cNvSpPr/>
            <p:nvPr/>
          </p:nvSpPr>
          <p:spPr>
            <a:xfrm>
              <a:off x="7076603" y="3745886"/>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4793" name="pl4793"/>
            <p:cNvSpPr/>
            <p:nvPr/>
          </p:nvSpPr>
          <p:spPr>
            <a:xfrm>
              <a:off x="7076603" y="3752191"/>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4794" name="pl4794"/>
            <p:cNvSpPr/>
            <p:nvPr/>
          </p:nvSpPr>
          <p:spPr>
            <a:xfrm>
              <a:off x="7076603" y="3758497"/>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4795" name="pl4795"/>
            <p:cNvSpPr/>
            <p:nvPr/>
          </p:nvSpPr>
          <p:spPr>
            <a:xfrm>
              <a:off x="7076603" y="3714360"/>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4796" name="pl4796"/>
            <p:cNvSpPr/>
            <p:nvPr/>
          </p:nvSpPr>
          <p:spPr>
            <a:xfrm>
              <a:off x="7076603" y="3682834"/>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4797" name="pl4797"/>
            <p:cNvSpPr/>
            <p:nvPr/>
          </p:nvSpPr>
          <p:spPr>
            <a:xfrm>
              <a:off x="7076603" y="3720665"/>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98" name="pl4798"/>
            <p:cNvSpPr/>
            <p:nvPr/>
          </p:nvSpPr>
          <p:spPr>
            <a:xfrm>
              <a:off x="7076603" y="3764802"/>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99" name="pl4799"/>
            <p:cNvSpPr/>
            <p:nvPr/>
          </p:nvSpPr>
          <p:spPr>
            <a:xfrm>
              <a:off x="7076603" y="3733276"/>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4800" name="pl4800"/>
            <p:cNvSpPr/>
            <p:nvPr/>
          </p:nvSpPr>
          <p:spPr>
            <a:xfrm>
              <a:off x="7076603" y="3764802"/>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801" name="pl4801"/>
            <p:cNvSpPr/>
            <p:nvPr/>
          </p:nvSpPr>
          <p:spPr>
            <a:xfrm>
              <a:off x="7076603" y="3701749"/>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4802" name="pl4802"/>
            <p:cNvSpPr/>
            <p:nvPr/>
          </p:nvSpPr>
          <p:spPr>
            <a:xfrm>
              <a:off x="7076603" y="3771107"/>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03" name="pl4803"/>
            <p:cNvSpPr/>
            <p:nvPr/>
          </p:nvSpPr>
          <p:spPr>
            <a:xfrm>
              <a:off x="7076603" y="3745886"/>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4804" name="pl4804"/>
            <p:cNvSpPr/>
            <p:nvPr/>
          </p:nvSpPr>
          <p:spPr>
            <a:xfrm>
              <a:off x="7076603" y="3739581"/>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4805" name="pl4805"/>
            <p:cNvSpPr/>
            <p:nvPr/>
          </p:nvSpPr>
          <p:spPr>
            <a:xfrm>
              <a:off x="7076603" y="3764802"/>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4806" name="pl4806"/>
            <p:cNvSpPr/>
            <p:nvPr/>
          </p:nvSpPr>
          <p:spPr>
            <a:xfrm>
              <a:off x="7076603" y="3739581"/>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4807" name="pl4807"/>
            <p:cNvSpPr/>
            <p:nvPr/>
          </p:nvSpPr>
          <p:spPr>
            <a:xfrm>
              <a:off x="7076603" y="3752191"/>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4808" name="pl4808"/>
            <p:cNvSpPr/>
            <p:nvPr/>
          </p:nvSpPr>
          <p:spPr>
            <a:xfrm>
              <a:off x="7076603" y="3752191"/>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4809" name="pl4809"/>
            <p:cNvSpPr/>
            <p:nvPr/>
          </p:nvSpPr>
          <p:spPr>
            <a:xfrm>
              <a:off x="7076603" y="3745886"/>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4810" name="pl4810"/>
            <p:cNvSpPr/>
            <p:nvPr/>
          </p:nvSpPr>
          <p:spPr>
            <a:xfrm>
              <a:off x="7076603" y="3758497"/>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4811" name="pl4811"/>
            <p:cNvSpPr/>
            <p:nvPr/>
          </p:nvSpPr>
          <p:spPr>
            <a:xfrm>
              <a:off x="7076603" y="3745886"/>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4812" name="pl4812"/>
            <p:cNvSpPr/>
            <p:nvPr/>
          </p:nvSpPr>
          <p:spPr>
            <a:xfrm>
              <a:off x="7076603" y="3752191"/>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4813" name="pl4813"/>
            <p:cNvSpPr/>
            <p:nvPr/>
          </p:nvSpPr>
          <p:spPr>
            <a:xfrm>
              <a:off x="7076603" y="3714360"/>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4814" name="pl4814"/>
            <p:cNvSpPr/>
            <p:nvPr/>
          </p:nvSpPr>
          <p:spPr>
            <a:xfrm>
              <a:off x="7076603" y="3771107"/>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4815" name="pl4815"/>
            <p:cNvSpPr/>
            <p:nvPr/>
          </p:nvSpPr>
          <p:spPr>
            <a:xfrm>
              <a:off x="7076603" y="3726970"/>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816" name="pl4816"/>
            <p:cNvSpPr/>
            <p:nvPr/>
          </p:nvSpPr>
          <p:spPr>
            <a:xfrm>
              <a:off x="7076603" y="3726970"/>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4817" name="pl4817"/>
            <p:cNvSpPr/>
            <p:nvPr/>
          </p:nvSpPr>
          <p:spPr>
            <a:xfrm>
              <a:off x="7076603" y="3739581"/>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4818" name="pl4818"/>
            <p:cNvSpPr/>
            <p:nvPr/>
          </p:nvSpPr>
          <p:spPr>
            <a:xfrm>
              <a:off x="7076603" y="3745886"/>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4819" name="pl4819"/>
            <p:cNvSpPr/>
            <p:nvPr/>
          </p:nvSpPr>
          <p:spPr>
            <a:xfrm>
              <a:off x="7076603" y="3758497"/>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40651" cap="flat">
              <a:solidFill>
                <a:srgbClr val="000000">
                  <a:alpha val="100000"/>
                </a:srgbClr>
              </a:solidFill>
              <a:prstDash val="solid"/>
              <a:round/>
            </a:ln>
          </p:spPr>
          <p:txBody>
            <a:bodyPr/>
            <a:lstStyle/>
            <a:p/>
          </p:txBody>
        </p:sp>
        <p:sp>
          <p:nvSpPr>
            <p:cNvPr id="4820" name="pl4820"/>
            <p:cNvSpPr/>
            <p:nvPr/>
          </p:nvSpPr>
          <p:spPr>
            <a:xfrm>
              <a:off x="7076603" y="3758497"/>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00ADFB">
                  <a:alpha val="100000"/>
                </a:srgbClr>
              </a:solidFill>
              <a:prstDash val="solid"/>
              <a:round/>
            </a:ln>
          </p:spPr>
          <p:txBody>
            <a:bodyPr/>
            <a:lstStyle/>
            <a:p/>
          </p:txBody>
        </p:sp>
        <p:sp>
          <p:nvSpPr>
            <p:cNvPr id="4821" name="pl4821"/>
            <p:cNvSpPr/>
            <p:nvPr/>
          </p:nvSpPr>
          <p:spPr>
            <a:xfrm>
              <a:off x="7031761" y="3771107"/>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822" name="tx4822"/>
            <p:cNvSpPr/>
            <p:nvPr/>
          </p:nvSpPr>
          <p:spPr>
            <a:xfrm>
              <a:off x="7046458" y="36065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823" name="tx4823"/>
            <p:cNvSpPr/>
            <p:nvPr/>
          </p:nvSpPr>
          <p:spPr>
            <a:xfrm>
              <a:off x="7225827" y="36065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824" name="tx4824"/>
            <p:cNvSpPr/>
            <p:nvPr/>
          </p:nvSpPr>
          <p:spPr>
            <a:xfrm>
              <a:off x="7405196" y="36065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825" name="tx4825"/>
            <p:cNvSpPr/>
            <p:nvPr/>
          </p:nvSpPr>
          <p:spPr>
            <a:xfrm>
              <a:off x="7584566" y="36065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826" name="tx4826"/>
            <p:cNvSpPr/>
            <p:nvPr/>
          </p:nvSpPr>
          <p:spPr>
            <a:xfrm>
              <a:off x="7763935" y="359522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827" name="tx4827"/>
            <p:cNvSpPr/>
            <p:nvPr/>
          </p:nvSpPr>
          <p:spPr>
            <a:xfrm>
              <a:off x="7943304" y="36065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828" name="rc4828"/>
            <p:cNvSpPr/>
            <p:nvPr/>
          </p:nvSpPr>
          <p:spPr>
            <a:xfrm>
              <a:off x="7031761" y="4135320"/>
              <a:ext cx="986530" cy="367596"/>
            </a:xfrm>
            <a:prstGeom prst="rect">
              <a:avLst/>
            </a:prstGeom>
            <a:solidFill>
              <a:srgbClr val="EBEBEB">
                <a:alpha val="100000"/>
              </a:srgbClr>
            </a:solidFill>
          </p:spPr>
          <p:txBody>
            <a:bodyPr/>
            <a:lstStyle/>
            <a:p/>
          </p:txBody>
        </p:sp>
        <p:sp>
          <p:nvSpPr>
            <p:cNvPr id="4829" name="pl4829"/>
            <p:cNvSpPr/>
            <p:nvPr/>
          </p:nvSpPr>
          <p:spPr>
            <a:xfrm>
              <a:off x="7031761" y="450197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830" name="pl4830"/>
            <p:cNvSpPr/>
            <p:nvPr/>
          </p:nvSpPr>
          <p:spPr>
            <a:xfrm>
              <a:off x="7031761" y="434434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831" name="pl4831"/>
            <p:cNvSpPr/>
            <p:nvPr/>
          </p:nvSpPr>
          <p:spPr>
            <a:xfrm>
              <a:off x="7031761" y="418670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832" name="pl4832"/>
            <p:cNvSpPr/>
            <p:nvPr/>
          </p:nvSpPr>
          <p:spPr>
            <a:xfrm>
              <a:off x="7166288"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833" name="pl4833"/>
            <p:cNvSpPr/>
            <p:nvPr/>
          </p:nvSpPr>
          <p:spPr>
            <a:xfrm>
              <a:off x="7345657"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834" name="pl4834"/>
            <p:cNvSpPr/>
            <p:nvPr/>
          </p:nvSpPr>
          <p:spPr>
            <a:xfrm>
              <a:off x="7525026"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835" name="pl4835"/>
            <p:cNvSpPr/>
            <p:nvPr/>
          </p:nvSpPr>
          <p:spPr>
            <a:xfrm>
              <a:off x="7704395"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836" name="pl4836"/>
            <p:cNvSpPr/>
            <p:nvPr/>
          </p:nvSpPr>
          <p:spPr>
            <a:xfrm>
              <a:off x="7883764"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837" name="pl4837"/>
            <p:cNvSpPr/>
            <p:nvPr/>
          </p:nvSpPr>
          <p:spPr>
            <a:xfrm>
              <a:off x="7031761" y="442315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838" name="pl4838"/>
            <p:cNvSpPr/>
            <p:nvPr/>
          </p:nvSpPr>
          <p:spPr>
            <a:xfrm>
              <a:off x="7031761" y="426552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839" name="pl4839"/>
            <p:cNvSpPr/>
            <p:nvPr/>
          </p:nvSpPr>
          <p:spPr>
            <a:xfrm>
              <a:off x="7076603"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840" name="pl4840"/>
            <p:cNvSpPr/>
            <p:nvPr/>
          </p:nvSpPr>
          <p:spPr>
            <a:xfrm>
              <a:off x="7255972"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841" name="pl4841"/>
            <p:cNvSpPr/>
            <p:nvPr/>
          </p:nvSpPr>
          <p:spPr>
            <a:xfrm>
              <a:off x="7435341"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842" name="pl4842"/>
            <p:cNvSpPr/>
            <p:nvPr/>
          </p:nvSpPr>
          <p:spPr>
            <a:xfrm>
              <a:off x="7614710"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843" name="pl4843"/>
            <p:cNvSpPr/>
            <p:nvPr/>
          </p:nvSpPr>
          <p:spPr>
            <a:xfrm>
              <a:off x="7794080"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844" name="pl4844"/>
            <p:cNvSpPr/>
            <p:nvPr/>
          </p:nvSpPr>
          <p:spPr>
            <a:xfrm>
              <a:off x="7973449"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845" name="pl4845"/>
            <p:cNvSpPr/>
            <p:nvPr/>
          </p:nvSpPr>
          <p:spPr>
            <a:xfrm>
              <a:off x="7076603" y="4397934"/>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4846" name="pl4846"/>
            <p:cNvSpPr/>
            <p:nvPr/>
          </p:nvSpPr>
          <p:spPr>
            <a:xfrm>
              <a:off x="7076603" y="4423155"/>
              <a:ext cx="896845" cy="6305"/>
            </a:xfrm>
            <a:custGeom>
              <a:avLst/>
              <a:pathLst>
                <a:path w="896845" h="6305">
                  <a:moveTo>
                    <a:pt x="0" y="6305"/>
                  </a:moveTo>
                  <a:lnTo>
                    <a:pt x="179369" y="6305"/>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4847" name="pl4847"/>
            <p:cNvSpPr/>
            <p:nvPr/>
          </p:nvSpPr>
          <p:spPr>
            <a:xfrm>
              <a:off x="7076603" y="4416850"/>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4848" name="pl4848"/>
            <p:cNvSpPr/>
            <p:nvPr/>
          </p:nvSpPr>
          <p:spPr>
            <a:xfrm>
              <a:off x="7076603" y="4366408"/>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4849" name="pl4849"/>
            <p:cNvSpPr/>
            <p:nvPr/>
          </p:nvSpPr>
          <p:spPr>
            <a:xfrm>
              <a:off x="7076603" y="4379019"/>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4850" name="pl4850"/>
            <p:cNvSpPr/>
            <p:nvPr/>
          </p:nvSpPr>
          <p:spPr>
            <a:xfrm>
              <a:off x="7076603" y="4423155"/>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4851" name="pl4851"/>
            <p:cNvSpPr/>
            <p:nvPr/>
          </p:nvSpPr>
          <p:spPr>
            <a:xfrm>
              <a:off x="7076603" y="4309661"/>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4852" name="pl4852"/>
            <p:cNvSpPr/>
            <p:nvPr/>
          </p:nvSpPr>
          <p:spPr>
            <a:xfrm>
              <a:off x="7076603" y="4423155"/>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4853" name="pl4853"/>
            <p:cNvSpPr/>
            <p:nvPr/>
          </p:nvSpPr>
          <p:spPr>
            <a:xfrm>
              <a:off x="7076603" y="4353797"/>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4854" name="pl4854"/>
            <p:cNvSpPr/>
            <p:nvPr/>
          </p:nvSpPr>
          <p:spPr>
            <a:xfrm>
              <a:off x="7076603" y="4404240"/>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4855" name="pl4855"/>
            <p:cNvSpPr/>
            <p:nvPr/>
          </p:nvSpPr>
          <p:spPr>
            <a:xfrm>
              <a:off x="7076603" y="4410545"/>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4856" name="pl4856"/>
            <p:cNvSpPr/>
            <p:nvPr/>
          </p:nvSpPr>
          <p:spPr>
            <a:xfrm>
              <a:off x="7076603" y="4385324"/>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4857" name="pl4857"/>
            <p:cNvSpPr/>
            <p:nvPr/>
          </p:nvSpPr>
          <p:spPr>
            <a:xfrm>
              <a:off x="7076603" y="4397934"/>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858" name="pl4858"/>
            <p:cNvSpPr/>
            <p:nvPr/>
          </p:nvSpPr>
          <p:spPr>
            <a:xfrm>
              <a:off x="7076603" y="4379019"/>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859" name="pl4859"/>
            <p:cNvSpPr/>
            <p:nvPr/>
          </p:nvSpPr>
          <p:spPr>
            <a:xfrm>
              <a:off x="7076603" y="4366408"/>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860" name="pl4860"/>
            <p:cNvSpPr/>
            <p:nvPr/>
          </p:nvSpPr>
          <p:spPr>
            <a:xfrm>
              <a:off x="7076603" y="4322271"/>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4861" name="pl4861"/>
            <p:cNvSpPr/>
            <p:nvPr/>
          </p:nvSpPr>
          <p:spPr>
            <a:xfrm>
              <a:off x="7076603" y="4366408"/>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4862" name="pl4862"/>
            <p:cNvSpPr/>
            <p:nvPr/>
          </p:nvSpPr>
          <p:spPr>
            <a:xfrm>
              <a:off x="7076603" y="4404240"/>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63" name="pl4863"/>
            <p:cNvSpPr/>
            <p:nvPr/>
          </p:nvSpPr>
          <p:spPr>
            <a:xfrm>
              <a:off x="7076603" y="4385324"/>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4864" name="pl4864"/>
            <p:cNvSpPr/>
            <p:nvPr/>
          </p:nvSpPr>
          <p:spPr>
            <a:xfrm>
              <a:off x="7076603" y="4391629"/>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865" name="pl4865"/>
            <p:cNvSpPr/>
            <p:nvPr/>
          </p:nvSpPr>
          <p:spPr>
            <a:xfrm>
              <a:off x="7076603" y="4366408"/>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4866" name="pl4866"/>
            <p:cNvSpPr/>
            <p:nvPr/>
          </p:nvSpPr>
          <p:spPr>
            <a:xfrm>
              <a:off x="7076603" y="441685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67" name="pl4867"/>
            <p:cNvSpPr/>
            <p:nvPr/>
          </p:nvSpPr>
          <p:spPr>
            <a:xfrm>
              <a:off x="7076603" y="441054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68" name="pl4868"/>
            <p:cNvSpPr/>
            <p:nvPr/>
          </p:nvSpPr>
          <p:spPr>
            <a:xfrm>
              <a:off x="7076603" y="4404240"/>
              <a:ext cx="896845" cy="12610"/>
            </a:xfrm>
            <a:custGeom>
              <a:avLst/>
              <a:pathLst>
                <a:path w="896845" h="12610">
                  <a:moveTo>
                    <a:pt x="0" y="12610"/>
                  </a:moveTo>
                  <a:lnTo>
                    <a:pt x="179369" y="12610"/>
                  </a:lnTo>
                  <a:lnTo>
                    <a:pt x="358738" y="1261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69" name="pl4869"/>
            <p:cNvSpPr/>
            <p:nvPr/>
          </p:nvSpPr>
          <p:spPr>
            <a:xfrm>
              <a:off x="7076603" y="442315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70" name="pl4870"/>
            <p:cNvSpPr/>
            <p:nvPr/>
          </p:nvSpPr>
          <p:spPr>
            <a:xfrm>
              <a:off x="7076603" y="4391629"/>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871" name="pl4871"/>
            <p:cNvSpPr/>
            <p:nvPr/>
          </p:nvSpPr>
          <p:spPr>
            <a:xfrm>
              <a:off x="7076603" y="4372713"/>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872" name="pl4872"/>
            <p:cNvSpPr/>
            <p:nvPr/>
          </p:nvSpPr>
          <p:spPr>
            <a:xfrm>
              <a:off x="7076603" y="4416850"/>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873" name="pl4873"/>
            <p:cNvSpPr/>
            <p:nvPr/>
          </p:nvSpPr>
          <p:spPr>
            <a:xfrm>
              <a:off x="7076603" y="4397934"/>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4874" name="pl4874"/>
            <p:cNvSpPr/>
            <p:nvPr/>
          </p:nvSpPr>
          <p:spPr>
            <a:xfrm>
              <a:off x="7076603" y="4391629"/>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4875" name="pl4875"/>
            <p:cNvSpPr/>
            <p:nvPr/>
          </p:nvSpPr>
          <p:spPr>
            <a:xfrm>
              <a:off x="7076603" y="4391629"/>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4876" name="pl4876"/>
            <p:cNvSpPr/>
            <p:nvPr/>
          </p:nvSpPr>
          <p:spPr>
            <a:xfrm>
              <a:off x="7076603" y="4404240"/>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4877" name="pl4877"/>
            <p:cNvSpPr/>
            <p:nvPr/>
          </p:nvSpPr>
          <p:spPr>
            <a:xfrm>
              <a:off x="7076603" y="4385324"/>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878" name="pl4878"/>
            <p:cNvSpPr/>
            <p:nvPr/>
          </p:nvSpPr>
          <p:spPr>
            <a:xfrm>
              <a:off x="7076603" y="442315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79" name="pl4879"/>
            <p:cNvSpPr/>
            <p:nvPr/>
          </p:nvSpPr>
          <p:spPr>
            <a:xfrm>
              <a:off x="7076603" y="4366408"/>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4880" name="pl4880"/>
            <p:cNvSpPr/>
            <p:nvPr/>
          </p:nvSpPr>
          <p:spPr>
            <a:xfrm>
              <a:off x="7076603" y="435379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81" name="pl4881"/>
            <p:cNvSpPr/>
            <p:nvPr/>
          </p:nvSpPr>
          <p:spPr>
            <a:xfrm>
              <a:off x="7076603" y="4397934"/>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4882" name="pl4882"/>
            <p:cNvSpPr/>
            <p:nvPr/>
          </p:nvSpPr>
          <p:spPr>
            <a:xfrm>
              <a:off x="7076603" y="4372713"/>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4883" name="pl4883"/>
            <p:cNvSpPr/>
            <p:nvPr/>
          </p:nvSpPr>
          <p:spPr>
            <a:xfrm>
              <a:off x="7076603" y="4397934"/>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4884" name="pl4884"/>
            <p:cNvSpPr/>
            <p:nvPr/>
          </p:nvSpPr>
          <p:spPr>
            <a:xfrm>
              <a:off x="7076603" y="4404240"/>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4885" name="pl4885"/>
            <p:cNvSpPr/>
            <p:nvPr/>
          </p:nvSpPr>
          <p:spPr>
            <a:xfrm>
              <a:off x="7076603" y="4410545"/>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4886" name="pl4886"/>
            <p:cNvSpPr/>
            <p:nvPr/>
          </p:nvSpPr>
          <p:spPr>
            <a:xfrm>
              <a:off x="7076603" y="4366408"/>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4887" name="pl4887"/>
            <p:cNvSpPr/>
            <p:nvPr/>
          </p:nvSpPr>
          <p:spPr>
            <a:xfrm>
              <a:off x="7076603" y="4334882"/>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4888" name="pl4888"/>
            <p:cNvSpPr/>
            <p:nvPr/>
          </p:nvSpPr>
          <p:spPr>
            <a:xfrm>
              <a:off x="7076603" y="4372713"/>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89" name="pl4889"/>
            <p:cNvSpPr/>
            <p:nvPr/>
          </p:nvSpPr>
          <p:spPr>
            <a:xfrm>
              <a:off x="7076603" y="4416850"/>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90" name="pl4890"/>
            <p:cNvSpPr/>
            <p:nvPr/>
          </p:nvSpPr>
          <p:spPr>
            <a:xfrm>
              <a:off x="7076603" y="4385324"/>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4891" name="pl4891"/>
            <p:cNvSpPr/>
            <p:nvPr/>
          </p:nvSpPr>
          <p:spPr>
            <a:xfrm>
              <a:off x="7076603" y="4416850"/>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892" name="pl4892"/>
            <p:cNvSpPr/>
            <p:nvPr/>
          </p:nvSpPr>
          <p:spPr>
            <a:xfrm>
              <a:off x="7076603" y="4353797"/>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4893" name="pl4893"/>
            <p:cNvSpPr/>
            <p:nvPr/>
          </p:nvSpPr>
          <p:spPr>
            <a:xfrm>
              <a:off x="7076603" y="4423155"/>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94" name="pl4894"/>
            <p:cNvSpPr/>
            <p:nvPr/>
          </p:nvSpPr>
          <p:spPr>
            <a:xfrm>
              <a:off x="7076603" y="4397934"/>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4895" name="pl4895"/>
            <p:cNvSpPr/>
            <p:nvPr/>
          </p:nvSpPr>
          <p:spPr>
            <a:xfrm>
              <a:off x="7076603" y="4391629"/>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4896" name="pl4896"/>
            <p:cNvSpPr/>
            <p:nvPr/>
          </p:nvSpPr>
          <p:spPr>
            <a:xfrm>
              <a:off x="7076603" y="4416850"/>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4897" name="pl4897"/>
            <p:cNvSpPr/>
            <p:nvPr/>
          </p:nvSpPr>
          <p:spPr>
            <a:xfrm>
              <a:off x="7076603" y="4391629"/>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4898" name="pl4898"/>
            <p:cNvSpPr/>
            <p:nvPr/>
          </p:nvSpPr>
          <p:spPr>
            <a:xfrm>
              <a:off x="7076603" y="4404240"/>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4899" name="pl4899"/>
            <p:cNvSpPr/>
            <p:nvPr/>
          </p:nvSpPr>
          <p:spPr>
            <a:xfrm>
              <a:off x="7076603" y="4404240"/>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4900" name="pl4900"/>
            <p:cNvSpPr/>
            <p:nvPr/>
          </p:nvSpPr>
          <p:spPr>
            <a:xfrm>
              <a:off x="7076603" y="4397934"/>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4901" name="pl4901"/>
            <p:cNvSpPr/>
            <p:nvPr/>
          </p:nvSpPr>
          <p:spPr>
            <a:xfrm>
              <a:off x="7076603" y="4410545"/>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4902" name="pl4902"/>
            <p:cNvSpPr/>
            <p:nvPr/>
          </p:nvSpPr>
          <p:spPr>
            <a:xfrm>
              <a:off x="7076603" y="4397934"/>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4903" name="pl4903"/>
            <p:cNvSpPr/>
            <p:nvPr/>
          </p:nvSpPr>
          <p:spPr>
            <a:xfrm>
              <a:off x="7076603" y="4404240"/>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4904" name="pl4904"/>
            <p:cNvSpPr/>
            <p:nvPr/>
          </p:nvSpPr>
          <p:spPr>
            <a:xfrm>
              <a:off x="7076603" y="4366408"/>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4905" name="pl4905"/>
            <p:cNvSpPr/>
            <p:nvPr/>
          </p:nvSpPr>
          <p:spPr>
            <a:xfrm>
              <a:off x="7076603" y="4423155"/>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4906" name="pl4906"/>
            <p:cNvSpPr/>
            <p:nvPr/>
          </p:nvSpPr>
          <p:spPr>
            <a:xfrm>
              <a:off x="7076603" y="4379019"/>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907" name="pl4907"/>
            <p:cNvSpPr/>
            <p:nvPr/>
          </p:nvSpPr>
          <p:spPr>
            <a:xfrm>
              <a:off x="7076603" y="4379019"/>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4908" name="pl4908"/>
            <p:cNvSpPr/>
            <p:nvPr/>
          </p:nvSpPr>
          <p:spPr>
            <a:xfrm>
              <a:off x="7076603" y="4391629"/>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4909" name="pl4909"/>
            <p:cNvSpPr/>
            <p:nvPr/>
          </p:nvSpPr>
          <p:spPr>
            <a:xfrm>
              <a:off x="7076603" y="4397934"/>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4910" name="pl4910"/>
            <p:cNvSpPr/>
            <p:nvPr/>
          </p:nvSpPr>
          <p:spPr>
            <a:xfrm>
              <a:off x="7076603" y="4423155"/>
              <a:ext cx="896845" cy="6305"/>
            </a:xfrm>
            <a:custGeom>
              <a:avLst/>
              <a:pathLst>
                <a:path w="896845" h="6305">
                  <a:moveTo>
                    <a:pt x="0" y="6305"/>
                  </a:moveTo>
                  <a:lnTo>
                    <a:pt x="179369" y="6305"/>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4911" name="pl4911"/>
            <p:cNvSpPr/>
            <p:nvPr/>
          </p:nvSpPr>
          <p:spPr>
            <a:xfrm>
              <a:off x="7076603" y="4423155"/>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C07FFF">
                  <a:alpha val="100000"/>
                </a:srgbClr>
              </a:solidFill>
              <a:prstDash val="solid"/>
              <a:round/>
            </a:ln>
          </p:spPr>
          <p:txBody>
            <a:bodyPr/>
            <a:lstStyle/>
            <a:p/>
          </p:txBody>
        </p:sp>
        <p:sp>
          <p:nvSpPr>
            <p:cNvPr id="4912" name="pl4912"/>
            <p:cNvSpPr/>
            <p:nvPr/>
          </p:nvSpPr>
          <p:spPr>
            <a:xfrm>
              <a:off x="7031761" y="4423155"/>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913" name="tx4913"/>
            <p:cNvSpPr/>
            <p:nvPr/>
          </p:nvSpPr>
          <p:spPr>
            <a:xfrm>
              <a:off x="7028408" y="4266186"/>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914" name="tx4914"/>
            <p:cNvSpPr/>
            <p:nvPr/>
          </p:nvSpPr>
          <p:spPr>
            <a:xfrm>
              <a:off x="7207777" y="4266186"/>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915" name="tx4915"/>
            <p:cNvSpPr/>
            <p:nvPr/>
          </p:nvSpPr>
          <p:spPr>
            <a:xfrm>
              <a:off x="7405196" y="42585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916" name="tx4916"/>
            <p:cNvSpPr/>
            <p:nvPr/>
          </p:nvSpPr>
          <p:spPr>
            <a:xfrm>
              <a:off x="7584566" y="42585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917" name="tx4917"/>
            <p:cNvSpPr/>
            <p:nvPr/>
          </p:nvSpPr>
          <p:spPr>
            <a:xfrm>
              <a:off x="7763935" y="42585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918" name="tx4918"/>
            <p:cNvSpPr/>
            <p:nvPr/>
          </p:nvSpPr>
          <p:spPr>
            <a:xfrm>
              <a:off x="7943304" y="42585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919" name="rc4919"/>
            <p:cNvSpPr/>
            <p:nvPr/>
          </p:nvSpPr>
          <p:spPr>
            <a:xfrm>
              <a:off x="7031761" y="4787368"/>
              <a:ext cx="986530" cy="367596"/>
            </a:xfrm>
            <a:prstGeom prst="rect">
              <a:avLst/>
            </a:prstGeom>
            <a:solidFill>
              <a:srgbClr val="EBEBEB">
                <a:alpha val="100000"/>
              </a:srgbClr>
            </a:solidFill>
          </p:spPr>
          <p:txBody>
            <a:bodyPr/>
            <a:lstStyle/>
            <a:p/>
          </p:txBody>
        </p:sp>
        <p:sp>
          <p:nvSpPr>
            <p:cNvPr id="4920" name="pl4920"/>
            <p:cNvSpPr/>
            <p:nvPr/>
          </p:nvSpPr>
          <p:spPr>
            <a:xfrm>
              <a:off x="7031761" y="515401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921" name="pl4921"/>
            <p:cNvSpPr/>
            <p:nvPr/>
          </p:nvSpPr>
          <p:spPr>
            <a:xfrm>
              <a:off x="7031761" y="499638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922" name="pl4922"/>
            <p:cNvSpPr/>
            <p:nvPr/>
          </p:nvSpPr>
          <p:spPr>
            <a:xfrm>
              <a:off x="7031761" y="483875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923" name="pl4923"/>
            <p:cNvSpPr/>
            <p:nvPr/>
          </p:nvSpPr>
          <p:spPr>
            <a:xfrm>
              <a:off x="7166288"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924" name="pl4924"/>
            <p:cNvSpPr/>
            <p:nvPr/>
          </p:nvSpPr>
          <p:spPr>
            <a:xfrm>
              <a:off x="7345657"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925" name="pl4925"/>
            <p:cNvSpPr/>
            <p:nvPr/>
          </p:nvSpPr>
          <p:spPr>
            <a:xfrm>
              <a:off x="7525026"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926" name="pl4926"/>
            <p:cNvSpPr/>
            <p:nvPr/>
          </p:nvSpPr>
          <p:spPr>
            <a:xfrm>
              <a:off x="7704395"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927" name="pl4927"/>
            <p:cNvSpPr/>
            <p:nvPr/>
          </p:nvSpPr>
          <p:spPr>
            <a:xfrm>
              <a:off x="7883764"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928" name="pl4928"/>
            <p:cNvSpPr/>
            <p:nvPr/>
          </p:nvSpPr>
          <p:spPr>
            <a:xfrm>
              <a:off x="7031761" y="507520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929" name="pl4929"/>
            <p:cNvSpPr/>
            <p:nvPr/>
          </p:nvSpPr>
          <p:spPr>
            <a:xfrm>
              <a:off x="7031761" y="491757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930" name="pl4930"/>
            <p:cNvSpPr/>
            <p:nvPr/>
          </p:nvSpPr>
          <p:spPr>
            <a:xfrm>
              <a:off x="7076603"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931" name="pl4931"/>
            <p:cNvSpPr/>
            <p:nvPr/>
          </p:nvSpPr>
          <p:spPr>
            <a:xfrm>
              <a:off x="7255972"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932" name="pl4932"/>
            <p:cNvSpPr/>
            <p:nvPr/>
          </p:nvSpPr>
          <p:spPr>
            <a:xfrm>
              <a:off x="7435341"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933" name="pl4933"/>
            <p:cNvSpPr/>
            <p:nvPr/>
          </p:nvSpPr>
          <p:spPr>
            <a:xfrm>
              <a:off x="7614710"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934" name="pl4934"/>
            <p:cNvSpPr/>
            <p:nvPr/>
          </p:nvSpPr>
          <p:spPr>
            <a:xfrm>
              <a:off x="7794080"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935" name="pl4935"/>
            <p:cNvSpPr/>
            <p:nvPr/>
          </p:nvSpPr>
          <p:spPr>
            <a:xfrm>
              <a:off x="7973449"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936" name="pl4936"/>
            <p:cNvSpPr/>
            <p:nvPr/>
          </p:nvSpPr>
          <p:spPr>
            <a:xfrm>
              <a:off x="7076603" y="5049982"/>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4937" name="pl4937"/>
            <p:cNvSpPr/>
            <p:nvPr/>
          </p:nvSpPr>
          <p:spPr>
            <a:xfrm>
              <a:off x="7076603" y="5062593"/>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40651" cap="flat">
              <a:solidFill>
                <a:srgbClr val="BEBEBE">
                  <a:alpha val="69803"/>
                </a:srgbClr>
              </a:solidFill>
              <a:prstDash val="solid"/>
              <a:round/>
            </a:ln>
          </p:spPr>
          <p:txBody>
            <a:bodyPr/>
            <a:lstStyle/>
            <a:p/>
          </p:txBody>
        </p:sp>
        <p:sp>
          <p:nvSpPr>
            <p:cNvPr id="4938" name="pl4938"/>
            <p:cNvSpPr/>
            <p:nvPr/>
          </p:nvSpPr>
          <p:spPr>
            <a:xfrm>
              <a:off x="7076603" y="5068898"/>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4939" name="pl4939"/>
            <p:cNvSpPr/>
            <p:nvPr/>
          </p:nvSpPr>
          <p:spPr>
            <a:xfrm>
              <a:off x="7076603" y="5018456"/>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4940" name="pl4940"/>
            <p:cNvSpPr/>
            <p:nvPr/>
          </p:nvSpPr>
          <p:spPr>
            <a:xfrm>
              <a:off x="7076603" y="5031067"/>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4941" name="pl4941"/>
            <p:cNvSpPr/>
            <p:nvPr/>
          </p:nvSpPr>
          <p:spPr>
            <a:xfrm>
              <a:off x="7076603" y="5075203"/>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4942" name="pl4942"/>
            <p:cNvSpPr/>
            <p:nvPr/>
          </p:nvSpPr>
          <p:spPr>
            <a:xfrm>
              <a:off x="7076603" y="4961709"/>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4943" name="pl4943"/>
            <p:cNvSpPr/>
            <p:nvPr/>
          </p:nvSpPr>
          <p:spPr>
            <a:xfrm>
              <a:off x="7076603" y="5075203"/>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4944" name="pl4944"/>
            <p:cNvSpPr/>
            <p:nvPr/>
          </p:nvSpPr>
          <p:spPr>
            <a:xfrm>
              <a:off x="7076603" y="5005846"/>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4945" name="pl4945"/>
            <p:cNvSpPr/>
            <p:nvPr/>
          </p:nvSpPr>
          <p:spPr>
            <a:xfrm>
              <a:off x="7076603" y="5056288"/>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4946" name="pl4946"/>
            <p:cNvSpPr/>
            <p:nvPr/>
          </p:nvSpPr>
          <p:spPr>
            <a:xfrm>
              <a:off x="7076603" y="5062593"/>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4947" name="pl4947"/>
            <p:cNvSpPr/>
            <p:nvPr/>
          </p:nvSpPr>
          <p:spPr>
            <a:xfrm>
              <a:off x="7076603" y="5037372"/>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4948" name="pl4948"/>
            <p:cNvSpPr/>
            <p:nvPr/>
          </p:nvSpPr>
          <p:spPr>
            <a:xfrm>
              <a:off x="7076603" y="5049982"/>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949" name="pl4949"/>
            <p:cNvSpPr/>
            <p:nvPr/>
          </p:nvSpPr>
          <p:spPr>
            <a:xfrm>
              <a:off x="7076603" y="5031067"/>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950" name="pl4950"/>
            <p:cNvSpPr/>
            <p:nvPr/>
          </p:nvSpPr>
          <p:spPr>
            <a:xfrm>
              <a:off x="7076603" y="5018456"/>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951" name="pl4951"/>
            <p:cNvSpPr/>
            <p:nvPr/>
          </p:nvSpPr>
          <p:spPr>
            <a:xfrm>
              <a:off x="7076603" y="4974319"/>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4952" name="pl4952"/>
            <p:cNvSpPr/>
            <p:nvPr/>
          </p:nvSpPr>
          <p:spPr>
            <a:xfrm>
              <a:off x="7076603" y="5018456"/>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4953" name="pl4953"/>
            <p:cNvSpPr/>
            <p:nvPr/>
          </p:nvSpPr>
          <p:spPr>
            <a:xfrm>
              <a:off x="7076603" y="5056288"/>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54" name="pl4954"/>
            <p:cNvSpPr/>
            <p:nvPr/>
          </p:nvSpPr>
          <p:spPr>
            <a:xfrm>
              <a:off x="7076603" y="5037372"/>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4955" name="pl4955"/>
            <p:cNvSpPr/>
            <p:nvPr/>
          </p:nvSpPr>
          <p:spPr>
            <a:xfrm>
              <a:off x="7076603" y="5043677"/>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956" name="pl4956"/>
            <p:cNvSpPr/>
            <p:nvPr/>
          </p:nvSpPr>
          <p:spPr>
            <a:xfrm>
              <a:off x="7076603" y="5018456"/>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4957" name="pl4957"/>
            <p:cNvSpPr/>
            <p:nvPr/>
          </p:nvSpPr>
          <p:spPr>
            <a:xfrm>
              <a:off x="7076603" y="506889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58" name="pl4958"/>
            <p:cNvSpPr/>
            <p:nvPr/>
          </p:nvSpPr>
          <p:spPr>
            <a:xfrm>
              <a:off x="7076603" y="506259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59" name="pl4959"/>
            <p:cNvSpPr/>
            <p:nvPr/>
          </p:nvSpPr>
          <p:spPr>
            <a:xfrm>
              <a:off x="7076603" y="5056288"/>
              <a:ext cx="896845" cy="12610"/>
            </a:xfrm>
            <a:custGeom>
              <a:avLst/>
              <a:pathLst>
                <a:path w="896845" h="12610">
                  <a:moveTo>
                    <a:pt x="0" y="12610"/>
                  </a:moveTo>
                  <a:lnTo>
                    <a:pt x="179369" y="12610"/>
                  </a:lnTo>
                  <a:lnTo>
                    <a:pt x="358738" y="1261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60" name="pl4960"/>
            <p:cNvSpPr/>
            <p:nvPr/>
          </p:nvSpPr>
          <p:spPr>
            <a:xfrm>
              <a:off x="7076603" y="507520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61" name="pl4961"/>
            <p:cNvSpPr/>
            <p:nvPr/>
          </p:nvSpPr>
          <p:spPr>
            <a:xfrm>
              <a:off x="7076603" y="5043677"/>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962" name="pl4962"/>
            <p:cNvSpPr/>
            <p:nvPr/>
          </p:nvSpPr>
          <p:spPr>
            <a:xfrm>
              <a:off x="7076603" y="5024761"/>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963" name="pl4963"/>
            <p:cNvSpPr/>
            <p:nvPr/>
          </p:nvSpPr>
          <p:spPr>
            <a:xfrm>
              <a:off x="7076603" y="5068898"/>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964" name="pl4964"/>
            <p:cNvSpPr/>
            <p:nvPr/>
          </p:nvSpPr>
          <p:spPr>
            <a:xfrm>
              <a:off x="7076603" y="5049982"/>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4965" name="pl4965"/>
            <p:cNvSpPr/>
            <p:nvPr/>
          </p:nvSpPr>
          <p:spPr>
            <a:xfrm>
              <a:off x="7076603" y="5043677"/>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4966" name="pl4966"/>
            <p:cNvSpPr/>
            <p:nvPr/>
          </p:nvSpPr>
          <p:spPr>
            <a:xfrm>
              <a:off x="7076603" y="5043677"/>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4967" name="pl4967"/>
            <p:cNvSpPr/>
            <p:nvPr/>
          </p:nvSpPr>
          <p:spPr>
            <a:xfrm>
              <a:off x="7076603" y="5056288"/>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4968" name="pl4968"/>
            <p:cNvSpPr/>
            <p:nvPr/>
          </p:nvSpPr>
          <p:spPr>
            <a:xfrm>
              <a:off x="7076603" y="5037372"/>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969" name="pl4969"/>
            <p:cNvSpPr/>
            <p:nvPr/>
          </p:nvSpPr>
          <p:spPr>
            <a:xfrm>
              <a:off x="7076603" y="507520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70" name="pl4970"/>
            <p:cNvSpPr/>
            <p:nvPr/>
          </p:nvSpPr>
          <p:spPr>
            <a:xfrm>
              <a:off x="7076603" y="5018456"/>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4971" name="pl4971"/>
            <p:cNvSpPr/>
            <p:nvPr/>
          </p:nvSpPr>
          <p:spPr>
            <a:xfrm>
              <a:off x="7076603" y="500584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72" name="pl4972"/>
            <p:cNvSpPr/>
            <p:nvPr/>
          </p:nvSpPr>
          <p:spPr>
            <a:xfrm>
              <a:off x="7076603" y="5049982"/>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4973" name="pl4973"/>
            <p:cNvSpPr/>
            <p:nvPr/>
          </p:nvSpPr>
          <p:spPr>
            <a:xfrm>
              <a:off x="7076603" y="5024761"/>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4974" name="pl4974"/>
            <p:cNvSpPr/>
            <p:nvPr/>
          </p:nvSpPr>
          <p:spPr>
            <a:xfrm>
              <a:off x="7076603" y="5049982"/>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4975" name="pl4975"/>
            <p:cNvSpPr/>
            <p:nvPr/>
          </p:nvSpPr>
          <p:spPr>
            <a:xfrm>
              <a:off x="7076603" y="5056288"/>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4976" name="pl4976"/>
            <p:cNvSpPr/>
            <p:nvPr/>
          </p:nvSpPr>
          <p:spPr>
            <a:xfrm>
              <a:off x="7076603" y="5062593"/>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4977" name="pl4977"/>
            <p:cNvSpPr/>
            <p:nvPr/>
          </p:nvSpPr>
          <p:spPr>
            <a:xfrm>
              <a:off x="7076603" y="5018456"/>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4978" name="pl4978"/>
            <p:cNvSpPr/>
            <p:nvPr/>
          </p:nvSpPr>
          <p:spPr>
            <a:xfrm>
              <a:off x="7076603" y="4986930"/>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4979" name="pl4979"/>
            <p:cNvSpPr/>
            <p:nvPr/>
          </p:nvSpPr>
          <p:spPr>
            <a:xfrm>
              <a:off x="7076603" y="5024761"/>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80" name="pl4980"/>
            <p:cNvSpPr/>
            <p:nvPr/>
          </p:nvSpPr>
          <p:spPr>
            <a:xfrm>
              <a:off x="7076603" y="5068898"/>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81" name="pl4981"/>
            <p:cNvSpPr/>
            <p:nvPr/>
          </p:nvSpPr>
          <p:spPr>
            <a:xfrm>
              <a:off x="7076603" y="5037372"/>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4982" name="pl4982"/>
            <p:cNvSpPr/>
            <p:nvPr/>
          </p:nvSpPr>
          <p:spPr>
            <a:xfrm>
              <a:off x="7076603" y="5068898"/>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983" name="pl4983"/>
            <p:cNvSpPr/>
            <p:nvPr/>
          </p:nvSpPr>
          <p:spPr>
            <a:xfrm>
              <a:off x="7076603" y="5005846"/>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4984" name="pl4984"/>
            <p:cNvSpPr/>
            <p:nvPr/>
          </p:nvSpPr>
          <p:spPr>
            <a:xfrm>
              <a:off x="7076603" y="5075203"/>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85" name="pl4985"/>
            <p:cNvSpPr/>
            <p:nvPr/>
          </p:nvSpPr>
          <p:spPr>
            <a:xfrm>
              <a:off x="7076603" y="5049982"/>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4986" name="pl4986"/>
            <p:cNvSpPr/>
            <p:nvPr/>
          </p:nvSpPr>
          <p:spPr>
            <a:xfrm>
              <a:off x="7076603" y="5043677"/>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4987" name="pl4987"/>
            <p:cNvSpPr/>
            <p:nvPr/>
          </p:nvSpPr>
          <p:spPr>
            <a:xfrm>
              <a:off x="7076603" y="5068898"/>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4988" name="pl4988"/>
            <p:cNvSpPr/>
            <p:nvPr/>
          </p:nvSpPr>
          <p:spPr>
            <a:xfrm>
              <a:off x="7076603" y="5043677"/>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4989" name="pl4989"/>
            <p:cNvSpPr/>
            <p:nvPr/>
          </p:nvSpPr>
          <p:spPr>
            <a:xfrm>
              <a:off x="7076603" y="5056288"/>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4990" name="pl4990"/>
            <p:cNvSpPr/>
            <p:nvPr/>
          </p:nvSpPr>
          <p:spPr>
            <a:xfrm>
              <a:off x="7076603" y="5056288"/>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4991" name="pl4991"/>
            <p:cNvSpPr/>
            <p:nvPr/>
          </p:nvSpPr>
          <p:spPr>
            <a:xfrm>
              <a:off x="7076603" y="5049982"/>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4992" name="pl4992"/>
            <p:cNvSpPr/>
            <p:nvPr/>
          </p:nvSpPr>
          <p:spPr>
            <a:xfrm>
              <a:off x="7076603" y="5062593"/>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4993" name="pl4993"/>
            <p:cNvSpPr/>
            <p:nvPr/>
          </p:nvSpPr>
          <p:spPr>
            <a:xfrm>
              <a:off x="7076603" y="5049982"/>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4994" name="pl4994"/>
            <p:cNvSpPr/>
            <p:nvPr/>
          </p:nvSpPr>
          <p:spPr>
            <a:xfrm>
              <a:off x="7076603" y="5056288"/>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4995" name="pl4995"/>
            <p:cNvSpPr/>
            <p:nvPr/>
          </p:nvSpPr>
          <p:spPr>
            <a:xfrm>
              <a:off x="7076603" y="5018456"/>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4996" name="pl4996"/>
            <p:cNvSpPr/>
            <p:nvPr/>
          </p:nvSpPr>
          <p:spPr>
            <a:xfrm>
              <a:off x="7076603" y="5075203"/>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4997" name="pl4997"/>
            <p:cNvSpPr/>
            <p:nvPr/>
          </p:nvSpPr>
          <p:spPr>
            <a:xfrm>
              <a:off x="7076603" y="5031067"/>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998" name="pl4998"/>
            <p:cNvSpPr/>
            <p:nvPr/>
          </p:nvSpPr>
          <p:spPr>
            <a:xfrm>
              <a:off x="7076603" y="5031067"/>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4999" name="pl4999"/>
            <p:cNvSpPr/>
            <p:nvPr/>
          </p:nvSpPr>
          <p:spPr>
            <a:xfrm>
              <a:off x="7076603" y="5043677"/>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5000" name="pl5000"/>
            <p:cNvSpPr/>
            <p:nvPr/>
          </p:nvSpPr>
          <p:spPr>
            <a:xfrm>
              <a:off x="7076603" y="5049982"/>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5001" name="pl5001"/>
            <p:cNvSpPr/>
            <p:nvPr/>
          </p:nvSpPr>
          <p:spPr>
            <a:xfrm>
              <a:off x="7076603" y="5062593"/>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40651" cap="flat">
              <a:solidFill>
                <a:srgbClr val="000000">
                  <a:alpha val="100000"/>
                </a:srgbClr>
              </a:solidFill>
              <a:prstDash val="solid"/>
              <a:round/>
            </a:ln>
          </p:spPr>
          <p:txBody>
            <a:bodyPr/>
            <a:lstStyle/>
            <a:p/>
          </p:txBody>
        </p:sp>
        <p:sp>
          <p:nvSpPr>
            <p:cNvPr id="5002" name="pl5002"/>
            <p:cNvSpPr/>
            <p:nvPr/>
          </p:nvSpPr>
          <p:spPr>
            <a:xfrm>
              <a:off x="7076603" y="5062593"/>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FE61CE">
                  <a:alpha val="100000"/>
                </a:srgbClr>
              </a:solidFill>
              <a:prstDash val="solid"/>
              <a:round/>
            </a:ln>
          </p:spPr>
          <p:txBody>
            <a:bodyPr/>
            <a:lstStyle/>
            <a:p/>
          </p:txBody>
        </p:sp>
        <p:sp>
          <p:nvSpPr>
            <p:cNvPr id="5003" name="pl5003"/>
            <p:cNvSpPr/>
            <p:nvPr/>
          </p:nvSpPr>
          <p:spPr>
            <a:xfrm>
              <a:off x="7031761" y="5075203"/>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5004" name="tx5004"/>
            <p:cNvSpPr/>
            <p:nvPr/>
          </p:nvSpPr>
          <p:spPr>
            <a:xfrm>
              <a:off x="7046458" y="491060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5005" name="tx5005"/>
            <p:cNvSpPr/>
            <p:nvPr/>
          </p:nvSpPr>
          <p:spPr>
            <a:xfrm>
              <a:off x="7225827" y="491060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5006" name="tx5006"/>
            <p:cNvSpPr/>
            <p:nvPr/>
          </p:nvSpPr>
          <p:spPr>
            <a:xfrm>
              <a:off x="7405196" y="489931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5007" name="tx5007"/>
            <p:cNvSpPr/>
            <p:nvPr/>
          </p:nvSpPr>
          <p:spPr>
            <a:xfrm>
              <a:off x="7584566" y="490562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5008" name="tx5008"/>
            <p:cNvSpPr/>
            <p:nvPr/>
          </p:nvSpPr>
          <p:spPr>
            <a:xfrm>
              <a:off x="7763935" y="489931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5009" name="tx5009"/>
            <p:cNvSpPr/>
            <p:nvPr/>
          </p:nvSpPr>
          <p:spPr>
            <a:xfrm>
              <a:off x="7943304" y="490562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5010" name="rc5010"/>
            <p:cNvSpPr/>
            <p:nvPr/>
          </p:nvSpPr>
          <p:spPr>
            <a:xfrm>
              <a:off x="8087880" y="875080"/>
              <a:ext cx="986530" cy="367596"/>
            </a:xfrm>
            <a:prstGeom prst="rect">
              <a:avLst/>
            </a:prstGeom>
            <a:solidFill>
              <a:srgbClr val="EBEBEB">
                <a:alpha val="100000"/>
              </a:srgbClr>
            </a:solidFill>
          </p:spPr>
          <p:txBody>
            <a:bodyPr/>
            <a:lstStyle/>
            <a:p/>
          </p:txBody>
        </p:sp>
        <p:sp>
          <p:nvSpPr>
            <p:cNvPr id="5011" name="pl5011"/>
            <p:cNvSpPr/>
            <p:nvPr/>
          </p:nvSpPr>
          <p:spPr>
            <a:xfrm>
              <a:off x="8087880" y="124173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012" name="pl5012"/>
            <p:cNvSpPr/>
            <p:nvPr/>
          </p:nvSpPr>
          <p:spPr>
            <a:xfrm>
              <a:off x="8087880" y="108409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013" name="pl5013"/>
            <p:cNvSpPr/>
            <p:nvPr/>
          </p:nvSpPr>
          <p:spPr>
            <a:xfrm>
              <a:off x="8087880" y="92646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014" name="pl5014"/>
            <p:cNvSpPr/>
            <p:nvPr/>
          </p:nvSpPr>
          <p:spPr>
            <a:xfrm>
              <a:off x="8222407"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015" name="pl5015"/>
            <p:cNvSpPr/>
            <p:nvPr/>
          </p:nvSpPr>
          <p:spPr>
            <a:xfrm>
              <a:off x="8401776"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016" name="pl5016"/>
            <p:cNvSpPr/>
            <p:nvPr/>
          </p:nvSpPr>
          <p:spPr>
            <a:xfrm>
              <a:off x="8581145"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017" name="pl5017"/>
            <p:cNvSpPr/>
            <p:nvPr/>
          </p:nvSpPr>
          <p:spPr>
            <a:xfrm>
              <a:off x="8760514"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018" name="pl5018"/>
            <p:cNvSpPr/>
            <p:nvPr/>
          </p:nvSpPr>
          <p:spPr>
            <a:xfrm>
              <a:off x="8939884"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019" name="pl5019"/>
            <p:cNvSpPr/>
            <p:nvPr/>
          </p:nvSpPr>
          <p:spPr>
            <a:xfrm>
              <a:off x="8087880" y="116291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020" name="pl5020"/>
            <p:cNvSpPr/>
            <p:nvPr/>
          </p:nvSpPr>
          <p:spPr>
            <a:xfrm>
              <a:off x="8087880" y="100528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021" name="pl5021"/>
            <p:cNvSpPr/>
            <p:nvPr/>
          </p:nvSpPr>
          <p:spPr>
            <a:xfrm>
              <a:off x="8132722"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022" name="pl5022"/>
            <p:cNvSpPr/>
            <p:nvPr/>
          </p:nvSpPr>
          <p:spPr>
            <a:xfrm>
              <a:off x="8312092"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023" name="pl5023"/>
            <p:cNvSpPr/>
            <p:nvPr/>
          </p:nvSpPr>
          <p:spPr>
            <a:xfrm>
              <a:off x="8491461"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024" name="pl5024"/>
            <p:cNvSpPr/>
            <p:nvPr/>
          </p:nvSpPr>
          <p:spPr>
            <a:xfrm>
              <a:off x="8670830"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025" name="pl5025"/>
            <p:cNvSpPr/>
            <p:nvPr/>
          </p:nvSpPr>
          <p:spPr>
            <a:xfrm>
              <a:off x="8850199"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026" name="pl5026"/>
            <p:cNvSpPr/>
            <p:nvPr/>
          </p:nvSpPr>
          <p:spPr>
            <a:xfrm>
              <a:off x="9029568"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027" name="pl5027"/>
            <p:cNvSpPr/>
            <p:nvPr/>
          </p:nvSpPr>
          <p:spPr>
            <a:xfrm>
              <a:off x="8132722" y="1137694"/>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5028" name="pl5028"/>
            <p:cNvSpPr/>
            <p:nvPr/>
          </p:nvSpPr>
          <p:spPr>
            <a:xfrm>
              <a:off x="8132722" y="1143999"/>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40651" cap="flat">
              <a:solidFill>
                <a:srgbClr val="BEBEBE">
                  <a:alpha val="69803"/>
                </a:srgbClr>
              </a:solidFill>
              <a:prstDash val="solid"/>
              <a:round/>
            </a:ln>
          </p:spPr>
          <p:txBody>
            <a:bodyPr/>
            <a:lstStyle/>
            <a:p/>
          </p:txBody>
        </p:sp>
        <p:sp>
          <p:nvSpPr>
            <p:cNvPr id="5029" name="pl5029"/>
            <p:cNvSpPr/>
            <p:nvPr/>
          </p:nvSpPr>
          <p:spPr>
            <a:xfrm>
              <a:off x="8132722" y="1156610"/>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5030" name="pl5030"/>
            <p:cNvSpPr/>
            <p:nvPr/>
          </p:nvSpPr>
          <p:spPr>
            <a:xfrm>
              <a:off x="8132722" y="1106168"/>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5031" name="pl5031"/>
            <p:cNvSpPr/>
            <p:nvPr/>
          </p:nvSpPr>
          <p:spPr>
            <a:xfrm>
              <a:off x="8132722" y="1118778"/>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5032" name="pl5032"/>
            <p:cNvSpPr/>
            <p:nvPr/>
          </p:nvSpPr>
          <p:spPr>
            <a:xfrm>
              <a:off x="8132722" y="1162915"/>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5033" name="pl5033"/>
            <p:cNvSpPr/>
            <p:nvPr/>
          </p:nvSpPr>
          <p:spPr>
            <a:xfrm>
              <a:off x="8132722" y="1049420"/>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5034" name="pl5034"/>
            <p:cNvSpPr/>
            <p:nvPr/>
          </p:nvSpPr>
          <p:spPr>
            <a:xfrm>
              <a:off x="8132722" y="1162915"/>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5035" name="pl5035"/>
            <p:cNvSpPr/>
            <p:nvPr/>
          </p:nvSpPr>
          <p:spPr>
            <a:xfrm>
              <a:off x="8132722" y="1093557"/>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5036" name="pl5036"/>
            <p:cNvSpPr/>
            <p:nvPr/>
          </p:nvSpPr>
          <p:spPr>
            <a:xfrm>
              <a:off x="8132722" y="1143999"/>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5037" name="pl5037"/>
            <p:cNvSpPr/>
            <p:nvPr/>
          </p:nvSpPr>
          <p:spPr>
            <a:xfrm>
              <a:off x="8132722" y="1150304"/>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5038" name="pl5038"/>
            <p:cNvSpPr/>
            <p:nvPr/>
          </p:nvSpPr>
          <p:spPr>
            <a:xfrm>
              <a:off x="8132722" y="1125083"/>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5039" name="pl5039"/>
            <p:cNvSpPr/>
            <p:nvPr/>
          </p:nvSpPr>
          <p:spPr>
            <a:xfrm>
              <a:off x="8132722" y="1137694"/>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5040" name="pl5040"/>
            <p:cNvSpPr/>
            <p:nvPr/>
          </p:nvSpPr>
          <p:spPr>
            <a:xfrm>
              <a:off x="8132722" y="1118778"/>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5041" name="pl5041"/>
            <p:cNvSpPr/>
            <p:nvPr/>
          </p:nvSpPr>
          <p:spPr>
            <a:xfrm>
              <a:off x="8132722" y="1106168"/>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5042" name="pl5042"/>
            <p:cNvSpPr/>
            <p:nvPr/>
          </p:nvSpPr>
          <p:spPr>
            <a:xfrm>
              <a:off x="8132722" y="1062031"/>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5043" name="pl5043"/>
            <p:cNvSpPr/>
            <p:nvPr/>
          </p:nvSpPr>
          <p:spPr>
            <a:xfrm>
              <a:off x="8132722" y="1106168"/>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5044" name="pl5044"/>
            <p:cNvSpPr/>
            <p:nvPr/>
          </p:nvSpPr>
          <p:spPr>
            <a:xfrm>
              <a:off x="8132722" y="1143999"/>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45" name="pl5045"/>
            <p:cNvSpPr/>
            <p:nvPr/>
          </p:nvSpPr>
          <p:spPr>
            <a:xfrm>
              <a:off x="8132722" y="1125083"/>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5046" name="pl5046"/>
            <p:cNvSpPr/>
            <p:nvPr/>
          </p:nvSpPr>
          <p:spPr>
            <a:xfrm>
              <a:off x="8132722" y="1131389"/>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5047" name="pl5047"/>
            <p:cNvSpPr/>
            <p:nvPr/>
          </p:nvSpPr>
          <p:spPr>
            <a:xfrm>
              <a:off x="8132722" y="1106168"/>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5048" name="pl5048"/>
            <p:cNvSpPr/>
            <p:nvPr/>
          </p:nvSpPr>
          <p:spPr>
            <a:xfrm>
              <a:off x="8132722" y="115661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49" name="pl5049"/>
            <p:cNvSpPr/>
            <p:nvPr/>
          </p:nvSpPr>
          <p:spPr>
            <a:xfrm>
              <a:off x="8132722" y="115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50" name="pl5050"/>
            <p:cNvSpPr/>
            <p:nvPr/>
          </p:nvSpPr>
          <p:spPr>
            <a:xfrm>
              <a:off x="8132722" y="1143999"/>
              <a:ext cx="896845" cy="12610"/>
            </a:xfrm>
            <a:custGeom>
              <a:avLst/>
              <a:pathLst>
                <a:path w="896845" h="12610">
                  <a:moveTo>
                    <a:pt x="0" y="12610"/>
                  </a:moveTo>
                  <a:lnTo>
                    <a:pt x="179369" y="12610"/>
                  </a:lnTo>
                  <a:lnTo>
                    <a:pt x="358738" y="1261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51" name="pl5051"/>
            <p:cNvSpPr/>
            <p:nvPr/>
          </p:nvSpPr>
          <p:spPr>
            <a:xfrm>
              <a:off x="8132722" y="116291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52" name="pl5052"/>
            <p:cNvSpPr/>
            <p:nvPr/>
          </p:nvSpPr>
          <p:spPr>
            <a:xfrm>
              <a:off x="8132722" y="1131389"/>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5053" name="pl5053"/>
            <p:cNvSpPr/>
            <p:nvPr/>
          </p:nvSpPr>
          <p:spPr>
            <a:xfrm>
              <a:off x="8132722" y="1112473"/>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5054" name="pl5054"/>
            <p:cNvSpPr/>
            <p:nvPr/>
          </p:nvSpPr>
          <p:spPr>
            <a:xfrm>
              <a:off x="8132722" y="1156610"/>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5055" name="pl5055"/>
            <p:cNvSpPr/>
            <p:nvPr/>
          </p:nvSpPr>
          <p:spPr>
            <a:xfrm>
              <a:off x="8132722" y="1137694"/>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5056" name="pl5056"/>
            <p:cNvSpPr/>
            <p:nvPr/>
          </p:nvSpPr>
          <p:spPr>
            <a:xfrm>
              <a:off x="8132722" y="1131389"/>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5057" name="pl5057"/>
            <p:cNvSpPr/>
            <p:nvPr/>
          </p:nvSpPr>
          <p:spPr>
            <a:xfrm>
              <a:off x="8132722" y="1131389"/>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5058" name="pl5058"/>
            <p:cNvSpPr/>
            <p:nvPr/>
          </p:nvSpPr>
          <p:spPr>
            <a:xfrm>
              <a:off x="8132722" y="1143999"/>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5059" name="pl5059"/>
            <p:cNvSpPr/>
            <p:nvPr/>
          </p:nvSpPr>
          <p:spPr>
            <a:xfrm>
              <a:off x="8132722" y="1125083"/>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5060" name="pl5060"/>
            <p:cNvSpPr/>
            <p:nvPr/>
          </p:nvSpPr>
          <p:spPr>
            <a:xfrm>
              <a:off x="8132722" y="116291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61" name="pl5061"/>
            <p:cNvSpPr/>
            <p:nvPr/>
          </p:nvSpPr>
          <p:spPr>
            <a:xfrm>
              <a:off x="8132722" y="1106168"/>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5062" name="pl5062"/>
            <p:cNvSpPr/>
            <p:nvPr/>
          </p:nvSpPr>
          <p:spPr>
            <a:xfrm>
              <a:off x="8132722" y="109355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63" name="pl5063"/>
            <p:cNvSpPr/>
            <p:nvPr/>
          </p:nvSpPr>
          <p:spPr>
            <a:xfrm>
              <a:off x="8132722" y="1137694"/>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5064" name="pl5064"/>
            <p:cNvSpPr/>
            <p:nvPr/>
          </p:nvSpPr>
          <p:spPr>
            <a:xfrm>
              <a:off x="8132722" y="1112473"/>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5065" name="pl5065"/>
            <p:cNvSpPr/>
            <p:nvPr/>
          </p:nvSpPr>
          <p:spPr>
            <a:xfrm>
              <a:off x="8132722" y="1137694"/>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5066" name="pl5066"/>
            <p:cNvSpPr/>
            <p:nvPr/>
          </p:nvSpPr>
          <p:spPr>
            <a:xfrm>
              <a:off x="8132722" y="1143999"/>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5067" name="pl5067"/>
            <p:cNvSpPr/>
            <p:nvPr/>
          </p:nvSpPr>
          <p:spPr>
            <a:xfrm>
              <a:off x="8132722" y="1150304"/>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5068" name="pl5068"/>
            <p:cNvSpPr/>
            <p:nvPr/>
          </p:nvSpPr>
          <p:spPr>
            <a:xfrm>
              <a:off x="8132722" y="1106168"/>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5069" name="pl5069"/>
            <p:cNvSpPr/>
            <p:nvPr/>
          </p:nvSpPr>
          <p:spPr>
            <a:xfrm>
              <a:off x="8132722" y="1074641"/>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5070" name="pl5070"/>
            <p:cNvSpPr/>
            <p:nvPr/>
          </p:nvSpPr>
          <p:spPr>
            <a:xfrm>
              <a:off x="8132722" y="1112473"/>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71" name="pl5071"/>
            <p:cNvSpPr/>
            <p:nvPr/>
          </p:nvSpPr>
          <p:spPr>
            <a:xfrm>
              <a:off x="8132722" y="1156610"/>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72" name="pl5072"/>
            <p:cNvSpPr/>
            <p:nvPr/>
          </p:nvSpPr>
          <p:spPr>
            <a:xfrm>
              <a:off x="8132722" y="1125083"/>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5073" name="pl5073"/>
            <p:cNvSpPr/>
            <p:nvPr/>
          </p:nvSpPr>
          <p:spPr>
            <a:xfrm>
              <a:off x="8132722" y="1156610"/>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5074" name="pl5074"/>
            <p:cNvSpPr/>
            <p:nvPr/>
          </p:nvSpPr>
          <p:spPr>
            <a:xfrm>
              <a:off x="8132722" y="1093557"/>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5075" name="pl5075"/>
            <p:cNvSpPr/>
            <p:nvPr/>
          </p:nvSpPr>
          <p:spPr>
            <a:xfrm>
              <a:off x="8132722" y="1162915"/>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76" name="pl5076"/>
            <p:cNvSpPr/>
            <p:nvPr/>
          </p:nvSpPr>
          <p:spPr>
            <a:xfrm>
              <a:off x="8132722" y="1137694"/>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5077" name="pl5077"/>
            <p:cNvSpPr/>
            <p:nvPr/>
          </p:nvSpPr>
          <p:spPr>
            <a:xfrm>
              <a:off x="8132722" y="1131389"/>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5078" name="pl5078"/>
            <p:cNvSpPr/>
            <p:nvPr/>
          </p:nvSpPr>
          <p:spPr>
            <a:xfrm>
              <a:off x="8132722" y="1156610"/>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5079" name="pl5079"/>
            <p:cNvSpPr/>
            <p:nvPr/>
          </p:nvSpPr>
          <p:spPr>
            <a:xfrm>
              <a:off x="8132722" y="1131389"/>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5080" name="pl5080"/>
            <p:cNvSpPr/>
            <p:nvPr/>
          </p:nvSpPr>
          <p:spPr>
            <a:xfrm>
              <a:off x="8132722" y="1143999"/>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5081" name="pl5081"/>
            <p:cNvSpPr/>
            <p:nvPr/>
          </p:nvSpPr>
          <p:spPr>
            <a:xfrm>
              <a:off x="8132722" y="1143999"/>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5082" name="pl5082"/>
            <p:cNvSpPr/>
            <p:nvPr/>
          </p:nvSpPr>
          <p:spPr>
            <a:xfrm>
              <a:off x="8132722" y="1137694"/>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5083" name="pl5083"/>
            <p:cNvSpPr/>
            <p:nvPr/>
          </p:nvSpPr>
          <p:spPr>
            <a:xfrm>
              <a:off x="8132722" y="1150304"/>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5084" name="pl5084"/>
            <p:cNvSpPr/>
            <p:nvPr/>
          </p:nvSpPr>
          <p:spPr>
            <a:xfrm>
              <a:off x="8132722" y="1137694"/>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5085" name="pl5085"/>
            <p:cNvSpPr/>
            <p:nvPr/>
          </p:nvSpPr>
          <p:spPr>
            <a:xfrm>
              <a:off x="8132722" y="1143999"/>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5086" name="pl5086"/>
            <p:cNvSpPr/>
            <p:nvPr/>
          </p:nvSpPr>
          <p:spPr>
            <a:xfrm>
              <a:off x="8132722" y="1106168"/>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5087" name="pl5087"/>
            <p:cNvSpPr/>
            <p:nvPr/>
          </p:nvSpPr>
          <p:spPr>
            <a:xfrm>
              <a:off x="8132722" y="1162915"/>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5088" name="pl5088"/>
            <p:cNvSpPr/>
            <p:nvPr/>
          </p:nvSpPr>
          <p:spPr>
            <a:xfrm>
              <a:off x="8132722" y="1118778"/>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5089" name="pl5089"/>
            <p:cNvSpPr/>
            <p:nvPr/>
          </p:nvSpPr>
          <p:spPr>
            <a:xfrm>
              <a:off x="8132722" y="1118778"/>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5090" name="pl5090"/>
            <p:cNvSpPr/>
            <p:nvPr/>
          </p:nvSpPr>
          <p:spPr>
            <a:xfrm>
              <a:off x="8132722" y="1131389"/>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5091" name="pl5091"/>
            <p:cNvSpPr/>
            <p:nvPr/>
          </p:nvSpPr>
          <p:spPr>
            <a:xfrm>
              <a:off x="8132722" y="1137694"/>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5092" name="pl5092"/>
            <p:cNvSpPr/>
            <p:nvPr/>
          </p:nvSpPr>
          <p:spPr>
            <a:xfrm>
              <a:off x="8132722" y="1143999"/>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40651" cap="flat">
              <a:solidFill>
                <a:srgbClr val="000000">
                  <a:alpha val="100000"/>
                </a:srgbClr>
              </a:solidFill>
              <a:prstDash val="solid"/>
              <a:round/>
            </a:ln>
          </p:spPr>
          <p:txBody>
            <a:bodyPr/>
            <a:lstStyle/>
            <a:p/>
          </p:txBody>
        </p:sp>
        <p:sp>
          <p:nvSpPr>
            <p:cNvPr id="5093" name="pl5093"/>
            <p:cNvSpPr/>
            <p:nvPr/>
          </p:nvSpPr>
          <p:spPr>
            <a:xfrm>
              <a:off x="8132722" y="1143999"/>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D29300">
                  <a:alpha val="100000"/>
                </a:srgbClr>
              </a:solidFill>
              <a:prstDash val="solid"/>
              <a:round/>
            </a:ln>
          </p:spPr>
          <p:txBody>
            <a:bodyPr/>
            <a:lstStyle/>
            <a:p/>
          </p:txBody>
        </p:sp>
        <p:sp>
          <p:nvSpPr>
            <p:cNvPr id="5094" name="pl5094"/>
            <p:cNvSpPr/>
            <p:nvPr/>
          </p:nvSpPr>
          <p:spPr>
            <a:xfrm>
              <a:off x="8087880" y="1162915"/>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5095" name="tx5095"/>
            <p:cNvSpPr/>
            <p:nvPr/>
          </p:nvSpPr>
          <p:spPr>
            <a:xfrm>
              <a:off x="8102578" y="979348"/>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5096" name="tx5096"/>
            <p:cNvSpPr/>
            <p:nvPr/>
          </p:nvSpPr>
          <p:spPr>
            <a:xfrm>
              <a:off x="8281947" y="98703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5097" name="tx5097"/>
            <p:cNvSpPr/>
            <p:nvPr/>
          </p:nvSpPr>
          <p:spPr>
            <a:xfrm>
              <a:off x="8461316" y="98703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5098" name="tx5098"/>
            <p:cNvSpPr/>
            <p:nvPr/>
          </p:nvSpPr>
          <p:spPr>
            <a:xfrm>
              <a:off x="8640685" y="98703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5099" name="tx5099"/>
            <p:cNvSpPr/>
            <p:nvPr/>
          </p:nvSpPr>
          <p:spPr>
            <a:xfrm>
              <a:off x="8820054" y="98703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5100" name="tx5100"/>
            <p:cNvSpPr/>
            <p:nvPr/>
          </p:nvSpPr>
          <p:spPr>
            <a:xfrm>
              <a:off x="8999423" y="98703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5101" name="rc5101"/>
            <p:cNvSpPr/>
            <p:nvPr/>
          </p:nvSpPr>
          <p:spPr>
            <a:xfrm>
              <a:off x="8087880" y="1527128"/>
              <a:ext cx="986530" cy="367596"/>
            </a:xfrm>
            <a:prstGeom prst="rect">
              <a:avLst/>
            </a:prstGeom>
            <a:solidFill>
              <a:srgbClr val="EBEBEB">
                <a:alpha val="100000"/>
              </a:srgbClr>
            </a:solidFill>
          </p:spPr>
          <p:txBody>
            <a:bodyPr/>
            <a:lstStyle/>
            <a:p/>
          </p:txBody>
        </p:sp>
        <p:sp>
          <p:nvSpPr>
            <p:cNvPr id="5102" name="pl5102"/>
            <p:cNvSpPr/>
            <p:nvPr/>
          </p:nvSpPr>
          <p:spPr>
            <a:xfrm>
              <a:off x="8087880" y="189377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103" name="pl5103"/>
            <p:cNvSpPr/>
            <p:nvPr/>
          </p:nvSpPr>
          <p:spPr>
            <a:xfrm>
              <a:off x="8087880" y="173614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104" name="pl5104"/>
            <p:cNvSpPr/>
            <p:nvPr/>
          </p:nvSpPr>
          <p:spPr>
            <a:xfrm>
              <a:off x="8087880" y="157851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105" name="pl5105"/>
            <p:cNvSpPr/>
            <p:nvPr/>
          </p:nvSpPr>
          <p:spPr>
            <a:xfrm>
              <a:off x="8222407"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106" name="pl5106"/>
            <p:cNvSpPr/>
            <p:nvPr/>
          </p:nvSpPr>
          <p:spPr>
            <a:xfrm>
              <a:off x="8401776"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107" name="pl5107"/>
            <p:cNvSpPr/>
            <p:nvPr/>
          </p:nvSpPr>
          <p:spPr>
            <a:xfrm>
              <a:off x="8581145"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108" name="pl5108"/>
            <p:cNvSpPr/>
            <p:nvPr/>
          </p:nvSpPr>
          <p:spPr>
            <a:xfrm>
              <a:off x="8760514"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109" name="pl5109"/>
            <p:cNvSpPr/>
            <p:nvPr/>
          </p:nvSpPr>
          <p:spPr>
            <a:xfrm>
              <a:off x="8939884"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110" name="pl5110"/>
            <p:cNvSpPr/>
            <p:nvPr/>
          </p:nvSpPr>
          <p:spPr>
            <a:xfrm>
              <a:off x="8087880" y="181496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111" name="pl5111"/>
            <p:cNvSpPr/>
            <p:nvPr/>
          </p:nvSpPr>
          <p:spPr>
            <a:xfrm>
              <a:off x="8087880" y="165733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112" name="pl5112"/>
            <p:cNvSpPr/>
            <p:nvPr/>
          </p:nvSpPr>
          <p:spPr>
            <a:xfrm>
              <a:off x="8132722"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113" name="pl5113"/>
            <p:cNvSpPr/>
            <p:nvPr/>
          </p:nvSpPr>
          <p:spPr>
            <a:xfrm>
              <a:off x="8312092"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114" name="pl5114"/>
            <p:cNvSpPr/>
            <p:nvPr/>
          </p:nvSpPr>
          <p:spPr>
            <a:xfrm>
              <a:off x="8491461"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115" name="pl5115"/>
            <p:cNvSpPr/>
            <p:nvPr/>
          </p:nvSpPr>
          <p:spPr>
            <a:xfrm>
              <a:off x="8670830"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116" name="pl5116"/>
            <p:cNvSpPr/>
            <p:nvPr/>
          </p:nvSpPr>
          <p:spPr>
            <a:xfrm>
              <a:off x="8850199"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117" name="pl5117"/>
            <p:cNvSpPr/>
            <p:nvPr/>
          </p:nvSpPr>
          <p:spPr>
            <a:xfrm>
              <a:off x="9029568"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118" name="pl5118"/>
            <p:cNvSpPr/>
            <p:nvPr/>
          </p:nvSpPr>
          <p:spPr>
            <a:xfrm>
              <a:off x="8132722" y="1789742"/>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5119" name="pl5119"/>
            <p:cNvSpPr/>
            <p:nvPr/>
          </p:nvSpPr>
          <p:spPr>
            <a:xfrm>
              <a:off x="8132722" y="1796047"/>
              <a:ext cx="896845" cy="12610"/>
            </a:xfrm>
            <a:custGeom>
              <a:avLst/>
              <a:pathLst>
                <a:path w="896845" h="12610">
                  <a:moveTo>
                    <a:pt x="0" y="6305"/>
                  </a:moveTo>
                  <a:lnTo>
                    <a:pt x="179369" y="1261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5120" name="pl5120"/>
            <p:cNvSpPr/>
            <p:nvPr/>
          </p:nvSpPr>
          <p:spPr>
            <a:xfrm>
              <a:off x="8132722" y="1808658"/>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5121" name="pl5121"/>
            <p:cNvSpPr/>
            <p:nvPr/>
          </p:nvSpPr>
          <p:spPr>
            <a:xfrm>
              <a:off x="8132722" y="1758216"/>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5122" name="pl5122"/>
            <p:cNvSpPr/>
            <p:nvPr/>
          </p:nvSpPr>
          <p:spPr>
            <a:xfrm>
              <a:off x="8132722" y="1770826"/>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5123" name="pl5123"/>
            <p:cNvSpPr/>
            <p:nvPr/>
          </p:nvSpPr>
          <p:spPr>
            <a:xfrm>
              <a:off x="8132722" y="1814963"/>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5124" name="pl5124"/>
            <p:cNvSpPr/>
            <p:nvPr/>
          </p:nvSpPr>
          <p:spPr>
            <a:xfrm>
              <a:off x="8132722" y="1701468"/>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5125" name="pl5125"/>
            <p:cNvSpPr/>
            <p:nvPr/>
          </p:nvSpPr>
          <p:spPr>
            <a:xfrm>
              <a:off x="8132722" y="1814963"/>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5126" name="pl5126"/>
            <p:cNvSpPr/>
            <p:nvPr/>
          </p:nvSpPr>
          <p:spPr>
            <a:xfrm>
              <a:off x="8132722" y="1745605"/>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5127" name="pl5127"/>
            <p:cNvSpPr/>
            <p:nvPr/>
          </p:nvSpPr>
          <p:spPr>
            <a:xfrm>
              <a:off x="8132722" y="1796047"/>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5128" name="pl5128"/>
            <p:cNvSpPr/>
            <p:nvPr/>
          </p:nvSpPr>
          <p:spPr>
            <a:xfrm>
              <a:off x="8132722" y="1802352"/>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5129" name="pl5129"/>
            <p:cNvSpPr/>
            <p:nvPr/>
          </p:nvSpPr>
          <p:spPr>
            <a:xfrm>
              <a:off x="8132722" y="1777131"/>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5130" name="pl5130"/>
            <p:cNvSpPr/>
            <p:nvPr/>
          </p:nvSpPr>
          <p:spPr>
            <a:xfrm>
              <a:off x="8132722" y="1789742"/>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5131" name="pl5131"/>
            <p:cNvSpPr/>
            <p:nvPr/>
          </p:nvSpPr>
          <p:spPr>
            <a:xfrm>
              <a:off x="8132722" y="1770826"/>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5132" name="pl5132"/>
            <p:cNvSpPr/>
            <p:nvPr/>
          </p:nvSpPr>
          <p:spPr>
            <a:xfrm>
              <a:off x="8132722" y="1758216"/>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5133" name="pl5133"/>
            <p:cNvSpPr/>
            <p:nvPr/>
          </p:nvSpPr>
          <p:spPr>
            <a:xfrm>
              <a:off x="8132722" y="1714079"/>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5134" name="pl5134"/>
            <p:cNvSpPr/>
            <p:nvPr/>
          </p:nvSpPr>
          <p:spPr>
            <a:xfrm>
              <a:off x="8132722" y="1758216"/>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5135" name="pl5135"/>
            <p:cNvSpPr/>
            <p:nvPr/>
          </p:nvSpPr>
          <p:spPr>
            <a:xfrm>
              <a:off x="8132722" y="1796047"/>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36" name="pl5136"/>
            <p:cNvSpPr/>
            <p:nvPr/>
          </p:nvSpPr>
          <p:spPr>
            <a:xfrm>
              <a:off x="8132722" y="1777131"/>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5137" name="pl5137"/>
            <p:cNvSpPr/>
            <p:nvPr/>
          </p:nvSpPr>
          <p:spPr>
            <a:xfrm>
              <a:off x="8132722" y="1783437"/>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5138" name="pl5138"/>
            <p:cNvSpPr/>
            <p:nvPr/>
          </p:nvSpPr>
          <p:spPr>
            <a:xfrm>
              <a:off x="8132722" y="1758216"/>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5139" name="pl5139"/>
            <p:cNvSpPr/>
            <p:nvPr/>
          </p:nvSpPr>
          <p:spPr>
            <a:xfrm>
              <a:off x="8132722" y="180865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40" name="pl5140"/>
            <p:cNvSpPr/>
            <p:nvPr/>
          </p:nvSpPr>
          <p:spPr>
            <a:xfrm>
              <a:off x="8132722" y="180235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41" name="pl5141"/>
            <p:cNvSpPr/>
            <p:nvPr/>
          </p:nvSpPr>
          <p:spPr>
            <a:xfrm>
              <a:off x="8132722" y="1796047"/>
              <a:ext cx="896845" cy="12610"/>
            </a:xfrm>
            <a:custGeom>
              <a:avLst/>
              <a:pathLst>
                <a:path w="896845" h="12610">
                  <a:moveTo>
                    <a:pt x="0" y="12610"/>
                  </a:moveTo>
                  <a:lnTo>
                    <a:pt x="179369" y="12610"/>
                  </a:lnTo>
                  <a:lnTo>
                    <a:pt x="358738" y="1261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42" name="pl5142"/>
            <p:cNvSpPr/>
            <p:nvPr/>
          </p:nvSpPr>
          <p:spPr>
            <a:xfrm>
              <a:off x="8132722" y="181496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43" name="pl5143"/>
            <p:cNvSpPr/>
            <p:nvPr/>
          </p:nvSpPr>
          <p:spPr>
            <a:xfrm>
              <a:off x="8132722" y="1783437"/>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5144" name="pl5144"/>
            <p:cNvSpPr/>
            <p:nvPr/>
          </p:nvSpPr>
          <p:spPr>
            <a:xfrm>
              <a:off x="8132722" y="1764521"/>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5145" name="pl5145"/>
            <p:cNvSpPr/>
            <p:nvPr/>
          </p:nvSpPr>
          <p:spPr>
            <a:xfrm>
              <a:off x="8132722" y="1808658"/>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5146" name="pl5146"/>
            <p:cNvSpPr/>
            <p:nvPr/>
          </p:nvSpPr>
          <p:spPr>
            <a:xfrm>
              <a:off x="8132722" y="1789742"/>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5147" name="pl5147"/>
            <p:cNvSpPr/>
            <p:nvPr/>
          </p:nvSpPr>
          <p:spPr>
            <a:xfrm>
              <a:off x="8132722" y="1783437"/>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5148" name="pl5148"/>
            <p:cNvSpPr/>
            <p:nvPr/>
          </p:nvSpPr>
          <p:spPr>
            <a:xfrm>
              <a:off x="8132722" y="1783437"/>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5149" name="pl5149"/>
            <p:cNvSpPr/>
            <p:nvPr/>
          </p:nvSpPr>
          <p:spPr>
            <a:xfrm>
              <a:off x="8132722" y="1796047"/>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5150" name="pl5150"/>
            <p:cNvSpPr/>
            <p:nvPr/>
          </p:nvSpPr>
          <p:spPr>
            <a:xfrm>
              <a:off x="8132722" y="1777131"/>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5151" name="pl5151"/>
            <p:cNvSpPr/>
            <p:nvPr/>
          </p:nvSpPr>
          <p:spPr>
            <a:xfrm>
              <a:off x="8132722" y="181496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52" name="pl5152"/>
            <p:cNvSpPr/>
            <p:nvPr/>
          </p:nvSpPr>
          <p:spPr>
            <a:xfrm>
              <a:off x="8132722" y="1758216"/>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5153" name="pl5153"/>
            <p:cNvSpPr/>
            <p:nvPr/>
          </p:nvSpPr>
          <p:spPr>
            <a:xfrm>
              <a:off x="8132722" y="174560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54" name="pl5154"/>
            <p:cNvSpPr/>
            <p:nvPr/>
          </p:nvSpPr>
          <p:spPr>
            <a:xfrm>
              <a:off x="8132722" y="1789742"/>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5155" name="pl5155"/>
            <p:cNvSpPr/>
            <p:nvPr/>
          </p:nvSpPr>
          <p:spPr>
            <a:xfrm>
              <a:off x="8132722" y="1764521"/>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5156" name="pl5156"/>
            <p:cNvSpPr/>
            <p:nvPr/>
          </p:nvSpPr>
          <p:spPr>
            <a:xfrm>
              <a:off x="8132722" y="1789742"/>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5157" name="pl5157"/>
            <p:cNvSpPr/>
            <p:nvPr/>
          </p:nvSpPr>
          <p:spPr>
            <a:xfrm>
              <a:off x="8132722" y="1796047"/>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5158" name="pl5158"/>
            <p:cNvSpPr/>
            <p:nvPr/>
          </p:nvSpPr>
          <p:spPr>
            <a:xfrm>
              <a:off x="8132722" y="1802352"/>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5159" name="pl5159"/>
            <p:cNvSpPr/>
            <p:nvPr/>
          </p:nvSpPr>
          <p:spPr>
            <a:xfrm>
              <a:off x="8132722" y="1758216"/>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5160" name="pl5160"/>
            <p:cNvSpPr/>
            <p:nvPr/>
          </p:nvSpPr>
          <p:spPr>
            <a:xfrm>
              <a:off x="8132722" y="1726689"/>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5161" name="pl5161"/>
            <p:cNvSpPr/>
            <p:nvPr/>
          </p:nvSpPr>
          <p:spPr>
            <a:xfrm>
              <a:off x="8132722" y="1764521"/>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62" name="pl5162"/>
            <p:cNvSpPr/>
            <p:nvPr/>
          </p:nvSpPr>
          <p:spPr>
            <a:xfrm>
              <a:off x="8132722" y="1808658"/>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63" name="pl5163"/>
            <p:cNvSpPr/>
            <p:nvPr/>
          </p:nvSpPr>
          <p:spPr>
            <a:xfrm>
              <a:off x="8132722" y="1777131"/>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5164" name="pl5164"/>
            <p:cNvSpPr/>
            <p:nvPr/>
          </p:nvSpPr>
          <p:spPr>
            <a:xfrm>
              <a:off x="8132722" y="1808658"/>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5165" name="pl5165"/>
            <p:cNvSpPr/>
            <p:nvPr/>
          </p:nvSpPr>
          <p:spPr>
            <a:xfrm>
              <a:off x="8132722" y="1745605"/>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5166" name="pl5166"/>
            <p:cNvSpPr/>
            <p:nvPr/>
          </p:nvSpPr>
          <p:spPr>
            <a:xfrm>
              <a:off x="8132722" y="1814963"/>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67" name="pl5167"/>
            <p:cNvSpPr/>
            <p:nvPr/>
          </p:nvSpPr>
          <p:spPr>
            <a:xfrm>
              <a:off x="8132722" y="1789742"/>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5168" name="pl5168"/>
            <p:cNvSpPr/>
            <p:nvPr/>
          </p:nvSpPr>
          <p:spPr>
            <a:xfrm>
              <a:off x="8132722" y="1783437"/>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5169" name="pl5169"/>
            <p:cNvSpPr/>
            <p:nvPr/>
          </p:nvSpPr>
          <p:spPr>
            <a:xfrm>
              <a:off x="8132722" y="1808658"/>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5170" name="pl5170"/>
            <p:cNvSpPr/>
            <p:nvPr/>
          </p:nvSpPr>
          <p:spPr>
            <a:xfrm>
              <a:off x="8132722" y="1783437"/>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5171" name="pl5171"/>
            <p:cNvSpPr/>
            <p:nvPr/>
          </p:nvSpPr>
          <p:spPr>
            <a:xfrm>
              <a:off x="8132722" y="1796047"/>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5172" name="pl5172"/>
            <p:cNvSpPr/>
            <p:nvPr/>
          </p:nvSpPr>
          <p:spPr>
            <a:xfrm>
              <a:off x="8132722" y="1796047"/>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5173" name="pl5173"/>
            <p:cNvSpPr/>
            <p:nvPr/>
          </p:nvSpPr>
          <p:spPr>
            <a:xfrm>
              <a:off x="8132722" y="1789742"/>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5174" name="pl5174"/>
            <p:cNvSpPr/>
            <p:nvPr/>
          </p:nvSpPr>
          <p:spPr>
            <a:xfrm>
              <a:off x="8132722" y="1802352"/>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5175" name="pl5175"/>
            <p:cNvSpPr/>
            <p:nvPr/>
          </p:nvSpPr>
          <p:spPr>
            <a:xfrm>
              <a:off x="8132722" y="1789742"/>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5176" name="pl5176"/>
            <p:cNvSpPr/>
            <p:nvPr/>
          </p:nvSpPr>
          <p:spPr>
            <a:xfrm>
              <a:off x="8132722" y="1796047"/>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5177" name="pl5177"/>
            <p:cNvSpPr/>
            <p:nvPr/>
          </p:nvSpPr>
          <p:spPr>
            <a:xfrm>
              <a:off x="8132722" y="1758216"/>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5178" name="pl5178"/>
            <p:cNvSpPr/>
            <p:nvPr/>
          </p:nvSpPr>
          <p:spPr>
            <a:xfrm>
              <a:off x="8132722" y="1814963"/>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5179" name="pl5179"/>
            <p:cNvSpPr/>
            <p:nvPr/>
          </p:nvSpPr>
          <p:spPr>
            <a:xfrm>
              <a:off x="8132722" y="1770826"/>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5180" name="pl5180"/>
            <p:cNvSpPr/>
            <p:nvPr/>
          </p:nvSpPr>
          <p:spPr>
            <a:xfrm>
              <a:off x="8132722" y="1770826"/>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5181" name="pl5181"/>
            <p:cNvSpPr/>
            <p:nvPr/>
          </p:nvSpPr>
          <p:spPr>
            <a:xfrm>
              <a:off x="8132722" y="1783437"/>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5182" name="pl5182"/>
            <p:cNvSpPr/>
            <p:nvPr/>
          </p:nvSpPr>
          <p:spPr>
            <a:xfrm>
              <a:off x="8132722" y="1789742"/>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5183" name="pl5183"/>
            <p:cNvSpPr/>
            <p:nvPr/>
          </p:nvSpPr>
          <p:spPr>
            <a:xfrm>
              <a:off x="8132722" y="1796047"/>
              <a:ext cx="896845" cy="12610"/>
            </a:xfrm>
            <a:custGeom>
              <a:avLst/>
              <a:pathLst>
                <a:path w="896845" h="12610">
                  <a:moveTo>
                    <a:pt x="0" y="6305"/>
                  </a:moveTo>
                  <a:lnTo>
                    <a:pt x="179369" y="1261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5184" name="pl5184"/>
            <p:cNvSpPr/>
            <p:nvPr/>
          </p:nvSpPr>
          <p:spPr>
            <a:xfrm>
              <a:off x="8132722" y="1796047"/>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83AD00">
                  <a:alpha val="100000"/>
                </a:srgbClr>
              </a:solidFill>
              <a:prstDash val="solid"/>
              <a:round/>
            </a:ln>
          </p:spPr>
          <p:txBody>
            <a:bodyPr/>
            <a:lstStyle/>
            <a:p/>
          </p:txBody>
        </p:sp>
        <p:sp>
          <p:nvSpPr>
            <p:cNvPr id="5185" name="pl5185"/>
            <p:cNvSpPr/>
            <p:nvPr/>
          </p:nvSpPr>
          <p:spPr>
            <a:xfrm>
              <a:off x="8087880" y="1814963"/>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5186" name="tx5186"/>
            <p:cNvSpPr/>
            <p:nvPr/>
          </p:nvSpPr>
          <p:spPr>
            <a:xfrm>
              <a:off x="8102578" y="163907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5187" name="tx5187"/>
            <p:cNvSpPr/>
            <p:nvPr/>
          </p:nvSpPr>
          <p:spPr>
            <a:xfrm>
              <a:off x="8281947" y="164538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5188" name="tx5188"/>
            <p:cNvSpPr/>
            <p:nvPr/>
          </p:nvSpPr>
          <p:spPr>
            <a:xfrm>
              <a:off x="8461316" y="1631397"/>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5189" name="tx5189"/>
            <p:cNvSpPr/>
            <p:nvPr/>
          </p:nvSpPr>
          <p:spPr>
            <a:xfrm>
              <a:off x="8640685" y="1631397"/>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5190" name="tx5190"/>
            <p:cNvSpPr/>
            <p:nvPr/>
          </p:nvSpPr>
          <p:spPr>
            <a:xfrm>
              <a:off x="8820054" y="1631397"/>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5191" name="tx5191"/>
            <p:cNvSpPr/>
            <p:nvPr/>
          </p:nvSpPr>
          <p:spPr>
            <a:xfrm>
              <a:off x="8999423" y="1631397"/>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5192" name="rc5192"/>
            <p:cNvSpPr/>
            <p:nvPr/>
          </p:nvSpPr>
          <p:spPr>
            <a:xfrm>
              <a:off x="8087880" y="2179176"/>
              <a:ext cx="986530" cy="367596"/>
            </a:xfrm>
            <a:prstGeom prst="rect">
              <a:avLst/>
            </a:prstGeom>
            <a:solidFill>
              <a:srgbClr val="EBEBEB">
                <a:alpha val="100000"/>
              </a:srgbClr>
            </a:solidFill>
          </p:spPr>
          <p:txBody>
            <a:bodyPr/>
            <a:lstStyle/>
            <a:p/>
          </p:txBody>
        </p:sp>
        <p:sp>
          <p:nvSpPr>
            <p:cNvPr id="5193" name="pl5193"/>
            <p:cNvSpPr/>
            <p:nvPr/>
          </p:nvSpPr>
          <p:spPr>
            <a:xfrm>
              <a:off x="8087880" y="254582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194" name="pl5194"/>
            <p:cNvSpPr/>
            <p:nvPr/>
          </p:nvSpPr>
          <p:spPr>
            <a:xfrm>
              <a:off x="8087880" y="238819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195" name="pl5195"/>
            <p:cNvSpPr/>
            <p:nvPr/>
          </p:nvSpPr>
          <p:spPr>
            <a:xfrm>
              <a:off x="8087880" y="223056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196" name="pl5196"/>
            <p:cNvSpPr/>
            <p:nvPr/>
          </p:nvSpPr>
          <p:spPr>
            <a:xfrm>
              <a:off x="8222407"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197" name="pl5197"/>
            <p:cNvSpPr/>
            <p:nvPr/>
          </p:nvSpPr>
          <p:spPr>
            <a:xfrm>
              <a:off x="8401776"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198" name="pl5198"/>
            <p:cNvSpPr/>
            <p:nvPr/>
          </p:nvSpPr>
          <p:spPr>
            <a:xfrm>
              <a:off x="8581145"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199" name="pl5199"/>
            <p:cNvSpPr/>
            <p:nvPr/>
          </p:nvSpPr>
          <p:spPr>
            <a:xfrm>
              <a:off x="8760514"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200" name="pl5200"/>
            <p:cNvSpPr/>
            <p:nvPr/>
          </p:nvSpPr>
          <p:spPr>
            <a:xfrm>
              <a:off x="8939884"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201" name="pl5201"/>
            <p:cNvSpPr/>
            <p:nvPr/>
          </p:nvSpPr>
          <p:spPr>
            <a:xfrm>
              <a:off x="8087880" y="246701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202" name="pl5202"/>
            <p:cNvSpPr/>
            <p:nvPr/>
          </p:nvSpPr>
          <p:spPr>
            <a:xfrm>
              <a:off x="8087880" y="230938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203" name="pl5203"/>
            <p:cNvSpPr/>
            <p:nvPr/>
          </p:nvSpPr>
          <p:spPr>
            <a:xfrm>
              <a:off x="8132722"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204" name="pl5204"/>
            <p:cNvSpPr/>
            <p:nvPr/>
          </p:nvSpPr>
          <p:spPr>
            <a:xfrm>
              <a:off x="8312092"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205" name="pl5205"/>
            <p:cNvSpPr/>
            <p:nvPr/>
          </p:nvSpPr>
          <p:spPr>
            <a:xfrm>
              <a:off x="8491461"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206" name="pl5206"/>
            <p:cNvSpPr/>
            <p:nvPr/>
          </p:nvSpPr>
          <p:spPr>
            <a:xfrm>
              <a:off x="8670830"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207" name="pl5207"/>
            <p:cNvSpPr/>
            <p:nvPr/>
          </p:nvSpPr>
          <p:spPr>
            <a:xfrm>
              <a:off x="8850199"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208" name="pl5208"/>
            <p:cNvSpPr/>
            <p:nvPr/>
          </p:nvSpPr>
          <p:spPr>
            <a:xfrm>
              <a:off x="9029568"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209" name="pl5209"/>
            <p:cNvSpPr/>
            <p:nvPr/>
          </p:nvSpPr>
          <p:spPr>
            <a:xfrm>
              <a:off x="8132722" y="2441790"/>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5210" name="pl5210"/>
            <p:cNvSpPr/>
            <p:nvPr/>
          </p:nvSpPr>
          <p:spPr>
            <a:xfrm>
              <a:off x="8132722" y="2435485"/>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40651" cap="flat">
              <a:solidFill>
                <a:srgbClr val="BEBEBE">
                  <a:alpha val="69803"/>
                </a:srgbClr>
              </a:solidFill>
              <a:prstDash val="solid"/>
              <a:round/>
            </a:ln>
          </p:spPr>
          <p:txBody>
            <a:bodyPr/>
            <a:lstStyle/>
            <a:p/>
          </p:txBody>
        </p:sp>
        <p:sp>
          <p:nvSpPr>
            <p:cNvPr id="5211" name="pl5211"/>
            <p:cNvSpPr/>
            <p:nvPr/>
          </p:nvSpPr>
          <p:spPr>
            <a:xfrm>
              <a:off x="8132722" y="2460706"/>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5212" name="pl5212"/>
            <p:cNvSpPr/>
            <p:nvPr/>
          </p:nvSpPr>
          <p:spPr>
            <a:xfrm>
              <a:off x="8132722" y="2410264"/>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5213" name="pl5213"/>
            <p:cNvSpPr/>
            <p:nvPr/>
          </p:nvSpPr>
          <p:spPr>
            <a:xfrm>
              <a:off x="8132722" y="2422874"/>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5214" name="pl5214"/>
            <p:cNvSpPr/>
            <p:nvPr/>
          </p:nvSpPr>
          <p:spPr>
            <a:xfrm>
              <a:off x="8132722" y="2467011"/>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5215" name="pl5215"/>
            <p:cNvSpPr/>
            <p:nvPr/>
          </p:nvSpPr>
          <p:spPr>
            <a:xfrm>
              <a:off x="8132722" y="2353516"/>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5216" name="pl5216"/>
            <p:cNvSpPr/>
            <p:nvPr/>
          </p:nvSpPr>
          <p:spPr>
            <a:xfrm>
              <a:off x="8132722" y="2467011"/>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5217" name="pl5217"/>
            <p:cNvSpPr/>
            <p:nvPr/>
          </p:nvSpPr>
          <p:spPr>
            <a:xfrm>
              <a:off x="8132722" y="2397653"/>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5218" name="pl5218"/>
            <p:cNvSpPr/>
            <p:nvPr/>
          </p:nvSpPr>
          <p:spPr>
            <a:xfrm>
              <a:off x="8132722" y="2448095"/>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5219" name="pl5219"/>
            <p:cNvSpPr/>
            <p:nvPr/>
          </p:nvSpPr>
          <p:spPr>
            <a:xfrm>
              <a:off x="8132722" y="2454401"/>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5220" name="pl5220"/>
            <p:cNvSpPr/>
            <p:nvPr/>
          </p:nvSpPr>
          <p:spPr>
            <a:xfrm>
              <a:off x="8132722" y="2429180"/>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5221" name="pl5221"/>
            <p:cNvSpPr/>
            <p:nvPr/>
          </p:nvSpPr>
          <p:spPr>
            <a:xfrm>
              <a:off x="8132722" y="2441790"/>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5222" name="pl5222"/>
            <p:cNvSpPr/>
            <p:nvPr/>
          </p:nvSpPr>
          <p:spPr>
            <a:xfrm>
              <a:off x="8132722" y="2422874"/>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5223" name="pl5223"/>
            <p:cNvSpPr/>
            <p:nvPr/>
          </p:nvSpPr>
          <p:spPr>
            <a:xfrm>
              <a:off x="8132722" y="2410264"/>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5224" name="pl5224"/>
            <p:cNvSpPr/>
            <p:nvPr/>
          </p:nvSpPr>
          <p:spPr>
            <a:xfrm>
              <a:off x="8132722" y="2366127"/>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5225" name="pl5225"/>
            <p:cNvSpPr/>
            <p:nvPr/>
          </p:nvSpPr>
          <p:spPr>
            <a:xfrm>
              <a:off x="8132722" y="2410264"/>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5226" name="pl5226"/>
            <p:cNvSpPr/>
            <p:nvPr/>
          </p:nvSpPr>
          <p:spPr>
            <a:xfrm>
              <a:off x="8132722" y="2448095"/>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27" name="pl5227"/>
            <p:cNvSpPr/>
            <p:nvPr/>
          </p:nvSpPr>
          <p:spPr>
            <a:xfrm>
              <a:off x="8132722" y="2429180"/>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5228" name="pl5228"/>
            <p:cNvSpPr/>
            <p:nvPr/>
          </p:nvSpPr>
          <p:spPr>
            <a:xfrm>
              <a:off x="8132722" y="2435485"/>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5229" name="pl5229"/>
            <p:cNvSpPr/>
            <p:nvPr/>
          </p:nvSpPr>
          <p:spPr>
            <a:xfrm>
              <a:off x="8132722" y="2410264"/>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5230" name="pl5230"/>
            <p:cNvSpPr/>
            <p:nvPr/>
          </p:nvSpPr>
          <p:spPr>
            <a:xfrm>
              <a:off x="8132722" y="246070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31" name="pl5231"/>
            <p:cNvSpPr/>
            <p:nvPr/>
          </p:nvSpPr>
          <p:spPr>
            <a:xfrm>
              <a:off x="8132722" y="245440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32" name="pl5232"/>
            <p:cNvSpPr/>
            <p:nvPr/>
          </p:nvSpPr>
          <p:spPr>
            <a:xfrm>
              <a:off x="8132722" y="2448095"/>
              <a:ext cx="896845" cy="12610"/>
            </a:xfrm>
            <a:custGeom>
              <a:avLst/>
              <a:pathLst>
                <a:path w="896845" h="12610">
                  <a:moveTo>
                    <a:pt x="0" y="12610"/>
                  </a:moveTo>
                  <a:lnTo>
                    <a:pt x="179369" y="12610"/>
                  </a:lnTo>
                  <a:lnTo>
                    <a:pt x="358738" y="1261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33" name="pl5233"/>
            <p:cNvSpPr/>
            <p:nvPr/>
          </p:nvSpPr>
          <p:spPr>
            <a:xfrm>
              <a:off x="8132722" y="246701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34" name="pl5234"/>
            <p:cNvSpPr/>
            <p:nvPr/>
          </p:nvSpPr>
          <p:spPr>
            <a:xfrm>
              <a:off x="8132722" y="2435485"/>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5235" name="pl5235"/>
            <p:cNvSpPr/>
            <p:nvPr/>
          </p:nvSpPr>
          <p:spPr>
            <a:xfrm>
              <a:off x="8132722" y="2416569"/>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5236" name="pl5236"/>
            <p:cNvSpPr/>
            <p:nvPr/>
          </p:nvSpPr>
          <p:spPr>
            <a:xfrm>
              <a:off x="8132722" y="2460706"/>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5237" name="pl5237"/>
            <p:cNvSpPr/>
            <p:nvPr/>
          </p:nvSpPr>
          <p:spPr>
            <a:xfrm>
              <a:off x="8132722" y="2441790"/>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5238" name="pl5238"/>
            <p:cNvSpPr/>
            <p:nvPr/>
          </p:nvSpPr>
          <p:spPr>
            <a:xfrm>
              <a:off x="8132722" y="2435485"/>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5239" name="pl5239"/>
            <p:cNvSpPr/>
            <p:nvPr/>
          </p:nvSpPr>
          <p:spPr>
            <a:xfrm>
              <a:off x="8132722" y="2435485"/>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5240" name="pl5240"/>
            <p:cNvSpPr/>
            <p:nvPr/>
          </p:nvSpPr>
          <p:spPr>
            <a:xfrm>
              <a:off x="8132722" y="2448095"/>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5241" name="pl5241"/>
            <p:cNvSpPr/>
            <p:nvPr/>
          </p:nvSpPr>
          <p:spPr>
            <a:xfrm>
              <a:off x="8132722" y="2429180"/>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5242" name="pl5242"/>
            <p:cNvSpPr/>
            <p:nvPr/>
          </p:nvSpPr>
          <p:spPr>
            <a:xfrm>
              <a:off x="8132722" y="246701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43" name="pl5243"/>
            <p:cNvSpPr/>
            <p:nvPr/>
          </p:nvSpPr>
          <p:spPr>
            <a:xfrm>
              <a:off x="8132722" y="2410264"/>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5244" name="pl5244"/>
            <p:cNvSpPr/>
            <p:nvPr/>
          </p:nvSpPr>
          <p:spPr>
            <a:xfrm>
              <a:off x="8132722" y="239765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45" name="pl5245"/>
            <p:cNvSpPr/>
            <p:nvPr/>
          </p:nvSpPr>
          <p:spPr>
            <a:xfrm>
              <a:off x="8132722" y="2441790"/>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5246" name="pl5246"/>
            <p:cNvSpPr/>
            <p:nvPr/>
          </p:nvSpPr>
          <p:spPr>
            <a:xfrm>
              <a:off x="8132722" y="2416569"/>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5247" name="pl5247"/>
            <p:cNvSpPr/>
            <p:nvPr/>
          </p:nvSpPr>
          <p:spPr>
            <a:xfrm>
              <a:off x="8132722" y="2441790"/>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5248" name="pl5248"/>
            <p:cNvSpPr/>
            <p:nvPr/>
          </p:nvSpPr>
          <p:spPr>
            <a:xfrm>
              <a:off x="8132722" y="2448095"/>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5249" name="pl5249"/>
            <p:cNvSpPr/>
            <p:nvPr/>
          </p:nvSpPr>
          <p:spPr>
            <a:xfrm>
              <a:off x="8132722" y="2454401"/>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5250" name="pl5250"/>
            <p:cNvSpPr/>
            <p:nvPr/>
          </p:nvSpPr>
          <p:spPr>
            <a:xfrm>
              <a:off x="8132722" y="2410264"/>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5251" name="pl5251"/>
            <p:cNvSpPr/>
            <p:nvPr/>
          </p:nvSpPr>
          <p:spPr>
            <a:xfrm>
              <a:off x="8132722" y="2378737"/>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5252" name="pl5252"/>
            <p:cNvSpPr/>
            <p:nvPr/>
          </p:nvSpPr>
          <p:spPr>
            <a:xfrm>
              <a:off x="8132722" y="2416569"/>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53" name="pl5253"/>
            <p:cNvSpPr/>
            <p:nvPr/>
          </p:nvSpPr>
          <p:spPr>
            <a:xfrm>
              <a:off x="8132722" y="2460706"/>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54" name="pl5254"/>
            <p:cNvSpPr/>
            <p:nvPr/>
          </p:nvSpPr>
          <p:spPr>
            <a:xfrm>
              <a:off x="8132722" y="2429180"/>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5255" name="pl5255"/>
            <p:cNvSpPr/>
            <p:nvPr/>
          </p:nvSpPr>
          <p:spPr>
            <a:xfrm>
              <a:off x="8132722" y="2460706"/>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5256" name="pl5256"/>
            <p:cNvSpPr/>
            <p:nvPr/>
          </p:nvSpPr>
          <p:spPr>
            <a:xfrm>
              <a:off x="8132722" y="2397653"/>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5257" name="pl5257"/>
            <p:cNvSpPr/>
            <p:nvPr/>
          </p:nvSpPr>
          <p:spPr>
            <a:xfrm>
              <a:off x="8132722" y="2467011"/>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58" name="pl5258"/>
            <p:cNvSpPr/>
            <p:nvPr/>
          </p:nvSpPr>
          <p:spPr>
            <a:xfrm>
              <a:off x="8132722" y="2441790"/>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5259" name="pl5259"/>
            <p:cNvSpPr/>
            <p:nvPr/>
          </p:nvSpPr>
          <p:spPr>
            <a:xfrm>
              <a:off x="8132722" y="2435485"/>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5260" name="pl5260"/>
            <p:cNvSpPr/>
            <p:nvPr/>
          </p:nvSpPr>
          <p:spPr>
            <a:xfrm>
              <a:off x="8132722" y="2460706"/>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5261" name="pl5261"/>
            <p:cNvSpPr/>
            <p:nvPr/>
          </p:nvSpPr>
          <p:spPr>
            <a:xfrm>
              <a:off x="8132722" y="2435485"/>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5262" name="pl5262"/>
            <p:cNvSpPr/>
            <p:nvPr/>
          </p:nvSpPr>
          <p:spPr>
            <a:xfrm>
              <a:off x="8132722" y="2448095"/>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5263" name="pl5263"/>
            <p:cNvSpPr/>
            <p:nvPr/>
          </p:nvSpPr>
          <p:spPr>
            <a:xfrm>
              <a:off x="8132722" y="2448095"/>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5264" name="pl5264"/>
            <p:cNvSpPr/>
            <p:nvPr/>
          </p:nvSpPr>
          <p:spPr>
            <a:xfrm>
              <a:off x="8132722" y="2441790"/>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5265" name="pl5265"/>
            <p:cNvSpPr/>
            <p:nvPr/>
          </p:nvSpPr>
          <p:spPr>
            <a:xfrm>
              <a:off x="8132722" y="2454401"/>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5266" name="pl5266"/>
            <p:cNvSpPr/>
            <p:nvPr/>
          </p:nvSpPr>
          <p:spPr>
            <a:xfrm>
              <a:off x="8132722" y="2441790"/>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5267" name="pl5267"/>
            <p:cNvSpPr/>
            <p:nvPr/>
          </p:nvSpPr>
          <p:spPr>
            <a:xfrm>
              <a:off x="8132722" y="2448095"/>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5268" name="pl5268"/>
            <p:cNvSpPr/>
            <p:nvPr/>
          </p:nvSpPr>
          <p:spPr>
            <a:xfrm>
              <a:off x="8132722" y="2410264"/>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5269" name="pl5269"/>
            <p:cNvSpPr/>
            <p:nvPr/>
          </p:nvSpPr>
          <p:spPr>
            <a:xfrm>
              <a:off x="8132722" y="2467011"/>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5270" name="pl5270"/>
            <p:cNvSpPr/>
            <p:nvPr/>
          </p:nvSpPr>
          <p:spPr>
            <a:xfrm>
              <a:off x="8132722" y="2422874"/>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5271" name="pl5271"/>
            <p:cNvSpPr/>
            <p:nvPr/>
          </p:nvSpPr>
          <p:spPr>
            <a:xfrm>
              <a:off x="8132722" y="2422874"/>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5272" name="pl5272"/>
            <p:cNvSpPr/>
            <p:nvPr/>
          </p:nvSpPr>
          <p:spPr>
            <a:xfrm>
              <a:off x="8132722" y="2435485"/>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5273" name="pl5273"/>
            <p:cNvSpPr/>
            <p:nvPr/>
          </p:nvSpPr>
          <p:spPr>
            <a:xfrm>
              <a:off x="8132722" y="2441790"/>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5274" name="pl5274"/>
            <p:cNvSpPr/>
            <p:nvPr/>
          </p:nvSpPr>
          <p:spPr>
            <a:xfrm>
              <a:off x="8132722" y="2435485"/>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40651" cap="flat">
              <a:solidFill>
                <a:srgbClr val="000000">
                  <a:alpha val="100000"/>
                </a:srgbClr>
              </a:solidFill>
              <a:prstDash val="solid"/>
              <a:round/>
            </a:ln>
          </p:spPr>
          <p:txBody>
            <a:bodyPr/>
            <a:lstStyle/>
            <a:p/>
          </p:txBody>
        </p:sp>
        <p:sp>
          <p:nvSpPr>
            <p:cNvPr id="5275" name="pl5275"/>
            <p:cNvSpPr/>
            <p:nvPr/>
          </p:nvSpPr>
          <p:spPr>
            <a:xfrm>
              <a:off x="8132722" y="2435485"/>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00BD64">
                  <a:alpha val="100000"/>
                </a:srgbClr>
              </a:solidFill>
              <a:prstDash val="solid"/>
              <a:round/>
            </a:ln>
          </p:spPr>
          <p:txBody>
            <a:bodyPr/>
            <a:lstStyle/>
            <a:p/>
          </p:txBody>
        </p:sp>
        <p:sp>
          <p:nvSpPr>
            <p:cNvPr id="5276" name="pl5276"/>
            <p:cNvSpPr/>
            <p:nvPr/>
          </p:nvSpPr>
          <p:spPr>
            <a:xfrm>
              <a:off x="8087880" y="2467011"/>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5277" name="tx5277"/>
            <p:cNvSpPr/>
            <p:nvPr/>
          </p:nvSpPr>
          <p:spPr>
            <a:xfrm>
              <a:off x="8102578" y="2278833"/>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5278" name="tx5278"/>
            <p:cNvSpPr/>
            <p:nvPr/>
          </p:nvSpPr>
          <p:spPr>
            <a:xfrm>
              <a:off x="8281947" y="229112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5279" name="tx5279"/>
            <p:cNvSpPr/>
            <p:nvPr/>
          </p:nvSpPr>
          <p:spPr>
            <a:xfrm>
              <a:off x="8461316" y="2283445"/>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5280" name="tx5280"/>
            <p:cNvSpPr/>
            <p:nvPr/>
          </p:nvSpPr>
          <p:spPr>
            <a:xfrm>
              <a:off x="8640685" y="2272263"/>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5281" name="tx5281"/>
            <p:cNvSpPr/>
            <p:nvPr/>
          </p:nvSpPr>
          <p:spPr>
            <a:xfrm>
              <a:off x="8820054" y="2278833"/>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5282" name="tx5282"/>
            <p:cNvSpPr/>
            <p:nvPr/>
          </p:nvSpPr>
          <p:spPr>
            <a:xfrm>
              <a:off x="8999423" y="2278833"/>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5283" name="rc5283"/>
            <p:cNvSpPr/>
            <p:nvPr/>
          </p:nvSpPr>
          <p:spPr>
            <a:xfrm>
              <a:off x="8087880" y="2831224"/>
              <a:ext cx="986530" cy="367596"/>
            </a:xfrm>
            <a:prstGeom prst="rect">
              <a:avLst/>
            </a:prstGeom>
            <a:solidFill>
              <a:srgbClr val="EBEBEB">
                <a:alpha val="100000"/>
              </a:srgbClr>
            </a:solidFill>
          </p:spPr>
          <p:txBody>
            <a:bodyPr/>
            <a:lstStyle/>
            <a:p/>
          </p:txBody>
        </p:sp>
        <p:sp>
          <p:nvSpPr>
            <p:cNvPr id="5284" name="pl5284"/>
            <p:cNvSpPr/>
            <p:nvPr/>
          </p:nvSpPr>
          <p:spPr>
            <a:xfrm>
              <a:off x="8087880" y="319787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285" name="pl5285"/>
            <p:cNvSpPr/>
            <p:nvPr/>
          </p:nvSpPr>
          <p:spPr>
            <a:xfrm>
              <a:off x="8087880" y="304024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286" name="pl5286"/>
            <p:cNvSpPr/>
            <p:nvPr/>
          </p:nvSpPr>
          <p:spPr>
            <a:xfrm>
              <a:off x="8087880" y="288261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287" name="pl5287"/>
            <p:cNvSpPr/>
            <p:nvPr/>
          </p:nvSpPr>
          <p:spPr>
            <a:xfrm>
              <a:off x="8222407"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288" name="pl5288"/>
            <p:cNvSpPr/>
            <p:nvPr/>
          </p:nvSpPr>
          <p:spPr>
            <a:xfrm>
              <a:off x="8401776"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289" name="pl5289"/>
            <p:cNvSpPr/>
            <p:nvPr/>
          </p:nvSpPr>
          <p:spPr>
            <a:xfrm>
              <a:off x="8581145"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290" name="pl5290"/>
            <p:cNvSpPr/>
            <p:nvPr/>
          </p:nvSpPr>
          <p:spPr>
            <a:xfrm>
              <a:off x="8760514"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291" name="pl5291"/>
            <p:cNvSpPr/>
            <p:nvPr/>
          </p:nvSpPr>
          <p:spPr>
            <a:xfrm>
              <a:off x="8939884"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292" name="pl5292"/>
            <p:cNvSpPr/>
            <p:nvPr/>
          </p:nvSpPr>
          <p:spPr>
            <a:xfrm>
              <a:off x="8087880" y="311905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293" name="pl5293"/>
            <p:cNvSpPr/>
            <p:nvPr/>
          </p:nvSpPr>
          <p:spPr>
            <a:xfrm>
              <a:off x="8087880" y="296142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294" name="pl5294"/>
            <p:cNvSpPr/>
            <p:nvPr/>
          </p:nvSpPr>
          <p:spPr>
            <a:xfrm>
              <a:off x="8132722"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295" name="pl5295"/>
            <p:cNvSpPr/>
            <p:nvPr/>
          </p:nvSpPr>
          <p:spPr>
            <a:xfrm>
              <a:off x="8312092"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296" name="pl5296"/>
            <p:cNvSpPr/>
            <p:nvPr/>
          </p:nvSpPr>
          <p:spPr>
            <a:xfrm>
              <a:off x="8491461"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297" name="pl5297"/>
            <p:cNvSpPr/>
            <p:nvPr/>
          </p:nvSpPr>
          <p:spPr>
            <a:xfrm>
              <a:off x="8670830"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298" name="pl5298"/>
            <p:cNvSpPr/>
            <p:nvPr/>
          </p:nvSpPr>
          <p:spPr>
            <a:xfrm>
              <a:off x="8850199"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299" name="pl5299"/>
            <p:cNvSpPr/>
            <p:nvPr/>
          </p:nvSpPr>
          <p:spPr>
            <a:xfrm>
              <a:off x="9029568"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300" name="pl5300"/>
            <p:cNvSpPr/>
            <p:nvPr/>
          </p:nvSpPr>
          <p:spPr>
            <a:xfrm>
              <a:off x="8132722" y="3093838"/>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5301" name="pl5301"/>
            <p:cNvSpPr/>
            <p:nvPr/>
          </p:nvSpPr>
          <p:spPr>
            <a:xfrm>
              <a:off x="8132722" y="3119059"/>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5302" name="pl5302"/>
            <p:cNvSpPr/>
            <p:nvPr/>
          </p:nvSpPr>
          <p:spPr>
            <a:xfrm>
              <a:off x="8132722" y="3112754"/>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5303" name="pl5303"/>
            <p:cNvSpPr/>
            <p:nvPr/>
          </p:nvSpPr>
          <p:spPr>
            <a:xfrm>
              <a:off x="8132722" y="3062312"/>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5304" name="pl5304"/>
            <p:cNvSpPr/>
            <p:nvPr/>
          </p:nvSpPr>
          <p:spPr>
            <a:xfrm>
              <a:off x="8132722" y="3074922"/>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5305" name="pl5305"/>
            <p:cNvSpPr/>
            <p:nvPr/>
          </p:nvSpPr>
          <p:spPr>
            <a:xfrm>
              <a:off x="8132722" y="3119059"/>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5306" name="pl5306"/>
            <p:cNvSpPr/>
            <p:nvPr/>
          </p:nvSpPr>
          <p:spPr>
            <a:xfrm>
              <a:off x="8132722" y="3005564"/>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5307" name="pl5307"/>
            <p:cNvSpPr/>
            <p:nvPr/>
          </p:nvSpPr>
          <p:spPr>
            <a:xfrm>
              <a:off x="8132722" y="3119059"/>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5308" name="pl5308"/>
            <p:cNvSpPr/>
            <p:nvPr/>
          </p:nvSpPr>
          <p:spPr>
            <a:xfrm>
              <a:off x="8132722" y="3049701"/>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5309" name="pl5309"/>
            <p:cNvSpPr/>
            <p:nvPr/>
          </p:nvSpPr>
          <p:spPr>
            <a:xfrm>
              <a:off x="8132722" y="3100143"/>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5310" name="pl5310"/>
            <p:cNvSpPr/>
            <p:nvPr/>
          </p:nvSpPr>
          <p:spPr>
            <a:xfrm>
              <a:off x="8132722" y="3106449"/>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5311" name="pl5311"/>
            <p:cNvSpPr/>
            <p:nvPr/>
          </p:nvSpPr>
          <p:spPr>
            <a:xfrm>
              <a:off x="8132722" y="3081228"/>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5312" name="pl5312"/>
            <p:cNvSpPr/>
            <p:nvPr/>
          </p:nvSpPr>
          <p:spPr>
            <a:xfrm>
              <a:off x="8132722" y="3093838"/>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5313" name="pl5313"/>
            <p:cNvSpPr/>
            <p:nvPr/>
          </p:nvSpPr>
          <p:spPr>
            <a:xfrm>
              <a:off x="8132722" y="3074922"/>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5314" name="pl5314"/>
            <p:cNvSpPr/>
            <p:nvPr/>
          </p:nvSpPr>
          <p:spPr>
            <a:xfrm>
              <a:off x="8132722" y="3062312"/>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5315" name="pl5315"/>
            <p:cNvSpPr/>
            <p:nvPr/>
          </p:nvSpPr>
          <p:spPr>
            <a:xfrm>
              <a:off x="8132722" y="3018175"/>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5316" name="pl5316"/>
            <p:cNvSpPr/>
            <p:nvPr/>
          </p:nvSpPr>
          <p:spPr>
            <a:xfrm>
              <a:off x="8132722" y="3062312"/>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5317" name="pl5317"/>
            <p:cNvSpPr/>
            <p:nvPr/>
          </p:nvSpPr>
          <p:spPr>
            <a:xfrm>
              <a:off x="8132722" y="3100143"/>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18" name="pl5318"/>
            <p:cNvSpPr/>
            <p:nvPr/>
          </p:nvSpPr>
          <p:spPr>
            <a:xfrm>
              <a:off x="8132722" y="3081228"/>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5319" name="pl5319"/>
            <p:cNvSpPr/>
            <p:nvPr/>
          </p:nvSpPr>
          <p:spPr>
            <a:xfrm>
              <a:off x="8132722" y="3087533"/>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5320" name="pl5320"/>
            <p:cNvSpPr/>
            <p:nvPr/>
          </p:nvSpPr>
          <p:spPr>
            <a:xfrm>
              <a:off x="8132722" y="3062312"/>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5321" name="pl5321"/>
            <p:cNvSpPr/>
            <p:nvPr/>
          </p:nvSpPr>
          <p:spPr>
            <a:xfrm>
              <a:off x="8132722" y="311275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22" name="pl5322"/>
            <p:cNvSpPr/>
            <p:nvPr/>
          </p:nvSpPr>
          <p:spPr>
            <a:xfrm>
              <a:off x="8132722" y="310644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23" name="pl5323"/>
            <p:cNvSpPr/>
            <p:nvPr/>
          </p:nvSpPr>
          <p:spPr>
            <a:xfrm>
              <a:off x="8132722" y="3100143"/>
              <a:ext cx="896845" cy="12610"/>
            </a:xfrm>
            <a:custGeom>
              <a:avLst/>
              <a:pathLst>
                <a:path w="896845" h="12610">
                  <a:moveTo>
                    <a:pt x="0" y="12610"/>
                  </a:moveTo>
                  <a:lnTo>
                    <a:pt x="179369" y="12610"/>
                  </a:lnTo>
                  <a:lnTo>
                    <a:pt x="358738" y="1261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24" name="pl5324"/>
            <p:cNvSpPr/>
            <p:nvPr/>
          </p:nvSpPr>
          <p:spPr>
            <a:xfrm>
              <a:off x="8132722" y="311905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25" name="pl5325"/>
            <p:cNvSpPr/>
            <p:nvPr/>
          </p:nvSpPr>
          <p:spPr>
            <a:xfrm>
              <a:off x="8132722" y="3087533"/>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5326" name="pl5326"/>
            <p:cNvSpPr/>
            <p:nvPr/>
          </p:nvSpPr>
          <p:spPr>
            <a:xfrm>
              <a:off x="8132722" y="3068617"/>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5327" name="pl5327"/>
            <p:cNvSpPr/>
            <p:nvPr/>
          </p:nvSpPr>
          <p:spPr>
            <a:xfrm>
              <a:off x="8132722" y="3112754"/>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5328" name="pl5328"/>
            <p:cNvSpPr/>
            <p:nvPr/>
          </p:nvSpPr>
          <p:spPr>
            <a:xfrm>
              <a:off x="8132722" y="3093838"/>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5329" name="pl5329"/>
            <p:cNvSpPr/>
            <p:nvPr/>
          </p:nvSpPr>
          <p:spPr>
            <a:xfrm>
              <a:off x="8132722" y="3087533"/>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5330" name="pl5330"/>
            <p:cNvSpPr/>
            <p:nvPr/>
          </p:nvSpPr>
          <p:spPr>
            <a:xfrm>
              <a:off x="8132722" y="3087533"/>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5331" name="pl5331"/>
            <p:cNvSpPr/>
            <p:nvPr/>
          </p:nvSpPr>
          <p:spPr>
            <a:xfrm>
              <a:off x="8132722" y="3100143"/>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5332" name="pl5332"/>
            <p:cNvSpPr/>
            <p:nvPr/>
          </p:nvSpPr>
          <p:spPr>
            <a:xfrm>
              <a:off x="8132722" y="3081228"/>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5333" name="pl5333"/>
            <p:cNvSpPr/>
            <p:nvPr/>
          </p:nvSpPr>
          <p:spPr>
            <a:xfrm>
              <a:off x="8132722" y="311905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34" name="pl5334"/>
            <p:cNvSpPr/>
            <p:nvPr/>
          </p:nvSpPr>
          <p:spPr>
            <a:xfrm>
              <a:off x="8132722" y="3062312"/>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5335" name="pl5335"/>
            <p:cNvSpPr/>
            <p:nvPr/>
          </p:nvSpPr>
          <p:spPr>
            <a:xfrm>
              <a:off x="8132722" y="304970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36" name="pl5336"/>
            <p:cNvSpPr/>
            <p:nvPr/>
          </p:nvSpPr>
          <p:spPr>
            <a:xfrm>
              <a:off x="8132722" y="3093838"/>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5337" name="pl5337"/>
            <p:cNvSpPr/>
            <p:nvPr/>
          </p:nvSpPr>
          <p:spPr>
            <a:xfrm>
              <a:off x="8132722" y="3068617"/>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5338" name="pl5338"/>
            <p:cNvSpPr/>
            <p:nvPr/>
          </p:nvSpPr>
          <p:spPr>
            <a:xfrm>
              <a:off x="8132722" y="3093838"/>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5339" name="pl5339"/>
            <p:cNvSpPr/>
            <p:nvPr/>
          </p:nvSpPr>
          <p:spPr>
            <a:xfrm>
              <a:off x="8132722" y="3100143"/>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5340" name="pl5340"/>
            <p:cNvSpPr/>
            <p:nvPr/>
          </p:nvSpPr>
          <p:spPr>
            <a:xfrm>
              <a:off x="8132722" y="3106449"/>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5341" name="pl5341"/>
            <p:cNvSpPr/>
            <p:nvPr/>
          </p:nvSpPr>
          <p:spPr>
            <a:xfrm>
              <a:off x="8132722" y="3062312"/>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5342" name="pl5342"/>
            <p:cNvSpPr/>
            <p:nvPr/>
          </p:nvSpPr>
          <p:spPr>
            <a:xfrm>
              <a:off x="8132722" y="3030786"/>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5343" name="pl5343"/>
            <p:cNvSpPr/>
            <p:nvPr/>
          </p:nvSpPr>
          <p:spPr>
            <a:xfrm>
              <a:off x="8132722" y="3068617"/>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44" name="pl5344"/>
            <p:cNvSpPr/>
            <p:nvPr/>
          </p:nvSpPr>
          <p:spPr>
            <a:xfrm>
              <a:off x="8132722" y="3112754"/>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45" name="pl5345"/>
            <p:cNvSpPr/>
            <p:nvPr/>
          </p:nvSpPr>
          <p:spPr>
            <a:xfrm>
              <a:off x="8132722" y="3081228"/>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5346" name="pl5346"/>
            <p:cNvSpPr/>
            <p:nvPr/>
          </p:nvSpPr>
          <p:spPr>
            <a:xfrm>
              <a:off x="8132722" y="3112754"/>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5347" name="pl5347"/>
            <p:cNvSpPr/>
            <p:nvPr/>
          </p:nvSpPr>
          <p:spPr>
            <a:xfrm>
              <a:off x="8132722" y="3049701"/>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5348" name="pl5348"/>
            <p:cNvSpPr/>
            <p:nvPr/>
          </p:nvSpPr>
          <p:spPr>
            <a:xfrm>
              <a:off x="8132722" y="3119059"/>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49" name="pl5349"/>
            <p:cNvSpPr/>
            <p:nvPr/>
          </p:nvSpPr>
          <p:spPr>
            <a:xfrm>
              <a:off x="8132722" y="3093838"/>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5350" name="pl5350"/>
            <p:cNvSpPr/>
            <p:nvPr/>
          </p:nvSpPr>
          <p:spPr>
            <a:xfrm>
              <a:off x="8132722" y="3087533"/>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5351" name="pl5351"/>
            <p:cNvSpPr/>
            <p:nvPr/>
          </p:nvSpPr>
          <p:spPr>
            <a:xfrm>
              <a:off x="8132722" y="3112754"/>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5352" name="pl5352"/>
            <p:cNvSpPr/>
            <p:nvPr/>
          </p:nvSpPr>
          <p:spPr>
            <a:xfrm>
              <a:off x="8132722" y="3087533"/>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5353" name="pl5353"/>
            <p:cNvSpPr/>
            <p:nvPr/>
          </p:nvSpPr>
          <p:spPr>
            <a:xfrm>
              <a:off x="8132722" y="3100143"/>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5354" name="pl5354"/>
            <p:cNvSpPr/>
            <p:nvPr/>
          </p:nvSpPr>
          <p:spPr>
            <a:xfrm>
              <a:off x="8132722" y="3100143"/>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5355" name="pl5355"/>
            <p:cNvSpPr/>
            <p:nvPr/>
          </p:nvSpPr>
          <p:spPr>
            <a:xfrm>
              <a:off x="8132722" y="3093838"/>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5356" name="pl5356"/>
            <p:cNvSpPr/>
            <p:nvPr/>
          </p:nvSpPr>
          <p:spPr>
            <a:xfrm>
              <a:off x="8132722" y="3106449"/>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5357" name="pl5357"/>
            <p:cNvSpPr/>
            <p:nvPr/>
          </p:nvSpPr>
          <p:spPr>
            <a:xfrm>
              <a:off x="8132722" y="3093838"/>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5358" name="pl5358"/>
            <p:cNvSpPr/>
            <p:nvPr/>
          </p:nvSpPr>
          <p:spPr>
            <a:xfrm>
              <a:off x="8132722" y="3100143"/>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5359" name="pl5359"/>
            <p:cNvSpPr/>
            <p:nvPr/>
          </p:nvSpPr>
          <p:spPr>
            <a:xfrm>
              <a:off x="8132722" y="3062312"/>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5360" name="pl5360"/>
            <p:cNvSpPr/>
            <p:nvPr/>
          </p:nvSpPr>
          <p:spPr>
            <a:xfrm>
              <a:off x="8132722" y="3119059"/>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5361" name="pl5361"/>
            <p:cNvSpPr/>
            <p:nvPr/>
          </p:nvSpPr>
          <p:spPr>
            <a:xfrm>
              <a:off x="8132722" y="3074922"/>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5362" name="pl5362"/>
            <p:cNvSpPr/>
            <p:nvPr/>
          </p:nvSpPr>
          <p:spPr>
            <a:xfrm>
              <a:off x="8132722" y="3074922"/>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5363" name="pl5363"/>
            <p:cNvSpPr/>
            <p:nvPr/>
          </p:nvSpPr>
          <p:spPr>
            <a:xfrm>
              <a:off x="8132722" y="3087533"/>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5364" name="pl5364"/>
            <p:cNvSpPr/>
            <p:nvPr/>
          </p:nvSpPr>
          <p:spPr>
            <a:xfrm>
              <a:off x="8132722" y="3093838"/>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5365" name="pl5365"/>
            <p:cNvSpPr/>
            <p:nvPr/>
          </p:nvSpPr>
          <p:spPr>
            <a:xfrm>
              <a:off x="8132722" y="3119059"/>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5366" name="pl5366"/>
            <p:cNvSpPr/>
            <p:nvPr/>
          </p:nvSpPr>
          <p:spPr>
            <a:xfrm>
              <a:off x="8132722" y="311905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00BFC4">
                  <a:alpha val="100000"/>
                </a:srgbClr>
              </a:solidFill>
              <a:prstDash val="solid"/>
              <a:round/>
            </a:ln>
          </p:spPr>
          <p:txBody>
            <a:bodyPr/>
            <a:lstStyle/>
            <a:p/>
          </p:txBody>
        </p:sp>
        <p:sp>
          <p:nvSpPr>
            <p:cNvPr id="5367" name="pl5367"/>
            <p:cNvSpPr/>
            <p:nvPr/>
          </p:nvSpPr>
          <p:spPr>
            <a:xfrm>
              <a:off x="8087880" y="3119059"/>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5368" name="tx5368"/>
            <p:cNvSpPr/>
            <p:nvPr/>
          </p:nvSpPr>
          <p:spPr>
            <a:xfrm>
              <a:off x="8102578" y="295446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5369" name="tx5369"/>
            <p:cNvSpPr/>
            <p:nvPr/>
          </p:nvSpPr>
          <p:spPr>
            <a:xfrm>
              <a:off x="8281947" y="295446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5370" name="tx5370"/>
            <p:cNvSpPr/>
            <p:nvPr/>
          </p:nvSpPr>
          <p:spPr>
            <a:xfrm>
              <a:off x="8461316" y="295446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5371" name="tx5371"/>
            <p:cNvSpPr/>
            <p:nvPr/>
          </p:nvSpPr>
          <p:spPr>
            <a:xfrm>
              <a:off x="8640685" y="295446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5372" name="tx5372"/>
            <p:cNvSpPr/>
            <p:nvPr/>
          </p:nvSpPr>
          <p:spPr>
            <a:xfrm>
              <a:off x="8820054" y="295446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5373" name="tx5373"/>
            <p:cNvSpPr/>
            <p:nvPr/>
          </p:nvSpPr>
          <p:spPr>
            <a:xfrm>
              <a:off x="8999423" y="295446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5374" name="rc5374"/>
            <p:cNvSpPr/>
            <p:nvPr/>
          </p:nvSpPr>
          <p:spPr>
            <a:xfrm>
              <a:off x="8087880" y="3483272"/>
              <a:ext cx="986530" cy="367596"/>
            </a:xfrm>
            <a:prstGeom prst="rect">
              <a:avLst/>
            </a:prstGeom>
            <a:solidFill>
              <a:srgbClr val="EBEBEB">
                <a:alpha val="100000"/>
              </a:srgbClr>
            </a:solidFill>
          </p:spPr>
          <p:txBody>
            <a:bodyPr/>
            <a:lstStyle/>
            <a:p/>
          </p:txBody>
        </p:sp>
        <p:sp>
          <p:nvSpPr>
            <p:cNvPr id="5375" name="pl5375"/>
            <p:cNvSpPr/>
            <p:nvPr/>
          </p:nvSpPr>
          <p:spPr>
            <a:xfrm>
              <a:off x="8087880" y="384992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376" name="pl5376"/>
            <p:cNvSpPr/>
            <p:nvPr/>
          </p:nvSpPr>
          <p:spPr>
            <a:xfrm>
              <a:off x="8087880" y="369229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377" name="pl5377"/>
            <p:cNvSpPr/>
            <p:nvPr/>
          </p:nvSpPr>
          <p:spPr>
            <a:xfrm>
              <a:off x="8087880" y="353466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378" name="pl5378"/>
            <p:cNvSpPr/>
            <p:nvPr/>
          </p:nvSpPr>
          <p:spPr>
            <a:xfrm>
              <a:off x="8222407"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379" name="pl5379"/>
            <p:cNvSpPr/>
            <p:nvPr/>
          </p:nvSpPr>
          <p:spPr>
            <a:xfrm>
              <a:off x="8401776"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380" name="pl5380"/>
            <p:cNvSpPr/>
            <p:nvPr/>
          </p:nvSpPr>
          <p:spPr>
            <a:xfrm>
              <a:off x="8581145"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381" name="pl5381"/>
            <p:cNvSpPr/>
            <p:nvPr/>
          </p:nvSpPr>
          <p:spPr>
            <a:xfrm>
              <a:off x="8760514"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382" name="pl5382"/>
            <p:cNvSpPr/>
            <p:nvPr/>
          </p:nvSpPr>
          <p:spPr>
            <a:xfrm>
              <a:off x="8939884"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383" name="pl5383"/>
            <p:cNvSpPr/>
            <p:nvPr/>
          </p:nvSpPr>
          <p:spPr>
            <a:xfrm>
              <a:off x="8087880" y="377110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384" name="pl5384"/>
            <p:cNvSpPr/>
            <p:nvPr/>
          </p:nvSpPr>
          <p:spPr>
            <a:xfrm>
              <a:off x="8087880" y="361347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385" name="pl5385"/>
            <p:cNvSpPr/>
            <p:nvPr/>
          </p:nvSpPr>
          <p:spPr>
            <a:xfrm>
              <a:off x="8132722"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386" name="pl5386"/>
            <p:cNvSpPr/>
            <p:nvPr/>
          </p:nvSpPr>
          <p:spPr>
            <a:xfrm>
              <a:off x="8312092"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387" name="pl5387"/>
            <p:cNvSpPr/>
            <p:nvPr/>
          </p:nvSpPr>
          <p:spPr>
            <a:xfrm>
              <a:off x="8491461"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388" name="pl5388"/>
            <p:cNvSpPr/>
            <p:nvPr/>
          </p:nvSpPr>
          <p:spPr>
            <a:xfrm>
              <a:off x="8670830"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389" name="pl5389"/>
            <p:cNvSpPr/>
            <p:nvPr/>
          </p:nvSpPr>
          <p:spPr>
            <a:xfrm>
              <a:off x="8850199"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390" name="pl5390"/>
            <p:cNvSpPr/>
            <p:nvPr/>
          </p:nvSpPr>
          <p:spPr>
            <a:xfrm>
              <a:off x="9029568"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391" name="pl5391"/>
            <p:cNvSpPr/>
            <p:nvPr/>
          </p:nvSpPr>
          <p:spPr>
            <a:xfrm>
              <a:off x="8132722" y="3745886"/>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5392" name="pl5392"/>
            <p:cNvSpPr/>
            <p:nvPr/>
          </p:nvSpPr>
          <p:spPr>
            <a:xfrm>
              <a:off x="8132722" y="3714360"/>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40651" cap="flat">
              <a:solidFill>
                <a:srgbClr val="BEBEBE">
                  <a:alpha val="69803"/>
                </a:srgbClr>
              </a:solidFill>
              <a:prstDash val="solid"/>
              <a:round/>
            </a:ln>
          </p:spPr>
          <p:txBody>
            <a:bodyPr/>
            <a:lstStyle/>
            <a:p/>
          </p:txBody>
        </p:sp>
        <p:sp>
          <p:nvSpPr>
            <p:cNvPr id="5393" name="pl5393"/>
            <p:cNvSpPr/>
            <p:nvPr/>
          </p:nvSpPr>
          <p:spPr>
            <a:xfrm>
              <a:off x="8132722" y="3764802"/>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5394" name="pl5394"/>
            <p:cNvSpPr/>
            <p:nvPr/>
          </p:nvSpPr>
          <p:spPr>
            <a:xfrm>
              <a:off x="8132722" y="3714360"/>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5395" name="pl5395"/>
            <p:cNvSpPr/>
            <p:nvPr/>
          </p:nvSpPr>
          <p:spPr>
            <a:xfrm>
              <a:off x="8132722" y="3726970"/>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5396" name="pl5396"/>
            <p:cNvSpPr/>
            <p:nvPr/>
          </p:nvSpPr>
          <p:spPr>
            <a:xfrm>
              <a:off x="8132722" y="3771107"/>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5397" name="pl5397"/>
            <p:cNvSpPr/>
            <p:nvPr/>
          </p:nvSpPr>
          <p:spPr>
            <a:xfrm>
              <a:off x="8132722" y="3657613"/>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5398" name="pl5398"/>
            <p:cNvSpPr/>
            <p:nvPr/>
          </p:nvSpPr>
          <p:spPr>
            <a:xfrm>
              <a:off x="8132722" y="3771107"/>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5399" name="pl5399"/>
            <p:cNvSpPr/>
            <p:nvPr/>
          </p:nvSpPr>
          <p:spPr>
            <a:xfrm>
              <a:off x="8132722" y="3701749"/>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5400" name="pl5400"/>
            <p:cNvSpPr/>
            <p:nvPr/>
          </p:nvSpPr>
          <p:spPr>
            <a:xfrm>
              <a:off x="8132722" y="3752191"/>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5401" name="pl5401"/>
            <p:cNvSpPr/>
            <p:nvPr/>
          </p:nvSpPr>
          <p:spPr>
            <a:xfrm>
              <a:off x="8132722" y="3758497"/>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5402" name="pl5402"/>
            <p:cNvSpPr/>
            <p:nvPr/>
          </p:nvSpPr>
          <p:spPr>
            <a:xfrm>
              <a:off x="8132722" y="3733276"/>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5403" name="pl5403"/>
            <p:cNvSpPr/>
            <p:nvPr/>
          </p:nvSpPr>
          <p:spPr>
            <a:xfrm>
              <a:off x="8132722" y="3745886"/>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5404" name="pl5404"/>
            <p:cNvSpPr/>
            <p:nvPr/>
          </p:nvSpPr>
          <p:spPr>
            <a:xfrm>
              <a:off x="8132722" y="3726970"/>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5405" name="pl5405"/>
            <p:cNvSpPr/>
            <p:nvPr/>
          </p:nvSpPr>
          <p:spPr>
            <a:xfrm>
              <a:off x="8132722" y="3714360"/>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5406" name="pl5406"/>
            <p:cNvSpPr/>
            <p:nvPr/>
          </p:nvSpPr>
          <p:spPr>
            <a:xfrm>
              <a:off x="8132722" y="3670223"/>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5407" name="pl5407"/>
            <p:cNvSpPr/>
            <p:nvPr/>
          </p:nvSpPr>
          <p:spPr>
            <a:xfrm>
              <a:off x="8132722" y="3714360"/>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5408" name="pl5408"/>
            <p:cNvSpPr/>
            <p:nvPr/>
          </p:nvSpPr>
          <p:spPr>
            <a:xfrm>
              <a:off x="8132722" y="3752191"/>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409" name="pl5409"/>
            <p:cNvSpPr/>
            <p:nvPr/>
          </p:nvSpPr>
          <p:spPr>
            <a:xfrm>
              <a:off x="8132722" y="3733276"/>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5410" name="pl5410"/>
            <p:cNvSpPr/>
            <p:nvPr/>
          </p:nvSpPr>
          <p:spPr>
            <a:xfrm>
              <a:off x="8132722" y="3739581"/>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5411" name="pl5411"/>
            <p:cNvSpPr/>
            <p:nvPr/>
          </p:nvSpPr>
          <p:spPr>
            <a:xfrm>
              <a:off x="8132722" y="3714360"/>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5412" name="pl5412"/>
            <p:cNvSpPr/>
            <p:nvPr/>
          </p:nvSpPr>
          <p:spPr>
            <a:xfrm>
              <a:off x="8132722" y="376480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413" name="pl5413"/>
            <p:cNvSpPr/>
            <p:nvPr/>
          </p:nvSpPr>
          <p:spPr>
            <a:xfrm>
              <a:off x="8132722" y="375849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414" name="pl5414"/>
            <p:cNvSpPr/>
            <p:nvPr/>
          </p:nvSpPr>
          <p:spPr>
            <a:xfrm>
              <a:off x="8132722" y="3752191"/>
              <a:ext cx="896845" cy="12610"/>
            </a:xfrm>
            <a:custGeom>
              <a:avLst/>
              <a:pathLst>
                <a:path w="896845" h="12610">
                  <a:moveTo>
                    <a:pt x="0" y="12610"/>
                  </a:moveTo>
                  <a:lnTo>
                    <a:pt x="179369" y="12610"/>
                  </a:lnTo>
                  <a:lnTo>
                    <a:pt x="358738" y="1261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415" name="pl5415"/>
            <p:cNvSpPr/>
            <p:nvPr/>
          </p:nvSpPr>
          <p:spPr>
            <a:xfrm>
              <a:off x="8132722" y="377110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416" name="pl5416"/>
            <p:cNvSpPr/>
            <p:nvPr/>
          </p:nvSpPr>
          <p:spPr>
            <a:xfrm>
              <a:off x="8132722" y="3739581"/>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5417" name="pl5417"/>
            <p:cNvSpPr/>
            <p:nvPr/>
          </p:nvSpPr>
          <p:spPr>
            <a:xfrm>
              <a:off x="8132722" y="3720665"/>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5418" name="pl5418"/>
            <p:cNvSpPr/>
            <p:nvPr/>
          </p:nvSpPr>
          <p:spPr>
            <a:xfrm>
              <a:off x="8132722" y="3764802"/>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5419" name="pl5419"/>
            <p:cNvSpPr/>
            <p:nvPr/>
          </p:nvSpPr>
          <p:spPr>
            <a:xfrm>
              <a:off x="8132722" y="3745886"/>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5420" name="pl5420"/>
            <p:cNvSpPr/>
            <p:nvPr/>
          </p:nvSpPr>
          <p:spPr>
            <a:xfrm>
              <a:off x="8132722" y="3739581"/>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5421" name="pl5421"/>
            <p:cNvSpPr/>
            <p:nvPr/>
          </p:nvSpPr>
          <p:spPr>
            <a:xfrm>
              <a:off x="8132722" y="3739581"/>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5422" name="pl5422"/>
            <p:cNvSpPr/>
            <p:nvPr/>
          </p:nvSpPr>
          <p:spPr>
            <a:xfrm>
              <a:off x="8132722" y="3752191"/>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5423" name="pl5423"/>
            <p:cNvSpPr/>
            <p:nvPr/>
          </p:nvSpPr>
          <p:spPr>
            <a:xfrm>
              <a:off x="8132722" y="3733276"/>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5424" name="pl5424"/>
            <p:cNvSpPr/>
            <p:nvPr/>
          </p:nvSpPr>
          <p:spPr>
            <a:xfrm>
              <a:off x="8132722" y="377110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425" name="pl5425"/>
            <p:cNvSpPr/>
            <p:nvPr/>
          </p:nvSpPr>
          <p:spPr>
            <a:xfrm>
              <a:off x="8132722" y="3714360"/>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5426" name="pl5426"/>
            <p:cNvSpPr/>
            <p:nvPr/>
          </p:nvSpPr>
          <p:spPr>
            <a:xfrm>
              <a:off x="8132722" y="370174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427" name="pl5427"/>
            <p:cNvSpPr/>
            <p:nvPr/>
          </p:nvSpPr>
          <p:spPr>
            <a:xfrm>
              <a:off x="8132722" y="3745886"/>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5428" name="pl5428"/>
            <p:cNvSpPr/>
            <p:nvPr/>
          </p:nvSpPr>
          <p:spPr>
            <a:xfrm>
              <a:off x="8132722" y="3720665"/>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5429" name="pl5429"/>
            <p:cNvSpPr/>
            <p:nvPr/>
          </p:nvSpPr>
          <p:spPr>
            <a:xfrm>
              <a:off x="8132722" y="3745886"/>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5430" name="pl5430"/>
            <p:cNvSpPr/>
            <p:nvPr/>
          </p:nvSpPr>
          <p:spPr>
            <a:xfrm>
              <a:off x="8132722" y="3752191"/>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5431" name="pl5431"/>
            <p:cNvSpPr/>
            <p:nvPr/>
          </p:nvSpPr>
          <p:spPr>
            <a:xfrm>
              <a:off x="8132722" y="3758497"/>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5432" name="pl5432"/>
            <p:cNvSpPr/>
            <p:nvPr/>
          </p:nvSpPr>
          <p:spPr>
            <a:xfrm>
              <a:off x="8132722" y="3714360"/>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5433" name="pl5433"/>
            <p:cNvSpPr/>
            <p:nvPr/>
          </p:nvSpPr>
          <p:spPr>
            <a:xfrm>
              <a:off x="8132722" y="3682834"/>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5434" name="pl5434"/>
            <p:cNvSpPr/>
            <p:nvPr/>
          </p:nvSpPr>
          <p:spPr>
            <a:xfrm>
              <a:off x="8132722" y="3720665"/>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435" name="pl5435"/>
            <p:cNvSpPr/>
            <p:nvPr/>
          </p:nvSpPr>
          <p:spPr>
            <a:xfrm>
              <a:off x="8132722" y="3764802"/>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436" name="pl5436"/>
            <p:cNvSpPr/>
            <p:nvPr/>
          </p:nvSpPr>
          <p:spPr>
            <a:xfrm>
              <a:off x="8132722" y="3733276"/>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5437" name="pl5437"/>
            <p:cNvSpPr/>
            <p:nvPr/>
          </p:nvSpPr>
          <p:spPr>
            <a:xfrm>
              <a:off x="8132722" y="3764802"/>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5438" name="pl5438"/>
            <p:cNvSpPr/>
            <p:nvPr/>
          </p:nvSpPr>
          <p:spPr>
            <a:xfrm>
              <a:off x="8132722" y="3701749"/>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5439" name="pl5439"/>
            <p:cNvSpPr/>
            <p:nvPr/>
          </p:nvSpPr>
          <p:spPr>
            <a:xfrm>
              <a:off x="8132722" y="3771107"/>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440" name="pl5440"/>
            <p:cNvSpPr/>
            <p:nvPr/>
          </p:nvSpPr>
          <p:spPr>
            <a:xfrm>
              <a:off x="8132722" y="3745886"/>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5441" name="pl5441"/>
            <p:cNvSpPr/>
            <p:nvPr/>
          </p:nvSpPr>
          <p:spPr>
            <a:xfrm>
              <a:off x="8132722" y="3739581"/>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5442" name="pl5442"/>
            <p:cNvSpPr/>
            <p:nvPr/>
          </p:nvSpPr>
          <p:spPr>
            <a:xfrm>
              <a:off x="8132722" y="3764802"/>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5443" name="pl5443"/>
            <p:cNvSpPr/>
            <p:nvPr/>
          </p:nvSpPr>
          <p:spPr>
            <a:xfrm>
              <a:off x="8132722" y="3739581"/>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5444" name="pl5444"/>
            <p:cNvSpPr/>
            <p:nvPr/>
          </p:nvSpPr>
          <p:spPr>
            <a:xfrm>
              <a:off x="8132722" y="3752191"/>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5445" name="pl5445"/>
            <p:cNvSpPr/>
            <p:nvPr/>
          </p:nvSpPr>
          <p:spPr>
            <a:xfrm>
              <a:off x="8132722" y="3752191"/>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5446" name="pl5446"/>
            <p:cNvSpPr/>
            <p:nvPr/>
          </p:nvSpPr>
          <p:spPr>
            <a:xfrm>
              <a:off x="8132722" y="3745886"/>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5447" name="pl5447"/>
            <p:cNvSpPr/>
            <p:nvPr/>
          </p:nvSpPr>
          <p:spPr>
            <a:xfrm>
              <a:off x="8132722" y="3758497"/>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5448" name="pl5448"/>
            <p:cNvSpPr/>
            <p:nvPr/>
          </p:nvSpPr>
          <p:spPr>
            <a:xfrm>
              <a:off x="8132722" y="3745886"/>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5449" name="pl5449"/>
            <p:cNvSpPr/>
            <p:nvPr/>
          </p:nvSpPr>
          <p:spPr>
            <a:xfrm>
              <a:off x="8132722" y="3752191"/>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5450" name="pl5450"/>
            <p:cNvSpPr/>
            <p:nvPr/>
          </p:nvSpPr>
          <p:spPr>
            <a:xfrm>
              <a:off x="8132722" y="3714360"/>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5451" name="pl5451"/>
            <p:cNvSpPr/>
            <p:nvPr/>
          </p:nvSpPr>
          <p:spPr>
            <a:xfrm>
              <a:off x="8132722" y="3771107"/>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5452" name="pl5452"/>
            <p:cNvSpPr/>
            <p:nvPr/>
          </p:nvSpPr>
          <p:spPr>
            <a:xfrm>
              <a:off x="8132722" y="3726970"/>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5453" name="pl5453"/>
            <p:cNvSpPr/>
            <p:nvPr/>
          </p:nvSpPr>
          <p:spPr>
            <a:xfrm>
              <a:off x="8132722" y="3726970"/>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5454" name="pl5454"/>
            <p:cNvSpPr/>
            <p:nvPr/>
          </p:nvSpPr>
          <p:spPr>
            <a:xfrm>
              <a:off x="8132722" y="3739581"/>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5455" name="pl5455"/>
            <p:cNvSpPr/>
            <p:nvPr/>
          </p:nvSpPr>
          <p:spPr>
            <a:xfrm>
              <a:off x="8132722" y="3745886"/>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5456" name="pl5456"/>
            <p:cNvSpPr/>
            <p:nvPr/>
          </p:nvSpPr>
          <p:spPr>
            <a:xfrm>
              <a:off x="8132722" y="3714360"/>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40651" cap="flat">
              <a:solidFill>
                <a:srgbClr val="000000">
                  <a:alpha val="100000"/>
                </a:srgbClr>
              </a:solidFill>
              <a:prstDash val="solid"/>
              <a:round/>
            </a:ln>
          </p:spPr>
          <p:txBody>
            <a:bodyPr/>
            <a:lstStyle/>
            <a:p/>
          </p:txBody>
        </p:sp>
        <p:sp>
          <p:nvSpPr>
            <p:cNvPr id="5457" name="pl5457"/>
            <p:cNvSpPr/>
            <p:nvPr/>
          </p:nvSpPr>
          <p:spPr>
            <a:xfrm>
              <a:off x="8132722" y="3714360"/>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00A8FF">
                  <a:alpha val="100000"/>
                </a:srgbClr>
              </a:solidFill>
              <a:prstDash val="solid"/>
              <a:round/>
            </a:ln>
          </p:spPr>
          <p:txBody>
            <a:bodyPr/>
            <a:lstStyle/>
            <a:p/>
          </p:txBody>
        </p:sp>
        <p:sp>
          <p:nvSpPr>
            <p:cNvPr id="5458" name="pl5458"/>
            <p:cNvSpPr/>
            <p:nvPr/>
          </p:nvSpPr>
          <p:spPr>
            <a:xfrm>
              <a:off x="8087880" y="3771107"/>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5459" name="tx5459"/>
            <p:cNvSpPr/>
            <p:nvPr/>
          </p:nvSpPr>
          <p:spPr>
            <a:xfrm>
              <a:off x="8102578" y="354976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5460" name="tx5460"/>
            <p:cNvSpPr/>
            <p:nvPr/>
          </p:nvSpPr>
          <p:spPr>
            <a:xfrm>
              <a:off x="8281947" y="359522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5461" name="tx5461"/>
            <p:cNvSpPr/>
            <p:nvPr/>
          </p:nvSpPr>
          <p:spPr>
            <a:xfrm>
              <a:off x="8461316" y="356867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5462" name="tx5462"/>
            <p:cNvSpPr/>
            <p:nvPr/>
          </p:nvSpPr>
          <p:spPr>
            <a:xfrm>
              <a:off x="8640685" y="356867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5463" name="tx5463"/>
            <p:cNvSpPr/>
            <p:nvPr/>
          </p:nvSpPr>
          <p:spPr>
            <a:xfrm>
              <a:off x="8820054" y="3587541"/>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5464" name="tx5464"/>
            <p:cNvSpPr/>
            <p:nvPr/>
          </p:nvSpPr>
          <p:spPr>
            <a:xfrm>
              <a:off x="8999423" y="3587541"/>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5465" name="rc5465"/>
            <p:cNvSpPr/>
            <p:nvPr/>
          </p:nvSpPr>
          <p:spPr>
            <a:xfrm>
              <a:off x="8087880" y="4135320"/>
              <a:ext cx="986530" cy="367596"/>
            </a:xfrm>
            <a:prstGeom prst="rect">
              <a:avLst/>
            </a:prstGeom>
            <a:solidFill>
              <a:srgbClr val="EBEBEB">
                <a:alpha val="100000"/>
              </a:srgbClr>
            </a:solidFill>
          </p:spPr>
          <p:txBody>
            <a:bodyPr/>
            <a:lstStyle/>
            <a:p/>
          </p:txBody>
        </p:sp>
        <p:sp>
          <p:nvSpPr>
            <p:cNvPr id="5466" name="pl5466"/>
            <p:cNvSpPr/>
            <p:nvPr/>
          </p:nvSpPr>
          <p:spPr>
            <a:xfrm>
              <a:off x="8087880" y="450197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467" name="pl5467"/>
            <p:cNvSpPr/>
            <p:nvPr/>
          </p:nvSpPr>
          <p:spPr>
            <a:xfrm>
              <a:off x="8087880" y="434434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468" name="pl5468"/>
            <p:cNvSpPr/>
            <p:nvPr/>
          </p:nvSpPr>
          <p:spPr>
            <a:xfrm>
              <a:off x="8087880" y="418670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469" name="pl5469"/>
            <p:cNvSpPr/>
            <p:nvPr/>
          </p:nvSpPr>
          <p:spPr>
            <a:xfrm>
              <a:off x="8222407"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470" name="pl5470"/>
            <p:cNvSpPr/>
            <p:nvPr/>
          </p:nvSpPr>
          <p:spPr>
            <a:xfrm>
              <a:off x="8401776"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471" name="pl5471"/>
            <p:cNvSpPr/>
            <p:nvPr/>
          </p:nvSpPr>
          <p:spPr>
            <a:xfrm>
              <a:off x="8581145"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472" name="pl5472"/>
            <p:cNvSpPr/>
            <p:nvPr/>
          </p:nvSpPr>
          <p:spPr>
            <a:xfrm>
              <a:off x="8760514"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473" name="pl5473"/>
            <p:cNvSpPr/>
            <p:nvPr/>
          </p:nvSpPr>
          <p:spPr>
            <a:xfrm>
              <a:off x="8939884"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474" name="pl5474"/>
            <p:cNvSpPr/>
            <p:nvPr/>
          </p:nvSpPr>
          <p:spPr>
            <a:xfrm>
              <a:off x="8087880" y="442315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475" name="pl5475"/>
            <p:cNvSpPr/>
            <p:nvPr/>
          </p:nvSpPr>
          <p:spPr>
            <a:xfrm>
              <a:off x="8087880" y="426552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476" name="pl5476"/>
            <p:cNvSpPr/>
            <p:nvPr/>
          </p:nvSpPr>
          <p:spPr>
            <a:xfrm>
              <a:off x="8132722"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477" name="pl5477"/>
            <p:cNvSpPr/>
            <p:nvPr/>
          </p:nvSpPr>
          <p:spPr>
            <a:xfrm>
              <a:off x="8312092"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478" name="pl5478"/>
            <p:cNvSpPr/>
            <p:nvPr/>
          </p:nvSpPr>
          <p:spPr>
            <a:xfrm>
              <a:off x="8491461"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479" name="pl5479"/>
            <p:cNvSpPr/>
            <p:nvPr/>
          </p:nvSpPr>
          <p:spPr>
            <a:xfrm>
              <a:off x="8670830"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480" name="pl5480"/>
            <p:cNvSpPr/>
            <p:nvPr/>
          </p:nvSpPr>
          <p:spPr>
            <a:xfrm>
              <a:off x="8850199"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481" name="pl5481"/>
            <p:cNvSpPr/>
            <p:nvPr/>
          </p:nvSpPr>
          <p:spPr>
            <a:xfrm>
              <a:off x="9029568"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482" name="pl5482"/>
            <p:cNvSpPr/>
            <p:nvPr/>
          </p:nvSpPr>
          <p:spPr>
            <a:xfrm>
              <a:off x="8132722" y="4397934"/>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5483" name="pl5483"/>
            <p:cNvSpPr/>
            <p:nvPr/>
          </p:nvSpPr>
          <p:spPr>
            <a:xfrm>
              <a:off x="8132722" y="4397934"/>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40651" cap="flat">
              <a:solidFill>
                <a:srgbClr val="BEBEBE">
                  <a:alpha val="69803"/>
                </a:srgbClr>
              </a:solidFill>
              <a:prstDash val="solid"/>
              <a:round/>
            </a:ln>
          </p:spPr>
          <p:txBody>
            <a:bodyPr/>
            <a:lstStyle/>
            <a:p/>
          </p:txBody>
        </p:sp>
        <p:sp>
          <p:nvSpPr>
            <p:cNvPr id="5484" name="pl5484"/>
            <p:cNvSpPr/>
            <p:nvPr/>
          </p:nvSpPr>
          <p:spPr>
            <a:xfrm>
              <a:off x="8132722" y="4416850"/>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5485" name="pl5485"/>
            <p:cNvSpPr/>
            <p:nvPr/>
          </p:nvSpPr>
          <p:spPr>
            <a:xfrm>
              <a:off x="8132722" y="4366408"/>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5486" name="pl5486"/>
            <p:cNvSpPr/>
            <p:nvPr/>
          </p:nvSpPr>
          <p:spPr>
            <a:xfrm>
              <a:off x="8132722" y="4379019"/>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5487" name="pl5487"/>
            <p:cNvSpPr/>
            <p:nvPr/>
          </p:nvSpPr>
          <p:spPr>
            <a:xfrm>
              <a:off x="8132722" y="4423155"/>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5488" name="pl5488"/>
            <p:cNvSpPr/>
            <p:nvPr/>
          </p:nvSpPr>
          <p:spPr>
            <a:xfrm>
              <a:off x="8132722" y="4309661"/>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5489" name="pl5489"/>
            <p:cNvSpPr/>
            <p:nvPr/>
          </p:nvSpPr>
          <p:spPr>
            <a:xfrm>
              <a:off x="8132722" y="4423155"/>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5490" name="pl5490"/>
            <p:cNvSpPr/>
            <p:nvPr/>
          </p:nvSpPr>
          <p:spPr>
            <a:xfrm>
              <a:off x="8132722" y="4353797"/>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5491" name="pl5491"/>
            <p:cNvSpPr/>
            <p:nvPr/>
          </p:nvSpPr>
          <p:spPr>
            <a:xfrm>
              <a:off x="8132722" y="4404240"/>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5492" name="pl5492"/>
            <p:cNvSpPr/>
            <p:nvPr/>
          </p:nvSpPr>
          <p:spPr>
            <a:xfrm>
              <a:off x="8132722" y="4410545"/>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5493" name="pl5493"/>
            <p:cNvSpPr/>
            <p:nvPr/>
          </p:nvSpPr>
          <p:spPr>
            <a:xfrm>
              <a:off x="8132722" y="4385324"/>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5494" name="pl5494"/>
            <p:cNvSpPr/>
            <p:nvPr/>
          </p:nvSpPr>
          <p:spPr>
            <a:xfrm>
              <a:off x="8132722" y="4397934"/>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5495" name="pl5495"/>
            <p:cNvSpPr/>
            <p:nvPr/>
          </p:nvSpPr>
          <p:spPr>
            <a:xfrm>
              <a:off x="8132722" y="4379019"/>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5496" name="pl5496"/>
            <p:cNvSpPr/>
            <p:nvPr/>
          </p:nvSpPr>
          <p:spPr>
            <a:xfrm>
              <a:off x="8132722" y="4366408"/>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5497" name="pl5497"/>
            <p:cNvSpPr/>
            <p:nvPr/>
          </p:nvSpPr>
          <p:spPr>
            <a:xfrm>
              <a:off x="8132722" y="4322271"/>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5498" name="pl5498"/>
            <p:cNvSpPr/>
            <p:nvPr/>
          </p:nvSpPr>
          <p:spPr>
            <a:xfrm>
              <a:off x="8132722" y="4366408"/>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5499" name="pl5499"/>
            <p:cNvSpPr/>
            <p:nvPr/>
          </p:nvSpPr>
          <p:spPr>
            <a:xfrm>
              <a:off x="8132722" y="4404240"/>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500" name="pl5500"/>
            <p:cNvSpPr/>
            <p:nvPr/>
          </p:nvSpPr>
          <p:spPr>
            <a:xfrm>
              <a:off x="8132722" y="4385324"/>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5501" name="pl5501"/>
            <p:cNvSpPr/>
            <p:nvPr/>
          </p:nvSpPr>
          <p:spPr>
            <a:xfrm>
              <a:off x="8132722" y="4391629"/>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5502" name="pl5502"/>
            <p:cNvSpPr/>
            <p:nvPr/>
          </p:nvSpPr>
          <p:spPr>
            <a:xfrm>
              <a:off x="8132722" y="4366408"/>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5503" name="pl5503"/>
            <p:cNvSpPr/>
            <p:nvPr/>
          </p:nvSpPr>
          <p:spPr>
            <a:xfrm>
              <a:off x="8132722" y="441685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504" name="pl5504"/>
            <p:cNvSpPr/>
            <p:nvPr/>
          </p:nvSpPr>
          <p:spPr>
            <a:xfrm>
              <a:off x="8132722" y="441054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505" name="pl5505"/>
            <p:cNvSpPr/>
            <p:nvPr/>
          </p:nvSpPr>
          <p:spPr>
            <a:xfrm>
              <a:off x="8132722" y="4404240"/>
              <a:ext cx="896845" cy="12610"/>
            </a:xfrm>
            <a:custGeom>
              <a:avLst/>
              <a:pathLst>
                <a:path w="896845" h="12610">
                  <a:moveTo>
                    <a:pt x="0" y="12610"/>
                  </a:moveTo>
                  <a:lnTo>
                    <a:pt x="179369" y="12610"/>
                  </a:lnTo>
                  <a:lnTo>
                    <a:pt x="358738" y="1261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506" name="pl5506"/>
            <p:cNvSpPr/>
            <p:nvPr/>
          </p:nvSpPr>
          <p:spPr>
            <a:xfrm>
              <a:off x="8132722" y="442315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507" name="pl5507"/>
            <p:cNvSpPr/>
            <p:nvPr/>
          </p:nvSpPr>
          <p:spPr>
            <a:xfrm>
              <a:off x="8132722" y="4391629"/>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5508" name="pl5508"/>
            <p:cNvSpPr/>
            <p:nvPr/>
          </p:nvSpPr>
          <p:spPr>
            <a:xfrm>
              <a:off x="8132722" y="4372713"/>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5509" name="pl5509"/>
            <p:cNvSpPr/>
            <p:nvPr/>
          </p:nvSpPr>
          <p:spPr>
            <a:xfrm>
              <a:off x="8132722" y="4416850"/>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5510" name="pl5510"/>
            <p:cNvSpPr/>
            <p:nvPr/>
          </p:nvSpPr>
          <p:spPr>
            <a:xfrm>
              <a:off x="8132722" y="4397934"/>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5511" name="pl5511"/>
            <p:cNvSpPr/>
            <p:nvPr/>
          </p:nvSpPr>
          <p:spPr>
            <a:xfrm>
              <a:off x="8132722" y="4391629"/>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5512" name="pl5512"/>
            <p:cNvSpPr/>
            <p:nvPr/>
          </p:nvSpPr>
          <p:spPr>
            <a:xfrm>
              <a:off x="8132722" y="4391629"/>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5513" name="pl5513"/>
            <p:cNvSpPr/>
            <p:nvPr/>
          </p:nvSpPr>
          <p:spPr>
            <a:xfrm>
              <a:off x="8132722" y="4404240"/>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5514" name="pl5514"/>
            <p:cNvSpPr/>
            <p:nvPr/>
          </p:nvSpPr>
          <p:spPr>
            <a:xfrm>
              <a:off x="8132722" y="4385324"/>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5515" name="pl5515"/>
            <p:cNvSpPr/>
            <p:nvPr/>
          </p:nvSpPr>
          <p:spPr>
            <a:xfrm>
              <a:off x="8132722" y="442315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516" name="pl5516"/>
            <p:cNvSpPr/>
            <p:nvPr/>
          </p:nvSpPr>
          <p:spPr>
            <a:xfrm>
              <a:off x="8132722" y="4366408"/>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5517" name="pl5517"/>
            <p:cNvSpPr/>
            <p:nvPr/>
          </p:nvSpPr>
          <p:spPr>
            <a:xfrm>
              <a:off x="8132722" y="435379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518" name="pl5518"/>
            <p:cNvSpPr/>
            <p:nvPr/>
          </p:nvSpPr>
          <p:spPr>
            <a:xfrm>
              <a:off x="8132722" y="4397934"/>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5519" name="pl5519"/>
            <p:cNvSpPr/>
            <p:nvPr/>
          </p:nvSpPr>
          <p:spPr>
            <a:xfrm>
              <a:off x="8132722" y="4372713"/>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5520" name="pl5520"/>
            <p:cNvSpPr/>
            <p:nvPr/>
          </p:nvSpPr>
          <p:spPr>
            <a:xfrm>
              <a:off x="8132722" y="4397934"/>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5521" name="pl5521"/>
            <p:cNvSpPr/>
            <p:nvPr/>
          </p:nvSpPr>
          <p:spPr>
            <a:xfrm>
              <a:off x="8132722" y="4404240"/>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5522" name="pl5522"/>
            <p:cNvSpPr/>
            <p:nvPr/>
          </p:nvSpPr>
          <p:spPr>
            <a:xfrm>
              <a:off x="8132722" y="4410545"/>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5523" name="pl5523"/>
            <p:cNvSpPr/>
            <p:nvPr/>
          </p:nvSpPr>
          <p:spPr>
            <a:xfrm>
              <a:off x="8132722" y="4366408"/>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5524" name="pl5524"/>
            <p:cNvSpPr/>
            <p:nvPr/>
          </p:nvSpPr>
          <p:spPr>
            <a:xfrm>
              <a:off x="8132722" y="4334882"/>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5525" name="pl5525"/>
            <p:cNvSpPr/>
            <p:nvPr/>
          </p:nvSpPr>
          <p:spPr>
            <a:xfrm>
              <a:off x="8132722" y="4372713"/>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526" name="pl5526"/>
            <p:cNvSpPr/>
            <p:nvPr/>
          </p:nvSpPr>
          <p:spPr>
            <a:xfrm>
              <a:off x="8132722" y="4416850"/>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527" name="pl5527"/>
            <p:cNvSpPr/>
            <p:nvPr/>
          </p:nvSpPr>
          <p:spPr>
            <a:xfrm>
              <a:off x="8132722" y="4385324"/>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5528" name="pl5528"/>
            <p:cNvSpPr/>
            <p:nvPr/>
          </p:nvSpPr>
          <p:spPr>
            <a:xfrm>
              <a:off x="8132722" y="4416850"/>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5529" name="pl5529"/>
            <p:cNvSpPr/>
            <p:nvPr/>
          </p:nvSpPr>
          <p:spPr>
            <a:xfrm>
              <a:off x="8132722" y="4353797"/>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5530" name="pl5530"/>
            <p:cNvSpPr/>
            <p:nvPr/>
          </p:nvSpPr>
          <p:spPr>
            <a:xfrm>
              <a:off x="8132722" y="4423155"/>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531" name="pl5531"/>
            <p:cNvSpPr/>
            <p:nvPr/>
          </p:nvSpPr>
          <p:spPr>
            <a:xfrm>
              <a:off x="8132722" y="4397934"/>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5532" name="pl5532"/>
            <p:cNvSpPr/>
            <p:nvPr/>
          </p:nvSpPr>
          <p:spPr>
            <a:xfrm>
              <a:off x="8132722" y="4391629"/>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5533" name="pl5533"/>
            <p:cNvSpPr/>
            <p:nvPr/>
          </p:nvSpPr>
          <p:spPr>
            <a:xfrm>
              <a:off x="8132722" y="4416850"/>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5534" name="pl5534"/>
            <p:cNvSpPr/>
            <p:nvPr/>
          </p:nvSpPr>
          <p:spPr>
            <a:xfrm>
              <a:off x="8132722" y="4391629"/>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5535" name="pl5535"/>
            <p:cNvSpPr/>
            <p:nvPr/>
          </p:nvSpPr>
          <p:spPr>
            <a:xfrm>
              <a:off x="8132722" y="4404240"/>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5536" name="pl5536"/>
            <p:cNvSpPr/>
            <p:nvPr/>
          </p:nvSpPr>
          <p:spPr>
            <a:xfrm>
              <a:off x="8132722" y="4404240"/>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5537" name="pl5537"/>
            <p:cNvSpPr/>
            <p:nvPr/>
          </p:nvSpPr>
          <p:spPr>
            <a:xfrm>
              <a:off x="8132722" y="4397934"/>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5538" name="pl5538"/>
            <p:cNvSpPr/>
            <p:nvPr/>
          </p:nvSpPr>
          <p:spPr>
            <a:xfrm>
              <a:off x="8132722" y="4410545"/>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5539" name="pl5539"/>
            <p:cNvSpPr/>
            <p:nvPr/>
          </p:nvSpPr>
          <p:spPr>
            <a:xfrm>
              <a:off x="8132722" y="4397934"/>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5540" name="pl5540"/>
            <p:cNvSpPr/>
            <p:nvPr/>
          </p:nvSpPr>
          <p:spPr>
            <a:xfrm>
              <a:off x="8132722" y="4404240"/>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5541" name="pl5541"/>
            <p:cNvSpPr/>
            <p:nvPr/>
          </p:nvSpPr>
          <p:spPr>
            <a:xfrm>
              <a:off x="8132722" y="4366408"/>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5542" name="pl5542"/>
            <p:cNvSpPr/>
            <p:nvPr/>
          </p:nvSpPr>
          <p:spPr>
            <a:xfrm>
              <a:off x="8132722" y="4423155"/>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5543" name="pl5543"/>
            <p:cNvSpPr/>
            <p:nvPr/>
          </p:nvSpPr>
          <p:spPr>
            <a:xfrm>
              <a:off x="8132722" y="4379019"/>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5544" name="pl5544"/>
            <p:cNvSpPr/>
            <p:nvPr/>
          </p:nvSpPr>
          <p:spPr>
            <a:xfrm>
              <a:off x="8132722" y="4379019"/>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5545" name="pl5545"/>
            <p:cNvSpPr/>
            <p:nvPr/>
          </p:nvSpPr>
          <p:spPr>
            <a:xfrm>
              <a:off x="8132722" y="4391629"/>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5546" name="pl5546"/>
            <p:cNvSpPr/>
            <p:nvPr/>
          </p:nvSpPr>
          <p:spPr>
            <a:xfrm>
              <a:off x="8132722" y="4397934"/>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5547" name="pl5547"/>
            <p:cNvSpPr/>
            <p:nvPr/>
          </p:nvSpPr>
          <p:spPr>
            <a:xfrm>
              <a:off x="8132722" y="4397934"/>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40651" cap="flat">
              <a:solidFill>
                <a:srgbClr val="000000">
                  <a:alpha val="100000"/>
                </a:srgbClr>
              </a:solidFill>
              <a:prstDash val="solid"/>
              <a:round/>
            </a:ln>
          </p:spPr>
          <p:txBody>
            <a:bodyPr/>
            <a:lstStyle/>
            <a:p/>
          </p:txBody>
        </p:sp>
        <p:sp>
          <p:nvSpPr>
            <p:cNvPr id="5548" name="pl5548"/>
            <p:cNvSpPr/>
            <p:nvPr/>
          </p:nvSpPr>
          <p:spPr>
            <a:xfrm>
              <a:off x="8132722" y="4397934"/>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CD79FF">
                  <a:alpha val="100000"/>
                </a:srgbClr>
              </a:solidFill>
              <a:prstDash val="solid"/>
              <a:round/>
            </a:ln>
          </p:spPr>
          <p:txBody>
            <a:bodyPr/>
            <a:lstStyle/>
            <a:p/>
          </p:txBody>
        </p:sp>
        <p:sp>
          <p:nvSpPr>
            <p:cNvPr id="5549" name="pl5549"/>
            <p:cNvSpPr/>
            <p:nvPr/>
          </p:nvSpPr>
          <p:spPr>
            <a:xfrm>
              <a:off x="8087880" y="4423155"/>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5550" name="tx5550"/>
            <p:cNvSpPr/>
            <p:nvPr/>
          </p:nvSpPr>
          <p:spPr>
            <a:xfrm>
              <a:off x="8102578" y="4239589"/>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5551" name="tx5551"/>
            <p:cNvSpPr/>
            <p:nvPr/>
          </p:nvSpPr>
          <p:spPr>
            <a:xfrm>
              <a:off x="8281947" y="425357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5552" name="tx5552"/>
            <p:cNvSpPr/>
            <p:nvPr/>
          </p:nvSpPr>
          <p:spPr>
            <a:xfrm>
              <a:off x="8461316" y="4234977"/>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5553" name="tx5553"/>
            <p:cNvSpPr/>
            <p:nvPr/>
          </p:nvSpPr>
          <p:spPr>
            <a:xfrm>
              <a:off x="8640685" y="425357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5554" name="tx5554"/>
            <p:cNvSpPr/>
            <p:nvPr/>
          </p:nvSpPr>
          <p:spPr>
            <a:xfrm>
              <a:off x="8820054" y="425357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5555" name="tx5555"/>
            <p:cNvSpPr/>
            <p:nvPr/>
          </p:nvSpPr>
          <p:spPr>
            <a:xfrm>
              <a:off x="8999423" y="4239589"/>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5556" name="rc5556"/>
            <p:cNvSpPr/>
            <p:nvPr/>
          </p:nvSpPr>
          <p:spPr>
            <a:xfrm>
              <a:off x="8087880" y="4787368"/>
              <a:ext cx="986530" cy="367596"/>
            </a:xfrm>
            <a:prstGeom prst="rect">
              <a:avLst/>
            </a:prstGeom>
            <a:solidFill>
              <a:srgbClr val="EBEBEB">
                <a:alpha val="100000"/>
              </a:srgbClr>
            </a:solidFill>
          </p:spPr>
          <p:txBody>
            <a:bodyPr/>
            <a:lstStyle/>
            <a:p/>
          </p:txBody>
        </p:sp>
        <p:sp>
          <p:nvSpPr>
            <p:cNvPr id="5557" name="pl5557"/>
            <p:cNvSpPr/>
            <p:nvPr/>
          </p:nvSpPr>
          <p:spPr>
            <a:xfrm>
              <a:off x="8087880" y="515401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558" name="pl5558"/>
            <p:cNvSpPr/>
            <p:nvPr/>
          </p:nvSpPr>
          <p:spPr>
            <a:xfrm>
              <a:off x="8087880" y="499638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559" name="pl5559"/>
            <p:cNvSpPr/>
            <p:nvPr/>
          </p:nvSpPr>
          <p:spPr>
            <a:xfrm>
              <a:off x="8087880" y="483875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560" name="pl5560"/>
            <p:cNvSpPr/>
            <p:nvPr/>
          </p:nvSpPr>
          <p:spPr>
            <a:xfrm>
              <a:off x="8222407"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561" name="pl5561"/>
            <p:cNvSpPr/>
            <p:nvPr/>
          </p:nvSpPr>
          <p:spPr>
            <a:xfrm>
              <a:off x="8401776"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562" name="pl5562"/>
            <p:cNvSpPr/>
            <p:nvPr/>
          </p:nvSpPr>
          <p:spPr>
            <a:xfrm>
              <a:off x="8581145"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563" name="pl5563"/>
            <p:cNvSpPr/>
            <p:nvPr/>
          </p:nvSpPr>
          <p:spPr>
            <a:xfrm>
              <a:off x="8760514"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564" name="pl5564"/>
            <p:cNvSpPr/>
            <p:nvPr/>
          </p:nvSpPr>
          <p:spPr>
            <a:xfrm>
              <a:off x="8939884"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565" name="pl5565"/>
            <p:cNvSpPr/>
            <p:nvPr/>
          </p:nvSpPr>
          <p:spPr>
            <a:xfrm>
              <a:off x="8087880" y="507520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566" name="pl5566"/>
            <p:cNvSpPr/>
            <p:nvPr/>
          </p:nvSpPr>
          <p:spPr>
            <a:xfrm>
              <a:off x="8087880" y="491757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567" name="pl5567"/>
            <p:cNvSpPr/>
            <p:nvPr/>
          </p:nvSpPr>
          <p:spPr>
            <a:xfrm>
              <a:off x="8132722"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568" name="pl5568"/>
            <p:cNvSpPr/>
            <p:nvPr/>
          </p:nvSpPr>
          <p:spPr>
            <a:xfrm>
              <a:off x="8312092"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569" name="pl5569"/>
            <p:cNvSpPr/>
            <p:nvPr/>
          </p:nvSpPr>
          <p:spPr>
            <a:xfrm>
              <a:off x="8491461"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570" name="pl5570"/>
            <p:cNvSpPr/>
            <p:nvPr/>
          </p:nvSpPr>
          <p:spPr>
            <a:xfrm>
              <a:off x="8670830"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571" name="pl5571"/>
            <p:cNvSpPr/>
            <p:nvPr/>
          </p:nvSpPr>
          <p:spPr>
            <a:xfrm>
              <a:off x="8850199"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572" name="pl5572"/>
            <p:cNvSpPr/>
            <p:nvPr/>
          </p:nvSpPr>
          <p:spPr>
            <a:xfrm>
              <a:off x="9029568"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573" name="pl5573"/>
            <p:cNvSpPr/>
            <p:nvPr/>
          </p:nvSpPr>
          <p:spPr>
            <a:xfrm>
              <a:off x="8132722" y="5049982"/>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5574" name="pl5574"/>
            <p:cNvSpPr/>
            <p:nvPr/>
          </p:nvSpPr>
          <p:spPr>
            <a:xfrm>
              <a:off x="8132722" y="5049982"/>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40651" cap="flat">
              <a:solidFill>
                <a:srgbClr val="BEBEBE">
                  <a:alpha val="69803"/>
                </a:srgbClr>
              </a:solidFill>
              <a:prstDash val="solid"/>
              <a:round/>
            </a:ln>
          </p:spPr>
          <p:txBody>
            <a:bodyPr/>
            <a:lstStyle/>
            <a:p/>
          </p:txBody>
        </p:sp>
        <p:sp>
          <p:nvSpPr>
            <p:cNvPr id="5575" name="pl5575"/>
            <p:cNvSpPr/>
            <p:nvPr/>
          </p:nvSpPr>
          <p:spPr>
            <a:xfrm>
              <a:off x="8132722" y="5068898"/>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5576" name="pl5576"/>
            <p:cNvSpPr/>
            <p:nvPr/>
          </p:nvSpPr>
          <p:spPr>
            <a:xfrm>
              <a:off x="8132722" y="5018456"/>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5577" name="pl5577"/>
            <p:cNvSpPr/>
            <p:nvPr/>
          </p:nvSpPr>
          <p:spPr>
            <a:xfrm>
              <a:off x="8132722" y="5031067"/>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5578" name="pl5578"/>
            <p:cNvSpPr/>
            <p:nvPr/>
          </p:nvSpPr>
          <p:spPr>
            <a:xfrm>
              <a:off x="8132722" y="5075203"/>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5579" name="pl5579"/>
            <p:cNvSpPr/>
            <p:nvPr/>
          </p:nvSpPr>
          <p:spPr>
            <a:xfrm>
              <a:off x="8132722" y="4961709"/>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5580" name="pl5580"/>
            <p:cNvSpPr/>
            <p:nvPr/>
          </p:nvSpPr>
          <p:spPr>
            <a:xfrm>
              <a:off x="8132722" y="5075203"/>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5581" name="pl5581"/>
            <p:cNvSpPr/>
            <p:nvPr/>
          </p:nvSpPr>
          <p:spPr>
            <a:xfrm>
              <a:off x="8132722" y="5005846"/>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5582" name="pl5582"/>
            <p:cNvSpPr/>
            <p:nvPr/>
          </p:nvSpPr>
          <p:spPr>
            <a:xfrm>
              <a:off x="8132722" y="5056288"/>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5583" name="pl5583"/>
            <p:cNvSpPr/>
            <p:nvPr/>
          </p:nvSpPr>
          <p:spPr>
            <a:xfrm>
              <a:off x="8132722" y="5062593"/>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5584" name="pl5584"/>
            <p:cNvSpPr/>
            <p:nvPr/>
          </p:nvSpPr>
          <p:spPr>
            <a:xfrm>
              <a:off x="8132722" y="5037372"/>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5585" name="pl5585"/>
            <p:cNvSpPr/>
            <p:nvPr/>
          </p:nvSpPr>
          <p:spPr>
            <a:xfrm>
              <a:off x="8132722" y="5049982"/>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5586" name="pl5586"/>
            <p:cNvSpPr/>
            <p:nvPr/>
          </p:nvSpPr>
          <p:spPr>
            <a:xfrm>
              <a:off x="8132722" y="5031067"/>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5587" name="pl5587"/>
            <p:cNvSpPr/>
            <p:nvPr/>
          </p:nvSpPr>
          <p:spPr>
            <a:xfrm>
              <a:off x="8132722" y="5018456"/>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5588" name="pl5588"/>
            <p:cNvSpPr/>
            <p:nvPr/>
          </p:nvSpPr>
          <p:spPr>
            <a:xfrm>
              <a:off x="8132722" y="4974319"/>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5589" name="pl5589"/>
            <p:cNvSpPr/>
            <p:nvPr/>
          </p:nvSpPr>
          <p:spPr>
            <a:xfrm>
              <a:off x="8132722" y="5018456"/>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5590" name="pl5590"/>
            <p:cNvSpPr/>
            <p:nvPr/>
          </p:nvSpPr>
          <p:spPr>
            <a:xfrm>
              <a:off x="8132722" y="5056288"/>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591" name="pl5591"/>
            <p:cNvSpPr/>
            <p:nvPr/>
          </p:nvSpPr>
          <p:spPr>
            <a:xfrm>
              <a:off x="8132722" y="5037372"/>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5592" name="pl5592"/>
            <p:cNvSpPr/>
            <p:nvPr/>
          </p:nvSpPr>
          <p:spPr>
            <a:xfrm>
              <a:off x="8132722" y="5043677"/>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5593" name="pl5593"/>
            <p:cNvSpPr/>
            <p:nvPr/>
          </p:nvSpPr>
          <p:spPr>
            <a:xfrm>
              <a:off x="8132722" y="5018456"/>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5594" name="pl5594"/>
            <p:cNvSpPr/>
            <p:nvPr/>
          </p:nvSpPr>
          <p:spPr>
            <a:xfrm>
              <a:off x="8132722" y="506889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595" name="pl5595"/>
            <p:cNvSpPr/>
            <p:nvPr/>
          </p:nvSpPr>
          <p:spPr>
            <a:xfrm>
              <a:off x="8132722" y="506259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596" name="pl5596"/>
            <p:cNvSpPr/>
            <p:nvPr/>
          </p:nvSpPr>
          <p:spPr>
            <a:xfrm>
              <a:off x="8132722" y="5056288"/>
              <a:ext cx="896845" cy="12610"/>
            </a:xfrm>
            <a:custGeom>
              <a:avLst/>
              <a:pathLst>
                <a:path w="896845" h="12610">
                  <a:moveTo>
                    <a:pt x="0" y="12610"/>
                  </a:moveTo>
                  <a:lnTo>
                    <a:pt x="179369" y="12610"/>
                  </a:lnTo>
                  <a:lnTo>
                    <a:pt x="358738" y="1261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597" name="pl5597"/>
            <p:cNvSpPr/>
            <p:nvPr/>
          </p:nvSpPr>
          <p:spPr>
            <a:xfrm>
              <a:off x="8132722" y="507520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598" name="pl5598"/>
            <p:cNvSpPr/>
            <p:nvPr/>
          </p:nvSpPr>
          <p:spPr>
            <a:xfrm>
              <a:off x="8132722" y="5043677"/>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5599" name="pl5599"/>
            <p:cNvSpPr/>
            <p:nvPr/>
          </p:nvSpPr>
          <p:spPr>
            <a:xfrm>
              <a:off x="8132722" y="5024761"/>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5600" name="pl5600"/>
            <p:cNvSpPr/>
            <p:nvPr/>
          </p:nvSpPr>
          <p:spPr>
            <a:xfrm>
              <a:off x="8132722" y="5068898"/>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5601" name="pl5601"/>
            <p:cNvSpPr/>
            <p:nvPr/>
          </p:nvSpPr>
          <p:spPr>
            <a:xfrm>
              <a:off x="8132722" y="5049982"/>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5602" name="pl5602"/>
            <p:cNvSpPr/>
            <p:nvPr/>
          </p:nvSpPr>
          <p:spPr>
            <a:xfrm>
              <a:off x="8132722" y="5043677"/>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5603" name="pl5603"/>
            <p:cNvSpPr/>
            <p:nvPr/>
          </p:nvSpPr>
          <p:spPr>
            <a:xfrm>
              <a:off x="8132722" y="5043677"/>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5604" name="pl5604"/>
            <p:cNvSpPr/>
            <p:nvPr/>
          </p:nvSpPr>
          <p:spPr>
            <a:xfrm>
              <a:off x="8132722" y="5056288"/>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5605" name="pl5605"/>
            <p:cNvSpPr/>
            <p:nvPr/>
          </p:nvSpPr>
          <p:spPr>
            <a:xfrm>
              <a:off x="8132722" y="5037372"/>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5606" name="pl5606"/>
            <p:cNvSpPr/>
            <p:nvPr/>
          </p:nvSpPr>
          <p:spPr>
            <a:xfrm>
              <a:off x="8132722" y="507520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607" name="pl5607"/>
            <p:cNvSpPr/>
            <p:nvPr/>
          </p:nvSpPr>
          <p:spPr>
            <a:xfrm>
              <a:off x="8132722" y="5018456"/>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5608" name="pl5608"/>
            <p:cNvSpPr/>
            <p:nvPr/>
          </p:nvSpPr>
          <p:spPr>
            <a:xfrm>
              <a:off x="8132722" y="500584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609" name="pl5609"/>
            <p:cNvSpPr/>
            <p:nvPr/>
          </p:nvSpPr>
          <p:spPr>
            <a:xfrm>
              <a:off x="8132722" y="5049982"/>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5610" name="pl5610"/>
            <p:cNvSpPr/>
            <p:nvPr/>
          </p:nvSpPr>
          <p:spPr>
            <a:xfrm>
              <a:off x="8132722" y="5024761"/>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5611" name="pl5611"/>
            <p:cNvSpPr/>
            <p:nvPr/>
          </p:nvSpPr>
          <p:spPr>
            <a:xfrm>
              <a:off x="8132722" y="5049982"/>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5612" name="pl5612"/>
            <p:cNvSpPr/>
            <p:nvPr/>
          </p:nvSpPr>
          <p:spPr>
            <a:xfrm>
              <a:off x="8132722" y="5056288"/>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5613" name="pl5613"/>
            <p:cNvSpPr/>
            <p:nvPr/>
          </p:nvSpPr>
          <p:spPr>
            <a:xfrm>
              <a:off x="8132722" y="5062593"/>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5614" name="pl5614"/>
            <p:cNvSpPr/>
            <p:nvPr/>
          </p:nvSpPr>
          <p:spPr>
            <a:xfrm>
              <a:off x="8132722" y="5018456"/>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5615" name="pl5615"/>
            <p:cNvSpPr/>
            <p:nvPr/>
          </p:nvSpPr>
          <p:spPr>
            <a:xfrm>
              <a:off x="8132722" y="4986930"/>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5616" name="pl5616"/>
            <p:cNvSpPr/>
            <p:nvPr/>
          </p:nvSpPr>
          <p:spPr>
            <a:xfrm>
              <a:off x="8132722" y="5024761"/>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617" name="pl5617"/>
            <p:cNvSpPr/>
            <p:nvPr/>
          </p:nvSpPr>
          <p:spPr>
            <a:xfrm>
              <a:off x="8132722" y="5068898"/>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618" name="pl5618"/>
            <p:cNvSpPr/>
            <p:nvPr/>
          </p:nvSpPr>
          <p:spPr>
            <a:xfrm>
              <a:off x="8132722" y="5037372"/>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5619" name="pl5619"/>
            <p:cNvSpPr/>
            <p:nvPr/>
          </p:nvSpPr>
          <p:spPr>
            <a:xfrm>
              <a:off x="8132722" y="5068898"/>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5620" name="pl5620"/>
            <p:cNvSpPr/>
            <p:nvPr/>
          </p:nvSpPr>
          <p:spPr>
            <a:xfrm>
              <a:off x="8132722" y="5005846"/>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5621" name="pl5621"/>
            <p:cNvSpPr/>
            <p:nvPr/>
          </p:nvSpPr>
          <p:spPr>
            <a:xfrm>
              <a:off x="8132722" y="5075203"/>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622" name="pl5622"/>
            <p:cNvSpPr/>
            <p:nvPr/>
          </p:nvSpPr>
          <p:spPr>
            <a:xfrm>
              <a:off x="8132722" y="5049982"/>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5623" name="pl5623"/>
            <p:cNvSpPr/>
            <p:nvPr/>
          </p:nvSpPr>
          <p:spPr>
            <a:xfrm>
              <a:off x="8132722" y="5043677"/>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5624" name="pl5624"/>
            <p:cNvSpPr/>
            <p:nvPr/>
          </p:nvSpPr>
          <p:spPr>
            <a:xfrm>
              <a:off x="8132722" y="5068898"/>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5625" name="pl5625"/>
            <p:cNvSpPr/>
            <p:nvPr/>
          </p:nvSpPr>
          <p:spPr>
            <a:xfrm>
              <a:off x="8132722" y="5043677"/>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5626" name="pl5626"/>
            <p:cNvSpPr/>
            <p:nvPr/>
          </p:nvSpPr>
          <p:spPr>
            <a:xfrm>
              <a:off x="8132722" y="5056288"/>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5627" name="pl5627"/>
            <p:cNvSpPr/>
            <p:nvPr/>
          </p:nvSpPr>
          <p:spPr>
            <a:xfrm>
              <a:off x="8132722" y="5056288"/>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5628" name="pl5628"/>
            <p:cNvSpPr/>
            <p:nvPr/>
          </p:nvSpPr>
          <p:spPr>
            <a:xfrm>
              <a:off x="8132722" y="5049982"/>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5629" name="pl5629"/>
            <p:cNvSpPr/>
            <p:nvPr/>
          </p:nvSpPr>
          <p:spPr>
            <a:xfrm>
              <a:off x="8132722" y="5062593"/>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5630" name="pl5630"/>
            <p:cNvSpPr/>
            <p:nvPr/>
          </p:nvSpPr>
          <p:spPr>
            <a:xfrm>
              <a:off x="8132722" y="5049982"/>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5631" name="pl5631"/>
            <p:cNvSpPr/>
            <p:nvPr/>
          </p:nvSpPr>
          <p:spPr>
            <a:xfrm>
              <a:off x="8132722" y="5056288"/>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5632" name="pl5632"/>
            <p:cNvSpPr/>
            <p:nvPr/>
          </p:nvSpPr>
          <p:spPr>
            <a:xfrm>
              <a:off x="8132722" y="5018456"/>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5633" name="pl5633"/>
            <p:cNvSpPr/>
            <p:nvPr/>
          </p:nvSpPr>
          <p:spPr>
            <a:xfrm>
              <a:off x="8132722" y="5075203"/>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5634" name="pl5634"/>
            <p:cNvSpPr/>
            <p:nvPr/>
          </p:nvSpPr>
          <p:spPr>
            <a:xfrm>
              <a:off x="8132722" y="5031067"/>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5635" name="pl5635"/>
            <p:cNvSpPr/>
            <p:nvPr/>
          </p:nvSpPr>
          <p:spPr>
            <a:xfrm>
              <a:off x="8132722" y="5031067"/>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5636" name="pl5636"/>
            <p:cNvSpPr/>
            <p:nvPr/>
          </p:nvSpPr>
          <p:spPr>
            <a:xfrm>
              <a:off x="8132722" y="5043677"/>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5637" name="pl5637"/>
            <p:cNvSpPr/>
            <p:nvPr/>
          </p:nvSpPr>
          <p:spPr>
            <a:xfrm>
              <a:off x="8132722" y="5049982"/>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5638" name="pl5638"/>
            <p:cNvSpPr/>
            <p:nvPr/>
          </p:nvSpPr>
          <p:spPr>
            <a:xfrm>
              <a:off x="8132722" y="5049982"/>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40651" cap="flat">
              <a:solidFill>
                <a:srgbClr val="000000">
                  <a:alpha val="100000"/>
                </a:srgbClr>
              </a:solidFill>
              <a:prstDash val="solid"/>
              <a:round/>
            </a:ln>
          </p:spPr>
          <p:txBody>
            <a:bodyPr/>
            <a:lstStyle/>
            <a:p/>
          </p:txBody>
        </p:sp>
        <p:sp>
          <p:nvSpPr>
            <p:cNvPr id="5639" name="pl5639"/>
            <p:cNvSpPr/>
            <p:nvPr/>
          </p:nvSpPr>
          <p:spPr>
            <a:xfrm>
              <a:off x="8132722" y="5049982"/>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FF61C4">
                  <a:alpha val="100000"/>
                </a:srgbClr>
              </a:solidFill>
              <a:prstDash val="solid"/>
              <a:round/>
            </a:ln>
          </p:spPr>
          <p:txBody>
            <a:bodyPr/>
            <a:lstStyle/>
            <a:p/>
          </p:txBody>
        </p:sp>
        <p:sp>
          <p:nvSpPr>
            <p:cNvPr id="5640" name="pl5640"/>
            <p:cNvSpPr/>
            <p:nvPr/>
          </p:nvSpPr>
          <p:spPr>
            <a:xfrm>
              <a:off x="8087880" y="5075203"/>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5641" name="tx5641"/>
            <p:cNvSpPr/>
            <p:nvPr/>
          </p:nvSpPr>
          <p:spPr>
            <a:xfrm>
              <a:off x="8102578" y="489931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5642" name="tx5642"/>
            <p:cNvSpPr/>
            <p:nvPr/>
          </p:nvSpPr>
          <p:spPr>
            <a:xfrm>
              <a:off x="8281947" y="490562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5643" name="tx5643"/>
            <p:cNvSpPr/>
            <p:nvPr/>
          </p:nvSpPr>
          <p:spPr>
            <a:xfrm>
              <a:off x="8461316" y="490562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5644" name="tx5644"/>
            <p:cNvSpPr/>
            <p:nvPr/>
          </p:nvSpPr>
          <p:spPr>
            <a:xfrm>
              <a:off x="8640685" y="490562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5645" name="tx5645"/>
            <p:cNvSpPr/>
            <p:nvPr/>
          </p:nvSpPr>
          <p:spPr>
            <a:xfrm>
              <a:off x="8820054" y="4887026"/>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5646" name="tx5646"/>
            <p:cNvSpPr/>
            <p:nvPr/>
          </p:nvSpPr>
          <p:spPr>
            <a:xfrm>
              <a:off x="8999423" y="4891637"/>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5647" name="rc5647"/>
            <p:cNvSpPr/>
            <p:nvPr/>
          </p:nvSpPr>
          <p:spPr>
            <a:xfrm>
              <a:off x="695044" y="5224554"/>
              <a:ext cx="986530" cy="214862"/>
            </a:xfrm>
            <a:prstGeom prst="rect">
              <a:avLst/>
            </a:prstGeom>
            <a:solidFill>
              <a:srgbClr val="D9D9D9">
                <a:alpha val="100000"/>
              </a:srgbClr>
            </a:solidFill>
          </p:spPr>
          <p:txBody>
            <a:bodyPr/>
            <a:lstStyle/>
            <a:p/>
          </p:txBody>
        </p:sp>
        <p:sp>
          <p:nvSpPr>
            <p:cNvPr id="5648" name="tx5648"/>
            <p:cNvSpPr/>
            <p:nvPr/>
          </p:nvSpPr>
          <p:spPr>
            <a:xfrm>
              <a:off x="899469" y="5289257"/>
              <a:ext cx="577681"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Switzerland</a:t>
              </a:r>
            </a:p>
          </p:txBody>
        </p:sp>
        <p:sp>
          <p:nvSpPr>
            <p:cNvPr id="5649" name="rc5649"/>
            <p:cNvSpPr/>
            <p:nvPr/>
          </p:nvSpPr>
          <p:spPr>
            <a:xfrm>
              <a:off x="1751164" y="5224554"/>
              <a:ext cx="986530" cy="214862"/>
            </a:xfrm>
            <a:prstGeom prst="rect">
              <a:avLst/>
            </a:prstGeom>
            <a:solidFill>
              <a:srgbClr val="D9D9D9">
                <a:alpha val="100000"/>
              </a:srgbClr>
            </a:solidFill>
          </p:spPr>
          <p:txBody>
            <a:bodyPr/>
            <a:lstStyle/>
            <a:p/>
          </p:txBody>
        </p:sp>
        <p:sp>
          <p:nvSpPr>
            <p:cNvPr id="5650" name="tx5650"/>
            <p:cNvSpPr/>
            <p:nvPr/>
          </p:nvSpPr>
          <p:spPr>
            <a:xfrm>
              <a:off x="1728739" y="5268465"/>
              <a:ext cx="1031378"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Trinidad and Tobago</a:t>
              </a:r>
            </a:p>
          </p:txBody>
        </p:sp>
        <p:sp>
          <p:nvSpPr>
            <p:cNvPr id="5651" name="rc5651"/>
            <p:cNvSpPr/>
            <p:nvPr/>
          </p:nvSpPr>
          <p:spPr>
            <a:xfrm>
              <a:off x="2807283" y="5224554"/>
              <a:ext cx="986530" cy="214862"/>
            </a:xfrm>
            <a:prstGeom prst="rect">
              <a:avLst/>
            </a:prstGeom>
            <a:solidFill>
              <a:srgbClr val="D9D9D9">
                <a:alpha val="100000"/>
              </a:srgbClr>
            </a:solidFill>
          </p:spPr>
          <p:txBody>
            <a:bodyPr/>
            <a:lstStyle/>
            <a:p/>
          </p:txBody>
        </p:sp>
        <p:sp>
          <p:nvSpPr>
            <p:cNvPr id="5652" name="tx5652"/>
            <p:cNvSpPr/>
            <p:nvPr/>
          </p:nvSpPr>
          <p:spPr>
            <a:xfrm>
              <a:off x="2769470" y="5290621"/>
              <a:ext cx="1062156" cy="8136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United Arab Emirates</a:t>
              </a:r>
            </a:p>
          </p:txBody>
        </p:sp>
        <p:sp>
          <p:nvSpPr>
            <p:cNvPr id="5653" name="rc5653"/>
            <p:cNvSpPr/>
            <p:nvPr/>
          </p:nvSpPr>
          <p:spPr>
            <a:xfrm>
              <a:off x="3863402" y="5224554"/>
              <a:ext cx="986530" cy="214862"/>
            </a:xfrm>
            <a:prstGeom prst="rect">
              <a:avLst/>
            </a:prstGeom>
            <a:solidFill>
              <a:srgbClr val="D9D9D9">
                <a:alpha val="100000"/>
              </a:srgbClr>
            </a:solidFill>
          </p:spPr>
          <p:txBody>
            <a:bodyPr/>
            <a:lstStyle/>
            <a:p/>
          </p:txBody>
        </p:sp>
        <p:sp>
          <p:nvSpPr>
            <p:cNvPr id="5654" name="tx5654"/>
            <p:cNvSpPr/>
            <p:nvPr/>
          </p:nvSpPr>
          <p:spPr>
            <a:xfrm>
              <a:off x="3959068" y="5268465"/>
              <a:ext cx="795198"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United Kingdom</a:t>
              </a:r>
            </a:p>
          </p:txBody>
        </p:sp>
        <p:sp>
          <p:nvSpPr>
            <p:cNvPr id="5655" name="rc5655"/>
            <p:cNvSpPr/>
            <p:nvPr/>
          </p:nvSpPr>
          <p:spPr>
            <a:xfrm>
              <a:off x="4919522" y="5224554"/>
              <a:ext cx="986530" cy="214862"/>
            </a:xfrm>
            <a:prstGeom prst="rect">
              <a:avLst/>
            </a:prstGeom>
            <a:solidFill>
              <a:srgbClr val="D9D9D9">
                <a:alpha val="100000"/>
              </a:srgbClr>
            </a:solidFill>
          </p:spPr>
          <p:txBody>
            <a:bodyPr/>
            <a:lstStyle/>
            <a:p/>
          </p:txBody>
        </p:sp>
        <p:sp>
          <p:nvSpPr>
            <p:cNvPr id="5656" name="tx5656"/>
            <p:cNvSpPr/>
            <p:nvPr/>
          </p:nvSpPr>
          <p:spPr>
            <a:xfrm>
              <a:off x="5077316" y="5289257"/>
              <a:ext cx="670941"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United States</a:t>
              </a:r>
            </a:p>
          </p:txBody>
        </p:sp>
        <p:sp>
          <p:nvSpPr>
            <p:cNvPr id="5657" name="rc5657"/>
            <p:cNvSpPr/>
            <p:nvPr/>
          </p:nvSpPr>
          <p:spPr>
            <a:xfrm>
              <a:off x="5975641" y="5224554"/>
              <a:ext cx="986530" cy="214862"/>
            </a:xfrm>
            <a:prstGeom prst="rect">
              <a:avLst/>
            </a:prstGeom>
            <a:solidFill>
              <a:srgbClr val="D9D9D9">
                <a:alpha val="100000"/>
              </a:srgbClr>
            </a:solidFill>
          </p:spPr>
          <p:txBody>
            <a:bodyPr/>
            <a:lstStyle/>
            <a:p/>
          </p:txBody>
        </p:sp>
        <p:sp>
          <p:nvSpPr>
            <p:cNvPr id="5658" name="tx5658"/>
            <p:cNvSpPr/>
            <p:nvPr/>
          </p:nvSpPr>
          <p:spPr>
            <a:xfrm>
              <a:off x="6257692" y="5268465"/>
              <a:ext cx="422428"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Uruguay</a:t>
              </a:r>
            </a:p>
          </p:txBody>
        </p:sp>
        <p:sp>
          <p:nvSpPr>
            <p:cNvPr id="5659" name="rc5659"/>
            <p:cNvSpPr/>
            <p:nvPr/>
          </p:nvSpPr>
          <p:spPr>
            <a:xfrm>
              <a:off x="695044" y="4572506"/>
              <a:ext cx="986530" cy="214862"/>
            </a:xfrm>
            <a:prstGeom prst="rect">
              <a:avLst/>
            </a:prstGeom>
            <a:solidFill>
              <a:srgbClr val="D9D9D9">
                <a:alpha val="100000"/>
              </a:srgbClr>
            </a:solidFill>
          </p:spPr>
          <p:txBody>
            <a:bodyPr/>
            <a:lstStyle/>
            <a:p/>
          </p:txBody>
        </p:sp>
        <p:sp>
          <p:nvSpPr>
            <p:cNvPr id="5660" name="tx5660"/>
            <p:cNvSpPr/>
            <p:nvPr/>
          </p:nvSpPr>
          <p:spPr>
            <a:xfrm>
              <a:off x="902552" y="4637209"/>
              <a:ext cx="571514"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San Marino</a:t>
              </a:r>
            </a:p>
          </p:txBody>
        </p:sp>
        <p:sp>
          <p:nvSpPr>
            <p:cNvPr id="5661" name="rc5661"/>
            <p:cNvSpPr/>
            <p:nvPr/>
          </p:nvSpPr>
          <p:spPr>
            <a:xfrm>
              <a:off x="1751164" y="4572506"/>
              <a:ext cx="986530" cy="214862"/>
            </a:xfrm>
            <a:prstGeom prst="rect">
              <a:avLst/>
            </a:prstGeom>
            <a:solidFill>
              <a:srgbClr val="D9D9D9">
                <a:alpha val="100000"/>
              </a:srgbClr>
            </a:solidFill>
          </p:spPr>
          <p:txBody>
            <a:bodyPr/>
            <a:lstStyle/>
            <a:p/>
          </p:txBody>
        </p:sp>
        <p:sp>
          <p:nvSpPr>
            <p:cNvPr id="5662" name="tx5662"/>
            <p:cNvSpPr/>
            <p:nvPr/>
          </p:nvSpPr>
          <p:spPr>
            <a:xfrm>
              <a:off x="1924456" y="4637209"/>
              <a:ext cx="639946"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Saudi Arabia</a:t>
              </a:r>
            </a:p>
          </p:txBody>
        </p:sp>
        <p:sp>
          <p:nvSpPr>
            <p:cNvPr id="5663" name="rc5663"/>
            <p:cNvSpPr/>
            <p:nvPr/>
          </p:nvSpPr>
          <p:spPr>
            <a:xfrm>
              <a:off x="2807283" y="4572506"/>
              <a:ext cx="986530" cy="214862"/>
            </a:xfrm>
            <a:prstGeom prst="rect">
              <a:avLst/>
            </a:prstGeom>
            <a:solidFill>
              <a:srgbClr val="D9D9D9">
                <a:alpha val="100000"/>
              </a:srgbClr>
            </a:solidFill>
          </p:spPr>
          <p:txBody>
            <a:bodyPr/>
            <a:lstStyle/>
            <a:p/>
          </p:txBody>
        </p:sp>
        <p:sp>
          <p:nvSpPr>
            <p:cNvPr id="5664" name="tx5664"/>
            <p:cNvSpPr/>
            <p:nvPr/>
          </p:nvSpPr>
          <p:spPr>
            <a:xfrm>
              <a:off x="3030316" y="4615053"/>
              <a:ext cx="54046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Seychelles</a:t>
              </a:r>
            </a:p>
          </p:txBody>
        </p:sp>
        <p:sp>
          <p:nvSpPr>
            <p:cNvPr id="5665" name="rc5665"/>
            <p:cNvSpPr/>
            <p:nvPr/>
          </p:nvSpPr>
          <p:spPr>
            <a:xfrm>
              <a:off x="3863402" y="4572506"/>
              <a:ext cx="986530" cy="214862"/>
            </a:xfrm>
            <a:prstGeom prst="rect">
              <a:avLst/>
            </a:prstGeom>
            <a:solidFill>
              <a:srgbClr val="D9D9D9">
                <a:alpha val="100000"/>
              </a:srgbClr>
            </a:solidFill>
          </p:spPr>
          <p:txBody>
            <a:bodyPr/>
            <a:lstStyle/>
            <a:p/>
          </p:txBody>
        </p:sp>
        <p:sp>
          <p:nvSpPr>
            <p:cNvPr id="5666" name="tx5666"/>
            <p:cNvSpPr/>
            <p:nvPr/>
          </p:nvSpPr>
          <p:spPr>
            <a:xfrm>
              <a:off x="4101906" y="4615053"/>
              <a:ext cx="50952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Singapore</a:t>
              </a:r>
            </a:p>
          </p:txBody>
        </p:sp>
        <p:sp>
          <p:nvSpPr>
            <p:cNvPr id="5667" name="rc5667"/>
            <p:cNvSpPr/>
            <p:nvPr/>
          </p:nvSpPr>
          <p:spPr>
            <a:xfrm>
              <a:off x="4919522" y="4572506"/>
              <a:ext cx="986530" cy="214862"/>
            </a:xfrm>
            <a:prstGeom prst="rect">
              <a:avLst/>
            </a:prstGeom>
            <a:solidFill>
              <a:srgbClr val="D9D9D9">
                <a:alpha val="100000"/>
              </a:srgbClr>
            </a:solidFill>
          </p:spPr>
          <p:txBody>
            <a:bodyPr/>
            <a:lstStyle/>
            <a:p/>
          </p:txBody>
        </p:sp>
        <p:sp>
          <p:nvSpPr>
            <p:cNvPr id="5668" name="tx5668"/>
            <p:cNvSpPr/>
            <p:nvPr/>
          </p:nvSpPr>
          <p:spPr>
            <a:xfrm>
              <a:off x="5201573" y="4637209"/>
              <a:ext cx="422428"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Slovakia</a:t>
              </a:r>
            </a:p>
          </p:txBody>
        </p:sp>
        <p:sp>
          <p:nvSpPr>
            <p:cNvPr id="5669" name="rc5669"/>
            <p:cNvSpPr/>
            <p:nvPr/>
          </p:nvSpPr>
          <p:spPr>
            <a:xfrm>
              <a:off x="5975641" y="4572506"/>
              <a:ext cx="986530" cy="214862"/>
            </a:xfrm>
            <a:prstGeom prst="rect">
              <a:avLst/>
            </a:prstGeom>
            <a:solidFill>
              <a:srgbClr val="D9D9D9">
                <a:alpha val="100000"/>
              </a:srgbClr>
            </a:solidFill>
          </p:spPr>
          <p:txBody>
            <a:bodyPr/>
            <a:lstStyle/>
            <a:p/>
          </p:txBody>
        </p:sp>
        <p:sp>
          <p:nvSpPr>
            <p:cNvPr id="5670" name="tx5670"/>
            <p:cNvSpPr/>
            <p:nvPr/>
          </p:nvSpPr>
          <p:spPr>
            <a:xfrm>
              <a:off x="6254554" y="4637209"/>
              <a:ext cx="428704"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Slovenia</a:t>
              </a:r>
            </a:p>
          </p:txBody>
        </p:sp>
        <p:sp>
          <p:nvSpPr>
            <p:cNvPr id="5671" name="rc5671"/>
            <p:cNvSpPr/>
            <p:nvPr/>
          </p:nvSpPr>
          <p:spPr>
            <a:xfrm>
              <a:off x="7031761" y="4572506"/>
              <a:ext cx="986530" cy="214862"/>
            </a:xfrm>
            <a:prstGeom prst="rect">
              <a:avLst/>
            </a:prstGeom>
            <a:solidFill>
              <a:srgbClr val="D9D9D9">
                <a:alpha val="100000"/>
              </a:srgbClr>
            </a:solidFill>
          </p:spPr>
          <p:txBody>
            <a:bodyPr/>
            <a:lstStyle/>
            <a:p/>
          </p:txBody>
        </p:sp>
        <p:sp>
          <p:nvSpPr>
            <p:cNvPr id="5672" name="tx5672"/>
            <p:cNvSpPr/>
            <p:nvPr/>
          </p:nvSpPr>
          <p:spPr>
            <a:xfrm>
              <a:off x="7382106" y="4616363"/>
              <a:ext cx="285839" cy="10357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Spain</a:t>
              </a:r>
            </a:p>
          </p:txBody>
        </p:sp>
        <p:sp>
          <p:nvSpPr>
            <p:cNvPr id="5673" name="rc5673"/>
            <p:cNvSpPr/>
            <p:nvPr/>
          </p:nvSpPr>
          <p:spPr>
            <a:xfrm>
              <a:off x="8087880" y="4572506"/>
              <a:ext cx="986530" cy="214862"/>
            </a:xfrm>
            <a:prstGeom prst="rect">
              <a:avLst/>
            </a:prstGeom>
            <a:solidFill>
              <a:srgbClr val="D9D9D9">
                <a:alpha val="100000"/>
              </a:srgbClr>
            </a:solidFill>
          </p:spPr>
          <p:txBody>
            <a:bodyPr/>
            <a:lstStyle/>
            <a:p/>
          </p:txBody>
        </p:sp>
        <p:sp>
          <p:nvSpPr>
            <p:cNvPr id="5674" name="tx5674"/>
            <p:cNvSpPr/>
            <p:nvPr/>
          </p:nvSpPr>
          <p:spPr>
            <a:xfrm>
              <a:off x="8379208" y="4637209"/>
              <a:ext cx="403874"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Sweden</a:t>
              </a:r>
            </a:p>
          </p:txBody>
        </p:sp>
        <p:sp>
          <p:nvSpPr>
            <p:cNvPr id="5675" name="rc5675"/>
            <p:cNvSpPr/>
            <p:nvPr/>
          </p:nvSpPr>
          <p:spPr>
            <a:xfrm>
              <a:off x="695044" y="3920458"/>
              <a:ext cx="986530" cy="214862"/>
            </a:xfrm>
            <a:prstGeom prst="rect">
              <a:avLst/>
            </a:prstGeom>
            <a:solidFill>
              <a:srgbClr val="D9D9D9">
                <a:alpha val="100000"/>
              </a:srgbClr>
            </a:solidFill>
          </p:spPr>
          <p:txBody>
            <a:bodyPr/>
            <a:lstStyle/>
            <a:p/>
          </p:txBody>
        </p:sp>
        <p:sp>
          <p:nvSpPr>
            <p:cNvPr id="5676" name="tx5676"/>
            <p:cNvSpPr/>
            <p:nvPr/>
          </p:nvSpPr>
          <p:spPr>
            <a:xfrm>
              <a:off x="980178" y="3986579"/>
              <a:ext cx="416262"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Panama</a:t>
              </a:r>
            </a:p>
          </p:txBody>
        </p:sp>
        <p:sp>
          <p:nvSpPr>
            <p:cNvPr id="5677" name="rc5677"/>
            <p:cNvSpPr/>
            <p:nvPr/>
          </p:nvSpPr>
          <p:spPr>
            <a:xfrm>
              <a:off x="1751164" y="3920458"/>
              <a:ext cx="986530" cy="214862"/>
            </a:xfrm>
            <a:prstGeom prst="rect">
              <a:avLst/>
            </a:prstGeom>
            <a:solidFill>
              <a:srgbClr val="D9D9D9">
                <a:alpha val="100000"/>
              </a:srgbClr>
            </a:solidFill>
          </p:spPr>
          <p:txBody>
            <a:bodyPr/>
            <a:lstStyle/>
            <a:p/>
          </p:txBody>
        </p:sp>
        <p:sp>
          <p:nvSpPr>
            <p:cNvPr id="5678" name="tx5678"/>
            <p:cNvSpPr/>
            <p:nvPr/>
          </p:nvSpPr>
          <p:spPr>
            <a:xfrm>
              <a:off x="2070431" y="3986579"/>
              <a:ext cx="347994"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Poland</a:t>
              </a:r>
            </a:p>
          </p:txBody>
        </p:sp>
        <p:sp>
          <p:nvSpPr>
            <p:cNvPr id="5679" name="rc5679"/>
            <p:cNvSpPr/>
            <p:nvPr/>
          </p:nvSpPr>
          <p:spPr>
            <a:xfrm>
              <a:off x="2807283" y="3920458"/>
              <a:ext cx="986530" cy="214862"/>
            </a:xfrm>
            <a:prstGeom prst="rect">
              <a:avLst/>
            </a:prstGeom>
            <a:solidFill>
              <a:srgbClr val="D9D9D9">
                <a:alpha val="100000"/>
              </a:srgbClr>
            </a:solidFill>
          </p:spPr>
          <p:txBody>
            <a:bodyPr/>
            <a:lstStyle/>
            <a:p/>
          </p:txBody>
        </p:sp>
        <p:sp>
          <p:nvSpPr>
            <p:cNvPr id="5680" name="tx5680"/>
            <p:cNvSpPr/>
            <p:nvPr/>
          </p:nvSpPr>
          <p:spPr>
            <a:xfrm>
              <a:off x="3092417" y="3964369"/>
              <a:ext cx="416262"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Portugal</a:t>
              </a:r>
            </a:p>
          </p:txBody>
        </p:sp>
        <p:sp>
          <p:nvSpPr>
            <p:cNvPr id="5681" name="rc5681"/>
            <p:cNvSpPr/>
            <p:nvPr/>
          </p:nvSpPr>
          <p:spPr>
            <a:xfrm>
              <a:off x="3863402" y="3920458"/>
              <a:ext cx="986530" cy="214862"/>
            </a:xfrm>
            <a:prstGeom prst="rect">
              <a:avLst/>
            </a:prstGeom>
            <a:solidFill>
              <a:srgbClr val="D9D9D9">
                <a:alpha val="100000"/>
              </a:srgbClr>
            </a:solidFill>
          </p:spPr>
          <p:txBody>
            <a:bodyPr/>
            <a:lstStyle/>
            <a:p/>
          </p:txBody>
        </p:sp>
        <p:sp>
          <p:nvSpPr>
            <p:cNvPr id="5682" name="tx5682"/>
            <p:cNvSpPr/>
            <p:nvPr/>
          </p:nvSpPr>
          <p:spPr>
            <a:xfrm>
              <a:off x="4216913" y="3980249"/>
              <a:ext cx="279509" cy="8763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Qatar</a:t>
              </a:r>
            </a:p>
          </p:txBody>
        </p:sp>
        <p:sp>
          <p:nvSpPr>
            <p:cNvPr id="5683" name="rc5683"/>
            <p:cNvSpPr/>
            <p:nvPr/>
          </p:nvSpPr>
          <p:spPr>
            <a:xfrm>
              <a:off x="4919522" y="3920458"/>
              <a:ext cx="986530" cy="214862"/>
            </a:xfrm>
            <a:prstGeom prst="rect">
              <a:avLst/>
            </a:prstGeom>
            <a:solidFill>
              <a:srgbClr val="D9D9D9">
                <a:alpha val="100000"/>
              </a:srgbClr>
            </a:solidFill>
          </p:spPr>
          <p:txBody>
            <a:bodyPr/>
            <a:lstStyle/>
            <a:p/>
          </p:txBody>
        </p:sp>
        <p:sp>
          <p:nvSpPr>
            <p:cNvPr id="5684" name="tx5684"/>
            <p:cNvSpPr/>
            <p:nvPr/>
          </p:nvSpPr>
          <p:spPr>
            <a:xfrm>
              <a:off x="4968585" y="3964315"/>
              <a:ext cx="888404" cy="10357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Republic of Korea</a:t>
              </a:r>
            </a:p>
          </p:txBody>
        </p:sp>
        <p:sp>
          <p:nvSpPr>
            <p:cNvPr id="5685" name="rc5685"/>
            <p:cNvSpPr/>
            <p:nvPr/>
          </p:nvSpPr>
          <p:spPr>
            <a:xfrm>
              <a:off x="5975641" y="3920458"/>
              <a:ext cx="986530" cy="214862"/>
            </a:xfrm>
            <a:prstGeom prst="rect">
              <a:avLst/>
            </a:prstGeom>
            <a:solidFill>
              <a:srgbClr val="D9D9D9">
                <a:alpha val="100000"/>
              </a:srgbClr>
            </a:solidFill>
          </p:spPr>
          <p:txBody>
            <a:bodyPr/>
            <a:lstStyle/>
            <a:p/>
          </p:txBody>
        </p:sp>
        <p:sp>
          <p:nvSpPr>
            <p:cNvPr id="5686" name="tx5686"/>
            <p:cNvSpPr/>
            <p:nvPr/>
          </p:nvSpPr>
          <p:spPr>
            <a:xfrm>
              <a:off x="6245277" y="3986579"/>
              <a:ext cx="447258"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Romania</a:t>
              </a:r>
            </a:p>
          </p:txBody>
        </p:sp>
        <p:sp>
          <p:nvSpPr>
            <p:cNvPr id="5687" name="rc5687"/>
            <p:cNvSpPr/>
            <p:nvPr/>
          </p:nvSpPr>
          <p:spPr>
            <a:xfrm>
              <a:off x="7031761" y="3920458"/>
              <a:ext cx="986530" cy="214862"/>
            </a:xfrm>
            <a:prstGeom prst="rect">
              <a:avLst/>
            </a:prstGeom>
            <a:solidFill>
              <a:srgbClr val="D9D9D9">
                <a:alpha val="100000"/>
              </a:srgbClr>
            </a:solidFill>
          </p:spPr>
          <p:txBody>
            <a:bodyPr/>
            <a:lstStyle/>
            <a:p/>
          </p:txBody>
        </p:sp>
        <p:sp>
          <p:nvSpPr>
            <p:cNvPr id="5688" name="tx5688"/>
            <p:cNvSpPr/>
            <p:nvPr/>
          </p:nvSpPr>
          <p:spPr>
            <a:xfrm>
              <a:off x="7040469" y="3986579"/>
              <a:ext cx="969114"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Russian Federation</a:t>
              </a:r>
            </a:p>
          </p:txBody>
        </p:sp>
        <p:sp>
          <p:nvSpPr>
            <p:cNvPr id="5689" name="rc5689"/>
            <p:cNvSpPr/>
            <p:nvPr/>
          </p:nvSpPr>
          <p:spPr>
            <a:xfrm>
              <a:off x="8087880" y="3920458"/>
              <a:ext cx="986530" cy="214862"/>
            </a:xfrm>
            <a:prstGeom prst="rect">
              <a:avLst/>
            </a:prstGeom>
            <a:solidFill>
              <a:srgbClr val="D9D9D9">
                <a:alpha val="100000"/>
              </a:srgbClr>
            </a:solidFill>
          </p:spPr>
          <p:txBody>
            <a:bodyPr/>
            <a:lstStyle/>
            <a:p/>
          </p:txBody>
        </p:sp>
        <p:sp>
          <p:nvSpPr>
            <p:cNvPr id="5690" name="tx5690"/>
            <p:cNvSpPr/>
            <p:nvPr/>
          </p:nvSpPr>
          <p:spPr>
            <a:xfrm>
              <a:off x="8065565" y="3985160"/>
              <a:ext cx="1031160"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Saint Kitts and Nevis</a:t>
              </a:r>
            </a:p>
          </p:txBody>
        </p:sp>
        <p:sp>
          <p:nvSpPr>
            <p:cNvPr id="5691" name="rc5691"/>
            <p:cNvSpPr/>
            <p:nvPr/>
          </p:nvSpPr>
          <p:spPr>
            <a:xfrm>
              <a:off x="695044" y="3268410"/>
              <a:ext cx="986530" cy="214862"/>
            </a:xfrm>
            <a:prstGeom prst="rect">
              <a:avLst/>
            </a:prstGeom>
            <a:solidFill>
              <a:srgbClr val="D9D9D9">
                <a:alpha val="100000"/>
              </a:srgbClr>
            </a:solidFill>
          </p:spPr>
          <p:txBody>
            <a:bodyPr/>
            <a:lstStyle/>
            <a:p/>
          </p:txBody>
        </p:sp>
        <p:sp>
          <p:nvSpPr>
            <p:cNvPr id="5692" name="tx5692"/>
            <p:cNvSpPr/>
            <p:nvPr/>
          </p:nvSpPr>
          <p:spPr>
            <a:xfrm>
              <a:off x="1051665" y="3334531"/>
              <a:ext cx="273288"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Malta</a:t>
              </a:r>
            </a:p>
          </p:txBody>
        </p:sp>
        <p:sp>
          <p:nvSpPr>
            <p:cNvPr id="5693" name="rc5693"/>
            <p:cNvSpPr/>
            <p:nvPr/>
          </p:nvSpPr>
          <p:spPr>
            <a:xfrm>
              <a:off x="1751164" y="3268410"/>
              <a:ext cx="986530" cy="214862"/>
            </a:xfrm>
            <a:prstGeom prst="rect">
              <a:avLst/>
            </a:prstGeom>
            <a:solidFill>
              <a:srgbClr val="D9D9D9">
                <a:alpha val="100000"/>
              </a:srgbClr>
            </a:solidFill>
          </p:spPr>
          <p:txBody>
            <a:bodyPr/>
            <a:lstStyle/>
            <a:p/>
          </p:txBody>
        </p:sp>
        <p:sp>
          <p:nvSpPr>
            <p:cNvPr id="5694" name="tx5694"/>
            <p:cNvSpPr/>
            <p:nvPr/>
          </p:nvSpPr>
          <p:spPr>
            <a:xfrm>
              <a:off x="2045629" y="3334531"/>
              <a:ext cx="397599"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Monaco</a:t>
              </a:r>
            </a:p>
          </p:txBody>
        </p:sp>
        <p:sp>
          <p:nvSpPr>
            <p:cNvPr id="5695" name="rc5695"/>
            <p:cNvSpPr/>
            <p:nvPr/>
          </p:nvSpPr>
          <p:spPr>
            <a:xfrm>
              <a:off x="2807283" y="3268410"/>
              <a:ext cx="986530" cy="214862"/>
            </a:xfrm>
            <a:prstGeom prst="rect">
              <a:avLst/>
            </a:prstGeom>
            <a:solidFill>
              <a:srgbClr val="D9D9D9">
                <a:alpha val="100000"/>
              </a:srgbClr>
            </a:solidFill>
          </p:spPr>
          <p:txBody>
            <a:bodyPr/>
            <a:lstStyle/>
            <a:p/>
          </p:txBody>
        </p:sp>
        <p:sp>
          <p:nvSpPr>
            <p:cNvPr id="5696" name="tx5696"/>
            <p:cNvSpPr/>
            <p:nvPr/>
          </p:nvSpPr>
          <p:spPr>
            <a:xfrm>
              <a:off x="3148352" y="3334531"/>
              <a:ext cx="304393"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Nauru</a:t>
              </a:r>
            </a:p>
          </p:txBody>
        </p:sp>
        <p:sp>
          <p:nvSpPr>
            <p:cNvPr id="5697" name="rc5697"/>
            <p:cNvSpPr/>
            <p:nvPr/>
          </p:nvSpPr>
          <p:spPr>
            <a:xfrm>
              <a:off x="3863402" y="3268410"/>
              <a:ext cx="986530" cy="214862"/>
            </a:xfrm>
            <a:prstGeom prst="rect">
              <a:avLst/>
            </a:prstGeom>
            <a:solidFill>
              <a:srgbClr val="D9D9D9">
                <a:alpha val="100000"/>
              </a:srgbClr>
            </a:solidFill>
          </p:spPr>
          <p:txBody>
            <a:bodyPr/>
            <a:lstStyle/>
            <a:p/>
          </p:txBody>
        </p:sp>
        <p:sp>
          <p:nvSpPr>
            <p:cNvPr id="5698" name="tx5698"/>
            <p:cNvSpPr/>
            <p:nvPr/>
          </p:nvSpPr>
          <p:spPr>
            <a:xfrm>
              <a:off x="3626735" y="3310957"/>
              <a:ext cx="145986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Netherlands (Kingdom of the)</a:t>
              </a:r>
            </a:p>
          </p:txBody>
        </p:sp>
        <p:sp>
          <p:nvSpPr>
            <p:cNvPr id="5699" name="rc5699"/>
            <p:cNvSpPr/>
            <p:nvPr/>
          </p:nvSpPr>
          <p:spPr>
            <a:xfrm>
              <a:off x="4919522" y="3268410"/>
              <a:ext cx="986530" cy="214862"/>
            </a:xfrm>
            <a:prstGeom prst="rect">
              <a:avLst/>
            </a:prstGeom>
            <a:solidFill>
              <a:srgbClr val="D9D9D9">
                <a:alpha val="100000"/>
              </a:srgbClr>
            </a:solidFill>
          </p:spPr>
          <p:txBody>
            <a:bodyPr/>
            <a:lstStyle/>
            <a:p/>
          </p:txBody>
        </p:sp>
        <p:sp>
          <p:nvSpPr>
            <p:cNvPr id="5700" name="tx5700"/>
            <p:cNvSpPr/>
            <p:nvPr/>
          </p:nvSpPr>
          <p:spPr>
            <a:xfrm>
              <a:off x="5083537" y="3334531"/>
              <a:ext cx="658499"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New Zealand</a:t>
              </a:r>
            </a:p>
          </p:txBody>
        </p:sp>
        <p:sp>
          <p:nvSpPr>
            <p:cNvPr id="5701" name="rc5701"/>
            <p:cNvSpPr/>
            <p:nvPr/>
          </p:nvSpPr>
          <p:spPr>
            <a:xfrm>
              <a:off x="5975641" y="3268410"/>
              <a:ext cx="986530" cy="214862"/>
            </a:xfrm>
            <a:prstGeom prst="rect">
              <a:avLst/>
            </a:prstGeom>
            <a:solidFill>
              <a:srgbClr val="D9D9D9">
                <a:alpha val="100000"/>
              </a:srgbClr>
            </a:solidFill>
          </p:spPr>
          <p:txBody>
            <a:bodyPr/>
            <a:lstStyle/>
            <a:p/>
          </p:txBody>
        </p:sp>
        <p:sp>
          <p:nvSpPr>
            <p:cNvPr id="5702" name="tx5702"/>
            <p:cNvSpPr/>
            <p:nvPr/>
          </p:nvSpPr>
          <p:spPr>
            <a:xfrm>
              <a:off x="6279493" y="3312321"/>
              <a:ext cx="378827"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Norway</a:t>
              </a:r>
            </a:p>
          </p:txBody>
        </p:sp>
        <p:sp>
          <p:nvSpPr>
            <p:cNvPr id="5703" name="rc5703"/>
            <p:cNvSpPr/>
            <p:nvPr/>
          </p:nvSpPr>
          <p:spPr>
            <a:xfrm>
              <a:off x="7031761" y="3268410"/>
              <a:ext cx="986530" cy="214862"/>
            </a:xfrm>
            <a:prstGeom prst="rect">
              <a:avLst/>
            </a:prstGeom>
            <a:solidFill>
              <a:srgbClr val="D9D9D9">
                <a:alpha val="100000"/>
              </a:srgbClr>
            </a:solidFill>
          </p:spPr>
          <p:txBody>
            <a:bodyPr/>
            <a:lstStyle/>
            <a:p/>
          </p:txBody>
        </p:sp>
        <p:sp>
          <p:nvSpPr>
            <p:cNvPr id="5704" name="tx5704"/>
            <p:cNvSpPr/>
            <p:nvPr/>
          </p:nvSpPr>
          <p:spPr>
            <a:xfrm>
              <a:off x="7372857" y="3333058"/>
              <a:ext cx="304338" cy="82783"/>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Oman</a:t>
              </a:r>
            </a:p>
          </p:txBody>
        </p:sp>
        <p:sp>
          <p:nvSpPr>
            <p:cNvPr id="5705" name="rc5705"/>
            <p:cNvSpPr/>
            <p:nvPr/>
          </p:nvSpPr>
          <p:spPr>
            <a:xfrm>
              <a:off x="8087880" y="3268410"/>
              <a:ext cx="986530" cy="214862"/>
            </a:xfrm>
            <a:prstGeom prst="rect">
              <a:avLst/>
            </a:prstGeom>
            <a:solidFill>
              <a:srgbClr val="D9D9D9">
                <a:alpha val="100000"/>
              </a:srgbClr>
            </a:solidFill>
          </p:spPr>
          <p:txBody>
            <a:bodyPr/>
            <a:lstStyle/>
            <a:p/>
          </p:txBody>
        </p:sp>
        <p:sp>
          <p:nvSpPr>
            <p:cNvPr id="5706" name="tx5706"/>
            <p:cNvSpPr/>
            <p:nvPr/>
          </p:nvSpPr>
          <p:spPr>
            <a:xfrm>
              <a:off x="8438226" y="3334531"/>
              <a:ext cx="285839"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Palau</a:t>
              </a:r>
            </a:p>
          </p:txBody>
        </p:sp>
        <p:sp>
          <p:nvSpPr>
            <p:cNvPr id="5707" name="rc5707"/>
            <p:cNvSpPr/>
            <p:nvPr/>
          </p:nvSpPr>
          <p:spPr>
            <a:xfrm>
              <a:off x="695044" y="2616362"/>
              <a:ext cx="986530" cy="214862"/>
            </a:xfrm>
            <a:prstGeom prst="rect">
              <a:avLst/>
            </a:prstGeom>
            <a:solidFill>
              <a:srgbClr val="D9D9D9">
                <a:alpha val="100000"/>
              </a:srgbClr>
            </a:solidFill>
          </p:spPr>
          <p:txBody>
            <a:bodyPr/>
            <a:lstStyle/>
            <a:p/>
          </p:txBody>
        </p:sp>
        <p:sp>
          <p:nvSpPr>
            <p:cNvPr id="5708" name="tx5708"/>
            <p:cNvSpPr/>
            <p:nvPr/>
          </p:nvSpPr>
          <p:spPr>
            <a:xfrm>
              <a:off x="1017450" y="2682483"/>
              <a:ext cx="341719"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Ireland</a:t>
              </a:r>
            </a:p>
          </p:txBody>
        </p:sp>
        <p:sp>
          <p:nvSpPr>
            <p:cNvPr id="5709" name="rc5709"/>
            <p:cNvSpPr/>
            <p:nvPr/>
          </p:nvSpPr>
          <p:spPr>
            <a:xfrm>
              <a:off x="1751164" y="2616362"/>
              <a:ext cx="986530" cy="214862"/>
            </a:xfrm>
            <a:prstGeom prst="rect">
              <a:avLst/>
            </a:prstGeom>
            <a:solidFill>
              <a:srgbClr val="D9D9D9">
                <a:alpha val="100000"/>
              </a:srgbClr>
            </a:solidFill>
          </p:spPr>
          <p:txBody>
            <a:bodyPr/>
            <a:lstStyle/>
            <a:p/>
          </p:txBody>
        </p:sp>
        <p:sp>
          <p:nvSpPr>
            <p:cNvPr id="5710" name="tx5710"/>
            <p:cNvSpPr/>
            <p:nvPr/>
          </p:nvSpPr>
          <p:spPr>
            <a:xfrm>
              <a:off x="2107785" y="2682483"/>
              <a:ext cx="273288"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Israel</a:t>
              </a:r>
            </a:p>
          </p:txBody>
        </p:sp>
        <p:sp>
          <p:nvSpPr>
            <p:cNvPr id="5711" name="rc5711"/>
            <p:cNvSpPr/>
            <p:nvPr/>
          </p:nvSpPr>
          <p:spPr>
            <a:xfrm>
              <a:off x="2807283" y="2616362"/>
              <a:ext cx="986530" cy="214862"/>
            </a:xfrm>
            <a:prstGeom prst="rect">
              <a:avLst/>
            </a:prstGeom>
            <a:solidFill>
              <a:srgbClr val="D9D9D9">
                <a:alpha val="100000"/>
              </a:srgbClr>
            </a:solidFill>
          </p:spPr>
          <p:txBody>
            <a:bodyPr/>
            <a:lstStyle/>
            <a:p/>
          </p:txBody>
        </p:sp>
        <p:sp>
          <p:nvSpPr>
            <p:cNvPr id="5712" name="tx5712"/>
            <p:cNvSpPr/>
            <p:nvPr/>
          </p:nvSpPr>
          <p:spPr>
            <a:xfrm>
              <a:off x="3198065" y="2660273"/>
              <a:ext cx="204966"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Italy</a:t>
              </a:r>
            </a:p>
          </p:txBody>
        </p:sp>
        <p:sp>
          <p:nvSpPr>
            <p:cNvPr id="5713" name="rc5713"/>
            <p:cNvSpPr/>
            <p:nvPr/>
          </p:nvSpPr>
          <p:spPr>
            <a:xfrm>
              <a:off x="3863402" y="2616362"/>
              <a:ext cx="986530" cy="214862"/>
            </a:xfrm>
            <a:prstGeom prst="rect">
              <a:avLst/>
            </a:prstGeom>
            <a:solidFill>
              <a:srgbClr val="D9D9D9">
                <a:alpha val="100000"/>
              </a:srgbClr>
            </a:solidFill>
          </p:spPr>
          <p:txBody>
            <a:bodyPr/>
            <a:lstStyle/>
            <a:p/>
          </p:txBody>
        </p:sp>
        <p:sp>
          <p:nvSpPr>
            <p:cNvPr id="5714" name="tx5714"/>
            <p:cNvSpPr/>
            <p:nvPr/>
          </p:nvSpPr>
          <p:spPr>
            <a:xfrm>
              <a:off x="4204416" y="2661583"/>
              <a:ext cx="304502" cy="10221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Japan</a:t>
              </a:r>
            </a:p>
          </p:txBody>
        </p:sp>
        <p:sp>
          <p:nvSpPr>
            <p:cNvPr id="5715" name="rc5715"/>
            <p:cNvSpPr/>
            <p:nvPr/>
          </p:nvSpPr>
          <p:spPr>
            <a:xfrm>
              <a:off x="4919522" y="2616362"/>
              <a:ext cx="986530" cy="214862"/>
            </a:xfrm>
            <a:prstGeom prst="rect">
              <a:avLst/>
            </a:prstGeom>
            <a:solidFill>
              <a:srgbClr val="D9D9D9">
                <a:alpha val="100000"/>
              </a:srgbClr>
            </a:solidFill>
          </p:spPr>
          <p:txBody>
            <a:bodyPr/>
            <a:lstStyle/>
            <a:p/>
          </p:txBody>
        </p:sp>
        <p:sp>
          <p:nvSpPr>
            <p:cNvPr id="5716" name="tx5716"/>
            <p:cNvSpPr/>
            <p:nvPr/>
          </p:nvSpPr>
          <p:spPr>
            <a:xfrm>
              <a:off x="5245065" y="2682483"/>
              <a:ext cx="335443"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Kuwait</a:t>
              </a:r>
            </a:p>
          </p:txBody>
        </p:sp>
        <p:sp>
          <p:nvSpPr>
            <p:cNvPr id="5717" name="rc5717"/>
            <p:cNvSpPr/>
            <p:nvPr/>
          </p:nvSpPr>
          <p:spPr>
            <a:xfrm>
              <a:off x="5975641" y="2616362"/>
              <a:ext cx="986530" cy="214862"/>
            </a:xfrm>
            <a:prstGeom prst="rect">
              <a:avLst/>
            </a:prstGeom>
            <a:solidFill>
              <a:srgbClr val="D9D9D9">
                <a:alpha val="100000"/>
              </a:srgbClr>
            </a:solidFill>
          </p:spPr>
          <p:txBody>
            <a:bodyPr/>
            <a:lstStyle/>
            <a:p/>
          </p:txBody>
        </p:sp>
        <p:sp>
          <p:nvSpPr>
            <p:cNvPr id="5718" name="tx5718"/>
            <p:cNvSpPr/>
            <p:nvPr/>
          </p:nvSpPr>
          <p:spPr>
            <a:xfrm>
              <a:off x="6319793" y="2682483"/>
              <a:ext cx="298226"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Latvia</a:t>
              </a:r>
            </a:p>
          </p:txBody>
        </p:sp>
        <p:sp>
          <p:nvSpPr>
            <p:cNvPr id="5719" name="rc5719"/>
            <p:cNvSpPr/>
            <p:nvPr/>
          </p:nvSpPr>
          <p:spPr>
            <a:xfrm>
              <a:off x="7031761" y="2616362"/>
              <a:ext cx="986530" cy="214862"/>
            </a:xfrm>
            <a:prstGeom prst="rect">
              <a:avLst/>
            </a:prstGeom>
            <a:solidFill>
              <a:srgbClr val="D9D9D9">
                <a:alpha val="100000"/>
              </a:srgbClr>
            </a:solidFill>
          </p:spPr>
          <p:txBody>
            <a:bodyPr/>
            <a:lstStyle/>
            <a:p/>
          </p:txBody>
        </p:sp>
        <p:sp>
          <p:nvSpPr>
            <p:cNvPr id="5720" name="tx5720"/>
            <p:cNvSpPr/>
            <p:nvPr/>
          </p:nvSpPr>
          <p:spPr>
            <a:xfrm>
              <a:off x="7298204" y="2682483"/>
              <a:ext cx="453643"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Lithuania</a:t>
              </a:r>
            </a:p>
          </p:txBody>
        </p:sp>
        <p:sp>
          <p:nvSpPr>
            <p:cNvPr id="5721" name="rc5721"/>
            <p:cNvSpPr/>
            <p:nvPr/>
          </p:nvSpPr>
          <p:spPr>
            <a:xfrm>
              <a:off x="8087880" y="2616362"/>
              <a:ext cx="986530" cy="214862"/>
            </a:xfrm>
            <a:prstGeom prst="rect">
              <a:avLst/>
            </a:prstGeom>
            <a:solidFill>
              <a:srgbClr val="D9D9D9">
                <a:alpha val="100000"/>
              </a:srgbClr>
            </a:solidFill>
          </p:spPr>
          <p:txBody>
            <a:bodyPr/>
            <a:lstStyle/>
            <a:p/>
          </p:txBody>
        </p:sp>
        <p:sp>
          <p:nvSpPr>
            <p:cNvPr id="5722" name="tx5722"/>
            <p:cNvSpPr/>
            <p:nvPr/>
          </p:nvSpPr>
          <p:spPr>
            <a:xfrm>
              <a:off x="8270504" y="2660273"/>
              <a:ext cx="621283"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Luxembourg</a:t>
              </a:r>
            </a:p>
          </p:txBody>
        </p:sp>
        <p:sp>
          <p:nvSpPr>
            <p:cNvPr id="5723" name="rc5723"/>
            <p:cNvSpPr/>
            <p:nvPr/>
          </p:nvSpPr>
          <p:spPr>
            <a:xfrm>
              <a:off x="695044" y="1964314"/>
              <a:ext cx="986530" cy="214862"/>
            </a:xfrm>
            <a:prstGeom prst="rect">
              <a:avLst/>
            </a:prstGeom>
            <a:solidFill>
              <a:srgbClr val="D9D9D9">
                <a:alpha val="100000"/>
              </a:srgbClr>
            </a:solidFill>
          </p:spPr>
          <p:txBody>
            <a:bodyPr/>
            <a:lstStyle/>
            <a:p/>
          </p:txBody>
        </p:sp>
        <p:sp>
          <p:nvSpPr>
            <p:cNvPr id="5724" name="tx5724"/>
            <p:cNvSpPr/>
            <p:nvPr/>
          </p:nvSpPr>
          <p:spPr>
            <a:xfrm>
              <a:off x="1001925" y="2030435"/>
              <a:ext cx="372769"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Estonia</a:t>
              </a:r>
            </a:p>
          </p:txBody>
        </p:sp>
        <p:sp>
          <p:nvSpPr>
            <p:cNvPr id="5725" name="rc5725"/>
            <p:cNvSpPr/>
            <p:nvPr/>
          </p:nvSpPr>
          <p:spPr>
            <a:xfrm>
              <a:off x="1751164" y="1964314"/>
              <a:ext cx="986530" cy="214862"/>
            </a:xfrm>
            <a:prstGeom prst="rect">
              <a:avLst/>
            </a:prstGeom>
            <a:solidFill>
              <a:srgbClr val="D9D9D9">
                <a:alpha val="100000"/>
              </a:srgbClr>
            </a:solidFill>
          </p:spPr>
          <p:txBody>
            <a:bodyPr/>
            <a:lstStyle/>
            <a:p/>
          </p:txBody>
        </p:sp>
        <p:sp>
          <p:nvSpPr>
            <p:cNvPr id="5726" name="tx5726"/>
            <p:cNvSpPr/>
            <p:nvPr/>
          </p:nvSpPr>
          <p:spPr>
            <a:xfrm>
              <a:off x="2061154" y="2030435"/>
              <a:ext cx="366548"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Finland</a:t>
              </a:r>
            </a:p>
          </p:txBody>
        </p:sp>
        <p:sp>
          <p:nvSpPr>
            <p:cNvPr id="5727" name="rc5727"/>
            <p:cNvSpPr/>
            <p:nvPr/>
          </p:nvSpPr>
          <p:spPr>
            <a:xfrm>
              <a:off x="2807283" y="1964314"/>
              <a:ext cx="986530" cy="214862"/>
            </a:xfrm>
            <a:prstGeom prst="rect">
              <a:avLst/>
            </a:prstGeom>
            <a:solidFill>
              <a:srgbClr val="D9D9D9">
                <a:alpha val="100000"/>
              </a:srgbClr>
            </a:solidFill>
          </p:spPr>
          <p:txBody>
            <a:bodyPr/>
            <a:lstStyle/>
            <a:p/>
          </p:txBody>
        </p:sp>
        <p:sp>
          <p:nvSpPr>
            <p:cNvPr id="5728" name="tx5728"/>
            <p:cNvSpPr/>
            <p:nvPr/>
          </p:nvSpPr>
          <p:spPr>
            <a:xfrm>
              <a:off x="3126633" y="2030435"/>
              <a:ext cx="347831"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France</a:t>
              </a:r>
            </a:p>
          </p:txBody>
        </p:sp>
        <p:sp>
          <p:nvSpPr>
            <p:cNvPr id="5729" name="rc5729"/>
            <p:cNvSpPr/>
            <p:nvPr/>
          </p:nvSpPr>
          <p:spPr>
            <a:xfrm>
              <a:off x="3863402" y="1964314"/>
              <a:ext cx="986530" cy="214862"/>
            </a:xfrm>
            <a:prstGeom prst="rect">
              <a:avLst/>
            </a:prstGeom>
            <a:solidFill>
              <a:srgbClr val="D9D9D9">
                <a:alpha val="100000"/>
              </a:srgbClr>
            </a:solidFill>
          </p:spPr>
          <p:txBody>
            <a:bodyPr/>
            <a:lstStyle/>
            <a:p/>
          </p:txBody>
        </p:sp>
        <p:sp>
          <p:nvSpPr>
            <p:cNvPr id="5730" name="tx5730"/>
            <p:cNvSpPr/>
            <p:nvPr/>
          </p:nvSpPr>
          <p:spPr>
            <a:xfrm>
              <a:off x="4126872" y="2006861"/>
              <a:ext cx="45959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Germany</a:t>
              </a:r>
            </a:p>
          </p:txBody>
        </p:sp>
        <p:sp>
          <p:nvSpPr>
            <p:cNvPr id="5731" name="rc5731"/>
            <p:cNvSpPr/>
            <p:nvPr/>
          </p:nvSpPr>
          <p:spPr>
            <a:xfrm>
              <a:off x="4919522" y="1964314"/>
              <a:ext cx="986530" cy="214862"/>
            </a:xfrm>
            <a:prstGeom prst="rect">
              <a:avLst/>
            </a:prstGeom>
            <a:solidFill>
              <a:srgbClr val="D9D9D9">
                <a:alpha val="100000"/>
              </a:srgbClr>
            </a:solidFill>
          </p:spPr>
          <p:txBody>
            <a:bodyPr/>
            <a:lstStyle/>
            <a:p/>
          </p:txBody>
        </p:sp>
        <p:sp>
          <p:nvSpPr>
            <p:cNvPr id="5732" name="tx5732"/>
            <p:cNvSpPr/>
            <p:nvPr/>
          </p:nvSpPr>
          <p:spPr>
            <a:xfrm>
              <a:off x="5229540" y="2029016"/>
              <a:ext cx="366494"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Greece</a:t>
              </a:r>
            </a:p>
          </p:txBody>
        </p:sp>
        <p:sp>
          <p:nvSpPr>
            <p:cNvPr id="5733" name="rc5733"/>
            <p:cNvSpPr/>
            <p:nvPr/>
          </p:nvSpPr>
          <p:spPr>
            <a:xfrm>
              <a:off x="5975641" y="1964314"/>
              <a:ext cx="986530" cy="214862"/>
            </a:xfrm>
            <a:prstGeom prst="rect">
              <a:avLst/>
            </a:prstGeom>
            <a:solidFill>
              <a:srgbClr val="D9D9D9">
                <a:alpha val="100000"/>
              </a:srgbClr>
            </a:solidFill>
          </p:spPr>
          <p:txBody>
            <a:bodyPr/>
            <a:lstStyle/>
            <a:p/>
          </p:txBody>
        </p:sp>
        <p:sp>
          <p:nvSpPr>
            <p:cNvPr id="5734" name="tx5734"/>
            <p:cNvSpPr/>
            <p:nvPr/>
          </p:nvSpPr>
          <p:spPr>
            <a:xfrm>
              <a:off x="6273190" y="2006861"/>
              <a:ext cx="39143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Guyana</a:t>
              </a:r>
            </a:p>
          </p:txBody>
        </p:sp>
        <p:sp>
          <p:nvSpPr>
            <p:cNvPr id="5735" name="rc5735"/>
            <p:cNvSpPr/>
            <p:nvPr/>
          </p:nvSpPr>
          <p:spPr>
            <a:xfrm>
              <a:off x="7031761" y="1964314"/>
              <a:ext cx="986530" cy="214862"/>
            </a:xfrm>
            <a:prstGeom prst="rect">
              <a:avLst/>
            </a:prstGeom>
            <a:solidFill>
              <a:srgbClr val="D9D9D9">
                <a:alpha val="100000"/>
              </a:srgbClr>
            </a:solidFill>
          </p:spPr>
          <p:txBody>
            <a:bodyPr/>
            <a:lstStyle/>
            <a:p/>
          </p:txBody>
        </p:sp>
        <p:sp>
          <p:nvSpPr>
            <p:cNvPr id="5736" name="tx5736"/>
            <p:cNvSpPr/>
            <p:nvPr/>
          </p:nvSpPr>
          <p:spPr>
            <a:xfrm>
              <a:off x="7313811" y="2008225"/>
              <a:ext cx="422428"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Hungary</a:t>
              </a:r>
            </a:p>
          </p:txBody>
        </p:sp>
        <p:sp>
          <p:nvSpPr>
            <p:cNvPr id="5737" name="rc5737"/>
            <p:cNvSpPr/>
            <p:nvPr/>
          </p:nvSpPr>
          <p:spPr>
            <a:xfrm>
              <a:off x="8087880" y="1964314"/>
              <a:ext cx="986530" cy="214862"/>
            </a:xfrm>
            <a:prstGeom prst="rect">
              <a:avLst/>
            </a:prstGeom>
            <a:solidFill>
              <a:srgbClr val="D9D9D9">
                <a:alpha val="100000"/>
              </a:srgbClr>
            </a:solidFill>
          </p:spPr>
          <p:txBody>
            <a:bodyPr/>
            <a:lstStyle/>
            <a:p/>
          </p:txBody>
        </p:sp>
        <p:sp>
          <p:nvSpPr>
            <p:cNvPr id="5738" name="tx5738"/>
            <p:cNvSpPr/>
            <p:nvPr/>
          </p:nvSpPr>
          <p:spPr>
            <a:xfrm>
              <a:off x="8400954" y="2030435"/>
              <a:ext cx="360382"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Iceland</a:t>
              </a:r>
            </a:p>
          </p:txBody>
        </p:sp>
        <p:sp>
          <p:nvSpPr>
            <p:cNvPr id="5739" name="rc5739"/>
            <p:cNvSpPr/>
            <p:nvPr/>
          </p:nvSpPr>
          <p:spPr>
            <a:xfrm>
              <a:off x="695044" y="1312265"/>
              <a:ext cx="986530" cy="214862"/>
            </a:xfrm>
            <a:prstGeom prst="rect">
              <a:avLst/>
            </a:prstGeom>
            <a:solidFill>
              <a:srgbClr val="D9D9D9">
                <a:alpha val="100000"/>
              </a:srgbClr>
            </a:solidFill>
          </p:spPr>
          <p:txBody>
            <a:bodyPr/>
            <a:lstStyle/>
            <a:p/>
          </p:txBody>
        </p:sp>
        <p:sp>
          <p:nvSpPr>
            <p:cNvPr id="5740" name="tx5740"/>
            <p:cNvSpPr/>
            <p:nvPr/>
          </p:nvSpPr>
          <p:spPr>
            <a:xfrm>
              <a:off x="713138" y="1378387"/>
              <a:ext cx="950341"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Brunei Darussalam</a:t>
              </a:r>
            </a:p>
          </p:txBody>
        </p:sp>
        <p:sp>
          <p:nvSpPr>
            <p:cNvPr id="5741" name="rc5741"/>
            <p:cNvSpPr/>
            <p:nvPr/>
          </p:nvSpPr>
          <p:spPr>
            <a:xfrm>
              <a:off x="1751164" y="1312265"/>
              <a:ext cx="986530" cy="214862"/>
            </a:xfrm>
            <a:prstGeom prst="rect">
              <a:avLst/>
            </a:prstGeom>
            <a:solidFill>
              <a:srgbClr val="D9D9D9">
                <a:alpha val="100000"/>
              </a:srgbClr>
            </a:solidFill>
          </p:spPr>
          <p:txBody>
            <a:bodyPr/>
            <a:lstStyle/>
            <a:p/>
          </p:txBody>
        </p:sp>
        <p:sp>
          <p:nvSpPr>
            <p:cNvPr id="5742" name="tx5742"/>
            <p:cNvSpPr/>
            <p:nvPr/>
          </p:nvSpPr>
          <p:spPr>
            <a:xfrm>
              <a:off x="2039408" y="1356177"/>
              <a:ext cx="410041"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Bulgaria</a:t>
              </a:r>
            </a:p>
          </p:txBody>
        </p:sp>
        <p:sp>
          <p:nvSpPr>
            <p:cNvPr id="5743" name="rc5743"/>
            <p:cNvSpPr/>
            <p:nvPr/>
          </p:nvSpPr>
          <p:spPr>
            <a:xfrm>
              <a:off x="2807283" y="1312265"/>
              <a:ext cx="986530" cy="214862"/>
            </a:xfrm>
            <a:prstGeom prst="rect">
              <a:avLst/>
            </a:prstGeom>
            <a:solidFill>
              <a:srgbClr val="D9D9D9">
                <a:alpha val="100000"/>
              </a:srgbClr>
            </a:solidFill>
          </p:spPr>
          <p:txBody>
            <a:bodyPr/>
            <a:lstStyle/>
            <a:p/>
          </p:txBody>
        </p:sp>
        <p:sp>
          <p:nvSpPr>
            <p:cNvPr id="5744" name="tx5744"/>
            <p:cNvSpPr/>
            <p:nvPr/>
          </p:nvSpPr>
          <p:spPr>
            <a:xfrm>
              <a:off x="3104805" y="1376968"/>
              <a:ext cx="391487"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Canada</a:t>
              </a:r>
            </a:p>
          </p:txBody>
        </p:sp>
        <p:sp>
          <p:nvSpPr>
            <p:cNvPr id="5745" name="rc5745"/>
            <p:cNvSpPr/>
            <p:nvPr/>
          </p:nvSpPr>
          <p:spPr>
            <a:xfrm>
              <a:off x="3863402" y="1312265"/>
              <a:ext cx="986530" cy="214862"/>
            </a:xfrm>
            <a:prstGeom prst="rect">
              <a:avLst/>
            </a:prstGeom>
            <a:solidFill>
              <a:srgbClr val="D9D9D9">
                <a:alpha val="100000"/>
              </a:srgbClr>
            </a:solidFill>
          </p:spPr>
          <p:txBody>
            <a:bodyPr/>
            <a:lstStyle/>
            <a:p/>
          </p:txBody>
        </p:sp>
        <p:sp>
          <p:nvSpPr>
            <p:cNvPr id="5746" name="tx5746"/>
            <p:cNvSpPr/>
            <p:nvPr/>
          </p:nvSpPr>
          <p:spPr>
            <a:xfrm>
              <a:off x="4229328" y="1376968"/>
              <a:ext cx="254679"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Chile</a:t>
              </a:r>
            </a:p>
          </p:txBody>
        </p:sp>
        <p:sp>
          <p:nvSpPr>
            <p:cNvPr id="5747" name="rc5747"/>
            <p:cNvSpPr/>
            <p:nvPr/>
          </p:nvSpPr>
          <p:spPr>
            <a:xfrm>
              <a:off x="4919522" y="1312265"/>
              <a:ext cx="986530" cy="214862"/>
            </a:xfrm>
            <a:prstGeom prst="rect">
              <a:avLst/>
            </a:prstGeom>
            <a:solidFill>
              <a:srgbClr val="D9D9D9">
                <a:alpha val="100000"/>
              </a:srgbClr>
            </a:solidFill>
          </p:spPr>
          <p:txBody>
            <a:bodyPr/>
            <a:lstStyle/>
            <a:p/>
          </p:txBody>
        </p:sp>
        <p:sp>
          <p:nvSpPr>
            <p:cNvPr id="5748" name="tx5748"/>
            <p:cNvSpPr/>
            <p:nvPr/>
          </p:nvSpPr>
          <p:spPr>
            <a:xfrm>
              <a:off x="5232650" y="1376968"/>
              <a:ext cx="360273"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Croatia</a:t>
              </a:r>
            </a:p>
          </p:txBody>
        </p:sp>
        <p:sp>
          <p:nvSpPr>
            <p:cNvPr id="5749" name="rc5749"/>
            <p:cNvSpPr/>
            <p:nvPr/>
          </p:nvSpPr>
          <p:spPr>
            <a:xfrm>
              <a:off x="5975641" y="1312265"/>
              <a:ext cx="986530" cy="214862"/>
            </a:xfrm>
            <a:prstGeom prst="rect">
              <a:avLst/>
            </a:prstGeom>
            <a:solidFill>
              <a:srgbClr val="D9D9D9">
                <a:alpha val="100000"/>
              </a:srgbClr>
            </a:solidFill>
          </p:spPr>
          <p:txBody>
            <a:bodyPr/>
            <a:lstStyle/>
            <a:p/>
          </p:txBody>
        </p:sp>
        <p:sp>
          <p:nvSpPr>
            <p:cNvPr id="5750" name="tx5750"/>
            <p:cNvSpPr/>
            <p:nvPr/>
          </p:nvSpPr>
          <p:spPr>
            <a:xfrm>
              <a:off x="6291908" y="1354813"/>
              <a:ext cx="35399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Cyprus</a:t>
              </a:r>
            </a:p>
          </p:txBody>
        </p:sp>
        <p:sp>
          <p:nvSpPr>
            <p:cNvPr id="5751" name="rc5751"/>
            <p:cNvSpPr/>
            <p:nvPr/>
          </p:nvSpPr>
          <p:spPr>
            <a:xfrm>
              <a:off x="7031761" y="1312265"/>
              <a:ext cx="986530" cy="214862"/>
            </a:xfrm>
            <a:prstGeom prst="rect">
              <a:avLst/>
            </a:prstGeom>
            <a:solidFill>
              <a:srgbClr val="D9D9D9">
                <a:alpha val="100000"/>
              </a:srgbClr>
            </a:solidFill>
          </p:spPr>
          <p:txBody>
            <a:bodyPr/>
            <a:lstStyle/>
            <a:p/>
          </p:txBody>
        </p:sp>
        <p:sp>
          <p:nvSpPr>
            <p:cNvPr id="5752" name="tx5752"/>
            <p:cNvSpPr/>
            <p:nvPr/>
          </p:nvSpPr>
          <p:spPr>
            <a:xfrm>
              <a:off x="7323143" y="1376968"/>
              <a:ext cx="40376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Czechia</a:t>
              </a:r>
            </a:p>
          </p:txBody>
        </p:sp>
        <p:sp>
          <p:nvSpPr>
            <p:cNvPr id="5753" name="rc5753"/>
            <p:cNvSpPr/>
            <p:nvPr/>
          </p:nvSpPr>
          <p:spPr>
            <a:xfrm>
              <a:off x="8087880" y="1312265"/>
              <a:ext cx="986530" cy="214862"/>
            </a:xfrm>
            <a:prstGeom prst="rect">
              <a:avLst/>
            </a:prstGeom>
            <a:solidFill>
              <a:srgbClr val="D9D9D9">
                <a:alpha val="100000"/>
              </a:srgbClr>
            </a:solidFill>
          </p:spPr>
          <p:txBody>
            <a:bodyPr/>
            <a:lstStyle/>
            <a:p/>
          </p:txBody>
        </p:sp>
        <p:sp>
          <p:nvSpPr>
            <p:cNvPr id="5754" name="tx5754"/>
            <p:cNvSpPr/>
            <p:nvPr/>
          </p:nvSpPr>
          <p:spPr>
            <a:xfrm>
              <a:off x="8354460" y="1378387"/>
              <a:ext cx="453370"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Denmark</a:t>
              </a:r>
            </a:p>
          </p:txBody>
        </p:sp>
        <p:sp>
          <p:nvSpPr>
            <p:cNvPr id="5755" name="rc5755"/>
            <p:cNvSpPr/>
            <p:nvPr/>
          </p:nvSpPr>
          <p:spPr>
            <a:xfrm>
              <a:off x="695044" y="660217"/>
              <a:ext cx="986530" cy="214862"/>
            </a:xfrm>
            <a:prstGeom prst="rect">
              <a:avLst/>
            </a:prstGeom>
            <a:solidFill>
              <a:srgbClr val="D9D9D9">
                <a:alpha val="100000"/>
              </a:srgbClr>
            </a:solidFill>
          </p:spPr>
          <p:txBody>
            <a:bodyPr/>
            <a:lstStyle/>
            <a:p/>
          </p:txBody>
        </p:sp>
        <p:sp>
          <p:nvSpPr>
            <p:cNvPr id="5756" name="tx5756"/>
            <p:cNvSpPr/>
            <p:nvPr/>
          </p:nvSpPr>
          <p:spPr>
            <a:xfrm>
              <a:off x="989510" y="726339"/>
              <a:ext cx="397599"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Andorra</a:t>
              </a:r>
            </a:p>
          </p:txBody>
        </p:sp>
        <p:sp>
          <p:nvSpPr>
            <p:cNvPr id="5757" name="rc5757"/>
            <p:cNvSpPr/>
            <p:nvPr/>
          </p:nvSpPr>
          <p:spPr>
            <a:xfrm>
              <a:off x="1751164" y="660217"/>
              <a:ext cx="986530" cy="214862"/>
            </a:xfrm>
            <a:prstGeom prst="rect">
              <a:avLst/>
            </a:prstGeom>
            <a:solidFill>
              <a:srgbClr val="D9D9D9">
                <a:alpha val="100000"/>
              </a:srgbClr>
            </a:solidFill>
          </p:spPr>
          <p:txBody>
            <a:bodyPr/>
            <a:lstStyle/>
            <a:p/>
          </p:txBody>
        </p:sp>
        <p:sp>
          <p:nvSpPr>
            <p:cNvPr id="5758" name="tx5758"/>
            <p:cNvSpPr/>
            <p:nvPr/>
          </p:nvSpPr>
          <p:spPr>
            <a:xfrm>
              <a:off x="1719353" y="704129"/>
              <a:ext cx="1050151"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Antigua and Barbuda</a:t>
              </a:r>
            </a:p>
          </p:txBody>
        </p:sp>
        <p:sp>
          <p:nvSpPr>
            <p:cNvPr id="5759" name="rc5759"/>
            <p:cNvSpPr/>
            <p:nvPr/>
          </p:nvSpPr>
          <p:spPr>
            <a:xfrm>
              <a:off x="2807283" y="660217"/>
              <a:ext cx="986530" cy="214862"/>
            </a:xfrm>
            <a:prstGeom prst="rect">
              <a:avLst/>
            </a:prstGeom>
            <a:solidFill>
              <a:srgbClr val="D9D9D9">
                <a:alpha val="100000"/>
              </a:srgbClr>
            </a:solidFill>
          </p:spPr>
          <p:txBody>
            <a:bodyPr/>
            <a:lstStyle/>
            <a:p/>
          </p:txBody>
        </p:sp>
        <p:sp>
          <p:nvSpPr>
            <p:cNvPr id="5760" name="tx5760"/>
            <p:cNvSpPr/>
            <p:nvPr/>
          </p:nvSpPr>
          <p:spPr>
            <a:xfrm>
              <a:off x="3083140" y="726339"/>
              <a:ext cx="434816"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Australia</a:t>
              </a:r>
            </a:p>
          </p:txBody>
        </p:sp>
        <p:sp>
          <p:nvSpPr>
            <p:cNvPr id="5761" name="rc5761"/>
            <p:cNvSpPr/>
            <p:nvPr/>
          </p:nvSpPr>
          <p:spPr>
            <a:xfrm>
              <a:off x="3863402" y="660217"/>
              <a:ext cx="986530" cy="214862"/>
            </a:xfrm>
            <a:prstGeom prst="rect">
              <a:avLst/>
            </a:prstGeom>
            <a:solidFill>
              <a:srgbClr val="D9D9D9">
                <a:alpha val="100000"/>
              </a:srgbClr>
            </a:solidFill>
          </p:spPr>
          <p:txBody>
            <a:bodyPr/>
            <a:lstStyle/>
            <a:p/>
          </p:txBody>
        </p:sp>
        <p:sp>
          <p:nvSpPr>
            <p:cNvPr id="5762" name="tx5762"/>
            <p:cNvSpPr/>
            <p:nvPr/>
          </p:nvSpPr>
          <p:spPr>
            <a:xfrm>
              <a:off x="4182752" y="726339"/>
              <a:ext cx="347831"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Austria</a:t>
              </a:r>
            </a:p>
          </p:txBody>
        </p:sp>
        <p:sp>
          <p:nvSpPr>
            <p:cNvPr id="5763" name="rc5763"/>
            <p:cNvSpPr/>
            <p:nvPr/>
          </p:nvSpPr>
          <p:spPr>
            <a:xfrm>
              <a:off x="4919522" y="660217"/>
              <a:ext cx="986530" cy="214862"/>
            </a:xfrm>
            <a:prstGeom prst="rect">
              <a:avLst/>
            </a:prstGeom>
            <a:solidFill>
              <a:srgbClr val="D9D9D9">
                <a:alpha val="100000"/>
              </a:srgbClr>
            </a:solidFill>
          </p:spPr>
          <p:txBody>
            <a:bodyPr/>
            <a:lstStyle/>
            <a:p/>
          </p:txBody>
        </p:sp>
        <p:sp>
          <p:nvSpPr>
            <p:cNvPr id="5764" name="tx5764"/>
            <p:cNvSpPr/>
            <p:nvPr/>
          </p:nvSpPr>
          <p:spPr>
            <a:xfrm>
              <a:off x="5176716" y="726339"/>
              <a:ext cx="472142"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Bahamas</a:t>
              </a:r>
            </a:p>
          </p:txBody>
        </p:sp>
        <p:sp>
          <p:nvSpPr>
            <p:cNvPr id="5765" name="rc5765"/>
            <p:cNvSpPr/>
            <p:nvPr/>
          </p:nvSpPr>
          <p:spPr>
            <a:xfrm>
              <a:off x="5975641" y="660217"/>
              <a:ext cx="986530" cy="214862"/>
            </a:xfrm>
            <a:prstGeom prst="rect">
              <a:avLst/>
            </a:prstGeom>
            <a:solidFill>
              <a:srgbClr val="D9D9D9">
                <a:alpha val="100000"/>
              </a:srgbClr>
            </a:solidFill>
          </p:spPr>
          <p:txBody>
            <a:bodyPr/>
            <a:lstStyle/>
            <a:p/>
          </p:txBody>
        </p:sp>
        <p:sp>
          <p:nvSpPr>
            <p:cNvPr id="5766" name="tx5766"/>
            <p:cNvSpPr/>
            <p:nvPr/>
          </p:nvSpPr>
          <p:spPr>
            <a:xfrm>
              <a:off x="6276301" y="726339"/>
              <a:ext cx="385211"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Bahrain</a:t>
              </a:r>
            </a:p>
          </p:txBody>
        </p:sp>
        <p:sp>
          <p:nvSpPr>
            <p:cNvPr id="5767" name="rc5767"/>
            <p:cNvSpPr/>
            <p:nvPr/>
          </p:nvSpPr>
          <p:spPr>
            <a:xfrm>
              <a:off x="7031761" y="660217"/>
              <a:ext cx="986530" cy="214862"/>
            </a:xfrm>
            <a:prstGeom prst="rect">
              <a:avLst/>
            </a:prstGeom>
            <a:solidFill>
              <a:srgbClr val="D9D9D9">
                <a:alpha val="100000"/>
              </a:srgbClr>
            </a:solidFill>
          </p:spPr>
          <p:txBody>
            <a:bodyPr/>
            <a:lstStyle/>
            <a:p/>
          </p:txBody>
        </p:sp>
        <p:sp>
          <p:nvSpPr>
            <p:cNvPr id="5768" name="tx5768"/>
            <p:cNvSpPr/>
            <p:nvPr/>
          </p:nvSpPr>
          <p:spPr>
            <a:xfrm>
              <a:off x="7285817" y="726339"/>
              <a:ext cx="478417"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Barbados</a:t>
              </a:r>
            </a:p>
          </p:txBody>
        </p:sp>
        <p:sp>
          <p:nvSpPr>
            <p:cNvPr id="5769" name="rc5769"/>
            <p:cNvSpPr/>
            <p:nvPr/>
          </p:nvSpPr>
          <p:spPr>
            <a:xfrm>
              <a:off x="8087880" y="660217"/>
              <a:ext cx="986530" cy="214862"/>
            </a:xfrm>
            <a:prstGeom prst="rect">
              <a:avLst/>
            </a:prstGeom>
            <a:solidFill>
              <a:srgbClr val="D9D9D9">
                <a:alpha val="100000"/>
              </a:srgbClr>
            </a:solidFill>
          </p:spPr>
          <p:txBody>
            <a:bodyPr/>
            <a:lstStyle/>
            <a:p/>
          </p:txBody>
        </p:sp>
        <p:sp>
          <p:nvSpPr>
            <p:cNvPr id="5770" name="tx5770"/>
            <p:cNvSpPr/>
            <p:nvPr/>
          </p:nvSpPr>
          <p:spPr>
            <a:xfrm>
              <a:off x="8379262" y="704129"/>
              <a:ext cx="403765"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Belgium</a:t>
              </a:r>
            </a:p>
          </p:txBody>
        </p:sp>
        <p:sp>
          <p:nvSpPr>
            <p:cNvPr id="5771" name="pl5771"/>
            <p:cNvSpPr/>
            <p:nvPr/>
          </p:nvSpPr>
          <p:spPr>
            <a:xfrm>
              <a:off x="739887"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772" name="pl5772"/>
            <p:cNvSpPr/>
            <p:nvPr/>
          </p:nvSpPr>
          <p:spPr>
            <a:xfrm>
              <a:off x="919256"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773" name="pl5773"/>
            <p:cNvSpPr/>
            <p:nvPr/>
          </p:nvSpPr>
          <p:spPr>
            <a:xfrm>
              <a:off x="109862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774" name="pl5774"/>
            <p:cNvSpPr/>
            <p:nvPr/>
          </p:nvSpPr>
          <p:spPr>
            <a:xfrm>
              <a:off x="1277994"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775" name="pl5775"/>
            <p:cNvSpPr/>
            <p:nvPr/>
          </p:nvSpPr>
          <p:spPr>
            <a:xfrm>
              <a:off x="1457363"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776" name="pl5776"/>
            <p:cNvSpPr/>
            <p:nvPr/>
          </p:nvSpPr>
          <p:spPr>
            <a:xfrm>
              <a:off x="163673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777" name="tx5777"/>
            <p:cNvSpPr/>
            <p:nvPr/>
          </p:nvSpPr>
          <p:spPr>
            <a:xfrm rot="-5400000">
              <a:off x="614730"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5778" name="tx5778"/>
            <p:cNvSpPr/>
            <p:nvPr/>
          </p:nvSpPr>
          <p:spPr>
            <a:xfrm rot="-5400000">
              <a:off x="794099"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5779" name="tx5779"/>
            <p:cNvSpPr/>
            <p:nvPr/>
          </p:nvSpPr>
          <p:spPr>
            <a:xfrm rot="-5400000">
              <a:off x="97346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5780" name="tx5780"/>
            <p:cNvSpPr/>
            <p:nvPr/>
          </p:nvSpPr>
          <p:spPr>
            <a:xfrm rot="-5400000">
              <a:off x="1152837"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5781" name="tx5781"/>
            <p:cNvSpPr/>
            <p:nvPr/>
          </p:nvSpPr>
          <p:spPr>
            <a:xfrm rot="-5400000">
              <a:off x="1332206"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5782" name="tx5782"/>
            <p:cNvSpPr/>
            <p:nvPr/>
          </p:nvSpPr>
          <p:spPr>
            <a:xfrm rot="-5400000">
              <a:off x="1511548"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5783" name="pl5783"/>
            <p:cNvSpPr/>
            <p:nvPr/>
          </p:nvSpPr>
          <p:spPr>
            <a:xfrm>
              <a:off x="1796006"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784" name="pl5784"/>
            <p:cNvSpPr/>
            <p:nvPr/>
          </p:nvSpPr>
          <p:spPr>
            <a:xfrm>
              <a:off x="197537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785" name="pl5785"/>
            <p:cNvSpPr/>
            <p:nvPr/>
          </p:nvSpPr>
          <p:spPr>
            <a:xfrm>
              <a:off x="2154744"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786" name="pl5786"/>
            <p:cNvSpPr/>
            <p:nvPr/>
          </p:nvSpPr>
          <p:spPr>
            <a:xfrm>
              <a:off x="2334113"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787" name="pl5787"/>
            <p:cNvSpPr/>
            <p:nvPr/>
          </p:nvSpPr>
          <p:spPr>
            <a:xfrm>
              <a:off x="2513483"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788" name="pl5788"/>
            <p:cNvSpPr/>
            <p:nvPr/>
          </p:nvSpPr>
          <p:spPr>
            <a:xfrm>
              <a:off x="269285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789" name="tx5789"/>
            <p:cNvSpPr/>
            <p:nvPr/>
          </p:nvSpPr>
          <p:spPr>
            <a:xfrm rot="-5400000">
              <a:off x="1670849"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5790" name="tx5790"/>
            <p:cNvSpPr/>
            <p:nvPr/>
          </p:nvSpPr>
          <p:spPr>
            <a:xfrm rot="-5400000">
              <a:off x="185021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5791" name="tx5791"/>
            <p:cNvSpPr/>
            <p:nvPr/>
          </p:nvSpPr>
          <p:spPr>
            <a:xfrm rot="-5400000">
              <a:off x="2029587"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5792" name="tx5792"/>
            <p:cNvSpPr/>
            <p:nvPr/>
          </p:nvSpPr>
          <p:spPr>
            <a:xfrm rot="-5400000">
              <a:off x="2208956"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5793" name="tx5793"/>
            <p:cNvSpPr/>
            <p:nvPr/>
          </p:nvSpPr>
          <p:spPr>
            <a:xfrm rot="-5400000">
              <a:off x="2388326"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5794" name="tx5794"/>
            <p:cNvSpPr/>
            <p:nvPr/>
          </p:nvSpPr>
          <p:spPr>
            <a:xfrm rot="-5400000">
              <a:off x="2567667"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5795" name="pl5795"/>
            <p:cNvSpPr/>
            <p:nvPr/>
          </p:nvSpPr>
          <p:spPr>
            <a:xfrm>
              <a:off x="285212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796" name="pl5796"/>
            <p:cNvSpPr/>
            <p:nvPr/>
          </p:nvSpPr>
          <p:spPr>
            <a:xfrm>
              <a:off x="3031494"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797" name="pl5797"/>
            <p:cNvSpPr/>
            <p:nvPr/>
          </p:nvSpPr>
          <p:spPr>
            <a:xfrm>
              <a:off x="3210864"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798" name="pl5798"/>
            <p:cNvSpPr/>
            <p:nvPr/>
          </p:nvSpPr>
          <p:spPr>
            <a:xfrm>
              <a:off x="3390233"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799" name="pl5799"/>
            <p:cNvSpPr/>
            <p:nvPr/>
          </p:nvSpPr>
          <p:spPr>
            <a:xfrm>
              <a:off x="356960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00" name="pl5800"/>
            <p:cNvSpPr/>
            <p:nvPr/>
          </p:nvSpPr>
          <p:spPr>
            <a:xfrm>
              <a:off x="3748971"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01" name="tx5801"/>
            <p:cNvSpPr/>
            <p:nvPr/>
          </p:nvSpPr>
          <p:spPr>
            <a:xfrm rot="-5400000">
              <a:off x="272696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5802" name="tx5802"/>
            <p:cNvSpPr/>
            <p:nvPr/>
          </p:nvSpPr>
          <p:spPr>
            <a:xfrm rot="-5400000">
              <a:off x="2906337"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5803" name="tx5803"/>
            <p:cNvSpPr/>
            <p:nvPr/>
          </p:nvSpPr>
          <p:spPr>
            <a:xfrm rot="-5400000">
              <a:off x="3085707"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5804" name="tx5804"/>
            <p:cNvSpPr/>
            <p:nvPr/>
          </p:nvSpPr>
          <p:spPr>
            <a:xfrm rot="-5400000">
              <a:off x="3265076"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5805" name="tx5805"/>
            <p:cNvSpPr/>
            <p:nvPr/>
          </p:nvSpPr>
          <p:spPr>
            <a:xfrm rot="-5400000">
              <a:off x="3444445"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5806" name="tx5806"/>
            <p:cNvSpPr/>
            <p:nvPr/>
          </p:nvSpPr>
          <p:spPr>
            <a:xfrm rot="-5400000">
              <a:off x="3623787"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5807" name="pl5807"/>
            <p:cNvSpPr/>
            <p:nvPr/>
          </p:nvSpPr>
          <p:spPr>
            <a:xfrm>
              <a:off x="390824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08" name="pl5808"/>
            <p:cNvSpPr/>
            <p:nvPr/>
          </p:nvSpPr>
          <p:spPr>
            <a:xfrm>
              <a:off x="4087614"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09" name="pl5809"/>
            <p:cNvSpPr/>
            <p:nvPr/>
          </p:nvSpPr>
          <p:spPr>
            <a:xfrm>
              <a:off x="4266983"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10" name="pl5810"/>
            <p:cNvSpPr/>
            <p:nvPr/>
          </p:nvSpPr>
          <p:spPr>
            <a:xfrm>
              <a:off x="444635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11" name="pl5811"/>
            <p:cNvSpPr/>
            <p:nvPr/>
          </p:nvSpPr>
          <p:spPr>
            <a:xfrm>
              <a:off x="4625721"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12" name="pl5812"/>
            <p:cNvSpPr/>
            <p:nvPr/>
          </p:nvSpPr>
          <p:spPr>
            <a:xfrm>
              <a:off x="4805091"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13" name="tx5813"/>
            <p:cNvSpPr/>
            <p:nvPr/>
          </p:nvSpPr>
          <p:spPr>
            <a:xfrm rot="-5400000">
              <a:off x="378308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5814" name="tx5814"/>
            <p:cNvSpPr/>
            <p:nvPr/>
          </p:nvSpPr>
          <p:spPr>
            <a:xfrm rot="-5400000">
              <a:off x="3962457"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5815" name="tx5815"/>
            <p:cNvSpPr/>
            <p:nvPr/>
          </p:nvSpPr>
          <p:spPr>
            <a:xfrm rot="-5400000">
              <a:off x="4141826"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5816" name="tx5816"/>
            <p:cNvSpPr/>
            <p:nvPr/>
          </p:nvSpPr>
          <p:spPr>
            <a:xfrm rot="-5400000">
              <a:off x="4321195"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5817" name="tx5817"/>
            <p:cNvSpPr/>
            <p:nvPr/>
          </p:nvSpPr>
          <p:spPr>
            <a:xfrm rot="-5400000">
              <a:off x="4500564"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5818" name="tx5818"/>
            <p:cNvSpPr/>
            <p:nvPr/>
          </p:nvSpPr>
          <p:spPr>
            <a:xfrm rot="-5400000">
              <a:off x="4679906"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5819" name="pl5819"/>
            <p:cNvSpPr/>
            <p:nvPr/>
          </p:nvSpPr>
          <p:spPr>
            <a:xfrm>
              <a:off x="4964364"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20" name="pl5820"/>
            <p:cNvSpPr/>
            <p:nvPr/>
          </p:nvSpPr>
          <p:spPr>
            <a:xfrm>
              <a:off x="5143733"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21" name="pl5821"/>
            <p:cNvSpPr/>
            <p:nvPr/>
          </p:nvSpPr>
          <p:spPr>
            <a:xfrm>
              <a:off x="532310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22" name="pl5822"/>
            <p:cNvSpPr/>
            <p:nvPr/>
          </p:nvSpPr>
          <p:spPr>
            <a:xfrm>
              <a:off x="550247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23" name="pl5823"/>
            <p:cNvSpPr/>
            <p:nvPr/>
          </p:nvSpPr>
          <p:spPr>
            <a:xfrm>
              <a:off x="5681841"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24" name="pl5824"/>
            <p:cNvSpPr/>
            <p:nvPr/>
          </p:nvSpPr>
          <p:spPr>
            <a:xfrm>
              <a:off x="5861210"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25" name="tx5825"/>
            <p:cNvSpPr/>
            <p:nvPr/>
          </p:nvSpPr>
          <p:spPr>
            <a:xfrm rot="-5400000">
              <a:off x="4839207"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5826" name="tx5826"/>
            <p:cNvSpPr/>
            <p:nvPr/>
          </p:nvSpPr>
          <p:spPr>
            <a:xfrm rot="-5400000">
              <a:off x="5018576"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5827" name="tx5827"/>
            <p:cNvSpPr/>
            <p:nvPr/>
          </p:nvSpPr>
          <p:spPr>
            <a:xfrm rot="-5400000">
              <a:off x="5197945"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5828" name="tx5828"/>
            <p:cNvSpPr/>
            <p:nvPr/>
          </p:nvSpPr>
          <p:spPr>
            <a:xfrm rot="-5400000">
              <a:off x="5377315"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5829" name="tx5829"/>
            <p:cNvSpPr/>
            <p:nvPr/>
          </p:nvSpPr>
          <p:spPr>
            <a:xfrm rot="-5400000">
              <a:off x="5556684"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5830" name="tx5830"/>
            <p:cNvSpPr/>
            <p:nvPr/>
          </p:nvSpPr>
          <p:spPr>
            <a:xfrm rot="-5400000">
              <a:off x="5736026"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5831" name="pl5831"/>
            <p:cNvSpPr/>
            <p:nvPr/>
          </p:nvSpPr>
          <p:spPr>
            <a:xfrm>
              <a:off x="6020484"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32" name="pl5832"/>
            <p:cNvSpPr/>
            <p:nvPr/>
          </p:nvSpPr>
          <p:spPr>
            <a:xfrm>
              <a:off x="6199853"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33" name="pl5833"/>
            <p:cNvSpPr/>
            <p:nvPr/>
          </p:nvSpPr>
          <p:spPr>
            <a:xfrm>
              <a:off x="637922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34" name="pl5834"/>
            <p:cNvSpPr/>
            <p:nvPr/>
          </p:nvSpPr>
          <p:spPr>
            <a:xfrm>
              <a:off x="6558591"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35" name="pl5835"/>
            <p:cNvSpPr/>
            <p:nvPr/>
          </p:nvSpPr>
          <p:spPr>
            <a:xfrm>
              <a:off x="6737960"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36" name="pl5836"/>
            <p:cNvSpPr/>
            <p:nvPr/>
          </p:nvSpPr>
          <p:spPr>
            <a:xfrm>
              <a:off x="6917329"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37" name="tx5837"/>
            <p:cNvSpPr/>
            <p:nvPr/>
          </p:nvSpPr>
          <p:spPr>
            <a:xfrm rot="-5400000">
              <a:off x="5895327"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5838" name="tx5838"/>
            <p:cNvSpPr/>
            <p:nvPr/>
          </p:nvSpPr>
          <p:spPr>
            <a:xfrm rot="-5400000">
              <a:off x="6074696"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5839" name="tx5839"/>
            <p:cNvSpPr/>
            <p:nvPr/>
          </p:nvSpPr>
          <p:spPr>
            <a:xfrm rot="-5400000">
              <a:off x="6254065"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5840" name="tx5840"/>
            <p:cNvSpPr/>
            <p:nvPr/>
          </p:nvSpPr>
          <p:spPr>
            <a:xfrm rot="-5400000">
              <a:off x="6433434"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5841" name="tx5841"/>
            <p:cNvSpPr/>
            <p:nvPr/>
          </p:nvSpPr>
          <p:spPr>
            <a:xfrm rot="-5400000">
              <a:off x="6612803"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5842" name="tx5842"/>
            <p:cNvSpPr/>
            <p:nvPr/>
          </p:nvSpPr>
          <p:spPr>
            <a:xfrm rot="-5400000">
              <a:off x="6792145"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5843" name="pl5843"/>
            <p:cNvSpPr/>
            <p:nvPr/>
          </p:nvSpPr>
          <p:spPr>
            <a:xfrm>
              <a:off x="7076603"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44" name="pl5844"/>
            <p:cNvSpPr/>
            <p:nvPr/>
          </p:nvSpPr>
          <p:spPr>
            <a:xfrm>
              <a:off x="7255972"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45" name="pl5845"/>
            <p:cNvSpPr/>
            <p:nvPr/>
          </p:nvSpPr>
          <p:spPr>
            <a:xfrm>
              <a:off x="7435341"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46" name="pl5846"/>
            <p:cNvSpPr/>
            <p:nvPr/>
          </p:nvSpPr>
          <p:spPr>
            <a:xfrm>
              <a:off x="7614710"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47" name="pl5847"/>
            <p:cNvSpPr/>
            <p:nvPr/>
          </p:nvSpPr>
          <p:spPr>
            <a:xfrm>
              <a:off x="7794080"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48" name="pl5848"/>
            <p:cNvSpPr/>
            <p:nvPr/>
          </p:nvSpPr>
          <p:spPr>
            <a:xfrm>
              <a:off x="7973449"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49" name="tx5849"/>
            <p:cNvSpPr/>
            <p:nvPr/>
          </p:nvSpPr>
          <p:spPr>
            <a:xfrm rot="-5400000">
              <a:off x="6951446"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5850" name="tx5850"/>
            <p:cNvSpPr/>
            <p:nvPr/>
          </p:nvSpPr>
          <p:spPr>
            <a:xfrm rot="-5400000">
              <a:off x="7130815"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5851" name="tx5851"/>
            <p:cNvSpPr/>
            <p:nvPr/>
          </p:nvSpPr>
          <p:spPr>
            <a:xfrm rot="-5400000">
              <a:off x="7310184"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5852" name="tx5852"/>
            <p:cNvSpPr/>
            <p:nvPr/>
          </p:nvSpPr>
          <p:spPr>
            <a:xfrm rot="-5400000">
              <a:off x="7489553"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5853" name="tx5853"/>
            <p:cNvSpPr/>
            <p:nvPr/>
          </p:nvSpPr>
          <p:spPr>
            <a:xfrm rot="-5400000">
              <a:off x="7668923"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5854" name="tx5854"/>
            <p:cNvSpPr/>
            <p:nvPr/>
          </p:nvSpPr>
          <p:spPr>
            <a:xfrm rot="-5400000">
              <a:off x="7848264" y="5301033"/>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5855" name="pl5855"/>
            <p:cNvSpPr/>
            <p:nvPr/>
          </p:nvSpPr>
          <p:spPr>
            <a:xfrm>
              <a:off x="8132722"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56" name="pl5856"/>
            <p:cNvSpPr/>
            <p:nvPr/>
          </p:nvSpPr>
          <p:spPr>
            <a:xfrm>
              <a:off x="8312092"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57" name="pl5857"/>
            <p:cNvSpPr/>
            <p:nvPr/>
          </p:nvSpPr>
          <p:spPr>
            <a:xfrm>
              <a:off x="8491461"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58" name="pl5858"/>
            <p:cNvSpPr/>
            <p:nvPr/>
          </p:nvSpPr>
          <p:spPr>
            <a:xfrm>
              <a:off x="8670830"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59" name="pl5859"/>
            <p:cNvSpPr/>
            <p:nvPr/>
          </p:nvSpPr>
          <p:spPr>
            <a:xfrm>
              <a:off x="8850199"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60" name="pl5860"/>
            <p:cNvSpPr/>
            <p:nvPr/>
          </p:nvSpPr>
          <p:spPr>
            <a:xfrm>
              <a:off x="9029568"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61" name="tx5861"/>
            <p:cNvSpPr/>
            <p:nvPr/>
          </p:nvSpPr>
          <p:spPr>
            <a:xfrm rot="-5400000">
              <a:off x="8007565"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5862" name="tx5862"/>
            <p:cNvSpPr/>
            <p:nvPr/>
          </p:nvSpPr>
          <p:spPr>
            <a:xfrm rot="-5400000">
              <a:off x="8186935"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5863" name="tx5863"/>
            <p:cNvSpPr/>
            <p:nvPr/>
          </p:nvSpPr>
          <p:spPr>
            <a:xfrm rot="-5400000">
              <a:off x="8366304"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5864" name="tx5864"/>
            <p:cNvSpPr/>
            <p:nvPr/>
          </p:nvSpPr>
          <p:spPr>
            <a:xfrm rot="-5400000">
              <a:off x="8545673"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5865" name="tx5865"/>
            <p:cNvSpPr/>
            <p:nvPr/>
          </p:nvSpPr>
          <p:spPr>
            <a:xfrm rot="-5400000">
              <a:off x="8725042"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5866" name="tx5866"/>
            <p:cNvSpPr/>
            <p:nvPr/>
          </p:nvSpPr>
          <p:spPr>
            <a:xfrm rot="-5400000">
              <a:off x="8904384" y="5301033"/>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5867" name="tx5867"/>
            <p:cNvSpPr/>
            <p:nvPr/>
          </p:nvSpPr>
          <p:spPr>
            <a:xfrm>
              <a:off x="570259" y="1121223"/>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5868" name="tx5868"/>
            <p:cNvSpPr/>
            <p:nvPr/>
          </p:nvSpPr>
          <p:spPr>
            <a:xfrm>
              <a:off x="508103" y="963592"/>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5869" name="pl5869"/>
            <p:cNvSpPr/>
            <p:nvPr/>
          </p:nvSpPr>
          <p:spPr>
            <a:xfrm>
              <a:off x="660250" y="116291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870" name="pl5870"/>
            <p:cNvSpPr/>
            <p:nvPr/>
          </p:nvSpPr>
          <p:spPr>
            <a:xfrm>
              <a:off x="660250" y="100528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871" name="tx5871"/>
            <p:cNvSpPr/>
            <p:nvPr/>
          </p:nvSpPr>
          <p:spPr>
            <a:xfrm>
              <a:off x="570259" y="1773271"/>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5872" name="tx5872"/>
            <p:cNvSpPr/>
            <p:nvPr/>
          </p:nvSpPr>
          <p:spPr>
            <a:xfrm>
              <a:off x="508103" y="161564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5873" name="pl5873"/>
            <p:cNvSpPr/>
            <p:nvPr/>
          </p:nvSpPr>
          <p:spPr>
            <a:xfrm>
              <a:off x="660250" y="181496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874" name="pl5874"/>
            <p:cNvSpPr/>
            <p:nvPr/>
          </p:nvSpPr>
          <p:spPr>
            <a:xfrm>
              <a:off x="660250" y="165733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875" name="tx5875"/>
            <p:cNvSpPr/>
            <p:nvPr/>
          </p:nvSpPr>
          <p:spPr>
            <a:xfrm>
              <a:off x="570259" y="2425319"/>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5876" name="tx5876"/>
            <p:cNvSpPr/>
            <p:nvPr/>
          </p:nvSpPr>
          <p:spPr>
            <a:xfrm>
              <a:off x="508103" y="2267688"/>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5877" name="pl5877"/>
            <p:cNvSpPr/>
            <p:nvPr/>
          </p:nvSpPr>
          <p:spPr>
            <a:xfrm>
              <a:off x="660250" y="246701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878" name="pl5878"/>
            <p:cNvSpPr/>
            <p:nvPr/>
          </p:nvSpPr>
          <p:spPr>
            <a:xfrm>
              <a:off x="660250" y="230938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879" name="tx5879"/>
            <p:cNvSpPr/>
            <p:nvPr/>
          </p:nvSpPr>
          <p:spPr>
            <a:xfrm>
              <a:off x="570259" y="3077367"/>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5880" name="tx5880"/>
            <p:cNvSpPr/>
            <p:nvPr/>
          </p:nvSpPr>
          <p:spPr>
            <a:xfrm>
              <a:off x="508103" y="2919736"/>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5881" name="pl5881"/>
            <p:cNvSpPr/>
            <p:nvPr/>
          </p:nvSpPr>
          <p:spPr>
            <a:xfrm>
              <a:off x="660250" y="311905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882" name="pl5882"/>
            <p:cNvSpPr/>
            <p:nvPr/>
          </p:nvSpPr>
          <p:spPr>
            <a:xfrm>
              <a:off x="660250" y="296142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883" name="tx5883"/>
            <p:cNvSpPr/>
            <p:nvPr/>
          </p:nvSpPr>
          <p:spPr>
            <a:xfrm>
              <a:off x="570259" y="3729416"/>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5884" name="tx5884"/>
            <p:cNvSpPr/>
            <p:nvPr/>
          </p:nvSpPr>
          <p:spPr>
            <a:xfrm>
              <a:off x="508103" y="3571784"/>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5885" name="pl5885"/>
            <p:cNvSpPr/>
            <p:nvPr/>
          </p:nvSpPr>
          <p:spPr>
            <a:xfrm>
              <a:off x="660250" y="377110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886" name="pl5886"/>
            <p:cNvSpPr/>
            <p:nvPr/>
          </p:nvSpPr>
          <p:spPr>
            <a:xfrm>
              <a:off x="660250" y="361347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887" name="tx5887"/>
            <p:cNvSpPr/>
            <p:nvPr/>
          </p:nvSpPr>
          <p:spPr>
            <a:xfrm>
              <a:off x="570259" y="4381464"/>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5888" name="tx5888"/>
            <p:cNvSpPr/>
            <p:nvPr/>
          </p:nvSpPr>
          <p:spPr>
            <a:xfrm>
              <a:off x="508103" y="4223832"/>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5889" name="pl5889"/>
            <p:cNvSpPr/>
            <p:nvPr/>
          </p:nvSpPr>
          <p:spPr>
            <a:xfrm>
              <a:off x="660250" y="442315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890" name="pl5890"/>
            <p:cNvSpPr/>
            <p:nvPr/>
          </p:nvSpPr>
          <p:spPr>
            <a:xfrm>
              <a:off x="660250" y="426552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891" name="tx5891"/>
            <p:cNvSpPr/>
            <p:nvPr/>
          </p:nvSpPr>
          <p:spPr>
            <a:xfrm>
              <a:off x="570259" y="5033512"/>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5892" name="tx5892"/>
            <p:cNvSpPr/>
            <p:nvPr/>
          </p:nvSpPr>
          <p:spPr>
            <a:xfrm>
              <a:off x="508103" y="487588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5893" name="pl5893"/>
            <p:cNvSpPr/>
            <p:nvPr/>
          </p:nvSpPr>
          <p:spPr>
            <a:xfrm>
              <a:off x="660250" y="507520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894" name="pl5894"/>
            <p:cNvSpPr/>
            <p:nvPr/>
          </p:nvSpPr>
          <p:spPr>
            <a:xfrm>
              <a:off x="660250" y="491757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895" name="tx5895"/>
            <p:cNvSpPr/>
            <p:nvPr/>
          </p:nvSpPr>
          <p:spPr>
            <a:xfrm>
              <a:off x="570259" y="5685560"/>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5896" name="tx5896"/>
            <p:cNvSpPr/>
            <p:nvPr/>
          </p:nvSpPr>
          <p:spPr>
            <a:xfrm>
              <a:off x="508103" y="5527928"/>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5897" name="pl5897"/>
            <p:cNvSpPr/>
            <p:nvPr/>
          </p:nvSpPr>
          <p:spPr>
            <a:xfrm>
              <a:off x="660250" y="572725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898" name="pl5898"/>
            <p:cNvSpPr/>
            <p:nvPr/>
          </p:nvSpPr>
          <p:spPr>
            <a:xfrm>
              <a:off x="660250" y="556962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899" name="tx5899"/>
            <p:cNvSpPr/>
            <p:nvPr/>
          </p:nvSpPr>
          <p:spPr>
            <a:xfrm rot="-5400000">
              <a:off x="-161207" y="3275494"/>
              <a:ext cx="1079127"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Drop-out rate (%)</a:t>
              </a:r>
            </a:p>
          </p:txBody>
        </p:sp>
        <p:sp>
          <p:nvSpPr>
            <p:cNvPr id="5900" name="tx5900"/>
            <p:cNvSpPr/>
            <p:nvPr/>
          </p:nvSpPr>
          <p:spPr>
            <a:xfrm>
              <a:off x="695044" y="398022"/>
              <a:ext cx="5516076"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Drop-out rate between DTP1 and MCV1 (%), by country, HICs, 2018-2023</a:t>
              </a:r>
            </a:p>
          </p:txBody>
        </p:sp>
        <p:sp>
          <p:nvSpPr>
            <p:cNvPr id="5901" name="tx5901"/>
            <p:cNvSpPr/>
            <p:nvPr/>
          </p:nvSpPr>
          <p:spPr>
            <a:xfrm>
              <a:off x="4912824" y="6327110"/>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5902" name="tx5902"/>
            <p:cNvSpPr/>
            <p:nvPr/>
          </p:nvSpPr>
          <p:spPr>
            <a:xfrm>
              <a:off x="3601336" y="6447866"/>
              <a:ext cx="547307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Dark grey line displays national dropout and light grey lines show dropout in other countries for reference</a:t>
              </a:r>
            </a:p>
          </p:txBody>
        </p:sp>
        <p:sp>
          <p:nvSpPr>
            <p:cNvPr id="5903" name="tx5903"/>
            <p:cNvSpPr/>
            <p:nvPr/>
          </p:nvSpPr>
          <p:spPr>
            <a:xfrm>
              <a:off x="5791297" y="6568567"/>
              <a:ext cx="32831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Drop-out classification: &lt;5% = low, 5-10% = medium, &gt;10% = high</a:t>
              </a:r>
            </a:p>
          </p:txBody>
        </p:sp>
      </p:grpSp>
      <p:sp>
        <p:nvSpPr>
          <p:cNvPr id="590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trends in drop-out rates between DTP1 and MCV1 by country.
In 2023, Cyprus had the highest drop-out with 16% of children who received DTP1 not receiving MCV1.
Andorra, United Arab Emirates, Bahrain, Hungary, Kuwait, Luxembourg, Oman, Qatar, Russian Federation, and Saudi Arabia had the lowest DTP-MCV drop-out (0%).
4 countries had DTP-MCV drop-out of more than 10%.#n
There were 2 countries with negative DTP-MCV dropout (ie. more children received MCV1 than DTP1).</a:t>
            </a: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761438" y="2211640"/>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5" name="pl5"/>
            <p:cNvSpPr/>
            <p:nvPr/>
          </p:nvSpPr>
          <p:spPr>
            <a:xfrm>
              <a:off x="761438" y="1958264"/>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6" name="pl6"/>
            <p:cNvSpPr/>
            <p:nvPr/>
          </p:nvSpPr>
          <p:spPr>
            <a:xfrm>
              <a:off x="761438" y="1704887"/>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7" name="pl7"/>
            <p:cNvSpPr/>
            <p:nvPr/>
          </p:nvSpPr>
          <p:spPr>
            <a:xfrm>
              <a:off x="761438" y="1451511"/>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8" name="pl8"/>
            <p:cNvSpPr/>
            <p:nvPr/>
          </p:nvSpPr>
          <p:spPr>
            <a:xfrm>
              <a:off x="761438" y="1198135"/>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9" name="pl9"/>
            <p:cNvSpPr/>
            <p:nvPr/>
          </p:nvSpPr>
          <p:spPr>
            <a:xfrm>
              <a:off x="761438" y="944758"/>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0" name="pl10"/>
            <p:cNvSpPr/>
            <p:nvPr/>
          </p:nvSpPr>
          <p:spPr>
            <a:xfrm>
              <a:off x="839414"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1298101"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1756788"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2215474"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2628292"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5" name="pl15"/>
            <p:cNvSpPr/>
            <p:nvPr/>
          </p:nvSpPr>
          <p:spPr>
            <a:xfrm>
              <a:off x="2995241"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6" name="pl16"/>
            <p:cNvSpPr/>
            <p:nvPr/>
          </p:nvSpPr>
          <p:spPr>
            <a:xfrm>
              <a:off x="3408059"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7" name="pl17"/>
            <p:cNvSpPr/>
            <p:nvPr/>
          </p:nvSpPr>
          <p:spPr>
            <a:xfrm>
              <a:off x="761438" y="2338328"/>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8" name="pl18"/>
            <p:cNvSpPr/>
            <p:nvPr/>
          </p:nvSpPr>
          <p:spPr>
            <a:xfrm>
              <a:off x="761438" y="2084952"/>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9" name="pl19"/>
            <p:cNvSpPr/>
            <p:nvPr/>
          </p:nvSpPr>
          <p:spPr>
            <a:xfrm>
              <a:off x="761438" y="183157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0" name="pl20"/>
            <p:cNvSpPr/>
            <p:nvPr/>
          </p:nvSpPr>
          <p:spPr>
            <a:xfrm>
              <a:off x="761438" y="1578199"/>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1" name="pl21"/>
            <p:cNvSpPr/>
            <p:nvPr/>
          </p:nvSpPr>
          <p:spPr>
            <a:xfrm>
              <a:off x="761438" y="1324823"/>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2" name="pl22"/>
            <p:cNvSpPr/>
            <p:nvPr/>
          </p:nvSpPr>
          <p:spPr>
            <a:xfrm>
              <a:off x="761438" y="107144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3" name="pl23"/>
            <p:cNvSpPr/>
            <p:nvPr/>
          </p:nvSpPr>
          <p:spPr>
            <a:xfrm>
              <a:off x="1068758"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1527444"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1986131"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2444817"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2811767"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3178716"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1068758" y="1134791"/>
              <a:ext cx="2109958" cy="88681"/>
            </a:xfrm>
            <a:custGeom>
              <a:avLst/>
              <a:pathLst>
                <a:path w="2109958" h="88681">
                  <a:moveTo>
                    <a:pt x="0" y="63344"/>
                  </a:moveTo>
                  <a:lnTo>
                    <a:pt x="91737" y="50675"/>
                  </a:lnTo>
                  <a:lnTo>
                    <a:pt x="183474" y="25337"/>
                  </a:lnTo>
                  <a:lnTo>
                    <a:pt x="275211" y="38006"/>
                  </a:lnTo>
                  <a:lnTo>
                    <a:pt x="366949" y="38006"/>
                  </a:lnTo>
                  <a:lnTo>
                    <a:pt x="458686" y="38006"/>
                  </a:lnTo>
                  <a:lnTo>
                    <a:pt x="550423" y="38006"/>
                  </a:lnTo>
                  <a:lnTo>
                    <a:pt x="642161" y="38006"/>
                  </a:lnTo>
                  <a:lnTo>
                    <a:pt x="733898" y="25337"/>
                  </a:lnTo>
                  <a:lnTo>
                    <a:pt x="825635" y="12668"/>
                  </a:lnTo>
                  <a:lnTo>
                    <a:pt x="917373" y="0"/>
                  </a:lnTo>
                  <a:lnTo>
                    <a:pt x="1009110" y="12668"/>
                  </a:lnTo>
                  <a:lnTo>
                    <a:pt x="1100847" y="12668"/>
                  </a:lnTo>
                  <a:lnTo>
                    <a:pt x="1192585" y="12668"/>
                  </a:lnTo>
                  <a:lnTo>
                    <a:pt x="1284322" y="25337"/>
                  </a:lnTo>
                  <a:lnTo>
                    <a:pt x="1376059" y="50675"/>
                  </a:lnTo>
                  <a:lnTo>
                    <a:pt x="1467797" y="25337"/>
                  </a:lnTo>
                  <a:lnTo>
                    <a:pt x="1559534" y="25337"/>
                  </a:lnTo>
                  <a:lnTo>
                    <a:pt x="1651271" y="12668"/>
                  </a:lnTo>
                  <a:lnTo>
                    <a:pt x="1743008" y="88681"/>
                  </a:lnTo>
                  <a:lnTo>
                    <a:pt x="1834746" y="38006"/>
                  </a:lnTo>
                  <a:lnTo>
                    <a:pt x="1926483" y="25337"/>
                  </a:lnTo>
                  <a:lnTo>
                    <a:pt x="2018220" y="25337"/>
                  </a:lnTo>
                  <a:lnTo>
                    <a:pt x="2109958" y="25337"/>
                  </a:lnTo>
                </a:path>
              </a:pathLst>
            </a:custGeom>
            <a:ln w="27101" cap="flat">
              <a:solidFill>
                <a:srgbClr val="F8766D">
                  <a:alpha val="100000"/>
                </a:srgbClr>
              </a:solidFill>
              <a:prstDash val="solid"/>
              <a:round/>
            </a:ln>
          </p:spPr>
          <p:txBody>
            <a:bodyPr/>
            <a:lstStyle/>
            <a:p/>
          </p:txBody>
        </p:sp>
        <p:sp>
          <p:nvSpPr>
            <p:cNvPr id="30" name="tx30"/>
            <p:cNvSpPr/>
            <p:nvPr/>
          </p:nvSpPr>
          <p:spPr>
            <a:xfrm>
              <a:off x="899947" y="1095616"/>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8766D">
                      <a:alpha val="100000"/>
                    </a:srgbClr>
                  </a:solidFill>
                  <a:latin typeface="Arial"/>
                  <a:cs typeface="Arial"/>
                </a:rPr>
                <a:t>90</a:t>
              </a:r>
            </a:p>
          </p:txBody>
        </p:sp>
        <p:sp>
          <p:nvSpPr>
            <p:cNvPr id="31" name="tx31"/>
            <p:cNvSpPr/>
            <p:nvPr/>
          </p:nvSpPr>
          <p:spPr>
            <a:xfrm>
              <a:off x="3214890" y="1057556"/>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8766D">
                      <a:alpha val="100000"/>
                    </a:srgbClr>
                  </a:solidFill>
                  <a:latin typeface="Arial"/>
                  <a:cs typeface="Arial"/>
                </a:rPr>
                <a:t>93</a:t>
              </a:r>
            </a:p>
          </p:txBody>
        </p:sp>
        <p:sp>
          <p:nvSpPr>
            <p:cNvPr id="32" name="tx32"/>
            <p:cNvSpPr/>
            <p:nvPr/>
          </p:nvSpPr>
          <p:spPr>
            <a:xfrm>
              <a:off x="2751477" y="1066634"/>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8766D">
                      <a:alpha val="100000"/>
                    </a:srgbClr>
                  </a:solidFill>
                  <a:latin typeface="Arial"/>
                  <a:cs typeface="Arial"/>
                </a:rPr>
                <a:t>88</a:t>
              </a:r>
            </a:p>
          </p:txBody>
        </p:sp>
        <p:sp>
          <p:nvSpPr>
            <p:cNvPr id="33" name="pl33"/>
            <p:cNvSpPr/>
            <p:nvPr/>
          </p:nvSpPr>
          <p:spPr>
            <a:xfrm>
              <a:off x="761438" y="4029019"/>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34" name="pl34"/>
            <p:cNvSpPr/>
            <p:nvPr/>
          </p:nvSpPr>
          <p:spPr>
            <a:xfrm>
              <a:off x="761438" y="3775642"/>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35" name="pl35"/>
            <p:cNvSpPr/>
            <p:nvPr/>
          </p:nvSpPr>
          <p:spPr>
            <a:xfrm>
              <a:off x="761438" y="3522266"/>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36" name="pl36"/>
            <p:cNvSpPr/>
            <p:nvPr/>
          </p:nvSpPr>
          <p:spPr>
            <a:xfrm>
              <a:off x="761438" y="3268890"/>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37" name="pl37"/>
            <p:cNvSpPr/>
            <p:nvPr/>
          </p:nvSpPr>
          <p:spPr>
            <a:xfrm>
              <a:off x="761438" y="3015513"/>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38" name="pl38"/>
            <p:cNvSpPr/>
            <p:nvPr/>
          </p:nvSpPr>
          <p:spPr>
            <a:xfrm>
              <a:off x="761438" y="2762137"/>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39" name="pl39"/>
            <p:cNvSpPr/>
            <p:nvPr/>
          </p:nvSpPr>
          <p:spPr>
            <a:xfrm>
              <a:off x="839414"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40" name="pl40"/>
            <p:cNvSpPr/>
            <p:nvPr/>
          </p:nvSpPr>
          <p:spPr>
            <a:xfrm>
              <a:off x="1298101"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41" name="pl41"/>
            <p:cNvSpPr/>
            <p:nvPr/>
          </p:nvSpPr>
          <p:spPr>
            <a:xfrm>
              <a:off x="1756788"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42" name="pl42"/>
            <p:cNvSpPr/>
            <p:nvPr/>
          </p:nvSpPr>
          <p:spPr>
            <a:xfrm>
              <a:off x="2215474"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43" name="pl43"/>
            <p:cNvSpPr/>
            <p:nvPr/>
          </p:nvSpPr>
          <p:spPr>
            <a:xfrm>
              <a:off x="2628292"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44" name="pl44"/>
            <p:cNvSpPr/>
            <p:nvPr/>
          </p:nvSpPr>
          <p:spPr>
            <a:xfrm>
              <a:off x="2995241"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45" name="pl45"/>
            <p:cNvSpPr/>
            <p:nvPr/>
          </p:nvSpPr>
          <p:spPr>
            <a:xfrm>
              <a:off x="3408059"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46" name="pl46"/>
            <p:cNvSpPr/>
            <p:nvPr/>
          </p:nvSpPr>
          <p:spPr>
            <a:xfrm>
              <a:off x="761438" y="4155707"/>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47" name="pl47"/>
            <p:cNvSpPr/>
            <p:nvPr/>
          </p:nvSpPr>
          <p:spPr>
            <a:xfrm>
              <a:off x="761438" y="3902331"/>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48" name="pl48"/>
            <p:cNvSpPr/>
            <p:nvPr/>
          </p:nvSpPr>
          <p:spPr>
            <a:xfrm>
              <a:off x="761438" y="3648954"/>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49" name="pl49"/>
            <p:cNvSpPr/>
            <p:nvPr/>
          </p:nvSpPr>
          <p:spPr>
            <a:xfrm>
              <a:off x="761438" y="3395578"/>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50" name="pl50"/>
            <p:cNvSpPr/>
            <p:nvPr/>
          </p:nvSpPr>
          <p:spPr>
            <a:xfrm>
              <a:off x="761438" y="3142201"/>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51" name="pl51"/>
            <p:cNvSpPr/>
            <p:nvPr/>
          </p:nvSpPr>
          <p:spPr>
            <a:xfrm>
              <a:off x="761438" y="2888825"/>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52" name="pl52"/>
            <p:cNvSpPr/>
            <p:nvPr/>
          </p:nvSpPr>
          <p:spPr>
            <a:xfrm>
              <a:off x="1068758"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53" name="pl53"/>
            <p:cNvSpPr/>
            <p:nvPr/>
          </p:nvSpPr>
          <p:spPr>
            <a:xfrm>
              <a:off x="1527444"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54" name="pl54"/>
            <p:cNvSpPr/>
            <p:nvPr/>
          </p:nvSpPr>
          <p:spPr>
            <a:xfrm>
              <a:off x="1986131"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55" name="pl55"/>
            <p:cNvSpPr/>
            <p:nvPr/>
          </p:nvSpPr>
          <p:spPr>
            <a:xfrm>
              <a:off x="2444817"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56" name="pl56"/>
            <p:cNvSpPr/>
            <p:nvPr/>
          </p:nvSpPr>
          <p:spPr>
            <a:xfrm>
              <a:off x="2811767"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57" name="pl57"/>
            <p:cNvSpPr/>
            <p:nvPr/>
          </p:nvSpPr>
          <p:spPr>
            <a:xfrm>
              <a:off x="3178716"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58" name="pl58"/>
            <p:cNvSpPr/>
            <p:nvPr/>
          </p:nvSpPr>
          <p:spPr>
            <a:xfrm>
              <a:off x="2444817" y="2914163"/>
              <a:ext cx="733898" cy="114019"/>
            </a:xfrm>
            <a:custGeom>
              <a:avLst/>
              <a:pathLst>
                <a:path w="733898" h="114019">
                  <a:moveTo>
                    <a:pt x="0" y="114019"/>
                  </a:moveTo>
                  <a:lnTo>
                    <a:pt x="91737" y="12668"/>
                  </a:lnTo>
                  <a:lnTo>
                    <a:pt x="183474" y="0"/>
                  </a:lnTo>
                  <a:lnTo>
                    <a:pt x="275211" y="12668"/>
                  </a:lnTo>
                  <a:lnTo>
                    <a:pt x="366949" y="12668"/>
                  </a:lnTo>
                  <a:lnTo>
                    <a:pt x="458686" y="25337"/>
                  </a:lnTo>
                  <a:lnTo>
                    <a:pt x="550423" y="12668"/>
                  </a:lnTo>
                  <a:lnTo>
                    <a:pt x="642161" y="0"/>
                  </a:lnTo>
                  <a:lnTo>
                    <a:pt x="733898" y="12668"/>
                  </a:lnTo>
                </a:path>
              </a:pathLst>
            </a:custGeom>
            <a:ln w="27101" cap="flat">
              <a:solidFill>
                <a:srgbClr val="00BA38">
                  <a:alpha val="100000"/>
                </a:srgbClr>
              </a:solidFill>
              <a:prstDash val="solid"/>
              <a:round/>
            </a:ln>
          </p:spPr>
          <p:txBody>
            <a:bodyPr/>
            <a:lstStyle/>
            <a:p/>
          </p:txBody>
        </p:sp>
        <p:sp>
          <p:nvSpPr>
            <p:cNvPr id="59" name="tx59"/>
            <p:cNvSpPr/>
            <p:nvPr/>
          </p:nvSpPr>
          <p:spPr>
            <a:xfrm>
              <a:off x="2276006" y="2925663"/>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BA38">
                      <a:alpha val="100000"/>
                    </a:srgbClr>
                  </a:solidFill>
                  <a:latin typeface="Arial"/>
                  <a:cs typeface="Arial"/>
                </a:rPr>
                <a:t>89</a:t>
              </a:r>
            </a:p>
          </p:txBody>
        </p:sp>
        <p:sp>
          <p:nvSpPr>
            <p:cNvPr id="60" name="tx60"/>
            <p:cNvSpPr/>
            <p:nvPr/>
          </p:nvSpPr>
          <p:spPr>
            <a:xfrm>
              <a:off x="3214890" y="2824313"/>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BA38">
                      <a:alpha val="100000"/>
                    </a:srgbClr>
                  </a:solidFill>
                  <a:latin typeface="Arial"/>
                  <a:cs typeface="Arial"/>
                </a:rPr>
                <a:t>97</a:t>
              </a:r>
            </a:p>
          </p:txBody>
        </p:sp>
        <p:sp>
          <p:nvSpPr>
            <p:cNvPr id="61" name="tx61"/>
            <p:cNvSpPr/>
            <p:nvPr/>
          </p:nvSpPr>
          <p:spPr>
            <a:xfrm>
              <a:off x="2751477" y="2769994"/>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BA38">
                      <a:alpha val="100000"/>
                    </a:srgbClr>
                  </a:solidFill>
                  <a:latin typeface="Arial"/>
                  <a:cs typeface="Arial"/>
                </a:rPr>
                <a:t>97</a:t>
              </a:r>
            </a:p>
          </p:txBody>
        </p:sp>
        <p:sp>
          <p:nvSpPr>
            <p:cNvPr id="62" name="pl62"/>
            <p:cNvSpPr/>
            <p:nvPr/>
          </p:nvSpPr>
          <p:spPr>
            <a:xfrm>
              <a:off x="761438" y="5846397"/>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63" name="pl63"/>
            <p:cNvSpPr/>
            <p:nvPr/>
          </p:nvSpPr>
          <p:spPr>
            <a:xfrm>
              <a:off x="761438" y="5593021"/>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64" name="pl64"/>
            <p:cNvSpPr/>
            <p:nvPr/>
          </p:nvSpPr>
          <p:spPr>
            <a:xfrm>
              <a:off x="761438" y="5339645"/>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65" name="pl65"/>
            <p:cNvSpPr/>
            <p:nvPr/>
          </p:nvSpPr>
          <p:spPr>
            <a:xfrm>
              <a:off x="761438" y="5086268"/>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66" name="pl66"/>
            <p:cNvSpPr/>
            <p:nvPr/>
          </p:nvSpPr>
          <p:spPr>
            <a:xfrm>
              <a:off x="761438" y="4832892"/>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67" name="pl67"/>
            <p:cNvSpPr/>
            <p:nvPr/>
          </p:nvSpPr>
          <p:spPr>
            <a:xfrm>
              <a:off x="761438" y="4579515"/>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68" name="pl68"/>
            <p:cNvSpPr/>
            <p:nvPr/>
          </p:nvSpPr>
          <p:spPr>
            <a:xfrm>
              <a:off x="839414"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69" name="pl69"/>
            <p:cNvSpPr/>
            <p:nvPr/>
          </p:nvSpPr>
          <p:spPr>
            <a:xfrm>
              <a:off x="1298101"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70" name="pl70"/>
            <p:cNvSpPr/>
            <p:nvPr/>
          </p:nvSpPr>
          <p:spPr>
            <a:xfrm>
              <a:off x="1756788"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71" name="pl71"/>
            <p:cNvSpPr/>
            <p:nvPr/>
          </p:nvSpPr>
          <p:spPr>
            <a:xfrm>
              <a:off x="2215474"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72" name="pl72"/>
            <p:cNvSpPr/>
            <p:nvPr/>
          </p:nvSpPr>
          <p:spPr>
            <a:xfrm>
              <a:off x="2628292"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73" name="pl73"/>
            <p:cNvSpPr/>
            <p:nvPr/>
          </p:nvSpPr>
          <p:spPr>
            <a:xfrm>
              <a:off x="2995241"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74" name="pl74"/>
            <p:cNvSpPr/>
            <p:nvPr/>
          </p:nvSpPr>
          <p:spPr>
            <a:xfrm>
              <a:off x="3408059"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75" name="pl75"/>
            <p:cNvSpPr/>
            <p:nvPr/>
          </p:nvSpPr>
          <p:spPr>
            <a:xfrm>
              <a:off x="761438" y="597308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76" name="pl76"/>
            <p:cNvSpPr/>
            <p:nvPr/>
          </p:nvSpPr>
          <p:spPr>
            <a:xfrm>
              <a:off x="761438" y="5719709"/>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77" name="pl77"/>
            <p:cNvSpPr/>
            <p:nvPr/>
          </p:nvSpPr>
          <p:spPr>
            <a:xfrm>
              <a:off x="761438" y="5466333"/>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78" name="pl78"/>
            <p:cNvSpPr/>
            <p:nvPr/>
          </p:nvSpPr>
          <p:spPr>
            <a:xfrm>
              <a:off x="761438" y="521295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79" name="pl79"/>
            <p:cNvSpPr/>
            <p:nvPr/>
          </p:nvSpPr>
          <p:spPr>
            <a:xfrm>
              <a:off x="761438" y="4959580"/>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80" name="pl80"/>
            <p:cNvSpPr/>
            <p:nvPr/>
          </p:nvSpPr>
          <p:spPr>
            <a:xfrm>
              <a:off x="761438" y="4706204"/>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81" name="pl81"/>
            <p:cNvSpPr/>
            <p:nvPr/>
          </p:nvSpPr>
          <p:spPr>
            <a:xfrm>
              <a:off x="1068758"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82" name="pl82"/>
            <p:cNvSpPr/>
            <p:nvPr/>
          </p:nvSpPr>
          <p:spPr>
            <a:xfrm>
              <a:off x="1527444"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83" name="pl83"/>
            <p:cNvSpPr/>
            <p:nvPr/>
          </p:nvSpPr>
          <p:spPr>
            <a:xfrm>
              <a:off x="1986131"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84" name="pl84"/>
            <p:cNvSpPr/>
            <p:nvPr/>
          </p:nvSpPr>
          <p:spPr>
            <a:xfrm>
              <a:off x="2444817"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85" name="pl85"/>
            <p:cNvSpPr/>
            <p:nvPr/>
          </p:nvSpPr>
          <p:spPr>
            <a:xfrm>
              <a:off x="2811767"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86" name="pl86"/>
            <p:cNvSpPr/>
            <p:nvPr/>
          </p:nvSpPr>
          <p:spPr>
            <a:xfrm>
              <a:off x="3178716"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87" name="pl87"/>
            <p:cNvSpPr/>
            <p:nvPr/>
          </p:nvSpPr>
          <p:spPr>
            <a:xfrm>
              <a:off x="1802656" y="4832892"/>
              <a:ext cx="1376059" cy="696785"/>
            </a:xfrm>
            <a:custGeom>
              <a:avLst/>
              <a:pathLst>
                <a:path w="1376059" h="696785">
                  <a:moveTo>
                    <a:pt x="0" y="696785"/>
                  </a:moveTo>
                  <a:lnTo>
                    <a:pt x="91737" y="608103"/>
                  </a:lnTo>
                  <a:lnTo>
                    <a:pt x="183474" y="456077"/>
                  </a:lnTo>
                  <a:lnTo>
                    <a:pt x="275211" y="316720"/>
                  </a:lnTo>
                  <a:lnTo>
                    <a:pt x="366949" y="291382"/>
                  </a:lnTo>
                  <a:lnTo>
                    <a:pt x="458686" y="278714"/>
                  </a:lnTo>
                  <a:lnTo>
                    <a:pt x="550423" y="278714"/>
                  </a:lnTo>
                  <a:lnTo>
                    <a:pt x="642161" y="228038"/>
                  </a:lnTo>
                  <a:lnTo>
                    <a:pt x="733898" y="164694"/>
                  </a:lnTo>
                  <a:lnTo>
                    <a:pt x="825635" y="76012"/>
                  </a:lnTo>
                  <a:lnTo>
                    <a:pt x="917373" y="38006"/>
                  </a:lnTo>
                  <a:lnTo>
                    <a:pt x="1009110" y="0"/>
                  </a:lnTo>
                  <a:lnTo>
                    <a:pt x="1100847" y="50675"/>
                  </a:lnTo>
                  <a:lnTo>
                    <a:pt x="1192585" y="38006"/>
                  </a:lnTo>
                  <a:lnTo>
                    <a:pt x="1284322" y="25337"/>
                  </a:lnTo>
                  <a:lnTo>
                    <a:pt x="1376059" y="25337"/>
                  </a:lnTo>
                </a:path>
              </a:pathLst>
            </a:custGeom>
            <a:ln w="27101" cap="flat">
              <a:solidFill>
                <a:srgbClr val="619CFF">
                  <a:alpha val="100000"/>
                </a:srgbClr>
              </a:solidFill>
              <a:prstDash val="solid"/>
              <a:round/>
            </a:ln>
          </p:spPr>
          <p:txBody>
            <a:bodyPr/>
            <a:lstStyle/>
            <a:p/>
          </p:txBody>
        </p:sp>
        <p:sp>
          <p:nvSpPr>
            <p:cNvPr id="88" name="tx88"/>
            <p:cNvSpPr/>
            <p:nvPr/>
          </p:nvSpPr>
          <p:spPr>
            <a:xfrm>
              <a:off x="1633845" y="5427105"/>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619CFF">
                      <a:alpha val="100000"/>
                    </a:srgbClr>
                  </a:solidFill>
                  <a:latin typeface="Arial"/>
                  <a:cs typeface="Arial"/>
                </a:rPr>
                <a:t>35</a:t>
              </a:r>
            </a:p>
          </p:txBody>
        </p:sp>
        <p:sp>
          <p:nvSpPr>
            <p:cNvPr id="89" name="tx89"/>
            <p:cNvSpPr/>
            <p:nvPr/>
          </p:nvSpPr>
          <p:spPr>
            <a:xfrm>
              <a:off x="3214890" y="475571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619CFF">
                      <a:alpha val="100000"/>
                    </a:srgbClr>
                  </a:solidFill>
                  <a:latin typeface="Arial"/>
                  <a:cs typeface="Arial"/>
                </a:rPr>
                <a:t>88</a:t>
              </a:r>
            </a:p>
          </p:txBody>
        </p:sp>
        <p:sp>
          <p:nvSpPr>
            <p:cNvPr id="90" name="tx90"/>
            <p:cNvSpPr/>
            <p:nvPr/>
          </p:nvSpPr>
          <p:spPr>
            <a:xfrm>
              <a:off x="2751477" y="4676054"/>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619CFF">
                      <a:alpha val="100000"/>
                    </a:srgbClr>
                  </a:solidFill>
                  <a:latin typeface="Arial"/>
                  <a:cs typeface="Arial"/>
                </a:rPr>
                <a:t>90</a:t>
              </a:r>
            </a:p>
          </p:txBody>
        </p:sp>
        <p:sp>
          <p:nvSpPr>
            <p:cNvPr id="91" name="pl91"/>
            <p:cNvSpPr/>
            <p:nvPr/>
          </p:nvSpPr>
          <p:spPr>
            <a:xfrm>
              <a:off x="3555625" y="2211640"/>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92" name="pl92"/>
            <p:cNvSpPr/>
            <p:nvPr/>
          </p:nvSpPr>
          <p:spPr>
            <a:xfrm>
              <a:off x="3555625" y="1958264"/>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93" name="pl93"/>
            <p:cNvSpPr/>
            <p:nvPr/>
          </p:nvSpPr>
          <p:spPr>
            <a:xfrm>
              <a:off x="3555625" y="1704887"/>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94" name="pl94"/>
            <p:cNvSpPr/>
            <p:nvPr/>
          </p:nvSpPr>
          <p:spPr>
            <a:xfrm>
              <a:off x="3555625" y="1451511"/>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95" name="pl95"/>
            <p:cNvSpPr/>
            <p:nvPr/>
          </p:nvSpPr>
          <p:spPr>
            <a:xfrm>
              <a:off x="3555625" y="1198135"/>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96" name="pl96"/>
            <p:cNvSpPr/>
            <p:nvPr/>
          </p:nvSpPr>
          <p:spPr>
            <a:xfrm>
              <a:off x="3555625" y="944758"/>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97" name="pl97"/>
            <p:cNvSpPr/>
            <p:nvPr/>
          </p:nvSpPr>
          <p:spPr>
            <a:xfrm>
              <a:off x="3633602"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98" name="pl98"/>
            <p:cNvSpPr/>
            <p:nvPr/>
          </p:nvSpPr>
          <p:spPr>
            <a:xfrm>
              <a:off x="4092288"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99" name="pl99"/>
            <p:cNvSpPr/>
            <p:nvPr/>
          </p:nvSpPr>
          <p:spPr>
            <a:xfrm>
              <a:off x="4550975"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00" name="pl100"/>
            <p:cNvSpPr/>
            <p:nvPr/>
          </p:nvSpPr>
          <p:spPr>
            <a:xfrm>
              <a:off x="5009661"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01" name="pl101"/>
            <p:cNvSpPr/>
            <p:nvPr/>
          </p:nvSpPr>
          <p:spPr>
            <a:xfrm>
              <a:off x="5422479"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02" name="pl102"/>
            <p:cNvSpPr/>
            <p:nvPr/>
          </p:nvSpPr>
          <p:spPr>
            <a:xfrm>
              <a:off x="5789429"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03" name="pl103"/>
            <p:cNvSpPr/>
            <p:nvPr/>
          </p:nvSpPr>
          <p:spPr>
            <a:xfrm>
              <a:off x="6202246"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04" name="pl104"/>
            <p:cNvSpPr/>
            <p:nvPr/>
          </p:nvSpPr>
          <p:spPr>
            <a:xfrm>
              <a:off x="3555625" y="2338328"/>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05" name="pl105"/>
            <p:cNvSpPr/>
            <p:nvPr/>
          </p:nvSpPr>
          <p:spPr>
            <a:xfrm>
              <a:off x="3555625" y="2084952"/>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06" name="pl106"/>
            <p:cNvSpPr/>
            <p:nvPr/>
          </p:nvSpPr>
          <p:spPr>
            <a:xfrm>
              <a:off x="3555625" y="183157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07" name="pl107"/>
            <p:cNvSpPr/>
            <p:nvPr/>
          </p:nvSpPr>
          <p:spPr>
            <a:xfrm>
              <a:off x="3555625" y="1578199"/>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08" name="pl108"/>
            <p:cNvSpPr/>
            <p:nvPr/>
          </p:nvSpPr>
          <p:spPr>
            <a:xfrm>
              <a:off x="3555625" y="1324823"/>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09" name="pl109"/>
            <p:cNvSpPr/>
            <p:nvPr/>
          </p:nvSpPr>
          <p:spPr>
            <a:xfrm>
              <a:off x="3555625" y="107144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10" name="pl110"/>
            <p:cNvSpPr/>
            <p:nvPr/>
          </p:nvSpPr>
          <p:spPr>
            <a:xfrm>
              <a:off x="3862945"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11" name="pl111"/>
            <p:cNvSpPr/>
            <p:nvPr/>
          </p:nvSpPr>
          <p:spPr>
            <a:xfrm>
              <a:off x="4321632"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12" name="pl112"/>
            <p:cNvSpPr/>
            <p:nvPr/>
          </p:nvSpPr>
          <p:spPr>
            <a:xfrm>
              <a:off x="4780318"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13" name="pl113"/>
            <p:cNvSpPr/>
            <p:nvPr/>
          </p:nvSpPr>
          <p:spPr>
            <a:xfrm>
              <a:off x="5239005"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14" name="pl114"/>
            <p:cNvSpPr/>
            <p:nvPr/>
          </p:nvSpPr>
          <p:spPr>
            <a:xfrm>
              <a:off x="5605954"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15" name="pl115"/>
            <p:cNvSpPr/>
            <p:nvPr/>
          </p:nvSpPr>
          <p:spPr>
            <a:xfrm>
              <a:off x="5972903"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16" name="pl116"/>
            <p:cNvSpPr/>
            <p:nvPr/>
          </p:nvSpPr>
          <p:spPr>
            <a:xfrm>
              <a:off x="3862945" y="1096784"/>
              <a:ext cx="2109958" cy="12668"/>
            </a:xfrm>
            <a:custGeom>
              <a:avLst/>
              <a:pathLst>
                <a:path w="2109958" h="12668">
                  <a:moveTo>
                    <a:pt x="0" y="12668"/>
                  </a:moveTo>
                  <a:lnTo>
                    <a:pt x="91737" y="0"/>
                  </a:lnTo>
                  <a:lnTo>
                    <a:pt x="183474" y="12668"/>
                  </a:lnTo>
                  <a:lnTo>
                    <a:pt x="275211" y="0"/>
                  </a:lnTo>
                  <a:lnTo>
                    <a:pt x="366949" y="0"/>
                  </a:lnTo>
                  <a:lnTo>
                    <a:pt x="458686" y="0"/>
                  </a:lnTo>
                  <a:lnTo>
                    <a:pt x="550423" y="0"/>
                  </a:lnTo>
                  <a:lnTo>
                    <a:pt x="642161" y="0"/>
                  </a:lnTo>
                  <a:lnTo>
                    <a:pt x="733898" y="0"/>
                  </a:lnTo>
                  <a:lnTo>
                    <a:pt x="825635" y="0"/>
                  </a:lnTo>
                  <a:lnTo>
                    <a:pt x="917373" y="0"/>
                  </a:lnTo>
                  <a:lnTo>
                    <a:pt x="1009110" y="0"/>
                  </a:lnTo>
                  <a:lnTo>
                    <a:pt x="1100847" y="12668"/>
                  </a:lnTo>
                  <a:lnTo>
                    <a:pt x="1192585" y="0"/>
                  </a:lnTo>
                  <a:lnTo>
                    <a:pt x="1284322" y="0"/>
                  </a:lnTo>
                  <a:lnTo>
                    <a:pt x="1376059" y="0"/>
                  </a:lnTo>
                  <a:lnTo>
                    <a:pt x="1467797" y="0"/>
                  </a:lnTo>
                  <a:lnTo>
                    <a:pt x="1559534" y="0"/>
                  </a:lnTo>
                  <a:lnTo>
                    <a:pt x="1651271" y="12668"/>
                  </a:lnTo>
                  <a:lnTo>
                    <a:pt x="1743008" y="12668"/>
                  </a:lnTo>
                  <a:lnTo>
                    <a:pt x="1834746" y="12668"/>
                  </a:lnTo>
                  <a:lnTo>
                    <a:pt x="1926483" y="12668"/>
                  </a:lnTo>
                  <a:lnTo>
                    <a:pt x="2018220" y="0"/>
                  </a:lnTo>
                  <a:lnTo>
                    <a:pt x="2109958" y="12668"/>
                  </a:lnTo>
                </a:path>
              </a:pathLst>
            </a:custGeom>
            <a:ln w="27101" cap="flat">
              <a:solidFill>
                <a:srgbClr val="D39200">
                  <a:alpha val="100000"/>
                </a:srgbClr>
              </a:solidFill>
              <a:prstDash val="solid"/>
              <a:round/>
            </a:ln>
          </p:spPr>
          <p:txBody>
            <a:bodyPr/>
            <a:lstStyle/>
            <a:p/>
          </p:txBody>
        </p:sp>
        <p:sp>
          <p:nvSpPr>
            <p:cNvPr id="117" name="tx117"/>
            <p:cNvSpPr/>
            <p:nvPr/>
          </p:nvSpPr>
          <p:spPr>
            <a:xfrm>
              <a:off x="3694134" y="1006934"/>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D39200">
                      <a:alpha val="100000"/>
                    </a:srgbClr>
                  </a:solidFill>
                  <a:latin typeface="Arial"/>
                  <a:cs typeface="Arial"/>
                </a:rPr>
                <a:t>97</a:t>
              </a:r>
            </a:p>
          </p:txBody>
        </p:sp>
        <p:sp>
          <p:nvSpPr>
            <p:cNvPr id="118" name="tx118"/>
            <p:cNvSpPr/>
            <p:nvPr/>
          </p:nvSpPr>
          <p:spPr>
            <a:xfrm>
              <a:off x="6009077" y="1006934"/>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D39200">
                      <a:alpha val="100000"/>
                    </a:srgbClr>
                  </a:solidFill>
                  <a:latin typeface="Arial"/>
                  <a:cs typeface="Arial"/>
                </a:rPr>
                <a:t>97</a:t>
              </a:r>
            </a:p>
          </p:txBody>
        </p:sp>
        <p:sp>
          <p:nvSpPr>
            <p:cNvPr id="119" name="tx119"/>
            <p:cNvSpPr/>
            <p:nvPr/>
          </p:nvSpPr>
          <p:spPr>
            <a:xfrm>
              <a:off x="5545664" y="95261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D39200">
                      <a:alpha val="100000"/>
                    </a:srgbClr>
                  </a:solidFill>
                  <a:latin typeface="Arial"/>
                  <a:cs typeface="Arial"/>
                </a:rPr>
                <a:t>97</a:t>
              </a:r>
            </a:p>
          </p:txBody>
        </p:sp>
        <p:sp>
          <p:nvSpPr>
            <p:cNvPr id="120" name="pl120"/>
            <p:cNvSpPr/>
            <p:nvPr/>
          </p:nvSpPr>
          <p:spPr>
            <a:xfrm>
              <a:off x="3555625" y="4029019"/>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21" name="pl121"/>
            <p:cNvSpPr/>
            <p:nvPr/>
          </p:nvSpPr>
          <p:spPr>
            <a:xfrm>
              <a:off x="3555625" y="3775642"/>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22" name="pl122"/>
            <p:cNvSpPr/>
            <p:nvPr/>
          </p:nvSpPr>
          <p:spPr>
            <a:xfrm>
              <a:off x="3555625" y="3522266"/>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23" name="pl123"/>
            <p:cNvSpPr/>
            <p:nvPr/>
          </p:nvSpPr>
          <p:spPr>
            <a:xfrm>
              <a:off x="3555625" y="3268890"/>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24" name="pl124"/>
            <p:cNvSpPr/>
            <p:nvPr/>
          </p:nvSpPr>
          <p:spPr>
            <a:xfrm>
              <a:off x="3555625" y="3015513"/>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25" name="pl125"/>
            <p:cNvSpPr/>
            <p:nvPr/>
          </p:nvSpPr>
          <p:spPr>
            <a:xfrm>
              <a:off x="3555625" y="2762137"/>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26" name="pl126"/>
            <p:cNvSpPr/>
            <p:nvPr/>
          </p:nvSpPr>
          <p:spPr>
            <a:xfrm>
              <a:off x="3633602"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27" name="pl127"/>
            <p:cNvSpPr/>
            <p:nvPr/>
          </p:nvSpPr>
          <p:spPr>
            <a:xfrm>
              <a:off x="4092288"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28" name="pl128"/>
            <p:cNvSpPr/>
            <p:nvPr/>
          </p:nvSpPr>
          <p:spPr>
            <a:xfrm>
              <a:off x="4550975"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29" name="pl129"/>
            <p:cNvSpPr/>
            <p:nvPr/>
          </p:nvSpPr>
          <p:spPr>
            <a:xfrm>
              <a:off x="5009661"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30" name="pl130"/>
            <p:cNvSpPr/>
            <p:nvPr/>
          </p:nvSpPr>
          <p:spPr>
            <a:xfrm>
              <a:off x="5422479"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31" name="pl131"/>
            <p:cNvSpPr/>
            <p:nvPr/>
          </p:nvSpPr>
          <p:spPr>
            <a:xfrm>
              <a:off x="5789429"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32" name="pl132"/>
            <p:cNvSpPr/>
            <p:nvPr/>
          </p:nvSpPr>
          <p:spPr>
            <a:xfrm>
              <a:off x="6202246"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33" name="pl133"/>
            <p:cNvSpPr/>
            <p:nvPr/>
          </p:nvSpPr>
          <p:spPr>
            <a:xfrm>
              <a:off x="3555625" y="4155707"/>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34" name="pl134"/>
            <p:cNvSpPr/>
            <p:nvPr/>
          </p:nvSpPr>
          <p:spPr>
            <a:xfrm>
              <a:off x="3555625" y="3902331"/>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35" name="pl135"/>
            <p:cNvSpPr/>
            <p:nvPr/>
          </p:nvSpPr>
          <p:spPr>
            <a:xfrm>
              <a:off x="3555625" y="3648954"/>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36" name="pl136"/>
            <p:cNvSpPr/>
            <p:nvPr/>
          </p:nvSpPr>
          <p:spPr>
            <a:xfrm>
              <a:off x="3555625" y="3395578"/>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37" name="pl137"/>
            <p:cNvSpPr/>
            <p:nvPr/>
          </p:nvSpPr>
          <p:spPr>
            <a:xfrm>
              <a:off x="3555625" y="3142201"/>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38" name="pl138"/>
            <p:cNvSpPr/>
            <p:nvPr/>
          </p:nvSpPr>
          <p:spPr>
            <a:xfrm>
              <a:off x="3555625" y="2888825"/>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39" name="pl139"/>
            <p:cNvSpPr/>
            <p:nvPr/>
          </p:nvSpPr>
          <p:spPr>
            <a:xfrm>
              <a:off x="3862945"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40" name="pl140"/>
            <p:cNvSpPr/>
            <p:nvPr/>
          </p:nvSpPr>
          <p:spPr>
            <a:xfrm>
              <a:off x="4321632"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41" name="pl141"/>
            <p:cNvSpPr/>
            <p:nvPr/>
          </p:nvSpPr>
          <p:spPr>
            <a:xfrm>
              <a:off x="4780318"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42" name="pl142"/>
            <p:cNvSpPr/>
            <p:nvPr/>
          </p:nvSpPr>
          <p:spPr>
            <a:xfrm>
              <a:off x="5239005"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43" name="pl143"/>
            <p:cNvSpPr/>
            <p:nvPr/>
          </p:nvSpPr>
          <p:spPr>
            <a:xfrm>
              <a:off x="5605954"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44" name="pl144"/>
            <p:cNvSpPr/>
            <p:nvPr/>
          </p:nvSpPr>
          <p:spPr>
            <a:xfrm>
              <a:off x="5972903"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45" name="pl145"/>
            <p:cNvSpPr/>
            <p:nvPr/>
          </p:nvSpPr>
          <p:spPr>
            <a:xfrm>
              <a:off x="3862945" y="2952169"/>
              <a:ext cx="2109958" cy="38006"/>
            </a:xfrm>
            <a:custGeom>
              <a:avLst/>
              <a:pathLst>
                <a:path w="2109958" h="38006">
                  <a:moveTo>
                    <a:pt x="0" y="38006"/>
                  </a:moveTo>
                  <a:lnTo>
                    <a:pt x="91737" y="38006"/>
                  </a:lnTo>
                  <a:lnTo>
                    <a:pt x="183474" y="25337"/>
                  </a:lnTo>
                  <a:lnTo>
                    <a:pt x="275211" y="25337"/>
                  </a:lnTo>
                  <a:lnTo>
                    <a:pt x="366949" y="12668"/>
                  </a:lnTo>
                  <a:lnTo>
                    <a:pt x="458686" y="25337"/>
                  </a:lnTo>
                  <a:lnTo>
                    <a:pt x="550423" y="12668"/>
                  </a:lnTo>
                  <a:lnTo>
                    <a:pt x="642161" y="12668"/>
                  </a:lnTo>
                  <a:lnTo>
                    <a:pt x="733898" y="12668"/>
                  </a:lnTo>
                  <a:lnTo>
                    <a:pt x="825635" y="25337"/>
                  </a:lnTo>
                  <a:lnTo>
                    <a:pt x="917373" y="12668"/>
                  </a:lnTo>
                  <a:lnTo>
                    <a:pt x="1009110" y="12668"/>
                  </a:lnTo>
                  <a:lnTo>
                    <a:pt x="1100847" y="12668"/>
                  </a:lnTo>
                  <a:lnTo>
                    <a:pt x="1192585" y="12668"/>
                  </a:lnTo>
                  <a:lnTo>
                    <a:pt x="1284322" y="0"/>
                  </a:lnTo>
                  <a:lnTo>
                    <a:pt x="1376059" y="12668"/>
                  </a:lnTo>
                  <a:lnTo>
                    <a:pt x="1467797" y="12668"/>
                  </a:lnTo>
                  <a:lnTo>
                    <a:pt x="1559534" y="12668"/>
                  </a:lnTo>
                  <a:lnTo>
                    <a:pt x="1651271" y="12668"/>
                  </a:lnTo>
                  <a:lnTo>
                    <a:pt x="1743008" y="12668"/>
                  </a:lnTo>
                  <a:lnTo>
                    <a:pt x="1834746" y="12668"/>
                  </a:lnTo>
                  <a:lnTo>
                    <a:pt x="1926483" y="12668"/>
                  </a:lnTo>
                  <a:lnTo>
                    <a:pt x="2018220" y="12668"/>
                  </a:lnTo>
                  <a:lnTo>
                    <a:pt x="2109958" y="12668"/>
                  </a:lnTo>
                </a:path>
              </a:pathLst>
            </a:custGeom>
            <a:ln w="27101" cap="flat">
              <a:solidFill>
                <a:srgbClr val="00C19F">
                  <a:alpha val="100000"/>
                </a:srgbClr>
              </a:solidFill>
              <a:prstDash val="solid"/>
              <a:round/>
            </a:ln>
          </p:spPr>
          <p:txBody>
            <a:bodyPr/>
            <a:lstStyle/>
            <a:p/>
          </p:txBody>
        </p:sp>
        <p:sp>
          <p:nvSpPr>
            <p:cNvPr id="146" name="tx146"/>
            <p:cNvSpPr/>
            <p:nvPr/>
          </p:nvSpPr>
          <p:spPr>
            <a:xfrm>
              <a:off x="3694134" y="2887657"/>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C19F">
                      <a:alpha val="100000"/>
                    </a:srgbClr>
                  </a:solidFill>
                  <a:latin typeface="Arial"/>
                  <a:cs typeface="Arial"/>
                </a:rPr>
                <a:t>92</a:t>
              </a:r>
            </a:p>
          </p:txBody>
        </p:sp>
        <p:sp>
          <p:nvSpPr>
            <p:cNvPr id="147" name="tx147"/>
            <p:cNvSpPr/>
            <p:nvPr/>
          </p:nvSpPr>
          <p:spPr>
            <a:xfrm>
              <a:off x="6009077" y="286231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C19F">
                      <a:alpha val="100000"/>
                    </a:srgbClr>
                  </a:solidFill>
                  <a:latin typeface="Arial"/>
                  <a:cs typeface="Arial"/>
                </a:rPr>
                <a:t>94</a:t>
              </a:r>
            </a:p>
          </p:txBody>
        </p:sp>
        <p:sp>
          <p:nvSpPr>
            <p:cNvPr id="148" name="tx148"/>
            <p:cNvSpPr/>
            <p:nvPr/>
          </p:nvSpPr>
          <p:spPr>
            <a:xfrm>
              <a:off x="5545664" y="280800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C19F">
                      <a:alpha val="100000"/>
                    </a:srgbClr>
                  </a:solidFill>
                  <a:latin typeface="Arial"/>
                  <a:cs typeface="Arial"/>
                </a:rPr>
                <a:t>94</a:t>
              </a:r>
            </a:p>
          </p:txBody>
        </p:sp>
        <p:sp>
          <p:nvSpPr>
            <p:cNvPr id="149" name="pl149"/>
            <p:cNvSpPr/>
            <p:nvPr/>
          </p:nvSpPr>
          <p:spPr>
            <a:xfrm>
              <a:off x="3555625" y="5846397"/>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50" name="pl150"/>
            <p:cNvSpPr/>
            <p:nvPr/>
          </p:nvSpPr>
          <p:spPr>
            <a:xfrm>
              <a:off x="3555625" y="5593021"/>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51" name="pl151"/>
            <p:cNvSpPr/>
            <p:nvPr/>
          </p:nvSpPr>
          <p:spPr>
            <a:xfrm>
              <a:off x="3555625" y="5339645"/>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52" name="pl152"/>
            <p:cNvSpPr/>
            <p:nvPr/>
          </p:nvSpPr>
          <p:spPr>
            <a:xfrm>
              <a:off x="3555625" y="5086268"/>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53" name="pl153"/>
            <p:cNvSpPr/>
            <p:nvPr/>
          </p:nvSpPr>
          <p:spPr>
            <a:xfrm>
              <a:off x="3555625" y="4832892"/>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54" name="pl154"/>
            <p:cNvSpPr/>
            <p:nvPr/>
          </p:nvSpPr>
          <p:spPr>
            <a:xfrm>
              <a:off x="3555625" y="4579515"/>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55" name="pl155"/>
            <p:cNvSpPr/>
            <p:nvPr/>
          </p:nvSpPr>
          <p:spPr>
            <a:xfrm>
              <a:off x="3633602"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56" name="pl156"/>
            <p:cNvSpPr/>
            <p:nvPr/>
          </p:nvSpPr>
          <p:spPr>
            <a:xfrm>
              <a:off x="4092288"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57" name="pl157"/>
            <p:cNvSpPr/>
            <p:nvPr/>
          </p:nvSpPr>
          <p:spPr>
            <a:xfrm>
              <a:off x="4550975"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58" name="pl158"/>
            <p:cNvSpPr/>
            <p:nvPr/>
          </p:nvSpPr>
          <p:spPr>
            <a:xfrm>
              <a:off x="5009661"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59" name="pl159"/>
            <p:cNvSpPr/>
            <p:nvPr/>
          </p:nvSpPr>
          <p:spPr>
            <a:xfrm>
              <a:off x="5422479"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60" name="pl160"/>
            <p:cNvSpPr/>
            <p:nvPr/>
          </p:nvSpPr>
          <p:spPr>
            <a:xfrm>
              <a:off x="5789429"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61" name="pl161"/>
            <p:cNvSpPr/>
            <p:nvPr/>
          </p:nvSpPr>
          <p:spPr>
            <a:xfrm>
              <a:off x="6202246"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62" name="pl162"/>
            <p:cNvSpPr/>
            <p:nvPr/>
          </p:nvSpPr>
          <p:spPr>
            <a:xfrm>
              <a:off x="3555625" y="597308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63" name="pl163"/>
            <p:cNvSpPr/>
            <p:nvPr/>
          </p:nvSpPr>
          <p:spPr>
            <a:xfrm>
              <a:off x="3555625" y="5719709"/>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64" name="pl164"/>
            <p:cNvSpPr/>
            <p:nvPr/>
          </p:nvSpPr>
          <p:spPr>
            <a:xfrm>
              <a:off x="3555625" y="5466333"/>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65" name="pl165"/>
            <p:cNvSpPr/>
            <p:nvPr/>
          </p:nvSpPr>
          <p:spPr>
            <a:xfrm>
              <a:off x="3555625" y="521295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66" name="pl166"/>
            <p:cNvSpPr/>
            <p:nvPr/>
          </p:nvSpPr>
          <p:spPr>
            <a:xfrm>
              <a:off x="3555625" y="4959580"/>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67" name="pl167"/>
            <p:cNvSpPr/>
            <p:nvPr/>
          </p:nvSpPr>
          <p:spPr>
            <a:xfrm>
              <a:off x="3555625" y="4706204"/>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68" name="pl168"/>
            <p:cNvSpPr/>
            <p:nvPr/>
          </p:nvSpPr>
          <p:spPr>
            <a:xfrm>
              <a:off x="3862945"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69" name="pl169"/>
            <p:cNvSpPr/>
            <p:nvPr/>
          </p:nvSpPr>
          <p:spPr>
            <a:xfrm>
              <a:off x="4321632"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70" name="pl170"/>
            <p:cNvSpPr/>
            <p:nvPr/>
          </p:nvSpPr>
          <p:spPr>
            <a:xfrm>
              <a:off x="4780318"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71" name="pl171"/>
            <p:cNvSpPr/>
            <p:nvPr/>
          </p:nvSpPr>
          <p:spPr>
            <a:xfrm>
              <a:off x="5239005"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72" name="pl172"/>
            <p:cNvSpPr/>
            <p:nvPr/>
          </p:nvSpPr>
          <p:spPr>
            <a:xfrm>
              <a:off x="5605954"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73" name="pl173"/>
            <p:cNvSpPr/>
            <p:nvPr/>
          </p:nvSpPr>
          <p:spPr>
            <a:xfrm>
              <a:off x="5972903"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74" name="pl174"/>
            <p:cNvSpPr/>
            <p:nvPr/>
          </p:nvSpPr>
          <p:spPr>
            <a:xfrm>
              <a:off x="3862945" y="4769548"/>
              <a:ext cx="2109958" cy="38006"/>
            </a:xfrm>
            <a:custGeom>
              <a:avLst/>
              <a:pathLst>
                <a:path w="2109958" h="38006">
                  <a:moveTo>
                    <a:pt x="0" y="12668"/>
                  </a:moveTo>
                  <a:lnTo>
                    <a:pt x="91737" y="38006"/>
                  </a:lnTo>
                  <a:lnTo>
                    <a:pt x="183474" y="25337"/>
                  </a:lnTo>
                  <a:lnTo>
                    <a:pt x="275211" y="12668"/>
                  </a:lnTo>
                  <a:lnTo>
                    <a:pt x="366949" y="0"/>
                  </a:lnTo>
                  <a:lnTo>
                    <a:pt x="458686" y="0"/>
                  </a:lnTo>
                  <a:lnTo>
                    <a:pt x="550423" y="0"/>
                  </a:lnTo>
                  <a:lnTo>
                    <a:pt x="642161" y="0"/>
                  </a:lnTo>
                  <a:lnTo>
                    <a:pt x="733898" y="0"/>
                  </a:lnTo>
                  <a:lnTo>
                    <a:pt x="825635" y="0"/>
                  </a:lnTo>
                  <a:lnTo>
                    <a:pt x="917373" y="0"/>
                  </a:lnTo>
                  <a:lnTo>
                    <a:pt x="1009110" y="0"/>
                  </a:lnTo>
                  <a:lnTo>
                    <a:pt x="1100847" y="0"/>
                  </a:lnTo>
                  <a:lnTo>
                    <a:pt x="1192585" y="0"/>
                  </a:lnTo>
                  <a:lnTo>
                    <a:pt x="1284322" y="0"/>
                  </a:lnTo>
                  <a:lnTo>
                    <a:pt x="1376059" y="0"/>
                  </a:lnTo>
                  <a:lnTo>
                    <a:pt x="1467797" y="0"/>
                  </a:lnTo>
                  <a:lnTo>
                    <a:pt x="1559534" y="12668"/>
                  </a:lnTo>
                  <a:lnTo>
                    <a:pt x="1651271" y="12668"/>
                  </a:lnTo>
                  <a:lnTo>
                    <a:pt x="1743008" y="12668"/>
                  </a:lnTo>
                  <a:lnTo>
                    <a:pt x="1834746" y="12668"/>
                  </a:lnTo>
                  <a:lnTo>
                    <a:pt x="1926483" y="12668"/>
                  </a:lnTo>
                  <a:lnTo>
                    <a:pt x="2018220" y="12668"/>
                  </a:lnTo>
                  <a:lnTo>
                    <a:pt x="2109958" y="12668"/>
                  </a:lnTo>
                </a:path>
              </a:pathLst>
            </a:custGeom>
            <a:ln w="27101" cap="flat">
              <a:solidFill>
                <a:srgbClr val="DB72FB">
                  <a:alpha val="100000"/>
                </a:srgbClr>
              </a:solidFill>
              <a:prstDash val="solid"/>
              <a:round/>
            </a:ln>
          </p:spPr>
          <p:txBody>
            <a:bodyPr/>
            <a:lstStyle/>
            <a:p/>
          </p:txBody>
        </p:sp>
        <p:sp>
          <p:nvSpPr>
            <p:cNvPr id="175" name="tx175"/>
            <p:cNvSpPr/>
            <p:nvPr/>
          </p:nvSpPr>
          <p:spPr>
            <a:xfrm>
              <a:off x="3694134" y="467969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DB72FB">
                      <a:alpha val="100000"/>
                    </a:srgbClr>
                  </a:solidFill>
                  <a:latin typeface="Arial"/>
                  <a:cs typeface="Arial"/>
                </a:rPr>
                <a:t>94</a:t>
              </a:r>
            </a:p>
          </p:txBody>
        </p:sp>
        <p:sp>
          <p:nvSpPr>
            <p:cNvPr id="176" name="tx176"/>
            <p:cNvSpPr/>
            <p:nvPr/>
          </p:nvSpPr>
          <p:spPr>
            <a:xfrm>
              <a:off x="6009077" y="467969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DB72FB">
                      <a:alpha val="100000"/>
                    </a:srgbClr>
                  </a:solidFill>
                  <a:latin typeface="Arial"/>
                  <a:cs typeface="Arial"/>
                </a:rPr>
                <a:t>94</a:t>
              </a:r>
            </a:p>
          </p:txBody>
        </p:sp>
        <p:sp>
          <p:nvSpPr>
            <p:cNvPr id="177" name="tx177"/>
            <p:cNvSpPr/>
            <p:nvPr/>
          </p:nvSpPr>
          <p:spPr>
            <a:xfrm>
              <a:off x="5545664" y="462537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DB72FB">
                      <a:alpha val="100000"/>
                    </a:srgbClr>
                  </a:solidFill>
                  <a:latin typeface="Arial"/>
                  <a:cs typeface="Arial"/>
                </a:rPr>
                <a:t>94</a:t>
              </a:r>
            </a:p>
          </p:txBody>
        </p:sp>
        <p:sp>
          <p:nvSpPr>
            <p:cNvPr id="178" name="pl178"/>
            <p:cNvSpPr/>
            <p:nvPr/>
          </p:nvSpPr>
          <p:spPr>
            <a:xfrm>
              <a:off x="6349812" y="2211640"/>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79" name="pl179"/>
            <p:cNvSpPr/>
            <p:nvPr/>
          </p:nvSpPr>
          <p:spPr>
            <a:xfrm>
              <a:off x="6349812" y="1958264"/>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80" name="pl180"/>
            <p:cNvSpPr/>
            <p:nvPr/>
          </p:nvSpPr>
          <p:spPr>
            <a:xfrm>
              <a:off x="6349812" y="1704887"/>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81" name="pl181"/>
            <p:cNvSpPr/>
            <p:nvPr/>
          </p:nvSpPr>
          <p:spPr>
            <a:xfrm>
              <a:off x="6349812" y="1451511"/>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82" name="pl182"/>
            <p:cNvSpPr/>
            <p:nvPr/>
          </p:nvSpPr>
          <p:spPr>
            <a:xfrm>
              <a:off x="6349812" y="1198135"/>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83" name="pl183"/>
            <p:cNvSpPr/>
            <p:nvPr/>
          </p:nvSpPr>
          <p:spPr>
            <a:xfrm>
              <a:off x="6349812" y="944758"/>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84" name="pl184"/>
            <p:cNvSpPr/>
            <p:nvPr/>
          </p:nvSpPr>
          <p:spPr>
            <a:xfrm>
              <a:off x="6427789"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85" name="pl185"/>
            <p:cNvSpPr/>
            <p:nvPr/>
          </p:nvSpPr>
          <p:spPr>
            <a:xfrm>
              <a:off x="6886476"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86" name="pl186"/>
            <p:cNvSpPr/>
            <p:nvPr/>
          </p:nvSpPr>
          <p:spPr>
            <a:xfrm>
              <a:off x="7345162"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87" name="pl187"/>
            <p:cNvSpPr/>
            <p:nvPr/>
          </p:nvSpPr>
          <p:spPr>
            <a:xfrm>
              <a:off x="7803849"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88" name="pl188"/>
            <p:cNvSpPr/>
            <p:nvPr/>
          </p:nvSpPr>
          <p:spPr>
            <a:xfrm>
              <a:off x="8216667"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89" name="pl189"/>
            <p:cNvSpPr/>
            <p:nvPr/>
          </p:nvSpPr>
          <p:spPr>
            <a:xfrm>
              <a:off x="8583616"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90" name="pl190"/>
            <p:cNvSpPr/>
            <p:nvPr/>
          </p:nvSpPr>
          <p:spPr>
            <a:xfrm>
              <a:off x="8996434"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91" name="pl191"/>
            <p:cNvSpPr/>
            <p:nvPr/>
          </p:nvSpPr>
          <p:spPr>
            <a:xfrm>
              <a:off x="6349812" y="2338328"/>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92" name="pl192"/>
            <p:cNvSpPr/>
            <p:nvPr/>
          </p:nvSpPr>
          <p:spPr>
            <a:xfrm>
              <a:off x="6349812" y="2084952"/>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93" name="pl193"/>
            <p:cNvSpPr/>
            <p:nvPr/>
          </p:nvSpPr>
          <p:spPr>
            <a:xfrm>
              <a:off x="6349812" y="183157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94" name="pl194"/>
            <p:cNvSpPr/>
            <p:nvPr/>
          </p:nvSpPr>
          <p:spPr>
            <a:xfrm>
              <a:off x="6349812" y="1578199"/>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95" name="pl195"/>
            <p:cNvSpPr/>
            <p:nvPr/>
          </p:nvSpPr>
          <p:spPr>
            <a:xfrm>
              <a:off x="6349812" y="1324823"/>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96" name="pl196"/>
            <p:cNvSpPr/>
            <p:nvPr/>
          </p:nvSpPr>
          <p:spPr>
            <a:xfrm>
              <a:off x="6349812" y="107144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97" name="pl197"/>
            <p:cNvSpPr/>
            <p:nvPr/>
          </p:nvSpPr>
          <p:spPr>
            <a:xfrm>
              <a:off x="6657132"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98" name="pl198"/>
            <p:cNvSpPr/>
            <p:nvPr/>
          </p:nvSpPr>
          <p:spPr>
            <a:xfrm>
              <a:off x="7115819"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99" name="pl199"/>
            <p:cNvSpPr/>
            <p:nvPr/>
          </p:nvSpPr>
          <p:spPr>
            <a:xfrm>
              <a:off x="7574505"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00" name="pl200"/>
            <p:cNvSpPr/>
            <p:nvPr/>
          </p:nvSpPr>
          <p:spPr>
            <a:xfrm>
              <a:off x="8033192"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01" name="pl201"/>
            <p:cNvSpPr/>
            <p:nvPr/>
          </p:nvSpPr>
          <p:spPr>
            <a:xfrm>
              <a:off x="8400141"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02" name="pl202"/>
            <p:cNvSpPr/>
            <p:nvPr/>
          </p:nvSpPr>
          <p:spPr>
            <a:xfrm>
              <a:off x="8767090"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03" name="pl203"/>
            <p:cNvSpPr/>
            <p:nvPr/>
          </p:nvSpPr>
          <p:spPr>
            <a:xfrm>
              <a:off x="6657132" y="1122122"/>
              <a:ext cx="2109958" cy="38006"/>
            </a:xfrm>
            <a:custGeom>
              <a:avLst/>
              <a:pathLst>
                <a:path w="2109958" h="38006">
                  <a:moveTo>
                    <a:pt x="0" y="38006"/>
                  </a:moveTo>
                  <a:lnTo>
                    <a:pt x="91737" y="12668"/>
                  </a:lnTo>
                  <a:lnTo>
                    <a:pt x="183474" y="12668"/>
                  </a:lnTo>
                  <a:lnTo>
                    <a:pt x="275211" y="0"/>
                  </a:lnTo>
                  <a:lnTo>
                    <a:pt x="366949" y="0"/>
                  </a:lnTo>
                  <a:lnTo>
                    <a:pt x="458686" y="0"/>
                  </a:lnTo>
                  <a:lnTo>
                    <a:pt x="550423" y="0"/>
                  </a:lnTo>
                  <a:lnTo>
                    <a:pt x="642161" y="0"/>
                  </a:lnTo>
                  <a:lnTo>
                    <a:pt x="733898" y="0"/>
                  </a:lnTo>
                  <a:lnTo>
                    <a:pt x="825635" y="0"/>
                  </a:lnTo>
                  <a:lnTo>
                    <a:pt x="917373" y="0"/>
                  </a:lnTo>
                  <a:lnTo>
                    <a:pt x="1009110" y="0"/>
                  </a:lnTo>
                  <a:lnTo>
                    <a:pt x="1100847" y="0"/>
                  </a:lnTo>
                  <a:lnTo>
                    <a:pt x="1192585" y="12668"/>
                  </a:lnTo>
                  <a:lnTo>
                    <a:pt x="1284322" y="0"/>
                  </a:lnTo>
                  <a:lnTo>
                    <a:pt x="1376059" y="12668"/>
                  </a:lnTo>
                  <a:lnTo>
                    <a:pt x="1467797" y="12668"/>
                  </a:lnTo>
                  <a:lnTo>
                    <a:pt x="1559534" y="12668"/>
                  </a:lnTo>
                  <a:lnTo>
                    <a:pt x="1651271" y="12668"/>
                  </a:lnTo>
                  <a:lnTo>
                    <a:pt x="1743008" y="12668"/>
                  </a:lnTo>
                  <a:lnTo>
                    <a:pt x="1834746" y="25337"/>
                  </a:lnTo>
                  <a:lnTo>
                    <a:pt x="1926483" y="12668"/>
                  </a:lnTo>
                  <a:lnTo>
                    <a:pt x="2018220" y="12668"/>
                  </a:lnTo>
                  <a:lnTo>
                    <a:pt x="2109958" y="25337"/>
                  </a:lnTo>
                </a:path>
              </a:pathLst>
            </a:custGeom>
            <a:ln w="27101" cap="flat">
              <a:solidFill>
                <a:srgbClr val="93AA00">
                  <a:alpha val="100000"/>
                </a:srgbClr>
              </a:solidFill>
              <a:prstDash val="solid"/>
              <a:round/>
            </a:ln>
          </p:spPr>
          <p:txBody>
            <a:bodyPr/>
            <a:lstStyle/>
            <a:p/>
          </p:txBody>
        </p:sp>
        <p:sp>
          <p:nvSpPr>
            <p:cNvPr id="204" name="tx204"/>
            <p:cNvSpPr/>
            <p:nvPr/>
          </p:nvSpPr>
          <p:spPr>
            <a:xfrm>
              <a:off x="6488321" y="1057556"/>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93AA00">
                      <a:alpha val="100000"/>
                    </a:srgbClr>
                  </a:solidFill>
                  <a:latin typeface="Arial"/>
                  <a:cs typeface="Arial"/>
                </a:rPr>
                <a:t>93</a:t>
              </a:r>
            </a:p>
          </p:txBody>
        </p:sp>
        <p:sp>
          <p:nvSpPr>
            <p:cNvPr id="205" name="tx205"/>
            <p:cNvSpPr/>
            <p:nvPr/>
          </p:nvSpPr>
          <p:spPr>
            <a:xfrm>
              <a:off x="8803264" y="104494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93AA00">
                      <a:alpha val="100000"/>
                    </a:srgbClr>
                  </a:solidFill>
                  <a:latin typeface="Arial"/>
                  <a:cs typeface="Arial"/>
                </a:rPr>
                <a:t>94</a:t>
              </a:r>
            </a:p>
          </p:txBody>
        </p:sp>
        <p:sp>
          <p:nvSpPr>
            <p:cNvPr id="206" name="tx206"/>
            <p:cNvSpPr/>
            <p:nvPr/>
          </p:nvSpPr>
          <p:spPr>
            <a:xfrm>
              <a:off x="8339852" y="977953"/>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93AA00">
                      <a:alpha val="100000"/>
                    </a:srgbClr>
                  </a:solidFill>
                  <a:latin typeface="Arial"/>
                  <a:cs typeface="Arial"/>
                </a:rPr>
                <a:t>95</a:t>
              </a:r>
            </a:p>
          </p:txBody>
        </p:sp>
        <p:sp>
          <p:nvSpPr>
            <p:cNvPr id="207" name="pl207"/>
            <p:cNvSpPr/>
            <p:nvPr/>
          </p:nvSpPr>
          <p:spPr>
            <a:xfrm>
              <a:off x="6349812" y="4029019"/>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08" name="pl208"/>
            <p:cNvSpPr/>
            <p:nvPr/>
          </p:nvSpPr>
          <p:spPr>
            <a:xfrm>
              <a:off x="6349812" y="3775642"/>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09" name="pl209"/>
            <p:cNvSpPr/>
            <p:nvPr/>
          </p:nvSpPr>
          <p:spPr>
            <a:xfrm>
              <a:off x="6349812" y="3522266"/>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10" name="pl210"/>
            <p:cNvSpPr/>
            <p:nvPr/>
          </p:nvSpPr>
          <p:spPr>
            <a:xfrm>
              <a:off x="6349812" y="3268890"/>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11" name="pl211"/>
            <p:cNvSpPr/>
            <p:nvPr/>
          </p:nvSpPr>
          <p:spPr>
            <a:xfrm>
              <a:off x="6349812" y="3015513"/>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12" name="pl212"/>
            <p:cNvSpPr/>
            <p:nvPr/>
          </p:nvSpPr>
          <p:spPr>
            <a:xfrm>
              <a:off x="6349812" y="2762137"/>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13" name="pl213"/>
            <p:cNvSpPr/>
            <p:nvPr/>
          </p:nvSpPr>
          <p:spPr>
            <a:xfrm>
              <a:off x="6427789"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14" name="pl214"/>
            <p:cNvSpPr/>
            <p:nvPr/>
          </p:nvSpPr>
          <p:spPr>
            <a:xfrm>
              <a:off x="6886476"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15" name="pl215"/>
            <p:cNvSpPr/>
            <p:nvPr/>
          </p:nvSpPr>
          <p:spPr>
            <a:xfrm>
              <a:off x="7345162"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16" name="pl216"/>
            <p:cNvSpPr/>
            <p:nvPr/>
          </p:nvSpPr>
          <p:spPr>
            <a:xfrm>
              <a:off x="7803849"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17" name="pl217"/>
            <p:cNvSpPr/>
            <p:nvPr/>
          </p:nvSpPr>
          <p:spPr>
            <a:xfrm>
              <a:off x="8216667"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18" name="pl218"/>
            <p:cNvSpPr/>
            <p:nvPr/>
          </p:nvSpPr>
          <p:spPr>
            <a:xfrm>
              <a:off x="8583616"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19" name="pl219"/>
            <p:cNvSpPr/>
            <p:nvPr/>
          </p:nvSpPr>
          <p:spPr>
            <a:xfrm>
              <a:off x="8996434"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20" name="pl220"/>
            <p:cNvSpPr/>
            <p:nvPr/>
          </p:nvSpPr>
          <p:spPr>
            <a:xfrm>
              <a:off x="6349812" y="4155707"/>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21" name="pl221"/>
            <p:cNvSpPr/>
            <p:nvPr/>
          </p:nvSpPr>
          <p:spPr>
            <a:xfrm>
              <a:off x="6349812" y="3902331"/>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22" name="pl222"/>
            <p:cNvSpPr/>
            <p:nvPr/>
          </p:nvSpPr>
          <p:spPr>
            <a:xfrm>
              <a:off x="6349812" y="3648954"/>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23" name="pl223"/>
            <p:cNvSpPr/>
            <p:nvPr/>
          </p:nvSpPr>
          <p:spPr>
            <a:xfrm>
              <a:off x="6349812" y="3395578"/>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24" name="pl224"/>
            <p:cNvSpPr/>
            <p:nvPr/>
          </p:nvSpPr>
          <p:spPr>
            <a:xfrm>
              <a:off x="6349812" y="3142201"/>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25" name="pl225"/>
            <p:cNvSpPr/>
            <p:nvPr/>
          </p:nvSpPr>
          <p:spPr>
            <a:xfrm>
              <a:off x="6349812" y="2888825"/>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26" name="pl226"/>
            <p:cNvSpPr/>
            <p:nvPr/>
          </p:nvSpPr>
          <p:spPr>
            <a:xfrm>
              <a:off x="6657132"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27" name="pl227"/>
            <p:cNvSpPr/>
            <p:nvPr/>
          </p:nvSpPr>
          <p:spPr>
            <a:xfrm>
              <a:off x="7115819"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28" name="pl228"/>
            <p:cNvSpPr/>
            <p:nvPr/>
          </p:nvSpPr>
          <p:spPr>
            <a:xfrm>
              <a:off x="7574505"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29" name="pl229"/>
            <p:cNvSpPr/>
            <p:nvPr/>
          </p:nvSpPr>
          <p:spPr>
            <a:xfrm>
              <a:off x="8033192"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30" name="pl230"/>
            <p:cNvSpPr/>
            <p:nvPr/>
          </p:nvSpPr>
          <p:spPr>
            <a:xfrm>
              <a:off x="8400141"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31" name="pl231"/>
            <p:cNvSpPr/>
            <p:nvPr/>
          </p:nvSpPr>
          <p:spPr>
            <a:xfrm>
              <a:off x="8767090"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32" name="pl232"/>
            <p:cNvSpPr/>
            <p:nvPr/>
          </p:nvSpPr>
          <p:spPr>
            <a:xfrm>
              <a:off x="6657132" y="2977507"/>
              <a:ext cx="2109958" cy="582765"/>
            </a:xfrm>
            <a:custGeom>
              <a:avLst/>
              <a:pathLst>
                <a:path w="2109958" h="582765">
                  <a:moveTo>
                    <a:pt x="0" y="582765"/>
                  </a:moveTo>
                  <a:lnTo>
                    <a:pt x="91737" y="494083"/>
                  </a:lnTo>
                  <a:lnTo>
                    <a:pt x="183474" y="405402"/>
                  </a:lnTo>
                  <a:lnTo>
                    <a:pt x="275211" y="392733"/>
                  </a:lnTo>
                  <a:lnTo>
                    <a:pt x="366949" y="316720"/>
                  </a:lnTo>
                  <a:lnTo>
                    <a:pt x="458686" y="304051"/>
                  </a:lnTo>
                  <a:lnTo>
                    <a:pt x="550423" y="291382"/>
                  </a:lnTo>
                  <a:lnTo>
                    <a:pt x="642161" y="278714"/>
                  </a:lnTo>
                  <a:lnTo>
                    <a:pt x="733898" y="202701"/>
                  </a:lnTo>
                  <a:lnTo>
                    <a:pt x="825635" y="190032"/>
                  </a:lnTo>
                  <a:lnTo>
                    <a:pt x="917373" y="126688"/>
                  </a:lnTo>
                  <a:lnTo>
                    <a:pt x="1009110" y="126688"/>
                  </a:lnTo>
                  <a:lnTo>
                    <a:pt x="1100847" y="88681"/>
                  </a:lnTo>
                  <a:lnTo>
                    <a:pt x="1192585" y="38006"/>
                  </a:lnTo>
                  <a:lnTo>
                    <a:pt x="1284322" y="25337"/>
                  </a:lnTo>
                  <a:lnTo>
                    <a:pt x="1376059" y="25337"/>
                  </a:lnTo>
                  <a:lnTo>
                    <a:pt x="1467797" y="12668"/>
                  </a:lnTo>
                  <a:lnTo>
                    <a:pt x="1559534" y="12668"/>
                  </a:lnTo>
                  <a:lnTo>
                    <a:pt x="1651271" y="12668"/>
                  </a:lnTo>
                  <a:lnTo>
                    <a:pt x="1743008" y="0"/>
                  </a:lnTo>
                  <a:lnTo>
                    <a:pt x="1834746" y="12668"/>
                  </a:lnTo>
                  <a:lnTo>
                    <a:pt x="1926483" y="12668"/>
                  </a:lnTo>
                  <a:lnTo>
                    <a:pt x="2018220" y="12668"/>
                  </a:lnTo>
                  <a:lnTo>
                    <a:pt x="2109958" y="25337"/>
                  </a:lnTo>
                </a:path>
              </a:pathLst>
            </a:custGeom>
            <a:ln w="27101" cap="flat">
              <a:solidFill>
                <a:srgbClr val="00B9E3">
                  <a:alpha val="100000"/>
                </a:srgbClr>
              </a:solidFill>
              <a:prstDash val="solid"/>
              <a:round/>
            </a:ln>
          </p:spPr>
          <p:txBody>
            <a:bodyPr/>
            <a:lstStyle/>
            <a:p/>
          </p:txBody>
        </p:sp>
        <p:sp>
          <p:nvSpPr>
            <p:cNvPr id="233" name="tx233"/>
            <p:cNvSpPr/>
            <p:nvPr/>
          </p:nvSpPr>
          <p:spPr>
            <a:xfrm>
              <a:off x="6488321" y="3459394"/>
              <a:ext cx="12057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B9E3">
                      <a:alpha val="100000"/>
                    </a:srgbClr>
                  </a:solidFill>
                  <a:latin typeface="Arial"/>
                  <a:cs typeface="Arial"/>
                </a:rPr>
                <a:t>47</a:t>
              </a:r>
            </a:p>
          </p:txBody>
        </p:sp>
        <p:sp>
          <p:nvSpPr>
            <p:cNvPr id="234" name="tx234"/>
            <p:cNvSpPr/>
            <p:nvPr/>
          </p:nvSpPr>
          <p:spPr>
            <a:xfrm>
              <a:off x="8803264" y="290032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B9E3">
                      <a:alpha val="100000"/>
                    </a:srgbClr>
                  </a:solidFill>
                  <a:latin typeface="Arial"/>
                  <a:cs typeface="Arial"/>
                </a:rPr>
                <a:t>91</a:t>
              </a:r>
            </a:p>
          </p:txBody>
        </p:sp>
        <p:sp>
          <p:nvSpPr>
            <p:cNvPr id="235" name="tx235"/>
            <p:cNvSpPr/>
            <p:nvPr/>
          </p:nvSpPr>
          <p:spPr>
            <a:xfrm>
              <a:off x="8339852" y="2820616"/>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B9E3">
                      <a:alpha val="100000"/>
                    </a:srgbClr>
                  </a:solidFill>
                  <a:latin typeface="Arial"/>
                  <a:cs typeface="Arial"/>
                </a:rPr>
                <a:t>93</a:t>
              </a:r>
            </a:p>
          </p:txBody>
        </p:sp>
        <p:sp>
          <p:nvSpPr>
            <p:cNvPr id="236" name="pl236"/>
            <p:cNvSpPr/>
            <p:nvPr/>
          </p:nvSpPr>
          <p:spPr>
            <a:xfrm>
              <a:off x="6349812" y="5846397"/>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37" name="pl237"/>
            <p:cNvSpPr/>
            <p:nvPr/>
          </p:nvSpPr>
          <p:spPr>
            <a:xfrm>
              <a:off x="6349812" y="5593021"/>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38" name="pl238"/>
            <p:cNvSpPr/>
            <p:nvPr/>
          </p:nvSpPr>
          <p:spPr>
            <a:xfrm>
              <a:off x="6349812" y="5339645"/>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39" name="pl239"/>
            <p:cNvSpPr/>
            <p:nvPr/>
          </p:nvSpPr>
          <p:spPr>
            <a:xfrm>
              <a:off x="6349812" y="5086268"/>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40" name="pl240"/>
            <p:cNvSpPr/>
            <p:nvPr/>
          </p:nvSpPr>
          <p:spPr>
            <a:xfrm>
              <a:off x="6349812" y="4832892"/>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41" name="pl241"/>
            <p:cNvSpPr/>
            <p:nvPr/>
          </p:nvSpPr>
          <p:spPr>
            <a:xfrm>
              <a:off x="6349812" y="4579515"/>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42" name="pl242"/>
            <p:cNvSpPr/>
            <p:nvPr/>
          </p:nvSpPr>
          <p:spPr>
            <a:xfrm>
              <a:off x="6427789"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43" name="pl243"/>
            <p:cNvSpPr/>
            <p:nvPr/>
          </p:nvSpPr>
          <p:spPr>
            <a:xfrm>
              <a:off x="6886476"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44" name="pl244"/>
            <p:cNvSpPr/>
            <p:nvPr/>
          </p:nvSpPr>
          <p:spPr>
            <a:xfrm>
              <a:off x="7345162"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45" name="pl245"/>
            <p:cNvSpPr/>
            <p:nvPr/>
          </p:nvSpPr>
          <p:spPr>
            <a:xfrm>
              <a:off x="7803849"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46" name="pl246"/>
            <p:cNvSpPr/>
            <p:nvPr/>
          </p:nvSpPr>
          <p:spPr>
            <a:xfrm>
              <a:off x="8216667"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47" name="pl247"/>
            <p:cNvSpPr/>
            <p:nvPr/>
          </p:nvSpPr>
          <p:spPr>
            <a:xfrm>
              <a:off x="8583616"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48" name="pl248"/>
            <p:cNvSpPr/>
            <p:nvPr/>
          </p:nvSpPr>
          <p:spPr>
            <a:xfrm>
              <a:off x="8996434"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49" name="pl249"/>
            <p:cNvSpPr/>
            <p:nvPr/>
          </p:nvSpPr>
          <p:spPr>
            <a:xfrm>
              <a:off x="6349812" y="597308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50" name="pl250"/>
            <p:cNvSpPr/>
            <p:nvPr/>
          </p:nvSpPr>
          <p:spPr>
            <a:xfrm>
              <a:off x="6349812" y="5719709"/>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51" name="pl251"/>
            <p:cNvSpPr/>
            <p:nvPr/>
          </p:nvSpPr>
          <p:spPr>
            <a:xfrm>
              <a:off x="6349812" y="5466333"/>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52" name="pl252"/>
            <p:cNvSpPr/>
            <p:nvPr/>
          </p:nvSpPr>
          <p:spPr>
            <a:xfrm>
              <a:off x="6349812" y="521295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53" name="pl253"/>
            <p:cNvSpPr/>
            <p:nvPr/>
          </p:nvSpPr>
          <p:spPr>
            <a:xfrm>
              <a:off x="6349812" y="4959580"/>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54" name="pl254"/>
            <p:cNvSpPr/>
            <p:nvPr/>
          </p:nvSpPr>
          <p:spPr>
            <a:xfrm>
              <a:off x="6349812" y="4706204"/>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55" name="pl255"/>
            <p:cNvSpPr/>
            <p:nvPr/>
          </p:nvSpPr>
          <p:spPr>
            <a:xfrm>
              <a:off x="6657132"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56" name="pl256"/>
            <p:cNvSpPr/>
            <p:nvPr/>
          </p:nvSpPr>
          <p:spPr>
            <a:xfrm>
              <a:off x="7115819"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57" name="pl257"/>
            <p:cNvSpPr/>
            <p:nvPr/>
          </p:nvSpPr>
          <p:spPr>
            <a:xfrm>
              <a:off x="7574505"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58" name="pl258"/>
            <p:cNvSpPr/>
            <p:nvPr/>
          </p:nvSpPr>
          <p:spPr>
            <a:xfrm>
              <a:off x="8033192"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59" name="pl259"/>
            <p:cNvSpPr/>
            <p:nvPr/>
          </p:nvSpPr>
          <p:spPr>
            <a:xfrm>
              <a:off x="8400141"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60" name="pl260"/>
            <p:cNvSpPr/>
            <p:nvPr/>
          </p:nvSpPr>
          <p:spPr>
            <a:xfrm>
              <a:off x="8767090"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61" name="pl261"/>
            <p:cNvSpPr/>
            <p:nvPr/>
          </p:nvSpPr>
          <p:spPr>
            <a:xfrm>
              <a:off x="7207556" y="5225625"/>
              <a:ext cx="1559534" cy="747460"/>
            </a:xfrm>
            <a:custGeom>
              <a:avLst/>
              <a:pathLst>
                <a:path w="1559534" h="747460">
                  <a:moveTo>
                    <a:pt x="0" y="747460"/>
                  </a:moveTo>
                  <a:lnTo>
                    <a:pt x="91737" y="747460"/>
                  </a:lnTo>
                  <a:lnTo>
                    <a:pt x="183474" y="722122"/>
                  </a:lnTo>
                  <a:lnTo>
                    <a:pt x="275211" y="557428"/>
                  </a:lnTo>
                  <a:lnTo>
                    <a:pt x="366949" y="506752"/>
                  </a:lnTo>
                  <a:lnTo>
                    <a:pt x="458686" y="481415"/>
                  </a:lnTo>
                  <a:lnTo>
                    <a:pt x="550423" y="456077"/>
                  </a:lnTo>
                  <a:lnTo>
                    <a:pt x="642161" y="392733"/>
                  </a:lnTo>
                  <a:lnTo>
                    <a:pt x="733898" y="342058"/>
                  </a:lnTo>
                  <a:lnTo>
                    <a:pt x="825635" y="278714"/>
                  </a:lnTo>
                  <a:lnTo>
                    <a:pt x="917373" y="266045"/>
                  </a:lnTo>
                  <a:lnTo>
                    <a:pt x="1009110" y="240707"/>
                  </a:lnTo>
                  <a:lnTo>
                    <a:pt x="1100847" y="202701"/>
                  </a:lnTo>
                  <a:lnTo>
                    <a:pt x="1192585" y="177363"/>
                  </a:lnTo>
                  <a:lnTo>
                    <a:pt x="1284322" y="164694"/>
                  </a:lnTo>
                  <a:lnTo>
                    <a:pt x="1376059" y="139357"/>
                  </a:lnTo>
                  <a:lnTo>
                    <a:pt x="1467797" y="76012"/>
                  </a:lnTo>
                  <a:lnTo>
                    <a:pt x="1559534" y="0"/>
                  </a:lnTo>
                </a:path>
              </a:pathLst>
            </a:custGeom>
            <a:ln w="27101" cap="flat">
              <a:solidFill>
                <a:srgbClr val="FF61C3">
                  <a:alpha val="100000"/>
                </a:srgbClr>
              </a:solidFill>
              <a:prstDash val="solid"/>
              <a:round/>
            </a:ln>
          </p:spPr>
          <p:txBody>
            <a:bodyPr/>
            <a:lstStyle/>
            <a:p/>
          </p:txBody>
        </p:sp>
        <p:sp>
          <p:nvSpPr>
            <p:cNvPr id="262" name="tx262"/>
            <p:cNvSpPr/>
            <p:nvPr/>
          </p:nvSpPr>
          <p:spPr>
            <a:xfrm>
              <a:off x="7123151" y="587056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61C3">
                      <a:alpha val="100000"/>
                    </a:srgbClr>
                  </a:solidFill>
                  <a:latin typeface="Arial"/>
                  <a:cs typeface="Arial"/>
                </a:rPr>
                <a:t>0</a:t>
              </a:r>
            </a:p>
          </p:txBody>
        </p:sp>
        <p:sp>
          <p:nvSpPr>
            <p:cNvPr id="263" name="tx263"/>
            <p:cNvSpPr/>
            <p:nvPr/>
          </p:nvSpPr>
          <p:spPr>
            <a:xfrm>
              <a:off x="8803264" y="5123106"/>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61C3">
                      <a:alpha val="100000"/>
                    </a:srgbClr>
                  </a:solidFill>
                  <a:latin typeface="Arial"/>
                  <a:cs typeface="Arial"/>
                </a:rPr>
                <a:t>59</a:t>
              </a:r>
            </a:p>
          </p:txBody>
        </p:sp>
        <p:sp>
          <p:nvSpPr>
            <p:cNvPr id="264" name="tx264"/>
            <p:cNvSpPr/>
            <p:nvPr/>
          </p:nvSpPr>
          <p:spPr>
            <a:xfrm>
              <a:off x="8339852" y="5246468"/>
              <a:ext cx="120579" cy="78921"/>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61C3">
                      <a:alpha val="100000"/>
                    </a:srgbClr>
                  </a:solidFill>
                  <a:latin typeface="Arial"/>
                  <a:cs typeface="Arial"/>
                </a:rPr>
                <a:t>45</a:t>
              </a:r>
            </a:p>
          </p:txBody>
        </p:sp>
        <p:sp>
          <p:nvSpPr>
            <p:cNvPr id="265" name="tx265"/>
            <p:cNvSpPr/>
            <p:nvPr/>
          </p:nvSpPr>
          <p:spPr>
            <a:xfrm>
              <a:off x="1977761" y="4359623"/>
              <a:ext cx="291951" cy="82783"/>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PCV3</a:t>
              </a:r>
            </a:p>
          </p:txBody>
        </p:sp>
        <p:sp>
          <p:nvSpPr>
            <p:cNvPr id="266" name="tx266"/>
            <p:cNvSpPr/>
            <p:nvPr/>
          </p:nvSpPr>
          <p:spPr>
            <a:xfrm>
              <a:off x="4775032" y="4359568"/>
              <a:ext cx="285784" cy="8283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POL3</a:t>
              </a:r>
            </a:p>
          </p:txBody>
        </p:sp>
        <p:sp>
          <p:nvSpPr>
            <p:cNvPr id="267" name="tx267"/>
            <p:cNvSpPr/>
            <p:nvPr/>
          </p:nvSpPr>
          <p:spPr>
            <a:xfrm>
              <a:off x="7516531" y="4359623"/>
              <a:ext cx="391160" cy="82783"/>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ROTAC</a:t>
              </a:r>
            </a:p>
          </p:txBody>
        </p:sp>
        <p:sp>
          <p:nvSpPr>
            <p:cNvPr id="268" name="tx268"/>
            <p:cNvSpPr/>
            <p:nvPr/>
          </p:nvSpPr>
          <p:spPr>
            <a:xfrm>
              <a:off x="2002591" y="2544700"/>
              <a:ext cx="242292"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IPV1</a:t>
              </a:r>
            </a:p>
          </p:txBody>
        </p:sp>
        <p:sp>
          <p:nvSpPr>
            <p:cNvPr id="269" name="tx269"/>
            <p:cNvSpPr/>
            <p:nvPr/>
          </p:nvSpPr>
          <p:spPr>
            <a:xfrm>
              <a:off x="4762672" y="2542299"/>
              <a:ext cx="31050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MCV1</a:t>
              </a:r>
            </a:p>
          </p:txBody>
        </p:sp>
        <p:sp>
          <p:nvSpPr>
            <p:cNvPr id="270" name="tx270"/>
            <p:cNvSpPr/>
            <p:nvPr/>
          </p:nvSpPr>
          <p:spPr>
            <a:xfrm>
              <a:off x="7556859" y="2542299"/>
              <a:ext cx="31050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MCV2</a:t>
              </a:r>
            </a:p>
          </p:txBody>
        </p:sp>
        <p:sp>
          <p:nvSpPr>
            <p:cNvPr id="271" name="tx271"/>
            <p:cNvSpPr/>
            <p:nvPr/>
          </p:nvSpPr>
          <p:spPr>
            <a:xfrm>
              <a:off x="2002645" y="724920"/>
              <a:ext cx="242183"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BCG</a:t>
              </a:r>
            </a:p>
          </p:txBody>
        </p:sp>
        <p:sp>
          <p:nvSpPr>
            <p:cNvPr id="272" name="tx272"/>
            <p:cNvSpPr/>
            <p:nvPr/>
          </p:nvSpPr>
          <p:spPr>
            <a:xfrm>
              <a:off x="4775086" y="727321"/>
              <a:ext cx="285675"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DTP1</a:t>
              </a:r>
            </a:p>
          </p:txBody>
        </p:sp>
        <p:sp>
          <p:nvSpPr>
            <p:cNvPr id="273" name="tx273"/>
            <p:cNvSpPr/>
            <p:nvPr/>
          </p:nvSpPr>
          <p:spPr>
            <a:xfrm>
              <a:off x="7569274" y="725902"/>
              <a:ext cx="285675"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DTP3</a:t>
              </a:r>
            </a:p>
          </p:txBody>
        </p:sp>
        <p:sp>
          <p:nvSpPr>
            <p:cNvPr id="274" name="tx274"/>
            <p:cNvSpPr/>
            <p:nvPr/>
          </p:nvSpPr>
          <p:spPr>
            <a:xfrm rot="-5400000">
              <a:off x="940756"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2000</a:t>
              </a:r>
            </a:p>
          </p:txBody>
        </p:sp>
        <p:sp>
          <p:nvSpPr>
            <p:cNvPr id="275" name="tx275"/>
            <p:cNvSpPr/>
            <p:nvPr/>
          </p:nvSpPr>
          <p:spPr>
            <a:xfrm rot="-5400000">
              <a:off x="1399443"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2005</a:t>
              </a:r>
            </a:p>
          </p:txBody>
        </p:sp>
        <p:sp>
          <p:nvSpPr>
            <p:cNvPr id="276" name="tx276"/>
            <p:cNvSpPr/>
            <p:nvPr/>
          </p:nvSpPr>
          <p:spPr>
            <a:xfrm rot="-5400000">
              <a:off x="1858129"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2010</a:t>
              </a:r>
            </a:p>
          </p:txBody>
        </p:sp>
        <p:sp>
          <p:nvSpPr>
            <p:cNvPr id="277" name="tx277"/>
            <p:cNvSpPr/>
            <p:nvPr/>
          </p:nvSpPr>
          <p:spPr>
            <a:xfrm rot="-5400000">
              <a:off x="2316816"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2015</a:t>
              </a:r>
            </a:p>
          </p:txBody>
        </p:sp>
        <p:sp>
          <p:nvSpPr>
            <p:cNvPr id="278" name="tx278"/>
            <p:cNvSpPr/>
            <p:nvPr/>
          </p:nvSpPr>
          <p:spPr>
            <a:xfrm rot="-5400000">
              <a:off x="2683765"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2019</a:t>
              </a:r>
            </a:p>
          </p:txBody>
        </p:sp>
        <p:sp>
          <p:nvSpPr>
            <p:cNvPr id="279" name="tx279"/>
            <p:cNvSpPr/>
            <p:nvPr/>
          </p:nvSpPr>
          <p:spPr>
            <a:xfrm rot="-5400000">
              <a:off x="3050687" y="6190729"/>
              <a:ext cx="254272" cy="83604"/>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2023</a:t>
              </a:r>
            </a:p>
          </p:txBody>
        </p:sp>
        <p:sp>
          <p:nvSpPr>
            <p:cNvPr id="280" name="tx280"/>
            <p:cNvSpPr/>
            <p:nvPr/>
          </p:nvSpPr>
          <p:spPr>
            <a:xfrm rot="-5400000">
              <a:off x="3734943"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2000</a:t>
              </a:r>
            </a:p>
          </p:txBody>
        </p:sp>
        <p:sp>
          <p:nvSpPr>
            <p:cNvPr id="281" name="tx281"/>
            <p:cNvSpPr/>
            <p:nvPr/>
          </p:nvSpPr>
          <p:spPr>
            <a:xfrm rot="-5400000">
              <a:off x="4193630"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2005</a:t>
              </a:r>
            </a:p>
          </p:txBody>
        </p:sp>
        <p:sp>
          <p:nvSpPr>
            <p:cNvPr id="282" name="tx282"/>
            <p:cNvSpPr/>
            <p:nvPr/>
          </p:nvSpPr>
          <p:spPr>
            <a:xfrm rot="-5400000">
              <a:off x="4652317"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2010</a:t>
              </a:r>
            </a:p>
          </p:txBody>
        </p:sp>
        <p:sp>
          <p:nvSpPr>
            <p:cNvPr id="283" name="tx283"/>
            <p:cNvSpPr/>
            <p:nvPr/>
          </p:nvSpPr>
          <p:spPr>
            <a:xfrm rot="-5400000">
              <a:off x="5111003"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2015</a:t>
              </a:r>
            </a:p>
          </p:txBody>
        </p:sp>
        <p:sp>
          <p:nvSpPr>
            <p:cNvPr id="284" name="tx284"/>
            <p:cNvSpPr/>
            <p:nvPr/>
          </p:nvSpPr>
          <p:spPr>
            <a:xfrm rot="-5400000">
              <a:off x="5477952"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2019</a:t>
              </a:r>
            </a:p>
          </p:txBody>
        </p:sp>
        <p:sp>
          <p:nvSpPr>
            <p:cNvPr id="285" name="tx285"/>
            <p:cNvSpPr/>
            <p:nvPr/>
          </p:nvSpPr>
          <p:spPr>
            <a:xfrm rot="-5400000">
              <a:off x="5844874" y="6190729"/>
              <a:ext cx="254272" cy="83604"/>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2023</a:t>
              </a:r>
            </a:p>
          </p:txBody>
        </p:sp>
        <p:sp>
          <p:nvSpPr>
            <p:cNvPr id="286" name="tx286"/>
            <p:cNvSpPr/>
            <p:nvPr/>
          </p:nvSpPr>
          <p:spPr>
            <a:xfrm rot="-5400000">
              <a:off x="6529131"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2000</a:t>
              </a:r>
            </a:p>
          </p:txBody>
        </p:sp>
        <p:sp>
          <p:nvSpPr>
            <p:cNvPr id="287" name="tx287"/>
            <p:cNvSpPr/>
            <p:nvPr/>
          </p:nvSpPr>
          <p:spPr>
            <a:xfrm rot="-5400000">
              <a:off x="6987817"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2005</a:t>
              </a:r>
            </a:p>
          </p:txBody>
        </p:sp>
        <p:sp>
          <p:nvSpPr>
            <p:cNvPr id="288" name="tx288"/>
            <p:cNvSpPr/>
            <p:nvPr/>
          </p:nvSpPr>
          <p:spPr>
            <a:xfrm rot="-5400000">
              <a:off x="7446504"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2010</a:t>
              </a:r>
            </a:p>
          </p:txBody>
        </p:sp>
        <p:sp>
          <p:nvSpPr>
            <p:cNvPr id="289" name="tx289"/>
            <p:cNvSpPr/>
            <p:nvPr/>
          </p:nvSpPr>
          <p:spPr>
            <a:xfrm rot="-5400000">
              <a:off x="7905190"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2015</a:t>
              </a:r>
            </a:p>
          </p:txBody>
        </p:sp>
        <p:sp>
          <p:nvSpPr>
            <p:cNvPr id="290" name="tx290"/>
            <p:cNvSpPr/>
            <p:nvPr/>
          </p:nvSpPr>
          <p:spPr>
            <a:xfrm rot="-5400000">
              <a:off x="8272140"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2019</a:t>
              </a:r>
            </a:p>
          </p:txBody>
        </p:sp>
        <p:sp>
          <p:nvSpPr>
            <p:cNvPr id="291" name="tx291"/>
            <p:cNvSpPr/>
            <p:nvPr/>
          </p:nvSpPr>
          <p:spPr>
            <a:xfrm rot="-5400000">
              <a:off x="8639061" y="6190729"/>
              <a:ext cx="254272" cy="83604"/>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2023</a:t>
              </a:r>
            </a:p>
          </p:txBody>
        </p:sp>
        <p:sp>
          <p:nvSpPr>
            <p:cNvPr id="292" name="tx292"/>
            <p:cNvSpPr/>
            <p:nvPr/>
          </p:nvSpPr>
          <p:spPr>
            <a:xfrm>
              <a:off x="635239" y="2295689"/>
              <a:ext cx="63568"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0</a:t>
              </a:r>
            </a:p>
          </p:txBody>
        </p:sp>
        <p:sp>
          <p:nvSpPr>
            <p:cNvPr id="293" name="tx293"/>
            <p:cNvSpPr/>
            <p:nvPr/>
          </p:nvSpPr>
          <p:spPr>
            <a:xfrm>
              <a:off x="571671" y="2042313"/>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a:t>
              </a:r>
            </a:p>
          </p:txBody>
        </p:sp>
        <p:sp>
          <p:nvSpPr>
            <p:cNvPr id="294" name="tx294"/>
            <p:cNvSpPr/>
            <p:nvPr/>
          </p:nvSpPr>
          <p:spPr>
            <a:xfrm>
              <a:off x="571671" y="1788936"/>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40</a:t>
              </a:r>
            </a:p>
          </p:txBody>
        </p:sp>
        <p:sp>
          <p:nvSpPr>
            <p:cNvPr id="295" name="tx295"/>
            <p:cNvSpPr/>
            <p:nvPr/>
          </p:nvSpPr>
          <p:spPr>
            <a:xfrm>
              <a:off x="571671" y="1535560"/>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60</a:t>
              </a:r>
            </a:p>
          </p:txBody>
        </p:sp>
        <p:sp>
          <p:nvSpPr>
            <p:cNvPr id="296" name="tx296"/>
            <p:cNvSpPr/>
            <p:nvPr/>
          </p:nvSpPr>
          <p:spPr>
            <a:xfrm>
              <a:off x="571671" y="1282184"/>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80</a:t>
              </a:r>
            </a:p>
          </p:txBody>
        </p:sp>
        <p:sp>
          <p:nvSpPr>
            <p:cNvPr id="297" name="tx297"/>
            <p:cNvSpPr/>
            <p:nvPr/>
          </p:nvSpPr>
          <p:spPr>
            <a:xfrm>
              <a:off x="508103" y="1028807"/>
              <a:ext cx="190704"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100</a:t>
              </a:r>
            </a:p>
          </p:txBody>
        </p:sp>
        <p:sp>
          <p:nvSpPr>
            <p:cNvPr id="298" name="tx298"/>
            <p:cNvSpPr/>
            <p:nvPr/>
          </p:nvSpPr>
          <p:spPr>
            <a:xfrm>
              <a:off x="635239" y="4113068"/>
              <a:ext cx="63568"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0</a:t>
              </a:r>
            </a:p>
          </p:txBody>
        </p:sp>
        <p:sp>
          <p:nvSpPr>
            <p:cNvPr id="299" name="tx299"/>
            <p:cNvSpPr/>
            <p:nvPr/>
          </p:nvSpPr>
          <p:spPr>
            <a:xfrm>
              <a:off x="571671" y="3859691"/>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a:t>
              </a:r>
            </a:p>
          </p:txBody>
        </p:sp>
        <p:sp>
          <p:nvSpPr>
            <p:cNvPr id="300" name="tx300"/>
            <p:cNvSpPr/>
            <p:nvPr/>
          </p:nvSpPr>
          <p:spPr>
            <a:xfrm>
              <a:off x="571671" y="3606315"/>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40</a:t>
              </a:r>
            </a:p>
          </p:txBody>
        </p:sp>
        <p:sp>
          <p:nvSpPr>
            <p:cNvPr id="301" name="tx301"/>
            <p:cNvSpPr/>
            <p:nvPr/>
          </p:nvSpPr>
          <p:spPr>
            <a:xfrm>
              <a:off x="571671" y="3352939"/>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60</a:t>
              </a:r>
            </a:p>
          </p:txBody>
        </p:sp>
        <p:sp>
          <p:nvSpPr>
            <p:cNvPr id="302" name="tx302"/>
            <p:cNvSpPr/>
            <p:nvPr/>
          </p:nvSpPr>
          <p:spPr>
            <a:xfrm>
              <a:off x="571671" y="3099562"/>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80</a:t>
              </a:r>
            </a:p>
          </p:txBody>
        </p:sp>
        <p:sp>
          <p:nvSpPr>
            <p:cNvPr id="303" name="tx303"/>
            <p:cNvSpPr/>
            <p:nvPr/>
          </p:nvSpPr>
          <p:spPr>
            <a:xfrm>
              <a:off x="508103" y="2846186"/>
              <a:ext cx="190704"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100</a:t>
              </a:r>
            </a:p>
          </p:txBody>
        </p:sp>
        <p:sp>
          <p:nvSpPr>
            <p:cNvPr id="304" name="tx304"/>
            <p:cNvSpPr/>
            <p:nvPr/>
          </p:nvSpPr>
          <p:spPr>
            <a:xfrm>
              <a:off x="635239" y="5930446"/>
              <a:ext cx="63568"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0</a:t>
              </a:r>
            </a:p>
          </p:txBody>
        </p:sp>
        <p:sp>
          <p:nvSpPr>
            <p:cNvPr id="305" name="tx305"/>
            <p:cNvSpPr/>
            <p:nvPr/>
          </p:nvSpPr>
          <p:spPr>
            <a:xfrm>
              <a:off x="571671" y="5677070"/>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a:t>
              </a:r>
            </a:p>
          </p:txBody>
        </p:sp>
        <p:sp>
          <p:nvSpPr>
            <p:cNvPr id="306" name="tx306"/>
            <p:cNvSpPr/>
            <p:nvPr/>
          </p:nvSpPr>
          <p:spPr>
            <a:xfrm>
              <a:off x="571671" y="5423694"/>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40</a:t>
              </a:r>
            </a:p>
          </p:txBody>
        </p:sp>
        <p:sp>
          <p:nvSpPr>
            <p:cNvPr id="307" name="tx307"/>
            <p:cNvSpPr/>
            <p:nvPr/>
          </p:nvSpPr>
          <p:spPr>
            <a:xfrm>
              <a:off x="571671" y="5170317"/>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60</a:t>
              </a:r>
            </a:p>
          </p:txBody>
        </p:sp>
        <p:sp>
          <p:nvSpPr>
            <p:cNvPr id="308" name="tx308"/>
            <p:cNvSpPr/>
            <p:nvPr/>
          </p:nvSpPr>
          <p:spPr>
            <a:xfrm>
              <a:off x="571671" y="4916941"/>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80</a:t>
              </a:r>
            </a:p>
          </p:txBody>
        </p:sp>
        <p:sp>
          <p:nvSpPr>
            <p:cNvPr id="309" name="tx309"/>
            <p:cNvSpPr/>
            <p:nvPr/>
          </p:nvSpPr>
          <p:spPr>
            <a:xfrm>
              <a:off x="508103" y="4663564"/>
              <a:ext cx="190704"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100</a:t>
              </a:r>
            </a:p>
          </p:txBody>
        </p:sp>
        <p:sp>
          <p:nvSpPr>
            <p:cNvPr id="310" name="tx310"/>
            <p:cNvSpPr/>
            <p:nvPr/>
          </p:nvSpPr>
          <p:spPr>
            <a:xfrm rot="-5400000">
              <a:off x="-52544" y="3393369"/>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311" name="tx311"/>
            <p:cNvSpPr/>
            <p:nvPr/>
          </p:nvSpPr>
          <p:spPr>
            <a:xfrm>
              <a:off x="2592983" y="398022"/>
              <a:ext cx="4649881"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Coverage of recommended routine vaccines, HICs, 2000-2023</a:t>
              </a:r>
            </a:p>
          </p:txBody>
        </p:sp>
        <p:sp>
          <p:nvSpPr>
            <p:cNvPr id="312" name="tx312"/>
            <p:cNvSpPr/>
            <p:nvPr/>
          </p:nvSpPr>
          <p:spPr>
            <a:xfrm>
              <a:off x="4912824" y="656851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grpSp>
      <p:sp>
        <p:nvSpPr>
          <p:cNvPr id="31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coverage trends for 9 core routine vaccines recommended in childhood.
The steep increasing trends in coverage of IPV1, MCV2, PCV3 and RotaC is in-part related to increasing introduction in countries, along with improved coverage.
ROTAC had the lowest coverage of all vaccines (59%), followed by 
PCV3 (88%).</a:t>
            </a: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a:solidFill>
                  <a:srgbClr val="FFFFFF">
                    <a:alpha val="100000"/>
                  </a:srgbClr>
                </a:solidFill>
                <a:latin typeface="Arial"/>
                <a:cs typeface="Arial"/>
                <a:ea typeface="Arial"/>
                <a:sym typeface="Arial"/>
              </a:rPr>
              <a:t>DTP1</a:t>
            </a: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cstate="print" r:embed="rId2"/>
          <a:stretch>
            <a:fillRect/>
          </a:stretch>
        </p:blipFill>
        <p:spPr>
          <a:xfrm>
            <a:off x="-914400" y="548640"/>
            <a:ext cx="10972800" cy="585216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Breadth of protection (BOP) is a combination of the number of vaccines in a country's national immunization programme and the coverage achieved for each vaccine.
The spider diagram displays the BOP (shaded area) and vaccine coverage (points) against the 13 diseases, by year.
BOP increased from 55% in 2000 to 87% in 2023. This increase since 2000 is a result of incremental improvement in introducing new vaccines and expanding vaccination services to previously missed populations.
Enhancing BOP now depends partly on improving the coverage of HPV and ROTAC - vaccines with coverage less than 80% in 2023.</a:t>
            </a:r>
          </a:p>
        </p:txBody>
      </p:sp>
      <p:sp>
        <p:nvSpPr>
          <p:cNvPr id="4" name="body"/>
          <p:cNvSpPr>
            <a:spLocks noGrp="1"/>
          </p:cNvSpPr>
          <p:nvPr>
            <p:ph/>
          </p:nvPr>
        </p:nvSpPr>
        <p:spPr>
          <a:xfrm>
            <a:off x="457200" y="91440"/>
            <a:ext cx="5486400" cy="457200"/>
          </a:xfrm>
        </p:spPr>
        <p:txBody>
          <a:bodyPr/>
          <a:lstStyle/>
          <a:p>
            <a:pPr algn="l" marL="0" marR="0">
              <a:lnSpc>
                <a:spcPct val="100000"/>
              </a:lnSpc>
              <a:spcBef>
                <a:spcPts val="0"/>
              </a:spcBef>
              <a:spcAft>
                <a:spcPts val="0"/>
              </a:spcAft>
              <a:buNone/>
            </a:pPr>
            <a:r>
              <a:rPr cap="none" sz="1600" i="0" b="0" u="none">
                <a:solidFill>
                  <a:srgbClr val="000000">
                    <a:alpha val="100000"/>
                  </a:srgbClr>
                </a:solidFill>
                <a:latin typeface="Arial"/>
                <a:cs typeface="Arial"/>
                <a:ea typeface="Arial"/>
                <a:sym typeface="Arial"/>
              </a:rPr>
              <a:t>Breadth of Protection, HICs, 2000-2023</a:t>
            </a:r>
          </a:p>
        </p:txBody>
      </p:sp>
      <p:sp>
        <p:nvSpPr>
          <p:cNvPr id="5" name="body"/>
          <p:cNvSpPr>
            <a:spLocks noGrp="1"/>
          </p:cNvSpPr>
          <p:nvPr>
            <p:ph/>
          </p:nvPr>
        </p:nvSpPr>
        <p:spPr>
          <a:xfrm>
            <a:off x="457200" y="6583680"/>
            <a:ext cx="7315200" cy="457200"/>
          </a:xfrm>
        </p:spPr>
        <p:txBody>
          <a:bodyPr/>
          <a:lstStyle/>
          <a:p>
            <a:pPr algn="l" marL="0" marR="0">
              <a:lnSpc>
                <a:spcPct val="100000"/>
              </a:lnSpc>
              <a:spcBef>
                <a:spcPts val="0"/>
              </a:spcBef>
              <a:spcAft>
                <a:spcPts val="0"/>
              </a:spcAft>
              <a:buNone/>
            </a:pPr>
            <a:r>
              <a:rPr cap="none" sz="800" i="0" b="0" u="none">
                <a:solidFill>
                  <a:srgbClr val="000000">
                    <a:alpha val="100000"/>
                  </a:srgbClr>
                </a:solidFill>
                <a:latin typeface="Arial"/>
                <a:cs typeface="Arial"/>
                <a:ea typeface="Arial"/>
                <a:sym typeface="Arial"/>
              </a:rPr>
              <a:t>Breadth of protection = ((DTP3 x 3) + HepB3 + Hib3 + IPV1 + MCV1 + MCV2 + PCV3 + POL3 + RCV1 + RotaC + HPV) / 13</a:t>
            </a: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03816" y="5662229"/>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5" name="pl5"/>
            <p:cNvSpPr/>
            <p:nvPr/>
          </p:nvSpPr>
          <p:spPr>
            <a:xfrm>
              <a:off x="803816" y="5134215"/>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6" name="pl6"/>
            <p:cNvSpPr/>
            <p:nvPr/>
          </p:nvSpPr>
          <p:spPr>
            <a:xfrm>
              <a:off x="803816" y="4606202"/>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7" name="pl7"/>
            <p:cNvSpPr/>
            <p:nvPr/>
          </p:nvSpPr>
          <p:spPr>
            <a:xfrm>
              <a:off x="803816" y="4078188"/>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8" name="pl8"/>
            <p:cNvSpPr/>
            <p:nvPr/>
          </p:nvSpPr>
          <p:spPr>
            <a:xfrm>
              <a:off x="803816" y="3550175"/>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9" name="pl9"/>
            <p:cNvSpPr/>
            <p:nvPr/>
          </p:nvSpPr>
          <p:spPr>
            <a:xfrm>
              <a:off x="803816" y="3022162"/>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10" name="pl10"/>
            <p:cNvSpPr/>
            <p:nvPr/>
          </p:nvSpPr>
          <p:spPr>
            <a:xfrm>
              <a:off x="803816" y="2494148"/>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11" name="pl11"/>
            <p:cNvSpPr/>
            <p:nvPr/>
          </p:nvSpPr>
          <p:spPr>
            <a:xfrm>
              <a:off x="803816" y="1966135"/>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12" name="pl12"/>
            <p:cNvSpPr/>
            <p:nvPr/>
          </p:nvSpPr>
          <p:spPr>
            <a:xfrm>
              <a:off x="803816" y="1438121"/>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13" name="pl13"/>
            <p:cNvSpPr/>
            <p:nvPr/>
          </p:nvSpPr>
          <p:spPr>
            <a:xfrm>
              <a:off x="803816" y="910108"/>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14" name="pl14"/>
            <p:cNvSpPr/>
            <p:nvPr/>
          </p:nvSpPr>
          <p:spPr>
            <a:xfrm>
              <a:off x="1548444" y="646101"/>
              <a:ext cx="0" cy="5280134"/>
            </a:xfrm>
            <a:custGeom>
              <a:avLst/>
              <a:pathLst>
                <a:path w="0" h="5280134">
                  <a:moveTo>
                    <a:pt x="0" y="5280134"/>
                  </a:moveTo>
                  <a:lnTo>
                    <a:pt x="0" y="0"/>
                  </a:lnTo>
                  <a:lnTo>
                    <a:pt x="0" y="0"/>
                  </a:lnTo>
                </a:path>
              </a:pathLst>
            </a:custGeom>
            <a:ln w="6775" cap="flat">
              <a:solidFill>
                <a:srgbClr val="EBEBEB">
                  <a:alpha val="100000"/>
                </a:srgbClr>
              </a:solidFill>
              <a:prstDash val="solid"/>
              <a:round/>
            </a:ln>
          </p:spPr>
          <p:txBody>
            <a:bodyPr/>
            <a:lstStyle/>
            <a:p/>
          </p:txBody>
        </p:sp>
        <p:sp>
          <p:nvSpPr>
            <p:cNvPr id="15" name="pl15"/>
            <p:cNvSpPr/>
            <p:nvPr/>
          </p:nvSpPr>
          <p:spPr>
            <a:xfrm>
              <a:off x="3024124" y="646101"/>
              <a:ext cx="0" cy="5280134"/>
            </a:xfrm>
            <a:custGeom>
              <a:avLst/>
              <a:pathLst>
                <a:path w="0" h="5280134">
                  <a:moveTo>
                    <a:pt x="0" y="5280134"/>
                  </a:moveTo>
                  <a:lnTo>
                    <a:pt x="0" y="0"/>
                  </a:lnTo>
                  <a:lnTo>
                    <a:pt x="0" y="0"/>
                  </a:lnTo>
                </a:path>
              </a:pathLst>
            </a:custGeom>
            <a:ln w="6775" cap="flat">
              <a:solidFill>
                <a:srgbClr val="EBEBEB">
                  <a:alpha val="100000"/>
                </a:srgbClr>
              </a:solidFill>
              <a:prstDash val="solid"/>
              <a:round/>
            </a:ln>
          </p:spPr>
          <p:txBody>
            <a:bodyPr/>
            <a:lstStyle/>
            <a:p/>
          </p:txBody>
        </p:sp>
        <p:sp>
          <p:nvSpPr>
            <p:cNvPr id="16" name="pl16"/>
            <p:cNvSpPr/>
            <p:nvPr/>
          </p:nvSpPr>
          <p:spPr>
            <a:xfrm>
              <a:off x="4499804" y="646101"/>
              <a:ext cx="0" cy="5280134"/>
            </a:xfrm>
            <a:custGeom>
              <a:avLst/>
              <a:pathLst>
                <a:path w="0" h="5280134">
                  <a:moveTo>
                    <a:pt x="0" y="5280134"/>
                  </a:moveTo>
                  <a:lnTo>
                    <a:pt x="0" y="0"/>
                  </a:lnTo>
                  <a:lnTo>
                    <a:pt x="0" y="0"/>
                  </a:lnTo>
                </a:path>
              </a:pathLst>
            </a:custGeom>
            <a:ln w="6775" cap="flat">
              <a:solidFill>
                <a:srgbClr val="EBEBEB">
                  <a:alpha val="100000"/>
                </a:srgbClr>
              </a:solidFill>
              <a:prstDash val="solid"/>
              <a:round/>
            </a:ln>
          </p:spPr>
          <p:txBody>
            <a:bodyPr/>
            <a:lstStyle/>
            <a:p/>
          </p:txBody>
        </p:sp>
        <p:sp>
          <p:nvSpPr>
            <p:cNvPr id="17" name="pl17"/>
            <p:cNvSpPr/>
            <p:nvPr/>
          </p:nvSpPr>
          <p:spPr>
            <a:xfrm>
              <a:off x="5827915" y="646101"/>
              <a:ext cx="0" cy="5280134"/>
            </a:xfrm>
            <a:custGeom>
              <a:avLst/>
              <a:pathLst>
                <a:path w="0" h="5280134">
                  <a:moveTo>
                    <a:pt x="0" y="5280134"/>
                  </a:moveTo>
                  <a:lnTo>
                    <a:pt x="0" y="0"/>
                  </a:lnTo>
                  <a:lnTo>
                    <a:pt x="0" y="0"/>
                  </a:lnTo>
                </a:path>
              </a:pathLst>
            </a:custGeom>
            <a:ln w="6775" cap="flat">
              <a:solidFill>
                <a:srgbClr val="EBEBEB">
                  <a:alpha val="100000"/>
                </a:srgbClr>
              </a:solidFill>
              <a:prstDash val="solid"/>
              <a:round/>
            </a:ln>
          </p:spPr>
          <p:txBody>
            <a:bodyPr/>
            <a:lstStyle/>
            <a:p/>
          </p:txBody>
        </p:sp>
        <p:sp>
          <p:nvSpPr>
            <p:cNvPr id="18" name="pl18"/>
            <p:cNvSpPr/>
            <p:nvPr/>
          </p:nvSpPr>
          <p:spPr>
            <a:xfrm>
              <a:off x="7008459" y="646101"/>
              <a:ext cx="0" cy="5280134"/>
            </a:xfrm>
            <a:custGeom>
              <a:avLst/>
              <a:pathLst>
                <a:path w="0" h="5280134">
                  <a:moveTo>
                    <a:pt x="0" y="5280134"/>
                  </a:moveTo>
                  <a:lnTo>
                    <a:pt x="0" y="0"/>
                  </a:lnTo>
                  <a:lnTo>
                    <a:pt x="0" y="0"/>
                  </a:lnTo>
                </a:path>
              </a:pathLst>
            </a:custGeom>
            <a:ln w="6775" cap="flat">
              <a:solidFill>
                <a:srgbClr val="EBEBEB">
                  <a:alpha val="100000"/>
                </a:srgbClr>
              </a:solidFill>
              <a:prstDash val="solid"/>
              <a:round/>
            </a:ln>
          </p:spPr>
          <p:txBody>
            <a:bodyPr/>
            <a:lstStyle/>
            <a:p/>
          </p:txBody>
        </p:sp>
        <p:sp>
          <p:nvSpPr>
            <p:cNvPr id="19" name="pl19"/>
            <p:cNvSpPr/>
            <p:nvPr/>
          </p:nvSpPr>
          <p:spPr>
            <a:xfrm>
              <a:off x="8336571" y="646101"/>
              <a:ext cx="0" cy="5280134"/>
            </a:xfrm>
            <a:custGeom>
              <a:avLst/>
              <a:pathLst>
                <a:path w="0" h="5280134">
                  <a:moveTo>
                    <a:pt x="0" y="5280134"/>
                  </a:moveTo>
                  <a:lnTo>
                    <a:pt x="0" y="0"/>
                  </a:lnTo>
                  <a:lnTo>
                    <a:pt x="0" y="0"/>
                  </a:lnTo>
                </a:path>
              </a:pathLst>
            </a:custGeom>
            <a:ln w="6775" cap="flat">
              <a:solidFill>
                <a:srgbClr val="EBEBEB">
                  <a:alpha val="100000"/>
                </a:srgbClr>
              </a:solidFill>
              <a:prstDash val="solid"/>
              <a:round/>
            </a:ln>
          </p:spPr>
          <p:txBody>
            <a:bodyPr/>
            <a:lstStyle/>
            <a:p/>
          </p:txBody>
        </p:sp>
        <p:sp>
          <p:nvSpPr>
            <p:cNvPr id="20" name="pl20"/>
            <p:cNvSpPr/>
            <p:nvPr/>
          </p:nvSpPr>
          <p:spPr>
            <a:xfrm>
              <a:off x="9074410" y="646101"/>
              <a:ext cx="0" cy="5280134"/>
            </a:xfrm>
            <a:custGeom>
              <a:avLst/>
              <a:pathLst>
                <a:path w="0" h="5280134">
                  <a:moveTo>
                    <a:pt x="0" y="5280134"/>
                  </a:moveTo>
                  <a:lnTo>
                    <a:pt x="0" y="0"/>
                  </a:lnTo>
                  <a:lnTo>
                    <a:pt x="0" y="0"/>
                  </a:lnTo>
                </a:path>
              </a:pathLst>
            </a:custGeom>
            <a:ln w="6775" cap="flat">
              <a:solidFill>
                <a:srgbClr val="EBEBEB">
                  <a:alpha val="100000"/>
                </a:srgbClr>
              </a:solidFill>
              <a:prstDash val="solid"/>
              <a:round/>
            </a:ln>
          </p:spPr>
          <p:txBody>
            <a:bodyPr/>
            <a:lstStyle/>
            <a:p/>
          </p:txBody>
        </p:sp>
        <p:sp>
          <p:nvSpPr>
            <p:cNvPr id="21" name="pl21"/>
            <p:cNvSpPr/>
            <p:nvPr/>
          </p:nvSpPr>
          <p:spPr>
            <a:xfrm>
              <a:off x="803816" y="5926236"/>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2" name="pl22"/>
            <p:cNvSpPr/>
            <p:nvPr/>
          </p:nvSpPr>
          <p:spPr>
            <a:xfrm>
              <a:off x="803816" y="5398222"/>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3" name="pl23"/>
            <p:cNvSpPr/>
            <p:nvPr/>
          </p:nvSpPr>
          <p:spPr>
            <a:xfrm>
              <a:off x="803816" y="4870209"/>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4" name="pl24"/>
            <p:cNvSpPr/>
            <p:nvPr/>
          </p:nvSpPr>
          <p:spPr>
            <a:xfrm>
              <a:off x="803816" y="4342195"/>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5" name="pl25"/>
            <p:cNvSpPr/>
            <p:nvPr/>
          </p:nvSpPr>
          <p:spPr>
            <a:xfrm>
              <a:off x="803816" y="3814182"/>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6" name="pl26"/>
            <p:cNvSpPr/>
            <p:nvPr/>
          </p:nvSpPr>
          <p:spPr>
            <a:xfrm>
              <a:off x="803816" y="3286168"/>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7" name="pl27"/>
            <p:cNvSpPr/>
            <p:nvPr/>
          </p:nvSpPr>
          <p:spPr>
            <a:xfrm>
              <a:off x="803816" y="2758155"/>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8" name="pl28"/>
            <p:cNvSpPr/>
            <p:nvPr/>
          </p:nvSpPr>
          <p:spPr>
            <a:xfrm>
              <a:off x="803816" y="2230141"/>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9" name="pl29"/>
            <p:cNvSpPr/>
            <p:nvPr/>
          </p:nvSpPr>
          <p:spPr>
            <a:xfrm>
              <a:off x="803816" y="1702128"/>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30" name="pl30"/>
            <p:cNvSpPr/>
            <p:nvPr/>
          </p:nvSpPr>
          <p:spPr>
            <a:xfrm>
              <a:off x="803816" y="1174115"/>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31" name="pl31"/>
            <p:cNvSpPr/>
            <p:nvPr/>
          </p:nvSpPr>
          <p:spPr>
            <a:xfrm>
              <a:off x="803816" y="646101"/>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32" name="pl32"/>
            <p:cNvSpPr/>
            <p:nvPr/>
          </p:nvSpPr>
          <p:spPr>
            <a:xfrm>
              <a:off x="810605" y="646101"/>
              <a:ext cx="0" cy="5280134"/>
            </a:xfrm>
            <a:custGeom>
              <a:avLst/>
              <a:pathLst>
                <a:path w="0" h="5280134">
                  <a:moveTo>
                    <a:pt x="0" y="5280134"/>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2286284" y="646101"/>
              <a:ext cx="0" cy="5280134"/>
            </a:xfrm>
            <a:custGeom>
              <a:avLst/>
              <a:pathLst>
                <a:path w="0" h="5280134">
                  <a:moveTo>
                    <a:pt x="0" y="5280134"/>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3761964" y="646101"/>
              <a:ext cx="0" cy="5280134"/>
            </a:xfrm>
            <a:custGeom>
              <a:avLst/>
              <a:pathLst>
                <a:path w="0" h="5280134">
                  <a:moveTo>
                    <a:pt x="0" y="5280134"/>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5237643" y="646101"/>
              <a:ext cx="0" cy="5280134"/>
            </a:xfrm>
            <a:custGeom>
              <a:avLst/>
              <a:pathLst>
                <a:path w="0" h="5280134">
                  <a:moveTo>
                    <a:pt x="0" y="5280134"/>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6418187" y="646101"/>
              <a:ext cx="0" cy="5280134"/>
            </a:xfrm>
            <a:custGeom>
              <a:avLst/>
              <a:pathLst>
                <a:path w="0" h="5280134">
                  <a:moveTo>
                    <a:pt x="0" y="5280134"/>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7598731" y="646101"/>
              <a:ext cx="0" cy="5280134"/>
            </a:xfrm>
            <a:custGeom>
              <a:avLst/>
              <a:pathLst>
                <a:path w="0" h="5280134">
                  <a:moveTo>
                    <a:pt x="0" y="5280134"/>
                  </a:moveTo>
                  <a:lnTo>
                    <a:pt x="0" y="0"/>
                  </a:lnTo>
                  <a:lnTo>
                    <a:pt x="0" y="0"/>
                  </a:lnTo>
                </a:path>
              </a:pathLst>
            </a:custGeom>
            <a:ln w="13550" cap="flat">
              <a:solidFill>
                <a:srgbClr val="EBEBEB">
                  <a:alpha val="100000"/>
                </a:srgbClr>
              </a:solidFill>
              <a:prstDash val="solid"/>
              <a:round/>
            </a:ln>
          </p:spPr>
          <p:txBody>
            <a:bodyPr/>
            <a:lstStyle/>
            <a:p/>
          </p:txBody>
        </p:sp>
        <p:sp>
          <p:nvSpPr>
            <p:cNvPr id="38" name="pg38"/>
            <p:cNvSpPr/>
            <p:nvPr/>
          </p:nvSpPr>
          <p:spPr>
            <a:xfrm>
              <a:off x="803816" y="857306"/>
              <a:ext cx="6801702" cy="5068929"/>
            </a:xfrm>
            <a:custGeom>
              <a:avLst/>
              <a:pathLst>
                <a:path w="6801702" h="5068929">
                  <a:moveTo>
                    <a:pt x="6788" y="158404"/>
                  </a:moveTo>
                  <a:lnTo>
                    <a:pt x="13576" y="155975"/>
                  </a:lnTo>
                  <a:lnTo>
                    <a:pt x="295135" y="55230"/>
                  </a:lnTo>
                  <a:lnTo>
                    <a:pt x="301924" y="52801"/>
                  </a:lnTo>
                  <a:lnTo>
                    <a:pt x="308712" y="52801"/>
                  </a:lnTo>
                  <a:lnTo>
                    <a:pt x="590271" y="52801"/>
                  </a:lnTo>
                  <a:lnTo>
                    <a:pt x="597059" y="52801"/>
                  </a:lnTo>
                  <a:lnTo>
                    <a:pt x="603848" y="51586"/>
                  </a:lnTo>
                  <a:lnTo>
                    <a:pt x="885407" y="1214"/>
                  </a:lnTo>
                  <a:lnTo>
                    <a:pt x="892195" y="0"/>
                  </a:lnTo>
                  <a:lnTo>
                    <a:pt x="898984" y="0"/>
                  </a:lnTo>
                  <a:lnTo>
                    <a:pt x="1180543" y="0"/>
                  </a:lnTo>
                  <a:lnTo>
                    <a:pt x="1187331" y="0"/>
                  </a:lnTo>
                  <a:lnTo>
                    <a:pt x="1194119" y="0"/>
                  </a:lnTo>
                  <a:lnTo>
                    <a:pt x="1475679" y="0"/>
                  </a:lnTo>
                  <a:lnTo>
                    <a:pt x="1482467" y="0"/>
                  </a:lnTo>
                  <a:lnTo>
                    <a:pt x="1489255" y="0"/>
                  </a:lnTo>
                  <a:lnTo>
                    <a:pt x="1770815" y="0"/>
                  </a:lnTo>
                  <a:lnTo>
                    <a:pt x="1777603" y="0"/>
                  </a:lnTo>
                  <a:lnTo>
                    <a:pt x="1784391" y="0"/>
                  </a:lnTo>
                  <a:lnTo>
                    <a:pt x="2065951" y="0"/>
                  </a:lnTo>
                  <a:lnTo>
                    <a:pt x="2072739" y="0"/>
                  </a:lnTo>
                  <a:lnTo>
                    <a:pt x="2079527" y="0"/>
                  </a:lnTo>
                  <a:lnTo>
                    <a:pt x="2361087" y="0"/>
                  </a:lnTo>
                  <a:lnTo>
                    <a:pt x="2367875" y="0"/>
                  </a:lnTo>
                  <a:lnTo>
                    <a:pt x="2374663" y="0"/>
                  </a:lnTo>
                  <a:lnTo>
                    <a:pt x="2656223" y="0"/>
                  </a:lnTo>
                  <a:lnTo>
                    <a:pt x="2663011" y="0"/>
                  </a:lnTo>
                  <a:lnTo>
                    <a:pt x="2669799" y="0"/>
                  </a:lnTo>
                  <a:lnTo>
                    <a:pt x="2951359" y="0"/>
                  </a:lnTo>
                  <a:lnTo>
                    <a:pt x="2958147" y="0"/>
                  </a:lnTo>
                  <a:lnTo>
                    <a:pt x="2964935" y="0"/>
                  </a:lnTo>
                  <a:lnTo>
                    <a:pt x="3246495" y="0"/>
                  </a:lnTo>
                  <a:lnTo>
                    <a:pt x="3253283" y="0"/>
                  </a:lnTo>
                  <a:lnTo>
                    <a:pt x="3260071" y="0"/>
                  </a:lnTo>
                  <a:lnTo>
                    <a:pt x="3541631" y="0"/>
                  </a:lnTo>
                  <a:lnTo>
                    <a:pt x="3548419" y="0"/>
                  </a:lnTo>
                  <a:lnTo>
                    <a:pt x="3555207" y="1214"/>
                  </a:lnTo>
                  <a:lnTo>
                    <a:pt x="3836766" y="51586"/>
                  </a:lnTo>
                  <a:lnTo>
                    <a:pt x="3843555" y="52801"/>
                  </a:lnTo>
                  <a:lnTo>
                    <a:pt x="3850343" y="51586"/>
                  </a:lnTo>
                  <a:lnTo>
                    <a:pt x="4131902" y="1214"/>
                  </a:lnTo>
                  <a:lnTo>
                    <a:pt x="4138691" y="0"/>
                  </a:lnTo>
                  <a:lnTo>
                    <a:pt x="4145479" y="1214"/>
                  </a:lnTo>
                  <a:lnTo>
                    <a:pt x="4427038" y="51586"/>
                  </a:lnTo>
                  <a:lnTo>
                    <a:pt x="4433826" y="52801"/>
                  </a:lnTo>
                  <a:lnTo>
                    <a:pt x="4440615" y="52801"/>
                  </a:lnTo>
                  <a:lnTo>
                    <a:pt x="4722174" y="52801"/>
                  </a:lnTo>
                  <a:lnTo>
                    <a:pt x="4728962" y="52801"/>
                  </a:lnTo>
                  <a:lnTo>
                    <a:pt x="4735751" y="52801"/>
                  </a:lnTo>
                  <a:lnTo>
                    <a:pt x="5017310" y="52801"/>
                  </a:lnTo>
                  <a:lnTo>
                    <a:pt x="5024098" y="52801"/>
                  </a:lnTo>
                  <a:lnTo>
                    <a:pt x="5030886" y="52801"/>
                  </a:lnTo>
                  <a:lnTo>
                    <a:pt x="5312446" y="52801"/>
                  </a:lnTo>
                  <a:lnTo>
                    <a:pt x="5319234" y="52801"/>
                  </a:lnTo>
                  <a:lnTo>
                    <a:pt x="5326022" y="52801"/>
                  </a:lnTo>
                  <a:lnTo>
                    <a:pt x="5607582" y="52801"/>
                  </a:lnTo>
                  <a:lnTo>
                    <a:pt x="5614370" y="52801"/>
                  </a:lnTo>
                  <a:lnTo>
                    <a:pt x="5621158" y="54015"/>
                  </a:lnTo>
                  <a:lnTo>
                    <a:pt x="5902718" y="104388"/>
                  </a:lnTo>
                  <a:lnTo>
                    <a:pt x="5909506" y="105602"/>
                  </a:lnTo>
                  <a:lnTo>
                    <a:pt x="5916294" y="104388"/>
                  </a:lnTo>
                  <a:lnTo>
                    <a:pt x="6197854" y="54015"/>
                  </a:lnTo>
                  <a:lnTo>
                    <a:pt x="6204642" y="52801"/>
                  </a:lnTo>
                  <a:lnTo>
                    <a:pt x="6211430" y="52801"/>
                  </a:lnTo>
                  <a:lnTo>
                    <a:pt x="6492990" y="52801"/>
                  </a:lnTo>
                  <a:lnTo>
                    <a:pt x="6499778" y="52801"/>
                  </a:lnTo>
                  <a:lnTo>
                    <a:pt x="6506566" y="54015"/>
                  </a:lnTo>
                  <a:lnTo>
                    <a:pt x="6788126" y="104388"/>
                  </a:lnTo>
                  <a:lnTo>
                    <a:pt x="6794914" y="105602"/>
                  </a:lnTo>
                  <a:lnTo>
                    <a:pt x="6801702" y="5068929"/>
                  </a:lnTo>
                  <a:lnTo>
                    <a:pt x="6794914" y="5068929"/>
                  </a:lnTo>
                  <a:lnTo>
                    <a:pt x="6788126" y="5068929"/>
                  </a:lnTo>
                  <a:lnTo>
                    <a:pt x="6506566" y="5068929"/>
                  </a:lnTo>
                  <a:lnTo>
                    <a:pt x="6499778" y="5068929"/>
                  </a:lnTo>
                  <a:lnTo>
                    <a:pt x="6492990" y="5068929"/>
                  </a:lnTo>
                  <a:lnTo>
                    <a:pt x="6211430" y="5068929"/>
                  </a:lnTo>
                  <a:lnTo>
                    <a:pt x="6204642" y="5068929"/>
                  </a:lnTo>
                  <a:lnTo>
                    <a:pt x="6197854" y="5068929"/>
                  </a:lnTo>
                  <a:lnTo>
                    <a:pt x="5916294" y="5068929"/>
                  </a:lnTo>
                  <a:lnTo>
                    <a:pt x="5909506" y="5068929"/>
                  </a:lnTo>
                  <a:lnTo>
                    <a:pt x="5902718" y="5068929"/>
                  </a:lnTo>
                  <a:lnTo>
                    <a:pt x="5621158" y="5068929"/>
                  </a:lnTo>
                  <a:lnTo>
                    <a:pt x="5614370" y="5068929"/>
                  </a:lnTo>
                  <a:lnTo>
                    <a:pt x="5607582" y="5068929"/>
                  </a:lnTo>
                  <a:lnTo>
                    <a:pt x="5326022" y="5068929"/>
                  </a:lnTo>
                  <a:lnTo>
                    <a:pt x="5319234" y="5068929"/>
                  </a:lnTo>
                  <a:lnTo>
                    <a:pt x="5312446" y="5068929"/>
                  </a:lnTo>
                  <a:lnTo>
                    <a:pt x="5030886" y="5068929"/>
                  </a:lnTo>
                  <a:lnTo>
                    <a:pt x="5024098" y="5068929"/>
                  </a:lnTo>
                  <a:lnTo>
                    <a:pt x="5017310" y="5068929"/>
                  </a:lnTo>
                  <a:lnTo>
                    <a:pt x="4735751" y="5068929"/>
                  </a:lnTo>
                  <a:lnTo>
                    <a:pt x="4728962" y="5068929"/>
                  </a:lnTo>
                  <a:lnTo>
                    <a:pt x="4722174" y="5068929"/>
                  </a:lnTo>
                  <a:lnTo>
                    <a:pt x="4440615" y="5068929"/>
                  </a:lnTo>
                  <a:lnTo>
                    <a:pt x="4433826" y="5068929"/>
                  </a:lnTo>
                  <a:lnTo>
                    <a:pt x="4427038" y="5068929"/>
                  </a:lnTo>
                  <a:lnTo>
                    <a:pt x="4145479" y="5068929"/>
                  </a:lnTo>
                  <a:lnTo>
                    <a:pt x="4138691" y="5068929"/>
                  </a:lnTo>
                  <a:lnTo>
                    <a:pt x="4131902" y="5068929"/>
                  </a:lnTo>
                  <a:lnTo>
                    <a:pt x="3850343" y="5068929"/>
                  </a:lnTo>
                  <a:lnTo>
                    <a:pt x="3843555" y="5068929"/>
                  </a:lnTo>
                  <a:lnTo>
                    <a:pt x="3836766" y="5068929"/>
                  </a:lnTo>
                  <a:lnTo>
                    <a:pt x="3555207" y="5068929"/>
                  </a:lnTo>
                  <a:lnTo>
                    <a:pt x="3548419" y="5068929"/>
                  </a:lnTo>
                  <a:lnTo>
                    <a:pt x="3541631" y="5068929"/>
                  </a:lnTo>
                  <a:lnTo>
                    <a:pt x="3260071" y="5068929"/>
                  </a:lnTo>
                  <a:lnTo>
                    <a:pt x="3253283" y="5068929"/>
                  </a:lnTo>
                  <a:lnTo>
                    <a:pt x="3246495" y="5068929"/>
                  </a:lnTo>
                  <a:lnTo>
                    <a:pt x="2964935" y="5068929"/>
                  </a:lnTo>
                  <a:lnTo>
                    <a:pt x="2958147" y="5068929"/>
                  </a:lnTo>
                  <a:lnTo>
                    <a:pt x="2951359" y="5068929"/>
                  </a:lnTo>
                  <a:lnTo>
                    <a:pt x="2669799" y="5068929"/>
                  </a:lnTo>
                  <a:lnTo>
                    <a:pt x="2663011" y="5068929"/>
                  </a:lnTo>
                  <a:lnTo>
                    <a:pt x="2656223" y="5068929"/>
                  </a:lnTo>
                  <a:lnTo>
                    <a:pt x="2374663" y="5068929"/>
                  </a:lnTo>
                  <a:lnTo>
                    <a:pt x="2367875" y="5068929"/>
                  </a:lnTo>
                  <a:lnTo>
                    <a:pt x="2361087" y="5068929"/>
                  </a:lnTo>
                  <a:lnTo>
                    <a:pt x="2079527" y="5068929"/>
                  </a:lnTo>
                  <a:lnTo>
                    <a:pt x="2072739" y="5068929"/>
                  </a:lnTo>
                  <a:lnTo>
                    <a:pt x="2065951" y="5068929"/>
                  </a:lnTo>
                  <a:lnTo>
                    <a:pt x="1784391" y="5068929"/>
                  </a:lnTo>
                  <a:lnTo>
                    <a:pt x="1777603" y="5068929"/>
                  </a:lnTo>
                  <a:lnTo>
                    <a:pt x="1770815" y="5068929"/>
                  </a:lnTo>
                  <a:lnTo>
                    <a:pt x="1489255" y="5068929"/>
                  </a:lnTo>
                  <a:lnTo>
                    <a:pt x="1482467" y="5068929"/>
                  </a:lnTo>
                  <a:lnTo>
                    <a:pt x="1475679" y="5068929"/>
                  </a:lnTo>
                  <a:lnTo>
                    <a:pt x="1194119" y="5068929"/>
                  </a:lnTo>
                  <a:lnTo>
                    <a:pt x="1187331" y="5068929"/>
                  </a:lnTo>
                  <a:lnTo>
                    <a:pt x="1180543" y="5068929"/>
                  </a:lnTo>
                  <a:lnTo>
                    <a:pt x="898984" y="5068929"/>
                  </a:lnTo>
                  <a:lnTo>
                    <a:pt x="892195" y="5068929"/>
                  </a:lnTo>
                  <a:lnTo>
                    <a:pt x="885407" y="5068929"/>
                  </a:lnTo>
                  <a:lnTo>
                    <a:pt x="603848" y="5068929"/>
                  </a:lnTo>
                  <a:lnTo>
                    <a:pt x="597059" y="5068929"/>
                  </a:lnTo>
                  <a:lnTo>
                    <a:pt x="590271" y="5068929"/>
                  </a:lnTo>
                  <a:lnTo>
                    <a:pt x="308712" y="5068929"/>
                  </a:lnTo>
                  <a:lnTo>
                    <a:pt x="301924" y="5068929"/>
                  </a:lnTo>
                  <a:lnTo>
                    <a:pt x="295135" y="5068929"/>
                  </a:lnTo>
                  <a:lnTo>
                    <a:pt x="13576" y="5068929"/>
                  </a:lnTo>
                  <a:lnTo>
                    <a:pt x="6788" y="5068929"/>
                  </a:lnTo>
                  <a:lnTo>
                    <a:pt x="0" y="5068929"/>
                  </a:lnTo>
                  <a:close/>
                </a:path>
              </a:pathLst>
            </a:custGeom>
            <a:solidFill>
              <a:srgbClr val="1CABE2">
                <a:alpha val="3921"/>
              </a:srgbClr>
            </a:solidFill>
          </p:spPr>
          <p:txBody>
            <a:bodyPr/>
            <a:lstStyle/>
            <a:p/>
          </p:txBody>
        </p:sp>
        <p:sp>
          <p:nvSpPr>
            <p:cNvPr id="39" name="pl39"/>
            <p:cNvSpPr/>
            <p:nvPr/>
          </p:nvSpPr>
          <p:spPr>
            <a:xfrm>
              <a:off x="810605" y="857306"/>
              <a:ext cx="6788126" cy="158404"/>
            </a:xfrm>
            <a:custGeom>
              <a:avLst/>
              <a:pathLst>
                <a:path w="6788126" h="158404">
                  <a:moveTo>
                    <a:pt x="0" y="158404"/>
                  </a:moveTo>
                  <a:lnTo>
                    <a:pt x="6788" y="155975"/>
                  </a:lnTo>
                  <a:lnTo>
                    <a:pt x="288347" y="55230"/>
                  </a:lnTo>
                  <a:lnTo>
                    <a:pt x="295135" y="52801"/>
                  </a:lnTo>
                  <a:lnTo>
                    <a:pt x="301924" y="52801"/>
                  </a:lnTo>
                  <a:lnTo>
                    <a:pt x="583483" y="52801"/>
                  </a:lnTo>
                  <a:lnTo>
                    <a:pt x="590271" y="52801"/>
                  </a:lnTo>
                  <a:lnTo>
                    <a:pt x="597059" y="51586"/>
                  </a:lnTo>
                  <a:lnTo>
                    <a:pt x="878619" y="1214"/>
                  </a:lnTo>
                  <a:lnTo>
                    <a:pt x="885407" y="0"/>
                  </a:lnTo>
                  <a:lnTo>
                    <a:pt x="892195" y="0"/>
                  </a:lnTo>
                  <a:lnTo>
                    <a:pt x="1173755" y="0"/>
                  </a:lnTo>
                  <a:lnTo>
                    <a:pt x="1180543" y="0"/>
                  </a:lnTo>
                  <a:lnTo>
                    <a:pt x="1187331" y="0"/>
                  </a:lnTo>
                  <a:lnTo>
                    <a:pt x="1468891" y="0"/>
                  </a:lnTo>
                  <a:lnTo>
                    <a:pt x="1475679" y="0"/>
                  </a:lnTo>
                  <a:lnTo>
                    <a:pt x="1482467" y="0"/>
                  </a:lnTo>
                  <a:lnTo>
                    <a:pt x="1764027" y="0"/>
                  </a:lnTo>
                  <a:lnTo>
                    <a:pt x="1770815" y="0"/>
                  </a:lnTo>
                  <a:lnTo>
                    <a:pt x="1777603" y="0"/>
                  </a:lnTo>
                  <a:lnTo>
                    <a:pt x="2059163" y="0"/>
                  </a:lnTo>
                  <a:lnTo>
                    <a:pt x="2065951" y="0"/>
                  </a:lnTo>
                  <a:lnTo>
                    <a:pt x="2072739" y="0"/>
                  </a:lnTo>
                  <a:lnTo>
                    <a:pt x="2354299" y="0"/>
                  </a:lnTo>
                  <a:lnTo>
                    <a:pt x="2361087" y="0"/>
                  </a:lnTo>
                  <a:lnTo>
                    <a:pt x="2367875" y="0"/>
                  </a:lnTo>
                  <a:lnTo>
                    <a:pt x="2649435" y="0"/>
                  </a:lnTo>
                  <a:lnTo>
                    <a:pt x="2656223" y="0"/>
                  </a:lnTo>
                  <a:lnTo>
                    <a:pt x="2663011" y="0"/>
                  </a:lnTo>
                  <a:lnTo>
                    <a:pt x="2944571" y="0"/>
                  </a:lnTo>
                  <a:lnTo>
                    <a:pt x="2951359" y="0"/>
                  </a:lnTo>
                  <a:lnTo>
                    <a:pt x="2958147" y="0"/>
                  </a:lnTo>
                  <a:lnTo>
                    <a:pt x="3239707" y="0"/>
                  </a:lnTo>
                  <a:lnTo>
                    <a:pt x="3246495" y="0"/>
                  </a:lnTo>
                  <a:lnTo>
                    <a:pt x="3253283" y="0"/>
                  </a:lnTo>
                  <a:lnTo>
                    <a:pt x="3534842" y="0"/>
                  </a:lnTo>
                  <a:lnTo>
                    <a:pt x="3541631" y="0"/>
                  </a:lnTo>
                  <a:lnTo>
                    <a:pt x="3548419" y="1214"/>
                  </a:lnTo>
                  <a:lnTo>
                    <a:pt x="3829978" y="51586"/>
                  </a:lnTo>
                  <a:lnTo>
                    <a:pt x="3836766" y="52801"/>
                  </a:lnTo>
                  <a:lnTo>
                    <a:pt x="3843555" y="51586"/>
                  </a:lnTo>
                  <a:lnTo>
                    <a:pt x="4125114" y="1214"/>
                  </a:lnTo>
                  <a:lnTo>
                    <a:pt x="4131902" y="0"/>
                  </a:lnTo>
                  <a:lnTo>
                    <a:pt x="4138691" y="1214"/>
                  </a:lnTo>
                  <a:lnTo>
                    <a:pt x="4420250" y="51586"/>
                  </a:lnTo>
                  <a:lnTo>
                    <a:pt x="4427038" y="52801"/>
                  </a:lnTo>
                  <a:lnTo>
                    <a:pt x="4433826" y="52801"/>
                  </a:lnTo>
                  <a:lnTo>
                    <a:pt x="4715386" y="52801"/>
                  </a:lnTo>
                  <a:lnTo>
                    <a:pt x="4722174" y="52801"/>
                  </a:lnTo>
                  <a:lnTo>
                    <a:pt x="4728962" y="52801"/>
                  </a:lnTo>
                  <a:lnTo>
                    <a:pt x="5010522" y="52801"/>
                  </a:lnTo>
                  <a:lnTo>
                    <a:pt x="5017310" y="52801"/>
                  </a:lnTo>
                  <a:lnTo>
                    <a:pt x="5024098" y="52801"/>
                  </a:lnTo>
                  <a:lnTo>
                    <a:pt x="5305658" y="52801"/>
                  </a:lnTo>
                  <a:lnTo>
                    <a:pt x="5312446" y="52801"/>
                  </a:lnTo>
                  <a:lnTo>
                    <a:pt x="5319234" y="52801"/>
                  </a:lnTo>
                  <a:lnTo>
                    <a:pt x="5600794" y="52801"/>
                  </a:lnTo>
                  <a:lnTo>
                    <a:pt x="5607582" y="52801"/>
                  </a:lnTo>
                  <a:lnTo>
                    <a:pt x="5614370" y="54015"/>
                  </a:lnTo>
                  <a:lnTo>
                    <a:pt x="5895930" y="104388"/>
                  </a:lnTo>
                  <a:lnTo>
                    <a:pt x="5902718" y="105602"/>
                  </a:lnTo>
                  <a:lnTo>
                    <a:pt x="5909506" y="104388"/>
                  </a:lnTo>
                  <a:lnTo>
                    <a:pt x="6191066" y="54015"/>
                  </a:lnTo>
                  <a:lnTo>
                    <a:pt x="6197854" y="52801"/>
                  </a:lnTo>
                  <a:lnTo>
                    <a:pt x="6204642" y="52801"/>
                  </a:lnTo>
                  <a:lnTo>
                    <a:pt x="6486202" y="52801"/>
                  </a:lnTo>
                  <a:lnTo>
                    <a:pt x="6492990" y="52801"/>
                  </a:lnTo>
                  <a:lnTo>
                    <a:pt x="6499778" y="54015"/>
                  </a:lnTo>
                  <a:lnTo>
                    <a:pt x="6781338" y="104388"/>
                  </a:lnTo>
                  <a:lnTo>
                    <a:pt x="6788126" y="105602"/>
                  </a:lnTo>
                </a:path>
              </a:pathLst>
            </a:custGeom>
          </p:spPr>
          <p:txBody>
            <a:bodyPr/>
            <a:lstStyle/>
            <a:p/>
          </p:txBody>
        </p:sp>
        <p:sp>
          <p:nvSpPr>
            <p:cNvPr id="40" name="pg40"/>
            <p:cNvSpPr/>
            <p:nvPr/>
          </p:nvSpPr>
          <p:spPr>
            <a:xfrm>
              <a:off x="803816" y="1068512"/>
              <a:ext cx="6801702" cy="4857723"/>
            </a:xfrm>
            <a:custGeom>
              <a:avLst/>
              <a:pathLst>
                <a:path w="6801702" h="4857723">
                  <a:moveTo>
                    <a:pt x="6788" y="2006451"/>
                  </a:moveTo>
                  <a:lnTo>
                    <a:pt x="13576" y="1999164"/>
                  </a:lnTo>
                  <a:lnTo>
                    <a:pt x="295135" y="1696929"/>
                  </a:lnTo>
                  <a:lnTo>
                    <a:pt x="301924" y="1689643"/>
                  </a:lnTo>
                  <a:lnTo>
                    <a:pt x="308712" y="1683570"/>
                  </a:lnTo>
                  <a:lnTo>
                    <a:pt x="590271" y="1431708"/>
                  </a:lnTo>
                  <a:lnTo>
                    <a:pt x="597059" y="1425636"/>
                  </a:lnTo>
                  <a:lnTo>
                    <a:pt x="603848" y="1421993"/>
                  </a:lnTo>
                  <a:lnTo>
                    <a:pt x="885407" y="1270875"/>
                  </a:lnTo>
                  <a:lnTo>
                    <a:pt x="892195" y="1267232"/>
                  </a:lnTo>
                  <a:lnTo>
                    <a:pt x="898984" y="1264803"/>
                  </a:lnTo>
                  <a:lnTo>
                    <a:pt x="1180543" y="1164058"/>
                  </a:lnTo>
                  <a:lnTo>
                    <a:pt x="1187331" y="1161629"/>
                  </a:lnTo>
                  <a:lnTo>
                    <a:pt x="1194119" y="1160415"/>
                  </a:lnTo>
                  <a:lnTo>
                    <a:pt x="1475679" y="1110042"/>
                  </a:lnTo>
                  <a:lnTo>
                    <a:pt x="1482467" y="1108828"/>
                  </a:lnTo>
                  <a:lnTo>
                    <a:pt x="1489255" y="1107613"/>
                  </a:lnTo>
                  <a:lnTo>
                    <a:pt x="1770815" y="1057241"/>
                  </a:lnTo>
                  <a:lnTo>
                    <a:pt x="1777603" y="1056026"/>
                  </a:lnTo>
                  <a:lnTo>
                    <a:pt x="1784391" y="1054812"/>
                  </a:lnTo>
                  <a:lnTo>
                    <a:pt x="2065951" y="1004439"/>
                  </a:lnTo>
                  <a:lnTo>
                    <a:pt x="2072739" y="1003225"/>
                  </a:lnTo>
                  <a:lnTo>
                    <a:pt x="2079527" y="1002011"/>
                  </a:lnTo>
                  <a:lnTo>
                    <a:pt x="2361087" y="951638"/>
                  </a:lnTo>
                  <a:lnTo>
                    <a:pt x="2367875" y="950424"/>
                  </a:lnTo>
                  <a:lnTo>
                    <a:pt x="2374663" y="950424"/>
                  </a:lnTo>
                  <a:lnTo>
                    <a:pt x="2656223" y="950424"/>
                  </a:lnTo>
                  <a:lnTo>
                    <a:pt x="2663011" y="950424"/>
                  </a:lnTo>
                  <a:lnTo>
                    <a:pt x="2669799" y="949209"/>
                  </a:lnTo>
                  <a:lnTo>
                    <a:pt x="2951359" y="898837"/>
                  </a:lnTo>
                  <a:lnTo>
                    <a:pt x="2958147" y="897622"/>
                  </a:lnTo>
                  <a:lnTo>
                    <a:pt x="2964935" y="895194"/>
                  </a:lnTo>
                  <a:lnTo>
                    <a:pt x="3246495" y="794449"/>
                  </a:lnTo>
                  <a:lnTo>
                    <a:pt x="3253283" y="792020"/>
                  </a:lnTo>
                  <a:lnTo>
                    <a:pt x="3260071" y="792020"/>
                  </a:lnTo>
                  <a:lnTo>
                    <a:pt x="3541631" y="792020"/>
                  </a:lnTo>
                  <a:lnTo>
                    <a:pt x="3548419" y="792020"/>
                  </a:lnTo>
                  <a:lnTo>
                    <a:pt x="3555207" y="792020"/>
                  </a:lnTo>
                  <a:lnTo>
                    <a:pt x="3836766" y="792020"/>
                  </a:lnTo>
                  <a:lnTo>
                    <a:pt x="3843555" y="792020"/>
                  </a:lnTo>
                  <a:lnTo>
                    <a:pt x="3850343" y="790805"/>
                  </a:lnTo>
                  <a:lnTo>
                    <a:pt x="4131902" y="740433"/>
                  </a:lnTo>
                  <a:lnTo>
                    <a:pt x="4138691" y="739218"/>
                  </a:lnTo>
                  <a:lnTo>
                    <a:pt x="4145479" y="738004"/>
                  </a:lnTo>
                  <a:lnTo>
                    <a:pt x="4427038" y="687631"/>
                  </a:lnTo>
                  <a:lnTo>
                    <a:pt x="4433826" y="686417"/>
                  </a:lnTo>
                  <a:lnTo>
                    <a:pt x="4440615" y="685203"/>
                  </a:lnTo>
                  <a:lnTo>
                    <a:pt x="4722174" y="634830"/>
                  </a:lnTo>
                  <a:lnTo>
                    <a:pt x="4728962" y="633616"/>
                  </a:lnTo>
                  <a:lnTo>
                    <a:pt x="4735751" y="634830"/>
                  </a:lnTo>
                  <a:lnTo>
                    <a:pt x="5017310" y="685203"/>
                  </a:lnTo>
                  <a:lnTo>
                    <a:pt x="5024098" y="686417"/>
                  </a:lnTo>
                  <a:lnTo>
                    <a:pt x="5030886" y="685203"/>
                  </a:lnTo>
                  <a:lnTo>
                    <a:pt x="5312446" y="634830"/>
                  </a:lnTo>
                  <a:lnTo>
                    <a:pt x="5319234" y="633616"/>
                  </a:lnTo>
                  <a:lnTo>
                    <a:pt x="5326022" y="619042"/>
                  </a:lnTo>
                  <a:lnTo>
                    <a:pt x="5607582" y="14573"/>
                  </a:lnTo>
                  <a:lnTo>
                    <a:pt x="5614370" y="0"/>
                  </a:lnTo>
                  <a:lnTo>
                    <a:pt x="5621158" y="1214"/>
                  </a:lnTo>
                  <a:lnTo>
                    <a:pt x="5902718" y="51586"/>
                  </a:lnTo>
                  <a:lnTo>
                    <a:pt x="5909506" y="52801"/>
                  </a:lnTo>
                  <a:lnTo>
                    <a:pt x="5916294" y="52801"/>
                  </a:lnTo>
                  <a:lnTo>
                    <a:pt x="6197854" y="52801"/>
                  </a:lnTo>
                  <a:lnTo>
                    <a:pt x="6204642" y="52801"/>
                  </a:lnTo>
                  <a:lnTo>
                    <a:pt x="6211430" y="51586"/>
                  </a:lnTo>
                  <a:lnTo>
                    <a:pt x="6492990" y="1214"/>
                  </a:lnTo>
                  <a:lnTo>
                    <a:pt x="6499778" y="0"/>
                  </a:lnTo>
                  <a:lnTo>
                    <a:pt x="6506566" y="0"/>
                  </a:lnTo>
                  <a:lnTo>
                    <a:pt x="6788126" y="0"/>
                  </a:lnTo>
                  <a:lnTo>
                    <a:pt x="6794914" y="0"/>
                  </a:lnTo>
                  <a:lnTo>
                    <a:pt x="6801702" y="4857723"/>
                  </a:lnTo>
                  <a:lnTo>
                    <a:pt x="6794914" y="4857723"/>
                  </a:lnTo>
                  <a:lnTo>
                    <a:pt x="6788126" y="4857723"/>
                  </a:lnTo>
                  <a:lnTo>
                    <a:pt x="6506566" y="4857723"/>
                  </a:lnTo>
                  <a:lnTo>
                    <a:pt x="6499778" y="4857723"/>
                  </a:lnTo>
                  <a:lnTo>
                    <a:pt x="6492990" y="4857723"/>
                  </a:lnTo>
                  <a:lnTo>
                    <a:pt x="6211430" y="4857723"/>
                  </a:lnTo>
                  <a:lnTo>
                    <a:pt x="6204642" y="4857723"/>
                  </a:lnTo>
                  <a:lnTo>
                    <a:pt x="6197854" y="4857723"/>
                  </a:lnTo>
                  <a:lnTo>
                    <a:pt x="5916294" y="4857723"/>
                  </a:lnTo>
                  <a:lnTo>
                    <a:pt x="5909506" y="4857723"/>
                  </a:lnTo>
                  <a:lnTo>
                    <a:pt x="5902718" y="4857723"/>
                  </a:lnTo>
                  <a:lnTo>
                    <a:pt x="5621158" y="4857723"/>
                  </a:lnTo>
                  <a:lnTo>
                    <a:pt x="5614370" y="4857723"/>
                  </a:lnTo>
                  <a:lnTo>
                    <a:pt x="5607582" y="4857723"/>
                  </a:lnTo>
                  <a:lnTo>
                    <a:pt x="5326022" y="4857723"/>
                  </a:lnTo>
                  <a:lnTo>
                    <a:pt x="5319234" y="4857723"/>
                  </a:lnTo>
                  <a:lnTo>
                    <a:pt x="5312446" y="4857723"/>
                  </a:lnTo>
                  <a:lnTo>
                    <a:pt x="5030886" y="4857723"/>
                  </a:lnTo>
                  <a:lnTo>
                    <a:pt x="5024098" y="4857723"/>
                  </a:lnTo>
                  <a:lnTo>
                    <a:pt x="5017310" y="4857723"/>
                  </a:lnTo>
                  <a:lnTo>
                    <a:pt x="4735751" y="4857723"/>
                  </a:lnTo>
                  <a:lnTo>
                    <a:pt x="4728962" y="4857723"/>
                  </a:lnTo>
                  <a:lnTo>
                    <a:pt x="4722174" y="4857723"/>
                  </a:lnTo>
                  <a:lnTo>
                    <a:pt x="4440615" y="4857723"/>
                  </a:lnTo>
                  <a:lnTo>
                    <a:pt x="4433826" y="4857723"/>
                  </a:lnTo>
                  <a:lnTo>
                    <a:pt x="4427038" y="4857723"/>
                  </a:lnTo>
                  <a:lnTo>
                    <a:pt x="4145479" y="4857723"/>
                  </a:lnTo>
                  <a:lnTo>
                    <a:pt x="4138691" y="4857723"/>
                  </a:lnTo>
                  <a:lnTo>
                    <a:pt x="4131902" y="4857723"/>
                  </a:lnTo>
                  <a:lnTo>
                    <a:pt x="3850343" y="4857723"/>
                  </a:lnTo>
                  <a:lnTo>
                    <a:pt x="3843555" y="4857723"/>
                  </a:lnTo>
                  <a:lnTo>
                    <a:pt x="3836766" y="4857723"/>
                  </a:lnTo>
                  <a:lnTo>
                    <a:pt x="3555207" y="4857723"/>
                  </a:lnTo>
                  <a:lnTo>
                    <a:pt x="3548419" y="4857723"/>
                  </a:lnTo>
                  <a:lnTo>
                    <a:pt x="3541631" y="4857723"/>
                  </a:lnTo>
                  <a:lnTo>
                    <a:pt x="3260071" y="4857723"/>
                  </a:lnTo>
                  <a:lnTo>
                    <a:pt x="3253283" y="4857723"/>
                  </a:lnTo>
                  <a:lnTo>
                    <a:pt x="3246495" y="4857723"/>
                  </a:lnTo>
                  <a:lnTo>
                    <a:pt x="2964935" y="4857723"/>
                  </a:lnTo>
                  <a:lnTo>
                    <a:pt x="2958147" y="4857723"/>
                  </a:lnTo>
                  <a:lnTo>
                    <a:pt x="2951359" y="4857723"/>
                  </a:lnTo>
                  <a:lnTo>
                    <a:pt x="2669799" y="4857723"/>
                  </a:lnTo>
                  <a:lnTo>
                    <a:pt x="2663011" y="4857723"/>
                  </a:lnTo>
                  <a:lnTo>
                    <a:pt x="2656223" y="4857723"/>
                  </a:lnTo>
                  <a:lnTo>
                    <a:pt x="2374663" y="4857723"/>
                  </a:lnTo>
                  <a:lnTo>
                    <a:pt x="2367875" y="4857723"/>
                  </a:lnTo>
                  <a:lnTo>
                    <a:pt x="2361087" y="4857723"/>
                  </a:lnTo>
                  <a:lnTo>
                    <a:pt x="2079527" y="4857723"/>
                  </a:lnTo>
                  <a:lnTo>
                    <a:pt x="2072739" y="4857723"/>
                  </a:lnTo>
                  <a:lnTo>
                    <a:pt x="2065951" y="4857723"/>
                  </a:lnTo>
                  <a:lnTo>
                    <a:pt x="1784391" y="4857723"/>
                  </a:lnTo>
                  <a:lnTo>
                    <a:pt x="1777603" y="4857723"/>
                  </a:lnTo>
                  <a:lnTo>
                    <a:pt x="1770815" y="4857723"/>
                  </a:lnTo>
                  <a:lnTo>
                    <a:pt x="1489255" y="4857723"/>
                  </a:lnTo>
                  <a:lnTo>
                    <a:pt x="1482467" y="4857723"/>
                  </a:lnTo>
                  <a:lnTo>
                    <a:pt x="1475679" y="4857723"/>
                  </a:lnTo>
                  <a:lnTo>
                    <a:pt x="1194119" y="4857723"/>
                  </a:lnTo>
                  <a:lnTo>
                    <a:pt x="1187331" y="4857723"/>
                  </a:lnTo>
                  <a:lnTo>
                    <a:pt x="1180543" y="4857723"/>
                  </a:lnTo>
                  <a:lnTo>
                    <a:pt x="898984" y="4857723"/>
                  </a:lnTo>
                  <a:lnTo>
                    <a:pt x="892195" y="4857723"/>
                  </a:lnTo>
                  <a:lnTo>
                    <a:pt x="885407" y="4857723"/>
                  </a:lnTo>
                  <a:lnTo>
                    <a:pt x="603848" y="4857723"/>
                  </a:lnTo>
                  <a:lnTo>
                    <a:pt x="597059" y="4857723"/>
                  </a:lnTo>
                  <a:lnTo>
                    <a:pt x="590271" y="4857723"/>
                  </a:lnTo>
                  <a:lnTo>
                    <a:pt x="308712" y="4857723"/>
                  </a:lnTo>
                  <a:lnTo>
                    <a:pt x="301924" y="4857723"/>
                  </a:lnTo>
                  <a:lnTo>
                    <a:pt x="295135" y="4857723"/>
                  </a:lnTo>
                  <a:lnTo>
                    <a:pt x="13576" y="4857723"/>
                  </a:lnTo>
                  <a:lnTo>
                    <a:pt x="6788" y="4857723"/>
                  </a:lnTo>
                  <a:lnTo>
                    <a:pt x="0" y="4857723"/>
                  </a:lnTo>
                  <a:close/>
                </a:path>
              </a:pathLst>
            </a:custGeom>
            <a:solidFill>
              <a:srgbClr val="1CABE2">
                <a:alpha val="3921"/>
              </a:srgbClr>
            </a:solidFill>
          </p:spPr>
          <p:txBody>
            <a:bodyPr/>
            <a:lstStyle/>
            <a:p/>
          </p:txBody>
        </p:sp>
        <p:sp>
          <p:nvSpPr>
            <p:cNvPr id="41" name="pl41"/>
            <p:cNvSpPr/>
            <p:nvPr/>
          </p:nvSpPr>
          <p:spPr>
            <a:xfrm>
              <a:off x="810605" y="1068512"/>
              <a:ext cx="6788126" cy="2006451"/>
            </a:xfrm>
            <a:custGeom>
              <a:avLst/>
              <a:pathLst>
                <a:path w="6788126" h="2006451">
                  <a:moveTo>
                    <a:pt x="0" y="2006451"/>
                  </a:moveTo>
                  <a:lnTo>
                    <a:pt x="6788" y="1999164"/>
                  </a:lnTo>
                  <a:lnTo>
                    <a:pt x="288347" y="1696929"/>
                  </a:lnTo>
                  <a:lnTo>
                    <a:pt x="295135" y="1689643"/>
                  </a:lnTo>
                  <a:lnTo>
                    <a:pt x="301924" y="1683570"/>
                  </a:lnTo>
                  <a:lnTo>
                    <a:pt x="583483" y="1431708"/>
                  </a:lnTo>
                  <a:lnTo>
                    <a:pt x="590271" y="1425636"/>
                  </a:lnTo>
                  <a:lnTo>
                    <a:pt x="597059" y="1421993"/>
                  </a:lnTo>
                  <a:lnTo>
                    <a:pt x="878619" y="1270875"/>
                  </a:lnTo>
                  <a:lnTo>
                    <a:pt x="885407" y="1267232"/>
                  </a:lnTo>
                  <a:lnTo>
                    <a:pt x="892195" y="1264803"/>
                  </a:lnTo>
                  <a:lnTo>
                    <a:pt x="1173755" y="1164058"/>
                  </a:lnTo>
                  <a:lnTo>
                    <a:pt x="1180543" y="1161629"/>
                  </a:lnTo>
                  <a:lnTo>
                    <a:pt x="1187331" y="1160415"/>
                  </a:lnTo>
                  <a:lnTo>
                    <a:pt x="1468891" y="1110042"/>
                  </a:lnTo>
                  <a:lnTo>
                    <a:pt x="1475679" y="1108828"/>
                  </a:lnTo>
                  <a:lnTo>
                    <a:pt x="1482467" y="1107613"/>
                  </a:lnTo>
                  <a:lnTo>
                    <a:pt x="1764027" y="1057241"/>
                  </a:lnTo>
                  <a:lnTo>
                    <a:pt x="1770815" y="1056026"/>
                  </a:lnTo>
                  <a:lnTo>
                    <a:pt x="1777603" y="1054812"/>
                  </a:lnTo>
                  <a:lnTo>
                    <a:pt x="2059163" y="1004439"/>
                  </a:lnTo>
                  <a:lnTo>
                    <a:pt x="2065951" y="1003225"/>
                  </a:lnTo>
                  <a:lnTo>
                    <a:pt x="2072739" y="1002011"/>
                  </a:lnTo>
                  <a:lnTo>
                    <a:pt x="2354299" y="951638"/>
                  </a:lnTo>
                  <a:lnTo>
                    <a:pt x="2361087" y="950424"/>
                  </a:lnTo>
                  <a:lnTo>
                    <a:pt x="2367875" y="950424"/>
                  </a:lnTo>
                  <a:lnTo>
                    <a:pt x="2649435" y="950424"/>
                  </a:lnTo>
                  <a:lnTo>
                    <a:pt x="2656223" y="950424"/>
                  </a:lnTo>
                  <a:lnTo>
                    <a:pt x="2663011" y="949209"/>
                  </a:lnTo>
                  <a:lnTo>
                    <a:pt x="2944571" y="898837"/>
                  </a:lnTo>
                  <a:lnTo>
                    <a:pt x="2951359" y="897622"/>
                  </a:lnTo>
                  <a:lnTo>
                    <a:pt x="2958147" y="895194"/>
                  </a:lnTo>
                  <a:lnTo>
                    <a:pt x="3239707" y="794449"/>
                  </a:lnTo>
                  <a:lnTo>
                    <a:pt x="3246495" y="792020"/>
                  </a:lnTo>
                  <a:lnTo>
                    <a:pt x="3253283" y="792020"/>
                  </a:lnTo>
                  <a:lnTo>
                    <a:pt x="3534842" y="792020"/>
                  </a:lnTo>
                  <a:lnTo>
                    <a:pt x="3541631" y="792020"/>
                  </a:lnTo>
                  <a:lnTo>
                    <a:pt x="3548419" y="792020"/>
                  </a:lnTo>
                  <a:lnTo>
                    <a:pt x="3829978" y="792020"/>
                  </a:lnTo>
                  <a:lnTo>
                    <a:pt x="3836766" y="792020"/>
                  </a:lnTo>
                  <a:lnTo>
                    <a:pt x="3843555" y="790805"/>
                  </a:lnTo>
                  <a:lnTo>
                    <a:pt x="4125114" y="740433"/>
                  </a:lnTo>
                  <a:lnTo>
                    <a:pt x="4131902" y="739218"/>
                  </a:lnTo>
                  <a:lnTo>
                    <a:pt x="4138691" y="738004"/>
                  </a:lnTo>
                  <a:lnTo>
                    <a:pt x="4420250" y="687631"/>
                  </a:lnTo>
                  <a:lnTo>
                    <a:pt x="4427038" y="686417"/>
                  </a:lnTo>
                  <a:lnTo>
                    <a:pt x="4433826" y="685203"/>
                  </a:lnTo>
                  <a:lnTo>
                    <a:pt x="4715386" y="634830"/>
                  </a:lnTo>
                  <a:lnTo>
                    <a:pt x="4722174" y="633616"/>
                  </a:lnTo>
                  <a:lnTo>
                    <a:pt x="4728962" y="634830"/>
                  </a:lnTo>
                  <a:lnTo>
                    <a:pt x="5010522" y="685203"/>
                  </a:lnTo>
                  <a:lnTo>
                    <a:pt x="5017310" y="686417"/>
                  </a:lnTo>
                  <a:lnTo>
                    <a:pt x="5024098" y="685203"/>
                  </a:lnTo>
                  <a:lnTo>
                    <a:pt x="5305658" y="634830"/>
                  </a:lnTo>
                  <a:lnTo>
                    <a:pt x="5312446" y="633616"/>
                  </a:lnTo>
                  <a:lnTo>
                    <a:pt x="5319234" y="619042"/>
                  </a:lnTo>
                  <a:lnTo>
                    <a:pt x="5600794" y="14573"/>
                  </a:lnTo>
                  <a:lnTo>
                    <a:pt x="5607582" y="0"/>
                  </a:lnTo>
                  <a:lnTo>
                    <a:pt x="5614370" y="1214"/>
                  </a:lnTo>
                  <a:lnTo>
                    <a:pt x="5895930" y="51586"/>
                  </a:lnTo>
                  <a:lnTo>
                    <a:pt x="5902718" y="52801"/>
                  </a:lnTo>
                  <a:lnTo>
                    <a:pt x="5909506" y="52801"/>
                  </a:lnTo>
                  <a:lnTo>
                    <a:pt x="6191066" y="52801"/>
                  </a:lnTo>
                  <a:lnTo>
                    <a:pt x="6197854" y="52801"/>
                  </a:lnTo>
                  <a:lnTo>
                    <a:pt x="6204642" y="51586"/>
                  </a:lnTo>
                  <a:lnTo>
                    <a:pt x="6486202" y="1214"/>
                  </a:lnTo>
                  <a:lnTo>
                    <a:pt x="6492990" y="0"/>
                  </a:lnTo>
                  <a:lnTo>
                    <a:pt x="6499778" y="0"/>
                  </a:lnTo>
                  <a:lnTo>
                    <a:pt x="6781338" y="0"/>
                  </a:lnTo>
                  <a:lnTo>
                    <a:pt x="6788126" y="0"/>
                  </a:lnTo>
                </a:path>
              </a:pathLst>
            </a:custGeom>
          </p:spPr>
          <p:txBody>
            <a:bodyPr/>
            <a:lstStyle/>
            <a:p/>
          </p:txBody>
        </p:sp>
        <p:sp>
          <p:nvSpPr>
            <p:cNvPr id="42" name="pg42"/>
            <p:cNvSpPr/>
            <p:nvPr/>
          </p:nvSpPr>
          <p:spPr>
            <a:xfrm>
              <a:off x="803816" y="1015710"/>
              <a:ext cx="6801702" cy="4910525"/>
            </a:xfrm>
            <a:custGeom>
              <a:avLst/>
              <a:pathLst>
                <a:path w="6801702" h="4910525">
                  <a:moveTo>
                    <a:pt x="6788" y="1742444"/>
                  </a:moveTo>
                  <a:lnTo>
                    <a:pt x="13576" y="1740015"/>
                  </a:lnTo>
                  <a:lnTo>
                    <a:pt x="295135" y="1639270"/>
                  </a:lnTo>
                  <a:lnTo>
                    <a:pt x="301924" y="1636841"/>
                  </a:lnTo>
                  <a:lnTo>
                    <a:pt x="308712" y="1630769"/>
                  </a:lnTo>
                  <a:lnTo>
                    <a:pt x="590271" y="1378907"/>
                  </a:lnTo>
                  <a:lnTo>
                    <a:pt x="597059" y="1372834"/>
                  </a:lnTo>
                  <a:lnTo>
                    <a:pt x="603848" y="1371620"/>
                  </a:lnTo>
                  <a:lnTo>
                    <a:pt x="885407" y="1321248"/>
                  </a:lnTo>
                  <a:lnTo>
                    <a:pt x="892195" y="1320033"/>
                  </a:lnTo>
                  <a:lnTo>
                    <a:pt x="898984" y="1318819"/>
                  </a:lnTo>
                  <a:lnTo>
                    <a:pt x="1180543" y="1268446"/>
                  </a:lnTo>
                  <a:lnTo>
                    <a:pt x="1187331" y="1267232"/>
                  </a:lnTo>
                  <a:lnTo>
                    <a:pt x="1194119" y="1266017"/>
                  </a:lnTo>
                  <a:lnTo>
                    <a:pt x="1475679" y="1215645"/>
                  </a:lnTo>
                  <a:lnTo>
                    <a:pt x="1482467" y="1214430"/>
                  </a:lnTo>
                  <a:lnTo>
                    <a:pt x="1489255" y="1213216"/>
                  </a:lnTo>
                  <a:lnTo>
                    <a:pt x="1770815" y="1162844"/>
                  </a:lnTo>
                  <a:lnTo>
                    <a:pt x="1777603" y="1161629"/>
                  </a:lnTo>
                  <a:lnTo>
                    <a:pt x="1784391" y="1161629"/>
                  </a:lnTo>
                  <a:lnTo>
                    <a:pt x="2065951" y="1161629"/>
                  </a:lnTo>
                  <a:lnTo>
                    <a:pt x="2072739" y="1161629"/>
                  </a:lnTo>
                  <a:lnTo>
                    <a:pt x="2079527" y="1161629"/>
                  </a:lnTo>
                  <a:lnTo>
                    <a:pt x="2361087" y="1161629"/>
                  </a:lnTo>
                  <a:lnTo>
                    <a:pt x="2367875" y="1161629"/>
                  </a:lnTo>
                  <a:lnTo>
                    <a:pt x="2374663" y="1164058"/>
                  </a:lnTo>
                  <a:lnTo>
                    <a:pt x="2656223" y="1264803"/>
                  </a:lnTo>
                  <a:lnTo>
                    <a:pt x="2663011" y="1267232"/>
                  </a:lnTo>
                  <a:lnTo>
                    <a:pt x="2669799" y="1264803"/>
                  </a:lnTo>
                  <a:lnTo>
                    <a:pt x="2951359" y="1164058"/>
                  </a:lnTo>
                  <a:lnTo>
                    <a:pt x="2958147" y="1161629"/>
                  </a:lnTo>
                  <a:lnTo>
                    <a:pt x="2964935" y="1150699"/>
                  </a:lnTo>
                  <a:lnTo>
                    <a:pt x="3246495" y="697347"/>
                  </a:lnTo>
                  <a:lnTo>
                    <a:pt x="3253283" y="686417"/>
                  </a:lnTo>
                  <a:lnTo>
                    <a:pt x="3260071" y="687631"/>
                  </a:lnTo>
                  <a:lnTo>
                    <a:pt x="3541631" y="738004"/>
                  </a:lnTo>
                  <a:lnTo>
                    <a:pt x="3548419" y="739218"/>
                  </a:lnTo>
                  <a:lnTo>
                    <a:pt x="3555207" y="738004"/>
                  </a:lnTo>
                  <a:lnTo>
                    <a:pt x="3836766" y="687631"/>
                  </a:lnTo>
                  <a:lnTo>
                    <a:pt x="3843555" y="686417"/>
                  </a:lnTo>
                  <a:lnTo>
                    <a:pt x="3850343" y="683988"/>
                  </a:lnTo>
                  <a:lnTo>
                    <a:pt x="4131902" y="583243"/>
                  </a:lnTo>
                  <a:lnTo>
                    <a:pt x="4138691" y="580814"/>
                  </a:lnTo>
                  <a:lnTo>
                    <a:pt x="4145479" y="580814"/>
                  </a:lnTo>
                  <a:lnTo>
                    <a:pt x="4427038" y="580814"/>
                  </a:lnTo>
                  <a:lnTo>
                    <a:pt x="4433826" y="580814"/>
                  </a:lnTo>
                  <a:lnTo>
                    <a:pt x="4440615" y="580814"/>
                  </a:lnTo>
                  <a:lnTo>
                    <a:pt x="4722174" y="580814"/>
                  </a:lnTo>
                  <a:lnTo>
                    <a:pt x="4728962" y="580814"/>
                  </a:lnTo>
                  <a:lnTo>
                    <a:pt x="4735751" y="579600"/>
                  </a:lnTo>
                  <a:lnTo>
                    <a:pt x="5017310" y="529227"/>
                  </a:lnTo>
                  <a:lnTo>
                    <a:pt x="5024098" y="528013"/>
                  </a:lnTo>
                  <a:lnTo>
                    <a:pt x="5030886" y="528013"/>
                  </a:lnTo>
                  <a:lnTo>
                    <a:pt x="5312446" y="528013"/>
                  </a:lnTo>
                  <a:lnTo>
                    <a:pt x="5319234" y="528013"/>
                  </a:lnTo>
                  <a:lnTo>
                    <a:pt x="5326022" y="528013"/>
                  </a:lnTo>
                  <a:lnTo>
                    <a:pt x="5607582" y="528013"/>
                  </a:lnTo>
                  <a:lnTo>
                    <a:pt x="5614370" y="528013"/>
                  </a:lnTo>
                  <a:lnTo>
                    <a:pt x="5621158" y="529227"/>
                  </a:lnTo>
                  <a:lnTo>
                    <a:pt x="5902718" y="579600"/>
                  </a:lnTo>
                  <a:lnTo>
                    <a:pt x="5909506" y="580814"/>
                  </a:lnTo>
                  <a:lnTo>
                    <a:pt x="5916294" y="579600"/>
                  </a:lnTo>
                  <a:lnTo>
                    <a:pt x="6197854" y="529227"/>
                  </a:lnTo>
                  <a:lnTo>
                    <a:pt x="6204642" y="528013"/>
                  </a:lnTo>
                  <a:lnTo>
                    <a:pt x="6211430" y="515869"/>
                  </a:lnTo>
                  <a:lnTo>
                    <a:pt x="6492990" y="12144"/>
                  </a:lnTo>
                  <a:lnTo>
                    <a:pt x="6499778" y="0"/>
                  </a:lnTo>
                  <a:lnTo>
                    <a:pt x="6506566" y="0"/>
                  </a:lnTo>
                  <a:lnTo>
                    <a:pt x="6788126" y="0"/>
                  </a:lnTo>
                  <a:lnTo>
                    <a:pt x="6794914" y="0"/>
                  </a:lnTo>
                  <a:lnTo>
                    <a:pt x="6801702" y="4910525"/>
                  </a:lnTo>
                  <a:lnTo>
                    <a:pt x="6794914" y="4910525"/>
                  </a:lnTo>
                  <a:lnTo>
                    <a:pt x="6788126" y="4910525"/>
                  </a:lnTo>
                  <a:lnTo>
                    <a:pt x="6506566" y="4910525"/>
                  </a:lnTo>
                  <a:lnTo>
                    <a:pt x="6499778" y="4910525"/>
                  </a:lnTo>
                  <a:lnTo>
                    <a:pt x="6492990" y="4910525"/>
                  </a:lnTo>
                  <a:lnTo>
                    <a:pt x="6211430" y="4910525"/>
                  </a:lnTo>
                  <a:lnTo>
                    <a:pt x="6204642" y="4910525"/>
                  </a:lnTo>
                  <a:lnTo>
                    <a:pt x="6197854" y="4910525"/>
                  </a:lnTo>
                  <a:lnTo>
                    <a:pt x="5916294" y="4910525"/>
                  </a:lnTo>
                  <a:lnTo>
                    <a:pt x="5909506" y="4910525"/>
                  </a:lnTo>
                  <a:lnTo>
                    <a:pt x="5902718" y="4910525"/>
                  </a:lnTo>
                  <a:lnTo>
                    <a:pt x="5621158" y="4910525"/>
                  </a:lnTo>
                  <a:lnTo>
                    <a:pt x="5614370" y="4910525"/>
                  </a:lnTo>
                  <a:lnTo>
                    <a:pt x="5607582" y="4910525"/>
                  </a:lnTo>
                  <a:lnTo>
                    <a:pt x="5326022" y="4910525"/>
                  </a:lnTo>
                  <a:lnTo>
                    <a:pt x="5319234" y="4910525"/>
                  </a:lnTo>
                  <a:lnTo>
                    <a:pt x="5312446" y="4910525"/>
                  </a:lnTo>
                  <a:lnTo>
                    <a:pt x="5030886" y="4910525"/>
                  </a:lnTo>
                  <a:lnTo>
                    <a:pt x="5024098" y="4910525"/>
                  </a:lnTo>
                  <a:lnTo>
                    <a:pt x="5017310" y="4910525"/>
                  </a:lnTo>
                  <a:lnTo>
                    <a:pt x="4735751" y="4910525"/>
                  </a:lnTo>
                  <a:lnTo>
                    <a:pt x="4728962" y="4910525"/>
                  </a:lnTo>
                  <a:lnTo>
                    <a:pt x="4722174" y="4910525"/>
                  </a:lnTo>
                  <a:lnTo>
                    <a:pt x="4440615" y="4910525"/>
                  </a:lnTo>
                  <a:lnTo>
                    <a:pt x="4433826" y="4910525"/>
                  </a:lnTo>
                  <a:lnTo>
                    <a:pt x="4427038" y="4910525"/>
                  </a:lnTo>
                  <a:lnTo>
                    <a:pt x="4145479" y="4910525"/>
                  </a:lnTo>
                  <a:lnTo>
                    <a:pt x="4138691" y="4910525"/>
                  </a:lnTo>
                  <a:lnTo>
                    <a:pt x="4131902" y="4910525"/>
                  </a:lnTo>
                  <a:lnTo>
                    <a:pt x="3850343" y="4910525"/>
                  </a:lnTo>
                  <a:lnTo>
                    <a:pt x="3843555" y="4910525"/>
                  </a:lnTo>
                  <a:lnTo>
                    <a:pt x="3836766" y="4910525"/>
                  </a:lnTo>
                  <a:lnTo>
                    <a:pt x="3555207" y="4910525"/>
                  </a:lnTo>
                  <a:lnTo>
                    <a:pt x="3548419" y="4910525"/>
                  </a:lnTo>
                  <a:lnTo>
                    <a:pt x="3541631" y="4910525"/>
                  </a:lnTo>
                  <a:lnTo>
                    <a:pt x="3260071" y="4910525"/>
                  </a:lnTo>
                  <a:lnTo>
                    <a:pt x="3253283" y="4910525"/>
                  </a:lnTo>
                  <a:lnTo>
                    <a:pt x="3246495" y="4910525"/>
                  </a:lnTo>
                  <a:lnTo>
                    <a:pt x="2964935" y="4910525"/>
                  </a:lnTo>
                  <a:lnTo>
                    <a:pt x="2958147" y="4910525"/>
                  </a:lnTo>
                  <a:lnTo>
                    <a:pt x="2951359" y="4910525"/>
                  </a:lnTo>
                  <a:lnTo>
                    <a:pt x="2669799" y="4910525"/>
                  </a:lnTo>
                  <a:lnTo>
                    <a:pt x="2663011" y="4910525"/>
                  </a:lnTo>
                  <a:lnTo>
                    <a:pt x="2656223" y="4910525"/>
                  </a:lnTo>
                  <a:lnTo>
                    <a:pt x="2374663" y="4910525"/>
                  </a:lnTo>
                  <a:lnTo>
                    <a:pt x="2367875" y="4910525"/>
                  </a:lnTo>
                  <a:lnTo>
                    <a:pt x="2361087" y="4910525"/>
                  </a:lnTo>
                  <a:lnTo>
                    <a:pt x="2079527" y="4910525"/>
                  </a:lnTo>
                  <a:lnTo>
                    <a:pt x="2072739" y="4910525"/>
                  </a:lnTo>
                  <a:lnTo>
                    <a:pt x="2065951" y="4910525"/>
                  </a:lnTo>
                  <a:lnTo>
                    <a:pt x="1784391" y="4910525"/>
                  </a:lnTo>
                  <a:lnTo>
                    <a:pt x="1777603" y="4910525"/>
                  </a:lnTo>
                  <a:lnTo>
                    <a:pt x="1770815" y="4910525"/>
                  </a:lnTo>
                  <a:lnTo>
                    <a:pt x="1489255" y="4910525"/>
                  </a:lnTo>
                  <a:lnTo>
                    <a:pt x="1482467" y="4910525"/>
                  </a:lnTo>
                  <a:lnTo>
                    <a:pt x="1475679" y="4910525"/>
                  </a:lnTo>
                  <a:lnTo>
                    <a:pt x="1194119" y="4910525"/>
                  </a:lnTo>
                  <a:lnTo>
                    <a:pt x="1187331" y="4910525"/>
                  </a:lnTo>
                  <a:lnTo>
                    <a:pt x="1180543" y="4910525"/>
                  </a:lnTo>
                  <a:lnTo>
                    <a:pt x="898984" y="4910525"/>
                  </a:lnTo>
                  <a:lnTo>
                    <a:pt x="892195" y="4910525"/>
                  </a:lnTo>
                  <a:lnTo>
                    <a:pt x="885407" y="4910525"/>
                  </a:lnTo>
                  <a:lnTo>
                    <a:pt x="603848" y="4910525"/>
                  </a:lnTo>
                  <a:lnTo>
                    <a:pt x="597059" y="4910525"/>
                  </a:lnTo>
                  <a:lnTo>
                    <a:pt x="590271" y="4910525"/>
                  </a:lnTo>
                  <a:lnTo>
                    <a:pt x="308712" y="4910525"/>
                  </a:lnTo>
                  <a:lnTo>
                    <a:pt x="301924" y="4910525"/>
                  </a:lnTo>
                  <a:lnTo>
                    <a:pt x="295135" y="4910525"/>
                  </a:lnTo>
                  <a:lnTo>
                    <a:pt x="13576" y="4910525"/>
                  </a:lnTo>
                  <a:lnTo>
                    <a:pt x="6788" y="4910525"/>
                  </a:lnTo>
                  <a:lnTo>
                    <a:pt x="0" y="4910525"/>
                  </a:lnTo>
                  <a:close/>
                </a:path>
              </a:pathLst>
            </a:custGeom>
            <a:solidFill>
              <a:srgbClr val="1CABE2">
                <a:alpha val="3921"/>
              </a:srgbClr>
            </a:solidFill>
          </p:spPr>
          <p:txBody>
            <a:bodyPr/>
            <a:lstStyle/>
            <a:p/>
          </p:txBody>
        </p:sp>
        <p:sp>
          <p:nvSpPr>
            <p:cNvPr id="43" name="pl43"/>
            <p:cNvSpPr/>
            <p:nvPr/>
          </p:nvSpPr>
          <p:spPr>
            <a:xfrm>
              <a:off x="810605" y="1015710"/>
              <a:ext cx="6788126" cy="1742444"/>
            </a:xfrm>
            <a:custGeom>
              <a:avLst/>
              <a:pathLst>
                <a:path w="6788126" h="1742444">
                  <a:moveTo>
                    <a:pt x="0" y="1742444"/>
                  </a:moveTo>
                  <a:lnTo>
                    <a:pt x="6788" y="1740015"/>
                  </a:lnTo>
                  <a:lnTo>
                    <a:pt x="288347" y="1639270"/>
                  </a:lnTo>
                  <a:lnTo>
                    <a:pt x="295135" y="1636841"/>
                  </a:lnTo>
                  <a:lnTo>
                    <a:pt x="301924" y="1630769"/>
                  </a:lnTo>
                  <a:lnTo>
                    <a:pt x="583483" y="1378907"/>
                  </a:lnTo>
                  <a:lnTo>
                    <a:pt x="590271" y="1372834"/>
                  </a:lnTo>
                  <a:lnTo>
                    <a:pt x="597059" y="1371620"/>
                  </a:lnTo>
                  <a:lnTo>
                    <a:pt x="878619" y="1321248"/>
                  </a:lnTo>
                  <a:lnTo>
                    <a:pt x="885407" y="1320033"/>
                  </a:lnTo>
                  <a:lnTo>
                    <a:pt x="892195" y="1318819"/>
                  </a:lnTo>
                  <a:lnTo>
                    <a:pt x="1173755" y="1268446"/>
                  </a:lnTo>
                  <a:lnTo>
                    <a:pt x="1180543" y="1267232"/>
                  </a:lnTo>
                  <a:lnTo>
                    <a:pt x="1187331" y="1266017"/>
                  </a:lnTo>
                  <a:lnTo>
                    <a:pt x="1468891" y="1215645"/>
                  </a:lnTo>
                  <a:lnTo>
                    <a:pt x="1475679" y="1214430"/>
                  </a:lnTo>
                  <a:lnTo>
                    <a:pt x="1482467" y="1213216"/>
                  </a:lnTo>
                  <a:lnTo>
                    <a:pt x="1764027" y="1162844"/>
                  </a:lnTo>
                  <a:lnTo>
                    <a:pt x="1770815" y="1161629"/>
                  </a:lnTo>
                  <a:lnTo>
                    <a:pt x="1777603" y="1161629"/>
                  </a:lnTo>
                  <a:lnTo>
                    <a:pt x="2059163" y="1161629"/>
                  </a:lnTo>
                  <a:lnTo>
                    <a:pt x="2065951" y="1161629"/>
                  </a:lnTo>
                  <a:lnTo>
                    <a:pt x="2072739" y="1161629"/>
                  </a:lnTo>
                  <a:lnTo>
                    <a:pt x="2354299" y="1161629"/>
                  </a:lnTo>
                  <a:lnTo>
                    <a:pt x="2361087" y="1161629"/>
                  </a:lnTo>
                  <a:lnTo>
                    <a:pt x="2367875" y="1164058"/>
                  </a:lnTo>
                  <a:lnTo>
                    <a:pt x="2649435" y="1264803"/>
                  </a:lnTo>
                  <a:lnTo>
                    <a:pt x="2656223" y="1267232"/>
                  </a:lnTo>
                  <a:lnTo>
                    <a:pt x="2663011" y="1264803"/>
                  </a:lnTo>
                  <a:lnTo>
                    <a:pt x="2944571" y="1164058"/>
                  </a:lnTo>
                  <a:lnTo>
                    <a:pt x="2951359" y="1161629"/>
                  </a:lnTo>
                  <a:lnTo>
                    <a:pt x="2958147" y="1150699"/>
                  </a:lnTo>
                  <a:lnTo>
                    <a:pt x="3239707" y="697347"/>
                  </a:lnTo>
                  <a:lnTo>
                    <a:pt x="3246495" y="686417"/>
                  </a:lnTo>
                  <a:lnTo>
                    <a:pt x="3253283" y="687631"/>
                  </a:lnTo>
                  <a:lnTo>
                    <a:pt x="3534842" y="738004"/>
                  </a:lnTo>
                  <a:lnTo>
                    <a:pt x="3541631" y="739218"/>
                  </a:lnTo>
                  <a:lnTo>
                    <a:pt x="3548419" y="738004"/>
                  </a:lnTo>
                  <a:lnTo>
                    <a:pt x="3829978" y="687631"/>
                  </a:lnTo>
                  <a:lnTo>
                    <a:pt x="3836766" y="686417"/>
                  </a:lnTo>
                  <a:lnTo>
                    <a:pt x="3843555" y="683988"/>
                  </a:lnTo>
                  <a:lnTo>
                    <a:pt x="4125114" y="583243"/>
                  </a:lnTo>
                  <a:lnTo>
                    <a:pt x="4131902" y="580814"/>
                  </a:lnTo>
                  <a:lnTo>
                    <a:pt x="4138691" y="580814"/>
                  </a:lnTo>
                  <a:lnTo>
                    <a:pt x="4420250" y="580814"/>
                  </a:lnTo>
                  <a:lnTo>
                    <a:pt x="4427038" y="580814"/>
                  </a:lnTo>
                  <a:lnTo>
                    <a:pt x="4433826" y="580814"/>
                  </a:lnTo>
                  <a:lnTo>
                    <a:pt x="4715386" y="580814"/>
                  </a:lnTo>
                  <a:lnTo>
                    <a:pt x="4722174" y="580814"/>
                  </a:lnTo>
                  <a:lnTo>
                    <a:pt x="4728962" y="579600"/>
                  </a:lnTo>
                  <a:lnTo>
                    <a:pt x="5010522" y="529227"/>
                  </a:lnTo>
                  <a:lnTo>
                    <a:pt x="5017310" y="528013"/>
                  </a:lnTo>
                  <a:lnTo>
                    <a:pt x="5024098" y="528013"/>
                  </a:lnTo>
                  <a:lnTo>
                    <a:pt x="5305658" y="528013"/>
                  </a:lnTo>
                  <a:lnTo>
                    <a:pt x="5312446" y="528013"/>
                  </a:lnTo>
                  <a:lnTo>
                    <a:pt x="5319234" y="528013"/>
                  </a:lnTo>
                  <a:lnTo>
                    <a:pt x="5600794" y="528013"/>
                  </a:lnTo>
                  <a:lnTo>
                    <a:pt x="5607582" y="528013"/>
                  </a:lnTo>
                  <a:lnTo>
                    <a:pt x="5614370" y="529227"/>
                  </a:lnTo>
                  <a:lnTo>
                    <a:pt x="5895930" y="579600"/>
                  </a:lnTo>
                  <a:lnTo>
                    <a:pt x="5902718" y="580814"/>
                  </a:lnTo>
                  <a:lnTo>
                    <a:pt x="5909506" y="579600"/>
                  </a:lnTo>
                  <a:lnTo>
                    <a:pt x="6191066" y="529227"/>
                  </a:lnTo>
                  <a:lnTo>
                    <a:pt x="6197854" y="528013"/>
                  </a:lnTo>
                  <a:lnTo>
                    <a:pt x="6204642" y="515869"/>
                  </a:lnTo>
                  <a:lnTo>
                    <a:pt x="6486202" y="12144"/>
                  </a:lnTo>
                  <a:lnTo>
                    <a:pt x="6492990" y="0"/>
                  </a:lnTo>
                  <a:lnTo>
                    <a:pt x="6499778" y="0"/>
                  </a:lnTo>
                  <a:lnTo>
                    <a:pt x="6781338" y="0"/>
                  </a:lnTo>
                  <a:lnTo>
                    <a:pt x="6788126" y="0"/>
                  </a:lnTo>
                </a:path>
              </a:pathLst>
            </a:custGeom>
          </p:spPr>
          <p:txBody>
            <a:bodyPr/>
            <a:lstStyle/>
            <a:p/>
          </p:txBody>
        </p:sp>
        <p:sp>
          <p:nvSpPr>
            <p:cNvPr id="44" name="pg44"/>
            <p:cNvSpPr/>
            <p:nvPr/>
          </p:nvSpPr>
          <p:spPr>
            <a:xfrm>
              <a:off x="3755176" y="3444572"/>
              <a:ext cx="3850343" cy="2481663"/>
            </a:xfrm>
            <a:custGeom>
              <a:avLst/>
              <a:pathLst>
                <a:path w="3850343" h="2481663">
                  <a:moveTo>
                    <a:pt x="6788" y="1531239"/>
                  </a:moveTo>
                  <a:lnTo>
                    <a:pt x="13576" y="1526381"/>
                  </a:lnTo>
                  <a:lnTo>
                    <a:pt x="295135" y="1324891"/>
                  </a:lnTo>
                  <a:lnTo>
                    <a:pt x="301924" y="1320033"/>
                  </a:lnTo>
                  <a:lnTo>
                    <a:pt x="308712" y="1318819"/>
                  </a:lnTo>
                  <a:lnTo>
                    <a:pt x="590271" y="1268446"/>
                  </a:lnTo>
                  <a:lnTo>
                    <a:pt x="597059" y="1267232"/>
                  </a:lnTo>
                  <a:lnTo>
                    <a:pt x="603848" y="1262374"/>
                  </a:lnTo>
                  <a:lnTo>
                    <a:pt x="885407" y="1060884"/>
                  </a:lnTo>
                  <a:lnTo>
                    <a:pt x="892195" y="1056026"/>
                  </a:lnTo>
                  <a:lnTo>
                    <a:pt x="898984" y="1056026"/>
                  </a:lnTo>
                  <a:lnTo>
                    <a:pt x="1180543" y="1056026"/>
                  </a:lnTo>
                  <a:lnTo>
                    <a:pt x="1187331" y="1056026"/>
                  </a:lnTo>
                  <a:lnTo>
                    <a:pt x="1194119" y="1052383"/>
                  </a:lnTo>
                  <a:lnTo>
                    <a:pt x="1475679" y="901266"/>
                  </a:lnTo>
                  <a:lnTo>
                    <a:pt x="1482467" y="897622"/>
                  </a:lnTo>
                  <a:lnTo>
                    <a:pt x="1489255" y="893979"/>
                  </a:lnTo>
                  <a:lnTo>
                    <a:pt x="1770815" y="742862"/>
                  </a:lnTo>
                  <a:lnTo>
                    <a:pt x="1777603" y="739218"/>
                  </a:lnTo>
                  <a:lnTo>
                    <a:pt x="1784391" y="734361"/>
                  </a:lnTo>
                  <a:lnTo>
                    <a:pt x="2065951" y="532871"/>
                  </a:lnTo>
                  <a:lnTo>
                    <a:pt x="2072739" y="528013"/>
                  </a:lnTo>
                  <a:lnTo>
                    <a:pt x="2079527" y="528013"/>
                  </a:lnTo>
                  <a:lnTo>
                    <a:pt x="2361087" y="528013"/>
                  </a:lnTo>
                  <a:lnTo>
                    <a:pt x="2367875" y="528013"/>
                  </a:lnTo>
                  <a:lnTo>
                    <a:pt x="2374663" y="523155"/>
                  </a:lnTo>
                  <a:lnTo>
                    <a:pt x="2656223" y="321665"/>
                  </a:lnTo>
                  <a:lnTo>
                    <a:pt x="2663011" y="316808"/>
                  </a:lnTo>
                  <a:lnTo>
                    <a:pt x="2669799" y="318022"/>
                  </a:lnTo>
                  <a:lnTo>
                    <a:pt x="2951359" y="368394"/>
                  </a:lnTo>
                  <a:lnTo>
                    <a:pt x="2958147" y="369609"/>
                  </a:lnTo>
                  <a:lnTo>
                    <a:pt x="2964935" y="365966"/>
                  </a:lnTo>
                  <a:lnTo>
                    <a:pt x="3246495" y="214848"/>
                  </a:lnTo>
                  <a:lnTo>
                    <a:pt x="3253283" y="211205"/>
                  </a:lnTo>
                  <a:lnTo>
                    <a:pt x="3260071" y="209990"/>
                  </a:lnTo>
                  <a:lnTo>
                    <a:pt x="3541631" y="159618"/>
                  </a:lnTo>
                  <a:lnTo>
                    <a:pt x="3548419" y="158404"/>
                  </a:lnTo>
                  <a:lnTo>
                    <a:pt x="3555207" y="154760"/>
                  </a:lnTo>
                  <a:lnTo>
                    <a:pt x="3836766" y="3643"/>
                  </a:lnTo>
                  <a:lnTo>
                    <a:pt x="3843555" y="0"/>
                  </a:lnTo>
                  <a:lnTo>
                    <a:pt x="3850343" y="2481663"/>
                  </a:lnTo>
                  <a:lnTo>
                    <a:pt x="3843555" y="2481663"/>
                  </a:lnTo>
                  <a:lnTo>
                    <a:pt x="3836766" y="2481663"/>
                  </a:lnTo>
                  <a:lnTo>
                    <a:pt x="3555207" y="2481663"/>
                  </a:lnTo>
                  <a:lnTo>
                    <a:pt x="3548419" y="2481663"/>
                  </a:lnTo>
                  <a:lnTo>
                    <a:pt x="3541631" y="2481663"/>
                  </a:lnTo>
                  <a:lnTo>
                    <a:pt x="3260071" y="2481663"/>
                  </a:lnTo>
                  <a:lnTo>
                    <a:pt x="3253283" y="2481663"/>
                  </a:lnTo>
                  <a:lnTo>
                    <a:pt x="3246495" y="2481663"/>
                  </a:lnTo>
                  <a:lnTo>
                    <a:pt x="2964935" y="2481663"/>
                  </a:lnTo>
                  <a:lnTo>
                    <a:pt x="2958147" y="2481663"/>
                  </a:lnTo>
                  <a:lnTo>
                    <a:pt x="2951359" y="2481663"/>
                  </a:lnTo>
                  <a:lnTo>
                    <a:pt x="2669799" y="2481663"/>
                  </a:lnTo>
                  <a:lnTo>
                    <a:pt x="2663011" y="2481663"/>
                  </a:lnTo>
                  <a:lnTo>
                    <a:pt x="2656223" y="2481663"/>
                  </a:lnTo>
                  <a:lnTo>
                    <a:pt x="2374663" y="2481663"/>
                  </a:lnTo>
                  <a:lnTo>
                    <a:pt x="2367875" y="2481663"/>
                  </a:lnTo>
                  <a:lnTo>
                    <a:pt x="2361087" y="2481663"/>
                  </a:lnTo>
                  <a:lnTo>
                    <a:pt x="2079527" y="2481663"/>
                  </a:lnTo>
                  <a:lnTo>
                    <a:pt x="2072739" y="2481663"/>
                  </a:lnTo>
                  <a:lnTo>
                    <a:pt x="2065951" y="2481663"/>
                  </a:lnTo>
                  <a:lnTo>
                    <a:pt x="1784391" y="2481663"/>
                  </a:lnTo>
                  <a:lnTo>
                    <a:pt x="1777603" y="2481663"/>
                  </a:lnTo>
                  <a:lnTo>
                    <a:pt x="1770815" y="2481663"/>
                  </a:lnTo>
                  <a:lnTo>
                    <a:pt x="1489255" y="2481663"/>
                  </a:lnTo>
                  <a:lnTo>
                    <a:pt x="1482467" y="2481663"/>
                  </a:lnTo>
                  <a:lnTo>
                    <a:pt x="1475679" y="2481663"/>
                  </a:lnTo>
                  <a:lnTo>
                    <a:pt x="1194119" y="2481663"/>
                  </a:lnTo>
                  <a:lnTo>
                    <a:pt x="1187331" y="2481663"/>
                  </a:lnTo>
                  <a:lnTo>
                    <a:pt x="1180543" y="2481663"/>
                  </a:lnTo>
                  <a:lnTo>
                    <a:pt x="898984" y="2481663"/>
                  </a:lnTo>
                  <a:lnTo>
                    <a:pt x="892195" y="2481663"/>
                  </a:lnTo>
                  <a:lnTo>
                    <a:pt x="885407" y="2481663"/>
                  </a:lnTo>
                  <a:lnTo>
                    <a:pt x="603848" y="2481663"/>
                  </a:lnTo>
                  <a:lnTo>
                    <a:pt x="597059" y="2481663"/>
                  </a:lnTo>
                  <a:lnTo>
                    <a:pt x="590271" y="2481663"/>
                  </a:lnTo>
                  <a:lnTo>
                    <a:pt x="308712" y="2481663"/>
                  </a:lnTo>
                  <a:lnTo>
                    <a:pt x="301924" y="2481663"/>
                  </a:lnTo>
                  <a:lnTo>
                    <a:pt x="295135" y="2481663"/>
                  </a:lnTo>
                  <a:lnTo>
                    <a:pt x="13576" y="2481663"/>
                  </a:lnTo>
                  <a:lnTo>
                    <a:pt x="6788" y="2481663"/>
                  </a:lnTo>
                  <a:lnTo>
                    <a:pt x="0" y="2481663"/>
                  </a:lnTo>
                  <a:close/>
                </a:path>
              </a:pathLst>
            </a:custGeom>
            <a:solidFill>
              <a:srgbClr val="1CABE2">
                <a:alpha val="3921"/>
              </a:srgbClr>
            </a:solidFill>
          </p:spPr>
          <p:txBody>
            <a:bodyPr/>
            <a:lstStyle/>
            <a:p/>
          </p:txBody>
        </p:sp>
        <p:sp>
          <p:nvSpPr>
            <p:cNvPr id="45" name="pl45"/>
            <p:cNvSpPr/>
            <p:nvPr/>
          </p:nvSpPr>
          <p:spPr>
            <a:xfrm>
              <a:off x="3761964" y="3444572"/>
              <a:ext cx="3836766" cy="1531239"/>
            </a:xfrm>
            <a:custGeom>
              <a:avLst/>
              <a:pathLst>
                <a:path w="3836766" h="1531239">
                  <a:moveTo>
                    <a:pt x="0" y="1531239"/>
                  </a:moveTo>
                  <a:lnTo>
                    <a:pt x="6788" y="1526381"/>
                  </a:lnTo>
                  <a:lnTo>
                    <a:pt x="288347" y="1324891"/>
                  </a:lnTo>
                  <a:lnTo>
                    <a:pt x="295135" y="1320033"/>
                  </a:lnTo>
                  <a:lnTo>
                    <a:pt x="301924" y="1318819"/>
                  </a:lnTo>
                  <a:lnTo>
                    <a:pt x="583483" y="1268446"/>
                  </a:lnTo>
                  <a:lnTo>
                    <a:pt x="590271" y="1267232"/>
                  </a:lnTo>
                  <a:lnTo>
                    <a:pt x="597059" y="1262374"/>
                  </a:lnTo>
                  <a:lnTo>
                    <a:pt x="878619" y="1060884"/>
                  </a:lnTo>
                  <a:lnTo>
                    <a:pt x="885407" y="1056026"/>
                  </a:lnTo>
                  <a:lnTo>
                    <a:pt x="892195" y="1056026"/>
                  </a:lnTo>
                  <a:lnTo>
                    <a:pt x="1173755" y="1056026"/>
                  </a:lnTo>
                  <a:lnTo>
                    <a:pt x="1180543" y="1056026"/>
                  </a:lnTo>
                  <a:lnTo>
                    <a:pt x="1187331" y="1052383"/>
                  </a:lnTo>
                  <a:lnTo>
                    <a:pt x="1468891" y="901266"/>
                  </a:lnTo>
                  <a:lnTo>
                    <a:pt x="1475679" y="897622"/>
                  </a:lnTo>
                  <a:lnTo>
                    <a:pt x="1482467" y="893979"/>
                  </a:lnTo>
                  <a:lnTo>
                    <a:pt x="1764027" y="742862"/>
                  </a:lnTo>
                  <a:lnTo>
                    <a:pt x="1770815" y="739218"/>
                  </a:lnTo>
                  <a:lnTo>
                    <a:pt x="1777603" y="734361"/>
                  </a:lnTo>
                  <a:lnTo>
                    <a:pt x="2059163" y="532871"/>
                  </a:lnTo>
                  <a:lnTo>
                    <a:pt x="2065951" y="528013"/>
                  </a:lnTo>
                  <a:lnTo>
                    <a:pt x="2072739" y="528013"/>
                  </a:lnTo>
                  <a:lnTo>
                    <a:pt x="2354299" y="528013"/>
                  </a:lnTo>
                  <a:lnTo>
                    <a:pt x="2361087" y="528013"/>
                  </a:lnTo>
                  <a:lnTo>
                    <a:pt x="2367875" y="523155"/>
                  </a:lnTo>
                  <a:lnTo>
                    <a:pt x="2649435" y="321665"/>
                  </a:lnTo>
                  <a:lnTo>
                    <a:pt x="2656223" y="316808"/>
                  </a:lnTo>
                  <a:lnTo>
                    <a:pt x="2663011" y="318022"/>
                  </a:lnTo>
                  <a:lnTo>
                    <a:pt x="2944571" y="368394"/>
                  </a:lnTo>
                  <a:lnTo>
                    <a:pt x="2951359" y="369609"/>
                  </a:lnTo>
                  <a:lnTo>
                    <a:pt x="2958147" y="365966"/>
                  </a:lnTo>
                  <a:lnTo>
                    <a:pt x="3239707" y="214848"/>
                  </a:lnTo>
                  <a:lnTo>
                    <a:pt x="3246495" y="211205"/>
                  </a:lnTo>
                  <a:lnTo>
                    <a:pt x="3253283" y="209990"/>
                  </a:lnTo>
                  <a:lnTo>
                    <a:pt x="3534842" y="159618"/>
                  </a:lnTo>
                  <a:lnTo>
                    <a:pt x="3541631" y="158404"/>
                  </a:lnTo>
                  <a:lnTo>
                    <a:pt x="3548419" y="154760"/>
                  </a:lnTo>
                  <a:lnTo>
                    <a:pt x="3829978" y="3643"/>
                  </a:lnTo>
                  <a:lnTo>
                    <a:pt x="3836766" y="0"/>
                  </a:lnTo>
                </a:path>
              </a:pathLst>
            </a:custGeom>
          </p:spPr>
          <p:txBody>
            <a:bodyPr/>
            <a:lstStyle/>
            <a:p/>
          </p:txBody>
        </p:sp>
        <p:sp>
          <p:nvSpPr>
            <p:cNvPr id="46" name="pg46"/>
            <p:cNvSpPr/>
            <p:nvPr/>
          </p:nvSpPr>
          <p:spPr>
            <a:xfrm>
              <a:off x="5230855" y="751704"/>
              <a:ext cx="2374663" cy="5174531"/>
            </a:xfrm>
            <a:custGeom>
              <a:avLst/>
              <a:pathLst>
                <a:path w="2374663" h="5174531">
                  <a:moveTo>
                    <a:pt x="6788" y="475212"/>
                  </a:moveTo>
                  <a:lnTo>
                    <a:pt x="13576" y="465496"/>
                  </a:lnTo>
                  <a:lnTo>
                    <a:pt x="295135" y="62516"/>
                  </a:lnTo>
                  <a:lnTo>
                    <a:pt x="301924" y="52801"/>
                  </a:lnTo>
                  <a:lnTo>
                    <a:pt x="308712" y="51586"/>
                  </a:lnTo>
                  <a:lnTo>
                    <a:pt x="590271" y="1214"/>
                  </a:lnTo>
                  <a:lnTo>
                    <a:pt x="597059" y="0"/>
                  </a:lnTo>
                  <a:lnTo>
                    <a:pt x="603848" y="1214"/>
                  </a:lnTo>
                  <a:lnTo>
                    <a:pt x="885407" y="51586"/>
                  </a:lnTo>
                  <a:lnTo>
                    <a:pt x="892195" y="52801"/>
                  </a:lnTo>
                  <a:lnTo>
                    <a:pt x="898984" y="52801"/>
                  </a:lnTo>
                  <a:lnTo>
                    <a:pt x="1180543" y="52801"/>
                  </a:lnTo>
                  <a:lnTo>
                    <a:pt x="1187331" y="52801"/>
                  </a:lnTo>
                  <a:lnTo>
                    <a:pt x="1194119" y="54015"/>
                  </a:lnTo>
                  <a:lnTo>
                    <a:pt x="1475679" y="104388"/>
                  </a:lnTo>
                  <a:lnTo>
                    <a:pt x="1482467" y="105602"/>
                  </a:lnTo>
                  <a:lnTo>
                    <a:pt x="1489255" y="104388"/>
                  </a:lnTo>
                  <a:lnTo>
                    <a:pt x="1770815" y="54015"/>
                  </a:lnTo>
                  <a:lnTo>
                    <a:pt x="1777603" y="52801"/>
                  </a:lnTo>
                  <a:lnTo>
                    <a:pt x="1784391" y="51586"/>
                  </a:lnTo>
                  <a:lnTo>
                    <a:pt x="2065951" y="1214"/>
                  </a:lnTo>
                  <a:lnTo>
                    <a:pt x="2072739" y="0"/>
                  </a:lnTo>
                  <a:lnTo>
                    <a:pt x="2079527" y="1214"/>
                  </a:lnTo>
                  <a:lnTo>
                    <a:pt x="2361087" y="51586"/>
                  </a:lnTo>
                  <a:lnTo>
                    <a:pt x="2367875" y="52801"/>
                  </a:lnTo>
                  <a:lnTo>
                    <a:pt x="2374663" y="5174531"/>
                  </a:lnTo>
                  <a:lnTo>
                    <a:pt x="2367875" y="5174531"/>
                  </a:lnTo>
                  <a:lnTo>
                    <a:pt x="2361087" y="5174531"/>
                  </a:lnTo>
                  <a:lnTo>
                    <a:pt x="2079527" y="5174531"/>
                  </a:lnTo>
                  <a:lnTo>
                    <a:pt x="2072739" y="5174531"/>
                  </a:lnTo>
                  <a:lnTo>
                    <a:pt x="2065951" y="5174531"/>
                  </a:lnTo>
                  <a:lnTo>
                    <a:pt x="1784391" y="5174531"/>
                  </a:lnTo>
                  <a:lnTo>
                    <a:pt x="1777603" y="5174531"/>
                  </a:lnTo>
                  <a:lnTo>
                    <a:pt x="1770815" y="5174531"/>
                  </a:lnTo>
                  <a:lnTo>
                    <a:pt x="1489255" y="5174531"/>
                  </a:lnTo>
                  <a:lnTo>
                    <a:pt x="1482467" y="5174531"/>
                  </a:lnTo>
                  <a:lnTo>
                    <a:pt x="1475679" y="5174531"/>
                  </a:lnTo>
                  <a:lnTo>
                    <a:pt x="1194119" y="5174531"/>
                  </a:lnTo>
                  <a:lnTo>
                    <a:pt x="1187331" y="5174531"/>
                  </a:lnTo>
                  <a:lnTo>
                    <a:pt x="1180543" y="5174531"/>
                  </a:lnTo>
                  <a:lnTo>
                    <a:pt x="898984" y="5174531"/>
                  </a:lnTo>
                  <a:lnTo>
                    <a:pt x="892195" y="5174531"/>
                  </a:lnTo>
                  <a:lnTo>
                    <a:pt x="885407" y="5174531"/>
                  </a:lnTo>
                  <a:lnTo>
                    <a:pt x="603848" y="5174531"/>
                  </a:lnTo>
                  <a:lnTo>
                    <a:pt x="597059" y="5174531"/>
                  </a:lnTo>
                  <a:lnTo>
                    <a:pt x="590271" y="5174531"/>
                  </a:lnTo>
                  <a:lnTo>
                    <a:pt x="308712" y="5174531"/>
                  </a:lnTo>
                  <a:lnTo>
                    <a:pt x="301924" y="5174531"/>
                  </a:lnTo>
                  <a:lnTo>
                    <a:pt x="295135" y="5174531"/>
                  </a:lnTo>
                  <a:lnTo>
                    <a:pt x="13576" y="5174531"/>
                  </a:lnTo>
                  <a:lnTo>
                    <a:pt x="6788" y="5174531"/>
                  </a:lnTo>
                  <a:lnTo>
                    <a:pt x="0" y="5174531"/>
                  </a:lnTo>
                  <a:close/>
                </a:path>
              </a:pathLst>
            </a:custGeom>
            <a:solidFill>
              <a:srgbClr val="1CABE2">
                <a:alpha val="3921"/>
              </a:srgbClr>
            </a:solidFill>
          </p:spPr>
          <p:txBody>
            <a:bodyPr/>
            <a:lstStyle/>
            <a:p/>
          </p:txBody>
        </p:sp>
        <p:sp>
          <p:nvSpPr>
            <p:cNvPr id="47" name="pl47"/>
            <p:cNvSpPr/>
            <p:nvPr/>
          </p:nvSpPr>
          <p:spPr>
            <a:xfrm>
              <a:off x="5237643" y="751704"/>
              <a:ext cx="2361087" cy="475212"/>
            </a:xfrm>
            <a:custGeom>
              <a:avLst/>
              <a:pathLst>
                <a:path w="2361087" h="475212">
                  <a:moveTo>
                    <a:pt x="0" y="475212"/>
                  </a:moveTo>
                  <a:lnTo>
                    <a:pt x="6788" y="465496"/>
                  </a:lnTo>
                  <a:lnTo>
                    <a:pt x="288347" y="62516"/>
                  </a:lnTo>
                  <a:lnTo>
                    <a:pt x="295135" y="52801"/>
                  </a:lnTo>
                  <a:lnTo>
                    <a:pt x="301924" y="51586"/>
                  </a:lnTo>
                  <a:lnTo>
                    <a:pt x="583483" y="1214"/>
                  </a:lnTo>
                  <a:lnTo>
                    <a:pt x="590271" y="0"/>
                  </a:lnTo>
                  <a:lnTo>
                    <a:pt x="597059" y="1214"/>
                  </a:lnTo>
                  <a:lnTo>
                    <a:pt x="878619" y="51586"/>
                  </a:lnTo>
                  <a:lnTo>
                    <a:pt x="885407" y="52801"/>
                  </a:lnTo>
                  <a:lnTo>
                    <a:pt x="892195" y="52801"/>
                  </a:lnTo>
                  <a:lnTo>
                    <a:pt x="1173755" y="52801"/>
                  </a:lnTo>
                  <a:lnTo>
                    <a:pt x="1180543" y="52801"/>
                  </a:lnTo>
                  <a:lnTo>
                    <a:pt x="1187331" y="54015"/>
                  </a:lnTo>
                  <a:lnTo>
                    <a:pt x="1468891" y="104388"/>
                  </a:lnTo>
                  <a:lnTo>
                    <a:pt x="1475679" y="105602"/>
                  </a:lnTo>
                  <a:lnTo>
                    <a:pt x="1482467" y="104388"/>
                  </a:lnTo>
                  <a:lnTo>
                    <a:pt x="1764027" y="54015"/>
                  </a:lnTo>
                  <a:lnTo>
                    <a:pt x="1770815" y="52801"/>
                  </a:lnTo>
                  <a:lnTo>
                    <a:pt x="1777603" y="51586"/>
                  </a:lnTo>
                  <a:lnTo>
                    <a:pt x="2059163" y="1214"/>
                  </a:lnTo>
                  <a:lnTo>
                    <a:pt x="2065951" y="0"/>
                  </a:lnTo>
                  <a:lnTo>
                    <a:pt x="2072739" y="1214"/>
                  </a:lnTo>
                  <a:lnTo>
                    <a:pt x="2354299" y="51586"/>
                  </a:lnTo>
                  <a:lnTo>
                    <a:pt x="2361087" y="52801"/>
                  </a:lnTo>
                </a:path>
              </a:pathLst>
            </a:custGeom>
          </p:spPr>
          <p:txBody>
            <a:bodyPr/>
            <a:lstStyle/>
            <a:p/>
          </p:txBody>
        </p:sp>
        <p:sp>
          <p:nvSpPr>
            <p:cNvPr id="48" name="pg48"/>
            <p:cNvSpPr/>
            <p:nvPr/>
          </p:nvSpPr>
          <p:spPr>
            <a:xfrm>
              <a:off x="803816" y="910108"/>
              <a:ext cx="6801702" cy="5016127"/>
            </a:xfrm>
            <a:custGeom>
              <a:avLst/>
              <a:pathLst>
                <a:path w="6801702" h="5016127">
                  <a:moveTo>
                    <a:pt x="6788" y="158404"/>
                  </a:moveTo>
                  <a:lnTo>
                    <a:pt x="13576" y="158404"/>
                  </a:lnTo>
                  <a:lnTo>
                    <a:pt x="295135" y="158404"/>
                  </a:lnTo>
                  <a:lnTo>
                    <a:pt x="301924" y="158404"/>
                  </a:lnTo>
                  <a:lnTo>
                    <a:pt x="308712" y="157189"/>
                  </a:lnTo>
                  <a:lnTo>
                    <a:pt x="590271" y="106817"/>
                  </a:lnTo>
                  <a:lnTo>
                    <a:pt x="597059" y="105602"/>
                  </a:lnTo>
                  <a:lnTo>
                    <a:pt x="603848" y="105602"/>
                  </a:lnTo>
                  <a:lnTo>
                    <a:pt x="885407" y="105602"/>
                  </a:lnTo>
                  <a:lnTo>
                    <a:pt x="892195" y="105602"/>
                  </a:lnTo>
                  <a:lnTo>
                    <a:pt x="898984" y="104388"/>
                  </a:lnTo>
                  <a:lnTo>
                    <a:pt x="1180543" y="54015"/>
                  </a:lnTo>
                  <a:lnTo>
                    <a:pt x="1187331" y="52801"/>
                  </a:lnTo>
                  <a:lnTo>
                    <a:pt x="1194119" y="54015"/>
                  </a:lnTo>
                  <a:lnTo>
                    <a:pt x="1475679" y="104388"/>
                  </a:lnTo>
                  <a:lnTo>
                    <a:pt x="1482467" y="105602"/>
                  </a:lnTo>
                  <a:lnTo>
                    <a:pt x="1489255" y="104388"/>
                  </a:lnTo>
                  <a:lnTo>
                    <a:pt x="1770815" y="54015"/>
                  </a:lnTo>
                  <a:lnTo>
                    <a:pt x="1777603" y="52801"/>
                  </a:lnTo>
                  <a:lnTo>
                    <a:pt x="1784391" y="52801"/>
                  </a:lnTo>
                  <a:lnTo>
                    <a:pt x="2065951" y="52801"/>
                  </a:lnTo>
                  <a:lnTo>
                    <a:pt x="2072739" y="52801"/>
                  </a:lnTo>
                  <a:lnTo>
                    <a:pt x="2079527" y="52801"/>
                  </a:lnTo>
                  <a:lnTo>
                    <a:pt x="2361087" y="52801"/>
                  </a:lnTo>
                  <a:lnTo>
                    <a:pt x="2367875" y="52801"/>
                  </a:lnTo>
                  <a:lnTo>
                    <a:pt x="2374663" y="54015"/>
                  </a:lnTo>
                  <a:lnTo>
                    <a:pt x="2656223" y="104388"/>
                  </a:lnTo>
                  <a:lnTo>
                    <a:pt x="2663011" y="105602"/>
                  </a:lnTo>
                  <a:lnTo>
                    <a:pt x="2669799" y="104388"/>
                  </a:lnTo>
                  <a:lnTo>
                    <a:pt x="2951359" y="54015"/>
                  </a:lnTo>
                  <a:lnTo>
                    <a:pt x="2958147" y="52801"/>
                  </a:lnTo>
                  <a:lnTo>
                    <a:pt x="2964935" y="52801"/>
                  </a:lnTo>
                  <a:lnTo>
                    <a:pt x="3246495" y="52801"/>
                  </a:lnTo>
                  <a:lnTo>
                    <a:pt x="3253283" y="52801"/>
                  </a:lnTo>
                  <a:lnTo>
                    <a:pt x="3260071" y="52801"/>
                  </a:lnTo>
                  <a:lnTo>
                    <a:pt x="3541631" y="52801"/>
                  </a:lnTo>
                  <a:lnTo>
                    <a:pt x="3548419" y="52801"/>
                  </a:lnTo>
                  <a:lnTo>
                    <a:pt x="3555207" y="52801"/>
                  </a:lnTo>
                  <a:lnTo>
                    <a:pt x="3836766" y="52801"/>
                  </a:lnTo>
                  <a:lnTo>
                    <a:pt x="3843555" y="52801"/>
                  </a:lnTo>
                  <a:lnTo>
                    <a:pt x="3850343" y="51586"/>
                  </a:lnTo>
                  <a:lnTo>
                    <a:pt x="4131902" y="1214"/>
                  </a:lnTo>
                  <a:lnTo>
                    <a:pt x="4138691" y="0"/>
                  </a:lnTo>
                  <a:lnTo>
                    <a:pt x="4145479" y="1214"/>
                  </a:lnTo>
                  <a:lnTo>
                    <a:pt x="4427038" y="51586"/>
                  </a:lnTo>
                  <a:lnTo>
                    <a:pt x="4433826" y="52801"/>
                  </a:lnTo>
                  <a:lnTo>
                    <a:pt x="4440615" y="52801"/>
                  </a:lnTo>
                  <a:lnTo>
                    <a:pt x="4722174" y="52801"/>
                  </a:lnTo>
                  <a:lnTo>
                    <a:pt x="4728962" y="52801"/>
                  </a:lnTo>
                  <a:lnTo>
                    <a:pt x="4735751" y="52801"/>
                  </a:lnTo>
                  <a:lnTo>
                    <a:pt x="5017310" y="52801"/>
                  </a:lnTo>
                  <a:lnTo>
                    <a:pt x="5024098" y="52801"/>
                  </a:lnTo>
                  <a:lnTo>
                    <a:pt x="5030886" y="52801"/>
                  </a:lnTo>
                  <a:lnTo>
                    <a:pt x="5312446" y="52801"/>
                  </a:lnTo>
                  <a:lnTo>
                    <a:pt x="5319234" y="52801"/>
                  </a:lnTo>
                  <a:lnTo>
                    <a:pt x="5326022" y="52801"/>
                  </a:lnTo>
                  <a:lnTo>
                    <a:pt x="5607582" y="52801"/>
                  </a:lnTo>
                  <a:lnTo>
                    <a:pt x="5614370" y="52801"/>
                  </a:lnTo>
                  <a:lnTo>
                    <a:pt x="5621158" y="52801"/>
                  </a:lnTo>
                  <a:lnTo>
                    <a:pt x="5902718" y="52801"/>
                  </a:lnTo>
                  <a:lnTo>
                    <a:pt x="5909506" y="52801"/>
                  </a:lnTo>
                  <a:lnTo>
                    <a:pt x="5916294" y="52801"/>
                  </a:lnTo>
                  <a:lnTo>
                    <a:pt x="6197854" y="52801"/>
                  </a:lnTo>
                  <a:lnTo>
                    <a:pt x="6204642" y="52801"/>
                  </a:lnTo>
                  <a:lnTo>
                    <a:pt x="6211430" y="52801"/>
                  </a:lnTo>
                  <a:lnTo>
                    <a:pt x="6492990" y="52801"/>
                  </a:lnTo>
                  <a:lnTo>
                    <a:pt x="6499778" y="52801"/>
                  </a:lnTo>
                  <a:lnTo>
                    <a:pt x="6506566" y="52801"/>
                  </a:lnTo>
                  <a:lnTo>
                    <a:pt x="6788126" y="52801"/>
                  </a:lnTo>
                  <a:lnTo>
                    <a:pt x="6794914" y="52801"/>
                  </a:lnTo>
                  <a:lnTo>
                    <a:pt x="6801702" y="5016127"/>
                  </a:lnTo>
                  <a:lnTo>
                    <a:pt x="6794914" y="5016127"/>
                  </a:lnTo>
                  <a:lnTo>
                    <a:pt x="6788126" y="5016127"/>
                  </a:lnTo>
                  <a:lnTo>
                    <a:pt x="6506566" y="5016127"/>
                  </a:lnTo>
                  <a:lnTo>
                    <a:pt x="6499778" y="5016127"/>
                  </a:lnTo>
                  <a:lnTo>
                    <a:pt x="6492990" y="5016127"/>
                  </a:lnTo>
                  <a:lnTo>
                    <a:pt x="6211430" y="5016127"/>
                  </a:lnTo>
                  <a:lnTo>
                    <a:pt x="6204642" y="5016127"/>
                  </a:lnTo>
                  <a:lnTo>
                    <a:pt x="6197854" y="5016127"/>
                  </a:lnTo>
                  <a:lnTo>
                    <a:pt x="5916294" y="5016127"/>
                  </a:lnTo>
                  <a:lnTo>
                    <a:pt x="5909506" y="5016127"/>
                  </a:lnTo>
                  <a:lnTo>
                    <a:pt x="5902718" y="5016127"/>
                  </a:lnTo>
                  <a:lnTo>
                    <a:pt x="5621158" y="5016127"/>
                  </a:lnTo>
                  <a:lnTo>
                    <a:pt x="5614370" y="5016127"/>
                  </a:lnTo>
                  <a:lnTo>
                    <a:pt x="5607582" y="5016127"/>
                  </a:lnTo>
                  <a:lnTo>
                    <a:pt x="5326022" y="5016127"/>
                  </a:lnTo>
                  <a:lnTo>
                    <a:pt x="5319234" y="5016127"/>
                  </a:lnTo>
                  <a:lnTo>
                    <a:pt x="5312446" y="5016127"/>
                  </a:lnTo>
                  <a:lnTo>
                    <a:pt x="5030886" y="5016127"/>
                  </a:lnTo>
                  <a:lnTo>
                    <a:pt x="5024098" y="5016127"/>
                  </a:lnTo>
                  <a:lnTo>
                    <a:pt x="5017310" y="5016127"/>
                  </a:lnTo>
                  <a:lnTo>
                    <a:pt x="4735751" y="5016127"/>
                  </a:lnTo>
                  <a:lnTo>
                    <a:pt x="4728962" y="5016127"/>
                  </a:lnTo>
                  <a:lnTo>
                    <a:pt x="4722174" y="5016127"/>
                  </a:lnTo>
                  <a:lnTo>
                    <a:pt x="4440615" y="5016127"/>
                  </a:lnTo>
                  <a:lnTo>
                    <a:pt x="4433826" y="5016127"/>
                  </a:lnTo>
                  <a:lnTo>
                    <a:pt x="4427038" y="5016127"/>
                  </a:lnTo>
                  <a:lnTo>
                    <a:pt x="4145479" y="5016127"/>
                  </a:lnTo>
                  <a:lnTo>
                    <a:pt x="4138691" y="5016127"/>
                  </a:lnTo>
                  <a:lnTo>
                    <a:pt x="4131902" y="5016127"/>
                  </a:lnTo>
                  <a:lnTo>
                    <a:pt x="3850343" y="5016127"/>
                  </a:lnTo>
                  <a:lnTo>
                    <a:pt x="3843555" y="5016127"/>
                  </a:lnTo>
                  <a:lnTo>
                    <a:pt x="3836766" y="5016127"/>
                  </a:lnTo>
                  <a:lnTo>
                    <a:pt x="3555207" y="5016127"/>
                  </a:lnTo>
                  <a:lnTo>
                    <a:pt x="3548419" y="5016127"/>
                  </a:lnTo>
                  <a:lnTo>
                    <a:pt x="3541631" y="5016127"/>
                  </a:lnTo>
                  <a:lnTo>
                    <a:pt x="3260071" y="5016127"/>
                  </a:lnTo>
                  <a:lnTo>
                    <a:pt x="3253283" y="5016127"/>
                  </a:lnTo>
                  <a:lnTo>
                    <a:pt x="3246495" y="5016127"/>
                  </a:lnTo>
                  <a:lnTo>
                    <a:pt x="2964935" y="5016127"/>
                  </a:lnTo>
                  <a:lnTo>
                    <a:pt x="2958147" y="5016127"/>
                  </a:lnTo>
                  <a:lnTo>
                    <a:pt x="2951359" y="5016127"/>
                  </a:lnTo>
                  <a:lnTo>
                    <a:pt x="2669799" y="5016127"/>
                  </a:lnTo>
                  <a:lnTo>
                    <a:pt x="2663011" y="5016127"/>
                  </a:lnTo>
                  <a:lnTo>
                    <a:pt x="2656223" y="5016127"/>
                  </a:lnTo>
                  <a:lnTo>
                    <a:pt x="2374663" y="5016127"/>
                  </a:lnTo>
                  <a:lnTo>
                    <a:pt x="2367875" y="5016127"/>
                  </a:lnTo>
                  <a:lnTo>
                    <a:pt x="2361087" y="5016127"/>
                  </a:lnTo>
                  <a:lnTo>
                    <a:pt x="2079527" y="5016127"/>
                  </a:lnTo>
                  <a:lnTo>
                    <a:pt x="2072739" y="5016127"/>
                  </a:lnTo>
                  <a:lnTo>
                    <a:pt x="2065951" y="5016127"/>
                  </a:lnTo>
                  <a:lnTo>
                    <a:pt x="1784391" y="5016127"/>
                  </a:lnTo>
                  <a:lnTo>
                    <a:pt x="1777603" y="5016127"/>
                  </a:lnTo>
                  <a:lnTo>
                    <a:pt x="1770815" y="5016127"/>
                  </a:lnTo>
                  <a:lnTo>
                    <a:pt x="1489255" y="5016127"/>
                  </a:lnTo>
                  <a:lnTo>
                    <a:pt x="1482467" y="5016127"/>
                  </a:lnTo>
                  <a:lnTo>
                    <a:pt x="1475679" y="5016127"/>
                  </a:lnTo>
                  <a:lnTo>
                    <a:pt x="1194119" y="5016127"/>
                  </a:lnTo>
                  <a:lnTo>
                    <a:pt x="1187331" y="5016127"/>
                  </a:lnTo>
                  <a:lnTo>
                    <a:pt x="1180543" y="5016127"/>
                  </a:lnTo>
                  <a:lnTo>
                    <a:pt x="898984" y="5016127"/>
                  </a:lnTo>
                  <a:lnTo>
                    <a:pt x="892195" y="5016127"/>
                  </a:lnTo>
                  <a:lnTo>
                    <a:pt x="885407" y="5016127"/>
                  </a:lnTo>
                  <a:lnTo>
                    <a:pt x="603848" y="5016127"/>
                  </a:lnTo>
                  <a:lnTo>
                    <a:pt x="597059" y="5016127"/>
                  </a:lnTo>
                  <a:lnTo>
                    <a:pt x="590271" y="5016127"/>
                  </a:lnTo>
                  <a:lnTo>
                    <a:pt x="308712" y="5016127"/>
                  </a:lnTo>
                  <a:lnTo>
                    <a:pt x="301924" y="5016127"/>
                  </a:lnTo>
                  <a:lnTo>
                    <a:pt x="295135" y="5016127"/>
                  </a:lnTo>
                  <a:lnTo>
                    <a:pt x="13576" y="5016127"/>
                  </a:lnTo>
                  <a:lnTo>
                    <a:pt x="6788" y="5016127"/>
                  </a:lnTo>
                  <a:lnTo>
                    <a:pt x="0" y="5016127"/>
                  </a:lnTo>
                  <a:close/>
                </a:path>
              </a:pathLst>
            </a:custGeom>
            <a:solidFill>
              <a:srgbClr val="1CABE2">
                <a:alpha val="3921"/>
              </a:srgbClr>
            </a:solidFill>
          </p:spPr>
          <p:txBody>
            <a:bodyPr/>
            <a:lstStyle/>
            <a:p/>
          </p:txBody>
        </p:sp>
        <p:sp>
          <p:nvSpPr>
            <p:cNvPr id="49" name="pl49"/>
            <p:cNvSpPr/>
            <p:nvPr/>
          </p:nvSpPr>
          <p:spPr>
            <a:xfrm>
              <a:off x="810605" y="910108"/>
              <a:ext cx="6788126" cy="158404"/>
            </a:xfrm>
            <a:custGeom>
              <a:avLst/>
              <a:pathLst>
                <a:path w="6788126" h="158404">
                  <a:moveTo>
                    <a:pt x="0" y="158404"/>
                  </a:moveTo>
                  <a:lnTo>
                    <a:pt x="6788" y="158404"/>
                  </a:lnTo>
                  <a:lnTo>
                    <a:pt x="288347" y="158404"/>
                  </a:lnTo>
                  <a:lnTo>
                    <a:pt x="295135" y="158404"/>
                  </a:lnTo>
                  <a:lnTo>
                    <a:pt x="301924" y="157189"/>
                  </a:lnTo>
                  <a:lnTo>
                    <a:pt x="583483" y="106817"/>
                  </a:lnTo>
                  <a:lnTo>
                    <a:pt x="590271" y="105602"/>
                  </a:lnTo>
                  <a:lnTo>
                    <a:pt x="597059" y="105602"/>
                  </a:lnTo>
                  <a:lnTo>
                    <a:pt x="878619" y="105602"/>
                  </a:lnTo>
                  <a:lnTo>
                    <a:pt x="885407" y="105602"/>
                  </a:lnTo>
                  <a:lnTo>
                    <a:pt x="892195" y="104388"/>
                  </a:lnTo>
                  <a:lnTo>
                    <a:pt x="1173755" y="54015"/>
                  </a:lnTo>
                  <a:lnTo>
                    <a:pt x="1180543" y="52801"/>
                  </a:lnTo>
                  <a:lnTo>
                    <a:pt x="1187331" y="54015"/>
                  </a:lnTo>
                  <a:lnTo>
                    <a:pt x="1468891" y="104388"/>
                  </a:lnTo>
                  <a:lnTo>
                    <a:pt x="1475679" y="105602"/>
                  </a:lnTo>
                  <a:lnTo>
                    <a:pt x="1482467" y="104388"/>
                  </a:lnTo>
                  <a:lnTo>
                    <a:pt x="1764027" y="54015"/>
                  </a:lnTo>
                  <a:lnTo>
                    <a:pt x="1770815" y="52801"/>
                  </a:lnTo>
                  <a:lnTo>
                    <a:pt x="1777603" y="52801"/>
                  </a:lnTo>
                  <a:lnTo>
                    <a:pt x="2059163" y="52801"/>
                  </a:lnTo>
                  <a:lnTo>
                    <a:pt x="2065951" y="52801"/>
                  </a:lnTo>
                  <a:lnTo>
                    <a:pt x="2072739" y="52801"/>
                  </a:lnTo>
                  <a:lnTo>
                    <a:pt x="2354299" y="52801"/>
                  </a:lnTo>
                  <a:lnTo>
                    <a:pt x="2361087" y="52801"/>
                  </a:lnTo>
                  <a:lnTo>
                    <a:pt x="2367875" y="54015"/>
                  </a:lnTo>
                  <a:lnTo>
                    <a:pt x="2649435" y="104388"/>
                  </a:lnTo>
                  <a:lnTo>
                    <a:pt x="2656223" y="105602"/>
                  </a:lnTo>
                  <a:lnTo>
                    <a:pt x="2663011" y="104388"/>
                  </a:lnTo>
                  <a:lnTo>
                    <a:pt x="2944571" y="54015"/>
                  </a:lnTo>
                  <a:lnTo>
                    <a:pt x="2951359" y="52801"/>
                  </a:lnTo>
                  <a:lnTo>
                    <a:pt x="2958147" y="52801"/>
                  </a:lnTo>
                  <a:lnTo>
                    <a:pt x="3239707" y="52801"/>
                  </a:lnTo>
                  <a:lnTo>
                    <a:pt x="3246495" y="52801"/>
                  </a:lnTo>
                  <a:lnTo>
                    <a:pt x="3253283" y="52801"/>
                  </a:lnTo>
                  <a:lnTo>
                    <a:pt x="3534842" y="52801"/>
                  </a:lnTo>
                  <a:lnTo>
                    <a:pt x="3541631" y="52801"/>
                  </a:lnTo>
                  <a:lnTo>
                    <a:pt x="3548419" y="52801"/>
                  </a:lnTo>
                  <a:lnTo>
                    <a:pt x="3829978" y="52801"/>
                  </a:lnTo>
                  <a:lnTo>
                    <a:pt x="3836766" y="52801"/>
                  </a:lnTo>
                  <a:lnTo>
                    <a:pt x="3843555" y="51586"/>
                  </a:lnTo>
                  <a:lnTo>
                    <a:pt x="4125114" y="1214"/>
                  </a:lnTo>
                  <a:lnTo>
                    <a:pt x="4131902" y="0"/>
                  </a:lnTo>
                  <a:lnTo>
                    <a:pt x="4138691" y="1214"/>
                  </a:lnTo>
                  <a:lnTo>
                    <a:pt x="4420250" y="51586"/>
                  </a:lnTo>
                  <a:lnTo>
                    <a:pt x="4427038" y="52801"/>
                  </a:lnTo>
                  <a:lnTo>
                    <a:pt x="4433826" y="52801"/>
                  </a:lnTo>
                  <a:lnTo>
                    <a:pt x="4715386" y="52801"/>
                  </a:lnTo>
                  <a:lnTo>
                    <a:pt x="4722174" y="52801"/>
                  </a:lnTo>
                  <a:lnTo>
                    <a:pt x="4728962" y="52801"/>
                  </a:lnTo>
                  <a:lnTo>
                    <a:pt x="5010522" y="52801"/>
                  </a:lnTo>
                  <a:lnTo>
                    <a:pt x="5017310" y="52801"/>
                  </a:lnTo>
                  <a:lnTo>
                    <a:pt x="5024098" y="52801"/>
                  </a:lnTo>
                  <a:lnTo>
                    <a:pt x="5305658" y="52801"/>
                  </a:lnTo>
                  <a:lnTo>
                    <a:pt x="5312446" y="52801"/>
                  </a:lnTo>
                  <a:lnTo>
                    <a:pt x="5319234" y="52801"/>
                  </a:lnTo>
                  <a:lnTo>
                    <a:pt x="5600794" y="52801"/>
                  </a:lnTo>
                  <a:lnTo>
                    <a:pt x="5607582" y="52801"/>
                  </a:lnTo>
                  <a:lnTo>
                    <a:pt x="5614370" y="52801"/>
                  </a:lnTo>
                  <a:lnTo>
                    <a:pt x="5895930" y="52801"/>
                  </a:lnTo>
                  <a:lnTo>
                    <a:pt x="5902718" y="52801"/>
                  </a:lnTo>
                  <a:lnTo>
                    <a:pt x="5909506" y="52801"/>
                  </a:lnTo>
                  <a:lnTo>
                    <a:pt x="6191066" y="52801"/>
                  </a:lnTo>
                  <a:lnTo>
                    <a:pt x="6197854" y="52801"/>
                  </a:lnTo>
                  <a:lnTo>
                    <a:pt x="6204642" y="52801"/>
                  </a:lnTo>
                  <a:lnTo>
                    <a:pt x="6486202" y="52801"/>
                  </a:lnTo>
                  <a:lnTo>
                    <a:pt x="6492990" y="52801"/>
                  </a:lnTo>
                  <a:lnTo>
                    <a:pt x="6499778" y="52801"/>
                  </a:lnTo>
                  <a:lnTo>
                    <a:pt x="6781338" y="52801"/>
                  </a:lnTo>
                  <a:lnTo>
                    <a:pt x="6788126" y="52801"/>
                  </a:lnTo>
                </a:path>
              </a:pathLst>
            </a:custGeom>
          </p:spPr>
          <p:txBody>
            <a:bodyPr/>
            <a:lstStyle/>
            <a:p/>
          </p:txBody>
        </p:sp>
        <p:sp>
          <p:nvSpPr>
            <p:cNvPr id="50" name="pg50"/>
            <p:cNvSpPr/>
            <p:nvPr/>
          </p:nvSpPr>
          <p:spPr>
            <a:xfrm>
              <a:off x="803816" y="1015710"/>
              <a:ext cx="6801702" cy="4910525"/>
            </a:xfrm>
            <a:custGeom>
              <a:avLst/>
              <a:pathLst>
                <a:path w="6801702" h="4910525">
                  <a:moveTo>
                    <a:pt x="6788" y="2428861"/>
                  </a:moveTo>
                  <a:lnTo>
                    <a:pt x="13576" y="2420360"/>
                  </a:lnTo>
                  <a:lnTo>
                    <a:pt x="295135" y="2067753"/>
                  </a:lnTo>
                  <a:lnTo>
                    <a:pt x="301924" y="2059252"/>
                  </a:lnTo>
                  <a:lnTo>
                    <a:pt x="308712" y="2050751"/>
                  </a:lnTo>
                  <a:lnTo>
                    <a:pt x="590271" y="1698144"/>
                  </a:lnTo>
                  <a:lnTo>
                    <a:pt x="597059" y="1689643"/>
                  </a:lnTo>
                  <a:lnTo>
                    <a:pt x="603848" y="1688428"/>
                  </a:lnTo>
                  <a:lnTo>
                    <a:pt x="885407" y="1638056"/>
                  </a:lnTo>
                  <a:lnTo>
                    <a:pt x="892195" y="1636841"/>
                  </a:lnTo>
                  <a:lnTo>
                    <a:pt x="898984" y="1629555"/>
                  </a:lnTo>
                  <a:lnTo>
                    <a:pt x="1180543" y="1327320"/>
                  </a:lnTo>
                  <a:lnTo>
                    <a:pt x="1187331" y="1320033"/>
                  </a:lnTo>
                  <a:lnTo>
                    <a:pt x="1194119" y="1318819"/>
                  </a:lnTo>
                  <a:lnTo>
                    <a:pt x="1475679" y="1268446"/>
                  </a:lnTo>
                  <a:lnTo>
                    <a:pt x="1482467" y="1267232"/>
                  </a:lnTo>
                  <a:lnTo>
                    <a:pt x="1489255" y="1266017"/>
                  </a:lnTo>
                  <a:lnTo>
                    <a:pt x="1770815" y="1215645"/>
                  </a:lnTo>
                  <a:lnTo>
                    <a:pt x="1777603" y="1214430"/>
                  </a:lnTo>
                  <a:lnTo>
                    <a:pt x="1784391" y="1213216"/>
                  </a:lnTo>
                  <a:lnTo>
                    <a:pt x="2065951" y="1162844"/>
                  </a:lnTo>
                  <a:lnTo>
                    <a:pt x="2072739" y="1161629"/>
                  </a:lnTo>
                  <a:lnTo>
                    <a:pt x="2079527" y="1154343"/>
                  </a:lnTo>
                  <a:lnTo>
                    <a:pt x="2361087" y="852108"/>
                  </a:lnTo>
                  <a:lnTo>
                    <a:pt x="2367875" y="844821"/>
                  </a:lnTo>
                  <a:lnTo>
                    <a:pt x="2374663" y="843607"/>
                  </a:lnTo>
                  <a:lnTo>
                    <a:pt x="2656223" y="793234"/>
                  </a:lnTo>
                  <a:lnTo>
                    <a:pt x="2663011" y="792020"/>
                  </a:lnTo>
                  <a:lnTo>
                    <a:pt x="2669799" y="785948"/>
                  </a:lnTo>
                  <a:lnTo>
                    <a:pt x="2951359" y="534085"/>
                  </a:lnTo>
                  <a:lnTo>
                    <a:pt x="2958147" y="528013"/>
                  </a:lnTo>
                  <a:lnTo>
                    <a:pt x="2964935" y="528013"/>
                  </a:lnTo>
                  <a:lnTo>
                    <a:pt x="3246495" y="528013"/>
                  </a:lnTo>
                  <a:lnTo>
                    <a:pt x="3253283" y="528013"/>
                  </a:lnTo>
                  <a:lnTo>
                    <a:pt x="3260071" y="524370"/>
                  </a:lnTo>
                  <a:lnTo>
                    <a:pt x="3541631" y="373252"/>
                  </a:lnTo>
                  <a:lnTo>
                    <a:pt x="3548419" y="369609"/>
                  </a:lnTo>
                  <a:lnTo>
                    <a:pt x="3555207" y="364751"/>
                  </a:lnTo>
                  <a:lnTo>
                    <a:pt x="3836766" y="163261"/>
                  </a:lnTo>
                  <a:lnTo>
                    <a:pt x="3843555" y="158404"/>
                  </a:lnTo>
                  <a:lnTo>
                    <a:pt x="3850343" y="157189"/>
                  </a:lnTo>
                  <a:lnTo>
                    <a:pt x="4131902" y="106817"/>
                  </a:lnTo>
                  <a:lnTo>
                    <a:pt x="4138691" y="105602"/>
                  </a:lnTo>
                  <a:lnTo>
                    <a:pt x="4145479" y="105602"/>
                  </a:lnTo>
                  <a:lnTo>
                    <a:pt x="4427038" y="105602"/>
                  </a:lnTo>
                  <a:lnTo>
                    <a:pt x="4433826" y="105602"/>
                  </a:lnTo>
                  <a:lnTo>
                    <a:pt x="4440615" y="104388"/>
                  </a:lnTo>
                  <a:lnTo>
                    <a:pt x="4722174" y="54015"/>
                  </a:lnTo>
                  <a:lnTo>
                    <a:pt x="4728962" y="52801"/>
                  </a:lnTo>
                  <a:lnTo>
                    <a:pt x="4735751" y="52801"/>
                  </a:lnTo>
                  <a:lnTo>
                    <a:pt x="5017310" y="52801"/>
                  </a:lnTo>
                  <a:lnTo>
                    <a:pt x="5024098" y="52801"/>
                  </a:lnTo>
                  <a:lnTo>
                    <a:pt x="5030886" y="52801"/>
                  </a:lnTo>
                  <a:lnTo>
                    <a:pt x="5312446" y="52801"/>
                  </a:lnTo>
                  <a:lnTo>
                    <a:pt x="5319234" y="52801"/>
                  </a:lnTo>
                  <a:lnTo>
                    <a:pt x="5326022" y="51586"/>
                  </a:lnTo>
                  <a:lnTo>
                    <a:pt x="5607582" y="1214"/>
                  </a:lnTo>
                  <a:lnTo>
                    <a:pt x="5614370" y="0"/>
                  </a:lnTo>
                  <a:lnTo>
                    <a:pt x="5621158" y="1214"/>
                  </a:lnTo>
                  <a:lnTo>
                    <a:pt x="5902718" y="51586"/>
                  </a:lnTo>
                  <a:lnTo>
                    <a:pt x="5909506" y="52801"/>
                  </a:lnTo>
                  <a:lnTo>
                    <a:pt x="5916294" y="52801"/>
                  </a:lnTo>
                  <a:lnTo>
                    <a:pt x="6197854" y="52801"/>
                  </a:lnTo>
                  <a:lnTo>
                    <a:pt x="6204642" y="52801"/>
                  </a:lnTo>
                  <a:lnTo>
                    <a:pt x="6211430" y="52801"/>
                  </a:lnTo>
                  <a:lnTo>
                    <a:pt x="6492990" y="52801"/>
                  </a:lnTo>
                  <a:lnTo>
                    <a:pt x="6499778" y="52801"/>
                  </a:lnTo>
                  <a:lnTo>
                    <a:pt x="6506566" y="54015"/>
                  </a:lnTo>
                  <a:lnTo>
                    <a:pt x="6788126" y="104388"/>
                  </a:lnTo>
                  <a:lnTo>
                    <a:pt x="6794914" y="105602"/>
                  </a:lnTo>
                  <a:lnTo>
                    <a:pt x="6801702" y="4910525"/>
                  </a:lnTo>
                  <a:lnTo>
                    <a:pt x="6794914" y="4910525"/>
                  </a:lnTo>
                  <a:lnTo>
                    <a:pt x="6788126" y="4910525"/>
                  </a:lnTo>
                  <a:lnTo>
                    <a:pt x="6506566" y="4910525"/>
                  </a:lnTo>
                  <a:lnTo>
                    <a:pt x="6499778" y="4910525"/>
                  </a:lnTo>
                  <a:lnTo>
                    <a:pt x="6492990" y="4910525"/>
                  </a:lnTo>
                  <a:lnTo>
                    <a:pt x="6211430" y="4910525"/>
                  </a:lnTo>
                  <a:lnTo>
                    <a:pt x="6204642" y="4910525"/>
                  </a:lnTo>
                  <a:lnTo>
                    <a:pt x="6197854" y="4910525"/>
                  </a:lnTo>
                  <a:lnTo>
                    <a:pt x="5916294" y="4910525"/>
                  </a:lnTo>
                  <a:lnTo>
                    <a:pt x="5909506" y="4910525"/>
                  </a:lnTo>
                  <a:lnTo>
                    <a:pt x="5902718" y="4910525"/>
                  </a:lnTo>
                  <a:lnTo>
                    <a:pt x="5621158" y="4910525"/>
                  </a:lnTo>
                  <a:lnTo>
                    <a:pt x="5614370" y="4910525"/>
                  </a:lnTo>
                  <a:lnTo>
                    <a:pt x="5607582" y="4910525"/>
                  </a:lnTo>
                  <a:lnTo>
                    <a:pt x="5326022" y="4910525"/>
                  </a:lnTo>
                  <a:lnTo>
                    <a:pt x="5319234" y="4910525"/>
                  </a:lnTo>
                  <a:lnTo>
                    <a:pt x="5312446" y="4910525"/>
                  </a:lnTo>
                  <a:lnTo>
                    <a:pt x="5030886" y="4910525"/>
                  </a:lnTo>
                  <a:lnTo>
                    <a:pt x="5024098" y="4910525"/>
                  </a:lnTo>
                  <a:lnTo>
                    <a:pt x="5017310" y="4910525"/>
                  </a:lnTo>
                  <a:lnTo>
                    <a:pt x="4735751" y="4910525"/>
                  </a:lnTo>
                  <a:lnTo>
                    <a:pt x="4728962" y="4910525"/>
                  </a:lnTo>
                  <a:lnTo>
                    <a:pt x="4722174" y="4910525"/>
                  </a:lnTo>
                  <a:lnTo>
                    <a:pt x="4440615" y="4910525"/>
                  </a:lnTo>
                  <a:lnTo>
                    <a:pt x="4433826" y="4910525"/>
                  </a:lnTo>
                  <a:lnTo>
                    <a:pt x="4427038" y="4910525"/>
                  </a:lnTo>
                  <a:lnTo>
                    <a:pt x="4145479" y="4910525"/>
                  </a:lnTo>
                  <a:lnTo>
                    <a:pt x="4138691" y="4910525"/>
                  </a:lnTo>
                  <a:lnTo>
                    <a:pt x="4131902" y="4910525"/>
                  </a:lnTo>
                  <a:lnTo>
                    <a:pt x="3850343" y="4910525"/>
                  </a:lnTo>
                  <a:lnTo>
                    <a:pt x="3843555" y="4910525"/>
                  </a:lnTo>
                  <a:lnTo>
                    <a:pt x="3836766" y="4910525"/>
                  </a:lnTo>
                  <a:lnTo>
                    <a:pt x="3555207" y="4910525"/>
                  </a:lnTo>
                  <a:lnTo>
                    <a:pt x="3548419" y="4910525"/>
                  </a:lnTo>
                  <a:lnTo>
                    <a:pt x="3541631" y="4910525"/>
                  </a:lnTo>
                  <a:lnTo>
                    <a:pt x="3260071" y="4910525"/>
                  </a:lnTo>
                  <a:lnTo>
                    <a:pt x="3253283" y="4910525"/>
                  </a:lnTo>
                  <a:lnTo>
                    <a:pt x="3246495" y="4910525"/>
                  </a:lnTo>
                  <a:lnTo>
                    <a:pt x="2964935" y="4910525"/>
                  </a:lnTo>
                  <a:lnTo>
                    <a:pt x="2958147" y="4910525"/>
                  </a:lnTo>
                  <a:lnTo>
                    <a:pt x="2951359" y="4910525"/>
                  </a:lnTo>
                  <a:lnTo>
                    <a:pt x="2669799" y="4910525"/>
                  </a:lnTo>
                  <a:lnTo>
                    <a:pt x="2663011" y="4910525"/>
                  </a:lnTo>
                  <a:lnTo>
                    <a:pt x="2656223" y="4910525"/>
                  </a:lnTo>
                  <a:lnTo>
                    <a:pt x="2374663" y="4910525"/>
                  </a:lnTo>
                  <a:lnTo>
                    <a:pt x="2367875" y="4910525"/>
                  </a:lnTo>
                  <a:lnTo>
                    <a:pt x="2361087" y="4910525"/>
                  </a:lnTo>
                  <a:lnTo>
                    <a:pt x="2079527" y="4910525"/>
                  </a:lnTo>
                  <a:lnTo>
                    <a:pt x="2072739" y="4910525"/>
                  </a:lnTo>
                  <a:lnTo>
                    <a:pt x="2065951" y="4910525"/>
                  </a:lnTo>
                  <a:lnTo>
                    <a:pt x="1784391" y="4910525"/>
                  </a:lnTo>
                  <a:lnTo>
                    <a:pt x="1777603" y="4910525"/>
                  </a:lnTo>
                  <a:lnTo>
                    <a:pt x="1770815" y="4910525"/>
                  </a:lnTo>
                  <a:lnTo>
                    <a:pt x="1489255" y="4910525"/>
                  </a:lnTo>
                  <a:lnTo>
                    <a:pt x="1482467" y="4910525"/>
                  </a:lnTo>
                  <a:lnTo>
                    <a:pt x="1475679" y="4910525"/>
                  </a:lnTo>
                  <a:lnTo>
                    <a:pt x="1194119" y="4910525"/>
                  </a:lnTo>
                  <a:lnTo>
                    <a:pt x="1187331" y="4910525"/>
                  </a:lnTo>
                  <a:lnTo>
                    <a:pt x="1180543" y="4910525"/>
                  </a:lnTo>
                  <a:lnTo>
                    <a:pt x="898984" y="4910525"/>
                  </a:lnTo>
                  <a:lnTo>
                    <a:pt x="892195" y="4910525"/>
                  </a:lnTo>
                  <a:lnTo>
                    <a:pt x="885407" y="4910525"/>
                  </a:lnTo>
                  <a:lnTo>
                    <a:pt x="603848" y="4910525"/>
                  </a:lnTo>
                  <a:lnTo>
                    <a:pt x="597059" y="4910525"/>
                  </a:lnTo>
                  <a:lnTo>
                    <a:pt x="590271" y="4910525"/>
                  </a:lnTo>
                  <a:lnTo>
                    <a:pt x="308712" y="4910525"/>
                  </a:lnTo>
                  <a:lnTo>
                    <a:pt x="301924" y="4910525"/>
                  </a:lnTo>
                  <a:lnTo>
                    <a:pt x="295135" y="4910525"/>
                  </a:lnTo>
                  <a:lnTo>
                    <a:pt x="13576" y="4910525"/>
                  </a:lnTo>
                  <a:lnTo>
                    <a:pt x="6788" y="4910525"/>
                  </a:lnTo>
                  <a:lnTo>
                    <a:pt x="0" y="4910525"/>
                  </a:lnTo>
                  <a:close/>
                </a:path>
              </a:pathLst>
            </a:custGeom>
            <a:solidFill>
              <a:srgbClr val="1CABE2">
                <a:alpha val="3921"/>
              </a:srgbClr>
            </a:solidFill>
          </p:spPr>
          <p:txBody>
            <a:bodyPr/>
            <a:lstStyle/>
            <a:p/>
          </p:txBody>
        </p:sp>
        <p:sp>
          <p:nvSpPr>
            <p:cNvPr id="51" name="pl51"/>
            <p:cNvSpPr/>
            <p:nvPr/>
          </p:nvSpPr>
          <p:spPr>
            <a:xfrm>
              <a:off x="810605" y="1015710"/>
              <a:ext cx="6788126" cy="2428861"/>
            </a:xfrm>
            <a:custGeom>
              <a:avLst/>
              <a:pathLst>
                <a:path w="6788126" h="2428861">
                  <a:moveTo>
                    <a:pt x="0" y="2428861"/>
                  </a:moveTo>
                  <a:lnTo>
                    <a:pt x="6788" y="2420360"/>
                  </a:lnTo>
                  <a:lnTo>
                    <a:pt x="288347" y="2067753"/>
                  </a:lnTo>
                  <a:lnTo>
                    <a:pt x="295135" y="2059252"/>
                  </a:lnTo>
                  <a:lnTo>
                    <a:pt x="301924" y="2050751"/>
                  </a:lnTo>
                  <a:lnTo>
                    <a:pt x="583483" y="1698144"/>
                  </a:lnTo>
                  <a:lnTo>
                    <a:pt x="590271" y="1689643"/>
                  </a:lnTo>
                  <a:lnTo>
                    <a:pt x="597059" y="1688428"/>
                  </a:lnTo>
                  <a:lnTo>
                    <a:pt x="878619" y="1638056"/>
                  </a:lnTo>
                  <a:lnTo>
                    <a:pt x="885407" y="1636841"/>
                  </a:lnTo>
                  <a:lnTo>
                    <a:pt x="892195" y="1629555"/>
                  </a:lnTo>
                  <a:lnTo>
                    <a:pt x="1173755" y="1327320"/>
                  </a:lnTo>
                  <a:lnTo>
                    <a:pt x="1180543" y="1320033"/>
                  </a:lnTo>
                  <a:lnTo>
                    <a:pt x="1187331" y="1318819"/>
                  </a:lnTo>
                  <a:lnTo>
                    <a:pt x="1468891" y="1268446"/>
                  </a:lnTo>
                  <a:lnTo>
                    <a:pt x="1475679" y="1267232"/>
                  </a:lnTo>
                  <a:lnTo>
                    <a:pt x="1482467" y="1266017"/>
                  </a:lnTo>
                  <a:lnTo>
                    <a:pt x="1764027" y="1215645"/>
                  </a:lnTo>
                  <a:lnTo>
                    <a:pt x="1770815" y="1214430"/>
                  </a:lnTo>
                  <a:lnTo>
                    <a:pt x="1777603" y="1213216"/>
                  </a:lnTo>
                  <a:lnTo>
                    <a:pt x="2059163" y="1162844"/>
                  </a:lnTo>
                  <a:lnTo>
                    <a:pt x="2065951" y="1161629"/>
                  </a:lnTo>
                  <a:lnTo>
                    <a:pt x="2072739" y="1154343"/>
                  </a:lnTo>
                  <a:lnTo>
                    <a:pt x="2354299" y="852108"/>
                  </a:lnTo>
                  <a:lnTo>
                    <a:pt x="2361087" y="844821"/>
                  </a:lnTo>
                  <a:lnTo>
                    <a:pt x="2367875" y="843607"/>
                  </a:lnTo>
                  <a:lnTo>
                    <a:pt x="2649435" y="793234"/>
                  </a:lnTo>
                  <a:lnTo>
                    <a:pt x="2656223" y="792020"/>
                  </a:lnTo>
                  <a:lnTo>
                    <a:pt x="2663011" y="785948"/>
                  </a:lnTo>
                  <a:lnTo>
                    <a:pt x="2944571" y="534085"/>
                  </a:lnTo>
                  <a:lnTo>
                    <a:pt x="2951359" y="528013"/>
                  </a:lnTo>
                  <a:lnTo>
                    <a:pt x="2958147" y="528013"/>
                  </a:lnTo>
                  <a:lnTo>
                    <a:pt x="3239707" y="528013"/>
                  </a:lnTo>
                  <a:lnTo>
                    <a:pt x="3246495" y="528013"/>
                  </a:lnTo>
                  <a:lnTo>
                    <a:pt x="3253283" y="524370"/>
                  </a:lnTo>
                  <a:lnTo>
                    <a:pt x="3534842" y="373252"/>
                  </a:lnTo>
                  <a:lnTo>
                    <a:pt x="3541631" y="369609"/>
                  </a:lnTo>
                  <a:lnTo>
                    <a:pt x="3548419" y="364751"/>
                  </a:lnTo>
                  <a:lnTo>
                    <a:pt x="3829978" y="163261"/>
                  </a:lnTo>
                  <a:lnTo>
                    <a:pt x="3836766" y="158404"/>
                  </a:lnTo>
                  <a:lnTo>
                    <a:pt x="3843555" y="157189"/>
                  </a:lnTo>
                  <a:lnTo>
                    <a:pt x="4125114" y="106817"/>
                  </a:lnTo>
                  <a:lnTo>
                    <a:pt x="4131902" y="105602"/>
                  </a:lnTo>
                  <a:lnTo>
                    <a:pt x="4138691" y="105602"/>
                  </a:lnTo>
                  <a:lnTo>
                    <a:pt x="4420250" y="105602"/>
                  </a:lnTo>
                  <a:lnTo>
                    <a:pt x="4427038" y="105602"/>
                  </a:lnTo>
                  <a:lnTo>
                    <a:pt x="4433826" y="104388"/>
                  </a:lnTo>
                  <a:lnTo>
                    <a:pt x="4715386" y="54015"/>
                  </a:lnTo>
                  <a:lnTo>
                    <a:pt x="4722174" y="52801"/>
                  </a:lnTo>
                  <a:lnTo>
                    <a:pt x="4728962" y="52801"/>
                  </a:lnTo>
                  <a:lnTo>
                    <a:pt x="5010522" y="52801"/>
                  </a:lnTo>
                  <a:lnTo>
                    <a:pt x="5017310" y="52801"/>
                  </a:lnTo>
                  <a:lnTo>
                    <a:pt x="5024098" y="52801"/>
                  </a:lnTo>
                  <a:lnTo>
                    <a:pt x="5305658" y="52801"/>
                  </a:lnTo>
                  <a:lnTo>
                    <a:pt x="5312446" y="52801"/>
                  </a:lnTo>
                  <a:lnTo>
                    <a:pt x="5319234" y="51586"/>
                  </a:lnTo>
                  <a:lnTo>
                    <a:pt x="5600794" y="1214"/>
                  </a:lnTo>
                  <a:lnTo>
                    <a:pt x="5607582" y="0"/>
                  </a:lnTo>
                  <a:lnTo>
                    <a:pt x="5614370" y="1214"/>
                  </a:lnTo>
                  <a:lnTo>
                    <a:pt x="5895930" y="51586"/>
                  </a:lnTo>
                  <a:lnTo>
                    <a:pt x="5902718" y="52801"/>
                  </a:lnTo>
                  <a:lnTo>
                    <a:pt x="5909506" y="52801"/>
                  </a:lnTo>
                  <a:lnTo>
                    <a:pt x="6191066" y="52801"/>
                  </a:lnTo>
                  <a:lnTo>
                    <a:pt x="6197854" y="52801"/>
                  </a:lnTo>
                  <a:lnTo>
                    <a:pt x="6204642" y="52801"/>
                  </a:lnTo>
                  <a:lnTo>
                    <a:pt x="6486202" y="52801"/>
                  </a:lnTo>
                  <a:lnTo>
                    <a:pt x="6492990" y="52801"/>
                  </a:lnTo>
                  <a:lnTo>
                    <a:pt x="6499778" y="54015"/>
                  </a:lnTo>
                  <a:lnTo>
                    <a:pt x="6781338" y="104388"/>
                  </a:lnTo>
                  <a:lnTo>
                    <a:pt x="6788126" y="105602"/>
                  </a:lnTo>
                </a:path>
              </a:pathLst>
            </a:custGeom>
          </p:spPr>
          <p:txBody>
            <a:bodyPr/>
            <a:lstStyle/>
            <a:p/>
          </p:txBody>
        </p:sp>
        <p:sp>
          <p:nvSpPr>
            <p:cNvPr id="52" name="pg52"/>
            <p:cNvSpPr/>
            <p:nvPr/>
          </p:nvSpPr>
          <p:spPr>
            <a:xfrm>
              <a:off x="3164904" y="1174115"/>
              <a:ext cx="4440615" cy="4752121"/>
            </a:xfrm>
            <a:custGeom>
              <a:avLst/>
              <a:pathLst>
                <a:path w="4440615" h="4752121">
                  <a:moveTo>
                    <a:pt x="6788" y="2904073"/>
                  </a:moveTo>
                  <a:lnTo>
                    <a:pt x="13576" y="2895572"/>
                  </a:lnTo>
                  <a:lnTo>
                    <a:pt x="295135" y="2542965"/>
                  </a:lnTo>
                  <a:lnTo>
                    <a:pt x="301924" y="2534464"/>
                  </a:lnTo>
                  <a:lnTo>
                    <a:pt x="308712" y="2519891"/>
                  </a:lnTo>
                  <a:lnTo>
                    <a:pt x="590271" y="1915421"/>
                  </a:lnTo>
                  <a:lnTo>
                    <a:pt x="597059" y="1900848"/>
                  </a:lnTo>
                  <a:lnTo>
                    <a:pt x="603848" y="1887489"/>
                  </a:lnTo>
                  <a:lnTo>
                    <a:pt x="885407" y="1333392"/>
                  </a:lnTo>
                  <a:lnTo>
                    <a:pt x="892195" y="1320033"/>
                  </a:lnTo>
                  <a:lnTo>
                    <a:pt x="898984" y="1317604"/>
                  </a:lnTo>
                  <a:lnTo>
                    <a:pt x="1180543" y="1216859"/>
                  </a:lnTo>
                  <a:lnTo>
                    <a:pt x="1187331" y="1214430"/>
                  </a:lnTo>
                  <a:lnTo>
                    <a:pt x="1194119" y="1213216"/>
                  </a:lnTo>
                  <a:lnTo>
                    <a:pt x="1475679" y="1162844"/>
                  </a:lnTo>
                  <a:lnTo>
                    <a:pt x="1482467" y="1161629"/>
                  </a:lnTo>
                  <a:lnTo>
                    <a:pt x="1489255" y="1161629"/>
                  </a:lnTo>
                  <a:lnTo>
                    <a:pt x="1770815" y="1161629"/>
                  </a:lnTo>
                  <a:lnTo>
                    <a:pt x="1777603" y="1161629"/>
                  </a:lnTo>
                  <a:lnTo>
                    <a:pt x="1784391" y="1156771"/>
                  </a:lnTo>
                  <a:lnTo>
                    <a:pt x="2065951" y="955281"/>
                  </a:lnTo>
                  <a:lnTo>
                    <a:pt x="2072739" y="950424"/>
                  </a:lnTo>
                  <a:lnTo>
                    <a:pt x="2079527" y="944352"/>
                  </a:lnTo>
                  <a:lnTo>
                    <a:pt x="2361087" y="692489"/>
                  </a:lnTo>
                  <a:lnTo>
                    <a:pt x="2367875" y="686417"/>
                  </a:lnTo>
                  <a:lnTo>
                    <a:pt x="2374663" y="677916"/>
                  </a:lnTo>
                  <a:lnTo>
                    <a:pt x="2656223" y="325309"/>
                  </a:lnTo>
                  <a:lnTo>
                    <a:pt x="2663011" y="316808"/>
                  </a:lnTo>
                  <a:lnTo>
                    <a:pt x="2669799" y="313164"/>
                  </a:lnTo>
                  <a:lnTo>
                    <a:pt x="2951359" y="162047"/>
                  </a:lnTo>
                  <a:lnTo>
                    <a:pt x="2958147" y="158404"/>
                  </a:lnTo>
                  <a:lnTo>
                    <a:pt x="2964935" y="154760"/>
                  </a:lnTo>
                  <a:lnTo>
                    <a:pt x="3246495" y="3643"/>
                  </a:lnTo>
                  <a:lnTo>
                    <a:pt x="3253283" y="0"/>
                  </a:lnTo>
                  <a:lnTo>
                    <a:pt x="3260071" y="4857"/>
                  </a:lnTo>
                  <a:lnTo>
                    <a:pt x="3541631" y="206347"/>
                  </a:lnTo>
                  <a:lnTo>
                    <a:pt x="3548419" y="211205"/>
                  </a:lnTo>
                  <a:lnTo>
                    <a:pt x="3555207" y="209990"/>
                  </a:lnTo>
                  <a:lnTo>
                    <a:pt x="3836766" y="159618"/>
                  </a:lnTo>
                  <a:lnTo>
                    <a:pt x="3843555" y="158404"/>
                  </a:lnTo>
                  <a:lnTo>
                    <a:pt x="3850343" y="157189"/>
                  </a:lnTo>
                  <a:lnTo>
                    <a:pt x="4131902" y="106817"/>
                  </a:lnTo>
                  <a:lnTo>
                    <a:pt x="4138691" y="105602"/>
                  </a:lnTo>
                  <a:lnTo>
                    <a:pt x="4145479" y="105602"/>
                  </a:lnTo>
                  <a:lnTo>
                    <a:pt x="4427038" y="105602"/>
                  </a:lnTo>
                  <a:lnTo>
                    <a:pt x="4433826" y="105602"/>
                  </a:lnTo>
                  <a:lnTo>
                    <a:pt x="4440615" y="4752121"/>
                  </a:lnTo>
                  <a:lnTo>
                    <a:pt x="4433826" y="4752121"/>
                  </a:lnTo>
                  <a:lnTo>
                    <a:pt x="4427038" y="4752121"/>
                  </a:lnTo>
                  <a:lnTo>
                    <a:pt x="4145479" y="4752121"/>
                  </a:lnTo>
                  <a:lnTo>
                    <a:pt x="4138691" y="4752121"/>
                  </a:lnTo>
                  <a:lnTo>
                    <a:pt x="4131902" y="4752121"/>
                  </a:lnTo>
                  <a:lnTo>
                    <a:pt x="3850343" y="4752121"/>
                  </a:lnTo>
                  <a:lnTo>
                    <a:pt x="3843555" y="4752121"/>
                  </a:lnTo>
                  <a:lnTo>
                    <a:pt x="3836766" y="4752121"/>
                  </a:lnTo>
                  <a:lnTo>
                    <a:pt x="3555207" y="4752121"/>
                  </a:lnTo>
                  <a:lnTo>
                    <a:pt x="3548419" y="4752121"/>
                  </a:lnTo>
                  <a:lnTo>
                    <a:pt x="3541631" y="4752121"/>
                  </a:lnTo>
                  <a:lnTo>
                    <a:pt x="3260071" y="4752121"/>
                  </a:lnTo>
                  <a:lnTo>
                    <a:pt x="3253283" y="4752121"/>
                  </a:lnTo>
                  <a:lnTo>
                    <a:pt x="3246495" y="4752121"/>
                  </a:lnTo>
                  <a:lnTo>
                    <a:pt x="2964935" y="4752121"/>
                  </a:lnTo>
                  <a:lnTo>
                    <a:pt x="2958147" y="4752121"/>
                  </a:lnTo>
                  <a:lnTo>
                    <a:pt x="2951359" y="4752121"/>
                  </a:lnTo>
                  <a:lnTo>
                    <a:pt x="2669799" y="4752121"/>
                  </a:lnTo>
                  <a:lnTo>
                    <a:pt x="2663011" y="4752121"/>
                  </a:lnTo>
                  <a:lnTo>
                    <a:pt x="2656223" y="4752121"/>
                  </a:lnTo>
                  <a:lnTo>
                    <a:pt x="2374663" y="4752121"/>
                  </a:lnTo>
                  <a:lnTo>
                    <a:pt x="2367875" y="4752121"/>
                  </a:lnTo>
                  <a:lnTo>
                    <a:pt x="2361087" y="4752121"/>
                  </a:lnTo>
                  <a:lnTo>
                    <a:pt x="2079527" y="4752121"/>
                  </a:lnTo>
                  <a:lnTo>
                    <a:pt x="2072739" y="4752121"/>
                  </a:lnTo>
                  <a:lnTo>
                    <a:pt x="2065951" y="4752121"/>
                  </a:lnTo>
                  <a:lnTo>
                    <a:pt x="1784391" y="4752121"/>
                  </a:lnTo>
                  <a:lnTo>
                    <a:pt x="1777603" y="4752121"/>
                  </a:lnTo>
                  <a:lnTo>
                    <a:pt x="1770815" y="4752121"/>
                  </a:lnTo>
                  <a:lnTo>
                    <a:pt x="1489255" y="4752121"/>
                  </a:lnTo>
                  <a:lnTo>
                    <a:pt x="1482467" y="4752121"/>
                  </a:lnTo>
                  <a:lnTo>
                    <a:pt x="1475679" y="4752121"/>
                  </a:lnTo>
                  <a:lnTo>
                    <a:pt x="1194119" y="4752121"/>
                  </a:lnTo>
                  <a:lnTo>
                    <a:pt x="1187331" y="4752121"/>
                  </a:lnTo>
                  <a:lnTo>
                    <a:pt x="1180543" y="4752121"/>
                  </a:lnTo>
                  <a:lnTo>
                    <a:pt x="898984" y="4752121"/>
                  </a:lnTo>
                  <a:lnTo>
                    <a:pt x="892195" y="4752121"/>
                  </a:lnTo>
                  <a:lnTo>
                    <a:pt x="885407" y="4752121"/>
                  </a:lnTo>
                  <a:lnTo>
                    <a:pt x="603848" y="4752121"/>
                  </a:lnTo>
                  <a:lnTo>
                    <a:pt x="597059" y="4752121"/>
                  </a:lnTo>
                  <a:lnTo>
                    <a:pt x="590271" y="4752121"/>
                  </a:lnTo>
                  <a:lnTo>
                    <a:pt x="308712" y="4752121"/>
                  </a:lnTo>
                  <a:lnTo>
                    <a:pt x="301924" y="4752121"/>
                  </a:lnTo>
                  <a:lnTo>
                    <a:pt x="295135" y="4752121"/>
                  </a:lnTo>
                  <a:lnTo>
                    <a:pt x="13576" y="4752121"/>
                  </a:lnTo>
                  <a:lnTo>
                    <a:pt x="6788" y="4752121"/>
                  </a:lnTo>
                  <a:lnTo>
                    <a:pt x="0" y="4752121"/>
                  </a:lnTo>
                  <a:close/>
                </a:path>
              </a:pathLst>
            </a:custGeom>
            <a:solidFill>
              <a:srgbClr val="1CABE2">
                <a:alpha val="3921"/>
              </a:srgbClr>
            </a:solidFill>
          </p:spPr>
          <p:txBody>
            <a:bodyPr/>
            <a:lstStyle/>
            <a:p/>
          </p:txBody>
        </p:sp>
        <p:sp>
          <p:nvSpPr>
            <p:cNvPr id="53" name="pl53"/>
            <p:cNvSpPr/>
            <p:nvPr/>
          </p:nvSpPr>
          <p:spPr>
            <a:xfrm>
              <a:off x="3171692" y="1174115"/>
              <a:ext cx="4427038" cy="2904073"/>
            </a:xfrm>
            <a:custGeom>
              <a:avLst/>
              <a:pathLst>
                <a:path w="4427038" h="2904073">
                  <a:moveTo>
                    <a:pt x="0" y="2904073"/>
                  </a:moveTo>
                  <a:lnTo>
                    <a:pt x="6788" y="2895572"/>
                  </a:lnTo>
                  <a:lnTo>
                    <a:pt x="288347" y="2542965"/>
                  </a:lnTo>
                  <a:lnTo>
                    <a:pt x="295135" y="2534464"/>
                  </a:lnTo>
                  <a:lnTo>
                    <a:pt x="301924" y="2519891"/>
                  </a:lnTo>
                  <a:lnTo>
                    <a:pt x="583483" y="1915421"/>
                  </a:lnTo>
                  <a:lnTo>
                    <a:pt x="590271" y="1900848"/>
                  </a:lnTo>
                  <a:lnTo>
                    <a:pt x="597059" y="1887489"/>
                  </a:lnTo>
                  <a:lnTo>
                    <a:pt x="878619" y="1333392"/>
                  </a:lnTo>
                  <a:lnTo>
                    <a:pt x="885407" y="1320033"/>
                  </a:lnTo>
                  <a:lnTo>
                    <a:pt x="892195" y="1317604"/>
                  </a:lnTo>
                  <a:lnTo>
                    <a:pt x="1173755" y="1216859"/>
                  </a:lnTo>
                  <a:lnTo>
                    <a:pt x="1180543" y="1214430"/>
                  </a:lnTo>
                  <a:lnTo>
                    <a:pt x="1187331" y="1213216"/>
                  </a:lnTo>
                  <a:lnTo>
                    <a:pt x="1468891" y="1162844"/>
                  </a:lnTo>
                  <a:lnTo>
                    <a:pt x="1475679" y="1161629"/>
                  </a:lnTo>
                  <a:lnTo>
                    <a:pt x="1482467" y="1161629"/>
                  </a:lnTo>
                  <a:lnTo>
                    <a:pt x="1764027" y="1161629"/>
                  </a:lnTo>
                  <a:lnTo>
                    <a:pt x="1770815" y="1161629"/>
                  </a:lnTo>
                  <a:lnTo>
                    <a:pt x="1777603" y="1156771"/>
                  </a:lnTo>
                  <a:lnTo>
                    <a:pt x="2059163" y="955281"/>
                  </a:lnTo>
                  <a:lnTo>
                    <a:pt x="2065951" y="950424"/>
                  </a:lnTo>
                  <a:lnTo>
                    <a:pt x="2072739" y="944352"/>
                  </a:lnTo>
                  <a:lnTo>
                    <a:pt x="2354299" y="692489"/>
                  </a:lnTo>
                  <a:lnTo>
                    <a:pt x="2361087" y="686417"/>
                  </a:lnTo>
                  <a:lnTo>
                    <a:pt x="2367875" y="677916"/>
                  </a:lnTo>
                  <a:lnTo>
                    <a:pt x="2649435" y="325309"/>
                  </a:lnTo>
                  <a:lnTo>
                    <a:pt x="2656223" y="316808"/>
                  </a:lnTo>
                  <a:lnTo>
                    <a:pt x="2663011" y="313164"/>
                  </a:lnTo>
                  <a:lnTo>
                    <a:pt x="2944571" y="162047"/>
                  </a:lnTo>
                  <a:lnTo>
                    <a:pt x="2951359" y="158404"/>
                  </a:lnTo>
                  <a:lnTo>
                    <a:pt x="2958147" y="154760"/>
                  </a:lnTo>
                  <a:lnTo>
                    <a:pt x="3239707" y="3643"/>
                  </a:lnTo>
                  <a:lnTo>
                    <a:pt x="3246495" y="0"/>
                  </a:lnTo>
                  <a:lnTo>
                    <a:pt x="3253283" y="4857"/>
                  </a:lnTo>
                  <a:lnTo>
                    <a:pt x="3534842" y="206347"/>
                  </a:lnTo>
                  <a:lnTo>
                    <a:pt x="3541631" y="211205"/>
                  </a:lnTo>
                  <a:lnTo>
                    <a:pt x="3548419" y="209990"/>
                  </a:lnTo>
                  <a:lnTo>
                    <a:pt x="3829978" y="159618"/>
                  </a:lnTo>
                  <a:lnTo>
                    <a:pt x="3836766" y="158404"/>
                  </a:lnTo>
                  <a:lnTo>
                    <a:pt x="3843555" y="157189"/>
                  </a:lnTo>
                  <a:lnTo>
                    <a:pt x="4125114" y="106817"/>
                  </a:lnTo>
                  <a:lnTo>
                    <a:pt x="4131902" y="105602"/>
                  </a:lnTo>
                  <a:lnTo>
                    <a:pt x="4138691" y="105602"/>
                  </a:lnTo>
                  <a:lnTo>
                    <a:pt x="4420250" y="105602"/>
                  </a:lnTo>
                  <a:lnTo>
                    <a:pt x="4427038" y="105602"/>
                  </a:lnTo>
                </a:path>
              </a:pathLst>
            </a:custGeom>
          </p:spPr>
          <p:txBody>
            <a:bodyPr/>
            <a:lstStyle/>
            <a:p/>
          </p:txBody>
        </p:sp>
        <p:sp>
          <p:nvSpPr>
            <p:cNvPr id="54" name="pg54"/>
            <p:cNvSpPr/>
            <p:nvPr/>
          </p:nvSpPr>
          <p:spPr>
            <a:xfrm>
              <a:off x="803816" y="910108"/>
              <a:ext cx="6801702" cy="5016127"/>
            </a:xfrm>
            <a:custGeom>
              <a:avLst/>
              <a:pathLst>
                <a:path w="6801702" h="5016127">
                  <a:moveTo>
                    <a:pt x="6788" y="52801"/>
                  </a:moveTo>
                  <a:lnTo>
                    <a:pt x="13576" y="55230"/>
                  </a:lnTo>
                  <a:lnTo>
                    <a:pt x="295135" y="155975"/>
                  </a:lnTo>
                  <a:lnTo>
                    <a:pt x="301924" y="158404"/>
                  </a:lnTo>
                  <a:lnTo>
                    <a:pt x="308712" y="157189"/>
                  </a:lnTo>
                  <a:lnTo>
                    <a:pt x="590271" y="106817"/>
                  </a:lnTo>
                  <a:lnTo>
                    <a:pt x="597059" y="105602"/>
                  </a:lnTo>
                  <a:lnTo>
                    <a:pt x="603848" y="104388"/>
                  </a:lnTo>
                  <a:lnTo>
                    <a:pt x="885407" y="54015"/>
                  </a:lnTo>
                  <a:lnTo>
                    <a:pt x="892195" y="52801"/>
                  </a:lnTo>
                  <a:lnTo>
                    <a:pt x="898984" y="51586"/>
                  </a:lnTo>
                  <a:lnTo>
                    <a:pt x="1180543" y="1214"/>
                  </a:lnTo>
                  <a:lnTo>
                    <a:pt x="1187331" y="0"/>
                  </a:lnTo>
                  <a:lnTo>
                    <a:pt x="1194119" y="0"/>
                  </a:lnTo>
                  <a:lnTo>
                    <a:pt x="1475679" y="0"/>
                  </a:lnTo>
                  <a:lnTo>
                    <a:pt x="1482467" y="0"/>
                  </a:lnTo>
                  <a:lnTo>
                    <a:pt x="1489255" y="0"/>
                  </a:lnTo>
                  <a:lnTo>
                    <a:pt x="1770815" y="0"/>
                  </a:lnTo>
                  <a:lnTo>
                    <a:pt x="1777603" y="0"/>
                  </a:lnTo>
                  <a:lnTo>
                    <a:pt x="1784391" y="0"/>
                  </a:lnTo>
                  <a:lnTo>
                    <a:pt x="2065951" y="0"/>
                  </a:lnTo>
                  <a:lnTo>
                    <a:pt x="2072739" y="0"/>
                  </a:lnTo>
                  <a:lnTo>
                    <a:pt x="2079527" y="0"/>
                  </a:lnTo>
                  <a:lnTo>
                    <a:pt x="2361087" y="0"/>
                  </a:lnTo>
                  <a:lnTo>
                    <a:pt x="2367875" y="0"/>
                  </a:lnTo>
                  <a:lnTo>
                    <a:pt x="2374663" y="0"/>
                  </a:lnTo>
                  <a:lnTo>
                    <a:pt x="2656223" y="0"/>
                  </a:lnTo>
                  <a:lnTo>
                    <a:pt x="2663011" y="0"/>
                  </a:lnTo>
                  <a:lnTo>
                    <a:pt x="2669799" y="0"/>
                  </a:lnTo>
                  <a:lnTo>
                    <a:pt x="2951359" y="0"/>
                  </a:lnTo>
                  <a:lnTo>
                    <a:pt x="2958147" y="0"/>
                  </a:lnTo>
                  <a:lnTo>
                    <a:pt x="2964935" y="0"/>
                  </a:lnTo>
                  <a:lnTo>
                    <a:pt x="3246495" y="0"/>
                  </a:lnTo>
                  <a:lnTo>
                    <a:pt x="3253283" y="0"/>
                  </a:lnTo>
                  <a:lnTo>
                    <a:pt x="3260071" y="0"/>
                  </a:lnTo>
                  <a:lnTo>
                    <a:pt x="3541631" y="0"/>
                  </a:lnTo>
                  <a:lnTo>
                    <a:pt x="3548419" y="0"/>
                  </a:lnTo>
                  <a:lnTo>
                    <a:pt x="3555207" y="0"/>
                  </a:lnTo>
                  <a:lnTo>
                    <a:pt x="3836766" y="0"/>
                  </a:lnTo>
                  <a:lnTo>
                    <a:pt x="3843555" y="0"/>
                  </a:lnTo>
                  <a:lnTo>
                    <a:pt x="3850343" y="0"/>
                  </a:lnTo>
                  <a:lnTo>
                    <a:pt x="4131902" y="0"/>
                  </a:lnTo>
                  <a:lnTo>
                    <a:pt x="4138691" y="0"/>
                  </a:lnTo>
                  <a:lnTo>
                    <a:pt x="4145479" y="0"/>
                  </a:lnTo>
                  <a:lnTo>
                    <a:pt x="4427038" y="0"/>
                  </a:lnTo>
                  <a:lnTo>
                    <a:pt x="4433826" y="0"/>
                  </a:lnTo>
                  <a:lnTo>
                    <a:pt x="4440615" y="0"/>
                  </a:lnTo>
                  <a:lnTo>
                    <a:pt x="4722174" y="0"/>
                  </a:lnTo>
                  <a:lnTo>
                    <a:pt x="4728962" y="0"/>
                  </a:lnTo>
                  <a:lnTo>
                    <a:pt x="4735751" y="1214"/>
                  </a:lnTo>
                  <a:lnTo>
                    <a:pt x="5017310" y="51586"/>
                  </a:lnTo>
                  <a:lnTo>
                    <a:pt x="5024098" y="52801"/>
                  </a:lnTo>
                  <a:lnTo>
                    <a:pt x="5030886" y="52801"/>
                  </a:lnTo>
                  <a:lnTo>
                    <a:pt x="5312446" y="52801"/>
                  </a:lnTo>
                  <a:lnTo>
                    <a:pt x="5319234" y="52801"/>
                  </a:lnTo>
                  <a:lnTo>
                    <a:pt x="5326022" y="52801"/>
                  </a:lnTo>
                  <a:lnTo>
                    <a:pt x="5607582" y="52801"/>
                  </a:lnTo>
                  <a:lnTo>
                    <a:pt x="5614370" y="52801"/>
                  </a:lnTo>
                  <a:lnTo>
                    <a:pt x="5621158" y="52801"/>
                  </a:lnTo>
                  <a:lnTo>
                    <a:pt x="5902718" y="52801"/>
                  </a:lnTo>
                  <a:lnTo>
                    <a:pt x="5909506" y="52801"/>
                  </a:lnTo>
                  <a:lnTo>
                    <a:pt x="5916294" y="52801"/>
                  </a:lnTo>
                  <a:lnTo>
                    <a:pt x="6197854" y="52801"/>
                  </a:lnTo>
                  <a:lnTo>
                    <a:pt x="6204642" y="52801"/>
                  </a:lnTo>
                  <a:lnTo>
                    <a:pt x="6211430" y="52801"/>
                  </a:lnTo>
                  <a:lnTo>
                    <a:pt x="6492990" y="52801"/>
                  </a:lnTo>
                  <a:lnTo>
                    <a:pt x="6499778" y="52801"/>
                  </a:lnTo>
                  <a:lnTo>
                    <a:pt x="6506566" y="52801"/>
                  </a:lnTo>
                  <a:lnTo>
                    <a:pt x="6788126" y="52801"/>
                  </a:lnTo>
                  <a:lnTo>
                    <a:pt x="6794914" y="52801"/>
                  </a:lnTo>
                  <a:lnTo>
                    <a:pt x="6801702" y="5016127"/>
                  </a:lnTo>
                  <a:lnTo>
                    <a:pt x="6794914" y="5016127"/>
                  </a:lnTo>
                  <a:lnTo>
                    <a:pt x="6788126" y="5016127"/>
                  </a:lnTo>
                  <a:lnTo>
                    <a:pt x="6506566" y="5016127"/>
                  </a:lnTo>
                  <a:lnTo>
                    <a:pt x="6499778" y="5016127"/>
                  </a:lnTo>
                  <a:lnTo>
                    <a:pt x="6492990" y="5016127"/>
                  </a:lnTo>
                  <a:lnTo>
                    <a:pt x="6211430" y="5016127"/>
                  </a:lnTo>
                  <a:lnTo>
                    <a:pt x="6204642" y="5016127"/>
                  </a:lnTo>
                  <a:lnTo>
                    <a:pt x="6197854" y="5016127"/>
                  </a:lnTo>
                  <a:lnTo>
                    <a:pt x="5916294" y="5016127"/>
                  </a:lnTo>
                  <a:lnTo>
                    <a:pt x="5909506" y="5016127"/>
                  </a:lnTo>
                  <a:lnTo>
                    <a:pt x="5902718" y="5016127"/>
                  </a:lnTo>
                  <a:lnTo>
                    <a:pt x="5621158" y="5016127"/>
                  </a:lnTo>
                  <a:lnTo>
                    <a:pt x="5614370" y="5016127"/>
                  </a:lnTo>
                  <a:lnTo>
                    <a:pt x="5607582" y="5016127"/>
                  </a:lnTo>
                  <a:lnTo>
                    <a:pt x="5326022" y="5016127"/>
                  </a:lnTo>
                  <a:lnTo>
                    <a:pt x="5319234" y="5016127"/>
                  </a:lnTo>
                  <a:lnTo>
                    <a:pt x="5312446" y="5016127"/>
                  </a:lnTo>
                  <a:lnTo>
                    <a:pt x="5030886" y="5016127"/>
                  </a:lnTo>
                  <a:lnTo>
                    <a:pt x="5024098" y="5016127"/>
                  </a:lnTo>
                  <a:lnTo>
                    <a:pt x="5017310" y="5016127"/>
                  </a:lnTo>
                  <a:lnTo>
                    <a:pt x="4735751" y="5016127"/>
                  </a:lnTo>
                  <a:lnTo>
                    <a:pt x="4728962" y="5016127"/>
                  </a:lnTo>
                  <a:lnTo>
                    <a:pt x="4722174" y="5016127"/>
                  </a:lnTo>
                  <a:lnTo>
                    <a:pt x="4440615" y="5016127"/>
                  </a:lnTo>
                  <a:lnTo>
                    <a:pt x="4433826" y="5016127"/>
                  </a:lnTo>
                  <a:lnTo>
                    <a:pt x="4427038" y="5016127"/>
                  </a:lnTo>
                  <a:lnTo>
                    <a:pt x="4145479" y="5016127"/>
                  </a:lnTo>
                  <a:lnTo>
                    <a:pt x="4138691" y="5016127"/>
                  </a:lnTo>
                  <a:lnTo>
                    <a:pt x="4131902" y="5016127"/>
                  </a:lnTo>
                  <a:lnTo>
                    <a:pt x="3850343" y="5016127"/>
                  </a:lnTo>
                  <a:lnTo>
                    <a:pt x="3843555" y="5016127"/>
                  </a:lnTo>
                  <a:lnTo>
                    <a:pt x="3836766" y="5016127"/>
                  </a:lnTo>
                  <a:lnTo>
                    <a:pt x="3555207" y="5016127"/>
                  </a:lnTo>
                  <a:lnTo>
                    <a:pt x="3548419" y="5016127"/>
                  </a:lnTo>
                  <a:lnTo>
                    <a:pt x="3541631" y="5016127"/>
                  </a:lnTo>
                  <a:lnTo>
                    <a:pt x="3260071" y="5016127"/>
                  </a:lnTo>
                  <a:lnTo>
                    <a:pt x="3253283" y="5016127"/>
                  </a:lnTo>
                  <a:lnTo>
                    <a:pt x="3246495" y="5016127"/>
                  </a:lnTo>
                  <a:lnTo>
                    <a:pt x="2964935" y="5016127"/>
                  </a:lnTo>
                  <a:lnTo>
                    <a:pt x="2958147" y="5016127"/>
                  </a:lnTo>
                  <a:lnTo>
                    <a:pt x="2951359" y="5016127"/>
                  </a:lnTo>
                  <a:lnTo>
                    <a:pt x="2669799" y="5016127"/>
                  </a:lnTo>
                  <a:lnTo>
                    <a:pt x="2663011" y="5016127"/>
                  </a:lnTo>
                  <a:lnTo>
                    <a:pt x="2656223" y="5016127"/>
                  </a:lnTo>
                  <a:lnTo>
                    <a:pt x="2374663" y="5016127"/>
                  </a:lnTo>
                  <a:lnTo>
                    <a:pt x="2367875" y="5016127"/>
                  </a:lnTo>
                  <a:lnTo>
                    <a:pt x="2361087" y="5016127"/>
                  </a:lnTo>
                  <a:lnTo>
                    <a:pt x="2079527" y="5016127"/>
                  </a:lnTo>
                  <a:lnTo>
                    <a:pt x="2072739" y="5016127"/>
                  </a:lnTo>
                  <a:lnTo>
                    <a:pt x="2065951" y="5016127"/>
                  </a:lnTo>
                  <a:lnTo>
                    <a:pt x="1784391" y="5016127"/>
                  </a:lnTo>
                  <a:lnTo>
                    <a:pt x="1777603" y="5016127"/>
                  </a:lnTo>
                  <a:lnTo>
                    <a:pt x="1770815" y="5016127"/>
                  </a:lnTo>
                  <a:lnTo>
                    <a:pt x="1489255" y="5016127"/>
                  </a:lnTo>
                  <a:lnTo>
                    <a:pt x="1482467" y="5016127"/>
                  </a:lnTo>
                  <a:lnTo>
                    <a:pt x="1475679" y="5016127"/>
                  </a:lnTo>
                  <a:lnTo>
                    <a:pt x="1194119" y="5016127"/>
                  </a:lnTo>
                  <a:lnTo>
                    <a:pt x="1187331" y="5016127"/>
                  </a:lnTo>
                  <a:lnTo>
                    <a:pt x="1180543" y="5016127"/>
                  </a:lnTo>
                  <a:lnTo>
                    <a:pt x="898984" y="5016127"/>
                  </a:lnTo>
                  <a:lnTo>
                    <a:pt x="892195" y="5016127"/>
                  </a:lnTo>
                  <a:lnTo>
                    <a:pt x="885407" y="5016127"/>
                  </a:lnTo>
                  <a:lnTo>
                    <a:pt x="603848" y="5016127"/>
                  </a:lnTo>
                  <a:lnTo>
                    <a:pt x="597059" y="5016127"/>
                  </a:lnTo>
                  <a:lnTo>
                    <a:pt x="590271" y="5016127"/>
                  </a:lnTo>
                  <a:lnTo>
                    <a:pt x="308712" y="5016127"/>
                  </a:lnTo>
                  <a:lnTo>
                    <a:pt x="301924" y="5016127"/>
                  </a:lnTo>
                  <a:lnTo>
                    <a:pt x="295135" y="5016127"/>
                  </a:lnTo>
                  <a:lnTo>
                    <a:pt x="13576" y="5016127"/>
                  </a:lnTo>
                  <a:lnTo>
                    <a:pt x="6788" y="5016127"/>
                  </a:lnTo>
                  <a:lnTo>
                    <a:pt x="0" y="5016127"/>
                  </a:lnTo>
                  <a:close/>
                </a:path>
              </a:pathLst>
            </a:custGeom>
            <a:solidFill>
              <a:srgbClr val="1CABE2">
                <a:alpha val="3921"/>
              </a:srgbClr>
            </a:solidFill>
          </p:spPr>
          <p:txBody>
            <a:bodyPr/>
            <a:lstStyle/>
            <a:p/>
          </p:txBody>
        </p:sp>
        <p:sp>
          <p:nvSpPr>
            <p:cNvPr id="55" name="pl55"/>
            <p:cNvSpPr/>
            <p:nvPr/>
          </p:nvSpPr>
          <p:spPr>
            <a:xfrm>
              <a:off x="810605" y="910108"/>
              <a:ext cx="6788126" cy="158404"/>
            </a:xfrm>
            <a:custGeom>
              <a:avLst/>
              <a:pathLst>
                <a:path w="6788126" h="158404">
                  <a:moveTo>
                    <a:pt x="0" y="52801"/>
                  </a:moveTo>
                  <a:lnTo>
                    <a:pt x="6788" y="55230"/>
                  </a:lnTo>
                  <a:lnTo>
                    <a:pt x="288347" y="155975"/>
                  </a:lnTo>
                  <a:lnTo>
                    <a:pt x="295135" y="158404"/>
                  </a:lnTo>
                  <a:lnTo>
                    <a:pt x="301924" y="157189"/>
                  </a:lnTo>
                  <a:lnTo>
                    <a:pt x="583483" y="106817"/>
                  </a:lnTo>
                  <a:lnTo>
                    <a:pt x="590271" y="105602"/>
                  </a:lnTo>
                  <a:lnTo>
                    <a:pt x="597059" y="104388"/>
                  </a:lnTo>
                  <a:lnTo>
                    <a:pt x="878619" y="54015"/>
                  </a:lnTo>
                  <a:lnTo>
                    <a:pt x="885407" y="52801"/>
                  </a:lnTo>
                  <a:lnTo>
                    <a:pt x="892195" y="51586"/>
                  </a:lnTo>
                  <a:lnTo>
                    <a:pt x="1173755" y="1214"/>
                  </a:lnTo>
                  <a:lnTo>
                    <a:pt x="1180543" y="0"/>
                  </a:lnTo>
                  <a:lnTo>
                    <a:pt x="1187331" y="0"/>
                  </a:lnTo>
                  <a:lnTo>
                    <a:pt x="1468891" y="0"/>
                  </a:lnTo>
                  <a:lnTo>
                    <a:pt x="1475679" y="0"/>
                  </a:lnTo>
                  <a:lnTo>
                    <a:pt x="1482467" y="0"/>
                  </a:lnTo>
                  <a:lnTo>
                    <a:pt x="1764027" y="0"/>
                  </a:lnTo>
                  <a:lnTo>
                    <a:pt x="1770815" y="0"/>
                  </a:lnTo>
                  <a:lnTo>
                    <a:pt x="1777603" y="0"/>
                  </a:lnTo>
                  <a:lnTo>
                    <a:pt x="2059163" y="0"/>
                  </a:lnTo>
                  <a:lnTo>
                    <a:pt x="2065951" y="0"/>
                  </a:lnTo>
                  <a:lnTo>
                    <a:pt x="2072739" y="0"/>
                  </a:lnTo>
                  <a:lnTo>
                    <a:pt x="2354299" y="0"/>
                  </a:lnTo>
                  <a:lnTo>
                    <a:pt x="2361087" y="0"/>
                  </a:lnTo>
                  <a:lnTo>
                    <a:pt x="2367875" y="0"/>
                  </a:lnTo>
                  <a:lnTo>
                    <a:pt x="2649435" y="0"/>
                  </a:lnTo>
                  <a:lnTo>
                    <a:pt x="2656223" y="0"/>
                  </a:lnTo>
                  <a:lnTo>
                    <a:pt x="2663011" y="0"/>
                  </a:lnTo>
                  <a:lnTo>
                    <a:pt x="2944571" y="0"/>
                  </a:lnTo>
                  <a:lnTo>
                    <a:pt x="2951359" y="0"/>
                  </a:lnTo>
                  <a:lnTo>
                    <a:pt x="2958147" y="0"/>
                  </a:lnTo>
                  <a:lnTo>
                    <a:pt x="3239707" y="0"/>
                  </a:lnTo>
                  <a:lnTo>
                    <a:pt x="3246495" y="0"/>
                  </a:lnTo>
                  <a:lnTo>
                    <a:pt x="3253283" y="0"/>
                  </a:lnTo>
                  <a:lnTo>
                    <a:pt x="3534842" y="0"/>
                  </a:lnTo>
                  <a:lnTo>
                    <a:pt x="3541631" y="0"/>
                  </a:lnTo>
                  <a:lnTo>
                    <a:pt x="3548419" y="0"/>
                  </a:lnTo>
                  <a:lnTo>
                    <a:pt x="3829978" y="0"/>
                  </a:lnTo>
                  <a:lnTo>
                    <a:pt x="3836766" y="0"/>
                  </a:lnTo>
                  <a:lnTo>
                    <a:pt x="3843555" y="0"/>
                  </a:lnTo>
                  <a:lnTo>
                    <a:pt x="4125114" y="0"/>
                  </a:lnTo>
                  <a:lnTo>
                    <a:pt x="4131902" y="0"/>
                  </a:lnTo>
                  <a:lnTo>
                    <a:pt x="4138691" y="0"/>
                  </a:lnTo>
                  <a:lnTo>
                    <a:pt x="4420250" y="0"/>
                  </a:lnTo>
                  <a:lnTo>
                    <a:pt x="4427038" y="0"/>
                  </a:lnTo>
                  <a:lnTo>
                    <a:pt x="4433826" y="0"/>
                  </a:lnTo>
                  <a:lnTo>
                    <a:pt x="4715386" y="0"/>
                  </a:lnTo>
                  <a:lnTo>
                    <a:pt x="4722174" y="0"/>
                  </a:lnTo>
                  <a:lnTo>
                    <a:pt x="4728962" y="1214"/>
                  </a:lnTo>
                  <a:lnTo>
                    <a:pt x="5010522" y="51586"/>
                  </a:lnTo>
                  <a:lnTo>
                    <a:pt x="5017310" y="52801"/>
                  </a:lnTo>
                  <a:lnTo>
                    <a:pt x="5024098" y="52801"/>
                  </a:lnTo>
                  <a:lnTo>
                    <a:pt x="5305658" y="52801"/>
                  </a:lnTo>
                  <a:lnTo>
                    <a:pt x="5312446" y="52801"/>
                  </a:lnTo>
                  <a:lnTo>
                    <a:pt x="5319234" y="52801"/>
                  </a:lnTo>
                  <a:lnTo>
                    <a:pt x="5600794" y="52801"/>
                  </a:lnTo>
                  <a:lnTo>
                    <a:pt x="5607582" y="52801"/>
                  </a:lnTo>
                  <a:lnTo>
                    <a:pt x="5614370" y="52801"/>
                  </a:lnTo>
                  <a:lnTo>
                    <a:pt x="5895930" y="52801"/>
                  </a:lnTo>
                  <a:lnTo>
                    <a:pt x="5902718" y="52801"/>
                  </a:lnTo>
                  <a:lnTo>
                    <a:pt x="5909506" y="52801"/>
                  </a:lnTo>
                  <a:lnTo>
                    <a:pt x="6191066" y="52801"/>
                  </a:lnTo>
                  <a:lnTo>
                    <a:pt x="6197854" y="52801"/>
                  </a:lnTo>
                  <a:lnTo>
                    <a:pt x="6204642" y="52801"/>
                  </a:lnTo>
                  <a:lnTo>
                    <a:pt x="6486202" y="52801"/>
                  </a:lnTo>
                  <a:lnTo>
                    <a:pt x="6492990" y="52801"/>
                  </a:lnTo>
                  <a:lnTo>
                    <a:pt x="6499778" y="52801"/>
                  </a:lnTo>
                  <a:lnTo>
                    <a:pt x="6781338" y="52801"/>
                  </a:lnTo>
                  <a:lnTo>
                    <a:pt x="6788126" y="52801"/>
                  </a:lnTo>
                </a:path>
              </a:pathLst>
            </a:custGeom>
          </p:spPr>
          <p:txBody>
            <a:bodyPr/>
            <a:lstStyle/>
            <a:p/>
          </p:txBody>
        </p:sp>
        <p:sp>
          <p:nvSpPr>
            <p:cNvPr id="56" name="pg56"/>
            <p:cNvSpPr/>
            <p:nvPr/>
          </p:nvSpPr>
          <p:spPr>
            <a:xfrm>
              <a:off x="2574632" y="2810956"/>
              <a:ext cx="5030886" cy="3115279"/>
            </a:xfrm>
            <a:custGeom>
              <a:avLst/>
              <a:pathLst>
                <a:path w="5030886" h="3115279">
                  <a:moveTo>
                    <a:pt x="6788" y="3115279"/>
                  </a:moveTo>
                  <a:lnTo>
                    <a:pt x="13576" y="3115279"/>
                  </a:lnTo>
                  <a:lnTo>
                    <a:pt x="295135" y="3115279"/>
                  </a:lnTo>
                  <a:lnTo>
                    <a:pt x="301924" y="3115279"/>
                  </a:lnTo>
                  <a:lnTo>
                    <a:pt x="308712" y="3112850"/>
                  </a:lnTo>
                  <a:lnTo>
                    <a:pt x="590271" y="3012105"/>
                  </a:lnTo>
                  <a:lnTo>
                    <a:pt x="597059" y="3009676"/>
                  </a:lnTo>
                  <a:lnTo>
                    <a:pt x="603848" y="2993889"/>
                  </a:lnTo>
                  <a:lnTo>
                    <a:pt x="885407" y="2339046"/>
                  </a:lnTo>
                  <a:lnTo>
                    <a:pt x="892195" y="2323259"/>
                  </a:lnTo>
                  <a:lnTo>
                    <a:pt x="898984" y="2318401"/>
                  </a:lnTo>
                  <a:lnTo>
                    <a:pt x="1180543" y="2116911"/>
                  </a:lnTo>
                  <a:lnTo>
                    <a:pt x="1187331" y="2112053"/>
                  </a:lnTo>
                  <a:lnTo>
                    <a:pt x="1194119" y="2109624"/>
                  </a:lnTo>
                  <a:lnTo>
                    <a:pt x="1475679" y="2008879"/>
                  </a:lnTo>
                  <a:lnTo>
                    <a:pt x="1482467" y="2006451"/>
                  </a:lnTo>
                  <a:lnTo>
                    <a:pt x="1489255" y="2004022"/>
                  </a:lnTo>
                  <a:lnTo>
                    <a:pt x="1770815" y="1903277"/>
                  </a:lnTo>
                  <a:lnTo>
                    <a:pt x="1777603" y="1900848"/>
                  </a:lnTo>
                  <a:lnTo>
                    <a:pt x="1784391" y="1894776"/>
                  </a:lnTo>
                  <a:lnTo>
                    <a:pt x="2065951" y="1642913"/>
                  </a:lnTo>
                  <a:lnTo>
                    <a:pt x="2072739" y="1636841"/>
                  </a:lnTo>
                  <a:lnTo>
                    <a:pt x="2079527" y="1631983"/>
                  </a:lnTo>
                  <a:lnTo>
                    <a:pt x="2361087" y="1430494"/>
                  </a:lnTo>
                  <a:lnTo>
                    <a:pt x="2367875" y="1425636"/>
                  </a:lnTo>
                  <a:lnTo>
                    <a:pt x="2374663" y="1419564"/>
                  </a:lnTo>
                  <a:lnTo>
                    <a:pt x="2656223" y="1167701"/>
                  </a:lnTo>
                  <a:lnTo>
                    <a:pt x="2663011" y="1161629"/>
                  </a:lnTo>
                  <a:lnTo>
                    <a:pt x="2669799" y="1160415"/>
                  </a:lnTo>
                  <a:lnTo>
                    <a:pt x="2951359" y="1110042"/>
                  </a:lnTo>
                  <a:lnTo>
                    <a:pt x="2958147" y="1108828"/>
                  </a:lnTo>
                  <a:lnTo>
                    <a:pt x="2964935" y="1106399"/>
                  </a:lnTo>
                  <a:lnTo>
                    <a:pt x="3246495" y="1005654"/>
                  </a:lnTo>
                  <a:lnTo>
                    <a:pt x="3253283" y="1003225"/>
                  </a:lnTo>
                  <a:lnTo>
                    <a:pt x="3260071" y="999582"/>
                  </a:lnTo>
                  <a:lnTo>
                    <a:pt x="3541631" y="848464"/>
                  </a:lnTo>
                  <a:lnTo>
                    <a:pt x="3548419" y="844821"/>
                  </a:lnTo>
                  <a:lnTo>
                    <a:pt x="3555207" y="842392"/>
                  </a:lnTo>
                  <a:lnTo>
                    <a:pt x="3836766" y="741647"/>
                  </a:lnTo>
                  <a:lnTo>
                    <a:pt x="3843555" y="739218"/>
                  </a:lnTo>
                  <a:lnTo>
                    <a:pt x="3850343" y="738004"/>
                  </a:lnTo>
                  <a:lnTo>
                    <a:pt x="4131902" y="687631"/>
                  </a:lnTo>
                  <a:lnTo>
                    <a:pt x="4138691" y="686417"/>
                  </a:lnTo>
                  <a:lnTo>
                    <a:pt x="4145479" y="683988"/>
                  </a:lnTo>
                  <a:lnTo>
                    <a:pt x="4427038" y="583243"/>
                  </a:lnTo>
                  <a:lnTo>
                    <a:pt x="4433826" y="580814"/>
                  </a:lnTo>
                  <a:lnTo>
                    <a:pt x="4440615" y="574742"/>
                  </a:lnTo>
                  <a:lnTo>
                    <a:pt x="4722174" y="322880"/>
                  </a:lnTo>
                  <a:lnTo>
                    <a:pt x="4728962" y="316808"/>
                  </a:lnTo>
                  <a:lnTo>
                    <a:pt x="4735751" y="309521"/>
                  </a:lnTo>
                  <a:lnTo>
                    <a:pt x="5017310" y="7286"/>
                  </a:lnTo>
                  <a:lnTo>
                    <a:pt x="5024098" y="0"/>
                  </a:lnTo>
                  <a:lnTo>
                    <a:pt x="5030886" y="3115279"/>
                  </a:lnTo>
                  <a:lnTo>
                    <a:pt x="5024098" y="3115279"/>
                  </a:lnTo>
                  <a:lnTo>
                    <a:pt x="5017310" y="3115279"/>
                  </a:lnTo>
                  <a:lnTo>
                    <a:pt x="4735751" y="3115279"/>
                  </a:lnTo>
                  <a:lnTo>
                    <a:pt x="4728962" y="3115279"/>
                  </a:lnTo>
                  <a:lnTo>
                    <a:pt x="4722174" y="3115279"/>
                  </a:lnTo>
                  <a:lnTo>
                    <a:pt x="4440615" y="3115279"/>
                  </a:lnTo>
                  <a:lnTo>
                    <a:pt x="4433826" y="3115279"/>
                  </a:lnTo>
                  <a:lnTo>
                    <a:pt x="4427038" y="3115279"/>
                  </a:lnTo>
                  <a:lnTo>
                    <a:pt x="4145479" y="3115279"/>
                  </a:lnTo>
                  <a:lnTo>
                    <a:pt x="4138691" y="3115279"/>
                  </a:lnTo>
                  <a:lnTo>
                    <a:pt x="4131902" y="3115279"/>
                  </a:lnTo>
                  <a:lnTo>
                    <a:pt x="3850343" y="3115279"/>
                  </a:lnTo>
                  <a:lnTo>
                    <a:pt x="3843555" y="3115279"/>
                  </a:lnTo>
                  <a:lnTo>
                    <a:pt x="3836766" y="3115279"/>
                  </a:lnTo>
                  <a:lnTo>
                    <a:pt x="3555207" y="3115279"/>
                  </a:lnTo>
                  <a:lnTo>
                    <a:pt x="3548419" y="3115279"/>
                  </a:lnTo>
                  <a:lnTo>
                    <a:pt x="3541631" y="3115279"/>
                  </a:lnTo>
                  <a:lnTo>
                    <a:pt x="3260071" y="3115279"/>
                  </a:lnTo>
                  <a:lnTo>
                    <a:pt x="3253283" y="3115279"/>
                  </a:lnTo>
                  <a:lnTo>
                    <a:pt x="3246495" y="3115279"/>
                  </a:lnTo>
                  <a:lnTo>
                    <a:pt x="2964935" y="3115279"/>
                  </a:lnTo>
                  <a:lnTo>
                    <a:pt x="2958147" y="3115279"/>
                  </a:lnTo>
                  <a:lnTo>
                    <a:pt x="2951359" y="3115279"/>
                  </a:lnTo>
                  <a:lnTo>
                    <a:pt x="2669799" y="3115279"/>
                  </a:lnTo>
                  <a:lnTo>
                    <a:pt x="2663011" y="3115279"/>
                  </a:lnTo>
                  <a:lnTo>
                    <a:pt x="2656223" y="3115279"/>
                  </a:lnTo>
                  <a:lnTo>
                    <a:pt x="2374663" y="3115279"/>
                  </a:lnTo>
                  <a:lnTo>
                    <a:pt x="2367875" y="3115279"/>
                  </a:lnTo>
                  <a:lnTo>
                    <a:pt x="2361087" y="3115279"/>
                  </a:lnTo>
                  <a:lnTo>
                    <a:pt x="2079527" y="3115279"/>
                  </a:lnTo>
                  <a:lnTo>
                    <a:pt x="2072739" y="3115279"/>
                  </a:lnTo>
                  <a:lnTo>
                    <a:pt x="2065951" y="3115279"/>
                  </a:lnTo>
                  <a:lnTo>
                    <a:pt x="1784391" y="3115279"/>
                  </a:lnTo>
                  <a:lnTo>
                    <a:pt x="1777603" y="3115279"/>
                  </a:lnTo>
                  <a:lnTo>
                    <a:pt x="1770815" y="3115279"/>
                  </a:lnTo>
                  <a:lnTo>
                    <a:pt x="1489255" y="3115279"/>
                  </a:lnTo>
                  <a:lnTo>
                    <a:pt x="1482467" y="3115279"/>
                  </a:lnTo>
                  <a:lnTo>
                    <a:pt x="1475679" y="3115279"/>
                  </a:lnTo>
                  <a:lnTo>
                    <a:pt x="1194119" y="3115279"/>
                  </a:lnTo>
                  <a:lnTo>
                    <a:pt x="1187331" y="3115279"/>
                  </a:lnTo>
                  <a:lnTo>
                    <a:pt x="1180543" y="3115279"/>
                  </a:lnTo>
                  <a:lnTo>
                    <a:pt x="898984" y="3115279"/>
                  </a:lnTo>
                  <a:lnTo>
                    <a:pt x="892195" y="3115279"/>
                  </a:lnTo>
                  <a:lnTo>
                    <a:pt x="885407" y="3115279"/>
                  </a:lnTo>
                  <a:lnTo>
                    <a:pt x="603848" y="3115279"/>
                  </a:lnTo>
                  <a:lnTo>
                    <a:pt x="597059" y="3115279"/>
                  </a:lnTo>
                  <a:lnTo>
                    <a:pt x="590271" y="3115279"/>
                  </a:lnTo>
                  <a:lnTo>
                    <a:pt x="308712" y="3115279"/>
                  </a:lnTo>
                  <a:lnTo>
                    <a:pt x="301924" y="3115279"/>
                  </a:lnTo>
                  <a:lnTo>
                    <a:pt x="295135" y="3115279"/>
                  </a:lnTo>
                  <a:lnTo>
                    <a:pt x="13576" y="3115279"/>
                  </a:lnTo>
                  <a:lnTo>
                    <a:pt x="6788" y="3115279"/>
                  </a:lnTo>
                  <a:lnTo>
                    <a:pt x="0" y="3115279"/>
                  </a:lnTo>
                  <a:close/>
                </a:path>
              </a:pathLst>
            </a:custGeom>
            <a:solidFill>
              <a:srgbClr val="1CABE2">
                <a:alpha val="3921"/>
              </a:srgbClr>
            </a:solidFill>
          </p:spPr>
          <p:txBody>
            <a:bodyPr/>
            <a:lstStyle/>
            <a:p/>
          </p:txBody>
        </p:sp>
        <p:sp>
          <p:nvSpPr>
            <p:cNvPr id="57" name="pl57"/>
            <p:cNvSpPr/>
            <p:nvPr/>
          </p:nvSpPr>
          <p:spPr>
            <a:xfrm>
              <a:off x="2581420" y="2810956"/>
              <a:ext cx="5017310" cy="3115279"/>
            </a:xfrm>
            <a:custGeom>
              <a:avLst/>
              <a:pathLst>
                <a:path w="5017310" h="3115279">
                  <a:moveTo>
                    <a:pt x="0" y="3115279"/>
                  </a:moveTo>
                  <a:lnTo>
                    <a:pt x="6788" y="3115279"/>
                  </a:lnTo>
                  <a:lnTo>
                    <a:pt x="288347" y="3115279"/>
                  </a:lnTo>
                  <a:lnTo>
                    <a:pt x="295135" y="3115279"/>
                  </a:lnTo>
                  <a:lnTo>
                    <a:pt x="301924" y="3112850"/>
                  </a:lnTo>
                  <a:lnTo>
                    <a:pt x="583483" y="3012105"/>
                  </a:lnTo>
                  <a:lnTo>
                    <a:pt x="590271" y="3009676"/>
                  </a:lnTo>
                  <a:lnTo>
                    <a:pt x="597059" y="2993889"/>
                  </a:lnTo>
                  <a:lnTo>
                    <a:pt x="878619" y="2339046"/>
                  </a:lnTo>
                  <a:lnTo>
                    <a:pt x="885407" y="2323259"/>
                  </a:lnTo>
                  <a:lnTo>
                    <a:pt x="892195" y="2318401"/>
                  </a:lnTo>
                  <a:lnTo>
                    <a:pt x="1173755" y="2116911"/>
                  </a:lnTo>
                  <a:lnTo>
                    <a:pt x="1180543" y="2112053"/>
                  </a:lnTo>
                  <a:lnTo>
                    <a:pt x="1187331" y="2109624"/>
                  </a:lnTo>
                  <a:lnTo>
                    <a:pt x="1468891" y="2008879"/>
                  </a:lnTo>
                  <a:lnTo>
                    <a:pt x="1475679" y="2006451"/>
                  </a:lnTo>
                  <a:lnTo>
                    <a:pt x="1482467" y="2004022"/>
                  </a:lnTo>
                  <a:lnTo>
                    <a:pt x="1764027" y="1903277"/>
                  </a:lnTo>
                  <a:lnTo>
                    <a:pt x="1770815" y="1900848"/>
                  </a:lnTo>
                  <a:lnTo>
                    <a:pt x="1777603" y="1894776"/>
                  </a:lnTo>
                  <a:lnTo>
                    <a:pt x="2059163" y="1642913"/>
                  </a:lnTo>
                  <a:lnTo>
                    <a:pt x="2065951" y="1636841"/>
                  </a:lnTo>
                  <a:lnTo>
                    <a:pt x="2072739" y="1631983"/>
                  </a:lnTo>
                  <a:lnTo>
                    <a:pt x="2354299" y="1430494"/>
                  </a:lnTo>
                  <a:lnTo>
                    <a:pt x="2361087" y="1425636"/>
                  </a:lnTo>
                  <a:lnTo>
                    <a:pt x="2367875" y="1419564"/>
                  </a:lnTo>
                  <a:lnTo>
                    <a:pt x="2649435" y="1167701"/>
                  </a:lnTo>
                  <a:lnTo>
                    <a:pt x="2656223" y="1161629"/>
                  </a:lnTo>
                  <a:lnTo>
                    <a:pt x="2663011" y="1160415"/>
                  </a:lnTo>
                  <a:lnTo>
                    <a:pt x="2944571" y="1110042"/>
                  </a:lnTo>
                  <a:lnTo>
                    <a:pt x="2951359" y="1108828"/>
                  </a:lnTo>
                  <a:lnTo>
                    <a:pt x="2958147" y="1106399"/>
                  </a:lnTo>
                  <a:lnTo>
                    <a:pt x="3239707" y="1005654"/>
                  </a:lnTo>
                  <a:lnTo>
                    <a:pt x="3246495" y="1003225"/>
                  </a:lnTo>
                  <a:lnTo>
                    <a:pt x="3253283" y="999582"/>
                  </a:lnTo>
                  <a:lnTo>
                    <a:pt x="3534842" y="848464"/>
                  </a:lnTo>
                  <a:lnTo>
                    <a:pt x="3541631" y="844821"/>
                  </a:lnTo>
                  <a:lnTo>
                    <a:pt x="3548419" y="842392"/>
                  </a:lnTo>
                  <a:lnTo>
                    <a:pt x="3829978" y="741647"/>
                  </a:lnTo>
                  <a:lnTo>
                    <a:pt x="3836766" y="739218"/>
                  </a:lnTo>
                  <a:lnTo>
                    <a:pt x="3843555" y="738004"/>
                  </a:lnTo>
                  <a:lnTo>
                    <a:pt x="4125114" y="687631"/>
                  </a:lnTo>
                  <a:lnTo>
                    <a:pt x="4131902" y="686417"/>
                  </a:lnTo>
                  <a:lnTo>
                    <a:pt x="4138691" y="683988"/>
                  </a:lnTo>
                  <a:lnTo>
                    <a:pt x="4420250" y="583243"/>
                  </a:lnTo>
                  <a:lnTo>
                    <a:pt x="4427038" y="580814"/>
                  </a:lnTo>
                  <a:lnTo>
                    <a:pt x="4433826" y="574742"/>
                  </a:lnTo>
                  <a:lnTo>
                    <a:pt x="4715386" y="322880"/>
                  </a:lnTo>
                  <a:lnTo>
                    <a:pt x="4722174" y="316808"/>
                  </a:lnTo>
                  <a:lnTo>
                    <a:pt x="4728962" y="309521"/>
                  </a:lnTo>
                  <a:lnTo>
                    <a:pt x="5010522" y="7286"/>
                  </a:lnTo>
                  <a:lnTo>
                    <a:pt x="5017310" y="0"/>
                  </a:lnTo>
                </a:path>
              </a:pathLst>
            </a:custGeom>
          </p:spPr>
          <p:txBody>
            <a:bodyPr/>
            <a:lstStyle/>
            <a:p/>
          </p:txBody>
        </p:sp>
        <p:sp>
          <p:nvSpPr>
            <p:cNvPr id="58" name="pg58"/>
            <p:cNvSpPr/>
            <p:nvPr/>
          </p:nvSpPr>
          <p:spPr>
            <a:xfrm>
              <a:off x="803816" y="910108"/>
              <a:ext cx="6801702" cy="5016127"/>
            </a:xfrm>
            <a:custGeom>
              <a:avLst/>
              <a:pathLst>
                <a:path w="6801702" h="5016127">
                  <a:moveTo>
                    <a:pt x="6788" y="264006"/>
                  </a:moveTo>
                  <a:lnTo>
                    <a:pt x="13576" y="262792"/>
                  </a:lnTo>
                  <a:lnTo>
                    <a:pt x="295135" y="212419"/>
                  </a:lnTo>
                  <a:lnTo>
                    <a:pt x="301924" y="211205"/>
                  </a:lnTo>
                  <a:lnTo>
                    <a:pt x="308712" y="208776"/>
                  </a:lnTo>
                  <a:lnTo>
                    <a:pt x="590271" y="108031"/>
                  </a:lnTo>
                  <a:lnTo>
                    <a:pt x="597059" y="105602"/>
                  </a:lnTo>
                  <a:lnTo>
                    <a:pt x="603848" y="105602"/>
                  </a:lnTo>
                  <a:lnTo>
                    <a:pt x="885407" y="105602"/>
                  </a:lnTo>
                  <a:lnTo>
                    <a:pt x="892195" y="105602"/>
                  </a:lnTo>
                  <a:lnTo>
                    <a:pt x="898984" y="104388"/>
                  </a:lnTo>
                  <a:lnTo>
                    <a:pt x="1180543" y="54015"/>
                  </a:lnTo>
                  <a:lnTo>
                    <a:pt x="1187331" y="52801"/>
                  </a:lnTo>
                  <a:lnTo>
                    <a:pt x="1194119" y="54015"/>
                  </a:lnTo>
                  <a:lnTo>
                    <a:pt x="1475679" y="104388"/>
                  </a:lnTo>
                  <a:lnTo>
                    <a:pt x="1482467" y="105602"/>
                  </a:lnTo>
                  <a:lnTo>
                    <a:pt x="1489255" y="104388"/>
                  </a:lnTo>
                  <a:lnTo>
                    <a:pt x="1770815" y="54015"/>
                  </a:lnTo>
                  <a:lnTo>
                    <a:pt x="1777603" y="52801"/>
                  </a:lnTo>
                  <a:lnTo>
                    <a:pt x="1784391" y="52801"/>
                  </a:lnTo>
                  <a:lnTo>
                    <a:pt x="2065951" y="52801"/>
                  </a:lnTo>
                  <a:lnTo>
                    <a:pt x="2072739" y="52801"/>
                  </a:lnTo>
                  <a:lnTo>
                    <a:pt x="2079527" y="52801"/>
                  </a:lnTo>
                  <a:lnTo>
                    <a:pt x="2361087" y="52801"/>
                  </a:lnTo>
                  <a:lnTo>
                    <a:pt x="2367875" y="52801"/>
                  </a:lnTo>
                  <a:lnTo>
                    <a:pt x="2374663" y="54015"/>
                  </a:lnTo>
                  <a:lnTo>
                    <a:pt x="2656223" y="104388"/>
                  </a:lnTo>
                  <a:lnTo>
                    <a:pt x="2663011" y="105602"/>
                  </a:lnTo>
                  <a:lnTo>
                    <a:pt x="2669799" y="104388"/>
                  </a:lnTo>
                  <a:lnTo>
                    <a:pt x="2951359" y="54015"/>
                  </a:lnTo>
                  <a:lnTo>
                    <a:pt x="2958147" y="52801"/>
                  </a:lnTo>
                  <a:lnTo>
                    <a:pt x="2964935" y="52801"/>
                  </a:lnTo>
                  <a:lnTo>
                    <a:pt x="3246495" y="52801"/>
                  </a:lnTo>
                  <a:lnTo>
                    <a:pt x="3253283" y="52801"/>
                  </a:lnTo>
                  <a:lnTo>
                    <a:pt x="3260071" y="52801"/>
                  </a:lnTo>
                  <a:lnTo>
                    <a:pt x="3541631" y="52801"/>
                  </a:lnTo>
                  <a:lnTo>
                    <a:pt x="3548419" y="52801"/>
                  </a:lnTo>
                  <a:lnTo>
                    <a:pt x="3555207" y="52801"/>
                  </a:lnTo>
                  <a:lnTo>
                    <a:pt x="3836766" y="52801"/>
                  </a:lnTo>
                  <a:lnTo>
                    <a:pt x="3843555" y="52801"/>
                  </a:lnTo>
                  <a:lnTo>
                    <a:pt x="3850343" y="51586"/>
                  </a:lnTo>
                  <a:lnTo>
                    <a:pt x="4131902" y="1214"/>
                  </a:lnTo>
                  <a:lnTo>
                    <a:pt x="4138691" y="0"/>
                  </a:lnTo>
                  <a:lnTo>
                    <a:pt x="4145479" y="1214"/>
                  </a:lnTo>
                  <a:lnTo>
                    <a:pt x="4427038" y="51586"/>
                  </a:lnTo>
                  <a:lnTo>
                    <a:pt x="4433826" y="52801"/>
                  </a:lnTo>
                  <a:lnTo>
                    <a:pt x="4440615" y="52801"/>
                  </a:lnTo>
                  <a:lnTo>
                    <a:pt x="4722174" y="52801"/>
                  </a:lnTo>
                  <a:lnTo>
                    <a:pt x="4728962" y="52801"/>
                  </a:lnTo>
                  <a:lnTo>
                    <a:pt x="4735751" y="52801"/>
                  </a:lnTo>
                  <a:lnTo>
                    <a:pt x="5017310" y="52801"/>
                  </a:lnTo>
                  <a:lnTo>
                    <a:pt x="5024098" y="52801"/>
                  </a:lnTo>
                  <a:lnTo>
                    <a:pt x="5030886" y="52801"/>
                  </a:lnTo>
                  <a:lnTo>
                    <a:pt x="5312446" y="52801"/>
                  </a:lnTo>
                  <a:lnTo>
                    <a:pt x="5319234" y="52801"/>
                  </a:lnTo>
                  <a:lnTo>
                    <a:pt x="5326022" y="52801"/>
                  </a:lnTo>
                  <a:lnTo>
                    <a:pt x="5607582" y="52801"/>
                  </a:lnTo>
                  <a:lnTo>
                    <a:pt x="5614370" y="52801"/>
                  </a:lnTo>
                  <a:lnTo>
                    <a:pt x="5621158" y="52801"/>
                  </a:lnTo>
                  <a:lnTo>
                    <a:pt x="5902718" y="52801"/>
                  </a:lnTo>
                  <a:lnTo>
                    <a:pt x="5909506" y="52801"/>
                  </a:lnTo>
                  <a:lnTo>
                    <a:pt x="5916294" y="52801"/>
                  </a:lnTo>
                  <a:lnTo>
                    <a:pt x="6197854" y="52801"/>
                  </a:lnTo>
                  <a:lnTo>
                    <a:pt x="6204642" y="52801"/>
                  </a:lnTo>
                  <a:lnTo>
                    <a:pt x="6211430" y="52801"/>
                  </a:lnTo>
                  <a:lnTo>
                    <a:pt x="6492990" y="52801"/>
                  </a:lnTo>
                  <a:lnTo>
                    <a:pt x="6499778" y="52801"/>
                  </a:lnTo>
                  <a:lnTo>
                    <a:pt x="6506566" y="52801"/>
                  </a:lnTo>
                  <a:lnTo>
                    <a:pt x="6788126" y="52801"/>
                  </a:lnTo>
                  <a:lnTo>
                    <a:pt x="6794914" y="52801"/>
                  </a:lnTo>
                  <a:lnTo>
                    <a:pt x="6801702" y="5016127"/>
                  </a:lnTo>
                  <a:lnTo>
                    <a:pt x="6794914" y="5016127"/>
                  </a:lnTo>
                  <a:lnTo>
                    <a:pt x="6788126" y="5016127"/>
                  </a:lnTo>
                  <a:lnTo>
                    <a:pt x="6506566" y="5016127"/>
                  </a:lnTo>
                  <a:lnTo>
                    <a:pt x="6499778" y="5016127"/>
                  </a:lnTo>
                  <a:lnTo>
                    <a:pt x="6492990" y="5016127"/>
                  </a:lnTo>
                  <a:lnTo>
                    <a:pt x="6211430" y="5016127"/>
                  </a:lnTo>
                  <a:lnTo>
                    <a:pt x="6204642" y="5016127"/>
                  </a:lnTo>
                  <a:lnTo>
                    <a:pt x="6197854" y="5016127"/>
                  </a:lnTo>
                  <a:lnTo>
                    <a:pt x="5916294" y="5016127"/>
                  </a:lnTo>
                  <a:lnTo>
                    <a:pt x="5909506" y="5016127"/>
                  </a:lnTo>
                  <a:lnTo>
                    <a:pt x="5902718" y="5016127"/>
                  </a:lnTo>
                  <a:lnTo>
                    <a:pt x="5621158" y="5016127"/>
                  </a:lnTo>
                  <a:lnTo>
                    <a:pt x="5614370" y="5016127"/>
                  </a:lnTo>
                  <a:lnTo>
                    <a:pt x="5607582" y="5016127"/>
                  </a:lnTo>
                  <a:lnTo>
                    <a:pt x="5326022" y="5016127"/>
                  </a:lnTo>
                  <a:lnTo>
                    <a:pt x="5319234" y="5016127"/>
                  </a:lnTo>
                  <a:lnTo>
                    <a:pt x="5312446" y="5016127"/>
                  </a:lnTo>
                  <a:lnTo>
                    <a:pt x="5030886" y="5016127"/>
                  </a:lnTo>
                  <a:lnTo>
                    <a:pt x="5024098" y="5016127"/>
                  </a:lnTo>
                  <a:lnTo>
                    <a:pt x="5017310" y="5016127"/>
                  </a:lnTo>
                  <a:lnTo>
                    <a:pt x="4735751" y="5016127"/>
                  </a:lnTo>
                  <a:lnTo>
                    <a:pt x="4728962" y="5016127"/>
                  </a:lnTo>
                  <a:lnTo>
                    <a:pt x="4722174" y="5016127"/>
                  </a:lnTo>
                  <a:lnTo>
                    <a:pt x="4440615" y="5016127"/>
                  </a:lnTo>
                  <a:lnTo>
                    <a:pt x="4433826" y="5016127"/>
                  </a:lnTo>
                  <a:lnTo>
                    <a:pt x="4427038" y="5016127"/>
                  </a:lnTo>
                  <a:lnTo>
                    <a:pt x="4145479" y="5016127"/>
                  </a:lnTo>
                  <a:lnTo>
                    <a:pt x="4138691" y="5016127"/>
                  </a:lnTo>
                  <a:lnTo>
                    <a:pt x="4131902" y="5016127"/>
                  </a:lnTo>
                  <a:lnTo>
                    <a:pt x="3850343" y="5016127"/>
                  </a:lnTo>
                  <a:lnTo>
                    <a:pt x="3843555" y="5016127"/>
                  </a:lnTo>
                  <a:lnTo>
                    <a:pt x="3836766" y="5016127"/>
                  </a:lnTo>
                  <a:lnTo>
                    <a:pt x="3555207" y="5016127"/>
                  </a:lnTo>
                  <a:lnTo>
                    <a:pt x="3548419" y="5016127"/>
                  </a:lnTo>
                  <a:lnTo>
                    <a:pt x="3541631" y="5016127"/>
                  </a:lnTo>
                  <a:lnTo>
                    <a:pt x="3260071" y="5016127"/>
                  </a:lnTo>
                  <a:lnTo>
                    <a:pt x="3253283" y="5016127"/>
                  </a:lnTo>
                  <a:lnTo>
                    <a:pt x="3246495" y="5016127"/>
                  </a:lnTo>
                  <a:lnTo>
                    <a:pt x="2964935" y="5016127"/>
                  </a:lnTo>
                  <a:lnTo>
                    <a:pt x="2958147" y="5016127"/>
                  </a:lnTo>
                  <a:lnTo>
                    <a:pt x="2951359" y="5016127"/>
                  </a:lnTo>
                  <a:lnTo>
                    <a:pt x="2669799" y="5016127"/>
                  </a:lnTo>
                  <a:lnTo>
                    <a:pt x="2663011" y="5016127"/>
                  </a:lnTo>
                  <a:lnTo>
                    <a:pt x="2656223" y="5016127"/>
                  </a:lnTo>
                  <a:lnTo>
                    <a:pt x="2374663" y="5016127"/>
                  </a:lnTo>
                  <a:lnTo>
                    <a:pt x="2367875" y="5016127"/>
                  </a:lnTo>
                  <a:lnTo>
                    <a:pt x="2361087" y="5016127"/>
                  </a:lnTo>
                  <a:lnTo>
                    <a:pt x="2079527" y="5016127"/>
                  </a:lnTo>
                  <a:lnTo>
                    <a:pt x="2072739" y="5016127"/>
                  </a:lnTo>
                  <a:lnTo>
                    <a:pt x="2065951" y="5016127"/>
                  </a:lnTo>
                  <a:lnTo>
                    <a:pt x="1784391" y="5016127"/>
                  </a:lnTo>
                  <a:lnTo>
                    <a:pt x="1777603" y="5016127"/>
                  </a:lnTo>
                  <a:lnTo>
                    <a:pt x="1770815" y="5016127"/>
                  </a:lnTo>
                  <a:lnTo>
                    <a:pt x="1489255" y="5016127"/>
                  </a:lnTo>
                  <a:lnTo>
                    <a:pt x="1482467" y="5016127"/>
                  </a:lnTo>
                  <a:lnTo>
                    <a:pt x="1475679" y="5016127"/>
                  </a:lnTo>
                  <a:lnTo>
                    <a:pt x="1194119" y="5016127"/>
                  </a:lnTo>
                  <a:lnTo>
                    <a:pt x="1187331" y="5016127"/>
                  </a:lnTo>
                  <a:lnTo>
                    <a:pt x="1180543" y="5016127"/>
                  </a:lnTo>
                  <a:lnTo>
                    <a:pt x="898984" y="5016127"/>
                  </a:lnTo>
                  <a:lnTo>
                    <a:pt x="892195" y="5016127"/>
                  </a:lnTo>
                  <a:lnTo>
                    <a:pt x="885407" y="5016127"/>
                  </a:lnTo>
                  <a:lnTo>
                    <a:pt x="603848" y="5016127"/>
                  </a:lnTo>
                  <a:lnTo>
                    <a:pt x="597059" y="5016127"/>
                  </a:lnTo>
                  <a:lnTo>
                    <a:pt x="590271" y="5016127"/>
                  </a:lnTo>
                  <a:lnTo>
                    <a:pt x="308712" y="5016127"/>
                  </a:lnTo>
                  <a:lnTo>
                    <a:pt x="301924" y="5016127"/>
                  </a:lnTo>
                  <a:lnTo>
                    <a:pt x="295135" y="5016127"/>
                  </a:lnTo>
                  <a:lnTo>
                    <a:pt x="13576" y="5016127"/>
                  </a:lnTo>
                  <a:lnTo>
                    <a:pt x="6788" y="5016127"/>
                  </a:lnTo>
                  <a:lnTo>
                    <a:pt x="0" y="5016127"/>
                  </a:lnTo>
                  <a:close/>
                </a:path>
              </a:pathLst>
            </a:custGeom>
            <a:solidFill>
              <a:srgbClr val="1CABE2">
                <a:alpha val="3921"/>
              </a:srgbClr>
            </a:solidFill>
          </p:spPr>
          <p:txBody>
            <a:bodyPr/>
            <a:lstStyle/>
            <a:p/>
          </p:txBody>
        </p:sp>
        <p:sp>
          <p:nvSpPr>
            <p:cNvPr id="59" name="pl59"/>
            <p:cNvSpPr/>
            <p:nvPr/>
          </p:nvSpPr>
          <p:spPr>
            <a:xfrm>
              <a:off x="810605" y="910108"/>
              <a:ext cx="6788126" cy="264006"/>
            </a:xfrm>
            <a:custGeom>
              <a:avLst/>
              <a:pathLst>
                <a:path w="6788126" h="264006">
                  <a:moveTo>
                    <a:pt x="0" y="264006"/>
                  </a:moveTo>
                  <a:lnTo>
                    <a:pt x="6788" y="262792"/>
                  </a:lnTo>
                  <a:lnTo>
                    <a:pt x="288347" y="212419"/>
                  </a:lnTo>
                  <a:lnTo>
                    <a:pt x="295135" y="211205"/>
                  </a:lnTo>
                  <a:lnTo>
                    <a:pt x="301924" y="208776"/>
                  </a:lnTo>
                  <a:lnTo>
                    <a:pt x="583483" y="108031"/>
                  </a:lnTo>
                  <a:lnTo>
                    <a:pt x="590271" y="105602"/>
                  </a:lnTo>
                  <a:lnTo>
                    <a:pt x="597059" y="105602"/>
                  </a:lnTo>
                  <a:lnTo>
                    <a:pt x="878619" y="105602"/>
                  </a:lnTo>
                  <a:lnTo>
                    <a:pt x="885407" y="105602"/>
                  </a:lnTo>
                  <a:lnTo>
                    <a:pt x="892195" y="104388"/>
                  </a:lnTo>
                  <a:lnTo>
                    <a:pt x="1173755" y="54015"/>
                  </a:lnTo>
                  <a:lnTo>
                    <a:pt x="1180543" y="52801"/>
                  </a:lnTo>
                  <a:lnTo>
                    <a:pt x="1187331" y="54015"/>
                  </a:lnTo>
                  <a:lnTo>
                    <a:pt x="1468891" y="104388"/>
                  </a:lnTo>
                  <a:lnTo>
                    <a:pt x="1475679" y="105602"/>
                  </a:lnTo>
                  <a:lnTo>
                    <a:pt x="1482467" y="104388"/>
                  </a:lnTo>
                  <a:lnTo>
                    <a:pt x="1764027" y="54015"/>
                  </a:lnTo>
                  <a:lnTo>
                    <a:pt x="1770815" y="52801"/>
                  </a:lnTo>
                  <a:lnTo>
                    <a:pt x="1777603" y="52801"/>
                  </a:lnTo>
                  <a:lnTo>
                    <a:pt x="2059163" y="52801"/>
                  </a:lnTo>
                  <a:lnTo>
                    <a:pt x="2065951" y="52801"/>
                  </a:lnTo>
                  <a:lnTo>
                    <a:pt x="2072739" y="52801"/>
                  </a:lnTo>
                  <a:lnTo>
                    <a:pt x="2354299" y="52801"/>
                  </a:lnTo>
                  <a:lnTo>
                    <a:pt x="2361087" y="52801"/>
                  </a:lnTo>
                  <a:lnTo>
                    <a:pt x="2367875" y="54015"/>
                  </a:lnTo>
                  <a:lnTo>
                    <a:pt x="2649435" y="104388"/>
                  </a:lnTo>
                  <a:lnTo>
                    <a:pt x="2656223" y="105602"/>
                  </a:lnTo>
                  <a:lnTo>
                    <a:pt x="2663011" y="104388"/>
                  </a:lnTo>
                  <a:lnTo>
                    <a:pt x="2944571" y="54015"/>
                  </a:lnTo>
                  <a:lnTo>
                    <a:pt x="2951359" y="52801"/>
                  </a:lnTo>
                  <a:lnTo>
                    <a:pt x="2958147" y="52801"/>
                  </a:lnTo>
                  <a:lnTo>
                    <a:pt x="3239707" y="52801"/>
                  </a:lnTo>
                  <a:lnTo>
                    <a:pt x="3246495" y="52801"/>
                  </a:lnTo>
                  <a:lnTo>
                    <a:pt x="3253283" y="52801"/>
                  </a:lnTo>
                  <a:lnTo>
                    <a:pt x="3534842" y="52801"/>
                  </a:lnTo>
                  <a:lnTo>
                    <a:pt x="3541631" y="52801"/>
                  </a:lnTo>
                  <a:lnTo>
                    <a:pt x="3548419" y="52801"/>
                  </a:lnTo>
                  <a:lnTo>
                    <a:pt x="3829978" y="52801"/>
                  </a:lnTo>
                  <a:lnTo>
                    <a:pt x="3836766" y="52801"/>
                  </a:lnTo>
                  <a:lnTo>
                    <a:pt x="3843555" y="51586"/>
                  </a:lnTo>
                  <a:lnTo>
                    <a:pt x="4125114" y="1214"/>
                  </a:lnTo>
                  <a:lnTo>
                    <a:pt x="4131902" y="0"/>
                  </a:lnTo>
                  <a:lnTo>
                    <a:pt x="4138691" y="1214"/>
                  </a:lnTo>
                  <a:lnTo>
                    <a:pt x="4420250" y="51586"/>
                  </a:lnTo>
                  <a:lnTo>
                    <a:pt x="4427038" y="52801"/>
                  </a:lnTo>
                  <a:lnTo>
                    <a:pt x="4433826" y="52801"/>
                  </a:lnTo>
                  <a:lnTo>
                    <a:pt x="4715386" y="52801"/>
                  </a:lnTo>
                  <a:lnTo>
                    <a:pt x="4722174" y="52801"/>
                  </a:lnTo>
                  <a:lnTo>
                    <a:pt x="4728962" y="52801"/>
                  </a:lnTo>
                  <a:lnTo>
                    <a:pt x="5010522" y="52801"/>
                  </a:lnTo>
                  <a:lnTo>
                    <a:pt x="5017310" y="52801"/>
                  </a:lnTo>
                  <a:lnTo>
                    <a:pt x="5024098" y="52801"/>
                  </a:lnTo>
                  <a:lnTo>
                    <a:pt x="5305658" y="52801"/>
                  </a:lnTo>
                  <a:lnTo>
                    <a:pt x="5312446" y="52801"/>
                  </a:lnTo>
                  <a:lnTo>
                    <a:pt x="5319234" y="52801"/>
                  </a:lnTo>
                  <a:lnTo>
                    <a:pt x="5600794" y="52801"/>
                  </a:lnTo>
                  <a:lnTo>
                    <a:pt x="5607582" y="52801"/>
                  </a:lnTo>
                  <a:lnTo>
                    <a:pt x="5614370" y="52801"/>
                  </a:lnTo>
                  <a:lnTo>
                    <a:pt x="5895930" y="52801"/>
                  </a:lnTo>
                  <a:lnTo>
                    <a:pt x="5902718" y="52801"/>
                  </a:lnTo>
                  <a:lnTo>
                    <a:pt x="5909506" y="52801"/>
                  </a:lnTo>
                  <a:lnTo>
                    <a:pt x="6191066" y="52801"/>
                  </a:lnTo>
                  <a:lnTo>
                    <a:pt x="6197854" y="52801"/>
                  </a:lnTo>
                  <a:lnTo>
                    <a:pt x="6204642" y="52801"/>
                  </a:lnTo>
                  <a:lnTo>
                    <a:pt x="6486202" y="52801"/>
                  </a:lnTo>
                  <a:lnTo>
                    <a:pt x="6492990" y="52801"/>
                  </a:lnTo>
                  <a:lnTo>
                    <a:pt x="6499778" y="52801"/>
                  </a:lnTo>
                  <a:lnTo>
                    <a:pt x="6781338" y="52801"/>
                  </a:lnTo>
                  <a:lnTo>
                    <a:pt x="6788126" y="52801"/>
                  </a:lnTo>
                </a:path>
              </a:pathLst>
            </a:custGeom>
          </p:spPr>
          <p:txBody>
            <a:bodyPr/>
            <a:lstStyle/>
            <a:p/>
          </p:txBody>
        </p:sp>
        <p:sp>
          <p:nvSpPr>
            <p:cNvPr id="60" name="pl60"/>
            <p:cNvSpPr/>
            <p:nvPr/>
          </p:nvSpPr>
          <p:spPr>
            <a:xfrm>
              <a:off x="810605" y="857306"/>
              <a:ext cx="6788126" cy="158404"/>
            </a:xfrm>
            <a:custGeom>
              <a:avLst/>
              <a:pathLst>
                <a:path w="6788126" h="158404">
                  <a:moveTo>
                    <a:pt x="0" y="158404"/>
                  </a:moveTo>
                  <a:lnTo>
                    <a:pt x="295135" y="52801"/>
                  </a:lnTo>
                  <a:lnTo>
                    <a:pt x="590271" y="52801"/>
                  </a:lnTo>
                  <a:lnTo>
                    <a:pt x="885407" y="0"/>
                  </a:lnTo>
                  <a:lnTo>
                    <a:pt x="1180543" y="0"/>
                  </a:lnTo>
                  <a:lnTo>
                    <a:pt x="1475679" y="0"/>
                  </a:lnTo>
                  <a:lnTo>
                    <a:pt x="1770815" y="0"/>
                  </a:lnTo>
                  <a:lnTo>
                    <a:pt x="2065951" y="0"/>
                  </a:lnTo>
                  <a:lnTo>
                    <a:pt x="2361087" y="0"/>
                  </a:lnTo>
                  <a:lnTo>
                    <a:pt x="2656223" y="0"/>
                  </a:lnTo>
                  <a:lnTo>
                    <a:pt x="2951359" y="0"/>
                  </a:lnTo>
                  <a:lnTo>
                    <a:pt x="3246495" y="0"/>
                  </a:lnTo>
                  <a:lnTo>
                    <a:pt x="3541631" y="0"/>
                  </a:lnTo>
                  <a:lnTo>
                    <a:pt x="3836766" y="52801"/>
                  </a:lnTo>
                  <a:lnTo>
                    <a:pt x="4131902" y="0"/>
                  </a:lnTo>
                  <a:lnTo>
                    <a:pt x="4427038" y="52801"/>
                  </a:lnTo>
                  <a:lnTo>
                    <a:pt x="4722174" y="52801"/>
                  </a:lnTo>
                  <a:lnTo>
                    <a:pt x="5017310" y="52801"/>
                  </a:lnTo>
                  <a:lnTo>
                    <a:pt x="5312446" y="52801"/>
                  </a:lnTo>
                  <a:lnTo>
                    <a:pt x="5607582" y="52801"/>
                  </a:lnTo>
                  <a:lnTo>
                    <a:pt x="5902718" y="105602"/>
                  </a:lnTo>
                  <a:lnTo>
                    <a:pt x="6197854" y="52801"/>
                  </a:lnTo>
                  <a:lnTo>
                    <a:pt x="6492990" y="52801"/>
                  </a:lnTo>
                  <a:lnTo>
                    <a:pt x="6788126" y="105602"/>
                  </a:lnTo>
                </a:path>
              </a:pathLst>
            </a:custGeom>
            <a:ln w="27101" cap="flat">
              <a:solidFill>
                <a:srgbClr val="1C86EE">
                  <a:alpha val="100000"/>
                </a:srgbClr>
              </a:solidFill>
              <a:prstDash val="solid"/>
              <a:round/>
            </a:ln>
          </p:spPr>
          <p:txBody>
            <a:bodyPr/>
            <a:lstStyle/>
            <a:p/>
          </p:txBody>
        </p:sp>
        <p:sp>
          <p:nvSpPr>
            <p:cNvPr id="61" name="pl61"/>
            <p:cNvSpPr/>
            <p:nvPr/>
          </p:nvSpPr>
          <p:spPr>
            <a:xfrm>
              <a:off x="810605" y="1068512"/>
              <a:ext cx="6788126" cy="2006451"/>
            </a:xfrm>
            <a:custGeom>
              <a:avLst/>
              <a:pathLst>
                <a:path w="6788126" h="2006451">
                  <a:moveTo>
                    <a:pt x="0" y="2006451"/>
                  </a:moveTo>
                  <a:lnTo>
                    <a:pt x="295135" y="1689643"/>
                  </a:lnTo>
                  <a:lnTo>
                    <a:pt x="590271" y="1425636"/>
                  </a:lnTo>
                  <a:lnTo>
                    <a:pt x="885407" y="1267232"/>
                  </a:lnTo>
                  <a:lnTo>
                    <a:pt x="1180543" y="1161629"/>
                  </a:lnTo>
                  <a:lnTo>
                    <a:pt x="1475679" y="1108828"/>
                  </a:lnTo>
                  <a:lnTo>
                    <a:pt x="1770815" y="1056026"/>
                  </a:lnTo>
                  <a:lnTo>
                    <a:pt x="2065951" y="1003225"/>
                  </a:lnTo>
                  <a:lnTo>
                    <a:pt x="2361087" y="950424"/>
                  </a:lnTo>
                  <a:lnTo>
                    <a:pt x="2656223" y="950424"/>
                  </a:lnTo>
                  <a:lnTo>
                    <a:pt x="2951359" y="897622"/>
                  </a:lnTo>
                  <a:lnTo>
                    <a:pt x="3246495" y="792020"/>
                  </a:lnTo>
                  <a:lnTo>
                    <a:pt x="3541631" y="792020"/>
                  </a:lnTo>
                  <a:lnTo>
                    <a:pt x="3836766" y="792020"/>
                  </a:lnTo>
                  <a:lnTo>
                    <a:pt x="4131902" y="739218"/>
                  </a:lnTo>
                  <a:lnTo>
                    <a:pt x="4427038" y="686417"/>
                  </a:lnTo>
                  <a:lnTo>
                    <a:pt x="4722174" y="633616"/>
                  </a:lnTo>
                  <a:lnTo>
                    <a:pt x="5017310" y="686417"/>
                  </a:lnTo>
                  <a:lnTo>
                    <a:pt x="5312446" y="633616"/>
                  </a:lnTo>
                  <a:lnTo>
                    <a:pt x="5607582" y="0"/>
                  </a:lnTo>
                  <a:lnTo>
                    <a:pt x="5902718" y="52801"/>
                  </a:lnTo>
                  <a:lnTo>
                    <a:pt x="6197854" y="52801"/>
                  </a:lnTo>
                  <a:lnTo>
                    <a:pt x="6492990" y="0"/>
                  </a:lnTo>
                  <a:lnTo>
                    <a:pt x="6788126" y="0"/>
                  </a:lnTo>
                </a:path>
              </a:pathLst>
            </a:custGeom>
            <a:ln w="27101" cap="flat">
              <a:solidFill>
                <a:srgbClr val="80BD41">
                  <a:alpha val="100000"/>
                </a:srgbClr>
              </a:solidFill>
              <a:prstDash val="solid"/>
              <a:round/>
            </a:ln>
          </p:spPr>
          <p:txBody>
            <a:bodyPr/>
            <a:lstStyle/>
            <a:p/>
          </p:txBody>
        </p:sp>
        <p:sp>
          <p:nvSpPr>
            <p:cNvPr id="62" name="pl62"/>
            <p:cNvSpPr/>
            <p:nvPr/>
          </p:nvSpPr>
          <p:spPr>
            <a:xfrm>
              <a:off x="810605" y="1015710"/>
              <a:ext cx="6788126" cy="1742444"/>
            </a:xfrm>
            <a:custGeom>
              <a:avLst/>
              <a:pathLst>
                <a:path w="6788126" h="1742444">
                  <a:moveTo>
                    <a:pt x="0" y="1742444"/>
                  </a:moveTo>
                  <a:lnTo>
                    <a:pt x="295135" y="1636841"/>
                  </a:lnTo>
                  <a:lnTo>
                    <a:pt x="590271" y="1372834"/>
                  </a:lnTo>
                  <a:lnTo>
                    <a:pt x="885407" y="1320033"/>
                  </a:lnTo>
                  <a:lnTo>
                    <a:pt x="1180543" y="1267232"/>
                  </a:lnTo>
                  <a:lnTo>
                    <a:pt x="1475679" y="1214430"/>
                  </a:lnTo>
                  <a:lnTo>
                    <a:pt x="1770815" y="1161629"/>
                  </a:lnTo>
                  <a:lnTo>
                    <a:pt x="2065951" y="1161629"/>
                  </a:lnTo>
                  <a:lnTo>
                    <a:pt x="2361087" y="1161629"/>
                  </a:lnTo>
                  <a:lnTo>
                    <a:pt x="2656223" y="1267232"/>
                  </a:lnTo>
                  <a:lnTo>
                    <a:pt x="2951359" y="1161629"/>
                  </a:lnTo>
                  <a:lnTo>
                    <a:pt x="3246495" y="686417"/>
                  </a:lnTo>
                  <a:lnTo>
                    <a:pt x="3541631" y="739218"/>
                  </a:lnTo>
                  <a:lnTo>
                    <a:pt x="3836766" y="686417"/>
                  </a:lnTo>
                  <a:lnTo>
                    <a:pt x="4131902" y="580814"/>
                  </a:lnTo>
                  <a:lnTo>
                    <a:pt x="4427038" y="580814"/>
                  </a:lnTo>
                  <a:lnTo>
                    <a:pt x="4722174" y="580814"/>
                  </a:lnTo>
                  <a:lnTo>
                    <a:pt x="5017310" y="528013"/>
                  </a:lnTo>
                  <a:lnTo>
                    <a:pt x="5312446" y="528013"/>
                  </a:lnTo>
                  <a:lnTo>
                    <a:pt x="5607582" y="528013"/>
                  </a:lnTo>
                  <a:lnTo>
                    <a:pt x="5902718" y="580814"/>
                  </a:lnTo>
                  <a:lnTo>
                    <a:pt x="6197854" y="528013"/>
                  </a:lnTo>
                  <a:lnTo>
                    <a:pt x="6492990" y="0"/>
                  </a:lnTo>
                  <a:lnTo>
                    <a:pt x="6788126" y="0"/>
                  </a:lnTo>
                </a:path>
              </a:pathLst>
            </a:custGeom>
            <a:ln w="27101" cap="flat">
              <a:solidFill>
                <a:srgbClr val="EE00EE">
                  <a:alpha val="100000"/>
                </a:srgbClr>
              </a:solidFill>
              <a:prstDash val="solid"/>
              <a:round/>
            </a:ln>
          </p:spPr>
          <p:txBody>
            <a:bodyPr/>
            <a:lstStyle/>
            <a:p/>
          </p:txBody>
        </p:sp>
        <p:sp>
          <p:nvSpPr>
            <p:cNvPr id="63" name="pl63"/>
            <p:cNvSpPr/>
            <p:nvPr/>
          </p:nvSpPr>
          <p:spPr>
            <a:xfrm>
              <a:off x="3761964" y="3444572"/>
              <a:ext cx="3836766" cy="1531239"/>
            </a:xfrm>
            <a:custGeom>
              <a:avLst/>
              <a:pathLst>
                <a:path w="3836766" h="1531239">
                  <a:moveTo>
                    <a:pt x="0" y="1531239"/>
                  </a:moveTo>
                  <a:lnTo>
                    <a:pt x="295135" y="1320033"/>
                  </a:lnTo>
                  <a:lnTo>
                    <a:pt x="590271" y="1267232"/>
                  </a:lnTo>
                  <a:lnTo>
                    <a:pt x="885407" y="1056026"/>
                  </a:lnTo>
                  <a:lnTo>
                    <a:pt x="1180543" y="1056026"/>
                  </a:lnTo>
                  <a:lnTo>
                    <a:pt x="1475679" y="897622"/>
                  </a:lnTo>
                  <a:lnTo>
                    <a:pt x="1770815" y="739218"/>
                  </a:lnTo>
                  <a:lnTo>
                    <a:pt x="2065951" y="528013"/>
                  </a:lnTo>
                  <a:lnTo>
                    <a:pt x="2361087" y="528013"/>
                  </a:lnTo>
                  <a:lnTo>
                    <a:pt x="2656223" y="316808"/>
                  </a:lnTo>
                  <a:lnTo>
                    <a:pt x="2951359" y="369609"/>
                  </a:lnTo>
                  <a:lnTo>
                    <a:pt x="3246495" y="211205"/>
                  </a:lnTo>
                  <a:lnTo>
                    <a:pt x="3541631" y="158404"/>
                  </a:lnTo>
                  <a:lnTo>
                    <a:pt x="3836766" y="0"/>
                  </a:lnTo>
                </a:path>
              </a:pathLst>
            </a:custGeom>
            <a:ln w="27101" cap="flat">
              <a:solidFill>
                <a:srgbClr val="6A3D9A">
                  <a:alpha val="100000"/>
                </a:srgbClr>
              </a:solidFill>
              <a:prstDash val="solid"/>
              <a:round/>
            </a:ln>
          </p:spPr>
          <p:txBody>
            <a:bodyPr/>
            <a:lstStyle/>
            <a:p/>
          </p:txBody>
        </p:sp>
        <p:sp>
          <p:nvSpPr>
            <p:cNvPr id="64" name="pl64"/>
            <p:cNvSpPr/>
            <p:nvPr/>
          </p:nvSpPr>
          <p:spPr>
            <a:xfrm>
              <a:off x="5237643" y="751704"/>
              <a:ext cx="2361087" cy="475212"/>
            </a:xfrm>
            <a:custGeom>
              <a:avLst/>
              <a:pathLst>
                <a:path w="2361087" h="475212">
                  <a:moveTo>
                    <a:pt x="0" y="475212"/>
                  </a:moveTo>
                  <a:lnTo>
                    <a:pt x="295135" y="52801"/>
                  </a:lnTo>
                  <a:lnTo>
                    <a:pt x="590271" y="0"/>
                  </a:lnTo>
                  <a:lnTo>
                    <a:pt x="885407" y="52801"/>
                  </a:lnTo>
                  <a:lnTo>
                    <a:pt x="1180543" y="52801"/>
                  </a:lnTo>
                  <a:lnTo>
                    <a:pt x="1475679" y="105602"/>
                  </a:lnTo>
                  <a:lnTo>
                    <a:pt x="1770815" y="52801"/>
                  </a:lnTo>
                  <a:lnTo>
                    <a:pt x="2065951" y="0"/>
                  </a:lnTo>
                  <a:lnTo>
                    <a:pt x="2361087" y="52801"/>
                  </a:lnTo>
                </a:path>
              </a:pathLst>
            </a:custGeom>
            <a:ln w="27101" cap="flat">
              <a:solidFill>
                <a:srgbClr val="E31A1C">
                  <a:alpha val="100000"/>
                </a:srgbClr>
              </a:solidFill>
              <a:prstDash val="solid"/>
              <a:round/>
            </a:ln>
          </p:spPr>
          <p:txBody>
            <a:bodyPr/>
            <a:lstStyle/>
            <a:p/>
          </p:txBody>
        </p:sp>
        <p:sp>
          <p:nvSpPr>
            <p:cNvPr id="65" name="pl65"/>
            <p:cNvSpPr/>
            <p:nvPr/>
          </p:nvSpPr>
          <p:spPr>
            <a:xfrm>
              <a:off x="810605" y="910108"/>
              <a:ext cx="6788126" cy="158404"/>
            </a:xfrm>
            <a:custGeom>
              <a:avLst/>
              <a:pathLst>
                <a:path w="6788126" h="158404">
                  <a:moveTo>
                    <a:pt x="0" y="158404"/>
                  </a:moveTo>
                  <a:lnTo>
                    <a:pt x="295135" y="158404"/>
                  </a:lnTo>
                  <a:lnTo>
                    <a:pt x="590271" y="105602"/>
                  </a:lnTo>
                  <a:lnTo>
                    <a:pt x="885407" y="105602"/>
                  </a:lnTo>
                  <a:lnTo>
                    <a:pt x="1180543" y="52801"/>
                  </a:lnTo>
                  <a:lnTo>
                    <a:pt x="1475679" y="105602"/>
                  </a:lnTo>
                  <a:lnTo>
                    <a:pt x="1770815" y="52801"/>
                  </a:lnTo>
                  <a:lnTo>
                    <a:pt x="2065951" y="52801"/>
                  </a:lnTo>
                  <a:lnTo>
                    <a:pt x="2361087" y="52801"/>
                  </a:lnTo>
                  <a:lnTo>
                    <a:pt x="2656223" y="105602"/>
                  </a:lnTo>
                  <a:lnTo>
                    <a:pt x="2951359" y="52801"/>
                  </a:lnTo>
                  <a:lnTo>
                    <a:pt x="3246495" y="52801"/>
                  </a:lnTo>
                  <a:lnTo>
                    <a:pt x="3541631" y="52801"/>
                  </a:lnTo>
                  <a:lnTo>
                    <a:pt x="3836766" y="52801"/>
                  </a:lnTo>
                  <a:lnTo>
                    <a:pt x="4131902" y="0"/>
                  </a:lnTo>
                  <a:lnTo>
                    <a:pt x="4427038" y="52801"/>
                  </a:lnTo>
                  <a:lnTo>
                    <a:pt x="4722174" y="52801"/>
                  </a:lnTo>
                  <a:lnTo>
                    <a:pt x="5017310" y="52801"/>
                  </a:lnTo>
                  <a:lnTo>
                    <a:pt x="5312446" y="52801"/>
                  </a:lnTo>
                  <a:lnTo>
                    <a:pt x="5607582" y="52801"/>
                  </a:lnTo>
                  <a:lnTo>
                    <a:pt x="5902718" y="52801"/>
                  </a:lnTo>
                  <a:lnTo>
                    <a:pt x="6197854" y="52801"/>
                  </a:lnTo>
                  <a:lnTo>
                    <a:pt x="6492990" y="52801"/>
                  </a:lnTo>
                  <a:lnTo>
                    <a:pt x="6788126" y="52801"/>
                  </a:lnTo>
                </a:path>
              </a:pathLst>
            </a:custGeom>
            <a:ln w="27101" cap="flat">
              <a:solidFill>
                <a:srgbClr val="FF7F00">
                  <a:alpha val="100000"/>
                </a:srgbClr>
              </a:solidFill>
              <a:prstDash val="solid"/>
              <a:round/>
            </a:ln>
          </p:spPr>
          <p:txBody>
            <a:bodyPr/>
            <a:lstStyle/>
            <a:p/>
          </p:txBody>
        </p:sp>
        <p:sp>
          <p:nvSpPr>
            <p:cNvPr id="66" name="pl66"/>
            <p:cNvSpPr/>
            <p:nvPr/>
          </p:nvSpPr>
          <p:spPr>
            <a:xfrm>
              <a:off x="810605" y="1015710"/>
              <a:ext cx="6788126" cy="2428861"/>
            </a:xfrm>
            <a:custGeom>
              <a:avLst/>
              <a:pathLst>
                <a:path w="6788126" h="2428861">
                  <a:moveTo>
                    <a:pt x="0" y="2428861"/>
                  </a:moveTo>
                  <a:lnTo>
                    <a:pt x="295135" y="2059252"/>
                  </a:lnTo>
                  <a:lnTo>
                    <a:pt x="590271" y="1689643"/>
                  </a:lnTo>
                  <a:lnTo>
                    <a:pt x="885407" y="1636841"/>
                  </a:lnTo>
                  <a:lnTo>
                    <a:pt x="1180543" y="1320033"/>
                  </a:lnTo>
                  <a:lnTo>
                    <a:pt x="1475679" y="1267232"/>
                  </a:lnTo>
                  <a:lnTo>
                    <a:pt x="1770815" y="1214430"/>
                  </a:lnTo>
                  <a:lnTo>
                    <a:pt x="2065951" y="1161629"/>
                  </a:lnTo>
                  <a:lnTo>
                    <a:pt x="2361087" y="844821"/>
                  </a:lnTo>
                  <a:lnTo>
                    <a:pt x="2656223" y="792020"/>
                  </a:lnTo>
                  <a:lnTo>
                    <a:pt x="2951359" y="528013"/>
                  </a:lnTo>
                  <a:lnTo>
                    <a:pt x="3246495" y="528013"/>
                  </a:lnTo>
                  <a:lnTo>
                    <a:pt x="3541631" y="369609"/>
                  </a:lnTo>
                  <a:lnTo>
                    <a:pt x="3836766" y="158404"/>
                  </a:lnTo>
                  <a:lnTo>
                    <a:pt x="4131902" y="105602"/>
                  </a:lnTo>
                  <a:lnTo>
                    <a:pt x="4427038" y="105602"/>
                  </a:lnTo>
                  <a:lnTo>
                    <a:pt x="4722174" y="52801"/>
                  </a:lnTo>
                  <a:lnTo>
                    <a:pt x="5017310" y="52801"/>
                  </a:lnTo>
                  <a:lnTo>
                    <a:pt x="5312446" y="52801"/>
                  </a:lnTo>
                  <a:lnTo>
                    <a:pt x="5607582" y="0"/>
                  </a:lnTo>
                  <a:lnTo>
                    <a:pt x="5902718" y="52801"/>
                  </a:lnTo>
                  <a:lnTo>
                    <a:pt x="6197854" y="52801"/>
                  </a:lnTo>
                  <a:lnTo>
                    <a:pt x="6492990" y="52801"/>
                  </a:lnTo>
                  <a:lnTo>
                    <a:pt x="6788126" y="105602"/>
                  </a:lnTo>
                </a:path>
              </a:pathLst>
            </a:custGeom>
            <a:ln w="27101" cap="flat">
              <a:solidFill>
                <a:srgbClr val="FFC20E">
                  <a:alpha val="100000"/>
                </a:srgbClr>
              </a:solidFill>
              <a:prstDash val="solid"/>
              <a:round/>
            </a:ln>
          </p:spPr>
          <p:txBody>
            <a:bodyPr/>
            <a:lstStyle/>
            <a:p/>
          </p:txBody>
        </p:sp>
        <p:sp>
          <p:nvSpPr>
            <p:cNvPr id="67" name="pl67"/>
            <p:cNvSpPr/>
            <p:nvPr/>
          </p:nvSpPr>
          <p:spPr>
            <a:xfrm>
              <a:off x="3171692" y="1174115"/>
              <a:ext cx="4427038" cy="2904073"/>
            </a:xfrm>
            <a:custGeom>
              <a:avLst/>
              <a:pathLst>
                <a:path w="4427038" h="2904073">
                  <a:moveTo>
                    <a:pt x="0" y="2904073"/>
                  </a:moveTo>
                  <a:lnTo>
                    <a:pt x="295135" y="2534464"/>
                  </a:lnTo>
                  <a:lnTo>
                    <a:pt x="590271" y="1900848"/>
                  </a:lnTo>
                  <a:lnTo>
                    <a:pt x="885407" y="1320033"/>
                  </a:lnTo>
                  <a:lnTo>
                    <a:pt x="1180543" y="1214430"/>
                  </a:lnTo>
                  <a:lnTo>
                    <a:pt x="1475679" y="1161629"/>
                  </a:lnTo>
                  <a:lnTo>
                    <a:pt x="1770815" y="1161629"/>
                  </a:lnTo>
                  <a:lnTo>
                    <a:pt x="2065951" y="950424"/>
                  </a:lnTo>
                  <a:lnTo>
                    <a:pt x="2361087" y="686417"/>
                  </a:lnTo>
                  <a:lnTo>
                    <a:pt x="2656223" y="316808"/>
                  </a:lnTo>
                  <a:lnTo>
                    <a:pt x="2951359" y="158404"/>
                  </a:lnTo>
                  <a:lnTo>
                    <a:pt x="3246495" y="0"/>
                  </a:lnTo>
                  <a:lnTo>
                    <a:pt x="3541631" y="211205"/>
                  </a:lnTo>
                  <a:lnTo>
                    <a:pt x="3836766" y="158404"/>
                  </a:lnTo>
                  <a:lnTo>
                    <a:pt x="4131902" y="105602"/>
                  </a:lnTo>
                  <a:lnTo>
                    <a:pt x="4427038" y="105602"/>
                  </a:lnTo>
                </a:path>
              </a:pathLst>
            </a:custGeom>
            <a:ln w="27101" cap="flat">
              <a:solidFill>
                <a:srgbClr val="008B00">
                  <a:alpha val="100000"/>
                </a:srgbClr>
              </a:solidFill>
              <a:prstDash val="solid"/>
              <a:round/>
            </a:ln>
          </p:spPr>
          <p:txBody>
            <a:bodyPr/>
            <a:lstStyle/>
            <a:p/>
          </p:txBody>
        </p:sp>
        <p:sp>
          <p:nvSpPr>
            <p:cNvPr id="68" name="pl68"/>
            <p:cNvSpPr/>
            <p:nvPr/>
          </p:nvSpPr>
          <p:spPr>
            <a:xfrm>
              <a:off x="810605" y="910108"/>
              <a:ext cx="6788126" cy="158404"/>
            </a:xfrm>
            <a:custGeom>
              <a:avLst/>
              <a:pathLst>
                <a:path w="6788126" h="158404">
                  <a:moveTo>
                    <a:pt x="0" y="52801"/>
                  </a:moveTo>
                  <a:lnTo>
                    <a:pt x="295135" y="158404"/>
                  </a:lnTo>
                  <a:lnTo>
                    <a:pt x="590271" y="105602"/>
                  </a:lnTo>
                  <a:lnTo>
                    <a:pt x="885407" y="52801"/>
                  </a:lnTo>
                  <a:lnTo>
                    <a:pt x="1180543" y="0"/>
                  </a:lnTo>
                  <a:lnTo>
                    <a:pt x="1475679" y="0"/>
                  </a:lnTo>
                  <a:lnTo>
                    <a:pt x="1770815" y="0"/>
                  </a:lnTo>
                  <a:lnTo>
                    <a:pt x="2065951" y="0"/>
                  </a:lnTo>
                  <a:lnTo>
                    <a:pt x="2361087" y="0"/>
                  </a:lnTo>
                  <a:lnTo>
                    <a:pt x="2656223" y="0"/>
                  </a:lnTo>
                  <a:lnTo>
                    <a:pt x="2951359" y="0"/>
                  </a:lnTo>
                  <a:lnTo>
                    <a:pt x="3246495" y="0"/>
                  </a:lnTo>
                  <a:lnTo>
                    <a:pt x="3541631" y="0"/>
                  </a:lnTo>
                  <a:lnTo>
                    <a:pt x="3836766" y="0"/>
                  </a:lnTo>
                  <a:lnTo>
                    <a:pt x="4131902" y="0"/>
                  </a:lnTo>
                  <a:lnTo>
                    <a:pt x="4427038" y="0"/>
                  </a:lnTo>
                  <a:lnTo>
                    <a:pt x="4722174" y="0"/>
                  </a:lnTo>
                  <a:lnTo>
                    <a:pt x="5017310" y="52801"/>
                  </a:lnTo>
                  <a:lnTo>
                    <a:pt x="5312446" y="52801"/>
                  </a:lnTo>
                  <a:lnTo>
                    <a:pt x="5607582" y="52801"/>
                  </a:lnTo>
                  <a:lnTo>
                    <a:pt x="5902718" y="52801"/>
                  </a:lnTo>
                  <a:lnTo>
                    <a:pt x="6197854" y="52801"/>
                  </a:lnTo>
                  <a:lnTo>
                    <a:pt x="6492990" y="52801"/>
                  </a:lnTo>
                  <a:lnTo>
                    <a:pt x="6788126" y="52801"/>
                  </a:lnTo>
                </a:path>
              </a:pathLst>
            </a:custGeom>
            <a:ln w="27101" cap="flat">
              <a:solidFill>
                <a:srgbClr val="9A32CD">
                  <a:alpha val="100000"/>
                </a:srgbClr>
              </a:solidFill>
              <a:prstDash val="solid"/>
              <a:round/>
            </a:ln>
          </p:spPr>
          <p:txBody>
            <a:bodyPr/>
            <a:lstStyle/>
            <a:p/>
          </p:txBody>
        </p:sp>
        <p:sp>
          <p:nvSpPr>
            <p:cNvPr id="69" name="pl69"/>
            <p:cNvSpPr/>
            <p:nvPr/>
          </p:nvSpPr>
          <p:spPr>
            <a:xfrm>
              <a:off x="2581420" y="2810956"/>
              <a:ext cx="5017310" cy="3115279"/>
            </a:xfrm>
            <a:custGeom>
              <a:avLst/>
              <a:pathLst>
                <a:path w="5017310" h="3115279">
                  <a:moveTo>
                    <a:pt x="0" y="3115279"/>
                  </a:moveTo>
                  <a:lnTo>
                    <a:pt x="295135" y="3115279"/>
                  </a:lnTo>
                  <a:lnTo>
                    <a:pt x="590271" y="3009676"/>
                  </a:lnTo>
                  <a:lnTo>
                    <a:pt x="885407" y="2323259"/>
                  </a:lnTo>
                  <a:lnTo>
                    <a:pt x="1180543" y="2112053"/>
                  </a:lnTo>
                  <a:lnTo>
                    <a:pt x="1475679" y="2006451"/>
                  </a:lnTo>
                  <a:lnTo>
                    <a:pt x="1770815" y="1900848"/>
                  </a:lnTo>
                  <a:lnTo>
                    <a:pt x="2065951" y="1636841"/>
                  </a:lnTo>
                  <a:lnTo>
                    <a:pt x="2361087" y="1425636"/>
                  </a:lnTo>
                  <a:lnTo>
                    <a:pt x="2656223" y="1161629"/>
                  </a:lnTo>
                  <a:lnTo>
                    <a:pt x="2951359" y="1108828"/>
                  </a:lnTo>
                  <a:lnTo>
                    <a:pt x="3246495" y="1003225"/>
                  </a:lnTo>
                  <a:lnTo>
                    <a:pt x="3541631" y="844821"/>
                  </a:lnTo>
                  <a:lnTo>
                    <a:pt x="3836766" y="739218"/>
                  </a:lnTo>
                  <a:lnTo>
                    <a:pt x="4131902" y="686417"/>
                  </a:lnTo>
                  <a:lnTo>
                    <a:pt x="4427038" y="580814"/>
                  </a:lnTo>
                  <a:lnTo>
                    <a:pt x="4722174" y="316808"/>
                  </a:lnTo>
                  <a:lnTo>
                    <a:pt x="5017310" y="0"/>
                  </a:lnTo>
                </a:path>
              </a:pathLst>
            </a:custGeom>
            <a:ln w="27101" cap="flat">
              <a:solidFill>
                <a:srgbClr val="836FFF">
                  <a:alpha val="100000"/>
                </a:srgbClr>
              </a:solidFill>
              <a:prstDash val="solid"/>
              <a:round/>
            </a:ln>
          </p:spPr>
          <p:txBody>
            <a:bodyPr/>
            <a:lstStyle/>
            <a:p/>
          </p:txBody>
        </p:sp>
        <p:sp>
          <p:nvSpPr>
            <p:cNvPr id="70" name="pl70"/>
            <p:cNvSpPr/>
            <p:nvPr/>
          </p:nvSpPr>
          <p:spPr>
            <a:xfrm>
              <a:off x="810605" y="910108"/>
              <a:ext cx="6788126" cy="264006"/>
            </a:xfrm>
            <a:custGeom>
              <a:avLst/>
              <a:pathLst>
                <a:path w="6788126" h="264006">
                  <a:moveTo>
                    <a:pt x="0" y="264006"/>
                  </a:moveTo>
                  <a:lnTo>
                    <a:pt x="295135" y="211205"/>
                  </a:lnTo>
                  <a:lnTo>
                    <a:pt x="590271" y="105602"/>
                  </a:lnTo>
                  <a:lnTo>
                    <a:pt x="885407" y="105602"/>
                  </a:lnTo>
                  <a:lnTo>
                    <a:pt x="1180543" y="52801"/>
                  </a:lnTo>
                  <a:lnTo>
                    <a:pt x="1475679" y="105602"/>
                  </a:lnTo>
                  <a:lnTo>
                    <a:pt x="1770815" y="52801"/>
                  </a:lnTo>
                  <a:lnTo>
                    <a:pt x="2065951" y="52801"/>
                  </a:lnTo>
                  <a:lnTo>
                    <a:pt x="2361087" y="52801"/>
                  </a:lnTo>
                  <a:lnTo>
                    <a:pt x="2656223" y="105602"/>
                  </a:lnTo>
                  <a:lnTo>
                    <a:pt x="2951359" y="52801"/>
                  </a:lnTo>
                  <a:lnTo>
                    <a:pt x="3246495" y="52801"/>
                  </a:lnTo>
                  <a:lnTo>
                    <a:pt x="3541631" y="52801"/>
                  </a:lnTo>
                  <a:lnTo>
                    <a:pt x="3836766" y="52801"/>
                  </a:lnTo>
                  <a:lnTo>
                    <a:pt x="4131902" y="0"/>
                  </a:lnTo>
                  <a:lnTo>
                    <a:pt x="4427038" y="52801"/>
                  </a:lnTo>
                  <a:lnTo>
                    <a:pt x="4722174" y="52801"/>
                  </a:lnTo>
                  <a:lnTo>
                    <a:pt x="5017310" y="52801"/>
                  </a:lnTo>
                  <a:lnTo>
                    <a:pt x="5312446" y="52801"/>
                  </a:lnTo>
                  <a:lnTo>
                    <a:pt x="5607582" y="52801"/>
                  </a:lnTo>
                  <a:lnTo>
                    <a:pt x="5902718" y="52801"/>
                  </a:lnTo>
                  <a:lnTo>
                    <a:pt x="6197854" y="52801"/>
                  </a:lnTo>
                  <a:lnTo>
                    <a:pt x="6492990" y="52801"/>
                  </a:lnTo>
                  <a:lnTo>
                    <a:pt x="6788126" y="52801"/>
                  </a:lnTo>
                </a:path>
              </a:pathLst>
            </a:custGeom>
            <a:ln w="27101" cap="flat">
              <a:solidFill>
                <a:srgbClr val="FB9A99">
                  <a:alpha val="100000"/>
                </a:srgbClr>
              </a:solidFill>
              <a:prstDash val="solid"/>
              <a:round/>
            </a:ln>
          </p:spPr>
          <p:txBody>
            <a:bodyPr/>
            <a:lstStyle/>
            <a:p/>
          </p:txBody>
        </p:sp>
        <p:sp>
          <p:nvSpPr>
            <p:cNvPr id="71" name="pl71"/>
            <p:cNvSpPr/>
            <p:nvPr/>
          </p:nvSpPr>
          <p:spPr>
            <a:xfrm>
              <a:off x="810605" y="1332519"/>
              <a:ext cx="6788126" cy="1689643"/>
            </a:xfrm>
            <a:custGeom>
              <a:avLst/>
              <a:pathLst>
                <a:path w="6788126" h="1689643">
                  <a:moveTo>
                    <a:pt x="0" y="1689643"/>
                  </a:moveTo>
                  <a:lnTo>
                    <a:pt x="295135" y="1584040"/>
                  </a:lnTo>
                  <a:lnTo>
                    <a:pt x="590271" y="1531239"/>
                  </a:lnTo>
                  <a:lnTo>
                    <a:pt x="885407" y="1478437"/>
                  </a:lnTo>
                  <a:lnTo>
                    <a:pt x="1180543" y="1425636"/>
                  </a:lnTo>
                  <a:lnTo>
                    <a:pt x="1475679" y="1425636"/>
                  </a:lnTo>
                  <a:lnTo>
                    <a:pt x="1770815" y="1425636"/>
                  </a:lnTo>
                  <a:lnTo>
                    <a:pt x="2065951" y="1425636"/>
                  </a:lnTo>
                  <a:lnTo>
                    <a:pt x="2361087" y="1214430"/>
                  </a:lnTo>
                  <a:lnTo>
                    <a:pt x="2656223" y="1161629"/>
                  </a:lnTo>
                  <a:lnTo>
                    <a:pt x="2951359" y="950424"/>
                  </a:lnTo>
                  <a:lnTo>
                    <a:pt x="3246495" y="844821"/>
                  </a:lnTo>
                  <a:lnTo>
                    <a:pt x="3541631" y="844821"/>
                  </a:lnTo>
                  <a:lnTo>
                    <a:pt x="3836766" y="792020"/>
                  </a:lnTo>
                  <a:lnTo>
                    <a:pt x="4131902" y="739218"/>
                  </a:lnTo>
                  <a:lnTo>
                    <a:pt x="4427038" y="316808"/>
                  </a:lnTo>
                  <a:lnTo>
                    <a:pt x="4722174" y="264006"/>
                  </a:lnTo>
                  <a:lnTo>
                    <a:pt x="5017310" y="211205"/>
                  </a:lnTo>
                  <a:lnTo>
                    <a:pt x="5312446" y="158404"/>
                  </a:lnTo>
                  <a:lnTo>
                    <a:pt x="5607582" y="105602"/>
                  </a:lnTo>
                  <a:lnTo>
                    <a:pt x="5902718" y="158404"/>
                  </a:lnTo>
                  <a:lnTo>
                    <a:pt x="6197854" y="105602"/>
                  </a:lnTo>
                  <a:lnTo>
                    <a:pt x="6492990" y="0"/>
                  </a:lnTo>
                  <a:lnTo>
                    <a:pt x="6788126" y="0"/>
                  </a:lnTo>
                </a:path>
              </a:pathLst>
            </a:custGeom>
            <a:ln w="27101" cap="flat">
              <a:solidFill>
                <a:srgbClr val="002759">
                  <a:alpha val="100000"/>
                </a:srgbClr>
              </a:solidFill>
              <a:prstDash val="solid"/>
              <a:round/>
            </a:ln>
          </p:spPr>
          <p:txBody>
            <a:bodyPr/>
            <a:lstStyle/>
            <a:p/>
          </p:txBody>
        </p:sp>
        <p:sp>
          <p:nvSpPr>
            <p:cNvPr id="72" name="pt72"/>
            <p:cNvSpPr/>
            <p:nvPr/>
          </p:nvSpPr>
          <p:spPr>
            <a:xfrm>
              <a:off x="785779" y="2997336"/>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3" name="pt73"/>
            <p:cNvSpPr/>
            <p:nvPr/>
          </p:nvSpPr>
          <p:spPr>
            <a:xfrm>
              <a:off x="1080915" y="2891733"/>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4" name="pt74"/>
            <p:cNvSpPr/>
            <p:nvPr/>
          </p:nvSpPr>
          <p:spPr>
            <a:xfrm>
              <a:off x="1376051" y="2838932"/>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5" name="pt75"/>
            <p:cNvSpPr/>
            <p:nvPr/>
          </p:nvSpPr>
          <p:spPr>
            <a:xfrm>
              <a:off x="1671186" y="2786130"/>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6" name="pt76"/>
            <p:cNvSpPr/>
            <p:nvPr/>
          </p:nvSpPr>
          <p:spPr>
            <a:xfrm>
              <a:off x="1966322" y="273332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7" name="pt77"/>
            <p:cNvSpPr/>
            <p:nvPr/>
          </p:nvSpPr>
          <p:spPr>
            <a:xfrm>
              <a:off x="2261458" y="273332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8" name="pt78"/>
            <p:cNvSpPr/>
            <p:nvPr/>
          </p:nvSpPr>
          <p:spPr>
            <a:xfrm>
              <a:off x="2556594" y="273332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9" name="pt79"/>
            <p:cNvSpPr/>
            <p:nvPr/>
          </p:nvSpPr>
          <p:spPr>
            <a:xfrm>
              <a:off x="2851730" y="273332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0" name="pt80"/>
            <p:cNvSpPr/>
            <p:nvPr/>
          </p:nvSpPr>
          <p:spPr>
            <a:xfrm>
              <a:off x="3146866" y="2522124"/>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1" name="pt81"/>
            <p:cNvSpPr/>
            <p:nvPr/>
          </p:nvSpPr>
          <p:spPr>
            <a:xfrm>
              <a:off x="3442002" y="2469322"/>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2" name="pt82"/>
            <p:cNvSpPr/>
            <p:nvPr/>
          </p:nvSpPr>
          <p:spPr>
            <a:xfrm>
              <a:off x="3737138" y="2258117"/>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3" name="pt83"/>
            <p:cNvSpPr/>
            <p:nvPr/>
          </p:nvSpPr>
          <p:spPr>
            <a:xfrm>
              <a:off x="4032274" y="2152514"/>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4" name="pt84"/>
            <p:cNvSpPr/>
            <p:nvPr/>
          </p:nvSpPr>
          <p:spPr>
            <a:xfrm>
              <a:off x="4327410" y="2152514"/>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5" name="pt85"/>
            <p:cNvSpPr/>
            <p:nvPr/>
          </p:nvSpPr>
          <p:spPr>
            <a:xfrm>
              <a:off x="4622546" y="2099713"/>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6" name="pt86"/>
            <p:cNvSpPr/>
            <p:nvPr/>
          </p:nvSpPr>
          <p:spPr>
            <a:xfrm>
              <a:off x="4917682" y="2046911"/>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7" name="pt87"/>
            <p:cNvSpPr/>
            <p:nvPr/>
          </p:nvSpPr>
          <p:spPr>
            <a:xfrm>
              <a:off x="5212818" y="1624501"/>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8" name="pt88"/>
            <p:cNvSpPr/>
            <p:nvPr/>
          </p:nvSpPr>
          <p:spPr>
            <a:xfrm>
              <a:off x="5507953" y="157169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9" name="pt89"/>
            <p:cNvSpPr/>
            <p:nvPr/>
          </p:nvSpPr>
          <p:spPr>
            <a:xfrm>
              <a:off x="5803089" y="1518898"/>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90" name="pt90"/>
            <p:cNvSpPr/>
            <p:nvPr/>
          </p:nvSpPr>
          <p:spPr>
            <a:xfrm>
              <a:off x="6098225" y="1466097"/>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91" name="pt91"/>
            <p:cNvSpPr/>
            <p:nvPr/>
          </p:nvSpPr>
          <p:spPr>
            <a:xfrm>
              <a:off x="6393361" y="1413295"/>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92" name="pt92"/>
            <p:cNvSpPr/>
            <p:nvPr/>
          </p:nvSpPr>
          <p:spPr>
            <a:xfrm>
              <a:off x="6688497" y="1466097"/>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93" name="pt93"/>
            <p:cNvSpPr/>
            <p:nvPr/>
          </p:nvSpPr>
          <p:spPr>
            <a:xfrm>
              <a:off x="6983633" y="1413295"/>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94" name="pt94"/>
            <p:cNvSpPr/>
            <p:nvPr/>
          </p:nvSpPr>
          <p:spPr>
            <a:xfrm>
              <a:off x="7278769" y="1307693"/>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95" name="pt95"/>
            <p:cNvSpPr/>
            <p:nvPr/>
          </p:nvSpPr>
          <p:spPr>
            <a:xfrm>
              <a:off x="7573905" y="1307693"/>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96" name="pl96"/>
            <p:cNvSpPr/>
            <p:nvPr/>
          </p:nvSpPr>
          <p:spPr>
            <a:xfrm>
              <a:off x="7611113" y="971292"/>
              <a:ext cx="214678" cy="145341"/>
            </a:xfrm>
            <a:custGeom>
              <a:avLst/>
              <a:pathLst>
                <a:path w="214678" h="145341">
                  <a:moveTo>
                    <a:pt x="214678" y="145341"/>
                  </a:moveTo>
                  <a:lnTo>
                    <a:pt x="0" y="0"/>
                  </a:lnTo>
                </a:path>
              </a:pathLst>
            </a:custGeom>
            <a:ln w="27101" cap="rnd">
              <a:solidFill>
                <a:srgbClr val="1C86EE">
                  <a:alpha val="100000"/>
                </a:srgbClr>
              </a:solidFill>
              <a:prstDash val="dot"/>
              <a:round/>
            </a:ln>
          </p:spPr>
          <p:txBody>
            <a:bodyPr/>
            <a:lstStyle/>
            <a:p/>
          </p:txBody>
        </p:sp>
        <p:sp>
          <p:nvSpPr>
            <p:cNvPr id="97" name="pl97"/>
            <p:cNvSpPr/>
            <p:nvPr/>
          </p:nvSpPr>
          <p:spPr>
            <a:xfrm>
              <a:off x="7608729" y="1078104"/>
              <a:ext cx="1027231" cy="985555"/>
            </a:xfrm>
            <a:custGeom>
              <a:avLst/>
              <a:pathLst>
                <a:path w="1027231" h="985555">
                  <a:moveTo>
                    <a:pt x="1027231" y="985555"/>
                  </a:moveTo>
                  <a:lnTo>
                    <a:pt x="0" y="0"/>
                  </a:lnTo>
                </a:path>
              </a:pathLst>
            </a:custGeom>
            <a:ln w="27101" cap="rnd">
              <a:solidFill>
                <a:srgbClr val="80BD41">
                  <a:alpha val="100000"/>
                </a:srgbClr>
              </a:solidFill>
              <a:prstDash val="dot"/>
              <a:round/>
            </a:ln>
          </p:spPr>
          <p:txBody>
            <a:bodyPr/>
            <a:lstStyle/>
            <a:p/>
          </p:txBody>
        </p:sp>
        <p:sp>
          <p:nvSpPr>
            <p:cNvPr id="98" name="pl98"/>
            <p:cNvSpPr/>
            <p:nvPr/>
          </p:nvSpPr>
          <p:spPr>
            <a:xfrm>
              <a:off x="7611197" y="1024042"/>
              <a:ext cx="1163393" cy="777577"/>
            </a:xfrm>
            <a:custGeom>
              <a:avLst/>
              <a:pathLst>
                <a:path w="1163393" h="777577">
                  <a:moveTo>
                    <a:pt x="1163393" y="777577"/>
                  </a:moveTo>
                  <a:lnTo>
                    <a:pt x="0" y="0"/>
                  </a:lnTo>
                </a:path>
              </a:pathLst>
            </a:custGeom>
            <a:ln w="27101" cap="rnd">
              <a:solidFill>
                <a:srgbClr val="EE00EE">
                  <a:alpha val="100000"/>
                </a:srgbClr>
              </a:solidFill>
              <a:prstDash val="dot"/>
              <a:round/>
            </a:ln>
          </p:spPr>
          <p:txBody>
            <a:bodyPr/>
            <a:lstStyle/>
            <a:p/>
          </p:txBody>
        </p:sp>
        <p:sp>
          <p:nvSpPr>
            <p:cNvPr id="99" name="pl99"/>
            <p:cNvSpPr/>
            <p:nvPr/>
          </p:nvSpPr>
          <p:spPr>
            <a:xfrm>
              <a:off x="7612690" y="3451875"/>
              <a:ext cx="1101662" cy="576322"/>
            </a:xfrm>
            <a:custGeom>
              <a:avLst/>
              <a:pathLst>
                <a:path w="1101662" h="576322">
                  <a:moveTo>
                    <a:pt x="1101662" y="576322"/>
                  </a:moveTo>
                  <a:lnTo>
                    <a:pt x="0" y="0"/>
                  </a:lnTo>
                </a:path>
              </a:pathLst>
            </a:custGeom>
            <a:ln w="27101" cap="rnd">
              <a:solidFill>
                <a:srgbClr val="6A3D9A">
                  <a:alpha val="100000"/>
                </a:srgbClr>
              </a:solidFill>
              <a:prstDash val="dot"/>
              <a:round/>
            </a:ln>
          </p:spPr>
          <p:txBody>
            <a:bodyPr/>
            <a:lstStyle/>
            <a:p/>
          </p:txBody>
        </p:sp>
        <p:sp>
          <p:nvSpPr>
            <p:cNvPr id="100" name="pl100"/>
            <p:cNvSpPr/>
            <p:nvPr/>
          </p:nvSpPr>
          <p:spPr>
            <a:xfrm>
              <a:off x="7616766" y="776361"/>
              <a:ext cx="1145755" cy="27708"/>
            </a:xfrm>
            <a:custGeom>
              <a:avLst/>
              <a:pathLst>
                <a:path w="1145755" h="27708">
                  <a:moveTo>
                    <a:pt x="1145755" y="0"/>
                  </a:moveTo>
                  <a:lnTo>
                    <a:pt x="0" y="27708"/>
                  </a:lnTo>
                </a:path>
              </a:pathLst>
            </a:custGeom>
            <a:ln w="27101" cap="rnd">
              <a:solidFill>
                <a:srgbClr val="E31A1C">
                  <a:alpha val="100000"/>
                </a:srgbClr>
              </a:solidFill>
              <a:prstDash val="dot"/>
              <a:round/>
            </a:ln>
          </p:spPr>
          <p:txBody>
            <a:bodyPr/>
            <a:lstStyle/>
            <a:p/>
          </p:txBody>
        </p:sp>
        <p:sp>
          <p:nvSpPr>
            <p:cNvPr id="101" name="pl101"/>
            <p:cNvSpPr/>
            <p:nvPr/>
          </p:nvSpPr>
          <p:spPr>
            <a:xfrm>
              <a:off x="7616674" y="964144"/>
              <a:ext cx="916915" cy="63124"/>
            </a:xfrm>
            <a:custGeom>
              <a:avLst/>
              <a:pathLst>
                <a:path w="916915" h="63124">
                  <a:moveTo>
                    <a:pt x="916915" y="63124"/>
                  </a:moveTo>
                  <a:lnTo>
                    <a:pt x="0" y="0"/>
                  </a:lnTo>
                </a:path>
              </a:pathLst>
            </a:custGeom>
            <a:ln w="27101" cap="rnd">
              <a:solidFill>
                <a:srgbClr val="FF7F00">
                  <a:alpha val="100000"/>
                </a:srgbClr>
              </a:solidFill>
              <a:prstDash val="dot"/>
              <a:round/>
            </a:ln>
          </p:spPr>
          <p:txBody>
            <a:bodyPr/>
            <a:lstStyle/>
            <a:p/>
          </p:txBody>
        </p:sp>
        <p:sp>
          <p:nvSpPr>
            <p:cNvPr id="102" name="pl102"/>
            <p:cNvSpPr/>
            <p:nvPr/>
          </p:nvSpPr>
          <p:spPr>
            <a:xfrm>
              <a:off x="7606935" y="1131576"/>
              <a:ext cx="450477" cy="563508"/>
            </a:xfrm>
            <a:custGeom>
              <a:avLst/>
              <a:pathLst>
                <a:path w="450477" h="563508">
                  <a:moveTo>
                    <a:pt x="450477" y="563508"/>
                  </a:moveTo>
                  <a:lnTo>
                    <a:pt x="0" y="0"/>
                  </a:lnTo>
                </a:path>
              </a:pathLst>
            </a:custGeom>
            <a:ln w="27101" cap="rnd">
              <a:solidFill>
                <a:srgbClr val="FFC20E">
                  <a:alpha val="100000"/>
                </a:srgbClr>
              </a:solidFill>
              <a:prstDash val="dot"/>
              <a:round/>
            </a:ln>
          </p:spPr>
          <p:txBody>
            <a:bodyPr/>
            <a:lstStyle/>
            <a:p/>
          </p:txBody>
        </p:sp>
        <p:sp>
          <p:nvSpPr>
            <p:cNvPr id="103" name="pl103"/>
            <p:cNvSpPr/>
            <p:nvPr/>
          </p:nvSpPr>
          <p:spPr>
            <a:xfrm>
              <a:off x="7607133" y="1289914"/>
              <a:ext cx="926350" cy="1124220"/>
            </a:xfrm>
            <a:custGeom>
              <a:avLst/>
              <a:pathLst>
                <a:path w="926350" h="1124220">
                  <a:moveTo>
                    <a:pt x="926350" y="1124220"/>
                  </a:moveTo>
                  <a:lnTo>
                    <a:pt x="0" y="0"/>
                  </a:lnTo>
                </a:path>
              </a:pathLst>
            </a:custGeom>
            <a:ln w="27101" cap="rnd">
              <a:solidFill>
                <a:srgbClr val="008B00">
                  <a:alpha val="100000"/>
                </a:srgbClr>
              </a:solidFill>
              <a:prstDash val="dot"/>
              <a:round/>
            </a:ln>
          </p:spPr>
          <p:txBody>
            <a:bodyPr/>
            <a:lstStyle/>
            <a:p/>
          </p:txBody>
        </p:sp>
        <p:sp>
          <p:nvSpPr>
            <p:cNvPr id="104" name="pl104"/>
            <p:cNvSpPr/>
            <p:nvPr/>
          </p:nvSpPr>
          <p:spPr>
            <a:xfrm>
              <a:off x="7615149" y="967693"/>
              <a:ext cx="1081048" cy="314989"/>
            </a:xfrm>
            <a:custGeom>
              <a:avLst/>
              <a:pathLst>
                <a:path w="1081048" h="314989">
                  <a:moveTo>
                    <a:pt x="1081048" y="314989"/>
                  </a:moveTo>
                  <a:lnTo>
                    <a:pt x="0" y="0"/>
                  </a:lnTo>
                </a:path>
              </a:pathLst>
            </a:custGeom>
            <a:ln w="27101" cap="rnd">
              <a:solidFill>
                <a:srgbClr val="9A32CD">
                  <a:alpha val="100000"/>
                </a:srgbClr>
              </a:solidFill>
              <a:prstDash val="dot"/>
              <a:round/>
            </a:ln>
          </p:spPr>
          <p:txBody>
            <a:bodyPr/>
            <a:lstStyle/>
            <a:p/>
          </p:txBody>
        </p:sp>
        <p:sp>
          <p:nvSpPr>
            <p:cNvPr id="105" name="pl105"/>
            <p:cNvSpPr/>
            <p:nvPr/>
          </p:nvSpPr>
          <p:spPr>
            <a:xfrm>
              <a:off x="7611923" y="970772"/>
              <a:ext cx="957713" cy="570778"/>
            </a:xfrm>
            <a:custGeom>
              <a:avLst/>
              <a:pathLst>
                <a:path w="957713" h="570778">
                  <a:moveTo>
                    <a:pt x="957713" y="570778"/>
                  </a:moveTo>
                  <a:lnTo>
                    <a:pt x="0" y="0"/>
                  </a:lnTo>
                </a:path>
              </a:pathLst>
            </a:custGeom>
            <a:ln w="27101" cap="rnd">
              <a:solidFill>
                <a:srgbClr val="FB9A99">
                  <a:alpha val="100000"/>
                </a:srgbClr>
              </a:solidFill>
              <a:prstDash val="dot"/>
              <a:round/>
            </a:ln>
          </p:spPr>
          <p:txBody>
            <a:bodyPr/>
            <a:lstStyle/>
            <a:p/>
          </p:txBody>
        </p:sp>
        <p:sp>
          <p:nvSpPr>
            <p:cNvPr id="106" name="pl106"/>
            <p:cNvSpPr/>
            <p:nvPr/>
          </p:nvSpPr>
          <p:spPr>
            <a:xfrm>
              <a:off x="7609493" y="2820205"/>
              <a:ext cx="1098773" cy="944311"/>
            </a:xfrm>
            <a:custGeom>
              <a:avLst/>
              <a:pathLst>
                <a:path w="1098773" h="944311">
                  <a:moveTo>
                    <a:pt x="1098773" y="944311"/>
                  </a:moveTo>
                  <a:lnTo>
                    <a:pt x="0" y="0"/>
                  </a:lnTo>
                </a:path>
              </a:pathLst>
            </a:custGeom>
            <a:ln w="27101" cap="rnd">
              <a:solidFill>
                <a:srgbClr val="836FFF">
                  <a:alpha val="100000"/>
                </a:srgbClr>
              </a:solidFill>
              <a:prstDash val="dot"/>
              <a:round/>
            </a:ln>
          </p:spPr>
          <p:txBody>
            <a:bodyPr/>
            <a:lstStyle/>
            <a:p/>
          </p:txBody>
        </p:sp>
        <p:sp>
          <p:nvSpPr>
            <p:cNvPr id="107" name="pl107"/>
            <p:cNvSpPr/>
            <p:nvPr/>
          </p:nvSpPr>
          <p:spPr>
            <a:xfrm>
              <a:off x="7601510" y="1343903"/>
              <a:ext cx="329341" cy="1349103"/>
            </a:xfrm>
            <a:custGeom>
              <a:avLst/>
              <a:pathLst>
                <a:path w="329341" h="1349103">
                  <a:moveTo>
                    <a:pt x="329341" y="1349103"/>
                  </a:moveTo>
                  <a:lnTo>
                    <a:pt x="0" y="0"/>
                  </a:lnTo>
                </a:path>
              </a:pathLst>
            </a:custGeom>
            <a:ln w="27101" cap="rnd">
              <a:solidFill>
                <a:srgbClr val="002759">
                  <a:alpha val="100000"/>
                </a:srgbClr>
              </a:solidFill>
              <a:prstDash val="dot"/>
              <a:round/>
            </a:ln>
          </p:spPr>
          <p:txBody>
            <a:bodyPr/>
            <a:lstStyle/>
            <a:p/>
          </p:txBody>
        </p:sp>
        <p:sp>
          <p:nvSpPr>
            <p:cNvPr id="108" name="pg108"/>
            <p:cNvSpPr/>
            <p:nvPr/>
          </p:nvSpPr>
          <p:spPr>
            <a:xfrm>
              <a:off x="7464699" y="1116633"/>
              <a:ext cx="1495411" cy="169038"/>
            </a:xfrm>
            <a:custGeom>
              <a:avLst/>
              <a:pathLst>
                <a:path w="1495411" h="169038">
                  <a:moveTo>
                    <a:pt x="27432" y="169038"/>
                  </a:moveTo>
                  <a:lnTo>
                    <a:pt x="1467979" y="169038"/>
                  </a:lnTo>
                  <a:lnTo>
                    <a:pt x="1466875" y="169016"/>
                  </a:lnTo>
                  <a:lnTo>
                    <a:pt x="1471286" y="168838"/>
                  </a:lnTo>
                  <a:lnTo>
                    <a:pt x="1475611" y="167955"/>
                  </a:lnTo>
                  <a:lnTo>
                    <a:pt x="1479739" y="166389"/>
                  </a:lnTo>
                  <a:lnTo>
                    <a:pt x="1483562" y="164182"/>
                  </a:lnTo>
                  <a:lnTo>
                    <a:pt x="1486982" y="161390"/>
                  </a:lnTo>
                  <a:lnTo>
                    <a:pt x="1489910" y="158086"/>
                  </a:lnTo>
                  <a:lnTo>
                    <a:pt x="1492269" y="154354"/>
                  </a:lnTo>
                  <a:lnTo>
                    <a:pt x="1494000" y="150293"/>
                  </a:lnTo>
                  <a:lnTo>
                    <a:pt x="1495056" y="146006"/>
                  </a:lnTo>
                  <a:lnTo>
                    <a:pt x="1495411" y="141606"/>
                  </a:lnTo>
                  <a:lnTo>
                    <a:pt x="1495411" y="27431"/>
                  </a:lnTo>
                  <a:lnTo>
                    <a:pt x="1495056" y="23031"/>
                  </a:lnTo>
                  <a:lnTo>
                    <a:pt x="1494000" y="18745"/>
                  </a:lnTo>
                  <a:lnTo>
                    <a:pt x="1492269" y="14683"/>
                  </a:lnTo>
                  <a:lnTo>
                    <a:pt x="1489910" y="10952"/>
                  </a:lnTo>
                  <a:lnTo>
                    <a:pt x="1486982" y="7647"/>
                  </a:lnTo>
                  <a:lnTo>
                    <a:pt x="1483562" y="4855"/>
                  </a:lnTo>
                  <a:lnTo>
                    <a:pt x="1479739" y="2648"/>
                  </a:lnTo>
                  <a:lnTo>
                    <a:pt x="1475611" y="1083"/>
                  </a:lnTo>
                  <a:lnTo>
                    <a:pt x="1471286" y="200"/>
                  </a:lnTo>
                  <a:lnTo>
                    <a:pt x="1467979" y="0"/>
                  </a:lnTo>
                  <a:lnTo>
                    <a:pt x="27432"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1C86EE">
                  <a:alpha val="100000"/>
                </a:srgbClr>
              </a:solidFill>
              <a:prstDash val="solid"/>
              <a:round/>
            </a:ln>
          </p:spPr>
          <p:txBody>
            <a:bodyPr/>
            <a:lstStyle/>
            <a:p/>
          </p:txBody>
        </p:sp>
        <p:sp>
          <p:nvSpPr>
            <p:cNvPr id="109" name="tx109"/>
            <p:cNvSpPr/>
            <p:nvPr/>
          </p:nvSpPr>
          <p:spPr>
            <a:xfrm>
              <a:off x="7487559" y="1140810"/>
              <a:ext cx="1403971" cy="99141"/>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1C86EE">
                      <a:alpha val="100000"/>
                    </a:srgbClr>
                  </a:solidFill>
                  <a:latin typeface="Arial"/>
                  <a:cs typeface="Arial"/>
                </a:rPr>
                <a:t>Diphtheria, tetanus, pertussis</a:t>
              </a:r>
            </a:p>
          </p:txBody>
        </p:sp>
        <p:sp>
          <p:nvSpPr>
            <p:cNvPr id="110" name="pg110"/>
            <p:cNvSpPr/>
            <p:nvPr/>
          </p:nvSpPr>
          <p:spPr>
            <a:xfrm>
              <a:off x="8567381" y="1984039"/>
              <a:ext cx="392729" cy="169038"/>
            </a:xfrm>
            <a:custGeom>
              <a:avLst/>
              <a:pathLst>
                <a:path w="392729" h="169038">
                  <a:moveTo>
                    <a:pt x="27431" y="169038"/>
                  </a:moveTo>
                  <a:lnTo>
                    <a:pt x="365297" y="169038"/>
                  </a:lnTo>
                  <a:lnTo>
                    <a:pt x="364193" y="169016"/>
                  </a:lnTo>
                  <a:lnTo>
                    <a:pt x="368604" y="168838"/>
                  </a:lnTo>
                  <a:lnTo>
                    <a:pt x="372929" y="167955"/>
                  </a:lnTo>
                  <a:lnTo>
                    <a:pt x="377057" y="166389"/>
                  </a:lnTo>
                  <a:lnTo>
                    <a:pt x="380880" y="164182"/>
                  </a:lnTo>
                  <a:lnTo>
                    <a:pt x="384300" y="161390"/>
                  </a:lnTo>
                  <a:lnTo>
                    <a:pt x="387227" y="158086"/>
                  </a:lnTo>
                  <a:lnTo>
                    <a:pt x="389587" y="154354"/>
                  </a:lnTo>
                  <a:lnTo>
                    <a:pt x="391317" y="150293"/>
                  </a:lnTo>
                  <a:lnTo>
                    <a:pt x="392374" y="146006"/>
                  </a:lnTo>
                  <a:lnTo>
                    <a:pt x="392729" y="141606"/>
                  </a:lnTo>
                  <a:lnTo>
                    <a:pt x="392729" y="27431"/>
                  </a:lnTo>
                  <a:lnTo>
                    <a:pt x="392374" y="23031"/>
                  </a:lnTo>
                  <a:lnTo>
                    <a:pt x="391317" y="18745"/>
                  </a:lnTo>
                  <a:lnTo>
                    <a:pt x="389587" y="14683"/>
                  </a:lnTo>
                  <a:lnTo>
                    <a:pt x="387227" y="10952"/>
                  </a:lnTo>
                  <a:lnTo>
                    <a:pt x="384300" y="7647"/>
                  </a:lnTo>
                  <a:lnTo>
                    <a:pt x="380880" y="4855"/>
                  </a:lnTo>
                  <a:lnTo>
                    <a:pt x="377057" y="2648"/>
                  </a:lnTo>
                  <a:lnTo>
                    <a:pt x="372929" y="1083"/>
                  </a:lnTo>
                  <a:lnTo>
                    <a:pt x="368604" y="200"/>
                  </a:lnTo>
                  <a:lnTo>
                    <a:pt x="365297"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80BD41">
                  <a:alpha val="100000"/>
                </a:srgbClr>
              </a:solidFill>
              <a:prstDash val="solid"/>
              <a:round/>
            </a:ln>
          </p:spPr>
          <p:txBody>
            <a:bodyPr/>
            <a:lstStyle/>
            <a:p/>
          </p:txBody>
        </p:sp>
        <p:sp>
          <p:nvSpPr>
            <p:cNvPr id="111" name="tx111"/>
            <p:cNvSpPr/>
            <p:nvPr/>
          </p:nvSpPr>
          <p:spPr>
            <a:xfrm>
              <a:off x="8590241" y="2008215"/>
              <a:ext cx="301289" cy="99141"/>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80BD41">
                      <a:alpha val="100000"/>
                    </a:srgbClr>
                  </a:solidFill>
                  <a:latin typeface="Arial"/>
                  <a:cs typeface="Arial"/>
                </a:rPr>
                <a:t>Hep B</a:t>
              </a:r>
            </a:p>
          </p:txBody>
        </p:sp>
        <p:sp>
          <p:nvSpPr>
            <p:cNvPr id="112" name="pg112"/>
            <p:cNvSpPr/>
            <p:nvPr/>
          </p:nvSpPr>
          <p:spPr>
            <a:xfrm>
              <a:off x="8706010" y="1721725"/>
              <a:ext cx="254100" cy="169038"/>
            </a:xfrm>
            <a:custGeom>
              <a:avLst/>
              <a:pathLst>
                <a:path w="254100" h="169038">
                  <a:moveTo>
                    <a:pt x="27431" y="169038"/>
                  </a:moveTo>
                  <a:lnTo>
                    <a:pt x="226668" y="169038"/>
                  </a:lnTo>
                  <a:lnTo>
                    <a:pt x="225563" y="169016"/>
                  </a:lnTo>
                  <a:lnTo>
                    <a:pt x="229974" y="168838"/>
                  </a:lnTo>
                  <a:lnTo>
                    <a:pt x="234300" y="167955"/>
                  </a:lnTo>
                  <a:lnTo>
                    <a:pt x="238428" y="166389"/>
                  </a:lnTo>
                  <a:lnTo>
                    <a:pt x="242251" y="164182"/>
                  </a:lnTo>
                  <a:lnTo>
                    <a:pt x="245671" y="161390"/>
                  </a:lnTo>
                  <a:lnTo>
                    <a:pt x="248598" y="158086"/>
                  </a:lnTo>
                  <a:lnTo>
                    <a:pt x="250958" y="154354"/>
                  </a:lnTo>
                  <a:lnTo>
                    <a:pt x="252688" y="150293"/>
                  </a:lnTo>
                  <a:lnTo>
                    <a:pt x="253745" y="146006"/>
                  </a:lnTo>
                  <a:lnTo>
                    <a:pt x="254100" y="141606"/>
                  </a:lnTo>
                  <a:lnTo>
                    <a:pt x="254100" y="27431"/>
                  </a:lnTo>
                  <a:lnTo>
                    <a:pt x="253745" y="23031"/>
                  </a:lnTo>
                  <a:lnTo>
                    <a:pt x="252688" y="18745"/>
                  </a:lnTo>
                  <a:lnTo>
                    <a:pt x="250958" y="14683"/>
                  </a:lnTo>
                  <a:lnTo>
                    <a:pt x="248598" y="10952"/>
                  </a:lnTo>
                  <a:lnTo>
                    <a:pt x="245671" y="7647"/>
                  </a:lnTo>
                  <a:lnTo>
                    <a:pt x="242251" y="4855"/>
                  </a:lnTo>
                  <a:lnTo>
                    <a:pt x="238428" y="2648"/>
                  </a:lnTo>
                  <a:lnTo>
                    <a:pt x="234300" y="1083"/>
                  </a:lnTo>
                  <a:lnTo>
                    <a:pt x="229974" y="200"/>
                  </a:lnTo>
                  <a:lnTo>
                    <a:pt x="226668"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EE00EE">
                  <a:alpha val="100000"/>
                </a:srgbClr>
              </a:solidFill>
              <a:prstDash val="solid"/>
              <a:round/>
            </a:ln>
          </p:spPr>
          <p:txBody>
            <a:bodyPr/>
            <a:lstStyle/>
            <a:p/>
          </p:txBody>
        </p:sp>
        <p:sp>
          <p:nvSpPr>
            <p:cNvPr id="113" name="tx113"/>
            <p:cNvSpPr/>
            <p:nvPr/>
          </p:nvSpPr>
          <p:spPr>
            <a:xfrm>
              <a:off x="8728870" y="1766175"/>
              <a:ext cx="162660" cy="7886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EE00EE">
                      <a:alpha val="100000"/>
                    </a:srgbClr>
                  </a:solidFill>
                  <a:latin typeface="Arial"/>
                  <a:cs typeface="Arial"/>
                </a:rPr>
                <a:t>Hib</a:t>
              </a:r>
            </a:p>
          </p:txBody>
        </p:sp>
        <p:sp>
          <p:nvSpPr>
            <p:cNvPr id="114" name="pg114"/>
            <p:cNvSpPr/>
            <p:nvPr/>
          </p:nvSpPr>
          <p:spPr>
            <a:xfrm>
              <a:off x="8645773" y="3948380"/>
              <a:ext cx="314337" cy="169038"/>
            </a:xfrm>
            <a:custGeom>
              <a:avLst/>
              <a:pathLst>
                <a:path w="314337" h="169038">
                  <a:moveTo>
                    <a:pt x="27431" y="169038"/>
                  </a:moveTo>
                  <a:lnTo>
                    <a:pt x="286905" y="169038"/>
                  </a:lnTo>
                  <a:lnTo>
                    <a:pt x="285800" y="169016"/>
                  </a:lnTo>
                  <a:lnTo>
                    <a:pt x="290211" y="168838"/>
                  </a:lnTo>
                  <a:lnTo>
                    <a:pt x="294537" y="167955"/>
                  </a:lnTo>
                  <a:lnTo>
                    <a:pt x="298665" y="166389"/>
                  </a:lnTo>
                  <a:lnTo>
                    <a:pt x="302488" y="164182"/>
                  </a:lnTo>
                  <a:lnTo>
                    <a:pt x="305908" y="161390"/>
                  </a:lnTo>
                  <a:lnTo>
                    <a:pt x="308835" y="158086"/>
                  </a:lnTo>
                  <a:lnTo>
                    <a:pt x="311195" y="154354"/>
                  </a:lnTo>
                  <a:lnTo>
                    <a:pt x="312925" y="150293"/>
                  </a:lnTo>
                  <a:lnTo>
                    <a:pt x="313981" y="146006"/>
                  </a:lnTo>
                  <a:lnTo>
                    <a:pt x="314337" y="141606"/>
                  </a:lnTo>
                  <a:lnTo>
                    <a:pt x="314337" y="27432"/>
                  </a:lnTo>
                  <a:lnTo>
                    <a:pt x="313981" y="23031"/>
                  </a:lnTo>
                  <a:lnTo>
                    <a:pt x="312925" y="18745"/>
                  </a:lnTo>
                  <a:lnTo>
                    <a:pt x="311195" y="14683"/>
                  </a:lnTo>
                  <a:lnTo>
                    <a:pt x="308835" y="10952"/>
                  </a:lnTo>
                  <a:lnTo>
                    <a:pt x="305908" y="7647"/>
                  </a:lnTo>
                  <a:lnTo>
                    <a:pt x="302488" y="4855"/>
                  </a:lnTo>
                  <a:lnTo>
                    <a:pt x="298665" y="2648"/>
                  </a:lnTo>
                  <a:lnTo>
                    <a:pt x="294537" y="1083"/>
                  </a:lnTo>
                  <a:lnTo>
                    <a:pt x="290211" y="200"/>
                  </a:lnTo>
                  <a:lnTo>
                    <a:pt x="286905"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6A3D9A">
                  <a:alpha val="100000"/>
                </a:srgbClr>
              </a:solidFill>
              <a:prstDash val="solid"/>
              <a:round/>
            </a:ln>
          </p:spPr>
          <p:txBody>
            <a:bodyPr/>
            <a:lstStyle/>
            <a:p/>
          </p:txBody>
        </p:sp>
        <p:sp>
          <p:nvSpPr>
            <p:cNvPr id="115" name="tx115"/>
            <p:cNvSpPr/>
            <p:nvPr/>
          </p:nvSpPr>
          <p:spPr>
            <a:xfrm>
              <a:off x="8668633" y="3994100"/>
              <a:ext cx="222897"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6A3D9A">
                      <a:alpha val="100000"/>
                    </a:srgbClr>
                  </a:solidFill>
                  <a:latin typeface="Arial"/>
                  <a:cs typeface="Arial"/>
                </a:rPr>
                <a:t>HPV</a:t>
              </a:r>
            </a:p>
          </p:txBody>
        </p:sp>
        <p:sp>
          <p:nvSpPr>
            <p:cNvPr id="116" name="pg116"/>
            <p:cNvSpPr/>
            <p:nvPr/>
          </p:nvSpPr>
          <p:spPr>
            <a:xfrm>
              <a:off x="8693942" y="691821"/>
              <a:ext cx="266168" cy="169038"/>
            </a:xfrm>
            <a:custGeom>
              <a:avLst/>
              <a:pathLst>
                <a:path w="266168" h="169038">
                  <a:moveTo>
                    <a:pt x="27431" y="169038"/>
                  </a:moveTo>
                  <a:lnTo>
                    <a:pt x="238736" y="169038"/>
                  </a:lnTo>
                  <a:lnTo>
                    <a:pt x="237632" y="169016"/>
                  </a:lnTo>
                  <a:lnTo>
                    <a:pt x="242043" y="168838"/>
                  </a:lnTo>
                  <a:lnTo>
                    <a:pt x="246369" y="167955"/>
                  </a:lnTo>
                  <a:lnTo>
                    <a:pt x="250496" y="166389"/>
                  </a:lnTo>
                  <a:lnTo>
                    <a:pt x="254320" y="164182"/>
                  </a:lnTo>
                  <a:lnTo>
                    <a:pt x="257739" y="161390"/>
                  </a:lnTo>
                  <a:lnTo>
                    <a:pt x="260667" y="158086"/>
                  </a:lnTo>
                  <a:lnTo>
                    <a:pt x="263026" y="154354"/>
                  </a:lnTo>
                  <a:lnTo>
                    <a:pt x="264757" y="150293"/>
                  </a:lnTo>
                  <a:lnTo>
                    <a:pt x="265813" y="146006"/>
                  </a:lnTo>
                  <a:lnTo>
                    <a:pt x="266168" y="141606"/>
                  </a:lnTo>
                  <a:lnTo>
                    <a:pt x="266168" y="27431"/>
                  </a:lnTo>
                  <a:lnTo>
                    <a:pt x="265813" y="23031"/>
                  </a:lnTo>
                  <a:lnTo>
                    <a:pt x="264757" y="18745"/>
                  </a:lnTo>
                  <a:lnTo>
                    <a:pt x="263026" y="14683"/>
                  </a:lnTo>
                  <a:lnTo>
                    <a:pt x="260667" y="10952"/>
                  </a:lnTo>
                  <a:lnTo>
                    <a:pt x="257739" y="7647"/>
                  </a:lnTo>
                  <a:lnTo>
                    <a:pt x="254320" y="4855"/>
                  </a:lnTo>
                  <a:lnTo>
                    <a:pt x="250496" y="2648"/>
                  </a:lnTo>
                  <a:lnTo>
                    <a:pt x="246369" y="1083"/>
                  </a:lnTo>
                  <a:lnTo>
                    <a:pt x="242043" y="200"/>
                  </a:lnTo>
                  <a:lnTo>
                    <a:pt x="238736"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E31A1C">
                  <a:alpha val="100000"/>
                </a:srgbClr>
              </a:solidFill>
              <a:prstDash val="solid"/>
              <a:round/>
            </a:ln>
          </p:spPr>
          <p:txBody>
            <a:bodyPr/>
            <a:lstStyle/>
            <a:p/>
          </p:txBody>
        </p:sp>
        <p:sp>
          <p:nvSpPr>
            <p:cNvPr id="117" name="tx117"/>
            <p:cNvSpPr/>
            <p:nvPr/>
          </p:nvSpPr>
          <p:spPr>
            <a:xfrm>
              <a:off x="8716802" y="737541"/>
              <a:ext cx="174728"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E31A1C">
                      <a:alpha val="100000"/>
                    </a:srgbClr>
                  </a:solidFill>
                  <a:latin typeface="Arial"/>
                  <a:cs typeface="Arial"/>
                </a:rPr>
                <a:t>IPV</a:t>
              </a:r>
            </a:p>
          </p:txBody>
        </p:sp>
        <p:sp>
          <p:nvSpPr>
            <p:cNvPr id="118" name="pg118"/>
            <p:cNvSpPr/>
            <p:nvPr/>
          </p:nvSpPr>
          <p:spPr>
            <a:xfrm>
              <a:off x="8465010" y="943127"/>
              <a:ext cx="495100" cy="169038"/>
            </a:xfrm>
            <a:custGeom>
              <a:avLst/>
              <a:pathLst>
                <a:path w="495100" h="169038">
                  <a:moveTo>
                    <a:pt x="27431" y="169038"/>
                  </a:moveTo>
                  <a:lnTo>
                    <a:pt x="467668" y="169038"/>
                  </a:lnTo>
                  <a:lnTo>
                    <a:pt x="466563" y="169016"/>
                  </a:lnTo>
                  <a:lnTo>
                    <a:pt x="470974" y="168838"/>
                  </a:lnTo>
                  <a:lnTo>
                    <a:pt x="475300" y="167955"/>
                  </a:lnTo>
                  <a:lnTo>
                    <a:pt x="479428" y="166389"/>
                  </a:lnTo>
                  <a:lnTo>
                    <a:pt x="483251" y="164182"/>
                  </a:lnTo>
                  <a:lnTo>
                    <a:pt x="486671" y="161390"/>
                  </a:lnTo>
                  <a:lnTo>
                    <a:pt x="489598" y="158086"/>
                  </a:lnTo>
                  <a:lnTo>
                    <a:pt x="491958" y="154354"/>
                  </a:lnTo>
                  <a:lnTo>
                    <a:pt x="493688" y="150293"/>
                  </a:lnTo>
                  <a:lnTo>
                    <a:pt x="494745" y="146006"/>
                  </a:lnTo>
                  <a:lnTo>
                    <a:pt x="495100" y="141606"/>
                  </a:lnTo>
                  <a:lnTo>
                    <a:pt x="495100" y="27431"/>
                  </a:lnTo>
                  <a:lnTo>
                    <a:pt x="494745" y="23031"/>
                  </a:lnTo>
                  <a:lnTo>
                    <a:pt x="493688" y="18745"/>
                  </a:lnTo>
                  <a:lnTo>
                    <a:pt x="491958" y="14683"/>
                  </a:lnTo>
                  <a:lnTo>
                    <a:pt x="489598" y="10952"/>
                  </a:lnTo>
                  <a:lnTo>
                    <a:pt x="486671" y="7647"/>
                  </a:lnTo>
                  <a:lnTo>
                    <a:pt x="483251" y="4855"/>
                  </a:lnTo>
                  <a:lnTo>
                    <a:pt x="479428" y="2648"/>
                  </a:lnTo>
                  <a:lnTo>
                    <a:pt x="475300" y="1083"/>
                  </a:lnTo>
                  <a:lnTo>
                    <a:pt x="470974" y="200"/>
                  </a:lnTo>
                  <a:lnTo>
                    <a:pt x="467668"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FF7F00">
                  <a:alpha val="100000"/>
                </a:srgbClr>
              </a:solidFill>
              <a:prstDash val="solid"/>
              <a:round/>
            </a:ln>
          </p:spPr>
          <p:txBody>
            <a:bodyPr/>
            <a:lstStyle/>
            <a:p/>
          </p:txBody>
        </p:sp>
        <p:sp>
          <p:nvSpPr>
            <p:cNvPr id="119" name="tx119"/>
            <p:cNvSpPr/>
            <p:nvPr/>
          </p:nvSpPr>
          <p:spPr>
            <a:xfrm>
              <a:off x="8487870" y="987577"/>
              <a:ext cx="403660" cy="7886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7F00">
                      <a:alpha val="100000"/>
                    </a:srgbClr>
                  </a:solidFill>
                  <a:latin typeface="Arial"/>
                  <a:cs typeface="Arial"/>
                </a:rPr>
                <a:t>Measles</a:t>
              </a:r>
            </a:p>
          </p:txBody>
        </p:sp>
        <p:sp>
          <p:nvSpPr>
            <p:cNvPr id="120" name="pg120"/>
            <p:cNvSpPr/>
            <p:nvPr/>
          </p:nvSpPr>
          <p:spPr>
            <a:xfrm>
              <a:off x="7988833" y="1620184"/>
              <a:ext cx="971277" cy="169038"/>
            </a:xfrm>
            <a:custGeom>
              <a:avLst/>
              <a:pathLst>
                <a:path w="971277" h="169038">
                  <a:moveTo>
                    <a:pt x="27431" y="169038"/>
                  </a:moveTo>
                  <a:lnTo>
                    <a:pt x="943845" y="169038"/>
                  </a:lnTo>
                  <a:lnTo>
                    <a:pt x="942741" y="169016"/>
                  </a:lnTo>
                  <a:lnTo>
                    <a:pt x="947152" y="168838"/>
                  </a:lnTo>
                  <a:lnTo>
                    <a:pt x="951477" y="167955"/>
                  </a:lnTo>
                  <a:lnTo>
                    <a:pt x="955605" y="166389"/>
                  </a:lnTo>
                  <a:lnTo>
                    <a:pt x="959428" y="164182"/>
                  </a:lnTo>
                  <a:lnTo>
                    <a:pt x="962848" y="161390"/>
                  </a:lnTo>
                  <a:lnTo>
                    <a:pt x="965776" y="158086"/>
                  </a:lnTo>
                  <a:lnTo>
                    <a:pt x="968135" y="154354"/>
                  </a:lnTo>
                  <a:lnTo>
                    <a:pt x="969866" y="150293"/>
                  </a:lnTo>
                  <a:lnTo>
                    <a:pt x="970922" y="146006"/>
                  </a:lnTo>
                  <a:lnTo>
                    <a:pt x="971277" y="141606"/>
                  </a:lnTo>
                  <a:lnTo>
                    <a:pt x="971277" y="27431"/>
                  </a:lnTo>
                  <a:lnTo>
                    <a:pt x="970922" y="23031"/>
                  </a:lnTo>
                  <a:lnTo>
                    <a:pt x="969866" y="18745"/>
                  </a:lnTo>
                  <a:lnTo>
                    <a:pt x="968135" y="14683"/>
                  </a:lnTo>
                  <a:lnTo>
                    <a:pt x="965776" y="10952"/>
                  </a:lnTo>
                  <a:lnTo>
                    <a:pt x="962848" y="7647"/>
                  </a:lnTo>
                  <a:lnTo>
                    <a:pt x="959428" y="4855"/>
                  </a:lnTo>
                  <a:lnTo>
                    <a:pt x="955605" y="2648"/>
                  </a:lnTo>
                  <a:lnTo>
                    <a:pt x="951477" y="1083"/>
                  </a:lnTo>
                  <a:lnTo>
                    <a:pt x="947152" y="200"/>
                  </a:lnTo>
                  <a:lnTo>
                    <a:pt x="943845"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FFC20E">
                  <a:alpha val="100000"/>
                </a:srgbClr>
              </a:solidFill>
              <a:prstDash val="solid"/>
              <a:round/>
            </a:ln>
          </p:spPr>
          <p:txBody>
            <a:bodyPr/>
            <a:lstStyle/>
            <a:p/>
          </p:txBody>
        </p:sp>
        <p:sp>
          <p:nvSpPr>
            <p:cNvPr id="121" name="tx121"/>
            <p:cNvSpPr/>
            <p:nvPr/>
          </p:nvSpPr>
          <p:spPr>
            <a:xfrm>
              <a:off x="8011693" y="1664317"/>
              <a:ext cx="879837" cy="7918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C20E">
                      <a:alpha val="100000"/>
                    </a:srgbClr>
                  </a:solidFill>
                  <a:latin typeface="Arial"/>
                  <a:cs typeface="Arial"/>
                </a:rPr>
                <a:t>Measles 2nd dose</a:t>
              </a:r>
            </a:p>
          </p:txBody>
        </p:sp>
        <p:sp>
          <p:nvSpPr>
            <p:cNvPr id="122" name="pg122"/>
            <p:cNvSpPr/>
            <p:nvPr/>
          </p:nvSpPr>
          <p:spPr>
            <a:xfrm>
              <a:off x="8464904" y="2334494"/>
              <a:ext cx="495206" cy="169038"/>
            </a:xfrm>
            <a:custGeom>
              <a:avLst/>
              <a:pathLst>
                <a:path w="495206" h="169038">
                  <a:moveTo>
                    <a:pt x="27431" y="169038"/>
                  </a:moveTo>
                  <a:lnTo>
                    <a:pt x="467774" y="169038"/>
                  </a:lnTo>
                  <a:lnTo>
                    <a:pt x="466669" y="169016"/>
                  </a:lnTo>
                  <a:lnTo>
                    <a:pt x="471080" y="168838"/>
                  </a:lnTo>
                  <a:lnTo>
                    <a:pt x="475406" y="167955"/>
                  </a:lnTo>
                  <a:lnTo>
                    <a:pt x="479534" y="166389"/>
                  </a:lnTo>
                  <a:lnTo>
                    <a:pt x="483357" y="164182"/>
                  </a:lnTo>
                  <a:lnTo>
                    <a:pt x="486777" y="161390"/>
                  </a:lnTo>
                  <a:lnTo>
                    <a:pt x="489704" y="158086"/>
                  </a:lnTo>
                  <a:lnTo>
                    <a:pt x="492064" y="154354"/>
                  </a:lnTo>
                  <a:lnTo>
                    <a:pt x="493794" y="150293"/>
                  </a:lnTo>
                  <a:lnTo>
                    <a:pt x="494851" y="146006"/>
                  </a:lnTo>
                  <a:lnTo>
                    <a:pt x="495206" y="141606"/>
                  </a:lnTo>
                  <a:lnTo>
                    <a:pt x="495206" y="27431"/>
                  </a:lnTo>
                  <a:lnTo>
                    <a:pt x="494851" y="23031"/>
                  </a:lnTo>
                  <a:lnTo>
                    <a:pt x="493794" y="18745"/>
                  </a:lnTo>
                  <a:lnTo>
                    <a:pt x="492064" y="14683"/>
                  </a:lnTo>
                  <a:lnTo>
                    <a:pt x="489704" y="10952"/>
                  </a:lnTo>
                  <a:lnTo>
                    <a:pt x="486777" y="7647"/>
                  </a:lnTo>
                  <a:lnTo>
                    <a:pt x="483357" y="4855"/>
                  </a:lnTo>
                  <a:lnTo>
                    <a:pt x="479534" y="2648"/>
                  </a:lnTo>
                  <a:lnTo>
                    <a:pt x="475406" y="1083"/>
                  </a:lnTo>
                  <a:lnTo>
                    <a:pt x="471080" y="200"/>
                  </a:lnTo>
                  <a:lnTo>
                    <a:pt x="467774"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008B00">
                  <a:alpha val="100000"/>
                </a:srgbClr>
              </a:solidFill>
              <a:prstDash val="solid"/>
              <a:round/>
            </a:ln>
          </p:spPr>
          <p:txBody>
            <a:bodyPr/>
            <a:lstStyle/>
            <a:p/>
          </p:txBody>
        </p:sp>
        <p:sp>
          <p:nvSpPr>
            <p:cNvPr id="123" name="tx123"/>
            <p:cNvSpPr/>
            <p:nvPr/>
          </p:nvSpPr>
          <p:spPr>
            <a:xfrm>
              <a:off x="8487764" y="2378943"/>
              <a:ext cx="403766" cy="7886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8B00">
                      <a:alpha val="100000"/>
                    </a:srgbClr>
                  </a:solidFill>
                  <a:latin typeface="Arial"/>
                  <a:cs typeface="Arial"/>
                </a:rPr>
                <a:t>Pneumo</a:t>
              </a:r>
            </a:p>
          </p:txBody>
        </p:sp>
        <p:sp>
          <p:nvSpPr>
            <p:cNvPr id="124" name="pg124"/>
            <p:cNvSpPr/>
            <p:nvPr/>
          </p:nvSpPr>
          <p:spPr>
            <a:xfrm>
              <a:off x="8627618" y="1201604"/>
              <a:ext cx="332492" cy="169038"/>
            </a:xfrm>
            <a:custGeom>
              <a:avLst/>
              <a:pathLst>
                <a:path w="332492" h="169038">
                  <a:moveTo>
                    <a:pt x="27431" y="169038"/>
                  </a:moveTo>
                  <a:lnTo>
                    <a:pt x="305060" y="169038"/>
                  </a:lnTo>
                  <a:lnTo>
                    <a:pt x="303956" y="169016"/>
                  </a:lnTo>
                  <a:lnTo>
                    <a:pt x="308367" y="168838"/>
                  </a:lnTo>
                  <a:lnTo>
                    <a:pt x="312692" y="167955"/>
                  </a:lnTo>
                  <a:lnTo>
                    <a:pt x="316820" y="166389"/>
                  </a:lnTo>
                  <a:lnTo>
                    <a:pt x="320644" y="164182"/>
                  </a:lnTo>
                  <a:lnTo>
                    <a:pt x="324063" y="161390"/>
                  </a:lnTo>
                  <a:lnTo>
                    <a:pt x="326991" y="158086"/>
                  </a:lnTo>
                  <a:lnTo>
                    <a:pt x="329350" y="154354"/>
                  </a:lnTo>
                  <a:lnTo>
                    <a:pt x="331081" y="150293"/>
                  </a:lnTo>
                  <a:lnTo>
                    <a:pt x="332137" y="146006"/>
                  </a:lnTo>
                  <a:lnTo>
                    <a:pt x="332492" y="141606"/>
                  </a:lnTo>
                  <a:lnTo>
                    <a:pt x="332492" y="27431"/>
                  </a:lnTo>
                  <a:lnTo>
                    <a:pt x="332137" y="23031"/>
                  </a:lnTo>
                  <a:lnTo>
                    <a:pt x="331081" y="18745"/>
                  </a:lnTo>
                  <a:lnTo>
                    <a:pt x="329350" y="14683"/>
                  </a:lnTo>
                  <a:lnTo>
                    <a:pt x="326991" y="10952"/>
                  </a:lnTo>
                  <a:lnTo>
                    <a:pt x="324063" y="7647"/>
                  </a:lnTo>
                  <a:lnTo>
                    <a:pt x="320644" y="4855"/>
                  </a:lnTo>
                  <a:lnTo>
                    <a:pt x="316820" y="2648"/>
                  </a:lnTo>
                  <a:lnTo>
                    <a:pt x="312692" y="1083"/>
                  </a:lnTo>
                  <a:lnTo>
                    <a:pt x="308367" y="200"/>
                  </a:lnTo>
                  <a:lnTo>
                    <a:pt x="305060"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9A32CD">
                  <a:alpha val="100000"/>
                </a:srgbClr>
              </a:solidFill>
              <a:prstDash val="solid"/>
              <a:round/>
            </a:ln>
          </p:spPr>
          <p:txBody>
            <a:bodyPr/>
            <a:lstStyle/>
            <a:p/>
          </p:txBody>
        </p:sp>
        <p:sp>
          <p:nvSpPr>
            <p:cNvPr id="125" name="tx125"/>
            <p:cNvSpPr/>
            <p:nvPr/>
          </p:nvSpPr>
          <p:spPr>
            <a:xfrm>
              <a:off x="8650478" y="1246054"/>
              <a:ext cx="241052" cy="7886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9A32CD">
                      <a:alpha val="100000"/>
                    </a:srgbClr>
                  </a:solidFill>
                  <a:latin typeface="Arial"/>
                  <a:cs typeface="Arial"/>
                </a:rPr>
                <a:t>Polio</a:t>
              </a:r>
            </a:p>
          </p:txBody>
        </p:sp>
        <p:sp>
          <p:nvSpPr>
            <p:cNvPr id="126" name="pg126"/>
            <p:cNvSpPr/>
            <p:nvPr/>
          </p:nvSpPr>
          <p:spPr>
            <a:xfrm>
              <a:off x="8501057" y="1462547"/>
              <a:ext cx="459053" cy="169038"/>
            </a:xfrm>
            <a:custGeom>
              <a:avLst/>
              <a:pathLst>
                <a:path w="459053" h="169038">
                  <a:moveTo>
                    <a:pt x="27431" y="169038"/>
                  </a:moveTo>
                  <a:lnTo>
                    <a:pt x="431621" y="169038"/>
                  </a:lnTo>
                  <a:lnTo>
                    <a:pt x="430517" y="169016"/>
                  </a:lnTo>
                  <a:lnTo>
                    <a:pt x="434928" y="168838"/>
                  </a:lnTo>
                  <a:lnTo>
                    <a:pt x="439253" y="167955"/>
                  </a:lnTo>
                  <a:lnTo>
                    <a:pt x="443381" y="166389"/>
                  </a:lnTo>
                  <a:lnTo>
                    <a:pt x="447204" y="164182"/>
                  </a:lnTo>
                  <a:lnTo>
                    <a:pt x="450624" y="161390"/>
                  </a:lnTo>
                  <a:lnTo>
                    <a:pt x="453551" y="158086"/>
                  </a:lnTo>
                  <a:lnTo>
                    <a:pt x="455911" y="154354"/>
                  </a:lnTo>
                  <a:lnTo>
                    <a:pt x="457641" y="150293"/>
                  </a:lnTo>
                  <a:lnTo>
                    <a:pt x="458698" y="146006"/>
                  </a:lnTo>
                  <a:lnTo>
                    <a:pt x="459053" y="141606"/>
                  </a:lnTo>
                  <a:lnTo>
                    <a:pt x="459053" y="27431"/>
                  </a:lnTo>
                  <a:lnTo>
                    <a:pt x="458698" y="23031"/>
                  </a:lnTo>
                  <a:lnTo>
                    <a:pt x="457641" y="18745"/>
                  </a:lnTo>
                  <a:lnTo>
                    <a:pt x="455911" y="14683"/>
                  </a:lnTo>
                  <a:lnTo>
                    <a:pt x="453551" y="10952"/>
                  </a:lnTo>
                  <a:lnTo>
                    <a:pt x="450624" y="7647"/>
                  </a:lnTo>
                  <a:lnTo>
                    <a:pt x="447204" y="4855"/>
                  </a:lnTo>
                  <a:lnTo>
                    <a:pt x="443381" y="2648"/>
                  </a:lnTo>
                  <a:lnTo>
                    <a:pt x="439253" y="1083"/>
                  </a:lnTo>
                  <a:lnTo>
                    <a:pt x="434928" y="200"/>
                  </a:lnTo>
                  <a:lnTo>
                    <a:pt x="431621"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FB9A99">
                  <a:alpha val="100000"/>
                </a:srgbClr>
              </a:solidFill>
              <a:prstDash val="solid"/>
              <a:round/>
            </a:ln>
          </p:spPr>
          <p:txBody>
            <a:bodyPr/>
            <a:lstStyle/>
            <a:p/>
          </p:txBody>
        </p:sp>
        <p:sp>
          <p:nvSpPr>
            <p:cNvPr id="127" name="tx127"/>
            <p:cNvSpPr/>
            <p:nvPr/>
          </p:nvSpPr>
          <p:spPr>
            <a:xfrm>
              <a:off x="8523917" y="1506997"/>
              <a:ext cx="367613" cy="7886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B9A99">
                      <a:alpha val="100000"/>
                    </a:srgbClr>
                  </a:solidFill>
                  <a:latin typeface="Arial"/>
                  <a:cs typeface="Arial"/>
                </a:rPr>
                <a:t>Rubella</a:t>
              </a:r>
            </a:p>
          </p:txBody>
        </p:sp>
        <p:sp>
          <p:nvSpPr>
            <p:cNvPr id="128" name="pg128"/>
            <p:cNvSpPr/>
            <p:nvPr/>
          </p:nvSpPr>
          <p:spPr>
            <a:xfrm>
              <a:off x="8639686" y="3684739"/>
              <a:ext cx="320424" cy="169038"/>
            </a:xfrm>
            <a:custGeom>
              <a:avLst/>
              <a:pathLst>
                <a:path w="320424" h="169038">
                  <a:moveTo>
                    <a:pt x="27431" y="169038"/>
                  </a:moveTo>
                  <a:lnTo>
                    <a:pt x="292992" y="169038"/>
                  </a:lnTo>
                  <a:lnTo>
                    <a:pt x="291887" y="169016"/>
                  </a:lnTo>
                  <a:lnTo>
                    <a:pt x="296298" y="168838"/>
                  </a:lnTo>
                  <a:lnTo>
                    <a:pt x="300624" y="167955"/>
                  </a:lnTo>
                  <a:lnTo>
                    <a:pt x="304752" y="166389"/>
                  </a:lnTo>
                  <a:lnTo>
                    <a:pt x="308575" y="164182"/>
                  </a:lnTo>
                  <a:lnTo>
                    <a:pt x="311995" y="161390"/>
                  </a:lnTo>
                  <a:lnTo>
                    <a:pt x="314922" y="158086"/>
                  </a:lnTo>
                  <a:lnTo>
                    <a:pt x="317282" y="154354"/>
                  </a:lnTo>
                  <a:lnTo>
                    <a:pt x="319012" y="150293"/>
                  </a:lnTo>
                  <a:lnTo>
                    <a:pt x="320069" y="146006"/>
                  </a:lnTo>
                  <a:lnTo>
                    <a:pt x="320424" y="141606"/>
                  </a:lnTo>
                  <a:lnTo>
                    <a:pt x="320424" y="27432"/>
                  </a:lnTo>
                  <a:lnTo>
                    <a:pt x="320069" y="23031"/>
                  </a:lnTo>
                  <a:lnTo>
                    <a:pt x="319012" y="18745"/>
                  </a:lnTo>
                  <a:lnTo>
                    <a:pt x="317282" y="14683"/>
                  </a:lnTo>
                  <a:lnTo>
                    <a:pt x="314922" y="10952"/>
                  </a:lnTo>
                  <a:lnTo>
                    <a:pt x="311995" y="7647"/>
                  </a:lnTo>
                  <a:lnTo>
                    <a:pt x="308575" y="4855"/>
                  </a:lnTo>
                  <a:lnTo>
                    <a:pt x="304752" y="2648"/>
                  </a:lnTo>
                  <a:lnTo>
                    <a:pt x="300624" y="1083"/>
                  </a:lnTo>
                  <a:lnTo>
                    <a:pt x="296298" y="200"/>
                  </a:lnTo>
                  <a:lnTo>
                    <a:pt x="292992"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836FFF">
                  <a:alpha val="100000"/>
                </a:srgbClr>
              </a:solidFill>
              <a:prstDash val="solid"/>
              <a:round/>
            </a:ln>
          </p:spPr>
          <p:txBody>
            <a:bodyPr/>
            <a:lstStyle/>
            <a:p/>
          </p:txBody>
        </p:sp>
        <p:sp>
          <p:nvSpPr>
            <p:cNvPr id="129" name="tx129"/>
            <p:cNvSpPr/>
            <p:nvPr/>
          </p:nvSpPr>
          <p:spPr>
            <a:xfrm>
              <a:off x="8662546" y="3729189"/>
              <a:ext cx="228984" cy="7886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836FFF">
                      <a:alpha val="100000"/>
                    </a:srgbClr>
                  </a:solidFill>
                  <a:latin typeface="Arial"/>
                  <a:cs typeface="Arial"/>
                </a:rPr>
                <a:t>Rota</a:t>
              </a:r>
            </a:p>
          </p:txBody>
        </p:sp>
        <p:sp>
          <p:nvSpPr>
            <p:cNvPr id="130" name="pg130"/>
            <p:cNvSpPr/>
            <p:nvPr/>
          </p:nvSpPr>
          <p:spPr>
            <a:xfrm>
              <a:off x="7862272" y="2613591"/>
              <a:ext cx="1097838" cy="169038"/>
            </a:xfrm>
            <a:custGeom>
              <a:avLst/>
              <a:pathLst>
                <a:path w="1097838" h="169038">
                  <a:moveTo>
                    <a:pt x="27431" y="169038"/>
                  </a:moveTo>
                  <a:lnTo>
                    <a:pt x="1070406" y="169038"/>
                  </a:lnTo>
                  <a:lnTo>
                    <a:pt x="1069301" y="169016"/>
                  </a:lnTo>
                  <a:lnTo>
                    <a:pt x="1073713" y="168838"/>
                  </a:lnTo>
                  <a:lnTo>
                    <a:pt x="1078038" y="167955"/>
                  </a:lnTo>
                  <a:lnTo>
                    <a:pt x="1082166" y="166389"/>
                  </a:lnTo>
                  <a:lnTo>
                    <a:pt x="1085989" y="164182"/>
                  </a:lnTo>
                  <a:lnTo>
                    <a:pt x="1089409" y="161390"/>
                  </a:lnTo>
                  <a:lnTo>
                    <a:pt x="1092336" y="158086"/>
                  </a:lnTo>
                  <a:lnTo>
                    <a:pt x="1094696" y="154354"/>
                  </a:lnTo>
                  <a:lnTo>
                    <a:pt x="1096426" y="150293"/>
                  </a:lnTo>
                  <a:lnTo>
                    <a:pt x="1097483" y="146006"/>
                  </a:lnTo>
                  <a:lnTo>
                    <a:pt x="1097838" y="141606"/>
                  </a:lnTo>
                  <a:lnTo>
                    <a:pt x="1097838" y="27431"/>
                  </a:lnTo>
                  <a:lnTo>
                    <a:pt x="1097483" y="23031"/>
                  </a:lnTo>
                  <a:lnTo>
                    <a:pt x="1096426" y="18745"/>
                  </a:lnTo>
                  <a:lnTo>
                    <a:pt x="1094696" y="14683"/>
                  </a:lnTo>
                  <a:lnTo>
                    <a:pt x="1092336" y="10952"/>
                  </a:lnTo>
                  <a:lnTo>
                    <a:pt x="1089409" y="7647"/>
                  </a:lnTo>
                  <a:lnTo>
                    <a:pt x="1085989" y="4855"/>
                  </a:lnTo>
                  <a:lnTo>
                    <a:pt x="1082166" y="2648"/>
                  </a:lnTo>
                  <a:lnTo>
                    <a:pt x="1078038" y="1083"/>
                  </a:lnTo>
                  <a:lnTo>
                    <a:pt x="1073713" y="200"/>
                  </a:lnTo>
                  <a:lnTo>
                    <a:pt x="1070406"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31" name="tx131"/>
            <p:cNvSpPr/>
            <p:nvPr/>
          </p:nvSpPr>
          <p:spPr>
            <a:xfrm>
              <a:off x="7885132" y="2636445"/>
              <a:ext cx="1006398" cy="10046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2759">
                      <a:alpha val="100000"/>
                    </a:srgbClr>
                  </a:solidFill>
                  <a:latin typeface="Arial"/>
                  <a:cs typeface="Arial"/>
                </a:rPr>
                <a:t>Breadth of protection</a:t>
              </a:r>
            </a:p>
          </p:txBody>
        </p:sp>
        <p:sp>
          <p:nvSpPr>
            <p:cNvPr id="132" name="pl132"/>
            <p:cNvSpPr/>
            <p:nvPr/>
          </p:nvSpPr>
          <p:spPr>
            <a:xfrm>
              <a:off x="822107" y="3031040"/>
              <a:ext cx="110039" cy="84944"/>
            </a:xfrm>
            <a:custGeom>
              <a:avLst/>
              <a:pathLst>
                <a:path w="110039" h="84944">
                  <a:moveTo>
                    <a:pt x="110039" y="84944"/>
                  </a:moveTo>
                  <a:lnTo>
                    <a:pt x="0" y="0"/>
                  </a:lnTo>
                </a:path>
              </a:pathLst>
            </a:custGeom>
            <a:ln w="13550" cap="rnd">
              <a:solidFill>
                <a:srgbClr val="002759">
                  <a:alpha val="100000"/>
                </a:srgbClr>
              </a:solidFill>
              <a:prstDash val="solid"/>
              <a:round/>
            </a:ln>
          </p:spPr>
          <p:txBody>
            <a:bodyPr/>
            <a:lstStyle/>
            <a:p/>
          </p:txBody>
        </p:sp>
        <p:sp>
          <p:nvSpPr>
            <p:cNvPr id="133" name="pg133"/>
            <p:cNvSpPr/>
            <p:nvPr/>
          </p:nvSpPr>
          <p:spPr>
            <a:xfrm>
              <a:off x="849536" y="3115985"/>
              <a:ext cx="232115" cy="181971"/>
            </a:xfrm>
            <a:custGeom>
              <a:avLst/>
              <a:pathLst>
                <a:path w="232115" h="181971">
                  <a:moveTo>
                    <a:pt x="27431" y="181971"/>
                  </a:moveTo>
                  <a:lnTo>
                    <a:pt x="204683" y="181971"/>
                  </a:lnTo>
                  <a:lnTo>
                    <a:pt x="203579" y="181949"/>
                  </a:lnTo>
                  <a:lnTo>
                    <a:pt x="207990" y="181771"/>
                  </a:lnTo>
                  <a:lnTo>
                    <a:pt x="212316" y="180888"/>
                  </a:lnTo>
                  <a:lnTo>
                    <a:pt x="216443" y="179323"/>
                  </a:lnTo>
                  <a:lnTo>
                    <a:pt x="220267" y="177115"/>
                  </a:lnTo>
                  <a:lnTo>
                    <a:pt x="223686" y="174323"/>
                  </a:lnTo>
                  <a:lnTo>
                    <a:pt x="226614" y="171019"/>
                  </a:lnTo>
                  <a:lnTo>
                    <a:pt x="228973" y="167287"/>
                  </a:lnTo>
                  <a:lnTo>
                    <a:pt x="230704" y="163226"/>
                  </a:lnTo>
                  <a:lnTo>
                    <a:pt x="231760" y="158939"/>
                  </a:lnTo>
                  <a:lnTo>
                    <a:pt x="232115" y="154539"/>
                  </a:lnTo>
                  <a:lnTo>
                    <a:pt x="232115" y="27432"/>
                  </a:lnTo>
                  <a:lnTo>
                    <a:pt x="231760" y="23031"/>
                  </a:lnTo>
                  <a:lnTo>
                    <a:pt x="230704" y="18745"/>
                  </a:lnTo>
                  <a:lnTo>
                    <a:pt x="228973" y="14683"/>
                  </a:lnTo>
                  <a:lnTo>
                    <a:pt x="226614" y="10952"/>
                  </a:lnTo>
                  <a:lnTo>
                    <a:pt x="223686" y="7647"/>
                  </a:lnTo>
                  <a:lnTo>
                    <a:pt x="220267" y="4855"/>
                  </a:lnTo>
                  <a:lnTo>
                    <a:pt x="216443" y="2648"/>
                  </a:lnTo>
                  <a:lnTo>
                    <a:pt x="212316" y="1083"/>
                  </a:lnTo>
                  <a:lnTo>
                    <a:pt x="207990" y="200"/>
                  </a:lnTo>
                  <a:lnTo>
                    <a:pt x="204683" y="0"/>
                  </a:lnTo>
                  <a:lnTo>
                    <a:pt x="27431"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2"/>
                  </a:lnTo>
                  <a:lnTo>
                    <a:pt x="0" y="154539"/>
                  </a:lnTo>
                  <a:lnTo>
                    <a:pt x="88" y="152332"/>
                  </a:lnTo>
                  <a:lnTo>
                    <a:pt x="88" y="156746"/>
                  </a:lnTo>
                  <a:lnTo>
                    <a:pt x="797" y="161104"/>
                  </a:lnTo>
                  <a:lnTo>
                    <a:pt x="2195" y="165292"/>
                  </a:lnTo>
                  <a:lnTo>
                    <a:pt x="4246" y="169201"/>
                  </a:lnTo>
                  <a:lnTo>
                    <a:pt x="6898" y="172730"/>
                  </a:lnTo>
                  <a:lnTo>
                    <a:pt x="10082" y="175788"/>
                  </a:lnTo>
                  <a:lnTo>
                    <a:pt x="13715" y="178296"/>
                  </a:lnTo>
                  <a:lnTo>
                    <a:pt x="17704" y="180188"/>
                  </a:lnTo>
                  <a:lnTo>
                    <a:pt x="21944" y="181417"/>
                  </a:lnTo>
                  <a:lnTo>
                    <a:pt x="26327" y="181949"/>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34" name="tx134"/>
            <p:cNvSpPr/>
            <p:nvPr/>
          </p:nvSpPr>
          <p:spPr>
            <a:xfrm>
              <a:off x="895256" y="3161396"/>
              <a:ext cx="140675" cy="90840"/>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2759">
                      <a:alpha val="100000"/>
                    </a:srgbClr>
                  </a:solidFill>
                  <a:latin typeface="Arial"/>
                  <a:cs typeface="Arial"/>
                </a:rPr>
                <a:t>55</a:t>
              </a:r>
            </a:p>
          </p:txBody>
        </p:sp>
        <p:sp>
          <p:nvSpPr>
            <p:cNvPr id="135" name="pg135"/>
            <p:cNvSpPr/>
            <p:nvPr/>
          </p:nvSpPr>
          <p:spPr>
            <a:xfrm>
              <a:off x="3675418" y="2376762"/>
              <a:ext cx="232115" cy="181971"/>
            </a:xfrm>
            <a:custGeom>
              <a:avLst/>
              <a:pathLst>
                <a:path w="232115" h="181971">
                  <a:moveTo>
                    <a:pt x="27432" y="181971"/>
                  </a:moveTo>
                  <a:lnTo>
                    <a:pt x="204683" y="181971"/>
                  </a:lnTo>
                  <a:lnTo>
                    <a:pt x="203579" y="181949"/>
                  </a:lnTo>
                  <a:lnTo>
                    <a:pt x="207990" y="181771"/>
                  </a:lnTo>
                  <a:lnTo>
                    <a:pt x="212316" y="180888"/>
                  </a:lnTo>
                  <a:lnTo>
                    <a:pt x="216443" y="179323"/>
                  </a:lnTo>
                  <a:lnTo>
                    <a:pt x="220267" y="177115"/>
                  </a:lnTo>
                  <a:lnTo>
                    <a:pt x="223686" y="174323"/>
                  </a:lnTo>
                  <a:lnTo>
                    <a:pt x="226614" y="171019"/>
                  </a:lnTo>
                  <a:lnTo>
                    <a:pt x="228973" y="167287"/>
                  </a:lnTo>
                  <a:lnTo>
                    <a:pt x="230704" y="163226"/>
                  </a:lnTo>
                  <a:lnTo>
                    <a:pt x="231760" y="158939"/>
                  </a:lnTo>
                  <a:lnTo>
                    <a:pt x="232115" y="154539"/>
                  </a:lnTo>
                  <a:lnTo>
                    <a:pt x="232115" y="27432"/>
                  </a:lnTo>
                  <a:lnTo>
                    <a:pt x="231760" y="23031"/>
                  </a:lnTo>
                  <a:lnTo>
                    <a:pt x="230704" y="18745"/>
                  </a:lnTo>
                  <a:lnTo>
                    <a:pt x="228973" y="14683"/>
                  </a:lnTo>
                  <a:lnTo>
                    <a:pt x="226614" y="10952"/>
                  </a:lnTo>
                  <a:lnTo>
                    <a:pt x="223686" y="7647"/>
                  </a:lnTo>
                  <a:lnTo>
                    <a:pt x="220267" y="4855"/>
                  </a:lnTo>
                  <a:lnTo>
                    <a:pt x="216443" y="2648"/>
                  </a:lnTo>
                  <a:lnTo>
                    <a:pt x="212316" y="1083"/>
                  </a:lnTo>
                  <a:lnTo>
                    <a:pt x="207990" y="200"/>
                  </a:lnTo>
                  <a:lnTo>
                    <a:pt x="204683" y="0"/>
                  </a:lnTo>
                  <a:lnTo>
                    <a:pt x="27432"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54539"/>
                  </a:lnTo>
                  <a:lnTo>
                    <a:pt x="88" y="152332"/>
                  </a:lnTo>
                  <a:lnTo>
                    <a:pt x="88" y="156746"/>
                  </a:lnTo>
                  <a:lnTo>
                    <a:pt x="797" y="161104"/>
                  </a:lnTo>
                  <a:lnTo>
                    <a:pt x="2195" y="165292"/>
                  </a:lnTo>
                  <a:lnTo>
                    <a:pt x="4246" y="169201"/>
                  </a:lnTo>
                  <a:lnTo>
                    <a:pt x="6898" y="172730"/>
                  </a:lnTo>
                  <a:lnTo>
                    <a:pt x="10082" y="175788"/>
                  </a:lnTo>
                  <a:lnTo>
                    <a:pt x="13716" y="178296"/>
                  </a:lnTo>
                  <a:lnTo>
                    <a:pt x="17704" y="180188"/>
                  </a:lnTo>
                  <a:lnTo>
                    <a:pt x="21944" y="181417"/>
                  </a:lnTo>
                  <a:lnTo>
                    <a:pt x="26327" y="181949"/>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36" name="tx136"/>
            <p:cNvSpPr/>
            <p:nvPr/>
          </p:nvSpPr>
          <p:spPr>
            <a:xfrm>
              <a:off x="3721138" y="2420568"/>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2759">
                      <a:alpha val="100000"/>
                    </a:srgbClr>
                  </a:solidFill>
                  <a:latin typeface="Arial"/>
                  <a:cs typeface="Arial"/>
                </a:rPr>
                <a:t>69</a:t>
              </a:r>
            </a:p>
          </p:txBody>
        </p:sp>
        <p:sp>
          <p:nvSpPr>
            <p:cNvPr id="137" name="pg137"/>
            <p:cNvSpPr/>
            <p:nvPr/>
          </p:nvSpPr>
          <p:spPr>
            <a:xfrm>
              <a:off x="6331641" y="1531941"/>
              <a:ext cx="232115" cy="181971"/>
            </a:xfrm>
            <a:custGeom>
              <a:avLst/>
              <a:pathLst>
                <a:path w="232115" h="181971">
                  <a:moveTo>
                    <a:pt x="27431" y="181971"/>
                  </a:moveTo>
                  <a:lnTo>
                    <a:pt x="204683" y="181971"/>
                  </a:lnTo>
                  <a:lnTo>
                    <a:pt x="203579" y="181949"/>
                  </a:lnTo>
                  <a:lnTo>
                    <a:pt x="207990" y="181771"/>
                  </a:lnTo>
                  <a:lnTo>
                    <a:pt x="212316" y="180888"/>
                  </a:lnTo>
                  <a:lnTo>
                    <a:pt x="216443" y="179323"/>
                  </a:lnTo>
                  <a:lnTo>
                    <a:pt x="220267" y="177115"/>
                  </a:lnTo>
                  <a:lnTo>
                    <a:pt x="223686" y="174323"/>
                  </a:lnTo>
                  <a:lnTo>
                    <a:pt x="226614" y="171019"/>
                  </a:lnTo>
                  <a:lnTo>
                    <a:pt x="228973" y="167287"/>
                  </a:lnTo>
                  <a:lnTo>
                    <a:pt x="230704" y="163226"/>
                  </a:lnTo>
                  <a:lnTo>
                    <a:pt x="231760" y="158939"/>
                  </a:lnTo>
                  <a:lnTo>
                    <a:pt x="232115" y="154539"/>
                  </a:lnTo>
                  <a:lnTo>
                    <a:pt x="232115" y="27431"/>
                  </a:lnTo>
                  <a:lnTo>
                    <a:pt x="231760" y="23031"/>
                  </a:lnTo>
                  <a:lnTo>
                    <a:pt x="230704" y="18745"/>
                  </a:lnTo>
                  <a:lnTo>
                    <a:pt x="228973" y="14683"/>
                  </a:lnTo>
                  <a:lnTo>
                    <a:pt x="226614" y="10952"/>
                  </a:lnTo>
                  <a:lnTo>
                    <a:pt x="223686" y="7647"/>
                  </a:lnTo>
                  <a:lnTo>
                    <a:pt x="220267" y="4855"/>
                  </a:lnTo>
                  <a:lnTo>
                    <a:pt x="216443" y="2648"/>
                  </a:lnTo>
                  <a:lnTo>
                    <a:pt x="212316" y="1083"/>
                  </a:lnTo>
                  <a:lnTo>
                    <a:pt x="207990" y="200"/>
                  </a:lnTo>
                  <a:lnTo>
                    <a:pt x="204683" y="0"/>
                  </a:lnTo>
                  <a:lnTo>
                    <a:pt x="27431"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1"/>
                  </a:lnTo>
                  <a:lnTo>
                    <a:pt x="0" y="154539"/>
                  </a:lnTo>
                  <a:lnTo>
                    <a:pt x="88" y="152332"/>
                  </a:lnTo>
                  <a:lnTo>
                    <a:pt x="88" y="156746"/>
                  </a:lnTo>
                  <a:lnTo>
                    <a:pt x="797" y="161104"/>
                  </a:lnTo>
                  <a:lnTo>
                    <a:pt x="2195" y="165292"/>
                  </a:lnTo>
                  <a:lnTo>
                    <a:pt x="4246" y="169201"/>
                  </a:lnTo>
                  <a:lnTo>
                    <a:pt x="6898" y="172730"/>
                  </a:lnTo>
                  <a:lnTo>
                    <a:pt x="10082" y="175788"/>
                  </a:lnTo>
                  <a:lnTo>
                    <a:pt x="13715" y="178296"/>
                  </a:lnTo>
                  <a:lnTo>
                    <a:pt x="17704" y="180188"/>
                  </a:lnTo>
                  <a:lnTo>
                    <a:pt x="21944" y="181417"/>
                  </a:lnTo>
                  <a:lnTo>
                    <a:pt x="26327" y="181949"/>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38" name="tx138"/>
            <p:cNvSpPr/>
            <p:nvPr/>
          </p:nvSpPr>
          <p:spPr>
            <a:xfrm>
              <a:off x="6377361" y="1575747"/>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2759">
                      <a:alpha val="100000"/>
                    </a:srgbClr>
                  </a:solidFill>
                  <a:latin typeface="Arial"/>
                  <a:cs typeface="Arial"/>
                </a:rPr>
                <a:t>85</a:t>
              </a:r>
            </a:p>
          </p:txBody>
        </p:sp>
        <p:sp>
          <p:nvSpPr>
            <p:cNvPr id="139" name="pg139"/>
            <p:cNvSpPr/>
            <p:nvPr/>
          </p:nvSpPr>
          <p:spPr>
            <a:xfrm>
              <a:off x="7512189" y="1426336"/>
              <a:ext cx="232115" cy="181971"/>
            </a:xfrm>
            <a:custGeom>
              <a:avLst/>
              <a:pathLst>
                <a:path w="232115" h="181971">
                  <a:moveTo>
                    <a:pt x="27432" y="181971"/>
                  </a:moveTo>
                  <a:lnTo>
                    <a:pt x="204683" y="181971"/>
                  </a:lnTo>
                  <a:lnTo>
                    <a:pt x="203579" y="181949"/>
                  </a:lnTo>
                  <a:lnTo>
                    <a:pt x="207990" y="181771"/>
                  </a:lnTo>
                  <a:lnTo>
                    <a:pt x="212316" y="180888"/>
                  </a:lnTo>
                  <a:lnTo>
                    <a:pt x="216443" y="179323"/>
                  </a:lnTo>
                  <a:lnTo>
                    <a:pt x="220267" y="177115"/>
                  </a:lnTo>
                  <a:lnTo>
                    <a:pt x="223686" y="174323"/>
                  </a:lnTo>
                  <a:lnTo>
                    <a:pt x="226614" y="171019"/>
                  </a:lnTo>
                  <a:lnTo>
                    <a:pt x="228973" y="167287"/>
                  </a:lnTo>
                  <a:lnTo>
                    <a:pt x="230704" y="163226"/>
                  </a:lnTo>
                  <a:lnTo>
                    <a:pt x="231760" y="158939"/>
                  </a:lnTo>
                  <a:lnTo>
                    <a:pt x="232115" y="154539"/>
                  </a:lnTo>
                  <a:lnTo>
                    <a:pt x="232115" y="27431"/>
                  </a:lnTo>
                  <a:lnTo>
                    <a:pt x="231760" y="23031"/>
                  </a:lnTo>
                  <a:lnTo>
                    <a:pt x="230704" y="18745"/>
                  </a:lnTo>
                  <a:lnTo>
                    <a:pt x="228973" y="14683"/>
                  </a:lnTo>
                  <a:lnTo>
                    <a:pt x="226614" y="10952"/>
                  </a:lnTo>
                  <a:lnTo>
                    <a:pt x="223686" y="7647"/>
                  </a:lnTo>
                  <a:lnTo>
                    <a:pt x="220267" y="4855"/>
                  </a:lnTo>
                  <a:lnTo>
                    <a:pt x="216443" y="2648"/>
                  </a:lnTo>
                  <a:lnTo>
                    <a:pt x="212316" y="1083"/>
                  </a:lnTo>
                  <a:lnTo>
                    <a:pt x="207990" y="200"/>
                  </a:lnTo>
                  <a:lnTo>
                    <a:pt x="204683" y="0"/>
                  </a:lnTo>
                  <a:lnTo>
                    <a:pt x="27432"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54539"/>
                  </a:lnTo>
                  <a:lnTo>
                    <a:pt x="88" y="152332"/>
                  </a:lnTo>
                  <a:lnTo>
                    <a:pt x="88" y="156746"/>
                  </a:lnTo>
                  <a:lnTo>
                    <a:pt x="797" y="161104"/>
                  </a:lnTo>
                  <a:lnTo>
                    <a:pt x="2195" y="165292"/>
                  </a:lnTo>
                  <a:lnTo>
                    <a:pt x="4246" y="169201"/>
                  </a:lnTo>
                  <a:lnTo>
                    <a:pt x="6898" y="172730"/>
                  </a:lnTo>
                  <a:lnTo>
                    <a:pt x="10082" y="175788"/>
                  </a:lnTo>
                  <a:lnTo>
                    <a:pt x="13716" y="178296"/>
                  </a:lnTo>
                  <a:lnTo>
                    <a:pt x="17704" y="180188"/>
                  </a:lnTo>
                  <a:lnTo>
                    <a:pt x="21944" y="181417"/>
                  </a:lnTo>
                  <a:lnTo>
                    <a:pt x="26327" y="181949"/>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40" name="tx140"/>
            <p:cNvSpPr/>
            <p:nvPr/>
          </p:nvSpPr>
          <p:spPr>
            <a:xfrm>
              <a:off x="7557909" y="1470141"/>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2759">
                      <a:alpha val="100000"/>
                    </a:srgbClr>
                  </a:solidFill>
                  <a:latin typeface="Arial"/>
                  <a:cs typeface="Arial"/>
                </a:rPr>
                <a:t>87</a:t>
              </a:r>
            </a:p>
          </p:txBody>
        </p:sp>
        <p:sp>
          <p:nvSpPr>
            <p:cNvPr id="141" name="rc141"/>
            <p:cNvSpPr/>
            <p:nvPr/>
          </p:nvSpPr>
          <p:spPr>
            <a:xfrm>
              <a:off x="803816" y="646101"/>
              <a:ext cx="8270593" cy="5280134"/>
            </a:xfrm>
            <a:prstGeom prst="rect">
              <a:avLst/>
            </a:prstGeom>
            <a:ln w="13550" cap="rnd">
              <a:solidFill>
                <a:srgbClr val="BEBEBE">
                  <a:alpha val="100000"/>
                </a:srgbClr>
              </a:solidFill>
              <a:prstDash val="solid"/>
              <a:round/>
            </a:ln>
          </p:spPr>
          <p:txBody>
            <a:bodyPr/>
            <a:lstStyle/>
            <a:p/>
          </p:txBody>
        </p:sp>
        <p:sp>
          <p:nvSpPr>
            <p:cNvPr id="142" name="tx142"/>
            <p:cNvSpPr/>
            <p:nvPr/>
          </p:nvSpPr>
          <p:spPr>
            <a:xfrm>
              <a:off x="663492" y="5874121"/>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43" name="tx143"/>
            <p:cNvSpPr/>
            <p:nvPr/>
          </p:nvSpPr>
          <p:spPr>
            <a:xfrm>
              <a:off x="585797" y="534610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a:t>
              </a:r>
            </a:p>
          </p:txBody>
        </p:sp>
        <p:sp>
          <p:nvSpPr>
            <p:cNvPr id="144" name="tx144"/>
            <p:cNvSpPr/>
            <p:nvPr/>
          </p:nvSpPr>
          <p:spPr>
            <a:xfrm>
              <a:off x="585797" y="4818094"/>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a:t>
              </a:r>
            </a:p>
          </p:txBody>
        </p:sp>
        <p:sp>
          <p:nvSpPr>
            <p:cNvPr id="145" name="tx145"/>
            <p:cNvSpPr/>
            <p:nvPr/>
          </p:nvSpPr>
          <p:spPr>
            <a:xfrm>
              <a:off x="585797" y="4290012"/>
              <a:ext cx="155388"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30</a:t>
              </a:r>
            </a:p>
          </p:txBody>
        </p:sp>
        <p:sp>
          <p:nvSpPr>
            <p:cNvPr id="146" name="tx146"/>
            <p:cNvSpPr/>
            <p:nvPr/>
          </p:nvSpPr>
          <p:spPr>
            <a:xfrm>
              <a:off x="585797" y="376206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40</a:t>
              </a:r>
            </a:p>
          </p:txBody>
        </p:sp>
        <p:sp>
          <p:nvSpPr>
            <p:cNvPr id="147" name="tx147"/>
            <p:cNvSpPr/>
            <p:nvPr/>
          </p:nvSpPr>
          <p:spPr>
            <a:xfrm>
              <a:off x="585797" y="3234054"/>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148" name="tx148"/>
            <p:cNvSpPr/>
            <p:nvPr/>
          </p:nvSpPr>
          <p:spPr>
            <a:xfrm>
              <a:off x="585797" y="2706040"/>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60</a:t>
              </a:r>
            </a:p>
          </p:txBody>
        </p:sp>
        <p:sp>
          <p:nvSpPr>
            <p:cNvPr id="149" name="tx149"/>
            <p:cNvSpPr/>
            <p:nvPr/>
          </p:nvSpPr>
          <p:spPr>
            <a:xfrm>
              <a:off x="585797" y="217802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70</a:t>
              </a:r>
            </a:p>
          </p:txBody>
        </p:sp>
        <p:sp>
          <p:nvSpPr>
            <p:cNvPr id="150" name="tx150"/>
            <p:cNvSpPr/>
            <p:nvPr/>
          </p:nvSpPr>
          <p:spPr>
            <a:xfrm>
              <a:off x="585797" y="1650013"/>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80</a:t>
              </a:r>
            </a:p>
          </p:txBody>
        </p:sp>
        <p:sp>
          <p:nvSpPr>
            <p:cNvPr id="151" name="tx151"/>
            <p:cNvSpPr/>
            <p:nvPr/>
          </p:nvSpPr>
          <p:spPr>
            <a:xfrm>
              <a:off x="585797" y="1122000"/>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90</a:t>
              </a:r>
            </a:p>
          </p:txBody>
        </p:sp>
        <p:sp>
          <p:nvSpPr>
            <p:cNvPr id="152" name="tx152"/>
            <p:cNvSpPr/>
            <p:nvPr/>
          </p:nvSpPr>
          <p:spPr>
            <a:xfrm>
              <a:off x="508103" y="593986"/>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153" name="tx153"/>
            <p:cNvSpPr/>
            <p:nvPr/>
          </p:nvSpPr>
          <p:spPr>
            <a:xfrm>
              <a:off x="655216" y="5986751"/>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154" name="tx154"/>
            <p:cNvSpPr/>
            <p:nvPr/>
          </p:nvSpPr>
          <p:spPr>
            <a:xfrm>
              <a:off x="2130895" y="5986751"/>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155" name="tx155"/>
            <p:cNvSpPr/>
            <p:nvPr/>
          </p:nvSpPr>
          <p:spPr>
            <a:xfrm>
              <a:off x="3606575" y="5986751"/>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156" name="tx156"/>
            <p:cNvSpPr/>
            <p:nvPr/>
          </p:nvSpPr>
          <p:spPr>
            <a:xfrm>
              <a:off x="5082255" y="5986751"/>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157" name="tx157"/>
            <p:cNvSpPr/>
            <p:nvPr/>
          </p:nvSpPr>
          <p:spPr>
            <a:xfrm>
              <a:off x="6262798" y="5986751"/>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58" name="tx158"/>
            <p:cNvSpPr/>
            <p:nvPr/>
          </p:nvSpPr>
          <p:spPr>
            <a:xfrm>
              <a:off x="7443342" y="5986683"/>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59" name="tx159"/>
            <p:cNvSpPr/>
            <p:nvPr/>
          </p:nvSpPr>
          <p:spPr>
            <a:xfrm rot="-5400000">
              <a:off x="-52544" y="3220616"/>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160" name="tx160"/>
            <p:cNvSpPr/>
            <p:nvPr/>
          </p:nvSpPr>
          <p:spPr>
            <a:xfrm>
              <a:off x="3613278" y="403202"/>
              <a:ext cx="2651670" cy="14123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Breadth of protection, HICs, 2000-2023</a:t>
              </a:r>
            </a:p>
          </p:txBody>
        </p:sp>
        <p:sp>
          <p:nvSpPr>
            <p:cNvPr id="161" name="tx161"/>
            <p:cNvSpPr/>
            <p:nvPr/>
          </p:nvSpPr>
          <p:spPr>
            <a:xfrm>
              <a:off x="4912824" y="6327110"/>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62" name="tx162"/>
            <p:cNvSpPr/>
            <p:nvPr/>
          </p:nvSpPr>
          <p:spPr>
            <a:xfrm>
              <a:off x="9074410" y="6552750"/>
              <a:ext cx="0" cy="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
              </a:r>
            </a:p>
          </p:txBody>
        </p:sp>
        <p:sp>
          <p:nvSpPr>
            <p:cNvPr id="163" name="tx163"/>
            <p:cNvSpPr/>
            <p:nvPr/>
          </p:nvSpPr>
          <p:spPr>
            <a:xfrm>
              <a:off x="2946383" y="6568512"/>
              <a:ext cx="6128027"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Breadth of protection = ((DTP3 x 3) + HepB3 + Hib3 + IPV1 + MCV1 + MCV2 + PCV3 + POL3 + RCV1 + RotaC + HPV) / 13</a:t>
              </a:r>
            </a:p>
          </p:txBody>
        </p:sp>
      </p:grpSp>
      <p:sp>
        <p:nvSpPr>
          <p:cNvPr id="16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The breadth of protection is a cross-sectional programme performance indicator, calculated as the average coverage achieved across WHO globally recommended vaccines (DTP3, HepB3, Hib3, IPV1, MCV1, MCV2, PCV3, POL3, RCV1, RotaC, and HPV) targeting 13 diseases.
New vaccines have been scaled up across the world, providing an increasing breadth of protection for children that are reached.
In 2023, breadth of protection against the 13 diseases stood at 87%.</a:t>
            </a: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958516" y="1022551"/>
              <a:ext cx="336759" cy="319893"/>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 name="rc5"/>
            <p:cNvSpPr/>
            <p:nvPr/>
          </p:nvSpPr>
          <p:spPr>
            <a:xfrm>
              <a:off x="958516" y="1662338"/>
              <a:ext cx="336759" cy="31989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 name="rc6"/>
            <p:cNvSpPr/>
            <p:nvPr/>
          </p:nvSpPr>
          <p:spPr>
            <a:xfrm>
              <a:off x="958516" y="1982231"/>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 name="rc7"/>
            <p:cNvSpPr/>
            <p:nvPr/>
          </p:nvSpPr>
          <p:spPr>
            <a:xfrm>
              <a:off x="958516" y="2622018"/>
              <a:ext cx="336759" cy="31989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8" name="rc8"/>
            <p:cNvSpPr/>
            <p:nvPr/>
          </p:nvSpPr>
          <p:spPr>
            <a:xfrm>
              <a:off x="958516" y="1342444"/>
              <a:ext cx="336759" cy="319893"/>
            </a:xfrm>
            <a:prstGeom prst="rect">
              <a:avLst/>
            </a:prstGeom>
            <a:solidFill>
              <a:srgbClr val="BA0C02">
                <a:alpha val="100000"/>
              </a:srgbClr>
            </a:solidFill>
            <a:ln w="2710" cap="flat">
              <a:solidFill>
                <a:srgbClr val="FFFFFF">
                  <a:alpha val="100000"/>
                </a:srgbClr>
              </a:solidFill>
              <a:prstDash val="solid"/>
              <a:miter/>
            </a:ln>
          </p:spPr>
          <p:txBody>
            <a:bodyPr/>
            <a:lstStyle/>
            <a:p/>
          </p:txBody>
        </p:sp>
        <p:sp>
          <p:nvSpPr>
            <p:cNvPr id="9" name="rc9"/>
            <p:cNvSpPr/>
            <p:nvPr/>
          </p:nvSpPr>
          <p:spPr>
            <a:xfrm>
              <a:off x="958516" y="2302124"/>
              <a:ext cx="336759" cy="31989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10" name="rc10"/>
            <p:cNvSpPr/>
            <p:nvPr/>
          </p:nvSpPr>
          <p:spPr>
            <a:xfrm>
              <a:off x="958516" y="4541378"/>
              <a:ext cx="336759" cy="319893"/>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1" name="rc11"/>
            <p:cNvSpPr/>
            <p:nvPr/>
          </p:nvSpPr>
          <p:spPr>
            <a:xfrm>
              <a:off x="958516" y="5181164"/>
              <a:ext cx="336759" cy="319893"/>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12" name="rc12"/>
            <p:cNvSpPr/>
            <p:nvPr/>
          </p:nvSpPr>
          <p:spPr>
            <a:xfrm>
              <a:off x="958516" y="358169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 name="rc13"/>
            <p:cNvSpPr/>
            <p:nvPr/>
          </p:nvSpPr>
          <p:spPr>
            <a:xfrm>
              <a:off x="958516" y="4861271"/>
              <a:ext cx="336759" cy="319893"/>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4" name="rc14"/>
            <p:cNvSpPr/>
            <p:nvPr/>
          </p:nvSpPr>
          <p:spPr>
            <a:xfrm>
              <a:off x="958516" y="5501058"/>
              <a:ext cx="336759" cy="319893"/>
            </a:xfrm>
            <a:prstGeom prst="rect">
              <a:avLst/>
            </a:prstGeom>
            <a:solidFill>
              <a:srgbClr val="C9150B">
                <a:alpha val="100000"/>
              </a:srgbClr>
            </a:solidFill>
            <a:ln w="2710" cap="flat">
              <a:solidFill>
                <a:srgbClr val="FFFFFF">
                  <a:alpha val="100000"/>
                </a:srgbClr>
              </a:solidFill>
              <a:prstDash val="solid"/>
              <a:miter/>
            </a:ln>
          </p:spPr>
          <p:txBody>
            <a:bodyPr/>
            <a:lstStyle/>
            <a:p/>
          </p:txBody>
        </p:sp>
        <p:sp>
          <p:nvSpPr>
            <p:cNvPr id="15" name="rc15"/>
            <p:cNvSpPr/>
            <p:nvPr/>
          </p:nvSpPr>
          <p:spPr>
            <a:xfrm>
              <a:off x="1295275" y="1022551"/>
              <a:ext cx="336759" cy="319893"/>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6" name="rc16"/>
            <p:cNvSpPr/>
            <p:nvPr/>
          </p:nvSpPr>
          <p:spPr>
            <a:xfrm>
              <a:off x="1295275" y="1662338"/>
              <a:ext cx="336759" cy="31989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7" name="rc17"/>
            <p:cNvSpPr/>
            <p:nvPr/>
          </p:nvSpPr>
          <p:spPr>
            <a:xfrm>
              <a:off x="1295275" y="1982231"/>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8" name="rc18"/>
            <p:cNvSpPr/>
            <p:nvPr/>
          </p:nvSpPr>
          <p:spPr>
            <a:xfrm>
              <a:off x="1295275" y="2622018"/>
              <a:ext cx="336759" cy="31989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19" name="rc19"/>
            <p:cNvSpPr/>
            <p:nvPr/>
          </p:nvSpPr>
          <p:spPr>
            <a:xfrm>
              <a:off x="1295275" y="1342444"/>
              <a:ext cx="336759" cy="319893"/>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20" name="rc20"/>
            <p:cNvSpPr/>
            <p:nvPr/>
          </p:nvSpPr>
          <p:spPr>
            <a:xfrm>
              <a:off x="1295275" y="2302124"/>
              <a:ext cx="336759" cy="31989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1" name="rc21"/>
            <p:cNvSpPr/>
            <p:nvPr/>
          </p:nvSpPr>
          <p:spPr>
            <a:xfrm>
              <a:off x="1295275" y="4541378"/>
              <a:ext cx="336759" cy="319893"/>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2" name="rc22"/>
            <p:cNvSpPr/>
            <p:nvPr/>
          </p:nvSpPr>
          <p:spPr>
            <a:xfrm>
              <a:off x="1295275" y="5181164"/>
              <a:ext cx="336759" cy="31989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3" name="rc23"/>
            <p:cNvSpPr/>
            <p:nvPr/>
          </p:nvSpPr>
          <p:spPr>
            <a:xfrm>
              <a:off x="1295275" y="3581698"/>
              <a:ext cx="336759" cy="319893"/>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4" name="rc24"/>
            <p:cNvSpPr/>
            <p:nvPr/>
          </p:nvSpPr>
          <p:spPr>
            <a:xfrm>
              <a:off x="1295275" y="4861271"/>
              <a:ext cx="336759" cy="319893"/>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5" name="rc25"/>
            <p:cNvSpPr/>
            <p:nvPr/>
          </p:nvSpPr>
          <p:spPr>
            <a:xfrm>
              <a:off x="1295275" y="5501058"/>
              <a:ext cx="336759" cy="319893"/>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26" name="rc26"/>
            <p:cNvSpPr/>
            <p:nvPr/>
          </p:nvSpPr>
          <p:spPr>
            <a:xfrm>
              <a:off x="1632034" y="1022551"/>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7" name="rc27"/>
            <p:cNvSpPr/>
            <p:nvPr/>
          </p:nvSpPr>
          <p:spPr>
            <a:xfrm>
              <a:off x="1632034" y="1662338"/>
              <a:ext cx="336759" cy="31989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8" name="rc28"/>
            <p:cNvSpPr/>
            <p:nvPr/>
          </p:nvSpPr>
          <p:spPr>
            <a:xfrm>
              <a:off x="1632034" y="1982231"/>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9" name="rc29"/>
            <p:cNvSpPr/>
            <p:nvPr/>
          </p:nvSpPr>
          <p:spPr>
            <a:xfrm>
              <a:off x="1632034" y="2622018"/>
              <a:ext cx="336759" cy="31989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30" name="rc30"/>
            <p:cNvSpPr/>
            <p:nvPr/>
          </p:nvSpPr>
          <p:spPr>
            <a:xfrm>
              <a:off x="1632034" y="1342444"/>
              <a:ext cx="336759" cy="319893"/>
            </a:xfrm>
            <a:prstGeom prst="rect">
              <a:avLst/>
            </a:prstGeom>
            <a:solidFill>
              <a:srgbClr val="C01005">
                <a:alpha val="100000"/>
              </a:srgbClr>
            </a:solidFill>
            <a:ln w="2710" cap="flat">
              <a:solidFill>
                <a:srgbClr val="FFFFFF">
                  <a:alpha val="100000"/>
                </a:srgbClr>
              </a:solidFill>
              <a:prstDash val="solid"/>
              <a:miter/>
            </a:ln>
          </p:spPr>
          <p:txBody>
            <a:bodyPr/>
            <a:lstStyle/>
            <a:p/>
          </p:txBody>
        </p:sp>
        <p:sp>
          <p:nvSpPr>
            <p:cNvPr id="31" name="rc31"/>
            <p:cNvSpPr/>
            <p:nvPr/>
          </p:nvSpPr>
          <p:spPr>
            <a:xfrm>
              <a:off x="1632034" y="2302124"/>
              <a:ext cx="336759" cy="31989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32" name="rc32"/>
            <p:cNvSpPr/>
            <p:nvPr/>
          </p:nvSpPr>
          <p:spPr>
            <a:xfrm>
              <a:off x="1632034" y="4541378"/>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3" name="rc33"/>
            <p:cNvSpPr/>
            <p:nvPr/>
          </p:nvSpPr>
          <p:spPr>
            <a:xfrm>
              <a:off x="1632034" y="5181164"/>
              <a:ext cx="336759" cy="31989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34" name="rc34"/>
            <p:cNvSpPr/>
            <p:nvPr/>
          </p:nvSpPr>
          <p:spPr>
            <a:xfrm>
              <a:off x="1632034" y="3581698"/>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5" name="rc35"/>
            <p:cNvSpPr/>
            <p:nvPr/>
          </p:nvSpPr>
          <p:spPr>
            <a:xfrm>
              <a:off x="1632034" y="4861271"/>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6" name="rc36"/>
            <p:cNvSpPr/>
            <p:nvPr/>
          </p:nvSpPr>
          <p:spPr>
            <a:xfrm>
              <a:off x="1632034" y="5501058"/>
              <a:ext cx="336759" cy="319893"/>
            </a:xfrm>
            <a:prstGeom prst="rect">
              <a:avLst/>
            </a:prstGeom>
            <a:solidFill>
              <a:srgbClr val="C8150B">
                <a:alpha val="100000"/>
              </a:srgbClr>
            </a:solidFill>
            <a:ln w="2710" cap="flat">
              <a:solidFill>
                <a:srgbClr val="FFFFFF">
                  <a:alpha val="100000"/>
                </a:srgbClr>
              </a:solidFill>
              <a:prstDash val="solid"/>
              <a:miter/>
            </a:ln>
          </p:spPr>
          <p:txBody>
            <a:bodyPr/>
            <a:lstStyle/>
            <a:p/>
          </p:txBody>
        </p:sp>
        <p:sp>
          <p:nvSpPr>
            <p:cNvPr id="37" name="rc37"/>
            <p:cNvSpPr/>
            <p:nvPr/>
          </p:nvSpPr>
          <p:spPr>
            <a:xfrm>
              <a:off x="1968793" y="1022551"/>
              <a:ext cx="336759" cy="319893"/>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8" name="rc38"/>
            <p:cNvSpPr/>
            <p:nvPr/>
          </p:nvSpPr>
          <p:spPr>
            <a:xfrm>
              <a:off x="1968793" y="1662338"/>
              <a:ext cx="336759" cy="31989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9" name="rc39"/>
            <p:cNvSpPr/>
            <p:nvPr/>
          </p:nvSpPr>
          <p:spPr>
            <a:xfrm>
              <a:off x="1968793" y="1982231"/>
              <a:ext cx="336759" cy="31989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0" name="rc40"/>
            <p:cNvSpPr/>
            <p:nvPr/>
          </p:nvSpPr>
          <p:spPr>
            <a:xfrm>
              <a:off x="1968793" y="2622018"/>
              <a:ext cx="336759" cy="31989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41" name="rc41"/>
            <p:cNvSpPr/>
            <p:nvPr/>
          </p:nvSpPr>
          <p:spPr>
            <a:xfrm>
              <a:off x="1968793" y="1342444"/>
              <a:ext cx="336759" cy="319893"/>
            </a:xfrm>
            <a:prstGeom prst="rect">
              <a:avLst/>
            </a:prstGeom>
            <a:solidFill>
              <a:srgbClr val="C31207">
                <a:alpha val="100000"/>
              </a:srgbClr>
            </a:solidFill>
            <a:ln w="2710" cap="flat">
              <a:solidFill>
                <a:srgbClr val="FFFFFF">
                  <a:alpha val="100000"/>
                </a:srgbClr>
              </a:solidFill>
              <a:prstDash val="solid"/>
              <a:miter/>
            </a:ln>
          </p:spPr>
          <p:txBody>
            <a:bodyPr/>
            <a:lstStyle/>
            <a:p/>
          </p:txBody>
        </p:sp>
        <p:sp>
          <p:nvSpPr>
            <p:cNvPr id="42" name="rc42"/>
            <p:cNvSpPr/>
            <p:nvPr/>
          </p:nvSpPr>
          <p:spPr>
            <a:xfrm>
              <a:off x="1968793" y="2302124"/>
              <a:ext cx="336759" cy="31989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43" name="rc43"/>
            <p:cNvSpPr/>
            <p:nvPr/>
          </p:nvSpPr>
          <p:spPr>
            <a:xfrm>
              <a:off x="1968793" y="4541378"/>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4" name="rc44"/>
            <p:cNvSpPr/>
            <p:nvPr/>
          </p:nvSpPr>
          <p:spPr>
            <a:xfrm>
              <a:off x="1968793" y="5181164"/>
              <a:ext cx="336759" cy="31989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45" name="rc45"/>
            <p:cNvSpPr/>
            <p:nvPr/>
          </p:nvSpPr>
          <p:spPr>
            <a:xfrm>
              <a:off x="1968793" y="358169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6" name="rc46"/>
            <p:cNvSpPr/>
            <p:nvPr/>
          </p:nvSpPr>
          <p:spPr>
            <a:xfrm>
              <a:off x="1968793" y="4861271"/>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7" name="rc47"/>
            <p:cNvSpPr/>
            <p:nvPr/>
          </p:nvSpPr>
          <p:spPr>
            <a:xfrm>
              <a:off x="1968793" y="5501058"/>
              <a:ext cx="336759" cy="319893"/>
            </a:xfrm>
            <a:prstGeom prst="rect">
              <a:avLst/>
            </a:prstGeom>
            <a:solidFill>
              <a:srgbClr val="C8150B">
                <a:alpha val="100000"/>
              </a:srgbClr>
            </a:solidFill>
            <a:ln w="2710" cap="flat">
              <a:solidFill>
                <a:srgbClr val="FFFFFF">
                  <a:alpha val="100000"/>
                </a:srgbClr>
              </a:solidFill>
              <a:prstDash val="solid"/>
              <a:miter/>
            </a:ln>
          </p:spPr>
          <p:txBody>
            <a:bodyPr/>
            <a:lstStyle/>
            <a:p/>
          </p:txBody>
        </p:sp>
        <p:sp>
          <p:nvSpPr>
            <p:cNvPr id="48" name="rc48"/>
            <p:cNvSpPr/>
            <p:nvPr/>
          </p:nvSpPr>
          <p:spPr>
            <a:xfrm>
              <a:off x="2305552" y="1022551"/>
              <a:ext cx="336759" cy="319893"/>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9" name="rc49"/>
            <p:cNvSpPr/>
            <p:nvPr/>
          </p:nvSpPr>
          <p:spPr>
            <a:xfrm>
              <a:off x="2305552" y="1662338"/>
              <a:ext cx="336759" cy="31989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0" name="rc50"/>
            <p:cNvSpPr/>
            <p:nvPr/>
          </p:nvSpPr>
          <p:spPr>
            <a:xfrm>
              <a:off x="2305552" y="1982231"/>
              <a:ext cx="336759" cy="31989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1" name="rc51"/>
            <p:cNvSpPr/>
            <p:nvPr/>
          </p:nvSpPr>
          <p:spPr>
            <a:xfrm>
              <a:off x="2305552" y="2622018"/>
              <a:ext cx="336759" cy="31989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52" name="rc52"/>
            <p:cNvSpPr/>
            <p:nvPr/>
          </p:nvSpPr>
          <p:spPr>
            <a:xfrm>
              <a:off x="2305552" y="1342444"/>
              <a:ext cx="336759" cy="319893"/>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53" name="rc53"/>
            <p:cNvSpPr/>
            <p:nvPr/>
          </p:nvSpPr>
          <p:spPr>
            <a:xfrm>
              <a:off x="2305552" y="2302124"/>
              <a:ext cx="336759" cy="31989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54" name="rc54"/>
            <p:cNvSpPr/>
            <p:nvPr/>
          </p:nvSpPr>
          <p:spPr>
            <a:xfrm>
              <a:off x="2305552" y="454137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5" name="rc55"/>
            <p:cNvSpPr/>
            <p:nvPr/>
          </p:nvSpPr>
          <p:spPr>
            <a:xfrm>
              <a:off x="2305552" y="5181164"/>
              <a:ext cx="336759" cy="31989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56" name="rc56"/>
            <p:cNvSpPr/>
            <p:nvPr/>
          </p:nvSpPr>
          <p:spPr>
            <a:xfrm>
              <a:off x="2305552" y="3581698"/>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7" name="rc57"/>
            <p:cNvSpPr/>
            <p:nvPr/>
          </p:nvSpPr>
          <p:spPr>
            <a:xfrm>
              <a:off x="2305552" y="4861271"/>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8" name="rc58"/>
            <p:cNvSpPr/>
            <p:nvPr/>
          </p:nvSpPr>
          <p:spPr>
            <a:xfrm>
              <a:off x="2305552" y="5501058"/>
              <a:ext cx="336759" cy="319893"/>
            </a:xfrm>
            <a:prstGeom prst="rect">
              <a:avLst/>
            </a:prstGeom>
            <a:solidFill>
              <a:srgbClr val="C7150A">
                <a:alpha val="100000"/>
              </a:srgbClr>
            </a:solidFill>
            <a:ln w="2710" cap="flat">
              <a:solidFill>
                <a:srgbClr val="FFFFFF">
                  <a:alpha val="100000"/>
                </a:srgbClr>
              </a:solidFill>
              <a:prstDash val="solid"/>
              <a:miter/>
            </a:ln>
          </p:spPr>
          <p:txBody>
            <a:bodyPr/>
            <a:lstStyle/>
            <a:p/>
          </p:txBody>
        </p:sp>
        <p:sp>
          <p:nvSpPr>
            <p:cNvPr id="59" name="rc59"/>
            <p:cNvSpPr/>
            <p:nvPr/>
          </p:nvSpPr>
          <p:spPr>
            <a:xfrm>
              <a:off x="2642311" y="1022551"/>
              <a:ext cx="336759" cy="319893"/>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0" name="rc60"/>
            <p:cNvSpPr/>
            <p:nvPr/>
          </p:nvSpPr>
          <p:spPr>
            <a:xfrm>
              <a:off x="2642311" y="1662338"/>
              <a:ext cx="336759" cy="31989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1" name="rc61"/>
            <p:cNvSpPr/>
            <p:nvPr/>
          </p:nvSpPr>
          <p:spPr>
            <a:xfrm>
              <a:off x="2642311" y="1982231"/>
              <a:ext cx="336759" cy="31989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2" name="rc62"/>
            <p:cNvSpPr/>
            <p:nvPr/>
          </p:nvSpPr>
          <p:spPr>
            <a:xfrm>
              <a:off x="2642311" y="2622018"/>
              <a:ext cx="336759" cy="31989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63" name="rc63"/>
            <p:cNvSpPr/>
            <p:nvPr/>
          </p:nvSpPr>
          <p:spPr>
            <a:xfrm>
              <a:off x="2642311" y="1342444"/>
              <a:ext cx="336759" cy="319893"/>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64" name="rc64"/>
            <p:cNvSpPr/>
            <p:nvPr/>
          </p:nvSpPr>
          <p:spPr>
            <a:xfrm>
              <a:off x="2642311" y="2302124"/>
              <a:ext cx="336759" cy="31989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65" name="rc65"/>
            <p:cNvSpPr/>
            <p:nvPr/>
          </p:nvSpPr>
          <p:spPr>
            <a:xfrm>
              <a:off x="2642311" y="4541378"/>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6" name="rc66"/>
            <p:cNvSpPr/>
            <p:nvPr/>
          </p:nvSpPr>
          <p:spPr>
            <a:xfrm>
              <a:off x="2642311" y="5181164"/>
              <a:ext cx="336759" cy="31989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67" name="rc67"/>
            <p:cNvSpPr/>
            <p:nvPr/>
          </p:nvSpPr>
          <p:spPr>
            <a:xfrm>
              <a:off x="2642311" y="3581698"/>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8" name="rc68"/>
            <p:cNvSpPr/>
            <p:nvPr/>
          </p:nvSpPr>
          <p:spPr>
            <a:xfrm>
              <a:off x="2642311" y="4861271"/>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9" name="rc69"/>
            <p:cNvSpPr/>
            <p:nvPr/>
          </p:nvSpPr>
          <p:spPr>
            <a:xfrm>
              <a:off x="2642311" y="5501058"/>
              <a:ext cx="336759" cy="319893"/>
            </a:xfrm>
            <a:prstGeom prst="rect">
              <a:avLst/>
            </a:prstGeom>
            <a:solidFill>
              <a:srgbClr val="C8150B">
                <a:alpha val="100000"/>
              </a:srgbClr>
            </a:solidFill>
            <a:ln w="2710" cap="flat">
              <a:solidFill>
                <a:srgbClr val="FFFFFF">
                  <a:alpha val="100000"/>
                </a:srgbClr>
              </a:solidFill>
              <a:prstDash val="solid"/>
              <a:miter/>
            </a:ln>
          </p:spPr>
          <p:txBody>
            <a:bodyPr/>
            <a:lstStyle/>
            <a:p/>
          </p:txBody>
        </p:sp>
        <p:sp>
          <p:nvSpPr>
            <p:cNvPr id="70" name="rc70"/>
            <p:cNvSpPr/>
            <p:nvPr/>
          </p:nvSpPr>
          <p:spPr>
            <a:xfrm>
              <a:off x="2979070" y="1022551"/>
              <a:ext cx="336759" cy="319893"/>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71" name="rc71"/>
            <p:cNvSpPr/>
            <p:nvPr/>
          </p:nvSpPr>
          <p:spPr>
            <a:xfrm>
              <a:off x="2979070" y="1662338"/>
              <a:ext cx="336759" cy="31989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2" name="rc72"/>
            <p:cNvSpPr/>
            <p:nvPr/>
          </p:nvSpPr>
          <p:spPr>
            <a:xfrm>
              <a:off x="2979070" y="1982231"/>
              <a:ext cx="336759" cy="31989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3" name="rc73"/>
            <p:cNvSpPr/>
            <p:nvPr/>
          </p:nvSpPr>
          <p:spPr>
            <a:xfrm>
              <a:off x="2979070" y="2622018"/>
              <a:ext cx="336759" cy="31989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74" name="rc74"/>
            <p:cNvSpPr/>
            <p:nvPr/>
          </p:nvSpPr>
          <p:spPr>
            <a:xfrm>
              <a:off x="2979070" y="1342444"/>
              <a:ext cx="336759" cy="319893"/>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75" name="rc75"/>
            <p:cNvSpPr/>
            <p:nvPr/>
          </p:nvSpPr>
          <p:spPr>
            <a:xfrm>
              <a:off x="2979070" y="2302124"/>
              <a:ext cx="336759" cy="31989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76" name="rc76"/>
            <p:cNvSpPr/>
            <p:nvPr/>
          </p:nvSpPr>
          <p:spPr>
            <a:xfrm>
              <a:off x="2979070" y="454137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7" name="rc77"/>
            <p:cNvSpPr/>
            <p:nvPr/>
          </p:nvSpPr>
          <p:spPr>
            <a:xfrm>
              <a:off x="2979070" y="5181164"/>
              <a:ext cx="336759" cy="31989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8" name="rc78"/>
            <p:cNvSpPr/>
            <p:nvPr/>
          </p:nvSpPr>
          <p:spPr>
            <a:xfrm>
              <a:off x="2979070" y="3581698"/>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9" name="rc79"/>
            <p:cNvSpPr/>
            <p:nvPr/>
          </p:nvSpPr>
          <p:spPr>
            <a:xfrm>
              <a:off x="2979070" y="4861271"/>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0" name="rc80"/>
            <p:cNvSpPr/>
            <p:nvPr/>
          </p:nvSpPr>
          <p:spPr>
            <a:xfrm>
              <a:off x="2979070" y="3261804"/>
              <a:ext cx="336759" cy="319893"/>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81" name="rc81"/>
            <p:cNvSpPr/>
            <p:nvPr/>
          </p:nvSpPr>
          <p:spPr>
            <a:xfrm>
              <a:off x="2979070" y="5501058"/>
              <a:ext cx="336759" cy="319893"/>
            </a:xfrm>
            <a:prstGeom prst="rect">
              <a:avLst/>
            </a:prstGeom>
            <a:solidFill>
              <a:srgbClr val="C7150A">
                <a:alpha val="100000"/>
              </a:srgbClr>
            </a:solidFill>
            <a:ln w="2710" cap="flat">
              <a:solidFill>
                <a:srgbClr val="FFFFFF">
                  <a:alpha val="100000"/>
                </a:srgbClr>
              </a:solidFill>
              <a:prstDash val="solid"/>
              <a:miter/>
            </a:ln>
          </p:spPr>
          <p:txBody>
            <a:bodyPr/>
            <a:lstStyle/>
            <a:p/>
          </p:txBody>
        </p:sp>
        <p:sp>
          <p:nvSpPr>
            <p:cNvPr id="82" name="rc82"/>
            <p:cNvSpPr/>
            <p:nvPr/>
          </p:nvSpPr>
          <p:spPr>
            <a:xfrm>
              <a:off x="3315830" y="1022551"/>
              <a:ext cx="336759" cy="319893"/>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3" name="rc83"/>
            <p:cNvSpPr/>
            <p:nvPr/>
          </p:nvSpPr>
          <p:spPr>
            <a:xfrm>
              <a:off x="3315830" y="1662338"/>
              <a:ext cx="336759" cy="31989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4" name="rc84"/>
            <p:cNvSpPr/>
            <p:nvPr/>
          </p:nvSpPr>
          <p:spPr>
            <a:xfrm>
              <a:off x="3315830" y="1982231"/>
              <a:ext cx="336759" cy="31989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5" name="rc85"/>
            <p:cNvSpPr/>
            <p:nvPr/>
          </p:nvSpPr>
          <p:spPr>
            <a:xfrm>
              <a:off x="3315830" y="2622018"/>
              <a:ext cx="336759" cy="31989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86" name="rc86"/>
            <p:cNvSpPr/>
            <p:nvPr/>
          </p:nvSpPr>
          <p:spPr>
            <a:xfrm>
              <a:off x="3315830" y="1342444"/>
              <a:ext cx="336759" cy="319893"/>
            </a:xfrm>
            <a:prstGeom prst="rect">
              <a:avLst/>
            </a:prstGeom>
            <a:solidFill>
              <a:srgbClr val="C61409">
                <a:alpha val="100000"/>
              </a:srgbClr>
            </a:solidFill>
            <a:ln w="2710" cap="flat">
              <a:solidFill>
                <a:srgbClr val="FFFFFF">
                  <a:alpha val="100000"/>
                </a:srgbClr>
              </a:solidFill>
              <a:prstDash val="solid"/>
              <a:miter/>
            </a:ln>
          </p:spPr>
          <p:txBody>
            <a:bodyPr/>
            <a:lstStyle/>
            <a:p/>
          </p:txBody>
        </p:sp>
        <p:sp>
          <p:nvSpPr>
            <p:cNvPr id="87" name="rc87"/>
            <p:cNvSpPr/>
            <p:nvPr/>
          </p:nvSpPr>
          <p:spPr>
            <a:xfrm>
              <a:off x="3315830" y="2302124"/>
              <a:ext cx="336759" cy="31989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88" name="rc88"/>
            <p:cNvSpPr/>
            <p:nvPr/>
          </p:nvSpPr>
          <p:spPr>
            <a:xfrm>
              <a:off x="3315830" y="454137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9" name="rc89"/>
            <p:cNvSpPr/>
            <p:nvPr/>
          </p:nvSpPr>
          <p:spPr>
            <a:xfrm>
              <a:off x="3315830" y="5181164"/>
              <a:ext cx="336759" cy="31989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90" name="rc90"/>
            <p:cNvSpPr/>
            <p:nvPr/>
          </p:nvSpPr>
          <p:spPr>
            <a:xfrm>
              <a:off x="3315830" y="3581698"/>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1" name="rc91"/>
            <p:cNvSpPr/>
            <p:nvPr/>
          </p:nvSpPr>
          <p:spPr>
            <a:xfrm>
              <a:off x="3315830" y="4861271"/>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2" name="rc92"/>
            <p:cNvSpPr/>
            <p:nvPr/>
          </p:nvSpPr>
          <p:spPr>
            <a:xfrm>
              <a:off x="3315830" y="3261804"/>
              <a:ext cx="336759" cy="319893"/>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93" name="rc93"/>
            <p:cNvSpPr/>
            <p:nvPr/>
          </p:nvSpPr>
          <p:spPr>
            <a:xfrm>
              <a:off x="3315830" y="5501058"/>
              <a:ext cx="336759" cy="319893"/>
            </a:xfrm>
            <a:prstGeom prst="rect">
              <a:avLst/>
            </a:prstGeom>
            <a:solidFill>
              <a:srgbClr val="C8150B">
                <a:alpha val="100000"/>
              </a:srgbClr>
            </a:solidFill>
            <a:ln w="2710" cap="flat">
              <a:solidFill>
                <a:srgbClr val="FFFFFF">
                  <a:alpha val="100000"/>
                </a:srgbClr>
              </a:solidFill>
              <a:prstDash val="solid"/>
              <a:miter/>
            </a:ln>
          </p:spPr>
          <p:txBody>
            <a:bodyPr/>
            <a:lstStyle/>
            <a:p/>
          </p:txBody>
        </p:sp>
        <p:sp>
          <p:nvSpPr>
            <p:cNvPr id="94" name="rc94"/>
            <p:cNvSpPr/>
            <p:nvPr/>
          </p:nvSpPr>
          <p:spPr>
            <a:xfrm>
              <a:off x="3652589" y="1022551"/>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5" name="rc95"/>
            <p:cNvSpPr/>
            <p:nvPr/>
          </p:nvSpPr>
          <p:spPr>
            <a:xfrm>
              <a:off x="3652589" y="1662338"/>
              <a:ext cx="336759" cy="31989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6" name="rc96"/>
            <p:cNvSpPr/>
            <p:nvPr/>
          </p:nvSpPr>
          <p:spPr>
            <a:xfrm>
              <a:off x="3652589" y="1982231"/>
              <a:ext cx="336759" cy="31989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7" name="rc97"/>
            <p:cNvSpPr/>
            <p:nvPr/>
          </p:nvSpPr>
          <p:spPr>
            <a:xfrm>
              <a:off x="3652589" y="2622018"/>
              <a:ext cx="336759" cy="31989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98" name="rc98"/>
            <p:cNvSpPr/>
            <p:nvPr/>
          </p:nvSpPr>
          <p:spPr>
            <a:xfrm>
              <a:off x="3652589" y="1342444"/>
              <a:ext cx="336759" cy="319893"/>
            </a:xfrm>
            <a:prstGeom prst="rect">
              <a:avLst/>
            </a:prstGeom>
            <a:solidFill>
              <a:srgbClr val="C61409">
                <a:alpha val="100000"/>
              </a:srgbClr>
            </a:solidFill>
            <a:ln w="2710" cap="flat">
              <a:solidFill>
                <a:srgbClr val="FFFFFF">
                  <a:alpha val="100000"/>
                </a:srgbClr>
              </a:solidFill>
              <a:prstDash val="solid"/>
              <a:miter/>
            </a:ln>
          </p:spPr>
          <p:txBody>
            <a:bodyPr/>
            <a:lstStyle/>
            <a:p/>
          </p:txBody>
        </p:sp>
        <p:sp>
          <p:nvSpPr>
            <p:cNvPr id="99" name="rc99"/>
            <p:cNvSpPr/>
            <p:nvPr/>
          </p:nvSpPr>
          <p:spPr>
            <a:xfrm>
              <a:off x="3652589" y="2302124"/>
              <a:ext cx="336759" cy="31989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00" name="rc100"/>
            <p:cNvSpPr/>
            <p:nvPr/>
          </p:nvSpPr>
          <p:spPr>
            <a:xfrm>
              <a:off x="3652589" y="454137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1" name="rc101"/>
            <p:cNvSpPr/>
            <p:nvPr/>
          </p:nvSpPr>
          <p:spPr>
            <a:xfrm>
              <a:off x="3652589" y="5181164"/>
              <a:ext cx="336759" cy="31989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02" name="rc102"/>
            <p:cNvSpPr/>
            <p:nvPr/>
          </p:nvSpPr>
          <p:spPr>
            <a:xfrm>
              <a:off x="3652589" y="2941911"/>
              <a:ext cx="336759" cy="319893"/>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103" name="rc103"/>
            <p:cNvSpPr/>
            <p:nvPr/>
          </p:nvSpPr>
          <p:spPr>
            <a:xfrm>
              <a:off x="3652589" y="3581698"/>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4" name="rc104"/>
            <p:cNvSpPr/>
            <p:nvPr/>
          </p:nvSpPr>
          <p:spPr>
            <a:xfrm>
              <a:off x="3652589" y="4861271"/>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5" name="rc105"/>
            <p:cNvSpPr/>
            <p:nvPr/>
          </p:nvSpPr>
          <p:spPr>
            <a:xfrm>
              <a:off x="3652589" y="3261804"/>
              <a:ext cx="336759" cy="319893"/>
            </a:xfrm>
            <a:prstGeom prst="rect">
              <a:avLst/>
            </a:prstGeom>
            <a:solidFill>
              <a:srgbClr val="B60901">
                <a:alpha val="100000"/>
              </a:srgbClr>
            </a:solidFill>
            <a:ln w="2710" cap="flat">
              <a:solidFill>
                <a:srgbClr val="FFFFFF">
                  <a:alpha val="100000"/>
                </a:srgbClr>
              </a:solidFill>
              <a:prstDash val="solid"/>
              <a:miter/>
            </a:ln>
          </p:spPr>
          <p:txBody>
            <a:bodyPr/>
            <a:lstStyle/>
            <a:p/>
          </p:txBody>
        </p:sp>
        <p:sp>
          <p:nvSpPr>
            <p:cNvPr id="106" name="rc106"/>
            <p:cNvSpPr/>
            <p:nvPr/>
          </p:nvSpPr>
          <p:spPr>
            <a:xfrm>
              <a:off x="3652589" y="5501058"/>
              <a:ext cx="336759" cy="319893"/>
            </a:xfrm>
            <a:prstGeom prst="rect">
              <a:avLst/>
            </a:prstGeom>
            <a:solidFill>
              <a:srgbClr val="C7150A">
                <a:alpha val="100000"/>
              </a:srgbClr>
            </a:solidFill>
            <a:ln w="2710" cap="flat">
              <a:solidFill>
                <a:srgbClr val="FFFFFF">
                  <a:alpha val="100000"/>
                </a:srgbClr>
              </a:solidFill>
              <a:prstDash val="solid"/>
              <a:miter/>
            </a:ln>
          </p:spPr>
          <p:txBody>
            <a:bodyPr/>
            <a:lstStyle/>
            <a:p/>
          </p:txBody>
        </p:sp>
        <p:sp>
          <p:nvSpPr>
            <p:cNvPr id="107" name="rc107"/>
            <p:cNvSpPr/>
            <p:nvPr/>
          </p:nvSpPr>
          <p:spPr>
            <a:xfrm>
              <a:off x="3989348" y="1022551"/>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8" name="rc108"/>
            <p:cNvSpPr/>
            <p:nvPr/>
          </p:nvSpPr>
          <p:spPr>
            <a:xfrm>
              <a:off x="3989348" y="1662338"/>
              <a:ext cx="336759" cy="31989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9" name="rc109"/>
            <p:cNvSpPr/>
            <p:nvPr/>
          </p:nvSpPr>
          <p:spPr>
            <a:xfrm>
              <a:off x="3989348" y="1982231"/>
              <a:ext cx="336759" cy="31989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0" name="rc110"/>
            <p:cNvSpPr/>
            <p:nvPr/>
          </p:nvSpPr>
          <p:spPr>
            <a:xfrm>
              <a:off x="3989348" y="2622018"/>
              <a:ext cx="336759" cy="31989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11" name="rc111"/>
            <p:cNvSpPr/>
            <p:nvPr/>
          </p:nvSpPr>
          <p:spPr>
            <a:xfrm>
              <a:off x="3989348" y="1342444"/>
              <a:ext cx="336759" cy="319893"/>
            </a:xfrm>
            <a:prstGeom prst="rect">
              <a:avLst/>
            </a:prstGeom>
            <a:solidFill>
              <a:srgbClr val="C7150A">
                <a:alpha val="100000"/>
              </a:srgbClr>
            </a:solidFill>
            <a:ln w="2710" cap="flat">
              <a:solidFill>
                <a:srgbClr val="FFFFFF">
                  <a:alpha val="100000"/>
                </a:srgbClr>
              </a:solidFill>
              <a:prstDash val="solid"/>
              <a:miter/>
            </a:ln>
          </p:spPr>
          <p:txBody>
            <a:bodyPr/>
            <a:lstStyle/>
            <a:p/>
          </p:txBody>
        </p:sp>
        <p:sp>
          <p:nvSpPr>
            <p:cNvPr id="112" name="rc112"/>
            <p:cNvSpPr/>
            <p:nvPr/>
          </p:nvSpPr>
          <p:spPr>
            <a:xfrm>
              <a:off x="3989348" y="2302124"/>
              <a:ext cx="336759" cy="31989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13" name="rc113"/>
            <p:cNvSpPr/>
            <p:nvPr/>
          </p:nvSpPr>
          <p:spPr>
            <a:xfrm>
              <a:off x="3989348" y="4541378"/>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4" name="rc114"/>
            <p:cNvSpPr/>
            <p:nvPr/>
          </p:nvSpPr>
          <p:spPr>
            <a:xfrm>
              <a:off x="3989348" y="5181164"/>
              <a:ext cx="336759" cy="31989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15" name="rc115"/>
            <p:cNvSpPr/>
            <p:nvPr/>
          </p:nvSpPr>
          <p:spPr>
            <a:xfrm>
              <a:off x="3989348" y="2941911"/>
              <a:ext cx="336759" cy="319893"/>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116" name="rc116"/>
            <p:cNvSpPr/>
            <p:nvPr/>
          </p:nvSpPr>
          <p:spPr>
            <a:xfrm>
              <a:off x="3989348" y="3581698"/>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7" name="rc117"/>
            <p:cNvSpPr/>
            <p:nvPr/>
          </p:nvSpPr>
          <p:spPr>
            <a:xfrm>
              <a:off x="3989348" y="4861271"/>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8" name="rc118"/>
            <p:cNvSpPr/>
            <p:nvPr/>
          </p:nvSpPr>
          <p:spPr>
            <a:xfrm>
              <a:off x="3989348" y="3261804"/>
              <a:ext cx="336759" cy="319893"/>
            </a:xfrm>
            <a:prstGeom prst="rect">
              <a:avLst/>
            </a:prstGeom>
            <a:solidFill>
              <a:srgbClr val="BE0F05">
                <a:alpha val="100000"/>
              </a:srgbClr>
            </a:solidFill>
            <a:ln w="2710" cap="flat">
              <a:solidFill>
                <a:srgbClr val="FFFFFF">
                  <a:alpha val="100000"/>
                </a:srgbClr>
              </a:solidFill>
              <a:prstDash val="solid"/>
              <a:miter/>
            </a:ln>
          </p:spPr>
          <p:txBody>
            <a:bodyPr/>
            <a:lstStyle/>
            <a:p/>
          </p:txBody>
        </p:sp>
        <p:sp>
          <p:nvSpPr>
            <p:cNvPr id="119" name="rc119"/>
            <p:cNvSpPr/>
            <p:nvPr/>
          </p:nvSpPr>
          <p:spPr>
            <a:xfrm>
              <a:off x="3989348" y="5501058"/>
              <a:ext cx="336759" cy="319893"/>
            </a:xfrm>
            <a:prstGeom prst="rect">
              <a:avLst/>
            </a:prstGeom>
            <a:solidFill>
              <a:srgbClr val="C9150B">
                <a:alpha val="100000"/>
              </a:srgbClr>
            </a:solidFill>
            <a:ln w="2710" cap="flat">
              <a:solidFill>
                <a:srgbClr val="FFFFFF">
                  <a:alpha val="100000"/>
                </a:srgbClr>
              </a:solidFill>
              <a:prstDash val="solid"/>
              <a:miter/>
            </a:ln>
          </p:spPr>
          <p:txBody>
            <a:bodyPr/>
            <a:lstStyle/>
            <a:p/>
          </p:txBody>
        </p:sp>
        <p:sp>
          <p:nvSpPr>
            <p:cNvPr id="120" name="rc120"/>
            <p:cNvSpPr/>
            <p:nvPr/>
          </p:nvSpPr>
          <p:spPr>
            <a:xfrm>
              <a:off x="4326107" y="1022551"/>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1" name="rc121"/>
            <p:cNvSpPr/>
            <p:nvPr/>
          </p:nvSpPr>
          <p:spPr>
            <a:xfrm>
              <a:off x="4326107" y="1662338"/>
              <a:ext cx="336759" cy="31989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2" name="rc122"/>
            <p:cNvSpPr/>
            <p:nvPr/>
          </p:nvSpPr>
          <p:spPr>
            <a:xfrm>
              <a:off x="4326107" y="1982231"/>
              <a:ext cx="336759" cy="31989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3" name="rc123"/>
            <p:cNvSpPr/>
            <p:nvPr/>
          </p:nvSpPr>
          <p:spPr>
            <a:xfrm>
              <a:off x="4326107" y="2622018"/>
              <a:ext cx="336759" cy="31989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24" name="rc124"/>
            <p:cNvSpPr/>
            <p:nvPr/>
          </p:nvSpPr>
          <p:spPr>
            <a:xfrm>
              <a:off x="4326107" y="1342444"/>
              <a:ext cx="336759" cy="319893"/>
            </a:xfrm>
            <a:prstGeom prst="rect">
              <a:avLst/>
            </a:prstGeom>
            <a:solidFill>
              <a:srgbClr val="C7150A">
                <a:alpha val="100000"/>
              </a:srgbClr>
            </a:solidFill>
            <a:ln w="2710" cap="flat">
              <a:solidFill>
                <a:srgbClr val="FFFFFF">
                  <a:alpha val="100000"/>
                </a:srgbClr>
              </a:solidFill>
              <a:prstDash val="solid"/>
              <a:miter/>
            </a:ln>
          </p:spPr>
          <p:txBody>
            <a:bodyPr/>
            <a:lstStyle/>
            <a:p/>
          </p:txBody>
        </p:sp>
        <p:sp>
          <p:nvSpPr>
            <p:cNvPr id="125" name="rc125"/>
            <p:cNvSpPr/>
            <p:nvPr/>
          </p:nvSpPr>
          <p:spPr>
            <a:xfrm>
              <a:off x="4326107" y="2302124"/>
              <a:ext cx="336759" cy="31989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26" name="rc126"/>
            <p:cNvSpPr/>
            <p:nvPr/>
          </p:nvSpPr>
          <p:spPr>
            <a:xfrm>
              <a:off x="4326107" y="454137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7" name="rc127"/>
            <p:cNvSpPr/>
            <p:nvPr/>
          </p:nvSpPr>
          <p:spPr>
            <a:xfrm>
              <a:off x="4326107" y="5181164"/>
              <a:ext cx="336759" cy="319893"/>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28" name="rc128"/>
            <p:cNvSpPr/>
            <p:nvPr/>
          </p:nvSpPr>
          <p:spPr>
            <a:xfrm>
              <a:off x="4326107" y="2941911"/>
              <a:ext cx="336759" cy="31989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29" name="rc129"/>
            <p:cNvSpPr/>
            <p:nvPr/>
          </p:nvSpPr>
          <p:spPr>
            <a:xfrm>
              <a:off x="4326107" y="3581698"/>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0" name="rc130"/>
            <p:cNvSpPr/>
            <p:nvPr/>
          </p:nvSpPr>
          <p:spPr>
            <a:xfrm>
              <a:off x="4326107" y="4861271"/>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1" name="rc131"/>
            <p:cNvSpPr/>
            <p:nvPr/>
          </p:nvSpPr>
          <p:spPr>
            <a:xfrm>
              <a:off x="4326107" y="3261804"/>
              <a:ext cx="336759" cy="319893"/>
            </a:xfrm>
            <a:prstGeom prst="rect">
              <a:avLst/>
            </a:prstGeom>
            <a:solidFill>
              <a:srgbClr val="C11106">
                <a:alpha val="100000"/>
              </a:srgbClr>
            </a:solidFill>
            <a:ln w="2710" cap="flat">
              <a:solidFill>
                <a:srgbClr val="FFFFFF">
                  <a:alpha val="100000"/>
                </a:srgbClr>
              </a:solidFill>
              <a:prstDash val="solid"/>
              <a:miter/>
            </a:ln>
          </p:spPr>
          <p:txBody>
            <a:bodyPr/>
            <a:lstStyle/>
            <a:p/>
          </p:txBody>
        </p:sp>
        <p:sp>
          <p:nvSpPr>
            <p:cNvPr id="132" name="rc132"/>
            <p:cNvSpPr/>
            <p:nvPr/>
          </p:nvSpPr>
          <p:spPr>
            <a:xfrm>
              <a:off x="4326107" y="5501058"/>
              <a:ext cx="336759" cy="319893"/>
            </a:xfrm>
            <a:prstGeom prst="rect">
              <a:avLst/>
            </a:prstGeom>
            <a:solidFill>
              <a:srgbClr val="C8150B">
                <a:alpha val="100000"/>
              </a:srgbClr>
            </a:solidFill>
            <a:ln w="2710" cap="flat">
              <a:solidFill>
                <a:srgbClr val="FFFFFF">
                  <a:alpha val="100000"/>
                </a:srgbClr>
              </a:solidFill>
              <a:prstDash val="solid"/>
              <a:miter/>
            </a:ln>
          </p:spPr>
          <p:txBody>
            <a:bodyPr/>
            <a:lstStyle/>
            <a:p/>
          </p:txBody>
        </p:sp>
        <p:sp>
          <p:nvSpPr>
            <p:cNvPr id="133" name="rc133"/>
            <p:cNvSpPr/>
            <p:nvPr/>
          </p:nvSpPr>
          <p:spPr>
            <a:xfrm>
              <a:off x="4662866" y="1022551"/>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4" name="rc134"/>
            <p:cNvSpPr/>
            <p:nvPr/>
          </p:nvSpPr>
          <p:spPr>
            <a:xfrm>
              <a:off x="4662866" y="1662338"/>
              <a:ext cx="336759" cy="31989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5" name="rc135"/>
            <p:cNvSpPr/>
            <p:nvPr/>
          </p:nvSpPr>
          <p:spPr>
            <a:xfrm>
              <a:off x="4662866" y="1982231"/>
              <a:ext cx="336759" cy="31989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6" name="rc136"/>
            <p:cNvSpPr/>
            <p:nvPr/>
          </p:nvSpPr>
          <p:spPr>
            <a:xfrm>
              <a:off x="4662866" y="2622018"/>
              <a:ext cx="336759" cy="31989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37" name="rc137"/>
            <p:cNvSpPr/>
            <p:nvPr/>
          </p:nvSpPr>
          <p:spPr>
            <a:xfrm>
              <a:off x="4662866" y="1342444"/>
              <a:ext cx="336759" cy="319893"/>
            </a:xfrm>
            <a:prstGeom prst="rect">
              <a:avLst/>
            </a:prstGeom>
            <a:solidFill>
              <a:srgbClr val="C9150B">
                <a:alpha val="100000"/>
              </a:srgbClr>
            </a:solidFill>
            <a:ln w="2710" cap="flat">
              <a:solidFill>
                <a:srgbClr val="FFFFFF">
                  <a:alpha val="100000"/>
                </a:srgbClr>
              </a:solidFill>
              <a:prstDash val="solid"/>
              <a:miter/>
            </a:ln>
          </p:spPr>
          <p:txBody>
            <a:bodyPr/>
            <a:lstStyle/>
            <a:p/>
          </p:txBody>
        </p:sp>
        <p:sp>
          <p:nvSpPr>
            <p:cNvPr id="138" name="rc138"/>
            <p:cNvSpPr/>
            <p:nvPr/>
          </p:nvSpPr>
          <p:spPr>
            <a:xfrm>
              <a:off x="4662866" y="2302124"/>
              <a:ext cx="336759" cy="319893"/>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39" name="rc139"/>
            <p:cNvSpPr/>
            <p:nvPr/>
          </p:nvSpPr>
          <p:spPr>
            <a:xfrm>
              <a:off x="4662866" y="454137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0" name="rc140"/>
            <p:cNvSpPr/>
            <p:nvPr/>
          </p:nvSpPr>
          <p:spPr>
            <a:xfrm>
              <a:off x="4662866" y="5181164"/>
              <a:ext cx="336759" cy="319893"/>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41" name="rc141"/>
            <p:cNvSpPr/>
            <p:nvPr/>
          </p:nvSpPr>
          <p:spPr>
            <a:xfrm>
              <a:off x="4662866" y="2941911"/>
              <a:ext cx="336759" cy="31989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42" name="rc142"/>
            <p:cNvSpPr/>
            <p:nvPr/>
          </p:nvSpPr>
          <p:spPr>
            <a:xfrm>
              <a:off x="4662866" y="3581698"/>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3" name="rc143"/>
            <p:cNvSpPr/>
            <p:nvPr/>
          </p:nvSpPr>
          <p:spPr>
            <a:xfrm>
              <a:off x="4662866" y="4861271"/>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4" name="rc144"/>
            <p:cNvSpPr/>
            <p:nvPr/>
          </p:nvSpPr>
          <p:spPr>
            <a:xfrm>
              <a:off x="4662866" y="3261804"/>
              <a:ext cx="336759" cy="319893"/>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145" name="rc145"/>
            <p:cNvSpPr/>
            <p:nvPr/>
          </p:nvSpPr>
          <p:spPr>
            <a:xfrm>
              <a:off x="4662866" y="5501058"/>
              <a:ext cx="336759" cy="319893"/>
            </a:xfrm>
            <a:prstGeom prst="rect">
              <a:avLst/>
            </a:prstGeom>
            <a:solidFill>
              <a:srgbClr val="C8150B">
                <a:alpha val="100000"/>
              </a:srgbClr>
            </a:solidFill>
            <a:ln w="2710" cap="flat">
              <a:solidFill>
                <a:srgbClr val="FFFFFF">
                  <a:alpha val="100000"/>
                </a:srgbClr>
              </a:solidFill>
              <a:prstDash val="solid"/>
              <a:miter/>
            </a:ln>
          </p:spPr>
          <p:txBody>
            <a:bodyPr/>
            <a:lstStyle/>
            <a:p/>
          </p:txBody>
        </p:sp>
        <p:sp>
          <p:nvSpPr>
            <p:cNvPr id="146" name="rc146"/>
            <p:cNvSpPr/>
            <p:nvPr/>
          </p:nvSpPr>
          <p:spPr>
            <a:xfrm>
              <a:off x="4999625" y="1022551"/>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7" name="rc147"/>
            <p:cNvSpPr/>
            <p:nvPr/>
          </p:nvSpPr>
          <p:spPr>
            <a:xfrm>
              <a:off x="4999625" y="1662338"/>
              <a:ext cx="336759" cy="31989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8" name="rc148"/>
            <p:cNvSpPr/>
            <p:nvPr/>
          </p:nvSpPr>
          <p:spPr>
            <a:xfrm>
              <a:off x="4999625" y="1982231"/>
              <a:ext cx="336759" cy="31989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9" name="rc149"/>
            <p:cNvSpPr/>
            <p:nvPr/>
          </p:nvSpPr>
          <p:spPr>
            <a:xfrm>
              <a:off x="4999625" y="2622018"/>
              <a:ext cx="336759" cy="31989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50" name="rc150"/>
            <p:cNvSpPr/>
            <p:nvPr/>
          </p:nvSpPr>
          <p:spPr>
            <a:xfrm>
              <a:off x="4999625" y="1342444"/>
              <a:ext cx="336759" cy="319893"/>
            </a:xfrm>
            <a:prstGeom prst="rect">
              <a:avLst/>
            </a:prstGeom>
            <a:solidFill>
              <a:srgbClr val="C9150B">
                <a:alpha val="100000"/>
              </a:srgbClr>
            </a:solidFill>
            <a:ln w="2710" cap="flat">
              <a:solidFill>
                <a:srgbClr val="FFFFFF">
                  <a:alpha val="100000"/>
                </a:srgbClr>
              </a:solidFill>
              <a:prstDash val="solid"/>
              <a:miter/>
            </a:ln>
          </p:spPr>
          <p:txBody>
            <a:bodyPr/>
            <a:lstStyle/>
            <a:p/>
          </p:txBody>
        </p:sp>
        <p:sp>
          <p:nvSpPr>
            <p:cNvPr id="151" name="rc151"/>
            <p:cNvSpPr/>
            <p:nvPr/>
          </p:nvSpPr>
          <p:spPr>
            <a:xfrm>
              <a:off x="4999625" y="2302124"/>
              <a:ext cx="336759" cy="31989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52" name="rc152"/>
            <p:cNvSpPr/>
            <p:nvPr/>
          </p:nvSpPr>
          <p:spPr>
            <a:xfrm>
              <a:off x="4999625" y="454137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3" name="rc153"/>
            <p:cNvSpPr/>
            <p:nvPr/>
          </p:nvSpPr>
          <p:spPr>
            <a:xfrm>
              <a:off x="4999625" y="5181164"/>
              <a:ext cx="336759" cy="319893"/>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54" name="rc154"/>
            <p:cNvSpPr/>
            <p:nvPr/>
          </p:nvSpPr>
          <p:spPr>
            <a:xfrm>
              <a:off x="4999625" y="2941911"/>
              <a:ext cx="336759" cy="31989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55" name="rc155"/>
            <p:cNvSpPr/>
            <p:nvPr/>
          </p:nvSpPr>
          <p:spPr>
            <a:xfrm>
              <a:off x="4999625" y="3581698"/>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56" name="rc156"/>
            <p:cNvSpPr/>
            <p:nvPr/>
          </p:nvSpPr>
          <p:spPr>
            <a:xfrm>
              <a:off x="4999625" y="4861271"/>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7" name="rc157"/>
            <p:cNvSpPr/>
            <p:nvPr/>
          </p:nvSpPr>
          <p:spPr>
            <a:xfrm>
              <a:off x="4999625" y="3261804"/>
              <a:ext cx="336759" cy="319893"/>
            </a:xfrm>
            <a:prstGeom prst="rect">
              <a:avLst/>
            </a:prstGeom>
            <a:solidFill>
              <a:srgbClr val="C31208">
                <a:alpha val="100000"/>
              </a:srgbClr>
            </a:solidFill>
            <a:ln w="2710" cap="flat">
              <a:solidFill>
                <a:srgbClr val="FFFFFF">
                  <a:alpha val="100000"/>
                </a:srgbClr>
              </a:solidFill>
              <a:prstDash val="solid"/>
              <a:miter/>
            </a:ln>
          </p:spPr>
          <p:txBody>
            <a:bodyPr/>
            <a:lstStyle/>
            <a:p/>
          </p:txBody>
        </p:sp>
        <p:sp>
          <p:nvSpPr>
            <p:cNvPr id="158" name="rc158"/>
            <p:cNvSpPr/>
            <p:nvPr/>
          </p:nvSpPr>
          <p:spPr>
            <a:xfrm>
              <a:off x="4999625" y="5501058"/>
              <a:ext cx="336759" cy="319893"/>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159" name="rc159"/>
            <p:cNvSpPr/>
            <p:nvPr/>
          </p:nvSpPr>
          <p:spPr>
            <a:xfrm>
              <a:off x="5336384" y="1022551"/>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60" name="rc160"/>
            <p:cNvSpPr/>
            <p:nvPr/>
          </p:nvSpPr>
          <p:spPr>
            <a:xfrm>
              <a:off x="5336384" y="1662338"/>
              <a:ext cx="336759" cy="31989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61" name="rc161"/>
            <p:cNvSpPr/>
            <p:nvPr/>
          </p:nvSpPr>
          <p:spPr>
            <a:xfrm>
              <a:off x="5336384" y="1982231"/>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62" name="rc162"/>
            <p:cNvSpPr/>
            <p:nvPr/>
          </p:nvSpPr>
          <p:spPr>
            <a:xfrm>
              <a:off x="5336384" y="2622018"/>
              <a:ext cx="336759" cy="31989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63" name="rc163"/>
            <p:cNvSpPr/>
            <p:nvPr/>
          </p:nvSpPr>
          <p:spPr>
            <a:xfrm>
              <a:off x="5336384" y="1342444"/>
              <a:ext cx="336759" cy="319893"/>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164" name="rc164"/>
            <p:cNvSpPr/>
            <p:nvPr/>
          </p:nvSpPr>
          <p:spPr>
            <a:xfrm>
              <a:off x="5336384" y="2302124"/>
              <a:ext cx="336759" cy="319893"/>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65" name="rc165"/>
            <p:cNvSpPr/>
            <p:nvPr/>
          </p:nvSpPr>
          <p:spPr>
            <a:xfrm>
              <a:off x="5336384" y="454137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66" name="rc166"/>
            <p:cNvSpPr/>
            <p:nvPr/>
          </p:nvSpPr>
          <p:spPr>
            <a:xfrm>
              <a:off x="5336384" y="5181164"/>
              <a:ext cx="336759" cy="319893"/>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67" name="rc167"/>
            <p:cNvSpPr/>
            <p:nvPr/>
          </p:nvSpPr>
          <p:spPr>
            <a:xfrm>
              <a:off x="5336384" y="2941911"/>
              <a:ext cx="336759" cy="31989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68" name="rc168"/>
            <p:cNvSpPr/>
            <p:nvPr/>
          </p:nvSpPr>
          <p:spPr>
            <a:xfrm>
              <a:off x="5336384" y="3581698"/>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69" name="rc169"/>
            <p:cNvSpPr/>
            <p:nvPr/>
          </p:nvSpPr>
          <p:spPr>
            <a:xfrm>
              <a:off x="5336384" y="4861271"/>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70" name="rc170"/>
            <p:cNvSpPr/>
            <p:nvPr/>
          </p:nvSpPr>
          <p:spPr>
            <a:xfrm>
              <a:off x="5336384" y="3261804"/>
              <a:ext cx="336759" cy="319893"/>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171" name="rc171"/>
            <p:cNvSpPr/>
            <p:nvPr/>
          </p:nvSpPr>
          <p:spPr>
            <a:xfrm>
              <a:off x="5336384" y="5501058"/>
              <a:ext cx="336759" cy="319893"/>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172" name="rc172"/>
            <p:cNvSpPr/>
            <p:nvPr/>
          </p:nvSpPr>
          <p:spPr>
            <a:xfrm>
              <a:off x="5673143" y="1022551"/>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73" name="rc173"/>
            <p:cNvSpPr/>
            <p:nvPr/>
          </p:nvSpPr>
          <p:spPr>
            <a:xfrm>
              <a:off x="5673143" y="1662338"/>
              <a:ext cx="336759" cy="31989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74" name="rc174"/>
            <p:cNvSpPr/>
            <p:nvPr/>
          </p:nvSpPr>
          <p:spPr>
            <a:xfrm>
              <a:off x="5673143" y="1982231"/>
              <a:ext cx="336759" cy="31989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75" name="rc175"/>
            <p:cNvSpPr/>
            <p:nvPr/>
          </p:nvSpPr>
          <p:spPr>
            <a:xfrm>
              <a:off x="5673143" y="2622018"/>
              <a:ext cx="336759" cy="31989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76" name="rc176"/>
            <p:cNvSpPr/>
            <p:nvPr/>
          </p:nvSpPr>
          <p:spPr>
            <a:xfrm>
              <a:off x="5673143" y="1342444"/>
              <a:ext cx="336759" cy="319893"/>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177" name="rc177"/>
            <p:cNvSpPr/>
            <p:nvPr/>
          </p:nvSpPr>
          <p:spPr>
            <a:xfrm>
              <a:off x="5673143" y="2302124"/>
              <a:ext cx="336759" cy="319893"/>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78" name="rc178"/>
            <p:cNvSpPr/>
            <p:nvPr/>
          </p:nvSpPr>
          <p:spPr>
            <a:xfrm>
              <a:off x="5673143" y="4541378"/>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79" name="rc179"/>
            <p:cNvSpPr/>
            <p:nvPr/>
          </p:nvSpPr>
          <p:spPr>
            <a:xfrm>
              <a:off x="5673143" y="5181164"/>
              <a:ext cx="336759" cy="319893"/>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80" name="rc180"/>
            <p:cNvSpPr/>
            <p:nvPr/>
          </p:nvSpPr>
          <p:spPr>
            <a:xfrm>
              <a:off x="5673143" y="2941911"/>
              <a:ext cx="336759" cy="31989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81" name="rc181"/>
            <p:cNvSpPr/>
            <p:nvPr/>
          </p:nvSpPr>
          <p:spPr>
            <a:xfrm>
              <a:off x="5673143" y="3581698"/>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82" name="rc182"/>
            <p:cNvSpPr/>
            <p:nvPr/>
          </p:nvSpPr>
          <p:spPr>
            <a:xfrm>
              <a:off x="5673143" y="4861271"/>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83" name="rc183"/>
            <p:cNvSpPr/>
            <p:nvPr/>
          </p:nvSpPr>
          <p:spPr>
            <a:xfrm>
              <a:off x="5673143" y="3261804"/>
              <a:ext cx="336759" cy="319893"/>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184" name="rc184"/>
            <p:cNvSpPr/>
            <p:nvPr/>
          </p:nvSpPr>
          <p:spPr>
            <a:xfrm>
              <a:off x="5673143" y="5501058"/>
              <a:ext cx="336759" cy="319893"/>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185" name="rc185"/>
            <p:cNvSpPr/>
            <p:nvPr/>
          </p:nvSpPr>
          <p:spPr>
            <a:xfrm>
              <a:off x="6009902" y="1022551"/>
              <a:ext cx="336759" cy="319893"/>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86" name="rc186"/>
            <p:cNvSpPr/>
            <p:nvPr/>
          </p:nvSpPr>
          <p:spPr>
            <a:xfrm>
              <a:off x="6009902" y="1662338"/>
              <a:ext cx="336759" cy="31989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87" name="rc187"/>
            <p:cNvSpPr/>
            <p:nvPr/>
          </p:nvSpPr>
          <p:spPr>
            <a:xfrm>
              <a:off x="6009902" y="1982231"/>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88" name="rc188"/>
            <p:cNvSpPr/>
            <p:nvPr/>
          </p:nvSpPr>
          <p:spPr>
            <a:xfrm>
              <a:off x="6009902" y="2622018"/>
              <a:ext cx="336759" cy="31989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89" name="rc189"/>
            <p:cNvSpPr/>
            <p:nvPr/>
          </p:nvSpPr>
          <p:spPr>
            <a:xfrm>
              <a:off x="6009902" y="1342444"/>
              <a:ext cx="336759" cy="319893"/>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190" name="rc190"/>
            <p:cNvSpPr/>
            <p:nvPr/>
          </p:nvSpPr>
          <p:spPr>
            <a:xfrm>
              <a:off x="6009902" y="2302124"/>
              <a:ext cx="336759" cy="319893"/>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91" name="rc191"/>
            <p:cNvSpPr/>
            <p:nvPr/>
          </p:nvSpPr>
          <p:spPr>
            <a:xfrm>
              <a:off x="6009902" y="3901591"/>
              <a:ext cx="336759" cy="31989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92" name="rc192"/>
            <p:cNvSpPr/>
            <p:nvPr/>
          </p:nvSpPr>
          <p:spPr>
            <a:xfrm>
              <a:off x="6009902" y="454137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93" name="rc193"/>
            <p:cNvSpPr/>
            <p:nvPr/>
          </p:nvSpPr>
          <p:spPr>
            <a:xfrm>
              <a:off x="6009902" y="5181164"/>
              <a:ext cx="336759" cy="319893"/>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94" name="rc194"/>
            <p:cNvSpPr/>
            <p:nvPr/>
          </p:nvSpPr>
          <p:spPr>
            <a:xfrm>
              <a:off x="6009902" y="2941911"/>
              <a:ext cx="336759" cy="31989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95" name="rc195"/>
            <p:cNvSpPr/>
            <p:nvPr/>
          </p:nvSpPr>
          <p:spPr>
            <a:xfrm>
              <a:off x="6009902" y="3581698"/>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96" name="rc196"/>
            <p:cNvSpPr/>
            <p:nvPr/>
          </p:nvSpPr>
          <p:spPr>
            <a:xfrm>
              <a:off x="6009902" y="4861271"/>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97" name="rc197"/>
            <p:cNvSpPr/>
            <p:nvPr/>
          </p:nvSpPr>
          <p:spPr>
            <a:xfrm>
              <a:off x="6009902" y="3261804"/>
              <a:ext cx="336759" cy="319893"/>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198" name="rc198"/>
            <p:cNvSpPr/>
            <p:nvPr/>
          </p:nvSpPr>
          <p:spPr>
            <a:xfrm>
              <a:off x="6009902" y="5501058"/>
              <a:ext cx="336759" cy="319893"/>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199" name="rc199"/>
            <p:cNvSpPr/>
            <p:nvPr/>
          </p:nvSpPr>
          <p:spPr>
            <a:xfrm>
              <a:off x="6346662" y="1022551"/>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00" name="rc200"/>
            <p:cNvSpPr/>
            <p:nvPr/>
          </p:nvSpPr>
          <p:spPr>
            <a:xfrm>
              <a:off x="6346662" y="1662338"/>
              <a:ext cx="336759" cy="31989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01" name="rc201"/>
            <p:cNvSpPr/>
            <p:nvPr/>
          </p:nvSpPr>
          <p:spPr>
            <a:xfrm>
              <a:off x="6346662" y="1982231"/>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02" name="rc202"/>
            <p:cNvSpPr/>
            <p:nvPr/>
          </p:nvSpPr>
          <p:spPr>
            <a:xfrm>
              <a:off x="6346662" y="2622018"/>
              <a:ext cx="336759" cy="319893"/>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203" name="rc203"/>
            <p:cNvSpPr/>
            <p:nvPr/>
          </p:nvSpPr>
          <p:spPr>
            <a:xfrm>
              <a:off x="6346662" y="1342444"/>
              <a:ext cx="336759" cy="319893"/>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204" name="rc204"/>
            <p:cNvSpPr/>
            <p:nvPr/>
          </p:nvSpPr>
          <p:spPr>
            <a:xfrm>
              <a:off x="6346662" y="2302124"/>
              <a:ext cx="336759" cy="319893"/>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205" name="rc205"/>
            <p:cNvSpPr/>
            <p:nvPr/>
          </p:nvSpPr>
          <p:spPr>
            <a:xfrm>
              <a:off x="6346662" y="3901591"/>
              <a:ext cx="336759" cy="31989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06" name="rc206"/>
            <p:cNvSpPr/>
            <p:nvPr/>
          </p:nvSpPr>
          <p:spPr>
            <a:xfrm>
              <a:off x="6346662" y="454137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07" name="rc207"/>
            <p:cNvSpPr/>
            <p:nvPr/>
          </p:nvSpPr>
          <p:spPr>
            <a:xfrm>
              <a:off x="6346662" y="5181164"/>
              <a:ext cx="336759" cy="319893"/>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08" name="rc208"/>
            <p:cNvSpPr/>
            <p:nvPr/>
          </p:nvSpPr>
          <p:spPr>
            <a:xfrm>
              <a:off x="6346662" y="2941911"/>
              <a:ext cx="336759" cy="31989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09" name="rc209"/>
            <p:cNvSpPr/>
            <p:nvPr/>
          </p:nvSpPr>
          <p:spPr>
            <a:xfrm>
              <a:off x="6346662" y="3581698"/>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10" name="rc210"/>
            <p:cNvSpPr/>
            <p:nvPr/>
          </p:nvSpPr>
          <p:spPr>
            <a:xfrm>
              <a:off x="6346662" y="4861271"/>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11" name="rc211"/>
            <p:cNvSpPr/>
            <p:nvPr/>
          </p:nvSpPr>
          <p:spPr>
            <a:xfrm>
              <a:off x="6346662" y="3261804"/>
              <a:ext cx="336759" cy="319893"/>
            </a:xfrm>
            <a:prstGeom prst="rect">
              <a:avLst/>
            </a:prstGeom>
            <a:solidFill>
              <a:srgbClr val="CD180E">
                <a:alpha val="100000"/>
              </a:srgbClr>
            </a:solidFill>
            <a:ln w="2710" cap="flat">
              <a:solidFill>
                <a:srgbClr val="FFFFFF">
                  <a:alpha val="100000"/>
                </a:srgbClr>
              </a:solidFill>
              <a:prstDash val="solid"/>
              <a:miter/>
            </a:ln>
          </p:spPr>
          <p:txBody>
            <a:bodyPr/>
            <a:lstStyle/>
            <a:p/>
          </p:txBody>
        </p:sp>
        <p:sp>
          <p:nvSpPr>
            <p:cNvPr id="212" name="rc212"/>
            <p:cNvSpPr/>
            <p:nvPr/>
          </p:nvSpPr>
          <p:spPr>
            <a:xfrm>
              <a:off x="6346662" y="5501058"/>
              <a:ext cx="336759" cy="319893"/>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213" name="rc213"/>
            <p:cNvSpPr/>
            <p:nvPr/>
          </p:nvSpPr>
          <p:spPr>
            <a:xfrm>
              <a:off x="6683421" y="1022551"/>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14" name="rc214"/>
            <p:cNvSpPr/>
            <p:nvPr/>
          </p:nvSpPr>
          <p:spPr>
            <a:xfrm>
              <a:off x="6683421" y="1662338"/>
              <a:ext cx="336759" cy="31989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15" name="rc215"/>
            <p:cNvSpPr/>
            <p:nvPr/>
          </p:nvSpPr>
          <p:spPr>
            <a:xfrm>
              <a:off x="6683421" y="1982231"/>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16" name="rc216"/>
            <p:cNvSpPr/>
            <p:nvPr/>
          </p:nvSpPr>
          <p:spPr>
            <a:xfrm>
              <a:off x="6683421" y="2622018"/>
              <a:ext cx="336759" cy="31989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17" name="rc217"/>
            <p:cNvSpPr/>
            <p:nvPr/>
          </p:nvSpPr>
          <p:spPr>
            <a:xfrm>
              <a:off x="6683421" y="1342444"/>
              <a:ext cx="336759" cy="319893"/>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218" name="rc218"/>
            <p:cNvSpPr/>
            <p:nvPr/>
          </p:nvSpPr>
          <p:spPr>
            <a:xfrm>
              <a:off x="6683421" y="2302124"/>
              <a:ext cx="336759" cy="319893"/>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219" name="rc219"/>
            <p:cNvSpPr/>
            <p:nvPr/>
          </p:nvSpPr>
          <p:spPr>
            <a:xfrm>
              <a:off x="6683421" y="3901591"/>
              <a:ext cx="336759" cy="31989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20" name="rc220"/>
            <p:cNvSpPr/>
            <p:nvPr/>
          </p:nvSpPr>
          <p:spPr>
            <a:xfrm>
              <a:off x="6683421" y="454137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21" name="rc221"/>
            <p:cNvSpPr/>
            <p:nvPr/>
          </p:nvSpPr>
          <p:spPr>
            <a:xfrm>
              <a:off x="6683421" y="5181164"/>
              <a:ext cx="336759" cy="319893"/>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22" name="rc222"/>
            <p:cNvSpPr/>
            <p:nvPr/>
          </p:nvSpPr>
          <p:spPr>
            <a:xfrm>
              <a:off x="6683421" y="2941911"/>
              <a:ext cx="336759" cy="319893"/>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223" name="rc223"/>
            <p:cNvSpPr/>
            <p:nvPr/>
          </p:nvSpPr>
          <p:spPr>
            <a:xfrm>
              <a:off x="6683421" y="358169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24" name="rc224"/>
            <p:cNvSpPr/>
            <p:nvPr/>
          </p:nvSpPr>
          <p:spPr>
            <a:xfrm>
              <a:off x="6683421" y="4861271"/>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25" name="rc225"/>
            <p:cNvSpPr/>
            <p:nvPr/>
          </p:nvSpPr>
          <p:spPr>
            <a:xfrm>
              <a:off x="6683421" y="3261804"/>
              <a:ext cx="336759" cy="319893"/>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226" name="rc226"/>
            <p:cNvSpPr/>
            <p:nvPr/>
          </p:nvSpPr>
          <p:spPr>
            <a:xfrm>
              <a:off x="6683421" y="5501058"/>
              <a:ext cx="336759" cy="319893"/>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227" name="rc227"/>
            <p:cNvSpPr/>
            <p:nvPr/>
          </p:nvSpPr>
          <p:spPr>
            <a:xfrm>
              <a:off x="7020180" y="1022551"/>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28" name="rc228"/>
            <p:cNvSpPr/>
            <p:nvPr/>
          </p:nvSpPr>
          <p:spPr>
            <a:xfrm>
              <a:off x="7020180" y="1662338"/>
              <a:ext cx="336759" cy="31989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9" name="rc229"/>
            <p:cNvSpPr/>
            <p:nvPr/>
          </p:nvSpPr>
          <p:spPr>
            <a:xfrm>
              <a:off x="7020180" y="1982231"/>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30" name="rc230"/>
            <p:cNvSpPr/>
            <p:nvPr/>
          </p:nvSpPr>
          <p:spPr>
            <a:xfrm>
              <a:off x="7020180" y="2622018"/>
              <a:ext cx="336759" cy="319893"/>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231" name="rc231"/>
            <p:cNvSpPr/>
            <p:nvPr/>
          </p:nvSpPr>
          <p:spPr>
            <a:xfrm>
              <a:off x="7020180" y="1342444"/>
              <a:ext cx="336759" cy="319893"/>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232" name="rc232"/>
            <p:cNvSpPr/>
            <p:nvPr/>
          </p:nvSpPr>
          <p:spPr>
            <a:xfrm>
              <a:off x="7020180" y="2302124"/>
              <a:ext cx="336759" cy="319893"/>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233" name="rc233"/>
            <p:cNvSpPr/>
            <p:nvPr/>
          </p:nvSpPr>
          <p:spPr>
            <a:xfrm>
              <a:off x="7020180" y="3901591"/>
              <a:ext cx="336759" cy="31989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34" name="rc234"/>
            <p:cNvSpPr/>
            <p:nvPr/>
          </p:nvSpPr>
          <p:spPr>
            <a:xfrm>
              <a:off x="7020180" y="454137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35" name="rc235"/>
            <p:cNvSpPr/>
            <p:nvPr/>
          </p:nvSpPr>
          <p:spPr>
            <a:xfrm>
              <a:off x="7020180" y="5181164"/>
              <a:ext cx="336759" cy="319893"/>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36" name="rc236"/>
            <p:cNvSpPr/>
            <p:nvPr/>
          </p:nvSpPr>
          <p:spPr>
            <a:xfrm>
              <a:off x="7020180" y="2941911"/>
              <a:ext cx="336759" cy="319893"/>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237" name="rc237"/>
            <p:cNvSpPr/>
            <p:nvPr/>
          </p:nvSpPr>
          <p:spPr>
            <a:xfrm>
              <a:off x="7020180" y="358169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38" name="rc238"/>
            <p:cNvSpPr/>
            <p:nvPr/>
          </p:nvSpPr>
          <p:spPr>
            <a:xfrm>
              <a:off x="7020180" y="4861271"/>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39" name="rc239"/>
            <p:cNvSpPr/>
            <p:nvPr/>
          </p:nvSpPr>
          <p:spPr>
            <a:xfrm>
              <a:off x="7020180" y="3261804"/>
              <a:ext cx="336759" cy="319893"/>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240" name="rc240"/>
            <p:cNvSpPr/>
            <p:nvPr/>
          </p:nvSpPr>
          <p:spPr>
            <a:xfrm>
              <a:off x="7020180" y="5501058"/>
              <a:ext cx="336759" cy="319893"/>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241" name="rc241"/>
            <p:cNvSpPr/>
            <p:nvPr/>
          </p:nvSpPr>
          <p:spPr>
            <a:xfrm>
              <a:off x="7356939" y="1022551"/>
              <a:ext cx="336759" cy="319893"/>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42" name="rc242"/>
            <p:cNvSpPr/>
            <p:nvPr/>
          </p:nvSpPr>
          <p:spPr>
            <a:xfrm>
              <a:off x="7356939" y="1662338"/>
              <a:ext cx="336759" cy="31989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43" name="rc243"/>
            <p:cNvSpPr/>
            <p:nvPr/>
          </p:nvSpPr>
          <p:spPr>
            <a:xfrm>
              <a:off x="7356939" y="1982231"/>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44" name="rc244"/>
            <p:cNvSpPr/>
            <p:nvPr/>
          </p:nvSpPr>
          <p:spPr>
            <a:xfrm>
              <a:off x="7356939" y="2622018"/>
              <a:ext cx="336759" cy="319893"/>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45" name="rc245"/>
            <p:cNvSpPr/>
            <p:nvPr/>
          </p:nvSpPr>
          <p:spPr>
            <a:xfrm>
              <a:off x="7356939" y="1342444"/>
              <a:ext cx="336759" cy="319893"/>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246" name="rc246"/>
            <p:cNvSpPr/>
            <p:nvPr/>
          </p:nvSpPr>
          <p:spPr>
            <a:xfrm>
              <a:off x="7356939" y="2302124"/>
              <a:ext cx="336759" cy="319893"/>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247" name="rc247"/>
            <p:cNvSpPr/>
            <p:nvPr/>
          </p:nvSpPr>
          <p:spPr>
            <a:xfrm>
              <a:off x="7356939" y="3901591"/>
              <a:ext cx="336759" cy="31989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48" name="rc248"/>
            <p:cNvSpPr/>
            <p:nvPr/>
          </p:nvSpPr>
          <p:spPr>
            <a:xfrm>
              <a:off x="7356939" y="454137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49" name="rc249"/>
            <p:cNvSpPr/>
            <p:nvPr/>
          </p:nvSpPr>
          <p:spPr>
            <a:xfrm>
              <a:off x="7356939" y="5181164"/>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50" name="rc250"/>
            <p:cNvSpPr/>
            <p:nvPr/>
          </p:nvSpPr>
          <p:spPr>
            <a:xfrm>
              <a:off x="7356939" y="2941911"/>
              <a:ext cx="336759" cy="319893"/>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51" name="rc251"/>
            <p:cNvSpPr/>
            <p:nvPr/>
          </p:nvSpPr>
          <p:spPr>
            <a:xfrm>
              <a:off x="7356939" y="358169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52" name="rc252"/>
            <p:cNvSpPr/>
            <p:nvPr/>
          </p:nvSpPr>
          <p:spPr>
            <a:xfrm>
              <a:off x="7356939" y="4861271"/>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53" name="rc253"/>
            <p:cNvSpPr/>
            <p:nvPr/>
          </p:nvSpPr>
          <p:spPr>
            <a:xfrm>
              <a:off x="7356939" y="3261804"/>
              <a:ext cx="336759" cy="319893"/>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254" name="rc254"/>
            <p:cNvSpPr/>
            <p:nvPr/>
          </p:nvSpPr>
          <p:spPr>
            <a:xfrm>
              <a:off x="7356939" y="5501058"/>
              <a:ext cx="336759" cy="319893"/>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255" name="rc255"/>
            <p:cNvSpPr/>
            <p:nvPr/>
          </p:nvSpPr>
          <p:spPr>
            <a:xfrm>
              <a:off x="7693698" y="1022551"/>
              <a:ext cx="336759" cy="319893"/>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56" name="rc256"/>
            <p:cNvSpPr/>
            <p:nvPr/>
          </p:nvSpPr>
          <p:spPr>
            <a:xfrm>
              <a:off x="7693698" y="1662338"/>
              <a:ext cx="336759" cy="31989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57" name="rc257"/>
            <p:cNvSpPr/>
            <p:nvPr/>
          </p:nvSpPr>
          <p:spPr>
            <a:xfrm>
              <a:off x="7693698" y="1982231"/>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58" name="rc258"/>
            <p:cNvSpPr/>
            <p:nvPr/>
          </p:nvSpPr>
          <p:spPr>
            <a:xfrm>
              <a:off x="7693698" y="2622018"/>
              <a:ext cx="336759" cy="319893"/>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59" name="rc259"/>
            <p:cNvSpPr/>
            <p:nvPr/>
          </p:nvSpPr>
          <p:spPr>
            <a:xfrm>
              <a:off x="7693698" y="1342444"/>
              <a:ext cx="336759" cy="319893"/>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260" name="rc260"/>
            <p:cNvSpPr/>
            <p:nvPr/>
          </p:nvSpPr>
          <p:spPr>
            <a:xfrm>
              <a:off x="7693698" y="2302124"/>
              <a:ext cx="336759" cy="319893"/>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261" name="rc261"/>
            <p:cNvSpPr/>
            <p:nvPr/>
          </p:nvSpPr>
          <p:spPr>
            <a:xfrm>
              <a:off x="7693698" y="3901591"/>
              <a:ext cx="336759" cy="31989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62" name="rc262"/>
            <p:cNvSpPr/>
            <p:nvPr/>
          </p:nvSpPr>
          <p:spPr>
            <a:xfrm>
              <a:off x="7693698" y="454137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63" name="rc263"/>
            <p:cNvSpPr/>
            <p:nvPr/>
          </p:nvSpPr>
          <p:spPr>
            <a:xfrm>
              <a:off x="7693698" y="5181164"/>
              <a:ext cx="336759" cy="319893"/>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64" name="rc264"/>
            <p:cNvSpPr/>
            <p:nvPr/>
          </p:nvSpPr>
          <p:spPr>
            <a:xfrm>
              <a:off x="7693698" y="2941911"/>
              <a:ext cx="336759" cy="319893"/>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65" name="rc265"/>
            <p:cNvSpPr/>
            <p:nvPr/>
          </p:nvSpPr>
          <p:spPr>
            <a:xfrm>
              <a:off x="7693698" y="358169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66" name="rc266"/>
            <p:cNvSpPr/>
            <p:nvPr/>
          </p:nvSpPr>
          <p:spPr>
            <a:xfrm>
              <a:off x="7693698" y="4861271"/>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67" name="rc267"/>
            <p:cNvSpPr/>
            <p:nvPr/>
          </p:nvSpPr>
          <p:spPr>
            <a:xfrm>
              <a:off x="7693698" y="3261804"/>
              <a:ext cx="336759" cy="319893"/>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268" name="rc268"/>
            <p:cNvSpPr/>
            <p:nvPr/>
          </p:nvSpPr>
          <p:spPr>
            <a:xfrm>
              <a:off x="7693698" y="5501058"/>
              <a:ext cx="336759" cy="319893"/>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269" name="rc269"/>
            <p:cNvSpPr/>
            <p:nvPr/>
          </p:nvSpPr>
          <p:spPr>
            <a:xfrm>
              <a:off x="8030457" y="1022551"/>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70" name="rc270"/>
            <p:cNvSpPr/>
            <p:nvPr/>
          </p:nvSpPr>
          <p:spPr>
            <a:xfrm>
              <a:off x="8030457" y="1662338"/>
              <a:ext cx="336759" cy="31989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71" name="rc271"/>
            <p:cNvSpPr/>
            <p:nvPr/>
          </p:nvSpPr>
          <p:spPr>
            <a:xfrm>
              <a:off x="8030457" y="1982231"/>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72" name="rc272"/>
            <p:cNvSpPr/>
            <p:nvPr/>
          </p:nvSpPr>
          <p:spPr>
            <a:xfrm>
              <a:off x="8030457" y="2622018"/>
              <a:ext cx="336759" cy="319893"/>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73" name="rc273"/>
            <p:cNvSpPr/>
            <p:nvPr/>
          </p:nvSpPr>
          <p:spPr>
            <a:xfrm>
              <a:off x="8030457" y="1342444"/>
              <a:ext cx="336759" cy="319893"/>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274" name="rc274"/>
            <p:cNvSpPr/>
            <p:nvPr/>
          </p:nvSpPr>
          <p:spPr>
            <a:xfrm>
              <a:off x="8030457" y="2302124"/>
              <a:ext cx="336759" cy="319893"/>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275" name="rc275"/>
            <p:cNvSpPr/>
            <p:nvPr/>
          </p:nvSpPr>
          <p:spPr>
            <a:xfrm>
              <a:off x="8030457" y="3901591"/>
              <a:ext cx="336759" cy="31989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76" name="rc276"/>
            <p:cNvSpPr/>
            <p:nvPr/>
          </p:nvSpPr>
          <p:spPr>
            <a:xfrm>
              <a:off x="8030457" y="4221484"/>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77" name="rc277"/>
            <p:cNvSpPr/>
            <p:nvPr/>
          </p:nvSpPr>
          <p:spPr>
            <a:xfrm>
              <a:off x="8030457" y="454137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78" name="rc278"/>
            <p:cNvSpPr/>
            <p:nvPr/>
          </p:nvSpPr>
          <p:spPr>
            <a:xfrm>
              <a:off x="8030457" y="5181164"/>
              <a:ext cx="336759" cy="319893"/>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79" name="rc279"/>
            <p:cNvSpPr/>
            <p:nvPr/>
          </p:nvSpPr>
          <p:spPr>
            <a:xfrm>
              <a:off x="8030457" y="2941911"/>
              <a:ext cx="336759" cy="319893"/>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280" name="rc280"/>
            <p:cNvSpPr/>
            <p:nvPr/>
          </p:nvSpPr>
          <p:spPr>
            <a:xfrm>
              <a:off x="8030457" y="358169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81" name="rc281"/>
            <p:cNvSpPr/>
            <p:nvPr/>
          </p:nvSpPr>
          <p:spPr>
            <a:xfrm>
              <a:off x="8030457" y="4861271"/>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82" name="rc282"/>
            <p:cNvSpPr/>
            <p:nvPr/>
          </p:nvSpPr>
          <p:spPr>
            <a:xfrm>
              <a:off x="8030457" y="3261804"/>
              <a:ext cx="336759" cy="319893"/>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283" name="rc283"/>
            <p:cNvSpPr/>
            <p:nvPr/>
          </p:nvSpPr>
          <p:spPr>
            <a:xfrm>
              <a:off x="8030457" y="5501058"/>
              <a:ext cx="336759" cy="319893"/>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284" name="rc284"/>
            <p:cNvSpPr/>
            <p:nvPr/>
          </p:nvSpPr>
          <p:spPr>
            <a:xfrm>
              <a:off x="8367216" y="1022551"/>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85" name="rc285"/>
            <p:cNvSpPr/>
            <p:nvPr/>
          </p:nvSpPr>
          <p:spPr>
            <a:xfrm>
              <a:off x="8367216" y="1662338"/>
              <a:ext cx="336759" cy="31989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86" name="rc286"/>
            <p:cNvSpPr/>
            <p:nvPr/>
          </p:nvSpPr>
          <p:spPr>
            <a:xfrm>
              <a:off x="8367216" y="1982231"/>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87" name="rc287"/>
            <p:cNvSpPr/>
            <p:nvPr/>
          </p:nvSpPr>
          <p:spPr>
            <a:xfrm>
              <a:off x="8367216" y="2622018"/>
              <a:ext cx="336759" cy="319893"/>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88" name="rc288"/>
            <p:cNvSpPr/>
            <p:nvPr/>
          </p:nvSpPr>
          <p:spPr>
            <a:xfrm>
              <a:off x="8367216" y="1342444"/>
              <a:ext cx="336759" cy="319893"/>
            </a:xfrm>
            <a:prstGeom prst="rect">
              <a:avLst/>
            </a:prstGeom>
            <a:solidFill>
              <a:srgbClr val="CD180E">
                <a:alpha val="100000"/>
              </a:srgbClr>
            </a:solidFill>
            <a:ln w="2710" cap="flat">
              <a:solidFill>
                <a:srgbClr val="FFFFFF">
                  <a:alpha val="100000"/>
                </a:srgbClr>
              </a:solidFill>
              <a:prstDash val="solid"/>
              <a:miter/>
            </a:ln>
          </p:spPr>
          <p:txBody>
            <a:bodyPr/>
            <a:lstStyle/>
            <a:p/>
          </p:txBody>
        </p:sp>
        <p:sp>
          <p:nvSpPr>
            <p:cNvPr id="289" name="rc289"/>
            <p:cNvSpPr/>
            <p:nvPr/>
          </p:nvSpPr>
          <p:spPr>
            <a:xfrm>
              <a:off x="8367216" y="2302124"/>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90" name="rc290"/>
            <p:cNvSpPr/>
            <p:nvPr/>
          </p:nvSpPr>
          <p:spPr>
            <a:xfrm>
              <a:off x="8367216" y="3901591"/>
              <a:ext cx="336759" cy="31989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91" name="rc291"/>
            <p:cNvSpPr/>
            <p:nvPr/>
          </p:nvSpPr>
          <p:spPr>
            <a:xfrm>
              <a:off x="8367216" y="4221484"/>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92" name="rc292"/>
            <p:cNvSpPr/>
            <p:nvPr/>
          </p:nvSpPr>
          <p:spPr>
            <a:xfrm>
              <a:off x="8367216" y="454137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93" name="rc293"/>
            <p:cNvSpPr/>
            <p:nvPr/>
          </p:nvSpPr>
          <p:spPr>
            <a:xfrm>
              <a:off x="8367216" y="5181164"/>
              <a:ext cx="336759" cy="319893"/>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94" name="rc294"/>
            <p:cNvSpPr/>
            <p:nvPr/>
          </p:nvSpPr>
          <p:spPr>
            <a:xfrm>
              <a:off x="8367216" y="2941911"/>
              <a:ext cx="336759" cy="319893"/>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95" name="rc295"/>
            <p:cNvSpPr/>
            <p:nvPr/>
          </p:nvSpPr>
          <p:spPr>
            <a:xfrm>
              <a:off x="8367216" y="358169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96" name="rc296"/>
            <p:cNvSpPr/>
            <p:nvPr/>
          </p:nvSpPr>
          <p:spPr>
            <a:xfrm>
              <a:off x="8367216" y="4861271"/>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97" name="rc297"/>
            <p:cNvSpPr/>
            <p:nvPr/>
          </p:nvSpPr>
          <p:spPr>
            <a:xfrm>
              <a:off x="8367216" y="3261804"/>
              <a:ext cx="336759" cy="31989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98" name="rc298"/>
            <p:cNvSpPr/>
            <p:nvPr/>
          </p:nvSpPr>
          <p:spPr>
            <a:xfrm>
              <a:off x="8367216" y="5501058"/>
              <a:ext cx="336759" cy="319893"/>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299" name="rc299"/>
            <p:cNvSpPr/>
            <p:nvPr/>
          </p:nvSpPr>
          <p:spPr>
            <a:xfrm>
              <a:off x="8703975" y="1022551"/>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00" name="rc300"/>
            <p:cNvSpPr/>
            <p:nvPr/>
          </p:nvSpPr>
          <p:spPr>
            <a:xfrm>
              <a:off x="8703975" y="1662338"/>
              <a:ext cx="336759" cy="31989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01" name="rc301"/>
            <p:cNvSpPr/>
            <p:nvPr/>
          </p:nvSpPr>
          <p:spPr>
            <a:xfrm>
              <a:off x="8703975" y="1982231"/>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02" name="rc302"/>
            <p:cNvSpPr/>
            <p:nvPr/>
          </p:nvSpPr>
          <p:spPr>
            <a:xfrm>
              <a:off x="8703975" y="2622018"/>
              <a:ext cx="336759" cy="319893"/>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03" name="rc303"/>
            <p:cNvSpPr/>
            <p:nvPr/>
          </p:nvSpPr>
          <p:spPr>
            <a:xfrm>
              <a:off x="8703975" y="1342444"/>
              <a:ext cx="336759" cy="319893"/>
            </a:xfrm>
            <a:prstGeom prst="rect">
              <a:avLst/>
            </a:prstGeom>
            <a:solidFill>
              <a:srgbClr val="CD180E">
                <a:alpha val="100000"/>
              </a:srgbClr>
            </a:solidFill>
            <a:ln w="2710" cap="flat">
              <a:solidFill>
                <a:srgbClr val="FFFFFF">
                  <a:alpha val="100000"/>
                </a:srgbClr>
              </a:solidFill>
              <a:prstDash val="solid"/>
              <a:miter/>
            </a:ln>
          </p:spPr>
          <p:txBody>
            <a:bodyPr/>
            <a:lstStyle/>
            <a:p/>
          </p:txBody>
        </p:sp>
        <p:sp>
          <p:nvSpPr>
            <p:cNvPr id="304" name="rc304"/>
            <p:cNvSpPr/>
            <p:nvPr/>
          </p:nvSpPr>
          <p:spPr>
            <a:xfrm>
              <a:off x="8703975" y="2302124"/>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05" name="rc305"/>
            <p:cNvSpPr/>
            <p:nvPr/>
          </p:nvSpPr>
          <p:spPr>
            <a:xfrm>
              <a:off x="8703975" y="3901591"/>
              <a:ext cx="336759" cy="31989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06" name="rc306"/>
            <p:cNvSpPr/>
            <p:nvPr/>
          </p:nvSpPr>
          <p:spPr>
            <a:xfrm>
              <a:off x="8703975" y="4221484"/>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07" name="rc307"/>
            <p:cNvSpPr/>
            <p:nvPr/>
          </p:nvSpPr>
          <p:spPr>
            <a:xfrm>
              <a:off x="8703975" y="454137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08" name="rc308"/>
            <p:cNvSpPr/>
            <p:nvPr/>
          </p:nvSpPr>
          <p:spPr>
            <a:xfrm>
              <a:off x="8703975" y="5181164"/>
              <a:ext cx="336759" cy="319893"/>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09" name="rc309"/>
            <p:cNvSpPr/>
            <p:nvPr/>
          </p:nvSpPr>
          <p:spPr>
            <a:xfrm>
              <a:off x="8703975" y="2941911"/>
              <a:ext cx="336759" cy="319893"/>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10" name="rc310"/>
            <p:cNvSpPr/>
            <p:nvPr/>
          </p:nvSpPr>
          <p:spPr>
            <a:xfrm>
              <a:off x="8703975" y="358169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11" name="rc311"/>
            <p:cNvSpPr/>
            <p:nvPr/>
          </p:nvSpPr>
          <p:spPr>
            <a:xfrm>
              <a:off x="8703975" y="4861271"/>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12" name="rc312"/>
            <p:cNvSpPr/>
            <p:nvPr/>
          </p:nvSpPr>
          <p:spPr>
            <a:xfrm>
              <a:off x="8703975" y="3261804"/>
              <a:ext cx="336759" cy="31989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313" name="rc313"/>
            <p:cNvSpPr/>
            <p:nvPr/>
          </p:nvSpPr>
          <p:spPr>
            <a:xfrm>
              <a:off x="8703975" y="5501058"/>
              <a:ext cx="336759" cy="319893"/>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314" name="tx314"/>
            <p:cNvSpPr/>
            <p:nvPr/>
          </p:nvSpPr>
          <p:spPr>
            <a:xfrm>
              <a:off x="1086702"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315" name="tx315"/>
            <p:cNvSpPr/>
            <p:nvPr/>
          </p:nvSpPr>
          <p:spPr>
            <a:xfrm>
              <a:off x="1086702"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316" name="tx316"/>
            <p:cNvSpPr/>
            <p:nvPr/>
          </p:nvSpPr>
          <p:spPr>
            <a:xfrm>
              <a:off x="1086702" y="211518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317" name="tx317"/>
            <p:cNvSpPr/>
            <p:nvPr/>
          </p:nvSpPr>
          <p:spPr>
            <a:xfrm>
              <a:off x="1086702" y="24351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318" name="tx318"/>
            <p:cNvSpPr/>
            <p:nvPr/>
          </p:nvSpPr>
          <p:spPr>
            <a:xfrm>
              <a:off x="1086702"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319" name="tx319"/>
            <p:cNvSpPr/>
            <p:nvPr/>
          </p:nvSpPr>
          <p:spPr>
            <a:xfrm>
              <a:off x="1086702"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320" name="tx320"/>
            <p:cNvSpPr/>
            <p:nvPr/>
          </p:nvSpPr>
          <p:spPr>
            <a:xfrm>
              <a:off x="1086702"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321" name="tx321"/>
            <p:cNvSpPr/>
            <p:nvPr/>
          </p:nvSpPr>
          <p:spPr>
            <a:xfrm>
              <a:off x="1423461"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322" name="tx322"/>
            <p:cNvSpPr/>
            <p:nvPr/>
          </p:nvSpPr>
          <p:spPr>
            <a:xfrm>
              <a:off x="1423461"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323" name="tx323"/>
            <p:cNvSpPr/>
            <p:nvPr/>
          </p:nvSpPr>
          <p:spPr>
            <a:xfrm>
              <a:off x="1423461"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324" name="tx324"/>
            <p:cNvSpPr/>
            <p:nvPr/>
          </p:nvSpPr>
          <p:spPr>
            <a:xfrm>
              <a:off x="1423461"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325" name="tx325"/>
            <p:cNvSpPr/>
            <p:nvPr/>
          </p:nvSpPr>
          <p:spPr>
            <a:xfrm>
              <a:off x="1423461" y="24351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326" name="tx326"/>
            <p:cNvSpPr/>
            <p:nvPr/>
          </p:nvSpPr>
          <p:spPr>
            <a:xfrm>
              <a:off x="1423461"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327" name="tx327"/>
            <p:cNvSpPr/>
            <p:nvPr/>
          </p:nvSpPr>
          <p:spPr>
            <a:xfrm>
              <a:off x="1423461"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328" name="tx328"/>
            <p:cNvSpPr/>
            <p:nvPr/>
          </p:nvSpPr>
          <p:spPr>
            <a:xfrm>
              <a:off x="1423461"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329" name="tx329"/>
            <p:cNvSpPr/>
            <p:nvPr/>
          </p:nvSpPr>
          <p:spPr>
            <a:xfrm>
              <a:off x="1760220" y="115550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330" name="tx330"/>
            <p:cNvSpPr/>
            <p:nvPr/>
          </p:nvSpPr>
          <p:spPr>
            <a:xfrm>
              <a:off x="1760220"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331" name="tx331"/>
            <p:cNvSpPr/>
            <p:nvPr/>
          </p:nvSpPr>
          <p:spPr>
            <a:xfrm>
              <a:off x="1760220"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332" name="tx332"/>
            <p:cNvSpPr/>
            <p:nvPr/>
          </p:nvSpPr>
          <p:spPr>
            <a:xfrm>
              <a:off x="1760220"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333" name="tx333"/>
            <p:cNvSpPr/>
            <p:nvPr/>
          </p:nvSpPr>
          <p:spPr>
            <a:xfrm>
              <a:off x="1760220" y="24351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334" name="tx334"/>
            <p:cNvSpPr/>
            <p:nvPr/>
          </p:nvSpPr>
          <p:spPr>
            <a:xfrm>
              <a:off x="1760220" y="467432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335" name="tx335"/>
            <p:cNvSpPr/>
            <p:nvPr/>
          </p:nvSpPr>
          <p:spPr>
            <a:xfrm>
              <a:off x="1760220"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336" name="tx336"/>
            <p:cNvSpPr/>
            <p:nvPr/>
          </p:nvSpPr>
          <p:spPr>
            <a:xfrm>
              <a:off x="1760220" y="371464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337" name="tx337"/>
            <p:cNvSpPr/>
            <p:nvPr/>
          </p:nvSpPr>
          <p:spPr>
            <a:xfrm>
              <a:off x="1760220" y="49942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338" name="tx338"/>
            <p:cNvSpPr/>
            <p:nvPr/>
          </p:nvSpPr>
          <p:spPr>
            <a:xfrm>
              <a:off x="2096980"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339" name="tx339"/>
            <p:cNvSpPr/>
            <p:nvPr/>
          </p:nvSpPr>
          <p:spPr>
            <a:xfrm>
              <a:off x="2096980"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340" name="tx340"/>
            <p:cNvSpPr/>
            <p:nvPr/>
          </p:nvSpPr>
          <p:spPr>
            <a:xfrm>
              <a:off x="2096980"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341" name="tx341"/>
            <p:cNvSpPr/>
            <p:nvPr/>
          </p:nvSpPr>
          <p:spPr>
            <a:xfrm>
              <a:off x="2096980"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342" name="tx342"/>
            <p:cNvSpPr/>
            <p:nvPr/>
          </p:nvSpPr>
          <p:spPr>
            <a:xfrm>
              <a:off x="2096980" y="24351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343" name="tx343"/>
            <p:cNvSpPr/>
            <p:nvPr/>
          </p:nvSpPr>
          <p:spPr>
            <a:xfrm>
              <a:off x="2096980" y="467432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344" name="tx344"/>
            <p:cNvSpPr/>
            <p:nvPr/>
          </p:nvSpPr>
          <p:spPr>
            <a:xfrm>
              <a:off x="2096980"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345" name="tx345"/>
            <p:cNvSpPr/>
            <p:nvPr/>
          </p:nvSpPr>
          <p:spPr>
            <a:xfrm>
              <a:off x="2096980"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346" name="tx346"/>
            <p:cNvSpPr/>
            <p:nvPr/>
          </p:nvSpPr>
          <p:spPr>
            <a:xfrm>
              <a:off x="2096980" y="49942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347" name="tx347"/>
            <p:cNvSpPr/>
            <p:nvPr/>
          </p:nvSpPr>
          <p:spPr>
            <a:xfrm>
              <a:off x="2433739"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348" name="tx348"/>
            <p:cNvSpPr/>
            <p:nvPr/>
          </p:nvSpPr>
          <p:spPr>
            <a:xfrm>
              <a:off x="2433739"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349" name="tx349"/>
            <p:cNvSpPr/>
            <p:nvPr/>
          </p:nvSpPr>
          <p:spPr>
            <a:xfrm>
              <a:off x="2433739"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350" name="tx350"/>
            <p:cNvSpPr/>
            <p:nvPr/>
          </p:nvSpPr>
          <p:spPr>
            <a:xfrm>
              <a:off x="2433739"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351" name="tx351"/>
            <p:cNvSpPr/>
            <p:nvPr/>
          </p:nvSpPr>
          <p:spPr>
            <a:xfrm>
              <a:off x="2433739" y="24351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352" name="tx352"/>
            <p:cNvSpPr/>
            <p:nvPr/>
          </p:nvSpPr>
          <p:spPr>
            <a:xfrm>
              <a:off x="2433739"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353" name="tx353"/>
            <p:cNvSpPr/>
            <p:nvPr/>
          </p:nvSpPr>
          <p:spPr>
            <a:xfrm>
              <a:off x="2433739"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354" name="tx354"/>
            <p:cNvSpPr/>
            <p:nvPr/>
          </p:nvSpPr>
          <p:spPr>
            <a:xfrm>
              <a:off x="2433739"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355" name="tx355"/>
            <p:cNvSpPr/>
            <p:nvPr/>
          </p:nvSpPr>
          <p:spPr>
            <a:xfrm>
              <a:off x="2433739"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356" name="tx356"/>
            <p:cNvSpPr/>
            <p:nvPr/>
          </p:nvSpPr>
          <p:spPr>
            <a:xfrm>
              <a:off x="2770498"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357" name="tx357"/>
            <p:cNvSpPr/>
            <p:nvPr/>
          </p:nvSpPr>
          <p:spPr>
            <a:xfrm>
              <a:off x="2770498"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358" name="tx358"/>
            <p:cNvSpPr/>
            <p:nvPr/>
          </p:nvSpPr>
          <p:spPr>
            <a:xfrm>
              <a:off x="2770498"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359" name="tx359"/>
            <p:cNvSpPr/>
            <p:nvPr/>
          </p:nvSpPr>
          <p:spPr>
            <a:xfrm>
              <a:off x="2770498" y="275588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360" name="tx360"/>
            <p:cNvSpPr/>
            <p:nvPr/>
          </p:nvSpPr>
          <p:spPr>
            <a:xfrm>
              <a:off x="2770498" y="24351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361" name="tx361"/>
            <p:cNvSpPr/>
            <p:nvPr/>
          </p:nvSpPr>
          <p:spPr>
            <a:xfrm>
              <a:off x="2770498" y="467432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362" name="tx362"/>
            <p:cNvSpPr/>
            <p:nvPr/>
          </p:nvSpPr>
          <p:spPr>
            <a:xfrm>
              <a:off x="2770498"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363" name="tx363"/>
            <p:cNvSpPr/>
            <p:nvPr/>
          </p:nvSpPr>
          <p:spPr>
            <a:xfrm>
              <a:off x="2770498"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364" name="tx364"/>
            <p:cNvSpPr/>
            <p:nvPr/>
          </p:nvSpPr>
          <p:spPr>
            <a:xfrm>
              <a:off x="2770498" y="49942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365" name="tx365"/>
            <p:cNvSpPr/>
            <p:nvPr/>
          </p:nvSpPr>
          <p:spPr>
            <a:xfrm>
              <a:off x="3107257"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366" name="tx366"/>
            <p:cNvSpPr/>
            <p:nvPr/>
          </p:nvSpPr>
          <p:spPr>
            <a:xfrm>
              <a:off x="3107257"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367" name="tx367"/>
            <p:cNvSpPr/>
            <p:nvPr/>
          </p:nvSpPr>
          <p:spPr>
            <a:xfrm>
              <a:off x="3107257"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368" name="tx368"/>
            <p:cNvSpPr/>
            <p:nvPr/>
          </p:nvSpPr>
          <p:spPr>
            <a:xfrm>
              <a:off x="3107257" y="275588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369" name="tx369"/>
            <p:cNvSpPr/>
            <p:nvPr/>
          </p:nvSpPr>
          <p:spPr>
            <a:xfrm>
              <a:off x="3107257" y="243599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370" name="tx370"/>
            <p:cNvSpPr/>
            <p:nvPr/>
          </p:nvSpPr>
          <p:spPr>
            <a:xfrm>
              <a:off x="3107257"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371" name="tx371"/>
            <p:cNvSpPr/>
            <p:nvPr/>
          </p:nvSpPr>
          <p:spPr>
            <a:xfrm>
              <a:off x="3107257"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372" name="tx372"/>
            <p:cNvSpPr/>
            <p:nvPr/>
          </p:nvSpPr>
          <p:spPr>
            <a:xfrm>
              <a:off x="3107257"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373" name="tx373"/>
            <p:cNvSpPr/>
            <p:nvPr/>
          </p:nvSpPr>
          <p:spPr>
            <a:xfrm>
              <a:off x="3107257"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374" name="tx374"/>
            <p:cNvSpPr/>
            <p:nvPr/>
          </p:nvSpPr>
          <p:spPr>
            <a:xfrm>
              <a:off x="3444016"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375" name="tx375"/>
            <p:cNvSpPr/>
            <p:nvPr/>
          </p:nvSpPr>
          <p:spPr>
            <a:xfrm>
              <a:off x="3444016"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376" name="tx376"/>
            <p:cNvSpPr/>
            <p:nvPr/>
          </p:nvSpPr>
          <p:spPr>
            <a:xfrm>
              <a:off x="3444016"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377" name="tx377"/>
            <p:cNvSpPr/>
            <p:nvPr/>
          </p:nvSpPr>
          <p:spPr>
            <a:xfrm>
              <a:off x="3444016" y="275496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378" name="tx378"/>
            <p:cNvSpPr/>
            <p:nvPr/>
          </p:nvSpPr>
          <p:spPr>
            <a:xfrm>
              <a:off x="3444016" y="243599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379" name="tx379"/>
            <p:cNvSpPr/>
            <p:nvPr/>
          </p:nvSpPr>
          <p:spPr>
            <a:xfrm>
              <a:off x="3444016"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380" name="tx380"/>
            <p:cNvSpPr/>
            <p:nvPr/>
          </p:nvSpPr>
          <p:spPr>
            <a:xfrm>
              <a:off x="3444016" y="531503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381" name="tx381"/>
            <p:cNvSpPr/>
            <p:nvPr/>
          </p:nvSpPr>
          <p:spPr>
            <a:xfrm>
              <a:off x="3444016"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382" name="tx382"/>
            <p:cNvSpPr/>
            <p:nvPr/>
          </p:nvSpPr>
          <p:spPr>
            <a:xfrm>
              <a:off x="3444016"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383" name="tx383"/>
            <p:cNvSpPr/>
            <p:nvPr/>
          </p:nvSpPr>
          <p:spPr>
            <a:xfrm>
              <a:off x="3780775" y="115550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384" name="tx384"/>
            <p:cNvSpPr/>
            <p:nvPr/>
          </p:nvSpPr>
          <p:spPr>
            <a:xfrm>
              <a:off x="3780775"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385" name="tx385"/>
            <p:cNvSpPr/>
            <p:nvPr/>
          </p:nvSpPr>
          <p:spPr>
            <a:xfrm>
              <a:off x="3780775"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386" name="tx386"/>
            <p:cNvSpPr/>
            <p:nvPr/>
          </p:nvSpPr>
          <p:spPr>
            <a:xfrm>
              <a:off x="3780775" y="2756098"/>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387" name="tx387"/>
            <p:cNvSpPr/>
            <p:nvPr/>
          </p:nvSpPr>
          <p:spPr>
            <a:xfrm>
              <a:off x="3780775" y="243599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388" name="tx388"/>
            <p:cNvSpPr/>
            <p:nvPr/>
          </p:nvSpPr>
          <p:spPr>
            <a:xfrm>
              <a:off x="3780775"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389" name="tx389"/>
            <p:cNvSpPr/>
            <p:nvPr/>
          </p:nvSpPr>
          <p:spPr>
            <a:xfrm>
              <a:off x="3780775" y="5315915"/>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390" name="tx390"/>
            <p:cNvSpPr/>
            <p:nvPr/>
          </p:nvSpPr>
          <p:spPr>
            <a:xfrm>
              <a:off x="3780775"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391" name="tx391"/>
            <p:cNvSpPr/>
            <p:nvPr/>
          </p:nvSpPr>
          <p:spPr>
            <a:xfrm>
              <a:off x="3780775"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392" name="tx392"/>
            <p:cNvSpPr/>
            <p:nvPr/>
          </p:nvSpPr>
          <p:spPr>
            <a:xfrm>
              <a:off x="4117534"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393" name="tx393"/>
            <p:cNvSpPr/>
            <p:nvPr/>
          </p:nvSpPr>
          <p:spPr>
            <a:xfrm>
              <a:off x="4117534"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394" name="tx394"/>
            <p:cNvSpPr/>
            <p:nvPr/>
          </p:nvSpPr>
          <p:spPr>
            <a:xfrm>
              <a:off x="4117534"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395" name="tx395"/>
            <p:cNvSpPr/>
            <p:nvPr/>
          </p:nvSpPr>
          <p:spPr>
            <a:xfrm>
              <a:off x="4117534" y="2756098"/>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396" name="tx396"/>
            <p:cNvSpPr/>
            <p:nvPr/>
          </p:nvSpPr>
          <p:spPr>
            <a:xfrm>
              <a:off x="4117534" y="24351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397" name="tx397"/>
            <p:cNvSpPr/>
            <p:nvPr/>
          </p:nvSpPr>
          <p:spPr>
            <a:xfrm>
              <a:off x="4117534" y="467432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398" name="tx398"/>
            <p:cNvSpPr/>
            <p:nvPr/>
          </p:nvSpPr>
          <p:spPr>
            <a:xfrm>
              <a:off x="4117534"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399" name="tx399"/>
            <p:cNvSpPr/>
            <p:nvPr/>
          </p:nvSpPr>
          <p:spPr>
            <a:xfrm>
              <a:off x="4117534"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400" name="tx400"/>
            <p:cNvSpPr/>
            <p:nvPr/>
          </p:nvSpPr>
          <p:spPr>
            <a:xfrm>
              <a:off x="4117534" y="49942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401" name="tx401"/>
            <p:cNvSpPr/>
            <p:nvPr/>
          </p:nvSpPr>
          <p:spPr>
            <a:xfrm>
              <a:off x="4454293"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402" name="tx402"/>
            <p:cNvSpPr/>
            <p:nvPr/>
          </p:nvSpPr>
          <p:spPr>
            <a:xfrm>
              <a:off x="4454293"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403" name="tx403"/>
            <p:cNvSpPr/>
            <p:nvPr/>
          </p:nvSpPr>
          <p:spPr>
            <a:xfrm>
              <a:off x="4454293"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404" name="tx404"/>
            <p:cNvSpPr/>
            <p:nvPr/>
          </p:nvSpPr>
          <p:spPr>
            <a:xfrm>
              <a:off x="4454293" y="275588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405" name="tx405"/>
            <p:cNvSpPr/>
            <p:nvPr/>
          </p:nvSpPr>
          <p:spPr>
            <a:xfrm>
              <a:off x="4454293" y="243599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406" name="tx406"/>
            <p:cNvSpPr/>
            <p:nvPr/>
          </p:nvSpPr>
          <p:spPr>
            <a:xfrm>
              <a:off x="4454293"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07" name="tx407"/>
            <p:cNvSpPr/>
            <p:nvPr/>
          </p:nvSpPr>
          <p:spPr>
            <a:xfrm>
              <a:off x="4454293" y="531411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408" name="tx408"/>
            <p:cNvSpPr/>
            <p:nvPr/>
          </p:nvSpPr>
          <p:spPr>
            <a:xfrm>
              <a:off x="4454293"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409" name="tx409"/>
            <p:cNvSpPr/>
            <p:nvPr/>
          </p:nvSpPr>
          <p:spPr>
            <a:xfrm>
              <a:off x="4454293"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10" name="tx410"/>
            <p:cNvSpPr/>
            <p:nvPr/>
          </p:nvSpPr>
          <p:spPr>
            <a:xfrm>
              <a:off x="4791052"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11" name="tx411"/>
            <p:cNvSpPr/>
            <p:nvPr/>
          </p:nvSpPr>
          <p:spPr>
            <a:xfrm>
              <a:off x="4791052"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412" name="tx412"/>
            <p:cNvSpPr/>
            <p:nvPr/>
          </p:nvSpPr>
          <p:spPr>
            <a:xfrm>
              <a:off x="4791052"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413" name="tx413"/>
            <p:cNvSpPr/>
            <p:nvPr/>
          </p:nvSpPr>
          <p:spPr>
            <a:xfrm>
              <a:off x="4791052" y="2756769"/>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414" name="tx414"/>
            <p:cNvSpPr/>
            <p:nvPr/>
          </p:nvSpPr>
          <p:spPr>
            <a:xfrm>
              <a:off x="4791052" y="24351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415" name="tx415"/>
            <p:cNvSpPr/>
            <p:nvPr/>
          </p:nvSpPr>
          <p:spPr>
            <a:xfrm>
              <a:off x="4791052"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16" name="tx416"/>
            <p:cNvSpPr/>
            <p:nvPr/>
          </p:nvSpPr>
          <p:spPr>
            <a:xfrm>
              <a:off x="4791052" y="531411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417" name="tx417"/>
            <p:cNvSpPr/>
            <p:nvPr/>
          </p:nvSpPr>
          <p:spPr>
            <a:xfrm>
              <a:off x="4791052" y="30748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418" name="tx418"/>
            <p:cNvSpPr/>
            <p:nvPr/>
          </p:nvSpPr>
          <p:spPr>
            <a:xfrm>
              <a:off x="4791052"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419" name="tx419"/>
            <p:cNvSpPr/>
            <p:nvPr/>
          </p:nvSpPr>
          <p:spPr>
            <a:xfrm>
              <a:off x="4791052"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20" name="tx420"/>
            <p:cNvSpPr/>
            <p:nvPr/>
          </p:nvSpPr>
          <p:spPr>
            <a:xfrm>
              <a:off x="5127812"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21" name="tx421"/>
            <p:cNvSpPr/>
            <p:nvPr/>
          </p:nvSpPr>
          <p:spPr>
            <a:xfrm>
              <a:off x="5127812"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422" name="tx422"/>
            <p:cNvSpPr/>
            <p:nvPr/>
          </p:nvSpPr>
          <p:spPr>
            <a:xfrm>
              <a:off x="5127812"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423" name="tx423"/>
            <p:cNvSpPr/>
            <p:nvPr/>
          </p:nvSpPr>
          <p:spPr>
            <a:xfrm>
              <a:off x="5127812" y="2756769"/>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424" name="tx424"/>
            <p:cNvSpPr/>
            <p:nvPr/>
          </p:nvSpPr>
          <p:spPr>
            <a:xfrm>
              <a:off x="5127812" y="24351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425" name="tx425"/>
            <p:cNvSpPr/>
            <p:nvPr/>
          </p:nvSpPr>
          <p:spPr>
            <a:xfrm>
              <a:off x="5127812"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26" name="tx426"/>
            <p:cNvSpPr/>
            <p:nvPr/>
          </p:nvSpPr>
          <p:spPr>
            <a:xfrm>
              <a:off x="5127812"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427" name="tx427"/>
            <p:cNvSpPr/>
            <p:nvPr/>
          </p:nvSpPr>
          <p:spPr>
            <a:xfrm>
              <a:off x="5127812" y="30748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428" name="tx428"/>
            <p:cNvSpPr/>
            <p:nvPr/>
          </p:nvSpPr>
          <p:spPr>
            <a:xfrm>
              <a:off x="5127812"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429" name="tx429"/>
            <p:cNvSpPr/>
            <p:nvPr/>
          </p:nvSpPr>
          <p:spPr>
            <a:xfrm>
              <a:off x="5127812"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30" name="tx430"/>
            <p:cNvSpPr/>
            <p:nvPr/>
          </p:nvSpPr>
          <p:spPr>
            <a:xfrm>
              <a:off x="5464571"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31" name="tx431"/>
            <p:cNvSpPr/>
            <p:nvPr/>
          </p:nvSpPr>
          <p:spPr>
            <a:xfrm>
              <a:off x="5464571"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432" name="tx432"/>
            <p:cNvSpPr/>
            <p:nvPr/>
          </p:nvSpPr>
          <p:spPr>
            <a:xfrm>
              <a:off x="5464571"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433" name="tx433"/>
            <p:cNvSpPr/>
            <p:nvPr/>
          </p:nvSpPr>
          <p:spPr>
            <a:xfrm>
              <a:off x="5464571" y="2756769"/>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434" name="tx434"/>
            <p:cNvSpPr/>
            <p:nvPr/>
          </p:nvSpPr>
          <p:spPr>
            <a:xfrm>
              <a:off x="5464571" y="24351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435" name="tx435"/>
            <p:cNvSpPr/>
            <p:nvPr/>
          </p:nvSpPr>
          <p:spPr>
            <a:xfrm>
              <a:off x="5464571"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36" name="tx436"/>
            <p:cNvSpPr/>
            <p:nvPr/>
          </p:nvSpPr>
          <p:spPr>
            <a:xfrm>
              <a:off x="5464571"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437" name="tx437"/>
            <p:cNvSpPr/>
            <p:nvPr/>
          </p:nvSpPr>
          <p:spPr>
            <a:xfrm>
              <a:off x="5464571" y="30748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438" name="tx438"/>
            <p:cNvSpPr/>
            <p:nvPr/>
          </p:nvSpPr>
          <p:spPr>
            <a:xfrm>
              <a:off x="5464571"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439" name="tx439"/>
            <p:cNvSpPr/>
            <p:nvPr/>
          </p:nvSpPr>
          <p:spPr>
            <a:xfrm>
              <a:off x="5464571"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40" name="tx440"/>
            <p:cNvSpPr/>
            <p:nvPr/>
          </p:nvSpPr>
          <p:spPr>
            <a:xfrm>
              <a:off x="5801330" y="115550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441" name="tx441"/>
            <p:cNvSpPr/>
            <p:nvPr/>
          </p:nvSpPr>
          <p:spPr>
            <a:xfrm>
              <a:off x="5801330"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442" name="tx442"/>
            <p:cNvSpPr/>
            <p:nvPr/>
          </p:nvSpPr>
          <p:spPr>
            <a:xfrm>
              <a:off x="5801330"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443" name="tx443"/>
            <p:cNvSpPr/>
            <p:nvPr/>
          </p:nvSpPr>
          <p:spPr>
            <a:xfrm>
              <a:off x="5801330"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444" name="tx444"/>
            <p:cNvSpPr/>
            <p:nvPr/>
          </p:nvSpPr>
          <p:spPr>
            <a:xfrm>
              <a:off x="5801330" y="24351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445" name="tx445"/>
            <p:cNvSpPr/>
            <p:nvPr/>
          </p:nvSpPr>
          <p:spPr>
            <a:xfrm>
              <a:off x="5801330"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446" name="tx446"/>
            <p:cNvSpPr/>
            <p:nvPr/>
          </p:nvSpPr>
          <p:spPr>
            <a:xfrm>
              <a:off x="5801330"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447" name="tx447"/>
            <p:cNvSpPr/>
            <p:nvPr/>
          </p:nvSpPr>
          <p:spPr>
            <a:xfrm>
              <a:off x="5801330" y="30748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448" name="tx448"/>
            <p:cNvSpPr/>
            <p:nvPr/>
          </p:nvSpPr>
          <p:spPr>
            <a:xfrm>
              <a:off x="5801330"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449" name="tx449"/>
            <p:cNvSpPr/>
            <p:nvPr/>
          </p:nvSpPr>
          <p:spPr>
            <a:xfrm>
              <a:off x="5801330"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450" name="tx450"/>
            <p:cNvSpPr/>
            <p:nvPr/>
          </p:nvSpPr>
          <p:spPr>
            <a:xfrm>
              <a:off x="6138089"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451" name="tx451"/>
            <p:cNvSpPr/>
            <p:nvPr/>
          </p:nvSpPr>
          <p:spPr>
            <a:xfrm>
              <a:off x="6138089"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452" name="tx452"/>
            <p:cNvSpPr/>
            <p:nvPr/>
          </p:nvSpPr>
          <p:spPr>
            <a:xfrm>
              <a:off x="6138089"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453" name="tx453"/>
            <p:cNvSpPr/>
            <p:nvPr/>
          </p:nvSpPr>
          <p:spPr>
            <a:xfrm>
              <a:off x="6138089"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454" name="tx454"/>
            <p:cNvSpPr/>
            <p:nvPr/>
          </p:nvSpPr>
          <p:spPr>
            <a:xfrm>
              <a:off x="6138089" y="24351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455" name="tx455"/>
            <p:cNvSpPr/>
            <p:nvPr/>
          </p:nvSpPr>
          <p:spPr>
            <a:xfrm>
              <a:off x="6138089" y="40345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456" name="tx456"/>
            <p:cNvSpPr/>
            <p:nvPr/>
          </p:nvSpPr>
          <p:spPr>
            <a:xfrm>
              <a:off x="6138089"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57" name="tx457"/>
            <p:cNvSpPr/>
            <p:nvPr/>
          </p:nvSpPr>
          <p:spPr>
            <a:xfrm>
              <a:off x="6138089"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458" name="tx458"/>
            <p:cNvSpPr/>
            <p:nvPr/>
          </p:nvSpPr>
          <p:spPr>
            <a:xfrm>
              <a:off x="6138089" y="307578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459" name="tx459"/>
            <p:cNvSpPr/>
            <p:nvPr/>
          </p:nvSpPr>
          <p:spPr>
            <a:xfrm>
              <a:off x="6138089"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460" name="tx460"/>
            <p:cNvSpPr/>
            <p:nvPr/>
          </p:nvSpPr>
          <p:spPr>
            <a:xfrm>
              <a:off x="6138089"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61" name="tx461"/>
            <p:cNvSpPr/>
            <p:nvPr/>
          </p:nvSpPr>
          <p:spPr>
            <a:xfrm>
              <a:off x="6474848" y="115550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462" name="tx462"/>
            <p:cNvSpPr/>
            <p:nvPr/>
          </p:nvSpPr>
          <p:spPr>
            <a:xfrm>
              <a:off x="6474848"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463" name="tx463"/>
            <p:cNvSpPr/>
            <p:nvPr/>
          </p:nvSpPr>
          <p:spPr>
            <a:xfrm>
              <a:off x="6474848"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464" name="tx464"/>
            <p:cNvSpPr/>
            <p:nvPr/>
          </p:nvSpPr>
          <p:spPr>
            <a:xfrm>
              <a:off x="6474848"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465" name="tx465"/>
            <p:cNvSpPr/>
            <p:nvPr/>
          </p:nvSpPr>
          <p:spPr>
            <a:xfrm>
              <a:off x="6474848" y="24351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466" name="tx466"/>
            <p:cNvSpPr/>
            <p:nvPr/>
          </p:nvSpPr>
          <p:spPr>
            <a:xfrm>
              <a:off x="6474848" y="40345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467" name="tx467"/>
            <p:cNvSpPr/>
            <p:nvPr/>
          </p:nvSpPr>
          <p:spPr>
            <a:xfrm>
              <a:off x="6474848"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68" name="tx468"/>
            <p:cNvSpPr/>
            <p:nvPr/>
          </p:nvSpPr>
          <p:spPr>
            <a:xfrm>
              <a:off x="6474848"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469" name="tx469"/>
            <p:cNvSpPr/>
            <p:nvPr/>
          </p:nvSpPr>
          <p:spPr>
            <a:xfrm>
              <a:off x="6474848" y="3076662"/>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470" name="tx470"/>
            <p:cNvSpPr/>
            <p:nvPr/>
          </p:nvSpPr>
          <p:spPr>
            <a:xfrm>
              <a:off x="6474848"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471" name="tx471"/>
            <p:cNvSpPr/>
            <p:nvPr/>
          </p:nvSpPr>
          <p:spPr>
            <a:xfrm>
              <a:off x="6474848"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72" name="tx472"/>
            <p:cNvSpPr/>
            <p:nvPr/>
          </p:nvSpPr>
          <p:spPr>
            <a:xfrm>
              <a:off x="6811607" y="115550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473" name="tx473"/>
            <p:cNvSpPr/>
            <p:nvPr/>
          </p:nvSpPr>
          <p:spPr>
            <a:xfrm>
              <a:off x="6811607"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474" name="tx474"/>
            <p:cNvSpPr/>
            <p:nvPr/>
          </p:nvSpPr>
          <p:spPr>
            <a:xfrm>
              <a:off x="6811607"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475" name="tx475"/>
            <p:cNvSpPr/>
            <p:nvPr/>
          </p:nvSpPr>
          <p:spPr>
            <a:xfrm>
              <a:off x="6811607"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476" name="tx476"/>
            <p:cNvSpPr/>
            <p:nvPr/>
          </p:nvSpPr>
          <p:spPr>
            <a:xfrm>
              <a:off x="6811607" y="24350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477" name="tx477"/>
            <p:cNvSpPr/>
            <p:nvPr/>
          </p:nvSpPr>
          <p:spPr>
            <a:xfrm>
              <a:off x="6811607" y="40345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478" name="tx478"/>
            <p:cNvSpPr/>
            <p:nvPr/>
          </p:nvSpPr>
          <p:spPr>
            <a:xfrm>
              <a:off x="6811607"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79" name="tx479"/>
            <p:cNvSpPr/>
            <p:nvPr/>
          </p:nvSpPr>
          <p:spPr>
            <a:xfrm>
              <a:off x="6811607"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480" name="tx480"/>
            <p:cNvSpPr/>
            <p:nvPr/>
          </p:nvSpPr>
          <p:spPr>
            <a:xfrm>
              <a:off x="6811607" y="30748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481" name="tx481"/>
            <p:cNvSpPr/>
            <p:nvPr/>
          </p:nvSpPr>
          <p:spPr>
            <a:xfrm>
              <a:off x="6811607"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82" name="tx482"/>
            <p:cNvSpPr/>
            <p:nvPr/>
          </p:nvSpPr>
          <p:spPr>
            <a:xfrm>
              <a:off x="6811607"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83" name="tx483"/>
            <p:cNvSpPr/>
            <p:nvPr/>
          </p:nvSpPr>
          <p:spPr>
            <a:xfrm>
              <a:off x="7148366"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84" name="tx484"/>
            <p:cNvSpPr/>
            <p:nvPr/>
          </p:nvSpPr>
          <p:spPr>
            <a:xfrm>
              <a:off x="7148366"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485" name="tx485"/>
            <p:cNvSpPr/>
            <p:nvPr/>
          </p:nvSpPr>
          <p:spPr>
            <a:xfrm>
              <a:off x="7148366"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486" name="tx486"/>
            <p:cNvSpPr/>
            <p:nvPr/>
          </p:nvSpPr>
          <p:spPr>
            <a:xfrm>
              <a:off x="7148366"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487" name="tx487"/>
            <p:cNvSpPr/>
            <p:nvPr/>
          </p:nvSpPr>
          <p:spPr>
            <a:xfrm>
              <a:off x="7148366" y="24350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488" name="tx488"/>
            <p:cNvSpPr/>
            <p:nvPr/>
          </p:nvSpPr>
          <p:spPr>
            <a:xfrm>
              <a:off x="7148366" y="40345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489" name="tx489"/>
            <p:cNvSpPr/>
            <p:nvPr/>
          </p:nvSpPr>
          <p:spPr>
            <a:xfrm>
              <a:off x="7148366"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90" name="tx490"/>
            <p:cNvSpPr/>
            <p:nvPr/>
          </p:nvSpPr>
          <p:spPr>
            <a:xfrm>
              <a:off x="7148366"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491" name="tx491"/>
            <p:cNvSpPr/>
            <p:nvPr/>
          </p:nvSpPr>
          <p:spPr>
            <a:xfrm>
              <a:off x="7148366" y="30748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492" name="tx492"/>
            <p:cNvSpPr/>
            <p:nvPr/>
          </p:nvSpPr>
          <p:spPr>
            <a:xfrm>
              <a:off x="7148366"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93" name="tx493"/>
            <p:cNvSpPr/>
            <p:nvPr/>
          </p:nvSpPr>
          <p:spPr>
            <a:xfrm>
              <a:off x="7148366"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94" name="tx494"/>
            <p:cNvSpPr/>
            <p:nvPr/>
          </p:nvSpPr>
          <p:spPr>
            <a:xfrm>
              <a:off x="7485125"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495" name="tx495"/>
            <p:cNvSpPr/>
            <p:nvPr/>
          </p:nvSpPr>
          <p:spPr>
            <a:xfrm>
              <a:off x="7485125"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496" name="tx496"/>
            <p:cNvSpPr/>
            <p:nvPr/>
          </p:nvSpPr>
          <p:spPr>
            <a:xfrm>
              <a:off x="7485125"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497" name="tx497"/>
            <p:cNvSpPr/>
            <p:nvPr/>
          </p:nvSpPr>
          <p:spPr>
            <a:xfrm>
              <a:off x="7485125"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498" name="tx498"/>
            <p:cNvSpPr/>
            <p:nvPr/>
          </p:nvSpPr>
          <p:spPr>
            <a:xfrm>
              <a:off x="7485125" y="24350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499" name="tx499"/>
            <p:cNvSpPr/>
            <p:nvPr/>
          </p:nvSpPr>
          <p:spPr>
            <a:xfrm>
              <a:off x="7485125" y="40345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500" name="tx500"/>
            <p:cNvSpPr/>
            <p:nvPr/>
          </p:nvSpPr>
          <p:spPr>
            <a:xfrm>
              <a:off x="7485125"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501" name="tx501"/>
            <p:cNvSpPr/>
            <p:nvPr/>
          </p:nvSpPr>
          <p:spPr>
            <a:xfrm>
              <a:off x="7485125" y="531411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502" name="tx502"/>
            <p:cNvSpPr/>
            <p:nvPr/>
          </p:nvSpPr>
          <p:spPr>
            <a:xfrm>
              <a:off x="7485125" y="30748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503" name="tx503"/>
            <p:cNvSpPr/>
            <p:nvPr/>
          </p:nvSpPr>
          <p:spPr>
            <a:xfrm>
              <a:off x="7485125"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504" name="tx504"/>
            <p:cNvSpPr/>
            <p:nvPr/>
          </p:nvSpPr>
          <p:spPr>
            <a:xfrm>
              <a:off x="7485125"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505" name="tx505"/>
            <p:cNvSpPr/>
            <p:nvPr/>
          </p:nvSpPr>
          <p:spPr>
            <a:xfrm>
              <a:off x="7821885"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506" name="tx506"/>
            <p:cNvSpPr/>
            <p:nvPr/>
          </p:nvSpPr>
          <p:spPr>
            <a:xfrm>
              <a:off x="7821885"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507" name="tx507"/>
            <p:cNvSpPr/>
            <p:nvPr/>
          </p:nvSpPr>
          <p:spPr>
            <a:xfrm>
              <a:off x="7821885"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508" name="tx508"/>
            <p:cNvSpPr/>
            <p:nvPr/>
          </p:nvSpPr>
          <p:spPr>
            <a:xfrm>
              <a:off x="7821885"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509" name="tx509"/>
            <p:cNvSpPr/>
            <p:nvPr/>
          </p:nvSpPr>
          <p:spPr>
            <a:xfrm>
              <a:off x="7821885" y="24351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510" name="tx510"/>
            <p:cNvSpPr/>
            <p:nvPr/>
          </p:nvSpPr>
          <p:spPr>
            <a:xfrm>
              <a:off x="7821885" y="40345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511" name="tx511"/>
            <p:cNvSpPr/>
            <p:nvPr/>
          </p:nvSpPr>
          <p:spPr>
            <a:xfrm>
              <a:off x="7821885"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512" name="tx512"/>
            <p:cNvSpPr/>
            <p:nvPr/>
          </p:nvSpPr>
          <p:spPr>
            <a:xfrm>
              <a:off x="7821885"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513" name="tx513"/>
            <p:cNvSpPr/>
            <p:nvPr/>
          </p:nvSpPr>
          <p:spPr>
            <a:xfrm>
              <a:off x="7821885" y="30748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514" name="tx514"/>
            <p:cNvSpPr/>
            <p:nvPr/>
          </p:nvSpPr>
          <p:spPr>
            <a:xfrm>
              <a:off x="7821885"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515" name="tx515"/>
            <p:cNvSpPr/>
            <p:nvPr/>
          </p:nvSpPr>
          <p:spPr>
            <a:xfrm>
              <a:off x="7821885"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516" name="tx516"/>
            <p:cNvSpPr/>
            <p:nvPr/>
          </p:nvSpPr>
          <p:spPr>
            <a:xfrm>
              <a:off x="8158644" y="115550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517" name="tx517"/>
            <p:cNvSpPr/>
            <p:nvPr/>
          </p:nvSpPr>
          <p:spPr>
            <a:xfrm>
              <a:off x="8158644"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518" name="tx518"/>
            <p:cNvSpPr/>
            <p:nvPr/>
          </p:nvSpPr>
          <p:spPr>
            <a:xfrm>
              <a:off x="8158644"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519" name="tx519"/>
            <p:cNvSpPr/>
            <p:nvPr/>
          </p:nvSpPr>
          <p:spPr>
            <a:xfrm>
              <a:off x="8158644"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520" name="tx520"/>
            <p:cNvSpPr/>
            <p:nvPr/>
          </p:nvSpPr>
          <p:spPr>
            <a:xfrm>
              <a:off x="8158644" y="24350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521" name="tx521"/>
            <p:cNvSpPr/>
            <p:nvPr/>
          </p:nvSpPr>
          <p:spPr>
            <a:xfrm>
              <a:off x="8158644" y="40345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522" name="tx522"/>
            <p:cNvSpPr/>
            <p:nvPr/>
          </p:nvSpPr>
          <p:spPr>
            <a:xfrm>
              <a:off x="8158644" y="43544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523" name="tx523"/>
            <p:cNvSpPr/>
            <p:nvPr/>
          </p:nvSpPr>
          <p:spPr>
            <a:xfrm>
              <a:off x="8158644"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524" name="tx524"/>
            <p:cNvSpPr/>
            <p:nvPr/>
          </p:nvSpPr>
          <p:spPr>
            <a:xfrm>
              <a:off x="8158644"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525" name="tx525"/>
            <p:cNvSpPr/>
            <p:nvPr/>
          </p:nvSpPr>
          <p:spPr>
            <a:xfrm>
              <a:off x="8158644" y="30748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526" name="tx526"/>
            <p:cNvSpPr/>
            <p:nvPr/>
          </p:nvSpPr>
          <p:spPr>
            <a:xfrm>
              <a:off x="8158644"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527" name="tx527"/>
            <p:cNvSpPr/>
            <p:nvPr/>
          </p:nvSpPr>
          <p:spPr>
            <a:xfrm>
              <a:off x="8158644"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528" name="tx528"/>
            <p:cNvSpPr/>
            <p:nvPr/>
          </p:nvSpPr>
          <p:spPr>
            <a:xfrm>
              <a:off x="8495403" y="115550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529" name="tx529"/>
            <p:cNvSpPr/>
            <p:nvPr/>
          </p:nvSpPr>
          <p:spPr>
            <a:xfrm>
              <a:off x="8495403"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530" name="tx530"/>
            <p:cNvSpPr/>
            <p:nvPr/>
          </p:nvSpPr>
          <p:spPr>
            <a:xfrm>
              <a:off x="8495403"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531" name="tx531"/>
            <p:cNvSpPr/>
            <p:nvPr/>
          </p:nvSpPr>
          <p:spPr>
            <a:xfrm>
              <a:off x="8495403"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532" name="tx532"/>
            <p:cNvSpPr/>
            <p:nvPr/>
          </p:nvSpPr>
          <p:spPr>
            <a:xfrm>
              <a:off x="8495403" y="24350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533" name="tx533"/>
            <p:cNvSpPr/>
            <p:nvPr/>
          </p:nvSpPr>
          <p:spPr>
            <a:xfrm>
              <a:off x="8495403" y="40345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534" name="tx534"/>
            <p:cNvSpPr/>
            <p:nvPr/>
          </p:nvSpPr>
          <p:spPr>
            <a:xfrm>
              <a:off x="8495403" y="43544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535" name="tx535"/>
            <p:cNvSpPr/>
            <p:nvPr/>
          </p:nvSpPr>
          <p:spPr>
            <a:xfrm>
              <a:off x="8495403"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536" name="tx536"/>
            <p:cNvSpPr/>
            <p:nvPr/>
          </p:nvSpPr>
          <p:spPr>
            <a:xfrm>
              <a:off x="8495403"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537" name="tx537"/>
            <p:cNvSpPr/>
            <p:nvPr/>
          </p:nvSpPr>
          <p:spPr>
            <a:xfrm>
              <a:off x="8495403" y="30748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538" name="tx538"/>
            <p:cNvSpPr/>
            <p:nvPr/>
          </p:nvSpPr>
          <p:spPr>
            <a:xfrm>
              <a:off x="8495403"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539" name="tx539"/>
            <p:cNvSpPr/>
            <p:nvPr/>
          </p:nvSpPr>
          <p:spPr>
            <a:xfrm>
              <a:off x="8495403"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540" name="tx540"/>
            <p:cNvSpPr/>
            <p:nvPr/>
          </p:nvSpPr>
          <p:spPr>
            <a:xfrm>
              <a:off x="8832162" y="115550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541" name="tx541"/>
            <p:cNvSpPr/>
            <p:nvPr/>
          </p:nvSpPr>
          <p:spPr>
            <a:xfrm>
              <a:off x="8832162"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542" name="tx542"/>
            <p:cNvSpPr/>
            <p:nvPr/>
          </p:nvSpPr>
          <p:spPr>
            <a:xfrm>
              <a:off x="8832162"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543" name="tx543"/>
            <p:cNvSpPr/>
            <p:nvPr/>
          </p:nvSpPr>
          <p:spPr>
            <a:xfrm>
              <a:off x="8832162"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544" name="tx544"/>
            <p:cNvSpPr/>
            <p:nvPr/>
          </p:nvSpPr>
          <p:spPr>
            <a:xfrm>
              <a:off x="8832162" y="24350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545" name="tx545"/>
            <p:cNvSpPr/>
            <p:nvPr/>
          </p:nvSpPr>
          <p:spPr>
            <a:xfrm>
              <a:off x="8832162" y="40345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546" name="tx546"/>
            <p:cNvSpPr/>
            <p:nvPr/>
          </p:nvSpPr>
          <p:spPr>
            <a:xfrm>
              <a:off x="8832162" y="43544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547" name="tx547"/>
            <p:cNvSpPr/>
            <p:nvPr/>
          </p:nvSpPr>
          <p:spPr>
            <a:xfrm>
              <a:off x="8832162"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548" name="tx548"/>
            <p:cNvSpPr/>
            <p:nvPr/>
          </p:nvSpPr>
          <p:spPr>
            <a:xfrm>
              <a:off x="8832162"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549" name="tx549"/>
            <p:cNvSpPr/>
            <p:nvPr/>
          </p:nvSpPr>
          <p:spPr>
            <a:xfrm>
              <a:off x="8832162" y="30748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550" name="tx550"/>
            <p:cNvSpPr/>
            <p:nvPr/>
          </p:nvSpPr>
          <p:spPr>
            <a:xfrm>
              <a:off x="8832162"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551" name="tx551"/>
            <p:cNvSpPr/>
            <p:nvPr/>
          </p:nvSpPr>
          <p:spPr>
            <a:xfrm>
              <a:off x="8832162"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552" name="tx552"/>
            <p:cNvSpPr/>
            <p:nvPr/>
          </p:nvSpPr>
          <p:spPr>
            <a:xfrm>
              <a:off x="1086702" y="2755216"/>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553" name="tx553"/>
            <p:cNvSpPr/>
            <p:nvPr/>
          </p:nvSpPr>
          <p:spPr>
            <a:xfrm>
              <a:off x="1106799" y="1475431"/>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8</a:t>
              </a:r>
            </a:p>
          </p:txBody>
        </p:sp>
        <p:sp>
          <p:nvSpPr>
            <p:cNvPr id="554" name="tx554"/>
            <p:cNvSpPr/>
            <p:nvPr/>
          </p:nvSpPr>
          <p:spPr>
            <a:xfrm>
              <a:off x="1086702" y="5315245"/>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555" name="tx555"/>
            <p:cNvSpPr/>
            <p:nvPr/>
          </p:nvSpPr>
          <p:spPr>
            <a:xfrm>
              <a:off x="1086702" y="563400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31</a:t>
              </a:r>
            </a:p>
          </p:txBody>
        </p:sp>
        <p:sp>
          <p:nvSpPr>
            <p:cNvPr id="556" name="tx556"/>
            <p:cNvSpPr/>
            <p:nvPr/>
          </p:nvSpPr>
          <p:spPr>
            <a:xfrm>
              <a:off x="1423461" y="147631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11</a:t>
              </a:r>
            </a:p>
          </p:txBody>
        </p:sp>
        <p:sp>
          <p:nvSpPr>
            <p:cNvPr id="557" name="tx557"/>
            <p:cNvSpPr/>
            <p:nvPr/>
          </p:nvSpPr>
          <p:spPr>
            <a:xfrm>
              <a:off x="1423461" y="5314363"/>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558" name="tx558"/>
            <p:cNvSpPr/>
            <p:nvPr/>
          </p:nvSpPr>
          <p:spPr>
            <a:xfrm>
              <a:off x="1423461" y="563400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32</a:t>
              </a:r>
            </a:p>
          </p:txBody>
        </p:sp>
        <p:sp>
          <p:nvSpPr>
            <p:cNvPr id="559" name="tx559"/>
            <p:cNvSpPr/>
            <p:nvPr/>
          </p:nvSpPr>
          <p:spPr>
            <a:xfrm>
              <a:off x="1760220" y="147631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17</a:t>
              </a:r>
            </a:p>
          </p:txBody>
        </p:sp>
        <p:sp>
          <p:nvSpPr>
            <p:cNvPr id="560" name="tx560"/>
            <p:cNvSpPr/>
            <p:nvPr/>
          </p:nvSpPr>
          <p:spPr>
            <a:xfrm>
              <a:off x="1760220" y="563400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30</a:t>
              </a:r>
            </a:p>
          </p:txBody>
        </p:sp>
        <p:sp>
          <p:nvSpPr>
            <p:cNvPr id="561" name="tx561"/>
            <p:cNvSpPr/>
            <p:nvPr/>
          </p:nvSpPr>
          <p:spPr>
            <a:xfrm>
              <a:off x="2096980" y="147631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22</a:t>
              </a:r>
            </a:p>
          </p:txBody>
        </p:sp>
        <p:sp>
          <p:nvSpPr>
            <p:cNvPr id="562" name="tx562"/>
            <p:cNvSpPr/>
            <p:nvPr/>
          </p:nvSpPr>
          <p:spPr>
            <a:xfrm>
              <a:off x="2096980" y="563400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30</a:t>
              </a:r>
            </a:p>
          </p:txBody>
        </p:sp>
        <p:sp>
          <p:nvSpPr>
            <p:cNvPr id="563" name="tx563"/>
            <p:cNvSpPr/>
            <p:nvPr/>
          </p:nvSpPr>
          <p:spPr>
            <a:xfrm>
              <a:off x="2433739" y="14754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25</a:t>
              </a:r>
            </a:p>
          </p:txBody>
        </p:sp>
        <p:sp>
          <p:nvSpPr>
            <p:cNvPr id="564" name="tx564"/>
            <p:cNvSpPr/>
            <p:nvPr/>
          </p:nvSpPr>
          <p:spPr>
            <a:xfrm>
              <a:off x="2433739" y="56340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29</a:t>
              </a:r>
            </a:p>
          </p:txBody>
        </p:sp>
        <p:sp>
          <p:nvSpPr>
            <p:cNvPr id="565" name="tx565"/>
            <p:cNvSpPr/>
            <p:nvPr/>
          </p:nvSpPr>
          <p:spPr>
            <a:xfrm>
              <a:off x="2770498" y="14754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26</a:t>
              </a:r>
            </a:p>
          </p:txBody>
        </p:sp>
        <p:sp>
          <p:nvSpPr>
            <p:cNvPr id="566" name="tx566"/>
            <p:cNvSpPr/>
            <p:nvPr/>
          </p:nvSpPr>
          <p:spPr>
            <a:xfrm>
              <a:off x="2770498" y="563400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30</a:t>
              </a:r>
            </a:p>
          </p:txBody>
        </p:sp>
        <p:sp>
          <p:nvSpPr>
            <p:cNvPr id="567" name="tx567"/>
            <p:cNvSpPr/>
            <p:nvPr/>
          </p:nvSpPr>
          <p:spPr>
            <a:xfrm>
              <a:off x="3107257" y="14754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26</a:t>
              </a:r>
            </a:p>
          </p:txBody>
        </p:sp>
        <p:sp>
          <p:nvSpPr>
            <p:cNvPr id="568" name="tx568"/>
            <p:cNvSpPr/>
            <p:nvPr/>
          </p:nvSpPr>
          <p:spPr>
            <a:xfrm>
              <a:off x="3127353" y="3394791"/>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0</a:t>
              </a:r>
            </a:p>
          </p:txBody>
        </p:sp>
        <p:sp>
          <p:nvSpPr>
            <p:cNvPr id="569" name="tx569"/>
            <p:cNvSpPr/>
            <p:nvPr/>
          </p:nvSpPr>
          <p:spPr>
            <a:xfrm>
              <a:off x="3107257" y="56340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29</a:t>
              </a:r>
            </a:p>
          </p:txBody>
        </p:sp>
        <p:sp>
          <p:nvSpPr>
            <p:cNvPr id="570" name="tx570"/>
            <p:cNvSpPr/>
            <p:nvPr/>
          </p:nvSpPr>
          <p:spPr>
            <a:xfrm>
              <a:off x="3444016" y="147631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27</a:t>
              </a:r>
            </a:p>
          </p:txBody>
        </p:sp>
        <p:sp>
          <p:nvSpPr>
            <p:cNvPr id="571" name="tx571"/>
            <p:cNvSpPr/>
            <p:nvPr/>
          </p:nvSpPr>
          <p:spPr>
            <a:xfrm>
              <a:off x="3464113" y="3394791"/>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0</a:t>
              </a:r>
            </a:p>
          </p:txBody>
        </p:sp>
        <p:sp>
          <p:nvSpPr>
            <p:cNvPr id="572" name="tx572"/>
            <p:cNvSpPr/>
            <p:nvPr/>
          </p:nvSpPr>
          <p:spPr>
            <a:xfrm>
              <a:off x="3444016" y="563400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30</a:t>
              </a:r>
            </a:p>
          </p:txBody>
        </p:sp>
        <p:sp>
          <p:nvSpPr>
            <p:cNvPr id="573" name="tx573"/>
            <p:cNvSpPr/>
            <p:nvPr/>
          </p:nvSpPr>
          <p:spPr>
            <a:xfrm>
              <a:off x="3780775" y="147631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27</a:t>
              </a:r>
            </a:p>
          </p:txBody>
        </p:sp>
        <p:sp>
          <p:nvSpPr>
            <p:cNvPr id="574" name="tx574"/>
            <p:cNvSpPr/>
            <p:nvPr/>
          </p:nvSpPr>
          <p:spPr>
            <a:xfrm>
              <a:off x="3780775" y="307486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35</a:t>
              </a:r>
            </a:p>
          </p:txBody>
        </p:sp>
        <p:sp>
          <p:nvSpPr>
            <p:cNvPr id="575" name="tx575"/>
            <p:cNvSpPr/>
            <p:nvPr/>
          </p:nvSpPr>
          <p:spPr>
            <a:xfrm>
              <a:off x="3800872" y="3395673"/>
              <a:ext cx="40193"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a:t>
              </a:r>
            </a:p>
          </p:txBody>
        </p:sp>
        <p:sp>
          <p:nvSpPr>
            <p:cNvPr id="576" name="tx576"/>
            <p:cNvSpPr/>
            <p:nvPr/>
          </p:nvSpPr>
          <p:spPr>
            <a:xfrm>
              <a:off x="3780775" y="56340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29</a:t>
              </a:r>
            </a:p>
          </p:txBody>
        </p:sp>
        <p:sp>
          <p:nvSpPr>
            <p:cNvPr id="577" name="tx577"/>
            <p:cNvSpPr/>
            <p:nvPr/>
          </p:nvSpPr>
          <p:spPr>
            <a:xfrm>
              <a:off x="4117534" y="14754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29</a:t>
              </a:r>
            </a:p>
          </p:txBody>
        </p:sp>
        <p:sp>
          <p:nvSpPr>
            <p:cNvPr id="578" name="tx578"/>
            <p:cNvSpPr/>
            <p:nvPr/>
          </p:nvSpPr>
          <p:spPr>
            <a:xfrm>
              <a:off x="4117534" y="307578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42</a:t>
              </a:r>
            </a:p>
          </p:txBody>
        </p:sp>
        <p:sp>
          <p:nvSpPr>
            <p:cNvPr id="579" name="tx579"/>
            <p:cNvSpPr/>
            <p:nvPr/>
          </p:nvSpPr>
          <p:spPr>
            <a:xfrm>
              <a:off x="4117534" y="33947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15</a:t>
              </a:r>
            </a:p>
          </p:txBody>
        </p:sp>
        <p:sp>
          <p:nvSpPr>
            <p:cNvPr id="580" name="tx580"/>
            <p:cNvSpPr/>
            <p:nvPr/>
          </p:nvSpPr>
          <p:spPr>
            <a:xfrm>
              <a:off x="4117534" y="563400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31</a:t>
              </a:r>
            </a:p>
          </p:txBody>
        </p:sp>
        <p:sp>
          <p:nvSpPr>
            <p:cNvPr id="581" name="tx581"/>
            <p:cNvSpPr/>
            <p:nvPr/>
          </p:nvSpPr>
          <p:spPr>
            <a:xfrm>
              <a:off x="4454293" y="14754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29</a:t>
              </a:r>
            </a:p>
          </p:txBody>
        </p:sp>
        <p:sp>
          <p:nvSpPr>
            <p:cNvPr id="582" name="tx582"/>
            <p:cNvSpPr/>
            <p:nvPr/>
          </p:nvSpPr>
          <p:spPr>
            <a:xfrm>
              <a:off x="4454293" y="3075109"/>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583" name="tx583"/>
            <p:cNvSpPr/>
            <p:nvPr/>
          </p:nvSpPr>
          <p:spPr>
            <a:xfrm>
              <a:off x="4454293" y="33947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19</a:t>
              </a:r>
            </a:p>
          </p:txBody>
        </p:sp>
        <p:sp>
          <p:nvSpPr>
            <p:cNvPr id="584" name="tx584"/>
            <p:cNvSpPr/>
            <p:nvPr/>
          </p:nvSpPr>
          <p:spPr>
            <a:xfrm>
              <a:off x="4454293" y="563400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30</a:t>
              </a:r>
            </a:p>
          </p:txBody>
        </p:sp>
        <p:sp>
          <p:nvSpPr>
            <p:cNvPr id="585" name="tx585"/>
            <p:cNvSpPr/>
            <p:nvPr/>
          </p:nvSpPr>
          <p:spPr>
            <a:xfrm>
              <a:off x="4791052" y="147539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31</a:t>
              </a:r>
            </a:p>
          </p:txBody>
        </p:sp>
        <p:sp>
          <p:nvSpPr>
            <p:cNvPr id="586" name="tx586"/>
            <p:cNvSpPr/>
            <p:nvPr/>
          </p:nvSpPr>
          <p:spPr>
            <a:xfrm>
              <a:off x="4791052" y="339567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21</a:t>
              </a:r>
            </a:p>
          </p:txBody>
        </p:sp>
        <p:sp>
          <p:nvSpPr>
            <p:cNvPr id="587" name="tx587"/>
            <p:cNvSpPr/>
            <p:nvPr/>
          </p:nvSpPr>
          <p:spPr>
            <a:xfrm>
              <a:off x="4791052" y="563400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30</a:t>
              </a:r>
            </a:p>
          </p:txBody>
        </p:sp>
        <p:sp>
          <p:nvSpPr>
            <p:cNvPr id="588" name="tx588"/>
            <p:cNvSpPr/>
            <p:nvPr/>
          </p:nvSpPr>
          <p:spPr>
            <a:xfrm>
              <a:off x="5127812" y="147539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31</a:t>
              </a:r>
            </a:p>
          </p:txBody>
        </p:sp>
        <p:sp>
          <p:nvSpPr>
            <p:cNvPr id="589" name="tx589"/>
            <p:cNvSpPr/>
            <p:nvPr/>
          </p:nvSpPr>
          <p:spPr>
            <a:xfrm>
              <a:off x="5127812" y="339475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23</a:t>
              </a:r>
            </a:p>
          </p:txBody>
        </p:sp>
        <p:sp>
          <p:nvSpPr>
            <p:cNvPr id="590" name="tx590"/>
            <p:cNvSpPr/>
            <p:nvPr/>
          </p:nvSpPr>
          <p:spPr>
            <a:xfrm>
              <a:off x="5127812" y="563400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32</a:t>
              </a:r>
            </a:p>
          </p:txBody>
        </p:sp>
        <p:sp>
          <p:nvSpPr>
            <p:cNvPr id="591" name="tx591"/>
            <p:cNvSpPr/>
            <p:nvPr/>
          </p:nvSpPr>
          <p:spPr>
            <a:xfrm>
              <a:off x="5464571" y="147539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32</a:t>
              </a:r>
            </a:p>
          </p:txBody>
        </p:sp>
        <p:sp>
          <p:nvSpPr>
            <p:cNvPr id="592" name="tx592"/>
            <p:cNvSpPr/>
            <p:nvPr/>
          </p:nvSpPr>
          <p:spPr>
            <a:xfrm>
              <a:off x="5464571" y="33947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28</a:t>
              </a:r>
            </a:p>
          </p:txBody>
        </p:sp>
        <p:sp>
          <p:nvSpPr>
            <p:cNvPr id="593" name="tx593"/>
            <p:cNvSpPr/>
            <p:nvPr/>
          </p:nvSpPr>
          <p:spPr>
            <a:xfrm>
              <a:off x="5464571" y="563400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32</a:t>
              </a:r>
            </a:p>
          </p:txBody>
        </p:sp>
        <p:sp>
          <p:nvSpPr>
            <p:cNvPr id="594" name="tx594"/>
            <p:cNvSpPr/>
            <p:nvPr/>
          </p:nvSpPr>
          <p:spPr>
            <a:xfrm>
              <a:off x="5801330" y="147539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34</a:t>
              </a:r>
            </a:p>
          </p:txBody>
        </p:sp>
        <p:sp>
          <p:nvSpPr>
            <p:cNvPr id="595" name="tx595"/>
            <p:cNvSpPr/>
            <p:nvPr/>
          </p:nvSpPr>
          <p:spPr>
            <a:xfrm>
              <a:off x="5801330" y="339475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32</a:t>
              </a:r>
            </a:p>
          </p:txBody>
        </p:sp>
        <p:sp>
          <p:nvSpPr>
            <p:cNvPr id="596" name="tx596"/>
            <p:cNvSpPr/>
            <p:nvPr/>
          </p:nvSpPr>
          <p:spPr>
            <a:xfrm>
              <a:off x="5801330" y="563400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34</a:t>
              </a:r>
            </a:p>
          </p:txBody>
        </p:sp>
        <p:sp>
          <p:nvSpPr>
            <p:cNvPr id="597" name="tx597"/>
            <p:cNvSpPr/>
            <p:nvPr/>
          </p:nvSpPr>
          <p:spPr>
            <a:xfrm>
              <a:off x="6138089" y="147539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35</a:t>
              </a:r>
            </a:p>
          </p:txBody>
        </p:sp>
        <p:sp>
          <p:nvSpPr>
            <p:cNvPr id="598" name="tx598"/>
            <p:cNvSpPr/>
            <p:nvPr/>
          </p:nvSpPr>
          <p:spPr>
            <a:xfrm>
              <a:off x="6138089" y="339475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37</a:t>
              </a:r>
            </a:p>
          </p:txBody>
        </p:sp>
        <p:sp>
          <p:nvSpPr>
            <p:cNvPr id="599" name="tx599"/>
            <p:cNvSpPr/>
            <p:nvPr/>
          </p:nvSpPr>
          <p:spPr>
            <a:xfrm>
              <a:off x="6138089" y="563400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33</a:t>
              </a:r>
            </a:p>
          </p:txBody>
        </p:sp>
        <p:sp>
          <p:nvSpPr>
            <p:cNvPr id="600" name="tx600"/>
            <p:cNvSpPr/>
            <p:nvPr/>
          </p:nvSpPr>
          <p:spPr>
            <a:xfrm>
              <a:off x="6474848" y="147539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32</a:t>
              </a:r>
            </a:p>
          </p:txBody>
        </p:sp>
        <p:sp>
          <p:nvSpPr>
            <p:cNvPr id="601" name="tx601"/>
            <p:cNvSpPr/>
            <p:nvPr/>
          </p:nvSpPr>
          <p:spPr>
            <a:xfrm>
              <a:off x="6474848" y="339475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38</a:t>
              </a:r>
            </a:p>
          </p:txBody>
        </p:sp>
        <p:sp>
          <p:nvSpPr>
            <p:cNvPr id="602" name="tx602"/>
            <p:cNvSpPr/>
            <p:nvPr/>
          </p:nvSpPr>
          <p:spPr>
            <a:xfrm>
              <a:off x="6474848" y="563400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33</a:t>
              </a:r>
            </a:p>
          </p:txBody>
        </p:sp>
        <p:sp>
          <p:nvSpPr>
            <p:cNvPr id="603" name="tx603"/>
            <p:cNvSpPr/>
            <p:nvPr/>
          </p:nvSpPr>
          <p:spPr>
            <a:xfrm>
              <a:off x="6811607" y="147539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32</a:t>
              </a:r>
            </a:p>
          </p:txBody>
        </p:sp>
        <p:sp>
          <p:nvSpPr>
            <p:cNvPr id="604" name="tx604"/>
            <p:cNvSpPr/>
            <p:nvPr/>
          </p:nvSpPr>
          <p:spPr>
            <a:xfrm>
              <a:off x="6811607" y="33947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40</a:t>
              </a:r>
            </a:p>
          </p:txBody>
        </p:sp>
        <p:sp>
          <p:nvSpPr>
            <p:cNvPr id="605" name="tx605"/>
            <p:cNvSpPr/>
            <p:nvPr/>
          </p:nvSpPr>
          <p:spPr>
            <a:xfrm>
              <a:off x="6811607" y="563400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34</a:t>
              </a:r>
            </a:p>
          </p:txBody>
        </p:sp>
        <p:sp>
          <p:nvSpPr>
            <p:cNvPr id="606" name="tx606"/>
            <p:cNvSpPr/>
            <p:nvPr/>
          </p:nvSpPr>
          <p:spPr>
            <a:xfrm>
              <a:off x="7148366" y="147539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33</a:t>
              </a:r>
            </a:p>
          </p:txBody>
        </p:sp>
        <p:sp>
          <p:nvSpPr>
            <p:cNvPr id="607" name="tx607"/>
            <p:cNvSpPr/>
            <p:nvPr/>
          </p:nvSpPr>
          <p:spPr>
            <a:xfrm>
              <a:off x="7148366" y="339475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43</a:t>
              </a:r>
            </a:p>
          </p:txBody>
        </p:sp>
        <p:sp>
          <p:nvSpPr>
            <p:cNvPr id="608" name="tx608"/>
            <p:cNvSpPr/>
            <p:nvPr/>
          </p:nvSpPr>
          <p:spPr>
            <a:xfrm>
              <a:off x="7148366" y="563400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32</a:t>
              </a:r>
            </a:p>
          </p:txBody>
        </p:sp>
        <p:sp>
          <p:nvSpPr>
            <p:cNvPr id="609" name="tx609"/>
            <p:cNvSpPr/>
            <p:nvPr/>
          </p:nvSpPr>
          <p:spPr>
            <a:xfrm>
              <a:off x="7485125" y="147539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35</a:t>
              </a:r>
            </a:p>
          </p:txBody>
        </p:sp>
        <p:sp>
          <p:nvSpPr>
            <p:cNvPr id="610" name="tx610"/>
            <p:cNvSpPr/>
            <p:nvPr/>
          </p:nvSpPr>
          <p:spPr>
            <a:xfrm>
              <a:off x="7485125" y="3395003"/>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611" name="tx611"/>
            <p:cNvSpPr/>
            <p:nvPr/>
          </p:nvSpPr>
          <p:spPr>
            <a:xfrm>
              <a:off x="7485125" y="563400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36</a:t>
              </a:r>
            </a:p>
          </p:txBody>
        </p:sp>
        <p:sp>
          <p:nvSpPr>
            <p:cNvPr id="612" name="tx612"/>
            <p:cNvSpPr/>
            <p:nvPr/>
          </p:nvSpPr>
          <p:spPr>
            <a:xfrm>
              <a:off x="7821885" y="147539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35</a:t>
              </a:r>
            </a:p>
          </p:txBody>
        </p:sp>
        <p:sp>
          <p:nvSpPr>
            <p:cNvPr id="613" name="tx613"/>
            <p:cNvSpPr/>
            <p:nvPr/>
          </p:nvSpPr>
          <p:spPr>
            <a:xfrm>
              <a:off x="7821885" y="33947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46</a:t>
              </a:r>
            </a:p>
          </p:txBody>
        </p:sp>
        <p:sp>
          <p:nvSpPr>
            <p:cNvPr id="614" name="tx614"/>
            <p:cNvSpPr/>
            <p:nvPr/>
          </p:nvSpPr>
          <p:spPr>
            <a:xfrm>
              <a:off x="7821885" y="563400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33</a:t>
              </a:r>
            </a:p>
          </p:txBody>
        </p:sp>
        <p:sp>
          <p:nvSpPr>
            <p:cNvPr id="615" name="tx615"/>
            <p:cNvSpPr/>
            <p:nvPr/>
          </p:nvSpPr>
          <p:spPr>
            <a:xfrm>
              <a:off x="8158644" y="147539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36</a:t>
              </a:r>
            </a:p>
          </p:txBody>
        </p:sp>
        <p:sp>
          <p:nvSpPr>
            <p:cNvPr id="616" name="tx616"/>
            <p:cNvSpPr/>
            <p:nvPr/>
          </p:nvSpPr>
          <p:spPr>
            <a:xfrm>
              <a:off x="8158644" y="33947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48</a:t>
              </a:r>
            </a:p>
          </p:txBody>
        </p:sp>
        <p:sp>
          <p:nvSpPr>
            <p:cNvPr id="617" name="tx617"/>
            <p:cNvSpPr/>
            <p:nvPr/>
          </p:nvSpPr>
          <p:spPr>
            <a:xfrm>
              <a:off x="8158644" y="563400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33</a:t>
              </a:r>
            </a:p>
          </p:txBody>
        </p:sp>
        <p:sp>
          <p:nvSpPr>
            <p:cNvPr id="618" name="tx618"/>
            <p:cNvSpPr/>
            <p:nvPr/>
          </p:nvSpPr>
          <p:spPr>
            <a:xfrm>
              <a:off x="8495403" y="147539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38</a:t>
              </a:r>
            </a:p>
          </p:txBody>
        </p:sp>
        <p:sp>
          <p:nvSpPr>
            <p:cNvPr id="619" name="tx619"/>
            <p:cNvSpPr/>
            <p:nvPr/>
          </p:nvSpPr>
          <p:spPr>
            <a:xfrm>
              <a:off x="8495403" y="339475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53</a:t>
              </a:r>
            </a:p>
          </p:txBody>
        </p:sp>
        <p:sp>
          <p:nvSpPr>
            <p:cNvPr id="620" name="tx620"/>
            <p:cNvSpPr/>
            <p:nvPr/>
          </p:nvSpPr>
          <p:spPr>
            <a:xfrm>
              <a:off x="8495403" y="563400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34</a:t>
              </a:r>
            </a:p>
          </p:txBody>
        </p:sp>
        <p:sp>
          <p:nvSpPr>
            <p:cNvPr id="621" name="tx621"/>
            <p:cNvSpPr/>
            <p:nvPr/>
          </p:nvSpPr>
          <p:spPr>
            <a:xfrm>
              <a:off x="8832162" y="147539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38</a:t>
              </a:r>
            </a:p>
          </p:txBody>
        </p:sp>
        <p:sp>
          <p:nvSpPr>
            <p:cNvPr id="622" name="tx622"/>
            <p:cNvSpPr/>
            <p:nvPr/>
          </p:nvSpPr>
          <p:spPr>
            <a:xfrm>
              <a:off x="8832162" y="33947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623" name="tx623"/>
            <p:cNvSpPr/>
            <p:nvPr/>
          </p:nvSpPr>
          <p:spPr>
            <a:xfrm>
              <a:off x="8832162" y="563400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32</a:t>
              </a:r>
            </a:p>
          </p:txBody>
        </p:sp>
        <p:sp>
          <p:nvSpPr>
            <p:cNvPr id="624" name="tx624"/>
            <p:cNvSpPr/>
            <p:nvPr/>
          </p:nvSpPr>
          <p:spPr>
            <a:xfrm>
              <a:off x="100258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2000</a:t>
              </a:r>
            </a:p>
          </p:txBody>
        </p:sp>
        <p:sp>
          <p:nvSpPr>
            <p:cNvPr id="625" name="tx625"/>
            <p:cNvSpPr/>
            <p:nvPr/>
          </p:nvSpPr>
          <p:spPr>
            <a:xfrm>
              <a:off x="1339343"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2001</a:t>
              </a:r>
            </a:p>
          </p:txBody>
        </p:sp>
        <p:sp>
          <p:nvSpPr>
            <p:cNvPr id="626" name="tx626"/>
            <p:cNvSpPr/>
            <p:nvPr/>
          </p:nvSpPr>
          <p:spPr>
            <a:xfrm>
              <a:off x="1676102"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2002</a:t>
              </a:r>
            </a:p>
          </p:txBody>
        </p:sp>
        <p:sp>
          <p:nvSpPr>
            <p:cNvPr id="627" name="tx627"/>
            <p:cNvSpPr/>
            <p:nvPr/>
          </p:nvSpPr>
          <p:spPr>
            <a:xfrm>
              <a:off x="2012861"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2003</a:t>
              </a:r>
            </a:p>
          </p:txBody>
        </p:sp>
        <p:sp>
          <p:nvSpPr>
            <p:cNvPr id="628" name="tx628"/>
            <p:cNvSpPr/>
            <p:nvPr/>
          </p:nvSpPr>
          <p:spPr>
            <a:xfrm>
              <a:off x="2349621"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2004</a:t>
              </a:r>
            </a:p>
          </p:txBody>
        </p:sp>
        <p:sp>
          <p:nvSpPr>
            <p:cNvPr id="629" name="tx629"/>
            <p:cNvSpPr/>
            <p:nvPr/>
          </p:nvSpPr>
          <p:spPr>
            <a:xfrm>
              <a:off x="2686380"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2005</a:t>
              </a:r>
            </a:p>
          </p:txBody>
        </p:sp>
        <p:sp>
          <p:nvSpPr>
            <p:cNvPr id="630" name="tx630"/>
            <p:cNvSpPr/>
            <p:nvPr/>
          </p:nvSpPr>
          <p:spPr>
            <a:xfrm>
              <a:off x="3023139"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2006</a:t>
              </a:r>
            </a:p>
          </p:txBody>
        </p:sp>
        <p:sp>
          <p:nvSpPr>
            <p:cNvPr id="631" name="tx631"/>
            <p:cNvSpPr/>
            <p:nvPr/>
          </p:nvSpPr>
          <p:spPr>
            <a:xfrm>
              <a:off x="3359898"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2007</a:t>
              </a:r>
            </a:p>
          </p:txBody>
        </p:sp>
        <p:sp>
          <p:nvSpPr>
            <p:cNvPr id="632" name="tx632"/>
            <p:cNvSpPr/>
            <p:nvPr/>
          </p:nvSpPr>
          <p:spPr>
            <a:xfrm>
              <a:off x="3696657"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2008</a:t>
              </a:r>
            </a:p>
          </p:txBody>
        </p:sp>
        <p:sp>
          <p:nvSpPr>
            <p:cNvPr id="633" name="tx633"/>
            <p:cNvSpPr/>
            <p:nvPr/>
          </p:nvSpPr>
          <p:spPr>
            <a:xfrm>
              <a:off x="4033416"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2009</a:t>
              </a:r>
            </a:p>
          </p:txBody>
        </p:sp>
        <p:sp>
          <p:nvSpPr>
            <p:cNvPr id="634" name="tx634"/>
            <p:cNvSpPr/>
            <p:nvPr/>
          </p:nvSpPr>
          <p:spPr>
            <a:xfrm>
              <a:off x="4370175"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2010</a:t>
              </a:r>
            </a:p>
          </p:txBody>
        </p:sp>
        <p:sp>
          <p:nvSpPr>
            <p:cNvPr id="635" name="tx635"/>
            <p:cNvSpPr/>
            <p:nvPr/>
          </p:nvSpPr>
          <p:spPr>
            <a:xfrm>
              <a:off x="470693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2011</a:t>
              </a:r>
            </a:p>
          </p:txBody>
        </p:sp>
        <p:sp>
          <p:nvSpPr>
            <p:cNvPr id="636" name="tx636"/>
            <p:cNvSpPr/>
            <p:nvPr/>
          </p:nvSpPr>
          <p:spPr>
            <a:xfrm>
              <a:off x="504369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2012</a:t>
              </a:r>
            </a:p>
          </p:txBody>
        </p:sp>
        <p:sp>
          <p:nvSpPr>
            <p:cNvPr id="637" name="tx637"/>
            <p:cNvSpPr/>
            <p:nvPr/>
          </p:nvSpPr>
          <p:spPr>
            <a:xfrm>
              <a:off x="5380453"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2013</a:t>
              </a:r>
            </a:p>
          </p:txBody>
        </p:sp>
        <p:sp>
          <p:nvSpPr>
            <p:cNvPr id="638" name="tx638"/>
            <p:cNvSpPr/>
            <p:nvPr/>
          </p:nvSpPr>
          <p:spPr>
            <a:xfrm>
              <a:off x="5717212"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2014</a:t>
              </a:r>
            </a:p>
          </p:txBody>
        </p:sp>
        <p:sp>
          <p:nvSpPr>
            <p:cNvPr id="639" name="tx639"/>
            <p:cNvSpPr/>
            <p:nvPr/>
          </p:nvSpPr>
          <p:spPr>
            <a:xfrm>
              <a:off x="6053971"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2015</a:t>
              </a:r>
            </a:p>
          </p:txBody>
        </p:sp>
        <p:sp>
          <p:nvSpPr>
            <p:cNvPr id="640" name="tx640"/>
            <p:cNvSpPr/>
            <p:nvPr/>
          </p:nvSpPr>
          <p:spPr>
            <a:xfrm>
              <a:off x="6390730"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2016</a:t>
              </a:r>
            </a:p>
          </p:txBody>
        </p:sp>
        <p:sp>
          <p:nvSpPr>
            <p:cNvPr id="641" name="tx641"/>
            <p:cNvSpPr/>
            <p:nvPr/>
          </p:nvSpPr>
          <p:spPr>
            <a:xfrm>
              <a:off x="6727489"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2017</a:t>
              </a:r>
            </a:p>
          </p:txBody>
        </p:sp>
        <p:sp>
          <p:nvSpPr>
            <p:cNvPr id="642" name="tx642"/>
            <p:cNvSpPr/>
            <p:nvPr/>
          </p:nvSpPr>
          <p:spPr>
            <a:xfrm>
              <a:off x="7064248"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643" name="tx643"/>
            <p:cNvSpPr/>
            <p:nvPr/>
          </p:nvSpPr>
          <p:spPr>
            <a:xfrm>
              <a:off x="7401007"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644" name="tx644"/>
            <p:cNvSpPr/>
            <p:nvPr/>
          </p:nvSpPr>
          <p:spPr>
            <a:xfrm>
              <a:off x="7737766"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645" name="tx645"/>
            <p:cNvSpPr/>
            <p:nvPr/>
          </p:nvSpPr>
          <p:spPr>
            <a:xfrm>
              <a:off x="8074526"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646" name="tx646"/>
            <p:cNvSpPr/>
            <p:nvPr/>
          </p:nvSpPr>
          <p:spPr>
            <a:xfrm>
              <a:off x="8411285"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647" name="tx647"/>
            <p:cNvSpPr/>
            <p:nvPr/>
          </p:nvSpPr>
          <p:spPr>
            <a:xfrm>
              <a:off x="8748044"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648" name="tx648"/>
            <p:cNvSpPr/>
            <p:nvPr/>
          </p:nvSpPr>
          <p:spPr>
            <a:xfrm>
              <a:off x="644856" y="5621004"/>
              <a:ext cx="217353" cy="8000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YFV</a:t>
              </a:r>
            </a:p>
          </p:txBody>
        </p:sp>
        <p:sp>
          <p:nvSpPr>
            <p:cNvPr id="649" name="tx649"/>
            <p:cNvSpPr/>
            <p:nvPr/>
          </p:nvSpPr>
          <p:spPr>
            <a:xfrm>
              <a:off x="551705" y="5298383"/>
              <a:ext cx="31050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MCV2</a:t>
              </a:r>
            </a:p>
          </p:txBody>
        </p:sp>
        <p:sp>
          <p:nvSpPr>
            <p:cNvPr id="650" name="tx650"/>
            <p:cNvSpPr/>
            <p:nvPr/>
          </p:nvSpPr>
          <p:spPr>
            <a:xfrm>
              <a:off x="564092" y="4978489"/>
              <a:ext cx="298117"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RCV1</a:t>
              </a:r>
            </a:p>
          </p:txBody>
        </p:sp>
        <p:sp>
          <p:nvSpPr>
            <p:cNvPr id="651" name="tx651"/>
            <p:cNvSpPr/>
            <p:nvPr/>
          </p:nvSpPr>
          <p:spPr>
            <a:xfrm>
              <a:off x="551705" y="4658596"/>
              <a:ext cx="31050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MCV1</a:t>
              </a:r>
            </a:p>
          </p:txBody>
        </p:sp>
        <p:sp>
          <p:nvSpPr>
            <p:cNvPr id="652" name="tx652"/>
            <p:cNvSpPr/>
            <p:nvPr/>
          </p:nvSpPr>
          <p:spPr>
            <a:xfrm>
              <a:off x="619917" y="4341104"/>
              <a:ext cx="242292"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IPV2</a:t>
              </a:r>
            </a:p>
          </p:txBody>
        </p:sp>
        <p:sp>
          <p:nvSpPr>
            <p:cNvPr id="653" name="tx653"/>
            <p:cNvSpPr/>
            <p:nvPr/>
          </p:nvSpPr>
          <p:spPr>
            <a:xfrm>
              <a:off x="619917" y="4021210"/>
              <a:ext cx="242292"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IPV1</a:t>
              </a:r>
            </a:p>
          </p:txBody>
        </p:sp>
        <p:sp>
          <p:nvSpPr>
            <p:cNvPr id="654" name="tx654"/>
            <p:cNvSpPr/>
            <p:nvPr/>
          </p:nvSpPr>
          <p:spPr>
            <a:xfrm>
              <a:off x="576425" y="3698807"/>
              <a:ext cx="285784" cy="8283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POL3</a:t>
              </a:r>
            </a:p>
          </p:txBody>
        </p:sp>
        <p:sp>
          <p:nvSpPr>
            <p:cNvPr id="655" name="tx655"/>
            <p:cNvSpPr/>
            <p:nvPr/>
          </p:nvSpPr>
          <p:spPr>
            <a:xfrm>
              <a:off x="545429" y="3379023"/>
              <a:ext cx="316780"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RotaC</a:t>
              </a:r>
            </a:p>
          </p:txBody>
        </p:sp>
        <p:sp>
          <p:nvSpPr>
            <p:cNvPr id="656" name="tx656"/>
            <p:cNvSpPr/>
            <p:nvPr/>
          </p:nvSpPr>
          <p:spPr>
            <a:xfrm>
              <a:off x="570259" y="3059075"/>
              <a:ext cx="291951" cy="82783"/>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PCV3</a:t>
              </a:r>
            </a:p>
          </p:txBody>
        </p:sp>
        <p:sp>
          <p:nvSpPr>
            <p:cNvPr id="657" name="tx657"/>
            <p:cNvSpPr/>
            <p:nvPr/>
          </p:nvSpPr>
          <p:spPr>
            <a:xfrm>
              <a:off x="520490" y="2719427"/>
              <a:ext cx="341719" cy="10253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HepB3</a:t>
              </a:r>
            </a:p>
          </p:txBody>
        </p:sp>
        <p:sp>
          <p:nvSpPr>
            <p:cNvPr id="658" name="tx658"/>
            <p:cNvSpPr/>
            <p:nvPr/>
          </p:nvSpPr>
          <p:spPr>
            <a:xfrm>
              <a:off x="632360" y="2420325"/>
              <a:ext cx="229850"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Hib3</a:t>
              </a:r>
            </a:p>
          </p:txBody>
        </p:sp>
        <p:sp>
          <p:nvSpPr>
            <p:cNvPr id="659" name="tx659"/>
            <p:cNvSpPr/>
            <p:nvPr/>
          </p:nvSpPr>
          <p:spPr>
            <a:xfrm>
              <a:off x="576534" y="2100432"/>
              <a:ext cx="285675"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DTP3</a:t>
              </a:r>
            </a:p>
          </p:txBody>
        </p:sp>
        <p:sp>
          <p:nvSpPr>
            <p:cNvPr id="660" name="tx660"/>
            <p:cNvSpPr/>
            <p:nvPr/>
          </p:nvSpPr>
          <p:spPr>
            <a:xfrm>
              <a:off x="576534" y="1781957"/>
              <a:ext cx="285675"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DTP1</a:t>
              </a:r>
            </a:p>
          </p:txBody>
        </p:sp>
        <p:sp>
          <p:nvSpPr>
            <p:cNvPr id="661" name="tx661"/>
            <p:cNvSpPr/>
            <p:nvPr/>
          </p:nvSpPr>
          <p:spPr>
            <a:xfrm>
              <a:off x="508103" y="1440181"/>
              <a:ext cx="354106" cy="10221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HepBB</a:t>
              </a:r>
            </a:p>
          </p:txBody>
        </p:sp>
        <p:sp>
          <p:nvSpPr>
            <p:cNvPr id="662" name="tx662"/>
            <p:cNvSpPr/>
            <p:nvPr/>
          </p:nvSpPr>
          <p:spPr>
            <a:xfrm>
              <a:off x="620027" y="1139769"/>
              <a:ext cx="242183"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BCG</a:t>
              </a:r>
            </a:p>
          </p:txBody>
        </p:sp>
        <p:sp>
          <p:nvSpPr>
            <p:cNvPr id="663" name="tx663"/>
            <p:cNvSpPr/>
            <p:nvPr/>
          </p:nvSpPr>
          <p:spPr>
            <a:xfrm>
              <a:off x="3162729" y="6176885"/>
              <a:ext cx="1444203"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Vaccine coverage (%)  </a:t>
              </a:r>
            </a:p>
          </p:txBody>
        </p:sp>
        <p:pic>
          <p:nvPicPr>
            <p:cNvPr id="664" name="pic664"/>
            <p:cNvPicPr/>
            <p:nvPr/>
          </p:nvPicPr>
          <p:blipFill>
            <a:blip r:embed="rId2" cstate="print"/>
            <a:stretch>
              <a:fillRect/>
            </a:stretch>
          </p:blipFill>
          <p:spPr>
            <a:xfrm>
              <a:off x="4676521" y="6061708"/>
              <a:ext cx="2160000" cy="219455"/>
            </a:xfrm>
            <a:prstGeom prst="rect">
              <a:avLst/>
            </a:prstGeom>
          </p:spPr>
        </p:pic>
        <p:sp>
          <p:nvSpPr>
            <p:cNvPr id="665" name="pl665"/>
            <p:cNvSpPr/>
            <p:nvPr/>
          </p:nvSpPr>
          <p:spPr>
            <a:xfrm>
              <a:off x="4680121" y="62372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666" name="pl666"/>
            <p:cNvSpPr/>
            <p:nvPr/>
          </p:nvSpPr>
          <p:spPr>
            <a:xfrm>
              <a:off x="5950273" y="62372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667" name="pl667"/>
            <p:cNvSpPr/>
            <p:nvPr/>
          </p:nvSpPr>
          <p:spPr>
            <a:xfrm>
              <a:off x="6165553" y="62372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668" name="pl668"/>
            <p:cNvSpPr/>
            <p:nvPr/>
          </p:nvSpPr>
          <p:spPr>
            <a:xfrm>
              <a:off x="6380833" y="62372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669" name="pl669"/>
            <p:cNvSpPr/>
            <p:nvPr/>
          </p:nvSpPr>
          <p:spPr>
            <a:xfrm>
              <a:off x="6596113" y="62372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670" name="pl670"/>
            <p:cNvSpPr/>
            <p:nvPr/>
          </p:nvSpPr>
          <p:spPr>
            <a:xfrm>
              <a:off x="6832921" y="62372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671" name="pl671"/>
            <p:cNvSpPr/>
            <p:nvPr/>
          </p:nvSpPr>
          <p:spPr>
            <a:xfrm>
              <a:off x="4680121" y="6061708"/>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672" name="pl672"/>
            <p:cNvSpPr/>
            <p:nvPr/>
          </p:nvSpPr>
          <p:spPr>
            <a:xfrm>
              <a:off x="5950273" y="6061708"/>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673" name="pl673"/>
            <p:cNvSpPr/>
            <p:nvPr/>
          </p:nvSpPr>
          <p:spPr>
            <a:xfrm>
              <a:off x="6165553" y="6061708"/>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674" name="pl674"/>
            <p:cNvSpPr/>
            <p:nvPr/>
          </p:nvSpPr>
          <p:spPr>
            <a:xfrm>
              <a:off x="6380833" y="6061708"/>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675" name="pl675"/>
            <p:cNvSpPr/>
            <p:nvPr/>
          </p:nvSpPr>
          <p:spPr>
            <a:xfrm>
              <a:off x="6596113" y="6061708"/>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676" name="pl676"/>
            <p:cNvSpPr/>
            <p:nvPr/>
          </p:nvSpPr>
          <p:spPr>
            <a:xfrm>
              <a:off x="6832921" y="6061708"/>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677" name="tx677"/>
            <p:cNvSpPr/>
            <p:nvPr/>
          </p:nvSpPr>
          <p:spPr>
            <a:xfrm>
              <a:off x="4649044" y="6349061"/>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0</a:t>
              </a:r>
            </a:p>
          </p:txBody>
        </p:sp>
        <p:sp>
          <p:nvSpPr>
            <p:cNvPr id="678" name="tx678"/>
            <p:cNvSpPr/>
            <p:nvPr/>
          </p:nvSpPr>
          <p:spPr>
            <a:xfrm>
              <a:off x="5888118" y="6349061"/>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60</a:t>
              </a:r>
            </a:p>
          </p:txBody>
        </p:sp>
        <p:sp>
          <p:nvSpPr>
            <p:cNvPr id="679" name="tx679"/>
            <p:cNvSpPr/>
            <p:nvPr/>
          </p:nvSpPr>
          <p:spPr>
            <a:xfrm>
              <a:off x="6103398" y="6349061"/>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70</a:t>
              </a:r>
            </a:p>
          </p:txBody>
        </p:sp>
        <p:sp>
          <p:nvSpPr>
            <p:cNvPr id="680" name="tx680"/>
            <p:cNvSpPr/>
            <p:nvPr/>
          </p:nvSpPr>
          <p:spPr>
            <a:xfrm>
              <a:off x="6318678" y="6349061"/>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80</a:t>
              </a:r>
            </a:p>
          </p:txBody>
        </p:sp>
        <p:sp>
          <p:nvSpPr>
            <p:cNvPr id="681" name="tx681"/>
            <p:cNvSpPr/>
            <p:nvPr/>
          </p:nvSpPr>
          <p:spPr>
            <a:xfrm>
              <a:off x="6533958" y="6349061"/>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90</a:t>
              </a:r>
            </a:p>
          </p:txBody>
        </p:sp>
        <p:sp>
          <p:nvSpPr>
            <p:cNvPr id="682" name="tx682"/>
            <p:cNvSpPr/>
            <p:nvPr/>
          </p:nvSpPr>
          <p:spPr>
            <a:xfrm>
              <a:off x="6739688" y="6349061"/>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100</a:t>
              </a:r>
            </a:p>
          </p:txBody>
        </p:sp>
        <p:sp>
          <p:nvSpPr>
            <p:cNvPr id="683" name="tx683"/>
            <p:cNvSpPr/>
            <p:nvPr/>
          </p:nvSpPr>
          <p:spPr>
            <a:xfrm>
              <a:off x="924840" y="398022"/>
              <a:ext cx="3643305"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Vaccine coverage (%), by year, HICs, 2000-2023</a:t>
              </a:r>
            </a:p>
          </p:txBody>
        </p:sp>
        <p:sp>
          <p:nvSpPr>
            <p:cNvPr id="684" name="tx684"/>
            <p:cNvSpPr/>
            <p:nvPr/>
          </p:nvSpPr>
          <p:spPr>
            <a:xfrm>
              <a:off x="4912824" y="656851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grpSp>
      <p:sp>
        <p:nvSpPr>
          <p:cNvPr id="685"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Vaccine coverage and progress varies between antigens and over time.
This heatmap shows vaccine coverage trends in HICs since 2000, with green cells indicating coverage of 90% or more.
In 2013, 7 out of 13 (54%) vaccines in the national immunization schedule achieved coverage of 90% or more.
In 2023, 11 out of 15 (73%) vaccines achieved coverage of 90% or more.
Since 2006, estimates have been made for 4 new vaccines. IPV2 is the newest vaccine being reported (2021), which achieved 95% coverage in 2023.</a:t>
            </a: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3229457" y="3240700"/>
              <a:ext cx="483054" cy="7235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 name="rc5"/>
            <p:cNvSpPr/>
            <p:nvPr/>
          </p:nvSpPr>
          <p:spPr>
            <a:xfrm>
              <a:off x="6127781" y="5194196"/>
              <a:ext cx="483054" cy="7235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6" name="rc6"/>
            <p:cNvSpPr/>
            <p:nvPr/>
          </p:nvSpPr>
          <p:spPr>
            <a:xfrm>
              <a:off x="3712511" y="1504259"/>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 name="rc7"/>
            <p:cNvSpPr/>
            <p:nvPr/>
          </p:nvSpPr>
          <p:spPr>
            <a:xfrm>
              <a:off x="6127781" y="1504259"/>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 name="rc8"/>
            <p:cNvSpPr/>
            <p:nvPr/>
          </p:nvSpPr>
          <p:spPr>
            <a:xfrm>
              <a:off x="4195565" y="4687734"/>
              <a:ext cx="483054" cy="7235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9" name="rc9"/>
            <p:cNvSpPr/>
            <p:nvPr/>
          </p:nvSpPr>
          <p:spPr>
            <a:xfrm>
              <a:off x="3712511" y="5121844"/>
              <a:ext cx="483054" cy="72351"/>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0" name="rc10"/>
            <p:cNvSpPr/>
            <p:nvPr/>
          </p:nvSpPr>
          <p:spPr>
            <a:xfrm>
              <a:off x="4195565" y="3240700"/>
              <a:ext cx="483054" cy="7235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 name="rc11"/>
            <p:cNvSpPr/>
            <p:nvPr/>
          </p:nvSpPr>
          <p:spPr>
            <a:xfrm>
              <a:off x="5161673" y="1142500"/>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 name="rc12"/>
            <p:cNvSpPr/>
            <p:nvPr/>
          </p:nvSpPr>
          <p:spPr>
            <a:xfrm>
              <a:off x="3229457" y="1142500"/>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 name="rc13"/>
            <p:cNvSpPr/>
            <p:nvPr/>
          </p:nvSpPr>
          <p:spPr>
            <a:xfrm>
              <a:off x="4195565" y="1142500"/>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 name="rc14"/>
            <p:cNvSpPr/>
            <p:nvPr/>
          </p:nvSpPr>
          <p:spPr>
            <a:xfrm>
              <a:off x="2263349" y="1142500"/>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5" name="rc15"/>
            <p:cNvSpPr/>
            <p:nvPr/>
          </p:nvSpPr>
          <p:spPr>
            <a:xfrm>
              <a:off x="2746403" y="1504259"/>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6" name="rc16"/>
            <p:cNvSpPr/>
            <p:nvPr/>
          </p:nvSpPr>
          <p:spPr>
            <a:xfrm>
              <a:off x="2263349" y="2372479"/>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 name="rc17"/>
            <p:cNvSpPr/>
            <p:nvPr/>
          </p:nvSpPr>
          <p:spPr>
            <a:xfrm>
              <a:off x="4195565" y="4108920"/>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8" name="rc18"/>
            <p:cNvSpPr/>
            <p:nvPr/>
          </p:nvSpPr>
          <p:spPr>
            <a:xfrm>
              <a:off x="2263349" y="4108920"/>
              <a:ext cx="483054" cy="72351"/>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19" name="rc19"/>
            <p:cNvSpPr/>
            <p:nvPr/>
          </p:nvSpPr>
          <p:spPr>
            <a:xfrm>
              <a:off x="7093889" y="2951293"/>
              <a:ext cx="483054" cy="7235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0" name="rc20"/>
            <p:cNvSpPr/>
            <p:nvPr/>
          </p:nvSpPr>
          <p:spPr>
            <a:xfrm>
              <a:off x="6127781" y="4687734"/>
              <a:ext cx="483054" cy="7235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1" name="rc21"/>
            <p:cNvSpPr/>
            <p:nvPr/>
          </p:nvSpPr>
          <p:spPr>
            <a:xfrm>
              <a:off x="7093889" y="4687734"/>
              <a:ext cx="483054" cy="7235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22" name="rc22"/>
            <p:cNvSpPr/>
            <p:nvPr/>
          </p:nvSpPr>
          <p:spPr>
            <a:xfrm>
              <a:off x="4195565" y="5266548"/>
              <a:ext cx="483054" cy="7235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3" name="rc23"/>
            <p:cNvSpPr/>
            <p:nvPr/>
          </p:nvSpPr>
          <p:spPr>
            <a:xfrm>
              <a:off x="3229457" y="1504259"/>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4" name="rc24"/>
            <p:cNvSpPr/>
            <p:nvPr/>
          </p:nvSpPr>
          <p:spPr>
            <a:xfrm>
              <a:off x="4195565" y="1504259"/>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5" name="rc25"/>
            <p:cNvSpPr/>
            <p:nvPr/>
          </p:nvSpPr>
          <p:spPr>
            <a:xfrm>
              <a:off x="7093889" y="1504259"/>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6" name="rc26"/>
            <p:cNvSpPr/>
            <p:nvPr/>
          </p:nvSpPr>
          <p:spPr>
            <a:xfrm>
              <a:off x="8059997" y="1504259"/>
              <a:ext cx="483054" cy="7235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7" name="rc27"/>
            <p:cNvSpPr/>
            <p:nvPr/>
          </p:nvSpPr>
          <p:spPr>
            <a:xfrm>
              <a:off x="4678619" y="1504259"/>
              <a:ext cx="483054" cy="7235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8" name="rc28"/>
            <p:cNvSpPr/>
            <p:nvPr/>
          </p:nvSpPr>
          <p:spPr>
            <a:xfrm>
              <a:off x="5644727" y="1504259"/>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9" name="rc29"/>
            <p:cNvSpPr/>
            <p:nvPr/>
          </p:nvSpPr>
          <p:spPr>
            <a:xfrm>
              <a:off x="7576943" y="1504259"/>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0" name="rc30"/>
            <p:cNvSpPr/>
            <p:nvPr/>
          </p:nvSpPr>
          <p:spPr>
            <a:xfrm>
              <a:off x="1780295" y="2372479"/>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1" name="rc31"/>
            <p:cNvSpPr/>
            <p:nvPr/>
          </p:nvSpPr>
          <p:spPr>
            <a:xfrm>
              <a:off x="2746403" y="2372479"/>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2" name="rc32"/>
            <p:cNvSpPr/>
            <p:nvPr/>
          </p:nvSpPr>
          <p:spPr>
            <a:xfrm>
              <a:off x="3229457" y="2372479"/>
              <a:ext cx="483054" cy="7235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3" name="rc33"/>
            <p:cNvSpPr/>
            <p:nvPr/>
          </p:nvSpPr>
          <p:spPr>
            <a:xfrm>
              <a:off x="4195565" y="2372479"/>
              <a:ext cx="483054" cy="7235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4" name="rc34"/>
            <p:cNvSpPr/>
            <p:nvPr/>
          </p:nvSpPr>
          <p:spPr>
            <a:xfrm>
              <a:off x="3712511" y="2372479"/>
              <a:ext cx="483054" cy="7235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5" name="rc35"/>
            <p:cNvSpPr/>
            <p:nvPr/>
          </p:nvSpPr>
          <p:spPr>
            <a:xfrm>
              <a:off x="6127781" y="2372479"/>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6" name="rc36"/>
            <p:cNvSpPr/>
            <p:nvPr/>
          </p:nvSpPr>
          <p:spPr>
            <a:xfrm>
              <a:off x="6610835" y="2372479"/>
              <a:ext cx="483054" cy="7235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7" name="rc37"/>
            <p:cNvSpPr/>
            <p:nvPr/>
          </p:nvSpPr>
          <p:spPr>
            <a:xfrm>
              <a:off x="7093889" y="2372479"/>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8" name="rc38"/>
            <p:cNvSpPr/>
            <p:nvPr/>
          </p:nvSpPr>
          <p:spPr>
            <a:xfrm>
              <a:off x="8059997" y="2372479"/>
              <a:ext cx="483054" cy="7235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9" name="rc39"/>
            <p:cNvSpPr/>
            <p:nvPr/>
          </p:nvSpPr>
          <p:spPr>
            <a:xfrm>
              <a:off x="4678619" y="2372479"/>
              <a:ext cx="483054" cy="7235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0" name="rc40"/>
            <p:cNvSpPr/>
            <p:nvPr/>
          </p:nvSpPr>
          <p:spPr>
            <a:xfrm>
              <a:off x="5644727" y="2372479"/>
              <a:ext cx="483054" cy="7235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1" name="rc41"/>
            <p:cNvSpPr/>
            <p:nvPr/>
          </p:nvSpPr>
          <p:spPr>
            <a:xfrm>
              <a:off x="5161673" y="2372479"/>
              <a:ext cx="483054" cy="72351"/>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42" name="rc42"/>
            <p:cNvSpPr/>
            <p:nvPr/>
          </p:nvSpPr>
          <p:spPr>
            <a:xfrm>
              <a:off x="7576943" y="2372479"/>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3" name="rc43"/>
            <p:cNvSpPr/>
            <p:nvPr/>
          </p:nvSpPr>
          <p:spPr>
            <a:xfrm>
              <a:off x="2746403" y="4108920"/>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4" name="rc44"/>
            <p:cNvSpPr/>
            <p:nvPr/>
          </p:nvSpPr>
          <p:spPr>
            <a:xfrm>
              <a:off x="3229457" y="4108920"/>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 name="rc45"/>
            <p:cNvSpPr/>
            <p:nvPr/>
          </p:nvSpPr>
          <p:spPr>
            <a:xfrm>
              <a:off x="3712511" y="4108920"/>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6" name="rc46"/>
            <p:cNvSpPr/>
            <p:nvPr/>
          </p:nvSpPr>
          <p:spPr>
            <a:xfrm>
              <a:off x="6127781" y="4108920"/>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7" name="rc47"/>
            <p:cNvSpPr/>
            <p:nvPr/>
          </p:nvSpPr>
          <p:spPr>
            <a:xfrm>
              <a:off x="6610835" y="4108920"/>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8" name="rc48"/>
            <p:cNvSpPr/>
            <p:nvPr/>
          </p:nvSpPr>
          <p:spPr>
            <a:xfrm>
              <a:off x="7093889" y="4108920"/>
              <a:ext cx="483054" cy="7235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9" name="rc49"/>
            <p:cNvSpPr/>
            <p:nvPr/>
          </p:nvSpPr>
          <p:spPr>
            <a:xfrm>
              <a:off x="8059997" y="4108920"/>
              <a:ext cx="483054" cy="7235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0" name="rc50"/>
            <p:cNvSpPr/>
            <p:nvPr/>
          </p:nvSpPr>
          <p:spPr>
            <a:xfrm>
              <a:off x="5644727" y="4108920"/>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1" name="rc51"/>
            <p:cNvSpPr/>
            <p:nvPr/>
          </p:nvSpPr>
          <p:spPr>
            <a:xfrm>
              <a:off x="7576943" y="4108920"/>
              <a:ext cx="483054" cy="7235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2" name="rc52"/>
            <p:cNvSpPr/>
            <p:nvPr/>
          </p:nvSpPr>
          <p:spPr>
            <a:xfrm>
              <a:off x="2746403" y="3240700"/>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3" name="rc53"/>
            <p:cNvSpPr/>
            <p:nvPr/>
          </p:nvSpPr>
          <p:spPr>
            <a:xfrm>
              <a:off x="3712511" y="3240700"/>
              <a:ext cx="483054" cy="7235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4" name="rc54"/>
            <p:cNvSpPr/>
            <p:nvPr/>
          </p:nvSpPr>
          <p:spPr>
            <a:xfrm>
              <a:off x="6127781" y="3240700"/>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5" name="rc55"/>
            <p:cNvSpPr/>
            <p:nvPr/>
          </p:nvSpPr>
          <p:spPr>
            <a:xfrm>
              <a:off x="7093889" y="3240700"/>
              <a:ext cx="483054" cy="72351"/>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56" name="rc56"/>
            <p:cNvSpPr/>
            <p:nvPr/>
          </p:nvSpPr>
          <p:spPr>
            <a:xfrm>
              <a:off x="8059997" y="3240700"/>
              <a:ext cx="483054" cy="7235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57" name="rc57"/>
            <p:cNvSpPr/>
            <p:nvPr/>
          </p:nvSpPr>
          <p:spPr>
            <a:xfrm>
              <a:off x="4678619" y="3240700"/>
              <a:ext cx="483054" cy="7235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8" name="rc58"/>
            <p:cNvSpPr/>
            <p:nvPr/>
          </p:nvSpPr>
          <p:spPr>
            <a:xfrm>
              <a:off x="5644727" y="3240700"/>
              <a:ext cx="483054" cy="7235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9" name="rc59"/>
            <p:cNvSpPr/>
            <p:nvPr/>
          </p:nvSpPr>
          <p:spPr>
            <a:xfrm>
              <a:off x="5161673" y="3240700"/>
              <a:ext cx="483054" cy="7235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0" name="rc60"/>
            <p:cNvSpPr/>
            <p:nvPr/>
          </p:nvSpPr>
          <p:spPr>
            <a:xfrm>
              <a:off x="7576943" y="3240700"/>
              <a:ext cx="483054" cy="72351"/>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61" name="rc61"/>
            <p:cNvSpPr/>
            <p:nvPr/>
          </p:nvSpPr>
          <p:spPr>
            <a:xfrm>
              <a:off x="2746403" y="5194196"/>
              <a:ext cx="483054" cy="72351"/>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62" name="rc62"/>
            <p:cNvSpPr/>
            <p:nvPr/>
          </p:nvSpPr>
          <p:spPr>
            <a:xfrm>
              <a:off x="3229457" y="5194196"/>
              <a:ext cx="483054" cy="72351"/>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63" name="rc63"/>
            <p:cNvSpPr/>
            <p:nvPr/>
          </p:nvSpPr>
          <p:spPr>
            <a:xfrm>
              <a:off x="4195565" y="5194196"/>
              <a:ext cx="483054" cy="72351"/>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64" name="rc64"/>
            <p:cNvSpPr/>
            <p:nvPr/>
          </p:nvSpPr>
          <p:spPr>
            <a:xfrm>
              <a:off x="3712511" y="5194196"/>
              <a:ext cx="483054" cy="72351"/>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65" name="rc65"/>
            <p:cNvSpPr/>
            <p:nvPr/>
          </p:nvSpPr>
          <p:spPr>
            <a:xfrm>
              <a:off x="7093889" y="5194196"/>
              <a:ext cx="483054" cy="7235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6" name="rc66"/>
            <p:cNvSpPr/>
            <p:nvPr/>
          </p:nvSpPr>
          <p:spPr>
            <a:xfrm>
              <a:off x="8059997" y="5194196"/>
              <a:ext cx="483054" cy="7235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7" name="rc67"/>
            <p:cNvSpPr/>
            <p:nvPr/>
          </p:nvSpPr>
          <p:spPr>
            <a:xfrm>
              <a:off x="5644727" y="5194196"/>
              <a:ext cx="483054" cy="72351"/>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68" name="rc68"/>
            <p:cNvSpPr/>
            <p:nvPr/>
          </p:nvSpPr>
          <p:spPr>
            <a:xfrm>
              <a:off x="5161673" y="5194196"/>
              <a:ext cx="483054" cy="72351"/>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69" name="rc69"/>
            <p:cNvSpPr/>
            <p:nvPr/>
          </p:nvSpPr>
          <p:spPr>
            <a:xfrm>
              <a:off x="7576943" y="5194196"/>
              <a:ext cx="483054" cy="7235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0" name="rc70"/>
            <p:cNvSpPr/>
            <p:nvPr/>
          </p:nvSpPr>
          <p:spPr>
            <a:xfrm>
              <a:off x="2746403" y="2951293"/>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1" name="rc71"/>
            <p:cNvSpPr/>
            <p:nvPr/>
          </p:nvSpPr>
          <p:spPr>
            <a:xfrm>
              <a:off x="3229457" y="2951293"/>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2" name="rc72"/>
            <p:cNvSpPr/>
            <p:nvPr/>
          </p:nvSpPr>
          <p:spPr>
            <a:xfrm>
              <a:off x="4195565" y="2951293"/>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3" name="rc73"/>
            <p:cNvSpPr/>
            <p:nvPr/>
          </p:nvSpPr>
          <p:spPr>
            <a:xfrm>
              <a:off x="3712511" y="2951293"/>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4" name="rc74"/>
            <p:cNvSpPr/>
            <p:nvPr/>
          </p:nvSpPr>
          <p:spPr>
            <a:xfrm>
              <a:off x="6127781" y="2951293"/>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5" name="rc75"/>
            <p:cNvSpPr/>
            <p:nvPr/>
          </p:nvSpPr>
          <p:spPr>
            <a:xfrm>
              <a:off x="8059997" y="2951293"/>
              <a:ext cx="483054" cy="72351"/>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76" name="rc76"/>
            <p:cNvSpPr/>
            <p:nvPr/>
          </p:nvSpPr>
          <p:spPr>
            <a:xfrm>
              <a:off x="4678619" y="2951293"/>
              <a:ext cx="483054" cy="7235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7" name="rc77"/>
            <p:cNvSpPr/>
            <p:nvPr/>
          </p:nvSpPr>
          <p:spPr>
            <a:xfrm>
              <a:off x="5644727" y="2951293"/>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8" name="rc78"/>
            <p:cNvSpPr/>
            <p:nvPr/>
          </p:nvSpPr>
          <p:spPr>
            <a:xfrm>
              <a:off x="5161673" y="2951293"/>
              <a:ext cx="483054" cy="72351"/>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79" name="rc79"/>
            <p:cNvSpPr/>
            <p:nvPr/>
          </p:nvSpPr>
          <p:spPr>
            <a:xfrm>
              <a:off x="7576943" y="2951293"/>
              <a:ext cx="483054" cy="7235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0" name="rc80"/>
            <p:cNvSpPr/>
            <p:nvPr/>
          </p:nvSpPr>
          <p:spPr>
            <a:xfrm>
              <a:off x="2746403" y="1142500"/>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1" name="rc81"/>
            <p:cNvSpPr/>
            <p:nvPr/>
          </p:nvSpPr>
          <p:spPr>
            <a:xfrm>
              <a:off x="4195565" y="1214852"/>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2" name="rc82"/>
            <p:cNvSpPr/>
            <p:nvPr/>
          </p:nvSpPr>
          <p:spPr>
            <a:xfrm>
              <a:off x="1780295" y="4687734"/>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3" name="rc83"/>
            <p:cNvSpPr/>
            <p:nvPr/>
          </p:nvSpPr>
          <p:spPr>
            <a:xfrm>
              <a:off x="2746403" y="4687734"/>
              <a:ext cx="483054" cy="7235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4" name="rc84"/>
            <p:cNvSpPr/>
            <p:nvPr/>
          </p:nvSpPr>
          <p:spPr>
            <a:xfrm>
              <a:off x="3229457" y="4687734"/>
              <a:ext cx="483054" cy="7235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85" name="rc85"/>
            <p:cNvSpPr/>
            <p:nvPr/>
          </p:nvSpPr>
          <p:spPr>
            <a:xfrm>
              <a:off x="2263349" y="4687734"/>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6" name="rc86"/>
            <p:cNvSpPr/>
            <p:nvPr/>
          </p:nvSpPr>
          <p:spPr>
            <a:xfrm>
              <a:off x="3712511" y="4687734"/>
              <a:ext cx="483054" cy="7235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87" name="rc87"/>
            <p:cNvSpPr/>
            <p:nvPr/>
          </p:nvSpPr>
          <p:spPr>
            <a:xfrm>
              <a:off x="2746403" y="5266548"/>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8" name="rc88"/>
            <p:cNvSpPr/>
            <p:nvPr/>
          </p:nvSpPr>
          <p:spPr>
            <a:xfrm>
              <a:off x="3229457" y="5266548"/>
              <a:ext cx="483054" cy="7235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9" name="rc89"/>
            <p:cNvSpPr/>
            <p:nvPr/>
          </p:nvSpPr>
          <p:spPr>
            <a:xfrm>
              <a:off x="8059997" y="4687734"/>
              <a:ext cx="483054" cy="7235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0" name="rc90"/>
            <p:cNvSpPr/>
            <p:nvPr/>
          </p:nvSpPr>
          <p:spPr>
            <a:xfrm>
              <a:off x="4678619" y="4687734"/>
              <a:ext cx="483054" cy="7235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1" name="rc91"/>
            <p:cNvSpPr/>
            <p:nvPr/>
          </p:nvSpPr>
          <p:spPr>
            <a:xfrm>
              <a:off x="5644727" y="4687734"/>
              <a:ext cx="483054" cy="7235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92" name="rc92"/>
            <p:cNvSpPr/>
            <p:nvPr/>
          </p:nvSpPr>
          <p:spPr>
            <a:xfrm>
              <a:off x="5161673" y="4687734"/>
              <a:ext cx="483054" cy="72351"/>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93" name="rc93"/>
            <p:cNvSpPr/>
            <p:nvPr/>
          </p:nvSpPr>
          <p:spPr>
            <a:xfrm>
              <a:off x="7576943" y="4687734"/>
              <a:ext cx="483054" cy="7235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94" name="rc94"/>
            <p:cNvSpPr/>
            <p:nvPr/>
          </p:nvSpPr>
          <p:spPr>
            <a:xfrm>
              <a:off x="3712511" y="1142500"/>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5" name="rc95"/>
            <p:cNvSpPr/>
            <p:nvPr/>
          </p:nvSpPr>
          <p:spPr>
            <a:xfrm>
              <a:off x="6127781" y="1142500"/>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6" name="rc96"/>
            <p:cNvSpPr/>
            <p:nvPr/>
          </p:nvSpPr>
          <p:spPr>
            <a:xfrm>
              <a:off x="6610835" y="1142500"/>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7" name="rc97"/>
            <p:cNvSpPr/>
            <p:nvPr/>
          </p:nvSpPr>
          <p:spPr>
            <a:xfrm>
              <a:off x="7093889" y="1142500"/>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8" name="rc98"/>
            <p:cNvSpPr/>
            <p:nvPr/>
          </p:nvSpPr>
          <p:spPr>
            <a:xfrm>
              <a:off x="8059997" y="1142500"/>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9" name="rc99"/>
            <p:cNvSpPr/>
            <p:nvPr/>
          </p:nvSpPr>
          <p:spPr>
            <a:xfrm>
              <a:off x="4678619" y="1142500"/>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0" name="rc100"/>
            <p:cNvSpPr/>
            <p:nvPr/>
          </p:nvSpPr>
          <p:spPr>
            <a:xfrm>
              <a:off x="5644727" y="1142500"/>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1" name="rc101"/>
            <p:cNvSpPr/>
            <p:nvPr/>
          </p:nvSpPr>
          <p:spPr>
            <a:xfrm>
              <a:off x="7576943" y="1142500"/>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2" name="rc102"/>
            <p:cNvSpPr/>
            <p:nvPr/>
          </p:nvSpPr>
          <p:spPr>
            <a:xfrm>
              <a:off x="3712511" y="5266548"/>
              <a:ext cx="483054" cy="7235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3" name="rc103"/>
            <p:cNvSpPr/>
            <p:nvPr/>
          </p:nvSpPr>
          <p:spPr>
            <a:xfrm>
              <a:off x="6127781" y="5266548"/>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4" name="rc104"/>
            <p:cNvSpPr/>
            <p:nvPr/>
          </p:nvSpPr>
          <p:spPr>
            <a:xfrm>
              <a:off x="6610835" y="5266548"/>
              <a:ext cx="483054" cy="7235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5" name="rc105"/>
            <p:cNvSpPr/>
            <p:nvPr/>
          </p:nvSpPr>
          <p:spPr>
            <a:xfrm>
              <a:off x="7093889" y="5266548"/>
              <a:ext cx="483054" cy="72351"/>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06" name="rc106"/>
            <p:cNvSpPr/>
            <p:nvPr/>
          </p:nvSpPr>
          <p:spPr>
            <a:xfrm>
              <a:off x="8059997" y="5266548"/>
              <a:ext cx="483054" cy="72351"/>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107" name="rc107"/>
            <p:cNvSpPr/>
            <p:nvPr/>
          </p:nvSpPr>
          <p:spPr>
            <a:xfrm>
              <a:off x="4678619" y="5266548"/>
              <a:ext cx="483054" cy="72351"/>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08" name="rc108"/>
            <p:cNvSpPr/>
            <p:nvPr/>
          </p:nvSpPr>
          <p:spPr>
            <a:xfrm>
              <a:off x="5644727" y="5266548"/>
              <a:ext cx="483054" cy="7235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9" name="rc109"/>
            <p:cNvSpPr/>
            <p:nvPr/>
          </p:nvSpPr>
          <p:spPr>
            <a:xfrm>
              <a:off x="5161673" y="5266548"/>
              <a:ext cx="483054" cy="72351"/>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10" name="rc110"/>
            <p:cNvSpPr/>
            <p:nvPr/>
          </p:nvSpPr>
          <p:spPr>
            <a:xfrm>
              <a:off x="7576943" y="5266548"/>
              <a:ext cx="483054" cy="72351"/>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11" name="rc111"/>
            <p:cNvSpPr/>
            <p:nvPr/>
          </p:nvSpPr>
          <p:spPr>
            <a:xfrm>
              <a:off x="4195565" y="4615382"/>
              <a:ext cx="483054" cy="72351"/>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12" name="rc112"/>
            <p:cNvSpPr/>
            <p:nvPr/>
          </p:nvSpPr>
          <p:spPr>
            <a:xfrm>
              <a:off x="5644727" y="3457755"/>
              <a:ext cx="483054" cy="7235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3" name="rc113"/>
            <p:cNvSpPr/>
            <p:nvPr/>
          </p:nvSpPr>
          <p:spPr>
            <a:xfrm>
              <a:off x="3229457" y="1214852"/>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4" name="rc114"/>
            <p:cNvSpPr/>
            <p:nvPr/>
          </p:nvSpPr>
          <p:spPr>
            <a:xfrm>
              <a:off x="2746403" y="5121844"/>
              <a:ext cx="483054" cy="72351"/>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115" name="rc115"/>
            <p:cNvSpPr/>
            <p:nvPr/>
          </p:nvSpPr>
          <p:spPr>
            <a:xfrm>
              <a:off x="3229457" y="5121844"/>
              <a:ext cx="483054" cy="72351"/>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16" name="rc116"/>
            <p:cNvSpPr/>
            <p:nvPr/>
          </p:nvSpPr>
          <p:spPr>
            <a:xfrm>
              <a:off x="4195565" y="5121844"/>
              <a:ext cx="483054" cy="72351"/>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17" name="rc117"/>
            <p:cNvSpPr/>
            <p:nvPr/>
          </p:nvSpPr>
          <p:spPr>
            <a:xfrm>
              <a:off x="5644727" y="4615382"/>
              <a:ext cx="483054" cy="7235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118" name="rc118"/>
            <p:cNvSpPr/>
            <p:nvPr/>
          </p:nvSpPr>
          <p:spPr>
            <a:xfrm>
              <a:off x="5161673" y="4615382"/>
              <a:ext cx="483054" cy="7235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9" name="rc119"/>
            <p:cNvSpPr/>
            <p:nvPr/>
          </p:nvSpPr>
          <p:spPr>
            <a:xfrm>
              <a:off x="3712511" y="3168348"/>
              <a:ext cx="483054" cy="7235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0" name="rc120"/>
            <p:cNvSpPr/>
            <p:nvPr/>
          </p:nvSpPr>
          <p:spPr>
            <a:xfrm>
              <a:off x="6127781" y="3168348"/>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1" name="rc121"/>
            <p:cNvSpPr/>
            <p:nvPr/>
          </p:nvSpPr>
          <p:spPr>
            <a:xfrm>
              <a:off x="6127781" y="5121844"/>
              <a:ext cx="483054" cy="72351"/>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122" name="rc122"/>
            <p:cNvSpPr/>
            <p:nvPr/>
          </p:nvSpPr>
          <p:spPr>
            <a:xfrm>
              <a:off x="6610835" y="5121844"/>
              <a:ext cx="483054" cy="72351"/>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123" name="rc123"/>
            <p:cNvSpPr/>
            <p:nvPr/>
          </p:nvSpPr>
          <p:spPr>
            <a:xfrm>
              <a:off x="7093889" y="5121844"/>
              <a:ext cx="483054" cy="72351"/>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124" name="rc124"/>
            <p:cNvSpPr/>
            <p:nvPr/>
          </p:nvSpPr>
          <p:spPr>
            <a:xfrm>
              <a:off x="8059997" y="5121844"/>
              <a:ext cx="483054" cy="7235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25" name="rc125"/>
            <p:cNvSpPr/>
            <p:nvPr/>
          </p:nvSpPr>
          <p:spPr>
            <a:xfrm>
              <a:off x="4678619" y="5121844"/>
              <a:ext cx="483054" cy="72351"/>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26" name="rc126"/>
            <p:cNvSpPr/>
            <p:nvPr/>
          </p:nvSpPr>
          <p:spPr>
            <a:xfrm>
              <a:off x="5644727" y="5121844"/>
              <a:ext cx="483054" cy="72351"/>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27" name="rc127"/>
            <p:cNvSpPr/>
            <p:nvPr/>
          </p:nvSpPr>
          <p:spPr>
            <a:xfrm>
              <a:off x="7576943" y="5121844"/>
              <a:ext cx="483054" cy="72351"/>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128" name="rc128"/>
            <p:cNvSpPr/>
            <p:nvPr/>
          </p:nvSpPr>
          <p:spPr>
            <a:xfrm>
              <a:off x="1780295" y="1214852"/>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9" name="rc129"/>
            <p:cNvSpPr/>
            <p:nvPr/>
          </p:nvSpPr>
          <p:spPr>
            <a:xfrm>
              <a:off x="2746403" y="1214852"/>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0" name="rc130"/>
            <p:cNvSpPr/>
            <p:nvPr/>
          </p:nvSpPr>
          <p:spPr>
            <a:xfrm>
              <a:off x="2263349" y="1214852"/>
              <a:ext cx="483054" cy="7235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1" name="rc131"/>
            <p:cNvSpPr/>
            <p:nvPr/>
          </p:nvSpPr>
          <p:spPr>
            <a:xfrm>
              <a:off x="3712511" y="1214852"/>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2" name="rc132"/>
            <p:cNvSpPr/>
            <p:nvPr/>
          </p:nvSpPr>
          <p:spPr>
            <a:xfrm>
              <a:off x="6127781" y="1214852"/>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3" name="rc133"/>
            <p:cNvSpPr/>
            <p:nvPr/>
          </p:nvSpPr>
          <p:spPr>
            <a:xfrm>
              <a:off x="7093889" y="1214852"/>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4" name="rc134"/>
            <p:cNvSpPr/>
            <p:nvPr/>
          </p:nvSpPr>
          <p:spPr>
            <a:xfrm>
              <a:off x="8059997" y="1214852"/>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5" name="rc135"/>
            <p:cNvSpPr/>
            <p:nvPr/>
          </p:nvSpPr>
          <p:spPr>
            <a:xfrm>
              <a:off x="5644727" y="1214852"/>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6" name="rc136"/>
            <p:cNvSpPr/>
            <p:nvPr/>
          </p:nvSpPr>
          <p:spPr>
            <a:xfrm>
              <a:off x="7576943" y="1214852"/>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7" name="rc137"/>
            <p:cNvSpPr/>
            <p:nvPr/>
          </p:nvSpPr>
          <p:spPr>
            <a:xfrm>
              <a:off x="2746403" y="4615382"/>
              <a:ext cx="483054" cy="7235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8" name="rc138"/>
            <p:cNvSpPr/>
            <p:nvPr/>
          </p:nvSpPr>
          <p:spPr>
            <a:xfrm>
              <a:off x="3229457" y="4615382"/>
              <a:ext cx="483054" cy="7235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139" name="rc139"/>
            <p:cNvSpPr/>
            <p:nvPr/>
          </p:nvSpPr>
          <p:spPr>
            <a:xfrm>
              <a:off x="3712511" y="4615382"/>
              <a:ext cx="483054" cy="72351"/>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140" name="rc140"/>
            <p:cNvSpPr/>
            <p:nvPr/>
          </p:nvSpPr>
          <p:spPr>
            <a:xfrm>
              <a:off x="6127781" y="4615382"/>
              <a:ext cx="483054" cy="7235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1" name="rc141"/>
            <p:cNvSpPr/>
            <p:nvPr/>
          </p:nvSpPr>
          <p:spPr>
            <a:xfrm>
              <a:off x="3229457" y="3168348"/>
              <a:ext cx="483054" cy="7235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2" name="rc142"/>
            <p:cNvSpPr/>
            <p:nvPr/>
          </p:nvSpPr>
          <p:spPr>
            <a:xfrm>
              <a:off x="7093889" y="4470679"/>
              <a:ext cx="483054" cy="72351"/>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43" name="rc143"/>
            <p:cNvSpPr/>
            <p:nvPr/>
          </p:nvSpPr>
          <p:spPr>
            <a:xfrm>
              <a:off x="3229457" y="3530107"/>
              <a:ext cx="483054" cy="7235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4" name="rc144"/>
            <p:cNvSpPr/>
            <p:nvPr/>
          </p:nvSpPr>
          <p:spPr>
            <a:xfrm>
              <a:off x="7093889" y="4615382"/>
              <a:ext cx="483054" cy="7235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145" name="rc145"/>
            <p:cNvSpPr/>
            <p:nvPr/>
          </p:nvSpPr>
          <p:spPr>
            <a:xfrm>
              <a:off x="8059997" y="4615382"/>
              <a:ext cx="483054" cy="72351"/>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46" name="rc146"/>
            <p:cNvSpPr/>
            <p:nvPr/>
          </p:nvSpPr>
          <p:spPr>
            <a:xfrm>
              <a:off x="4678619" y="4615382"/>
              <a:ext cx="483054" cy="72351"/>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47" name="rc147"/>
            <p:cNvSpPr/>
            <p:nvPr/>
          </p:nvSpPr>
          <p:spPr>
            <a:xfrm>
              <a:off x="7576943" y="4615382"/>
              <a:ext cx="483054" cy="7235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148" name="rc148"/>
            <p:cNvSpPr/>
            <p:nvPr/>
          </p:nvSpPr>
          <p:spPr>
            <a:xfrm>
              <a:off x="2746403" y="3457755"/>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9" name="rc149"/>
            <p:cNvSpPr/>
            <p:nvPr/>
          </p:nvSpPr>
          <p:spPr>
            <a:xfrm>
              <a:off x="3229457" y="3457755"/>
              <a:ext cx="483054" cy="7235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50" name="rc150"/>
            <p:cNvSpPr/>
            <p:nvPr/>
          </p:nvSpPr>
          <p:spPr>
            <a:xfrm>
              <a:off x="4195565" y="3457755"/>
              <a:ext cx="483054" cy="72351"/>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51" name="rc151"/>
            <p:cNvSpPr/>
            <p:nvPr/>
          </p:nvSpPr>
          <p:spPr>
            <a:xfrm>
              <a:off x="3712511" y="3457755"/>
              <a:ext cx="483054" cy="7235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2" name="rc152"/>
            <p:cNvSpPr/>
            <p:nvPr/>
          </p:nvSpPr>
          <p:spPr>
            <a:xfrm>
              <a:off x="6127781" y="3457755"/>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3" name="rc153"/>
            <p:cNvSpPr/>
            <p:nvPr/>
          </p:nvSpPr>
          <p:spPr>
            <a:xfrm>
              <a:off x="7093889" y="3457755"/>
              <a:ext cx="483054" cy="7235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54" name="rc154"/>
            <p:cNvSpPr/>
            <p:nvPr/>
          </p:nvSpPr>
          <p:spPr>
            <a:xfrm>
              <a:off x="8059997" y="3457755"/>
              <a:ext cx="483054" cy="72351"/>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155" name="rc155"/>
            <p:cNvSpPr/>
            <p:nvPr/>
          </p:nvSpPr>
          <p:spPr>
            <a:xfrm>
              <a:off x="4678619" y="3457755"/>
              <a:ext cx="483054" cy="72351"/>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156" name="rc156"/>
            <p:cNvSpPr/>
            <p:nvPr/>
          </p:nvSpPr>
          <p:spPr>
            <a:xfrm>
              <a:off x="7576943" y="3457755"/>
              <a:ext cx="483054" cy="7235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57" name="rc157"/>
            <p:cNvSpPr/>
            <p:nvPr/>
          </p:nvSpPr>
          <p:spPr>
            <a:xfrm>
              <a:off x="1780295" y="3168348"/>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58" name="rc158"/>
            <p:cNvSpPr/>
            <p:nvPr/>
          </p:nvSpPr>
          <p:spPr>
            <a:xfrm>
              <a:off x="2746403" y="3168348"/>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59" name="rc159"/>
            <p:cNvSpPr/>
            <p:nvPr/>
          </p:nvSpPr>
          <p:spPr>
            <a:xfrm>
              <a:off x="4195565" y="3168348"/>
              <a:ext cx="483054" cy="7235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60" name="rc160"/>
            <p:cNvSpPr/>
            <p:nvPr/>
          </p:nvSpPr>
          <p:spPr>
            <a:xfrm>
              <a:off x="2263349" y="3168348"/>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61" name="rc161"/>
            <p:cNvSpPr/>
            <p:nvPr/>
          </p:nvSpPr>
          <p:spPr>
            <a:xfrm>
              <a:off x="7093889" y="3168348"/>
              <a:ext cx="483054" cy="7235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62" name="rc162"/>
            <p:cNvSpPr/>
            <p:nvPr/>
          </p:nvSpPr>
          <p:spPr>
            <a:xfrm>
              <a:off x="8059997" y="3168348"/>
              <a:ext cx="483054" cy="72351"/>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63" name="rc163"/>
            <p:cNvSpPr/>
            <p:nvPr/>
          </p:nvSpPr>
          <p:spPr>
            <a:xfrm>
              <a:off x="4678619" y="3168348"/>
              <a:ext cx="483054" cy="7235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164" name="rc164"/>
            <p:cNvSpPr/>
            <p:nvPr/>
          </p:nvSpPr>
          <p:spPr>
            <a:xfrm>
              <a:off x="5644727" y="3168348"/>
              <a:ext cx="483054" cy="7235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65" name="rc165"/>
            <p:cNvSpPr/>
            <p:nvPr/>
          </p:nvSpPr>
          <p:spPr>
            <a:xfrm>
              <a:off x="7576943" y="3168348"/>
              <a:ext cx="483054" cy="7235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66" name="rc166"/>
            <p:cNvSpPr/>
            <p:nvPr/>
          </p:nvSpPr>
          <p:spPr>
            <a:xfrm>
              <a:off x="5644727" y="2010721"/>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7" name="rc167"/>
            <p:cNvSpPr/>
            <p:nvPr/>
          </p:nvSpPr>
          <p:spPr>
            <a:xfrm>
              <a:off x="2746403" y="4977141"/>
              <a:ext cx="483054" cy="72351"/>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168" name="rc168"/>
            <p:cNvSpPr/>
            <p:nvPr/>
          </p:nvSpPr>
          <p:spPr>
            <a:xfrm>
              <a:off x="2746403" y="3747162"/>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9" name="rc169"/>
            <p:cNvSpPr/>
            <p:nvPr/>
          </p:nvSpPr>
          <p:spPr>
            <a:xfrm>
              <a:off x="4195565" y="3530107"/>
              <a:ext cx="483054" cy="7235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70" name="rc170"/>
            <p:cNvSpPr/>
            <p:nvPr/>
          </p:nvSpPr>
          <p:spPr>
            <a:xfrm>
              <a:off x="3712511" y="2010721"/>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1" name="rc171"/>
            <p:cNvSpPr/>
            <p:nvPr/>
          </p:nvSpPr>
          <p:spPr>
            <a:xfrm>
              <a:off x="6127781" y="2010721"/>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72" name="rc172"/>
            <p:cNvSpPr/>
            <p:nvPr/>
          </p:nvSpPr>
          <p:spPr>
            <a:xfrm>
              <a:off x="2746403" y="4470679"/>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73" name="rc173"/>
            <p:cNvSpPr/>
            <p:nvPr/>
          </p:nvSpPr>
          <p:spPr>
            <a:xfrm>
              <a:off x="3229457" y="4470679"/>
              <a:ext cx="483054" cy="7235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74" name="rc174"/>
            <p:cNvSpPr/>
            <p:nvPr/>
          </p:nvSpPr>
          <p:spPr>
            <a:xfrm>
              <a:off x="4195565" y="4470679"/>
              <a:ext cx="483054" cy="7235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75" name="rc175"/>
            <p:cNvSpPr/>
            <p:nvPr/>
          </p:nvSpPr>
          <p:spPr>
            <a:xfrm>
              <a:off x="3712511" y="4470679"/>
              <a:ext cx="483054" cy="7235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76" name="rc176"/>
            <p:cNvSpPr/>
            <p:nvPr/>
          </p:nvSpPr>
          <p:spPr>
            <a:xfrm>
              <a:off x="6127781" y="4470679"/>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77" name="rc177"/>
            <p:cNvSpPr/>
            <p:nvPr/>
          </p:nvSpPr>
          <p:spPr>
            <a:xfrm>
              <a:off x="8059997" y="4470679"/>
              <a:ext cx="483054" cy="72351"/>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78" name="rc178"/>
            <p:cNvSpPr/>
            <p:nvPr/>
          </p:nvSpPr>
          <p:spPr>
            <a:xfrm>
              <a:off x="4678619" y="4470679"/>
              <a:ext cx="483054" cy="7235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79" name="rc179"/>
            <p:cNvSpPr/>
            <p:nvPr/>
          </p:nvSpPr>
          <p:spPr>
            <a:xfrm>
              <a:off x="5644727" y="4470679"/>
              <a:ext cx="483054" cy="7235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80" name="rc180"/>
            <p:cNvSpPr/>
            <p:nvPr/>
          </p:nvSpPr>
          <p:spPr>
            <a:xfrm>
              <a:off x="7576943" y="4470679"/>
              <a:ext cx="483054" cy="72351"/>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81" name="rc181"/>
            <p:cNvSpPr/>
            <p:nvPr/>
          </p:nvSpPr>
          <p:spPr>
            <a:xfrm>
              <a:off x="2746403" y="2010721"/>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82" name="rc182"/>
            <p:cNvSpPr/>
            <p:nvPr/>
          </p:nvSpPr>
          <p:spPr>
            <a:xfrm>
              <a:off x="2746403" y="3530107"/>
              <a:ext cx="483054" cy="7235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83" name="rc183"/>
            <p:cNvSpPr/>
            <p:nvPr/>
          </p:nvSpPr>
          <p:spPr>
            <a:xfrm>
              <a:off x="3712511" y="3530107"/>
              <a:ext cx="483054" cy="7235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84" name="rc184"/>
            <p:cNvSpPr/>
            <p:nvPr/>
          </p:nvSpPr>
          <p:spPr>
            <a:xfrm>
              <a:off x="6127781" y="3530107"/>
              <a:ext cx="483054" cy="7235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85" name="rc185"/>
            <p:cNvSpPr/>
            <p:nvPr/>
          </p:nvSpPr>
          <p:spPr>
            <a:xfrm>
              <a:off x="7093889" y="3530107"/>
              <a:ext cx="483054" cy="7235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86" name="rc186"/>
            <p:cNvSpPr/>
            <p:nvPr/>
          </p:nvSpPr>
          <p:spPr>
            <a:xfrm>
              <a:off x="8059997" y="3530107"/>
              <a:ext cx="483054" cy="72351"/>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187" name="rc187"/>
            <p:cNvSpPr/>
            <p:nvPr/>
          </p:nvSpPr>
          <p:spPr>
            <a:xfrm>
              <a:off x="5644727" y="3530107"/>
              <a:ext cx="483054" cy="7235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88" name="rc188"/>
            <p:cNvSpPr/>
            <p:nvPr/>
          </p:nvSpPr>
          <p:spPr>
            <a:xfrm>
              <a:off x="7576943" y="3530107"/>
              <a:ext cx="483054" cy="7235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89" name="rc189"/>
            <p:cNvSpPr/>
            <p:nvPr/>
          </p:nvSpPr>
          <p:spPr>
            <a:xfrm>
              <a:off x="2746403" y="4181272"/>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90" name="rc190"/>
            <p:cNvSpPr/>
            <p:nvPr/>
          </p:nvSpPr>
          <p:spPr>
            <a:xfrm>
              <a:off x="3229457" y="4181272"/>
              <a:ext cx="483054" cy="72351"/>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191" name="rc191"/>
            <p:cNvSpPr/>
            <p:nvPr/>
          </p:nvSpPr>
          <p:spPr>
            <a:xfrm>
              <a:off x="4195565" y="4181272"/>
              <a:ext cx="483054" cy="7235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92" name="rc192"/>
            <p:cNvSpPr/>
            <p:nvPr/>
          </p:nvSpPr>
          <p:spPr>
            <a:xfrm>
              <a:off x="3712511" y="4181272"/>
              <a:ext cx="483054" cy="72351"/>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193" name="rc193"/>
            <p:cNvSpPr/>
            <p:nvPr/>
          </p:nvSpPr>
          <p:spPr>
            <a:xfrm>
              <a:off x="6127781" y="4181272"/>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94" name="rc194"/>
            <p:cNvSpPr/>
            <p:nvPr/>
          </p:nvSpPr>
          <p:spPr>
            <a:xfrm>
              <a:off x="7093889" y="4181272"/>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95" name="rc195"/>
            <p:cNvSpPr/>
            <p:nvPr/>
          </p:nvSpPr>
          <p:spPr>
            <a:xfrm>
              <a:off x="8059997" y="4181272"/>
              <a:ext cx="483054" cy="7235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196" name="rc196"/>
            <p:cNvSpPr/>
            <p:nvPr/>
          </p:nvSpPr>
          <p:spPr>
            <a:xfrm>
              <a:off x="4678619" y="4181272"/>
              <a:ext cx="483054" cy="72351"/>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97" name="rc197"/>
            <p:cNvSpPr/>
            <p:nvPr/>
          </p:nvSpPr>
          <p:spPr>
            <a:xfrm>
              <a:off x="5644727" y="4181272"/>
              <a:ext cx="483054" cy="72351"/>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198" name="rc198"/>
            <p:cNvSpPr/>
            <p:nvPr/>
          </p:nvSpPr>
          <p:spPr>
            <a:xfrm>
              <a:off x="5161673" y="4181272"/>
              <a:ext cx="483054" cy="7235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99" name="rc199"/>
            <p:cNvSpPr/>
            <p:nvPr/>
          </p:nvSpPr>
          <p:spPr>
            <a:xfrm>
              <a:off x="7576943" y="4181272"/>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00" name="rc200"/>
            <p:cNvSpPr/>
            <p:nvPr/>
          </p:nvSpPr>
          <p:spPr>
            <a:xfrm>
              <a:off x="7576943" y="2010721"/>
              <a:ext cx="483054" cy="7235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01" name="rc201"/>
            <p:cNvSpPr/>
            <p:nvPr/>
          </p:nvSpPr>
          <p:spPr>
            <a:xfrm>
              <a:off x="3229457" y="2010721"/>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02" name="rc202"/>
            <p:cNvSpPr/>
            <p:nvPr/>
          </p:nvSpPr>
          <p:spPr>
            <a:xfrm>
              <a:off x="7093889" y="2010721"/>
              <a:ext cx="483054" cy="7235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03" name="rc203"/>
            <p:cNvSpPr/>
            <p:nvPr/>
          </p:nvSpPr>
          <p:spPr>
            <a:xfrm>
              <a:off x="3712511" y="4977141"/>
              <a:ext cx="483054" cy="72351"/>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204" name="rc204"/>
            <p:cNvSpPr/>
            <p:nvPr/>
          </p:nvSpPr>
          <p:spPr>
            <a:xfrm>
              <a:off x="6127781" y="4977141"/>
              <a:ext cx="483054" cy="72351"/>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205" name="rc205"/>
            <p:cNvSpPr/>
            <p:nvPr/>
          </p:nvSpPr>
          <p:spPr>
            <a:xfrm>
              <a:off x="8059997" y="2010721"/>
              <a:ext cx="483054" cy="7235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206" name="rc206"/>
            <p:cNvSpPr/>
            <p:nvPr/>
          </p:nvSpPr>
          <p:spPr>
            <a:xfrm>
              <a:off x="4678619" y="2010721"/>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07" name="rc207"/>
            <p:cNvSpPr/>
            <p:nvPr/>
          </p:nvSpPr>
          <p:spPr>
            <a:xfrm>
              <a:off x="3229457" y="3819514"/>
              <a:ext cx="483054" cy="7235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208" name="rc208"/>
            <p:cNvSpPr/>
            <p:nvPr/>
          </p:nvSpPr>
          <p:spPr>
            <a:xfrm>
              <a:off x="5644727" y="3747162"/>
              <a:ext cx="483054" cy="72351"/>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209" name="rc209"/>
            <p:cNvSpPr/>
            <p:nvPr/>
          </p:nvSpPr>
          <p:spPr>
            <a:xfrm>
              <a:off x="2746403" y="3819514"/>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10" name="rc210"/>
            <p:cNvSpPr/>
            <p:nvPr/>
          </p:nvSpPr>
          <p:spPr>
            <a:xfrm>
              <a:off x="4195565" y="3819514"/>
              <a:ext cx="483054" cy="7235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211" name="rc211"/>
            <p:cNvSpPr/>
            <p:nvPr/>
          </p:nvSpPr>
          <p:spPr>
            <a:xfrm>
              <a:off x="3712511" y="3819514"/>
              <a:ext cx="483054" cy="7235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212" name="rc212"/>
            <p:cNvSpPr/>
            <p:nvPr/>
          </p:nvSpPr>
          <p:spPr>
            <a:xfrm>
              <a:off x="6127781" y="3819514"/>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13" name="rc213"/>
            <p:cNvSpPr/>
            <p:nvPr/>
          </p:nvSpPr>
          <p:spPr>
            <a:xfrm>
              <a:off x="7093889" y="3819514"/>
              <a:ext cx="483054" cy="7235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14" name="rc214"/>
            <p:cNvSpPr/>
            <p:nvPr/>
          </p:nvSpPr>
          <p:spPr>
            <a:xfrm>
              <a:off x="8059997" y="3819514"/>
              <a:ext cx="483054" cy="7235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215" name="rc215"/>
            <p:cNvSpPr/>
            <p:nvPr/>
          </p:nvSpPr>
          <p:spPr>
            <a:xfrm>
              <a:off x="4678619" y="3819514"/>
              <a:ext cx="483054" cy="7235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216" name="rc216"/>
            <p:cNvSpPr/>
            <p:nvPr/>
          </p:nvSpPr>
          <p:spPr>
            <a:xfrm>
              <a:off x="5644727" y="3819514"/>
              <a:ext cx="483054" cy="7235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217" name="rc217"/>
            <p:cNvSpPr/>
            <p:nvPr/>
          </p:nvSpPr>
          <p:spPr>
            <a:xfrm>
              <a:off x="5161673" y="3819514"/>
              <a:ext cx="483054" cy="7235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18" name="rc218"/>
            <p:cNvSpPr/>
            <p:nvPr/>
          </p:nvSpPr>
          <p:spPr>
            <a:xfrm>
              <a:off x="7576943" y="3819514"/>
              <a:ext cx="483054" cy="7235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19" name="rc219"/>
            <p:cNvSpPr/>
            <p:nvPr/>
          </p:nvSpPr>
          <p:spPr>
            <a:xfrm>
              <a:off x="1780295" y="4977141"/>
              <a:ext cx="483054" cy="72351"/>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220" name="rc220"/>
            <p:cNvSpPr/>
            <p:nvPr/>
          </p:nvSpPr>
          <p:spPr>
            <a:xfrm>
              <a:off x="3229457" y="4977141"/>
              <a:ext cx="483054" cy="72351"/>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221" name="rc221"/>
            <p:cNvSpPr/>
            <p:nvPr/>
          </p:nvSpPr>
          <p:spPr>
            <a:xfrm>
              <a:off x="4195565" y="4977141"/>
              <a:ext cx="483054" cy="72351"/>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22" name="rc222"/>
            <p:cNvSpPr/>
            <p:nvPr/>
          </p:nvSpPr>
          <p:spPr>
            <a:xfrm>
              <a:off x="7093889" y="4977141"/>
              <a:ext cx="483054" cy="72351"/>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223" name="rc223"/>
            <p:cNvSpPr/>
            <p:nvPr/>
          </p:nvSpPr>
          <p:spPr>
            <a:xfrm>
              <a:off x="8059997" y="4977141"/>
              <a:ext cx="483054" cy="72351"/>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24" name="rc224"/>
            <p:cNvSpPr/>
            <p:nvPr/>
          </p:nvSpPr>
          <p:spPr>
            <a:xfrm>
              <a:off x="5644727" y="4977141"/>
              <a:ext cx="483054" cy="72351"/>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225" name="rc225"/>
            <p:cNvSpPr/>
            <p:nvPr/>
          </p:nvSpPr>
          <p:spPr>
            <a:xfrm>
              <a:off x="5161673" y="4977141"/>
              <a:ext cx="483054" cy="72351"/>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226" name="rc226"/>
            <p:cNvSpPr/>
            <p:nvPr/>
          </p:nvSpPr>
          <p:spPr>
            <a:xfrm>
              <a:off x="7576943" y="4977141"/>
              <a:ext cx="483054" cy="72351"/>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227" name="rc227"/>
            <p:cNvSpPr/>
            <p:nvPr/>
          </p:nvSpPr>
          <p:spPr>
            <a:xfrm>
              <a:off x="3229457" y="3747162"/>
              <a:ext cx="483054" cy="72351"/>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228" name="rc228"/>
            <p:cNvSpPr/>
            <p:nvPr/>
          </p:nvSpPr>
          <p:spPr>
            <a:xfrm>
              <a:off x="3712511" y="3747162"/>
              <a:ext cx="483054" cy="72351"/>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229" name="rc229"/>
            <p:cNvSpPr/>
            <p:nvPr/>
          </p:nvSpPr>
          <p:spPr>
            <a:xfrm>
              <a:off x="6127781" y="3747162"/>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30" name="rc230"/>
            <p:cNvSpPr/>
            <p:nvPr/>
          </p:nvSpPr>
          <p:spPr>
            <a:xfrm>
              <a:off x="7093889" y="3747162"/>
              <a:ext cx="483054" cy="7235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31" name="rc231"/>
            <p:cNvSpPr/>
            <p:nvPr/>
          </p:nvSpPr>
          <p:spPr>
            <a:xfrm>
              <a:off x="8059997" y="3747162"/>
              <a:ext cx="483054" cy="7235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232" name="rc232"/>
            <p:cNvSpPr/>
            <p:nvPr/>
          </p:nvSpPr>
          <p:spPr>
            <a:xfrm>
              <a:off x="4678619" y="3747162"/>
              <a:ext cx="483054" cy="7235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33" name="rc233"/>
            <p:cNvSpPr/>
            <p:nvPr/>
          </p:nvSpPr>
          <p:spPr>
            <a:xfrm>
              <a:off x="5161673" y="3747162"/>
              <a:ext cx="483054" cy="72351"/>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234" name="rc234"/>
            <p:cNvSpPr/>
            <p:nvPr/>
          </p:nvSpPr>
          <p:spPr>
            <a:xfrm>
              <a:off x="7576943" y="3747162"/>
              <a:ext cx="483054" cy="7235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35" name="rc235"/>
            <p:cNvSpPr/>
            <p:nvPr/>
          </p:nvSpPr>
          <p:spPr>
            <a:xfrm>
              <a:off x="2746403" y="2444831"/>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6" name="rc236"/>
            <p:cNvSpPr/>
            <p:nvPr/>
          </p:nvSpPr>
          <p:spPr>
            <a:xfrm>
              <a:off x="3229457" y="2444831"/>
              <a:ext cx="483054" cy="7235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37" name="rc237"/>
            <p:cNvSpPr/>
            <p:nvPr/>
          </p:nvSpPr>
          <p:spPr>
            <a:xfrm>
              <a:off x="4195565" y="2444831"/>
              <a:ext cx="483054" cy="7235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38" name="rc238"/>
            <p:cNvSpPr/>
            <p:nvPr/>
          </p:nvSpPr>
          <p:spPr>
            <a:xfrm>
              <a:off x="3712511" y="2444831"/>
              <a:ext cx="483054" cy="7235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39" name="rc239"/>
            <p:cNvSpPr/>
            <p:nvPr/>
          </p:nvSpPr>
          <p:spPr>
            <a:xfrm>
              <a:off x="6127781" y="2444831"/>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40" name="rc240"/>
            <p:cNvSpPr/>
            <p:nvPr/>
          </p:nvSpPr>
          <p:spPr>
            <a:xfrm>
              <a:off x="7093889" y="2444831"/>
              <a:ext cx="483054" cy="7235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41" name="rc241"/>
            <p:cNvSpPr/>
            <p:nvPr/>
          </p:nvSpPr>
          <p:spPr>
            <a:xfrm>
              <a:off x="8059997" y="2444831"/>
              <a:ext cx="483054" cy="7235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242" name="rc242"/>
            <p:cNvSpPr/>
            <p:nvPr/>
          </p:nvSpPr>
          <p:spPr>
            <a:xfrm>
              <a:off x="4678619" y="2444831"/>
              <a:ext cx="483054" cy="7235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43" name="rc243"/>
            <p:cNvSpPr/>
            <p:nvPr/>
          </p:nvSpPr>
          <p:spPr>
            <a:xfrm>
              <a:off x="5644727" y="2444831"/>
              <a:ext cx="483054" cy="7235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44" name="rc244"/>
            <p:cNvSpPr/>
            <p:nvPr/>
          </p:nvSpPr>
          <p:spPr>
            <a:xfrm>
              <a:off x="7576943" y="2444831"/>
              <a:ext cx="483054" cy="7235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45" name="rc245"/>
            <p:cNvSpPr/>
            <p:nvPr/>
          </p:nvSpPr>
          <p:spPr>
            <a:xfrm>
              <a:off x="8059997" y="3891865"/>
              <a:ext cx="483054" cy="72351"/>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246" name="rc246"/>
            <p:cNvSpPr/>
            <p:nvPr/>
          </p:nvSpPr>
          <p:spPr>
            <a:xfrm>
              <a:off x="3712511" y="4543031"/>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47" name="rc247"/>
            <p:cNvSpPr/>
            <p:nvPr/>
          </p:nvSpPr>
          <p:spPr>
            <a:xfrm>
              <a:off x="2746403" y="2155424"/>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48" name="rc248"/>
            <p:cNvSpPr/>
            <p:nvPr/>
          </p:nvSpPr>
          <p:spPr>
            <a:xfrm>
              <a:off x="2746403" y="3891865"/>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49" name="rc249"/>
            <p:cNvSpPr/>
            <p:nvPr/>
          </p:nvSpPr>
          <p:spPr>
            <a:xfrm>
              <a:off x="3229457" y="3891865"/>
              <a:ext cx="483054" cy="7235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250" name="rc250"/>
            <p:cNvSpPr/>
            <p:nvPr/>
          </p:nvSpPr>
          <p:spPr>
            <a:xfrm>
              <a:off x="4195565" y="3891865"/>
              <a:ext cx="483054" cy="7235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251" name="rc251"/>
            <p:cNvSpPr/>
            <p:nvPr/>
          </p:nvSpPr>
          <p:spPr>
            <a:xfrm>
              <a:off x="3712511" y="3891865"/>
              <a:ext cx="483054" cy="7235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252" name="rc252"/>
            <p:cNvSpPr/>
            <p:nvPr/>
          </p:nvSpPr>
          <p:spPr>
            <a:xfrm>
              <a:off x="6127781" y="3891865"/>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53" name="rc253"/>
            <p:cNvSpPr/>
            <p:nvPr/>
          </p:nvSpPr>
          <p:spPr>
            <a:xfrm>
              <a:off x="7093889" y="3891865"/>
              <a:ext cx="483054" cy="72351"/>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254" name="rc254"/>
            <p:cNvSpPr/>
            <p:nvPr/>
          </p:nvSpPr>
          <p:spPr>
            <a:xfrm>
              <a:off x="4678619" y="3891865"/>
              <a:ext cx="483054" cy="72351"/>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255" name="rc255"/>
            <p:cNvSpPr/>
            <p:nvPr/>
          </p:nvSpPr>
          <p:spPr>
            <a:xfrm>
              <a:off x="5644727" y="3891865"/>
              <a:ext cx="483054" cy="7235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256" name="rc256"/>
            <p:cNvSpPr/>
            <p:nvPr/>
          </p:nvSpPr>
          <p:spPr>
            <a:xfrm>
              <a:off x="5161673" y="3891865"/>
              <a:ext cx="483054" cy="72351"/>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257" name="rc257"/>
            <p:cNvSpPr/>
            <p:nvPr/>
          </p:nvSpPr>
          <p:spPr>
            <a:xfrm>
              <a:off x="7576943" y="3891865"/>
              <a:ext cx="483054" cy="72351"/>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258" name="rc258"/>
            <p:cNvSpPr/>
            <p:nvPr/>
          </p:nvSpPr>
          <p:spPr>
            <a:xfrm>
              <a:off x="4195565" y="4543031"/>
              <a:ext cx="483054" cy="7235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59" name="rc259"/>
            <p:cNvSpPr/>
            <p:nvPr/>
          </p:nvSpPr>
          <p:spPr>
            <a:xfrm>
              <a:off x="5644727" y="2155424"/>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60" name="rc260"/>
            <p:cNvSpPr/>
            <p:nvPr/>
          </p:nvSpPr>
          <p:spPr>
            <a:xfrm>
              <a:off x="8059997" y="3385403"/>
              <a:ext cx="483054" cy="72351"/>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261" name="rc261"/>
            <p:cNvSpPr/>
            <p:nvPr/>
          </p:nvSpPr>
          <p:spPr>
            <a:xfrm>
              <a:off x="4678619" y="3385403"/>
              <a:ext cx="483054" cy="72351"/>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262" name="rc262"/>
            <p:cNvSpPr/>
            <p:nvPr/>
          </p:nvSpPr>
          <p:spPr>
            <a:xfrm>
              <a:off x="7576943" y="3674810"/>
              <a:ext cx="483054" cy="72351"/>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263" name="rc263"/>
            <p:cNvSpPr/>
            <p:nvPr/>
          </p:nvSpPr>
          <p:spPr>
            <a:xfrm>
              <a:off x="8059997" y="2155424"/>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64" name="rc264"/>
            <p:cNvSpPr/>
            <p:nvPr/>
          </p:nvSpPr>
          <p:spPr>
            <a:xfrm>
              <a:off x="2746403" y="4543031"/>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65" name="rc265"/>
            <p:cNvSpPr/>
            <p:nvPr/>
          </p:nvSpPr>
          <p:spPr>
            <a:xfrm>
              <a:off x="3229457" y="4543031"/>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66" name="rc266"/>
            <p:cNvSpPr/>
            <p:nvPr/>
          </p:nvSpPr>
          <p:spPr>
            <a:xfrm>
              <a:off x="6127781" y="4543031"/>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67" name="rc267"/>
            <p:cNvSpPr/>
            <p:nvPr/>
          </p:nvSpPr>
          <p:spPr>
            <a:xfrm>
              <a:off x="7093889" y="4543031"/>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68" name="rc268"/>
            <p:cNvSpPr/>
            <p:nvPr/>
          </p:nvSpPr>
          <p:spPr>
            <a:xfrm>
              <a:off x="8059997" y="4543031"/>
              <a:ext cx="483054" cy="72351"/>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69" name="rc269"/>
            <p:cNvSpPr/>
            <p:nvPr/>
          </p:nvSpPr>
          <p:spPr>
            <a:xfrm>
              <a:off x="4678619" y="4543031"/>
              <a:ext cx="483054" cy="7235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70" name="rc270"/>
            <p:cNvSpPr/>
            <p:nvPr/>
          </p:nvSpPr>
          <p:spPr>
            <a:xfrm>
              <a:off x="5644727" y="4543031"/>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71" name="rc271"/>
            <p:cNvSpPr/>
            <p:nvPr/>
          </p:nvSpPr>
          <p:spPr>
            <a:xfrm>
              <a:off x="5161673" y="4543031"/>
              <a:ext cx="483054" cy="72351"/>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272" name="rc272"/>
            <p:cNvSpPr/>
            <p:nvPr/>
          </p:nvSpPr>
          <p:spPr>
            <a:xfrm>
              <a:off x="7576943" y="4543031"/>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73" name="rc273"/>
            <p:cNvSpPr/>
            <p:nvPr/>
          </p:nvSpPr>
          <p:spPr>
            <a:xfrm>
              <a:off x="1780295" y="2155424"/>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74" name="rc274"/>
            <p:cNvSpPr/>
            <p:nvPr/>
          </p:nvSpPr>
          <p:spPr>
            <a:xfrm>
              <a:off x="5644727" y="3674810"/>
              <a:ext cx="483054" cy="7235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275" name="rc275"/>
            <p:cNvSpPr/>
            <p:nvPr/>
          </p:nvSpPr>
          <p:spPr>
            <a:xfrm>
              <a:off x="3229457" y="2155424"/>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76" name="rc276"/>
            <p:cNvSpPr/>
            <p:nvPr/>
          </p:nvSpPr>
          <p:spPr>
            <a:xfrm>
              <a:off x="4195565" y="2155424"/>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77" name="rc277"/>
            <p:cNvSpPr/>
            <p:nvPr/>
          </p:nvSpPr>
          <p:spPr>
            <a:xfrm>
              <a:off x="2263349" y="2155424"/>
              <a:ext cx="483054" cy="72351"/>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78" name="rc278"/>
            <p:cNvSpPr/>
            <p:nvPr/>
          </p:nvSpPr>
          <p:spPr>
            <a:xfrm>
              <a:off x="3712511" y="2155424"/>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79" name="rc279"/>
            <p:cNvSpPr/>
            <p:nvPr/>
          </p:nvSpPr>
          <p:spPr>
            <a:xfrm>
              <a:off x="6127781" y="2155424"/>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80" name="rc280"/>
            <p:cNvSpPr/>
            <p:nvPr/>
          </p:nvSpPr>
          <p:spPr>
            <a:xfrm>
              <a:off x="6610835" y="2155424"/>
              <a:ext cx="483054" cy="7235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81" name="rc281"/>
            <p:cNvSpPr/>
            <p:nvPr/>
          </p:nvSpPr>
          <p:spPr>
            <a:xfrm>
              <a:off x="7093889" y="2155424"/>
              <a:ext cx="483054" cy="7235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82" name="rc282"/>
            <p:cNvSpPr/>
            <p:nvPr/>
          </p:nvSpPr>
          <p:spPr>
            <a:xfrm>
              <a:off x="4678619" y="2155424"/>
              <a:ext cx="483054" cy="7235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83" name="rc283"/>
            <p:cNvSpPr/>
            <p:nvPr/>
          </p:nvSpPr>
          <p:spPr>
            <a:xfrm>
              <a:off x="5161673" y="2155424"/>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84" name="rc284"/>
            <p:cNvSpPr/>
            <p:nvPr/>
          </p:nvSpPr>
          <p:spPr>
            <a:xfrm>
              <a:off x="7576943" y="2155424"/>
              <a:ext cx="483054" cy="7235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85" name="rc285"/>
            <p:cNvSpPr/>
            <p:nvPr/>
          </p:nvSpPr>
          <p:spPr>
            <a:xfrm>
              <a:off x="8543051" y="2155424"/>
              <a:ext cx="483054" cy="7235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86" name="rc286"/>
            <p:cNvSpPr/>
            <p:nvPr/>
          </p:nvSpPr>
          <p:spPr>
            <a:xfrm>
              <a:off x="6127781" y="3674810"/>
              <a:ext cx="483054" cy="7235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87" name="rc287"/>
            <p:cNvSpPr/>
            <p:nvPr/>
          </p:nvSpPr>
          <p:spPr>
            <a:xfrm>
              <a:off x="5161673" y="2734238"/>
              <a:ext cx="483054" cy="72351"/>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288" name="rc288"/>
            <p:cNvSpPr/>
            <p:nvPr/>
          </p:nvSpPr>
          <p:spPr>
            <a:xfrm>
              <a:off x="5644727" y="1938369"/>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89" name="rc289"/>
            <p:cNvSpPr/>
            <p:nvPr/>
          </p:nvSpPr>
          <p:spPr>
            <a:xfrm>
              <a:off x="3712511" y="2300128"/>
              <a:ext cx="483054" cy="7235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90" name="rc290"/>
            <p:cNvSpPr/>
            <p:nvPr/>
          </p:nvSpPr>
          <p:spPr>
            <a:xfrm>
              <a:off x="6127781" y="2300128"/>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91" name="rc291"/>
            <p:cNvSpPr/>
            <p:nvPr/>
          </p:nvSpPr>
          <p:spPr>
            <a:xfrm>
              <a:off x="6610835" y="2300128"/>
              <a:ext cx="483054" cy="7235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92" name="rc292"/>
            <p:cNvSpPr/>
            <p:nvPr/>
          </p:nvSpPr>
          <p:spPr>
            <a:xfrm>
              <a:off x="1780295" y="3385403"/>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93" name="rc293"/>
            <p:cNvSpPr/>
            <p:nvPr/>
          </p:nvSpPr>
          <p:spPr>
            <a:xfrm>
              <a:off x="2746403" y="3385403"/>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94" name="rc294"/>
            <p:cNvSpPr/>
            <p:nvPr/>
          </p:nvSpPr>
          <p:spPr>
            <a:xfrm>
              <a:off x="3229457" y="3385403"/>
              <a:ext cx="483054" cy="7235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295" name="rc295"/>
            <p:cNvSpPr/>
            <p:nvPr/>
          </p:nvSpPr>
          <p:spPr>
            <a:xfrm>
              <a:off x="4195565" y="3385403"/>
              <a:ext cx="483054" cy="7235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296" name="rc296"/>
            <p:cNvSpPr/>
            <p:nvPr/>
          </p:nvSpPr>
          <p:spPr>
            <a:xfrm>
              <a:off x="3712511" y="3385403"/>
              <a:ext cx="483054" cy="72351"/>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297" name="rc297"/>
            <p:cNvSpPr/>
            <p:nvPr/>
          </p:nvSpPr>
          <p:spPr>
            <a:xfrm>
              <a:off x="6127781" y="3385403"/>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98" name="rc298"/>
            <p:cNvSpPr/>
            <p:nvPr/>
          </p:nvSpPr>
          <p:spPr>
            <a:xfrm>
              <a:off x="7093889" y="3385403"/>
              <a:ext cx="483054" cy="72351"/>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299" name="rc299"/>
            <p:cNvSpPr/>
            <p:nvPr/>
          </p:nvSpPr>
          <p:spPr>
            <a:xfrm>
              <a:off x="5644727" y="3385403"/>
              <a:ext cx="483054" cy="7235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300" name="rc300"/>
            <p:cNvSpPr/>
            <p:nvPr/>
          </p:nvSpPr>
          <p:spPr>
            <a:xfrm>
              <a:off x="7576943" y="3385403"/>
              <a:ext cx="483054" cy="72351"/>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301" name="rc301"/>
            <p:cNvSpPr/>
            <p:nvPr/>
          </p:nvSpPr>
          <p:spPr>
            <a:xfrm>
              <a:off x="1780295" y="997797"/>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02" name="rc302"/>
            <p:cNvSpPr/>
            <p:nvPr/>
          </p:nvSpPr>
          <p:spPr>
            <a:xfrm>
              <a:off x="2746403" y="997797"/>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03" name="rc303"/>
            <p:cNvSpPr/>
            <p:nvPr/>
          </p:nvSpPr>
          <p:spPr>
            <a:xfrm>
              <a:off x="3229457" y="997797"/>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04" name="rc304"/>
            <p:cNvSpPr/>
            <p:nvPr/>
          </p:nvSpPr>
          <p:spPr>
            <a:xfrm>
              <a:off x="3712511" y="997797"/>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05" name="rc305"/>
            <p:cNvSpPr/>
            <p:nvPr/>
          </p:nvSpPr>
          <p:spPr>
            <a:xfrm>
              <a:off x="6127781" y="997797"/>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06" name="rc306"/>
            <p:cNvSpPr/>
            <p:nvPr/>
          </p:nvSpPr>
          <p:spPr>
            <a:xfrm>
              <a:off x="7093889" y="997797"/>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07" name="rc307"/>
            <p:cNvSpPr/>
            <p:nvPr/>
          </p:nvSpPr>
          <p:spPr>
            <a:xfrm>
              <a:off x="8059997" y="997797"/>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08" name="rc308"/>
            <p:cNvSpPr/>
            <p:nvPr/>
          </p:nvSpPr>
          <p:spPr>
            <a:xfrm>
              <a:off x="4678619" y="997797"/>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09" name="rc309"/>
            <p:cNvSpPr/>
            <p:nvPr/>
          </p:nvSpPr>
          <p:spPr>
            <a:xfrm>
              <a:off x="5644727" y="997797"/>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0" name="rc310"/>
            <p:cNvSpPr/>
            <p:nvPr/>
          </p:nvSpPr>
          <p:spPr>
            <a:xfrm>
              <a:off x="7576943" y="997797"/>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1" name="rc311"/>
            <p:cNvSpPr/>
            <p:nvPr/>
          </p:nvSpPr>
          <p:spPr>
            <a:xfrm>
              <a:off x="2746403" y="3964217"/>
              <a:ext cx="483054" cy="7235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12" name="rc312"/>
            <p:cNvSpPr/>
            <p:nvPr/>
          </p:nvSpPr>
          <p:spPr>
            <a:xfrm>
              <a:off x="3229457" y="3964217"/>
              <a:ext cx="483054" cy="72351"/>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313" name="rc313"/>
            <p:cNvSpPr/>
            <p:nvPr/>
          </p:nvSpPr>
          <p:spPr>
            <a:xfrm>
              <a:off x="4195565" y="3964217"/>
              <a:ext cx="483054" cy="7235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314" name="rc314"/>
            <p:cNvSpPr/>
            <p:nvPr/>
          </p:nvSpPr>
          <p:spPr>
            <a:xfrm>
              <a:off x="3712511" y="3964217"/>
              <a:ext cx="483054" cy="7235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315" name="rc315"/>
            <p:cNvSpPr/>
            <p:nvPr/>
          </p:nvSpPr>
          <p:spPr>
            <a:xfrm>
              <a:off x="6127781" y="3964217"/>
              <a:ext cx="483054" cy="7235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16" name="rc316"/>
            <p:cNvSpPr/>
            <p:nvPr/>
          </p:nvSpPr>
          <p:spPr>
            <a:xfrm>
              <a:off x="7093889" y="3964217"/>
              <a:ext cx="483054" cy="72351"/>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317" name="rc317"/>
            <p:cNvSpPr/>
            <p:nvPr/>
          </p:nvSpPr>
          <p:spPr>
            <a:xfrm>
              <a:off x="4678619" y="3964217"/>
              <a:ext cx="483054" cy="72351"/>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318" name="rc318"/>
            <p:cNvSpPr/>
            <p:nvPr/>
          </p:nvSpPr>
          <p:spPr>
            <a:xfrm>
              <a:off x="5644727" y="3964217"/>
              <a:ext cx="483054" cy="7235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319" name="rc319"/>
            <p:cNvSpPr/>
            <p:nvPr/>
          </p:nvSpPr>
          <p:spPr>
            <a:xfrm>
              <a:off x="5161673" y="3964217"/>
              <a:ext cx="483054" cy="7235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20" name="rc320"/>
            <p:cNvSpPr/>
            <p:nvPr/>
          </p:nvSpPr>
          <p:spPr>
            <a:xfrm>
              <a:off x="7576943" y="3964217"/>
              <a:ext cx="483054" cy="72351"/>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321" name="rc321"/>
            <p:cNvSpPr/>
            <p:nvPr/>
          </p:nvSpPr>
          <p:spPr>
            <a:xfrm>
              <a:off x="2746403" y="3674810"/>
              <a:ext cx="483054" cy="7235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22" name="rc322"/>
            <p:cNvSpPr/>
            <p:nvPr/>
          </p:nvSpPr>
          <p:spPr>
            <a:xfrm>
              <a:off x="3229457" y="3674810"/>
              <a:ext cx="483054" cy="7235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323" name="rc323"/>
            <p:cNvSpPr/>
            <p:nvPr/>
          </p:nvSpPr>
          <p:spPr>
            <a:xfrm>
              <a:off x="3712511" y="3674810"/>
              <a:ext cx="483054" cy="7235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324" name="rc324"/>
            <p:cNvSpPr/>
            <p:nvPr/>
          </p:nvSpPr>
          <p:spPr>
            <a:xfrm>
              <a:off x="7093889" y="3674810"/>
              <a:ext cx="483054" cy="72351"/>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325" name="rc325"/>
            <p:cNvSpPr/>
            <p:nvPr/>
          </p:nvSpPr>
          <p:spPr>
            <a:xfrm>
              <a:off x="8059997" y="3674810"/>
              <a:ext cx="483054" cy="72351"/>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326" name="rc326"/>
            <p:cNvSpPr/>
            <p:nvPr/>
          </p:nvSpPr>
          <p:spPr>
            <a:xfrm>
              <a:off x="4678619" y="3674810"/>
              <a:ext cx="483054" cy="7235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327" name="rc327"/>
            <p:cNvSpPr/>
            <p:nvPr/>
          </p:nvSpPr>
          <p:spPr>
            <a:xfrm>
              <a:off x="2746403" y="2734238"/>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28" name="rc328"/>
            <p:cNvSpPr/>
            <p:nvPr/>
          </p:nvSpPr>
          <p:spPr>
            <a:xfrm>
              <a:off x="3229457" y="2734238"/>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29" name="rc329"/>
            <p:cNvSpPr/>
            <p:nvPr/>
          </p:nvSpPr>
          <p:spPr>
            <a:xfrm>
              <a:off x="4195565" y="2734238"/>
              <a:ext cx="483054" cy="7235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30" name="rc330"/>
            <p:cNvSpPr/>
            <p:nvPr/>
          </p:nvSpPr>
          <p:spPr>
            <a:xfrm>
              <a:off x="2263349" y="2734238"/>
              <a:ext cx="483054" cy="7235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31" name="rc331"/>
            <p:cNvSpPr/>
            <p:nvPr/>
          </p:nvSpPr>
          <p:spPr>
            <a:xfrm>
              <a:off x="3712511" y="2734238"/>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32" name="rc332"/>
            <p:cNvSpPr/>
            <p:nvPr/>
          </p:nvSpPr>
          <p:spPr>
            <a:xfrm>
              <a:off x="6127781" y="2734238"/>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33" name="rc333"/>
            <p:cNvSpPr/>
            <p:nvPr/>
          </p:nvSpPr>
          <p:spPr>
            <a:xfrm>
              <a:off x="6610835" y="2734238"/>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34" name="rc334"/>
            <p:cNvSpPr/>
            <p:nvPr/>
          </p:nvSpPr>
          <p:spPr>
            <a:xfrm>
              <a:off x="7093889" y="2734238"/>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35" name="rc335"/>
            <p:cNvSpPr/>
            <p:nvPr/>
          </p:nvSpPr>
          <p:spPr>
            <a:xfrm>
              <a:off x="8059997" y="2734238"/>
              <a:ext cx="483054" cy="7235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336" name="rc336"/>
            <p:cNvSpPr/>
            <p:nvPr/>
          </p:nvSpPr>
          <p:spPr>
            <a:xfrm>
              <a:off x="4678619" y="2734238"/>
              <a:ext cx="483054" cy="7235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37" name="rc337"/>
            <p:cNvSpPr/>
            <p:nvPr/>
          </p:nvSpPr>
          <p:spPr>
            <a:xfrm>
              <a:off x="5644727" y="2734238"/>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38" name="rc338"/>
            <p:cNvSpPr/>
            <p:nvPr/>
          </p:nvSpPr>
          <p:spPr>
            <a:xfrm>
              <a:off x="7576943" y="2734238"/>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39" name="rc339"/>
            <p:cNvSpPr/>
            <p:nvPr/>
          </p:nvSpPr>
          <p:spPr>
            <a:xfrm>
              <a:off x="2746403" y="3602458"/>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40" name="rc340"/>
            <p:cNvSpPr/>
            <p:nvPr/>
          </p:nvSpPr>
          <p:spPr>
            <a:xfrm>
              <a:off x="4195565" y="2300128"/>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41" name="rc341"/>
            <p:cNvSpPr/>
            <p:nvPr/>
          </p:nvSpPr>
          <p:spPr>
            <a:xfrm>
              <a:off x="2263349" y="2300128"/>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42" name="rc342"/>
            <p:cNvSpPr/>
            <p:nvPr/>
          </p:nvSpPr>
          <p:spPr>
            <a:xfrm>
              <a:off x="3229457" y="3602458"/>
              <a:ext cx="483054" cy="7235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43" name="rc343"/>
            <p:cNvSpPr/>
            <p:nvPr/>
          </p:nvSpPr>
          <p:spPr>
            <a:xfrm>
              <a:off x="4195565" y="3602458"/>
              <a:ext cx="483054" cy="7235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44" name="rc344"/>
            <p:cNvSpPr/>
            <p:nvPr/>
          </p:nvSpPr>
          <p:spPr>
            <a:xfrm>
              <a:off x="3712511" y="3602458"/>
              <a:ext cx="483054" cy="7235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45" name="rc345"/>
            <p:cNvSpPr/>
            <p:nvPr/>
          </p:nvSpPr>
          <p:spPr>
            <a:xfrm>
              <a:off x="6127781" y="3602458"/>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46" name="rc346"/>
            <p:cNvSpPr/>
            <p:nvPr/>
          </p:nvSpPr>
          <p:spPr>
            <a:xfrm>
              <a:off x="7093889" y="3602458"/>
              <a:ext cx="483054" cy="7235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47" name="rc347"/>
            <p:cNvSpPr/>
            <p:nvPr/>
          </p:nvSpPr>
          <p:spPr>
            <a:xfrm>
              <a:off x="8059997" y="3602458"/>
              <a:ext cx="483054" cy="72351"/>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48" name="rc348"/>
            <p:cNvSpPr/>
            <p:nvPr/>
          </p:nvSpPr>
          <p:spPr>
            <a:xfrm>
              <a:off x="4678619" y="3602458"/>
              <a:ext cx="483054" cy="7235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349" name="rc349"/>
            <p:cNvSpPr/>
            <p:nvPr/>
          </p:nvSpPr>
          <p:spPr>
            <a:xfrm>
              <a:off x="7093889" y="4832438"/>
              <a:ext cx="483054" cy="7235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50" name="rc350"/>
            <p:cNvSpPr/>
            <p:nvPr/>
          </p:nvSpPr>
          <p:spPr>
            <a:xfrm>
              <a:off x="5644727" y="3602458"/>
              <a:ext cx="483054" cy="7235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51" name="rc351"/>
            <p:cNvSpPr/>
            <p:nvPr/>
          </p:nvSpPr>
          <p:spPr>
            <a:xfrm>
              <a:off x="5161673" y="3602458"/>
              <a:ext cx="483054" cy="7235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352" name="rc352"/>
            <p:cNvSpPr/>
            <p:nvPr/>
          </p:nvSpPr>
          <p:spPr>
            <a:xfrm>
              <a:off x="7576943" y="3602458"/>
              <a:ext cx="483054" cy="7235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53" name="rc353"/>
            <p:cNvSpPr/>
            <p:nvPr/>
          </p:nvSpPr>
          <p:spPr>
            <a:xfrm>
              <a:off x="7576943" y="2300128"/>
              <a:ext cx="483054" cy="7235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54" name="rc354"/>
            <p:cNvSpPr/>
            <p:nvPr/>
          </p:nvSpPr>
          <p:spPr>
            <a:xfrm>
              <a:off x="1780295" y="1793666"/>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55" name="rc355"/>
            <p:cNvSpPr/>
            <p:nvPr/>
          </p:nvSpPr>
          <p:spPr>
            <a:xfrm>
              <a:off x="4195565" y="1431907"/>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56" name="rc356"/>
            <p:cNvSpPr/>
            <p:nvPr/>
          </p:nvSpPr>
          <p:spPr>
            <a:xfrm>
              <a:off x="1780295" y="1938369"/>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57" name="rc357"/>
            <p:cNvSpPr/>
            <p:nvPr/>
          </p:nvSpPr>
          <p:spPr>
            <a:xfrm>
              <a:off x="2746403" y="1938369"/>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58" name="rc358"/>
            <p:cNvSpPr/>
            <p:nvPr/>
          </p:nvSpPr>
          <p:spPr>
            <a:xfrm>
              <a:off x="3229457" y="1938369"/>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59" name="rc359"/>
            <p:cNvSpPr/>
            <p:nvPr/>
          </p:nvSpPr>
          <p:spPr>
            <a:xfrm>
              <a:off x="4195565" y="1938369"/>
              <a:ext cx="483054" cy="7235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60" name="rc360"/>
            <p:cNvSpPr/>
            <p:nvPr/>
          </p:nvSpPr>
          <p:spPr>
            <a:xfrm>
              <a:off x="3712511" y="1938369"/>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61" name="rc361"/>
            <p:cNvSpPr/>
            <p:nvPr/>
          </p:nvSpPr>
          <p:spPr>
            <a:xfrm>
              <a:off x="6127781" y="1938369"/>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62" name="rc362"/>
            <p:cNvSpPr/>
            <p:nvPr/>
          </p:nvSpPr>
          <p:spPr>
            <a:xfrm>
              <a:off x="7093889" y="1938369"/>
              <a:ext cx="483054" cy="7235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63" name="rc363"/>
            <p:cNvSpPr/>
            <p:nvPr/>
          </p:nvSpPr>
          <p:spPr>
            <a:xfrm>
              <a:off x="8059997" y="1938369"/>
              <a:ext cx="483054" cy="7235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64" name="rc364"/>
            <p:cNvSpPr/>
            <p:nvPr/>
          </p:nvSpPr>
          <p:spPr>
            <a:xfrm>
              <a:off x="4678619" y="1938369"/>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65" name="rc365"/>
            <p:cNvSpPr/>
            <p:nvPr/>
          </p:nvSpPr>
          <p:spPr>
            <a:xfrm>
              <a:off x="5161673" y="1938369"/>
              <a:ext cx="483054" cy="7235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66" name="rc366"/>
            <p:cNvSpPr/>
            <p:nvPr/>
          </p:nvSpPr>
          <p:spPr>
            <a:xfrm>
              <a:off x="7576943" y="1938369"/>
              <a:ext cx="483054" cy="7235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67" name="rc367"/>
            <p:cNvSpPr/>
            <p:nvPr/>
          </p:nvSpPr>
          <p:spPr>
            <a:xfrm>
              <a:off x="3229457" y="1431907"/>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68" name="rc368"/>
            <p:cNvSpPr/>
            <p:nvPr/>
          </p:nvSpPr>
          <p:spPr>
            <a:xfrm>
              <a:off x="1780295" y="2300128"/>
              <a:ext cx="483054" cy="7235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69" name="rc369"/>
            <p:cNvSpPr/>
            <p:nvPr/>
          </p:nvSpPr>
          <p:spPr>
            <a:xfrm>
              <a:off x="2746403" y="2300128"/>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70" name="rc370"/>
            <p:cNvSpPr/>
            <p:nvPr/>
          </p:nvSpPr>
          <p:spPr>
            <a:xfrm>
              <a:off x="3229457" y="2300128"/>
              <a:ext cx="483054" cy="7235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71" name="rc371"/>
            <p:cNvSpPr/>
            <p:nvPr/>
          </p:nvSpPr>
          <p:spPr>
            <a:xfrm>
              <a:off x="7093889" y="2300128"/>
              <a:ext cx="483054" cy="7235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72" name="rc372"/>
            <p:cNvSpPr/>
            <p:nvPr/>
          </p:nvSpPr>
          <p:spPr>
            <a:xfrm>
              <a:off x="8059997" y="2300128"/>
              <a:ext cx="483054" cy="7235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73" name="rc373"/>
            <p:cNvSpPr/>
            <p:nvPr/>
          </p:nvSpPr>
          <p:spPr>
            <a:xfrm>
              <a:off x="5644727" y="2300128"/>
              <a:ext cx="483054" cy="7235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74" name="rc374"/>
            <p:cNvSpPr/>
            <p:nvPr/>
          </p:nvSpPr>
          <p:spPr>
            <a:xfrm>
              <a:off x="2746403" y="1793666"/>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75" name="rc375"/>
            <p:cNvSpPr/>
            <p:nvPr/>
          </p:nvSpPr>
          <p:spPr>
            <a:xfrm>
              <a:off x="3229457" y="1793666"/>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76" name="rc376"/>
            <p:cNvSpPr/>
            <p:nvPr/>
          </p:nvSpPr>
          <p:spPr>
            <a:xfrm>
              <a:off x="4195565" y="1793666"/>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77" name="rc377"/>
            <p:cNvSpPr/>
            <p:nvPr/>
          </p:nvSpPr>
          <p:spPr>
            <a:xfrm>
              <a:off x="2263349" y="1793666"/>
              <a:ext cx="483054" cy="7235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378" name="rc378"/>
            <p:cNvSpPr/>
            <p:nvPr/>
          </p:nvSpPr>
          <p:spPr>
            <a:xfrm>
              <a:off x="3712511" y="1793666"/>
              <a:ext cx="483054" cy="7235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79" name="rc379"/>
            <p:cNvSpPr/>
            <p:nvPr/>
          </p:nvSpPr>
          <p:spPr>
            <a:xfrm>
              <a:off x="6127781" y="1793666"/>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80" name="rc380"/>
            <p:cNvSpPr/>
            <p:nvPr/>
          </p:nvSpPr>
          <p:spPr>
            <a:xfrm>
              <a:off x="7093889" y="1793666"/>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81" name="rc381"/>
            <p:cNvSpPr/>
            <p:nvPr/>
          </p:nvSpPr>
          <p:spPr>
            <a:xfrm>
              <a:off x="8059997" y="1793666"/>
              <a:ext cx="483054" cy="7235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82" name="rc382"/>
            <p:cNvSpPr/>
            <p:nvPr/>
          </p:nvSpPr>
          <p:spPr>
            <a:xfrm>
              <a:off x="4678619" y="1793666"/>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83" name="rc383"/>
            <p:cNvSpPr/>
            <p:nvPr/>
          </p:nvSpPr>
          <p:spPr>
            <a:xfrm>
              <a:off x="5644727" y="1793666"/>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84" name="rc384"/>
            <p:cNvSpPr/>
            <p:nvPr/>
          </p:nvSpPr>
          <p:spPr>
            <a:xfrm>
              <a:off x="7576943" y="1793666"/>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85" name="rc385"/>
            <p:cNvSpPr/>
            <p:nvPr/>
          </p:nvSpPr>
          <p:spPr>
            <a:xfrm>
              <a:off x="1780295" y="1431907"/>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86" name="rc386"/>
            <p:cNvSpPr/>
            <p:nvPr/>
          </p:nvSpPr>
          <p:spPr>
            <a:xfrm>
              <a:off x="2746403" y="1431907"/>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87" name="rc387"/>
            <p:cNvSpPr/>
            <p:nvPr/>
          </p:nvSpPr>
          <p:spPr>
            <a:xfrm>
              <a:off x="2263349" y="1431907"/>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88" name="rc388"/>
            <p:cNvSpPr/>
            <p:nvPr/>
          </p:nvSpPr>
          <p:spPr>
            <a:xfrm>
              <a:off x="3712511" y="1431907"/>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89" name="rc389"/>
            <p:cNvSpPr/>
            <p:nvPr/>
          </p:nvSpPr>
          <p:spPr>
            <a:xfrm>
              <a:off x="6127781" y="1431907"/>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90" name="rc390"/>
            <p:cNvSpPr/>
            <p:nvPr/>
          </p:nvSpPr>
          <p:spPr>
            <a:xfrm>
              <a:off x="6610835" y="1431907"/>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91" name="rc391"/>
            <p:cNvSpPr/>
            <p:nvPr/>
          </p:nvSpPr>
          <p:spPr>
            <a:xfrm>
              <a:off x="7093889" y="1431907"/>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92" name="rc392"/>
            <p:cNvSpPr/>
            <p:nvPr/>
          </p:nvSpPr>
          <p:spPr>
            <a:xfrm>
              <a:off x="8059997" y="1431907"/>
              <a:ext cx="483054" cy="72351"/>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393" name="rc393"/>
            <p:cNvSpPr/>
            <p:nvPr/>
          </p:nvSpPr>
          <p:spPr>
            <a:xfrm>
              <a:off x="4678619" y="1431907"/>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94" name="rc394"/>
            <p:cNvSpPr/>
            <p:nvPr/>
          </p:nvSpPr>
          <p:spPr>
            <a:xfrm>
              <a:off x="5644727" y="1431907"/>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95" name="rc395"/>
            <p:cNvSpPr/>
            <p:nvPr/>
          </p:nvSpPr>
          <p:spPr>
            <a:xfrm>
              <a:off x="5161673" y="1431907"/>
              <a:ext cx="483054" cy="72351"/>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396" name="rc396"/>
            <p:cNvSpPr/>
            <p:nvPr/>
          </p:nvSpPr>
          <p:spPr>
            <a:xfrm>
              <a:off x="7576943" y="1431907"/>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97" name="rc397"/>
            <p:cNvSpPr/>
            <p:nvPr/>
          </p:nvSpPr>
          <p:spPr>
            <a:xfrm>
              <a:off x="5644727" y="4832438"/>
              <a:ext cx="483054" cy="72351"/>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398" name="rc398"/>
            <p:cNvSpPr/>
            <p:nvPr/>
          </p:nvSpPr>
          <p:spPr>
            <a:xfrm>
              <a:off x="5161673" y="4832438"/>
              <a:ext cx="483054" cy="7235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99" name="rc399"/>
            <p:cNvSpPr/>
            <p:nvPr/>
          </p:nvSpPr>
          <p:spPr>
            <a:xfrm>
              <a:off x="7576943" y="4832438"/>
              <a:ext cx="483054" cy="7235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00" name="rc400"/>
            <p:cNvSpPr/>
            <p:nvPr/>
          </p:nvSpPr>
          <p:spPr>
            <a:xfrm>
              <a:off x="4195565" y="2661886"/>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01" name="rc401"/>
            <p:cNvSpPr/>
            <p:nvPr/>
          </p:nvSpPr>
          <p:spPr>
            <a:xfrm>
              <a:off x="7093889" y="2661886"/>
              <a:ext cx="483054" cy="7235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02" name="rc402"/>
            <p:cNvSpPr/>
            <p:nvPr/>
          </p:nvSpPr>
          <p:spPr>
            <a:xfrm>
              <a:off x="4678619" y="2661886"/>
              <a:ext cx="483054" cy="7235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03" name="rc403"/>
            <p:cNvSpPr/>
            <p:nvPr/>
          </p:nvSpPr>
          <p:spPr>
            <a:xfrm>
              <a:off x="1780295" y="4832438"/>
              <a:ext cx="483054" cy="7235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404" name="rc404"/>
            <p:cNvSpPr/>
            <p:nvPr/>
          </p:nvSpPr>
          <p:spPr>
            <a:xfrm>
              <a:off x="2746403" y="4832438"/>
              <a:ext cx="483054" cy="7235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405" name="rc405"/>
            <p:cNvSpPr/>
            <p:nvPr/>
          </p:nvSpPr>
          <p:spPr>
            <a:xfrm>
              <a:off x="3229457" y="4832438"/>
              <a:ext cx="483054" cy="72351"/>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406" name="rc406"/>
            <p:cNvSpPr/>
            <p:nvPr/>
          </p:nvSpPr>
          <p:spPr>
            <a:xfrm>
              <a:off x="4195565" y="4832438"/>
              <a:ext cx="483054" cy="72351"/>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407" name="rc407"/>
            <p:cNvSpPr/>
            <p:nvPr/>
          </p:nvSpPr>
          <p:spPr>
            <a:xfrm>
              <a:off x="2263349" y="4832438"/>
              <a:ext cx="483054" cy="7235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408" name="rc408"/>
            <p:cNvSpPr/>
            <p:nvPr/>
          </p:nvSpPr>
          <p:spPr>
            <a:xfrm>
              <a:off x="3712511" y="4832438"/>
              <a:ext cx="483054" cy="72351"/>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409" name="rc409"/>
            <p:cNvSpPr/>
            <p:nvPr/>
          </p:nvSpPr>
          <p:spPr>
            <a:xfrm>
              <a:off x="6127781" y="4832438"/>
              <a:ext cx="483054" cy="7235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410" name="rc410"/>
            <p:cNvSpPr/>
            <p:nvPr/>
          </p:nvSpPr>
          <p:spPr>
            <a:xfrm>
              <a:off x="8059997" y="4832438"/>
              <a:ext cx="483054" cy="72351"/>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11" name="rc411"/>
            <p:cNvSpPr/>
            <p:nvPr/>
          </p:nvSpPr>
          <p:spPr>
            <a:xfrm>
              <a:off x="4678619" y="4832438"/>
              <a:ext cx="483054" cy="72351"/>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412" name="rc412"/>
            <p:cNvSpPr/>
            <p:nvPr/>
          </p:nvSpPr>
          <p:spPr>
            <a:xfrm>
              <a:off x="2746403" y="1866017"/>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13" name="rc413"/>
            <p:cNvSpPr/>
            <p:nvPr/>
          </p:nvSpPr>
          <p:spPr>
            <a:xfrm>
              <a:off x="3229457" y="1866017"/>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14" name="rc414"/>
            <p:cNvSpPr/>
            <p:nvPr/>
          </p:nvSpPr>
          <p:spPr>
            <a:xfrm>
              <a:off x="4195565" y="1866017"/>
              <a:ext cx="483054" cy="7235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15" name="rc415"/>
            <p:cNvSpPr/>
            <p:nvPr/>
          </p:nvSpPr>
          <p:spPr>
            <a:xfrm>
              <a:off x="3712511" y="1866017"/>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16" name="rc416"/>
            <p:cNvSpPr/>
            <p:nvPr/>
          </p:nvSpPr>
          <p:spPr>
            <a:xfrm>
              <a:off x="6127781" y="1866017"/>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17" name="rc417"/>
            <p:cNvSpPr/>
            <p:nvPr/>
          </p:nvSpPr>
          <p:spPr>
            <a:xfrm>
              <a:off x="7093889" y="1866017"/>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18" name="rc418"/>
            <p:cNvSpPr/>
            <p:nvPr/>
          </p:nvSpPr>
          <p:spPr>
            <a:xfrm>
              <a:off x="8059997" y="1866017"/>
              <a:ext cx="483054" cy="72351"/>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419" name="rc419"/>
            <p:cNvSpPr/>
            <p:nvPr/>
          </p:nvSpPr>
          <p:spPr>
            <a:xfrm>
              <a:off x="4678619" y="1866017"/>
              <a:ext cx="483054" cy="7235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20" name="rc420"/>
            <p:cNvSpPr/>
            <p:nvPr/>
          </p:nvSpPr>
          <p:spPr>
            <a:xfrm>
              <a:off x="5644727" y="1866017"/>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21" name="rc421"/>
            <p:cNvSpPr/>
            <p:nvPr/>
          </p:nvSpPr>
          <p:spPr>
            <a:xfrm>
              <a:off x="5161673" y="1866017"/>
              <a:ext cx="483054" cy="72351"/>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422" name="rc422"/>
            <p:cNvSpPr/>
            <p:nvPr/>
          </p:nvSpPr>
          <p:spPr>
            <a:xfrm>
              <a:off x="7576943" y="1866017"/>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23" name="rc423"/>
            <p:cNvSpPr/>
            <p:nvPr/>
          </p:nvSpPr>
          <p:spPr>
            <a:xfrm>
              <a:off x="1780295" y="2661886"/>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24" name="rc424"/>
            <p:cNvSpPr/>
            <p:nvPr/>
          </p:nvSpPr>
          <p:spPr>
            <a:xfrm>
              <a:off x="2746403" y="2661886"/>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25" name="rc425"/>
            <p:cNvSpPr/>
            <p:nvPr/>
          </p:nvSpPr>
          <p:spPr>
            <a:xfrm>
              <a:off x="3229457" y="2661886"/>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26" name="rc426"/>
            <p:cNvSpPr/>
            <p:nvPr/>
          </p:nvSpPr>
          <p:spPr>
            <a:xfrm>
              <a:off x="3712511" y="2661886"/>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27" name="rc427"/>
            <p:cNvSpPr/>
            <p:nvPr/>
          </p:nvSpPr>
          <p:spPr>
            <a:xfrm>
              <a:off x="6127781" y="2661886"/>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28" name="rc428"/>
            <p:cNvSpPr/>
            <p:nvPr/>
          </p:nvSpPr>
          <p:spPr>
            <a:xfrm>
              <a:off x="8059997" y="2661886"/>
              <a:ext cx="483054" cy="7235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429" name="rc429"/>
            <p:cNvSpPr/>
            <p:nvPr/>
          </p:nvSpPr>
          <p:spPr>
            <a:xfrm>
              <a:off x="5644727" y="2661886"/>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30" name="rc430"/>
            <p:cNvSpPr/>
            <p:nvPr/>
          </p:nvSpPr>
          <p:spPr>
            <a:xfrm>
              <a:off x="5161673" y="2661886"/>
              <a:ext cx="483054" cy="72351"/>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31" name="rc431"/>
            <p:cNvSpPr/>
            <p:nvPr/>
          </p:nvSpPr>
          <p:spPr>
            <a:xfrm>
              <a:off x="7576943" y="2661886"/>
              <a:ext cx="483054" cy="7235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32" name="rc432"/>
            <p:cNvSpPr/>
            <p:nvPr/>
          </p:nvSpPr>
          <p:spPr>
            <a:xfrm>
              <a:off x="7576943" y="3023645"/>
              <a:ext cx="483054" cy="72351"/>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433" name="rc433"/>
            <p:cNvSpPr/>
            <p:nvPr/>
          </p:nvSpPr>
          <p:spPr>
            <a:xfrm>
              <a:off x="3229457" y="1648962"/>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34" name="rc434"/>
            <p:cNvSpPr/>
            <p:nvPr/>
          </p:nvSpPr>
          <p:spPr>
            <a:xfrm>
              <a:off x="2746403" y="3023645"/>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35" name="rc435"/>
            <p:cNvSpPr/>
            <p:nvPr/>
          </p:nvSpPr>
          <p:spPr>
            <a:xfrm>
              <a:off x="3229457" y="3023645"/>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36" name="rc436"/>
            <p:cNvSpPr/>
            <p:nvPr/>
          </p:nvSpPr>
          <p:spPr>
            <a:xfrm>
              <a:off x="4195565" y="3023645"/>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37" name="rc437"/>
            <p:cNvSpPr/>
            <p:nvPr/>
          </p:nvSpPr>
          <p:spPr>
            <a:xfrm>
              <a:off x="3712511" y="3023645"/>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38" name="rc438"/>
            <p:cNvSpPr/>
            <p:nvPr/>
          </p:nvSpPr>
          <p:spPr>
            <a:xfrm>
              <a:off x="6127781" y="3023645"/>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39" name="rc439"/>
            <p:cNvSpPr/>
            <p:nvPr/>
          </p:nvSpPr>
          <p:spPr>
            <a:xfrm>
              <a:off x="7093889" y="3023645"/>
              <a:ext cx="483054" cy="72351"/>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440" name="rc440"/>
            <p:cNvSpPr/>
            <p:nvPr/>
          </p:nvSpPr>
          <p:spPr>
            <a:xfrm>
              <a:off x="8059997" y="3023645"/>
              <a:ext cx="483054" cy="72351"/>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441" name="rc441"/>
            <p:cNvSpPr/>
            <p:nvPr/>
          </p:nvSpPr>
          <p:spPr>
            <a:xfrm>
              <a:off x="5644727" y="3023645"/>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42" name="rc442"/>
            <p:cNvSpPr/>
            <p:nvPr/>
          </p:nvSpPr>
          <p:spPr>
            <a:xfrm>
              <a:off x="4195565" y="1648962"/>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43" name="rc443"/>
            <p:cNvSpPr/>
            <p:nvPr/>
          </p:nvSpPr>
          <p:spPr>
            <a:xfrm>
              <a:off x="3712511" y="1648962"/>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44" name="rc444"/>
            <p:cNvSpPr/>
            <p:nvPr/>
          </p:nvSpPr>
          <p:spPr>
            <a:xfrm>
              <a:off x="6127781" y="1648962"/>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45" name="rc445"/>
            <p:cNvSpPr/>
            <p:nvPr/>
          </p:nvSpPr>
          <p:spPr>
            <a:xfrm>
              <a:off x="2746403" y="1648962"/>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46" name="rc446"/>
            <p:cNvSpPr/>
            <p:nvPr/>
          </p:nvSpPr>
          <p:spPr>
            <a:xfrm>
              <a:off x="7093889" y="1648962"/>
              <a:ext cx="483054" cy="7235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47" name="rc447"/>
            <p:cNvSpPr/>
            <p:nvPr/>
          </p:nvSpPr>
          <p:spPr>
            <a:xfrm>
              <a:off x="8059997" y="1648962"/>
              <a:ext cx="483054" cy="7235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48" name="rc448"/>
            <p:cNvSpPr/>
            <p:nvPr/>
          </p:nvSpPr>
          <p:spPr>
            <a:xfrm>
              <a:off x="4678619" y="1648962"/>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9" name="rc449"/>
            <p:cNvSpPr/>
            <p:nvPr/>
          </p:nvSpPr>
          <p:spPr>
            <a:xfrm>
              <a:off x="5644727" y="1648962"/>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50" name="rc450"/>
            <p:cNvSpPr/>
            <p:nvPr/>
          </p:nvSpPr>
          <p:spPr>
            <a:xfrm>
              <a:off x="7576943" y="1648962"/>
              <a:ext cx="483054" cy="7235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51" name="rc451"/>
            <p:cNvSpPr/>
            <p:nvPr/>
          </p:nvSpPr>
          <p:spPr>
            <a:xfrm>
              <a:off x="2746403" y="2227776"/>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52" name="rc452"/>
            <p:cNvSpPr/>
            <p:nvPr/>
          </p:nvSpPr>
          <p:spPr>
            <a:xfrm>
              <a:off x="3229457" y="2227776"/>
              <a:ext cx="483054" cy="7235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53" name="rc453"/>
            <p:cNvSpPr/>
            <p:nvPr/>
          </p:nvSpPr>
          <p:spPr>
            <a:xfrm>
              <a:off x="4195565" y="2227776"/>
              <a:ext cx="483054" cy="7235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54" name="rc454"/>
            <p:cNvSpPr/>
            <p:nvPr/>
          </p:nvSpPr>
          <p:spPr>
            <a:xfrm>
              <a:off x="5161673" y="4904789"/>
              <a:ext cx="483054" cy="72351"/>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455" name="rc455"/>
            <p:cNvSpPr/>
            <p:nvPr/>
          </p:nvSpPr>
          <p:spPr>
            <a:xfrm>
              <a:off x="8059997" y="5411251"/>
              <a:ext cx="483054" cy="7235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56" name="rc456"/>
            <p:cNvSpPr/>
            <p:nvPr/>
          </p:nvSpPr>
          <p:spPr>
            <a:xfrm>
              <a:off x="3712511" y="3313052"/>
              <a:ext cx="483054" cy="7235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57" name="rc457"/>
            <p:cNvSpPr/>
            <p:nvPr/>
          </p:nvSpPr>
          <p:spPr>
            <a:xfrm>
              <a:off x="2746403" y="1359556"/>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58" name="rc458"/>
            <p:cNvSpPr/>
            <p:nvPr/>
          </p:nvSpPr>
          <p:spPr>
            <a:xfrm>
              <a:off x="2263349" y="1359556"/>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59" name="rc459"/>
            <p:cNvSpPr/>
            <p:nvPr/>
          </p:nvSpPr>
          <p:spPr>
            <a:xfrm>
              <a:off x="3229457" y="4036569"/>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60" name="rc460"/>
            <p:cNvSpPr/>
            <p:nvPr/>
          </p:nvSpPr>
          <p:spPr>
            <a:xfrm>
              <a:off x="8059997" y="1070149"/>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61" name="rc461"/>
            <p:cNvSpPr/>
            <p:nvPr/>
          </p:nvSpPr>
          <p:spPr>
            <a:xfrm>
              <a:off x="3712511" y="4253624"/>
              <a:ext cx="483054" cy="7235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62" name="rc462"/>
            <p:cNvSpPr/>
            <p:nvPr/>
          </p:nvSpPr>
          <p:spPr>
            <a:xfrm>
              <a:off x="4678619" y="4036569"/>
              <a:ext cx="483054" cy="7235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463" name="rc463"/>
            <p:cNvSpPr/>
            <p:nvPr/>
          </p:nvSpPr>
          <p:spPr>
            <a:xfrm>
              <a:off x="5644727" y="4036569"/>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64" name="rc464"/>
            <p:cNvSpPr/>
            <p:nvPr/>
          </p:nvSpPr>
          <p:spPr>
            <a:xfrm>
              <a:off x="2746403" y="4398327"/>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65" name="rc465"/>
            <p:cNvSpPr/>
            <p:nvPr/>
          </p:nvSpPr>
          <p:spPr>
            <a:xfrm>
              <a:off x="3229457" y="4398327"/>
              <a:ext cx="483054" cy="7235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466" name="rc466"/>
            <p:cNvSpPr/>
            <p:nvPr/>
          </p:nvSpPr>
          <p:spPr>
            <a:xfrm>
              <a:off x="4195565" y="4398327"/>
              <a:ext cx="483054" cy="72351"/>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67" name="rc467"/>
            <p:cNvSpPr/>
            <p:nvPr/>
          </p:nvSpPr>
          <p:spPr>
            <a:xfrm>
              <a:off x="3712511" y="4398327"/>
              <a:ext cx="483054" cy="72351"/>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468" name="rc468"/>
            <p:cNvSpPr/>
            <p:nvPr/>
          </p:nvSpPr>
          <p:spPr>
            <a:xfrm>
              <a:off x="6127781" y="4398327"/>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69" name="rc469"/>
            <p:cNvSpPr/>
            <p:nvPr/>
          </p:nvSpPr>
          <p:spPr>
            <a:xfrm>
              <a:off x="7093889" y="4398327"/>
              <a:ext cx="483054" cy="72351"/>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470" name="rc470"/>
            <p:cNvSpPr/>
            <p:nvPr/>
          </p:nvSpPr>
          <p:spPr>
            <a:xfrm>
              <a:off x="8059997" y="4398327"/>
              <a:ext cx="483054" cy="72351"/>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471" name="rc471"/>
            <p:cNvSpPr/>
            <p:nvPr/>
          </p:nvSpPr>
          <p:spPr>
            <a:xfrm>
              <a:off x="4678619" y="4398327"/>
              <a:ext cx="483054" cy="72351"/>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472" name="rc472"/>
            <p:cNvSpPr/>
            <p:nvPr/>
          </p:nvSpPr>
          <p:spPr>
            <a:xfrm>
              <a:off x="5644727" y="4398327"/>
              <a:ext cx="483054" cy="7235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473" name="rc473"/>
            <p:cNvSpPr/>
            <p:nvPr/>
          </p:nvSpPr>
          <p:spPr>
            <a:xfrm>
              <a:off x="7576943" y="4398327"/>
              <a:ext cx="483054" cy="72351"/>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474" name="rc474"/>
            <p:cNvSpPr/>
            <p:nvPr/>
          </p:nvSpPr>
          <p:spPr>
            <a:xfrm>
              <a:off x="3712511" y="2227776"/>
              <a:ext cx="483054" cy="7235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75" name="rc475"/>
            <p:cNvSpPr/>
            <p:nvPr/>
          </p:nvSpPr>
          <p:spPr>
            <a:xfrm>
              <a:off x="6127781" y="2227776"/>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76" name="rc476"/>
            <p:cNvSpPr/>
            <p:nvPr/>
          </p:nvSpPr>
          <p:spPr>
            <a:xfrm>
              <a:off x="7093889" y="2227776"/>
              <a:ext cx="483054" cy="7235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77" name="rc477"/>
            <p:cNvSpPr/>
            <p:nvPr/>
          </p:nvSpPr>
          <p:spPr>
            <a:xfrm>
              <a:off x="8059997" y="2227776"/>
              <a:ext cx="483054" cy="7235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78" name="rc478"/>
            <p:cNvSpPr/>
            <p:nvPr/>
          </p:nvSpPr>
          <p:spPr>
            <a:xfrm>
              <a:off x="4678619" y="2227776"/>
              <a:ext cx="483054" cy="7235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79" name="rc479"/>
            <p:cNvSpPr/>
            <p:nvPr/>
          </p:nvSpPr>
          <p:spPr>
            <a:xfrm>
              <a:off x="5644727" y="2227776"/>
              <a:ext cx="483054" cy="7235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80" name="rc480"/>
            <p:cNvSpPr/>
            <p:nvPr/>
          </p:nvSpPr>
          <p:spPr>
            <a:xfrm>
              <a:off x="5161673" y="2227776"/>
              <a:ext cx="483054" cy="7235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81" name="rc481"/>
            <p:cNvSpPr/>
            <p:nvPr/>
          </p:nvSpPr>
          <p:spPr>
            <a:xfrm>
              <a:off x="7576943" y="2227776"/>
              <a:ext cx="483054" cy="7235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82" name="rc482"/>
            <p:cNvSpPr/>
            <p:nvPr/>
          </p:nvSpPr>
          <p:spPr>
            <a:xfrm>
              <a:off x="1780295" y="1359556"/>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83" name="rc483"/>
            <p:cNvSpPr/>
            <p:nvPr/>
          </p:nvSpPr>
          <p:spPr>
            <a:xfrm>
              <a:off x="3229457" y="1359556"/>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84" name="rc484"/>
            <p:cNvSpPr/>
            <p:nvPr/>
          </p:nvSpPr>
          <p:spPr>
            <a:xfrm>
              <a:off x="4195565" y="1359556"/>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85" name="rc485"/>
            <p:cNvSpPr/>
            <p:nvPr/>
          </p:nvSpPr>
          <p:spPr>
            <a:xfrm>
              <a:off x="3712511" y="1359556"/>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86" name="rc486"/>
            <p:cNvSpPr/>
            <p:nvPr/>
          </p:nvSpPr>
          <p:spPr>
            <a:xfrm>
              <a:off x="6127781" y="1359556"/>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87" name="rc487"/>
            <p:cNvSpPr/>
            <p:nvPr/>
          </p:nvSpPr>
          <p:spPr>
            <a:xfrm>
              <a:off x="7093889" y="1359556"/>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88" name="rc488"/>
            <p:cNvSpPr/>
            <p:nvPr/>
          </p:nvSpPr>
          <p:spPr>
            <a:xfrm>
              <a:off x="8059997" y="1359556"/>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89" name="rc489"/>
            <p:cNvSpPr/>
            <p:nvPr/>
          </p:nvSpPr>
          <p:spPr>
            <a:xfrm>
              <a:off x="4678619" y="1359556"/>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90" name="rc490"/>
            <p:cNvSpPr/>
            <p:nvPr/>
          </p:nvSpPr>
          <p:spPr>
            <a:xfrm>
              <a:off x="5644727" y="1359556"/>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91" name="rc491"/>
            <p:cNvSpPr/>
            <p:nvPr/>
          </p:nvSpPr>
          <p:spPr>
            <a:xfrm>
              <a:off x="5161673" y="1359556"/>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92" name="rc492"/>
            <p:cNvSpPr/>
            <p:nvPr/>
          </p:nvSpPr>
          <p:spPr>
            <a:xfrm>
              <a:off x="7576943" y="1359556"/>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93" name="rc493"/>
            <p:cNvSpPr/>
            <p:nvPr/>
          </p:nvSpPr>
          <p:spPr>
            <a:xfrm>
              <a:off x="2746403" y="4904789"/>
              <a:ext cx="483054" cy="7235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494" name="rc494"/>
            <p:cNvSpPr/>
            <p:nvPr/>
          </p:nvSpPr>
          <p:spPr>
            <a:xfrm>
              <a:off x="3229457" y="4904789"/>
              <a:ext cx="483054" cy="72351"/>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495" name="rc495"/>
            <p:cNvSpPr/>
            <p:nvPr/>
          </p:nvSpPr>
          <p:spPr>
            <a:xfrm>
              <a:off x="4195565" y="4904789"/>
              <a:ext cx="483054" cy="72351"/>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496" name="rc496"/>
            <p:cNvSpPr/>
            <p:nvPr/>
          </p:nvSpPr>
          <p:spPr>
            <a:xfrm>
              <a:off x="3712511" y="4904789"/>
              <a:ext cx="483054" cy="72351"/>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497" name="rc497"/>
            <p:cNvSpPr/>
            <p:nvPr/>
          </p:nvSpPr>
          <p:spPr>
            <a:xfrm>
              <a:off x="6127781" y="4904789"/>
              <a:ext cx="483054" cy="7235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498" name="rc498"/>
            <p:cNvSpPr/>
            <p:nvPr/>
          </p:nvSpPr>
          <p:spPr>
            <a:xfrm>
              <a:off x="7093889" y="4904789"/>
              <a:ext cx="483054" cy="72351"/>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499" name="rc499"/>
            <p:cNvSpPr/>
            <p:nvPr/>
          </p:nvSpPr>
          <p:spPr>
            <a:xfrm>
              <a:off x="8059997" y="4904789"/>
              <a:ext cx="483054" cy="72351"/>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00" name="rc500"/>
            <p:cNvSpPr/>
            <p:nvPr/>
          </p:nvSpPr>
          <p:spPr>
            <a:xfrm>
              <a:off x="7576943" y="1070149"/>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01" name="rc501"/>
            <p:cNvSpPr/>
            <p:nvPr/>
          </p:nvSpPr>
          <p:spPr>
            <a:xfrm>
              <a:off x="6127781" y="4253624"/>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02" name="rc502"/>
            <p:cNvSpPr/>
            <p:nvPr/>
          </p:nvSpPr>
          <p:spPr>
            <a:xfrm>
              <a:off x="4678619" y="4904789"/>
              <a:ext cx="483054" cy="72351"/>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503" name="rc503"/>
            <p:cNvSpPr/>
            <p:nvPr/>
          </p:nvSpPr>
          <p:spPr>
            <a:xfrm>
              <a:off x="5644727" y="4904789"/>
              <a:ext cx="483054" cy="72351"/>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504" name="rc504"/>
            <p:cNvSpPr/>
            <p:nvPr/>
          </p:nvSpPr>
          <p:spPr>
            <a:xfrm>
              <a:off x="7576943" y="4904789"/>
              <a:ext cx="483054" cy="72351"/>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505" name="rc505"/>
            <p:cNvSpPr/>
            <p:nvPr/>
          </p:nvSpPr>
          <p:spPr>
            <a:xfrm>
              <a:off x="1780295" y="1070149"/>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06" name="rc506"/>
            <p:cNvSpPr/>
            <p:nvPr/>
          </p:nvSpPr>
          <p:spPr>
            <a:xfrm>
              <a:off x="2746403" y="1070149"/>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07" name="rc507"/>
            <p:cNvSpPr/>
            <p:nvPr/>
          </p:nvSpPr>
          <p:spPr>
            <a:xfrm>
              <a:off x="3229457" y="1070149"/>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08" name="rc508"/>
            <p:cNvSpPr/>
            <p:nvPr/>
          </p:nvSpPr>
          <p:spPr>
            <a:xfrm>
              <a:off x="4195565" y="1070149"/>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09" name="rc509"/>
            <p:cNvSpPr/>
            <p:nvPr/>
          </p:nvSpPr>
          <p:spPr>
            <a:xfrm>
              <a:off x="2263349" y="1070149"/>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10" name="rc510"/>
            <p:cNvSpPr/>
            <p:nvPr/>
          </p:nvSpPr>
          <p:spPr>
            <a:xfrm>
              <a:off x="3712511" y="1070149"/>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11" name="rc511"/>
            <p:cNvSpPr/>
            <p:nvPr/>
          </p:nvSpPr>
          <p:spPr>
            <a:xfrm>
              <a:off x="6127781" y="1070149"/>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12" name="rc512"/>
            <p:cNvSpPr/>
            <p:nvPr/>
          </p:nvSpPr>
          <p:spPr>
            <a:xfrm>
              <a:off x="6610835" y="1070149"/>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13" name="rc513"/>
            <p:cNvSpPr/>
            <p:nvPr/>
          </p:nvSpPr>
          <p:spPr>
            <a:xfrm>
              <a:off x="7093889" y="1070149"/>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14" name="rc514"/>
            <p:cNvSpPr/>
            <p:nvPr/>
          </p:nvSpPr>
          <p:spPr>
            <a:xfrm>
              <a:off x="4678619" y="1070149"/>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15" name="rc515"/>
            <p:cNvSpPr/>
            <p:nvPr/>
          </p:nvSpPr>
          <p:spPr>
            <a:xfrm>
              <a:off x="5644727" y="1070149"/>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16" name="rc516"/>
            <p:cNvSpPr/>
            <p:nvPr/>
          </p:nvSpPr>
          <p:spPr>
            <a:xfrm>
              <a:off x="1780295" y="5411251"/>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17" name="rc517"/>
            <p:cNvSpPr/>
            <p:nvPr/>
          </p:nvSpPr>
          <p:spPr>
            <a:xfrm>
              <a:off x="2746403" y="5411251"/>
              <a:ext cx="483054" cy="72351"/>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518" name="rc518"/>
            <p:cNvSpPr/>
            <p:nvPr/>
          </p:nvSpPr>
          <p:spPr>
            <a:xfrm>
              <a:off x="3229457" y="5411251"/>
              <a:ext cx="483054" cy="7235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519" name="rc519"/>
            <p:cNvSpPr/>
            <p:nvPr/>
          </p:nvSpPr>
          <p:spPr>
            <a:xfrm>
              <a:off x="4195565" y="5411251"/>
              <a:ext cx="483054" cy="7235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520" name="rc520"/>
            <p:cNvSpPr/>
            <p:nvPr/>
          </p:nvSpPr>
          <p:spPr>
            <a:xfrm>
              <a:off x="2263349" y="5411251"/>
              <a:ext cx="483054" cy="7235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521" name="rc521"/>
            <p:cNvSpPr/>
            <p:nvPr/>
          </p:nvSpPr>
          <p:spPr>
            <a:xfrm>
              <a:off x="3712511" y="5411251"/>
              <a:ext cx="483054" cy="7235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522" name="rc522"/>
            <p:cNvSpPr/>
            <p:nvPr/>
          </p:nvSpPr>
          <p:spPr>
            <a:xfrm>
              <a:off x="6127781" y="5411251"/>
              <a:ext cx="483054" cy="72351"/>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523" name="rc523"/>
            <p:cNvSpPr/>
            <p:nvPr/>
          </p:nvSpPr>
          <p:spPr>
            <a:xfrm>
              <a:off x="7093889" y="5411251"/>
              <a:ext cx="483054" cy="72351"/>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524" name="rc524"/>
            <p:cNvSpPr/>
            <p:nvPr/>
          </p:nvSpPr>
          <p:spPr>
            <a:xfrm>
              <a:off x="4678619" y="5411251"/>
              <a:ext cx="483054" cy="7235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525" name="rc525"/>
            <p:cNvSpPr/>
            <p:nvPr/>
          </p:nvSpPr>
          <p:spPr>
            <a:xfrm>
              <a:off x="5644727" y="5411251"/>
              <a:ext cx="483054" cy="7235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526" name="rc526"/>
            <p:cNvSpPr/>
            <p:nvPr/>
          </p:nvSpPr>
          <p:spPr>
            <a:xfrm>
              <a:off x="5161673" y="5411251"/>
              <a:ext cx="483054" cy="72351"/>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27" name="rc527"/>
            <p:cNvSpPr/>
            <p:nvPr/>
          </p:nvSpPr>
          <p:spPr>
            <a:xfrm>
              <a:off x="7576943" y="5411251"/>
              <a:ext cx="483054" cy="72351"/>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528" name="rc528"/>
            <p:cNvSpPr/>
            <p:nvPr/>
          </p:nvSpPr>
          <p:spPr>
            <a:xfrm>
              <a:off x="8543051" y="5411251"/>
              <a:ext cx="483054" cy="72351"/>
            </a:xfrm>
            <a:prstGeom prst="rect">
              <a:avLst/>
            </a:prstGeom>
            <a:solidFill>
              <a:srgbClr val="B80A01">
                <a:alpha val="100000"/>
              </a:srgbClr>
            </a:solidFill>
            <a:ln w="2710" cap="flat">
              <a:solidFill>
                <a:srgbClr val="FFFFFF">
                  <a:alpha val="100000"/>
                </a:srgbClr>
              </a:solidFill>
              <a:prstDash val="solid"/>
              <a:miter/>
            </a:ln>
          </p:spPr>
          <p:txBody>
            <a:bodyPr/>
            <a:lstStyle/>
            <a:p/>
          </p:txBody>
        </p:sp>
        <p:sp>
          <p:nvSpPr>
            <p:cNvPr id="529" name="rc529"/>
            <p:cNvSpPr/>
            <p:nvPr/>
          </p:nvSpPr>
          <p:spPr>
            <a:xfrm>
              <a:off x="7093889" y="5338899"/>
              <a:ext cx="483054" cy="72351"/>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530" name="rc530"/>
            <p:cNvSpPr/>
            <p:nvPr/>
          </p:nvSpPr>
          <p:spPr>
            <a:xfrm>
              <a:off x="7576943" y="2083073"/>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31" name="rc531"/>
            <p:cNvSpPr/>
            <p:nvPr/>
          </p:nvSpPr>
          <p:spPr>
            <a:xfrm>
              <a:off x="7093889" y="2878941"/>
              <a:ext cx="483054" cy="7235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32" name="rc532"/>
            <p:cNvSpPr/>
            <p:nvPr/>
          </p:nvSpPr>
          <p:spPr>
            <a:xfrm>
              <a:off x="7093889" y="4036569"/>
              <a:ext cx="483054" cy="7235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33" name="rc533"/>
            <p:cNvSpPr/>
            <p:nvPr/>
          </p:nvSpPr>
          <p:spPr>
            <a:xfrm>
              <a:off x="1780295" y="4253624"/>
              <a:ext cx="483054" cy="72351"/>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534" name="rc534"/>
            <p:cNvSpPr/>
            <p:nvPr/>
          </p:nvSpPr>
          <p:spPr>
            <a:xfrm>
              <a:off x="6610835" y="2517183"/>
              <a:ext cx="483054" cy="7235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535" name="rc535"/>
            <p:cNvSpPr/>
            <p:nvPr/>
          </p:nvSpPr>
          <p:spPr>
            <a:xfrm>
              <a:off x="2746403" y="4036569"/>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36" name="rc536"/>
            <p:cNvSpPr/>
            <p:nvPr/>
          </p:nvSpPr>
          <p:spPr>
            <a:xfrm>
              <a:off x="4195565" y="4036569"/>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37" name="rc537"/>
            <p:cNvSpPr/>
            <p:nvPr/>
          </p:nvSpPr>
          <p:spPr>
            <a:xfrm>
              <a:off x="2263349" y="4036569"/>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38" name="rc538"/>
            <p:cNvSpPr/>
            <p:nvPr/>
          </p:nvSpPr>
          <p:spPr>
            <a:xfrm>
              <a:off x="3712511" y="4036569"/>
              <a:ext cx="483054" cy="7235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539" name="rc539"/>
            <p:cNvSpPr/>
            <p:nvPr/>
          </p:nvSpPr>
          <p:spPr>
            <a:xfrm>
              <a:off x="6127781" y="4036569"/>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0" name="rc540"/>
            <p:cNvSpPr/>
            <p:nvPr/>
          </p:nvSpPr>
          <p:spPr>
            <a:xfrm>
              <a:off x="8059997" y="4036569"/>
              <a:ext cx="483054" cy="72351"/>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541" name="rc541"/>
            <p:cNvSpPr/>
            <p:nvPr/>
          </p:nvSpPr>
          <p:spPr>
            <a:xfrm>
              <a:off x="5161673" y="4036569"/>
              <a:ext cx="483054" cy="72351"/>
            </a:xfrm>
            <a:prstGeom prst="rect">
              <a:avLst/>
            </a:prstGeom>
            <a:solidFill>
              <a:srgbClr val="C9160C">
                <a:alpha val="100000"/>
              </a:srgbClr>
            </a:solidFill>
            <a:ln w="2710" cap="flat">
              <a:solidFill>
                <a:srgbClr val="FFFFFF">
                  <a:alpha val="100000"/>
                </a:srgbClr>
              </a:solidFill>
              <a:prstDash val="solid"/>
              <a:miter/>
            </a:ln>
          </p:spPr>
          <p:txBody>
            <a:bodyPr/>
            <a:lstStyle/>
            <a:p/>
          </p:txBody>
        </p:sp>
        <p:sp>
          <p:nvSpPr>
            <p:cNvPr id="542" name="rc542"/>
            <p:cNvSpPr/>
            <p:nvPr/>
          </p:nvSpPr>
          <p:spPr>
            <a:xfrm>
              <a:off x="7576943" y="4036569"/>
              <a:ext cx="483054" cy="7235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43" name="rc543"/>
            <p:cNvSpPr/>
            <p:nvPr/>
          </p:nvSpPr>
          <p:spPr>
            <a:xfrm>
              <a:off x="2746403" y="4253624"/>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4" name="rc544"/>
            <p:cNvSpPr/>
            <p:nvPr/>
          </p:nvSpPr>
          <p:spPr>
            <a:xfrm>
              <a:off x="3229457" y="1287204"/>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5" name="rc545"/>
            <p:cNvSpPr/>
            <p:nvPr/>
          </p:nvSpPr>
          <p:spPr>
            <a:xfrm>
              <a:off x="2263349" y="5338899"/>
              <a:ext cx="483054" cy="7235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46" name="rc546"/>
            <p:cNvSpPr/>
            <p:nvPr/>
          </p:nvSpPr>
          <p:spPr>
            <a:xfrm>
              <a:off x="3229457" y="4253624"/>
              <a:ext cx="483054" cy="7235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47" name="rc547"/>
            <p:cNvSpPr/>
            <p:nvPr/>
          </p:nvSpPr>
          <p:spPr>
            <a:xfrm>
              <a:off x="4195565" y="4253624"/>
              <a:ext cx="483054" cy="72351"/>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548" name="rc548"/>
            <p:cNvSpPr/>
            <p:nvPr/>
          </p:nvSpPr>
          <p:spPr>
            <a:xfrm>
              <a:off x="2263349" y="4253624"/>
              <a:ext cx="483054" cy="72351"/>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549" name="rc549"/>
            <p:cNvSpPr/>
            <p:nvPr/>
          </p:nvSpPr>
          <p:spPr>
            <a:xfrm>
              <a:off x="8059997" y="4253624"/>
              <a:ext cx="483054" cy="72351"/>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550" name="rc550"/>
            <p:cNvSpPr/>
            <p:nvPr/>
          </p:nvSpPr>
          <p:spPr>
            <a:xfrm>
              <a:off x="4678619" y="4253624"/>
              <a:ext cx="483054" cy="72351"/>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551" name="rc551"/>
            <p:cNvSpPr/>
            <p:nvPr/>
          </p:nvSpPr>
          <p:spPr>
            <a:xfrm>
              <a:off x="5644727" y="4253624"/>
              <a:ext cx="483054" cy="72351"/>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552" name="rc552"/>
            <p:cNvSpPr/>
            <p:nvPr/>
          </p:nvSpPr>
          <p:spPr>
            <a:xfrm>
              <a:off x="5161673" y="4253624"/>
              <a:ext cx="483054" cy="7235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53" name="rc553"/>
            <p:cNvSpPr/>
            <p:nvPr/>
          </p:nvSpPr>
          <p:spPr>
            <a:xfrm>
              <a:off x="7093889" y="4253624"/>
              <a:ext cx="483054" cy="72351"/>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554" name="rc554"/>
            <p:cNvSpPr/>
            <p:nvPr/>
          </p:nvSpPr>
          <p:spPr>
            <a:xfrm>
              <a:off x="8059997" y="1576611"/>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55" name="rc555"/>
            <p:cNvSpPr/>
            <p:nvPr/>
          </p:nvSpPr>
          <p:spPr>
            <a:xfrm>
              <a:off x="7576943" y="4253624"/>
              <a:ext cx="483054" cy="72351"/>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556" name="rc556"/>
            <p:cNvSpPr/>
            <p:nvPr/>
          </p:nvSpPr>
          <p:spPr>
            <a:xfrm>
              <a:off x="2746403" y="1287204"/>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57" name="rc557"/>
            <p:cNvSpPr/>
            <p:nvPr/>
          </p:nvSpPr>
          <p:spPr>
            <a:xfrm>
              <a:off x="4195565" y="1287204"/>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58" name="rc558"/>
            <p:cNvSpPr/>
            <p:nvPr/>
          </p:nvSpPr>
          <p:spPr>
            <a:xfrm>
              <a:off x="7093889" y="1576611"/>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59" name="rc559"/>
            <p:cNvSpPr/>
            <p:nvPr/>
          </p:nvSpPr>
          <p:spPr>
            <a:xfrm>
              <a:off x="5644727" y="1721314"/>
              <a:ext cx="483054" cy="7235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60" name="rc560"/>
            <p:cNvSpPr/>
            <p:nvPr/>
          </p:nvSpPr>
          <p:spPr>
            <a:xfrm>
              <a:off x="3229457" y="2083073"/>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61" name="rc561"/>
            <p:cNvSpPr/>
            <p:nvPr/>
          </p:nvSpPr>
          <p:spPr>
            <a:xfrm>
              <a:off x="2263349" y="1287204"/>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62" name="rc562"/>
            <p:cNvSpPr/>
            <p:nvPr/>
          </p:nvSpPr>
          <p:spPr>
            <a:xfrm>
              <a:off x="3712511" y="1287204"/>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63" name="rc563"/>
            <p:cNvSpPr/>
            <p:nvPr/>
          </p:nvSpPr>
          <p:spPr>
            <a:xfrm>
              <a:off x="6127781" y="1287204"/>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64" name="rc564"/>
            <p:cNvSpPr/>
            <p:nvPr/>
          </p:nvSpPr>
          <p:spPr>
            <a:xfrm>
              <a:off x="7093889" y="1287204"/>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65" name="rc565"/>
            <p:cNvSpPr/>
            <p:nvPr/>
          </p:nvSpPr>
          <p:spPr>
            <a:xfrm>
              <a:off x="8059997" y="1287204"/>
              <a:ext cx="483054" cy="7235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66" name="rc566"/>
            <p:cNvSpPr/>
            <p:nvPr/>
          </p:nvSpPr>
          <p:spPr>
            <a:xfrm>
              <a:off x="4678619" y="1287204"/>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67" name="rc567"/>
            <p:cNvSpPr/>
            <p:nvPr/>
          </p:nvSpPr>
          <p:spPr>
            <a:xfrm>
              <a:off x="5644727" y="1287204"/>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68" name="rc568"/>
            <p:cNvSpPr/>
            <p:nvPr/>
          </p:nvSpPr>
          <p:spPr>
            <a:xfrm>
              <a:off x="7576943" y="1287204"/>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69" name="rc569"/>
            <p:cNvSpPr/>
            <p:nvPr/>
          </p:nvSpPr>
          <p:spPr>
            <a:xfrm>
              <a:off x="1780295" y="1576611"/>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70" name="rc570"/>
            <p:cNvSpPr/>
            <p:nvPr/>
          </p:nvSpPr>
          <p:spPr>
            <a:xfrm>
              <a:off x="2746403" y="1576611"/>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71" name="rc571"/>
            <p:cNvSpPr/>
            <p:nvPr/>
          </p:nvSpPr>
          <p:spPr>
            <a:xfrm>
              <a:off x="3229457" y="1576611"/>
              <a:ext cx="483054" cy="7235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72" name="rc572"/>
            <p:cNvSpPr/>
            <p:nvPr/>
          </p:nvSpPr>
          <p:spPr>
            <a:xfrm>
              <a:off x="4195565" y="1576611"/>
              <a:ext cx="483054" cy="7235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73" name="rc573"/>
            <p:cNvSpPr/>
            <p:nvPr/>
          </p:nvSpPr>
          <p:spPr>
            <a:xfrm>
              <a:off x="2263349" y="1576611"/>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74" name="rc574"/>
            <p:cNvSpPr/>
            <p:nvPr/>
          </p:nvSpPr>
          <p:spPr>
            <a:xfrm>
              <a:off x="3712511" y="1576611"/>
              <a:ext cx="483054" cy="7235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75" name="rc575"/>
            <p:cNvSpPr/>
            <p:nvPr/>
          </p:nvSpPr>
          <p:spPr>
            <a:xfrm>
              <a:off x="6127781" y="1576611"/>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76" name="rc576"/>
            <p:cNvSpPr/>
            <p:nvPr/>
          </p:nvSpPr>
          <p:spPr>
            <a:xfrm>
              <a:off x="6610835" y="1576611"/>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77" name="rc577"/>
            <p:cNvSpPr/>
            <p:nvPr/>
          </p:nvSpPr>
          <p:spPr>
            <a:xfrm>
              <a:off x="5644727" y="5338899"/>
              <a:ext cx="483054" cy="72351"/>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578" name="rc578"/>
            <p:cNvSpPr/>
            <p:nvPr/>
          </p:nvSpPr>
          <p:spPr>
            <a:xfrm>
              <a:off x="7576943" y="5338899"/>
              <a:ext cx="483054" cy="72351"/>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579" name="rc579"/>
            <p:cNvSpPr/>
            <p:nvPr/>
          </p:nvSpPr>
          <p:spPr>
            <a:xfrm>
              <a:off x="4678619" y="1576611"/>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80" name="rc580"/>
            <p:cNvSpPr/>
            <p:nvPr/>
          </p:nvSpPr>
          <p:spPr>
            <a:xfrm>
              <a:off x="5644727" y="1576611"/>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81" name="rc581"/>
            <p:cNvSpPr/>
            <p:nvPr/>
          </p:nvSpPr>
          <p:spPr>
            <a:xfrm>
              <a:off x="5161673" y="1576611"/>
              <a:ext cx="483054" cy="7235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82" name="rc582"/>
            <p:cNvSpPr/>
            <p:nvPr/>
          </p:nvSpPr>
          <p:spPr>
            <a:xfrm>
              <a:off x="7576943" y="1576611"/>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83" name="rc583"/>
            <p:cNvSpPr/>
            <p:nvPr/>
          </p:nvSpPr>
          <p:spPr>
            <a:xfrm>
              <a:off x="1780295" y="5338899"/>
              <a:ext cx="483054" cy="7235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84" name="rc584"/>
            <p:cNvSpPr/>
            <p:nvPr/>
          </p:nvSpPr>
          <p:spPr>
            <a:xfrm>
              <a:off x="2746403" y="5338899"/>
              <a:ext cx="483054" cy="72351"/>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585" name="rc585"/>
            <p:cNvSpPr/>
            <p:nvPr/>
          </p:nvSpPr>
          <p:spPr>
            <a:xfrm>
              <a:off x="3229457" y="5338899"/>
              <a:ext cx="483054" cy="72351"/>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586" name="rc586"/>
            <p:cNvSpPr/>
            <p:nvPr/>
          </p:nvSpPr>
          <p:spPr>
            <a:xfrm>
              <a:off x="4195565" y="5338899"/>
              <a:ext cx="483054" cy="72351"/>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587" name="rc587"/>
            <p:cNvSpPr/>
            <p:nvPr/>
          </p:nvSpPr>
          <p:spPr>
            <a:xfrm>
              <a:off x="3712511" y="5338899"/>
              <a:ext cx="483054" cy="72351"/>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588" name="rc588"/>
            <p:cNvSpPr/>
            <p:nvPr/>
          </p:nvSpPr>
          <p:spPr>
            <a:xfrm>
              <a:off x="6127781" y="5338899"/>
              <a:ext cx="483054" cy="72351"/>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589" name="rc589"/>
            <p:cNvSpPr/>
            <p:nvPr/>
          </p:nvSpPr>
          <p:spPr>
            <a:xfrm>
              <a:off x="8059997" y="5338899"/>
              <a:ext cx="483054" cy="7235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590" name="rc590"/>
            <p:cNvSpPr/>
            <p:nvPr/>
          </p:nvSpPr>
          <p:spPr>
            <a:xfrm>
              <a:off x="4678619" y="5338899"/>
              <a:ext cx="483054" cy="72351"/>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591" name="rc591"/>
            <p:cNvSpPr/>
            <p:nvPr/>
          </p:nvSpPr>
          <p:spPr>
            <a:xfrm>
              <a:off x="1780295" y="2517183"/>
              <a:ext cx="483054" cy="7235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92" name="rc592"/>
            <p:cNvSpPr/>
            <p:nvPr/>
          </p:nvSpPr>
          <p:spPr>
            <a:xfrm>
              <a:off x="2746403" y="2517183"/>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93" name="rc593"/>
            <p:cNvSpPr/>
            <p:nvPr/>
          </p:nvSpPr>
          <p:spPr>
            <a:xfrm>
              <a:off x="3229457" y="2517183"/>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94" name="rc594"/>
            <p:cNvSpPr/>
            <p:nvPr/>
          </p:nvSpPr>
          <p:spPr>
            <a:xfrm>
              <a:off x="4195565" y="2517183"/>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95" name="rc595"/>
            <p:cNvSpPr/>
            <p:nvPr/>
          </p:nvSpPr>
          <p:spPr>
            <a:xfrm>
              <a:off x="3712511" y="2517183"/>
              <a:ext cx="483054" cy="7235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96" name="rc596"/>
            <p:cNvSpPr/>
            <p:nvPr/>
          </p:nvSpPr>
          <p:spPr>
            <a:xfrm>
              <a:off x="6127781" y="2517183"/>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97" name="rc597"/>
            <p:cNvSpPr/>
            <p:nvPr/>
          </p:nvSpPr>
          <p:spPr>
            <a:xfrm>
              <a:off x="7093889" y="2517183"/>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98" name="rc598"/>
            <p:cNvSpPr/>
            <p:nvPr/>
          </p:nvSpPr>
          <p:spPr>
            <a:xfrm>
              <a:off x="8059997" y="2517183"/>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99" name="rc599"/>
            <p:cNvSpPr/>
            <p:nvPr/>
          </p:nvSpPr>
          <p:spPr>
            <a:xfrm>
              <a:off x="4678619" y="2517183"/>
              <a:ext cx="483054" cy="7235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600" name="rc600"/>
            <p:cNvSpPr/>
            <p:nvPr/>
          </p:nvSpPr>
          <p:spPr>
            <a:xfrm>
              <a:off x="5644727" y="2517183"/>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01" name="rc601"/>
            <p:cNvSpPr/>
            <p:nvPr/>
          </p:nvSpPr>
          <p:spPr>
            <a:xfrm>
              <a:off x="7576943" y="2517183"/>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02" name="rc602"/>
            <p:cNvSpPr/>
            <p:nvPr/>
          </p:nvSpPr>
          <p:spPr>
            <a:xfrm>
              <a:off x="1780295" y="1721314"/>
              <a:ext cx="483054" cy="7235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03" name="rc603"/>
            <p:cNvSpPr/>
            <p:nvPr/>
          </p:nvSpPr>
          <p:spPr>
            <a:xfrm>
              <a:off x="2746403" y="1721314"/>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04" name="rc604"/>
            <p:cNvSpPr/>
            <p:nvPr/>
          </p:nvSpPr>
          <p:spPr>
            <a:xfrm>
              <a:off x="3229457" y="1721314"/>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05" name="rc605"/>
            <p:cNvSpPr/>
            <p:nvPr/>
          </p:nvSpPr>
          <p:spPr>
            <a:xfrm>
              <a:off x="4195565" y="1721314"/>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06" name="rc606"/>
            <p:cNvSpPr/>
            <p:nvPr/>
          </p:nvSpPr>
          <p:spPr>
            <a:xfrm>
              <a:off x="2263349" y="1721314"/>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07" name="rc607"/>
            <p:cNvSpPr/>
            <p:nvPr/>
          </p:nvSpPr>
          <p:spPr>
            <a:xfrm>
              <a:off x="3712511" y="1721314"/>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08" name="rc608"/>
            <p:cNvSpPr/>
            <p:nvPr/>
          </p:nvSpPr>
          <p:spPr>
            <a:xfrm>
              <a:off x="6127781" y="1721314"/>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09" name="rc609"/>
            <p:cNvSpPr/>
            <p:nvPr/>
          </p:nvSpPr>
          <p:spPr>
            <a:xfrm>
              <a:off x="6610835" y="1721314"/>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10" name="rc610"/>
            <p:cNvSpPr/>
            <p:nvPr/>
          </p:nvSpPr>
          <p:spPr>
            <a:xfrm>
              <a:off x="7093889" y="1721314"/>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11" name="rc611"/>
            <p:cNvSpPr/>
            <p:nvPr/>
          </p:nvSpPr>
          <p:spPr>
            <a:xfrm>
              <a:off x="8059997" y="1721314"/>
              <a:ext cx="483054" cy="7235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12" name="rc612"/>
            <p:cNvSpPr/>
            <p:nvPr/>
          </p:nvSpPr>
          <p:spPr>
            <a:xfrm>
              <a:off x="4678619" y="1721314"/>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13" name="rc613"/>
            <p:cNvSpPr/>
            <p:nvPr/>
          </p:nvSpPr>
          <p:spPr>
            <a:xfrm>
              <a:off x="5161673" y="1721314"/>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14" name="rc614"/>
            <p:cNvSpPr/>
            <p:nvPr/>
          </p:nvSpPr>
          <p:spPr>
            <a:xfrm>
              <a:off x="7576943" y="1721314"/>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15" name="rc615"/>
            <p:cNvSpPr/>
            <p:nvPr/>
          </p:nvSpPr>
          <p:spPr>
            <a:xfrm>
              <a:off x="3229457" y="5049493"/>
              <a:ext cx="483054" cy="72351"/>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616" name="rc616"/>
            <p:cNvSpPr/>
            <p:nvPr/>
          </p:nvSpPr>
          <p:spPr>
            <a:xfrm>
              <a:off x="1780295" y="2083073"/>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17" name="rc617"/>
            <p:cNvSpPr/>
            <p:nvPr/>
          </p:nvSpPr>
          <p:spPr>
            <a:xfrm>
              <a:off x="2746403" y="2083073"/>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18" name="rc618"/>
            <p:cNvSpPr/>
            <p:nvPr/>
          </p:nvSpPr>
          <p:spPr>
            <a:xfrm>
              <a:off x="4195565" y="2083073"/>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19" name="rc619"/>
            <p:cNvSpPr/>
            <p:nvPr/>
          </p:nvSpPr>
          <p:spPr>
            <a:xfrm>
              <a:off x="2263349" y="2083073"/>
              <a:ext cx="483054" cy="72351"/>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620" name="rc620"/>
            <p:cNvSpPr/>
            <p:nvPr/>
          </p:nvSpPr>
          <p:spPr>
            <a:xfrm>
              <a:off x="3712511" y="2083073"/>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21" name="rc621"/>
            <p:cNvSpPr/>
            <p:nvPr/>
          </p:nvSpPr>
          <p:spPr>
            <a:xfrm>
              <a:off x="6127781" y="2083073"/>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22" name="rc622"/>
            <p:cNvSpPr/>
            <p:nvPr/>
          </p:nvSpPr>
          <p:spPr>
            <a:xfrm>
              <a:off x="7093889" y="2083073"/>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23" name="rc623"/>
            <p:cNvSpPr/>
            <p:nvPr/>
          </p:nvSpPr>
          <p:spPr>
            <a:xfrm>
              <a:off x="8059997" y="2083073"/>
              <a:ext cx="483054" cy="7235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624" name="rc624"/>
            <p:cNvSpPr/>
            <p:nvPr/>
          </p:nvSpPr>
          <p:spPr>
            <a:xfrm>
              <a:off x="4678619" y="2083073"/>
              <a:ext cx="483054" cy="7235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625" name="rc625"/>
            <p:cNvSpPr/>
            <p:nvPr/>
          </p:nvSpPr>
          <p:spPr>
            <a:xfrm>
              <a:off x="5644727" y="2083073"/>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26" name="rc626"/>
            <p:cNvSpPr/>
            <p:nvPr/>
          </p:nvSpPr>
          <p:spPr>
            <a:xfrm>
              <a:off x="2746403" y="4760086"/>
              <a:ext cx="483054" cy="7235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627" name="rc627"/>
            <p:cNvSpPr/>
            <p:nvPr/>
          </p:nvSpPr>
          <p:spPr>
            <a:xfrm>
              <a:off x="3229457" y="4760086"/>
              <a:ext cx="483054" cy="72351"/>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628" name="rc628"/>
            <p:cNvSpPr/>
            <p:nvPr/>
          </p:nvSpPr>
          <p:spPr>
            <a:xfrm>
              <a:off x="4195565" y="4760086"/>
              <a:ext cx="483054" cy="72351"/>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629" name="rc629"/>
            <p:cNvSpPr/>
            <p:nvPr/>
          </p:nvSpPr>
          <p:spPr>
            <a:xfrm>
              <a:off x="3712511" y="4760086"/>
              <a:ext cx="483054" cy="72351"/>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630" name="rc630"/>
            <p:cNvSpPr/>
            <p:nvPr/>
          </p:nvSpPr>
          <p:spPr>
            <a:xfrm>
              <a:off x="6127781" y="4760086"/>
              <a:ext cx="483054" cy="7235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631" name="rc631"/>
            <p:cNvSpPr/>
            <p:nvPr/>
          </p:nvSpPr>
          <p:spPr>
            <a:xfrm>
              <a:off x="7093889" y="4760086"/>
              <a:ext cx="483054" cy="72351"/>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632" name="rc632"/>
            <p:cNvSpPr/>
            <p:nvPr/>
          </p:nvSpPr>
          <p:spPr>
            <a:xfrm>
              <a:off x="8059997" y="4760086"/>
              <a:ext cx="483054" cy="72351"/>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633" name="rc633"/>
            <p:cNvSpPr/>
            <p:nvPr/>
          </p:nvSpPr>
          <p:spPr>
            <a:xfrm>
              <a:off x="4678619" y="4760086"/>
              <a:ext cx="483054" cy="72351"/>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634" name="rc634"/>
            <p:cNvSpPr/>
            <p:nvPr/>
          </p:nvSpPr>
          <p:spPr>
            <a:xfrm>
              <a:off x="5644727" y="4760086"/>
              <a:ext cx="483054" cy="72351"/>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635" name="rc635"/>
            <p:cNvSpPr/>
            <p:nvPr/>
          </p:nvSpPr>
          <p:spPr>
            <a:xfrm>
              <a:off x="7576943" y="4760086"/>
              <a:ext cx="483054" cy="72351"/>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636" name="rc636"/>
            <p:cNvSpPr/>
            <p:nvPr/>
          </p:nvSpPr>
          <p:spPr>
            <a:xfrm>
              <a:off x="2746403" y="2878941"/>
              <a:ext cx="483054" cy="7235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37" name="rc637"/>
            <p:cNvSpPr/>
            <p:nvPr/>
          </p:nvSpPr>
          <p:spPr>
            <a:xfrm>
              <a:off x="3229457" y="2878941"/>
              <a:ext cx="483054" cy="7235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38" name="rc638"/>
            <p:cNvSpPr/>
            <p:nvPr/>
          </p:nvSpPr>
          <p:spPr>
            <a:xfrm>
              <a:off x="4195565" y="2878941"/>
              <a:ext cx="483054" cy="7235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39" name="rc639"/>
            <p:cNvSpPr/>
            <p:nvPr/>
          </p:nvSpPr>
          <p:spPr>
            <a:xfrm>
              <a:off x="3712511" y="2878941"/>
              <a:ext cx="483054" cy="7235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40" name="rc640"/>
            <p:cNvSpPr/>
            <p:nvPr/>
          </p:nvSpPr>
          <p:spPr>
            <a:xfrm>
              <a:off x="2746403" y="3313052"/>
              <a:ext cx="483054" cy="7235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41" name="rc641"/>
            <p:cNvSpPr/>
            <p:nvPr/>
          </p:nvSpPr>
          <p:spPr>
            <a:xfrm>
              <a:off x="8059997" y="2589535"/>
              <a:ext cx="483054" cy="72351"/>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642" name="rc642"/>
            <p:cNvSpPr/>
            <p:nvPr/>
          </p:nvSpPr>
          <p:spPr>
            <a:xfrm>
              <a:off x="4678619" y="2589535"/>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43" name="rc643"/>
            <p:cNvSpPr/>
            <p:nvPr/>
          </p:nvSpPr>
          <p:spPr>
            <a:xfrm>
              <a:off x="3229457" y="3313052"/>
              <a:ext cx="483054" cy="7235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44" name="rc644"/>
            <p:cNvSpPr/>
            <p:nvPr/>
          </p:nvSpPr>
          <p:spPr>
            <a:xfrm>
              <a:off x="4195565" y="3313052"/>
              <a:ext cx="483054" cy="7235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45" name="rc645"/>
            <p:cNvSpPr/>
            <p:nvPr/>
          </p:nvSpPr>
          <p:spPr>
            <a:xfrm>
              <a:off x="6127781" y="2878941"/>
              <a:ext cx="483054" cy="7235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46" name="rc646"/>
            <p:cNvSpPr/>
            <p:nvPr/>
          </p:nvSpPr>
          <p:spPr>
            <a:xfrm>
              <a:off x="8059997" y="2878941"/>
              <a:ext cx="483054" cy="7235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47" name="rc647"/>
            <p:cNvSpPr/>
            <p:nvPr/>
          </p:nvSpPr>
          <p:spPr>
            <a:xfrm>
              <a:off x="4678619" y="2878941"/>
              <a:ext cx="483054" cy="7235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48" name="rc648"/>
            <p:cNvSpPr/>
            <p:nvPr/>
          </p:nvSpPr>
          <p:spPr>
            <a:xfrm>
              <a:off x="5644727" y="2878941"/>
              <a:ext cx="483054" cy="7235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49" name="rc649"/>
            <p:cNvSpPr/>
            <p:nvPr/>
          </p:nvSpPr>
          <p:spPr>
            <a:xfrm>
              <a:off x="7576943" y="2878941"/>
              <a:ext cx="483054" cy="7235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50" name="rc650"/>
            <p:cNvSpPr/>
            <p:nvPr/>
          </p:nvSpPr>
          <p:spPr>
            <a:xfrm>
              <a:off x="2746403" y="5049493"/>
              <a:ext cx="483054" cy="7235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651" name="rc651"/>
            <p:cNvSpPr/>
            <p:nvPr/>
          </p:nvSpPr>
          <p:spPr>
            <a:xfrm>
              <a:off x="4195565" y="5049493"/>
              <a:ext cx="483054" cy="72351"/>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652" name="rc652"/>
            <p:cNvSpPr/>
            <p:nvPr/>
          </p:nvSpPr>
          <p:spPr>
            <a:xfrm>
              <a:off x="3712511" y="5049493"/>
              <a:ext cx="483054" cy="72351"/>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653" name="rc653"/>
            <p:cNvSpPr/>
            <p:nvPr/>
          </p:nvSpPr>
          <p:spPr>
            <a:xfrm>
              <a:off x="6127781" y="5049493"/>
              <a:ext cx="483054" cy="7235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654" name="rc654"/>
            <p:cNvSpPr/>
            <p:nvPr/>
          </p:nvSpPr>
          <p:spPr>
            <a:xfrm>
              <a:off x="7093889" y="5049493"/>
              <a:ext cx="483054" cy="7235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55" name="rc655"/>
            <p:cNvSpPr/>
            <p:nvPr/>
          </p:nvSpPr>
          <p:spPr>
            <a:xfrm>
              <a:off x="8059997" y="5049493"/>
              <a:ext cx="483054" cy="72351"/>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656" name="rc656"/>
            <p:cNvSpPr/>
            <p:nvPr/>
          </p:nvSpPr>
          <p:spPr>
            <a:xfrm>
              <a:off x="4678619" y="5049493"/>
              <a:ext cx="483054" cy="72351"/>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657" name="rc657"/>
            <p:cNvSpPr/>
            <p:nvPr/>
          </p:nvSpPr>
          <p:spPr>
            <a:xfrm>
              <a:off x="5644727" y="5049493"/>
              <a:ext cx="483054" cy="72351"/>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658" name="rc658"/>
            <p:cNvSpPr/>
            <p:nvPr/>
          </p:nvSpPr>
          <p:spPr>
            <a:xfrm>
              <a:off x="7576943" y="5049493"/>
              <a:ext cx="483054" cy="7235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59" name="rc659"/>
            <p:cNvSpPr/>
            <p:nvPr/>
          </p:nvSpPr>
          <p:spPr>
            <a:xfrm>
              <a:off x="6127781" y="3313052"/>
              <a:ext cx="483054" cy="7235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60" name="rc660"/>
            <p:cNvSpPr/>
            <p:nvPr/>
          </p:nvSpPr>
          <p:spPr>
            <a:xfrm>
              <a:off x="7093889" y="3313052"/>
              <a:ext cx="483054" cy="7235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661" name="rc661"/>
            <p:cNvSpPr/>
            <p:nvPr/>
          </p:nvSpPr>
          <p:spPr>
            <a:xfrm>
              <a:off x="8059997" y="3313052"/>
              <a:ext cx="483054" cy="7235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662" name="rc662"/>
            <p:cNvSpPr/>
            <p:nvPr/>
          </p:nvSpPr>
          <p:spPr>
            <a:xfrm>
              <a:off x="4678619" y="3313052"/>
              <a:ext cx="483054" cy="7235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63" name="rc663"/>
            <p:cNvSpPr/>
            <p:nvPr/>
          </p:nvSpPr>
          <p:spPr>
            <a:xfrm>
              <a:off x="5644727" y="3313052"/>
              <a:ext cx="483054" cy="7235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64" name="rc664"/>
            <p:cNvSpPr/>
            <p:nvPr/>
          </p:nvSpPr>
          <p:spPr>
            <a:xfrm>
              <a:off x="5161673" y="3313052"/>
              <a:ext cx="483054" cy="72351"/>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665" name="rc665"/>
            <p:cNvSpPr/>
            <p:nvPr/>
          </p:nvSpPr>
          <p:spPr>
            <a:xfrm>
              <a:off x="7576943" y="3313052"/>
              <a:ext cx="483054" cy="7235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666" name="rc666"/>
            <p:cNvSpPr/>
            <p:nvPr/>
          </p:nvSpPr>
          <p:spPr>
            <a:xfrm>
              <a:off x="3229457" y="4325976"/>
              <a:ext cx="483054" cy="7235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67" name="rc667"/>
            <p:cNvSpPr/>
            <p:nvPr/>
          </p:nvSpPr>
          <p:spPr>
            <a:xfrm>
              <a:off x="1780295" y="2589535"/>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8" name="rc668"/>
            <p:cNvSpPr/>
            <p:nvPr/>
          </p:nvSpPr>
          <p:spPr>
            <a:xfrm>
              <a:off x="2746403" y="2589535"/>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69" name="rc669"/>
            <p:cNvSpPr/>
            <p:nvPr/>
          </p:nvSpPr>
          <p:spPr>
            <a:xfrm>
              <a:off x="3229457" y="2589535"/>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70" name="rc670"/>
            <p:cNvSpPr/>
            <p:nvPr/>
          </p:nvSpPr>
          <p:spPr>
            <a:xfrm>
              <a:off x="4195565" y="2589535"/>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71" name="rc671"/>
            <p:cNvSpPr/>
            <p:nvPr/>
          </p:nvSpPr>
          <p:spPr>
            <a:xfrm>
              <a:off x="3712511" y="2589535"/>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72" name="rc672"/>
            <p:cNvSpPr/>
            <p:nvPr/>
          </p:nvSpPr>
          <p:spPr>
            <a:xfrm>
              <a:off x="6127781" y="2589535"/>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73" name="rc673"/>
            <p:cNvSpPr/>
            <p:nvPr/>
          </p:nvSpPr>
          <p:spPr>
            <a:xfrm>
              <a:off x="7093889" y="2589535"/>
              <a:ext cx="483054" cy="7235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674" name="rc674"/>
            <p:cNvSpPr/>
            <p:nvPr/>
          </p:nvSpPr>
          <p:spPr>
            <a:xfrm>
              <a:off x="5644727" y="2589535"/>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75" name="rc675"/>
            <p:cNvSpPr/>
            <p:nvPr/>
          </p:nvSpPr>
          <p:spPr>
            <a:xfrm>
              <a:off x="5161673" y="2589535"/>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76" name="rc676"/>
            <p:cNvSpPr/>
            <p:nvPr/>
          </p:nvSpPr>
          <p:spPr>
            <a:xfrm>
              <a:off x="7576943" y="2589535"/>
              <a:ext cx="483054" cy="7235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677" name="rc677"/>
            <p:cNvSpPr/>
            <p:nvPr/>
          </p:nvSpPr>
          <p:spPr>
            <a:xfrm>
              <a:off x="2746403" y="3095997"/>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8" name="rc678"/>
            <p:cNvSpPr/>
            <p:nvPr/>
          </p:nvSpPr>
          <p:spPr>
            <a:xfrm>
              <a:off x="3229457" y="3095997"/>
              <a:ext cx="483054" cy="7235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79" name="rc679"/>
            <p:cNvSpPr/>
            <p:nvPr/>
          </p:nvSpPr>
          <p:spPr>
            <a:xfrm>
              <a:off x="4195565" y="3095997"/>
              <a:ext cx="483054" cy="7235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80" name="rc680"/>
            <p:cNvSpPr/>
            <p:nvPr/>
          </p:nvSpPr>
          <p:spPr>
            <a:xfrm>
              <a:off x="3712511" y="3095997"/>
              <a:ext cx="483054" cy="7235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81" name="rc681"/>
            <p:cNvSpPr/>
            <p:nvPr/>
          </p:nvSpPr>
          <p:spPr>
            <a:xfrm>
              <a:off x="6127781" y="3095997"/>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2" name="rc682"/>
            <p:cNvSpPr/>
            <p:nvPr/>
          </p:nvSpPr>
          <p:spPr>
            <a:xfrm>
              <a:off x="6610835" y="3095997"/>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83" name="rc683"/>
            <p:cNvSpPr/>
            <p:nvPr/>
          </p:nvSpPr>
          <p:spPr>
            <a:xfrm>
              <a:off x="1780295" y="2806590"/>
              <a:ext cx="483054" cy="7235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4" name="rc684"/>
            <p:cNvSpPr/>
            <p:nvPr/>
          </p:nvSpPr>
          <p:spPr>
            <a:xfrm>
              <a:off x="7093889" y="3095997"/>
              <a:ext cx="483054" cy="72351"/>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685" name="rc685"/>
            <p:cNvSpPr/>
            <p:nvPr/>
          </p:nvSpPr>
          <p:spPr>
            <a:xfrm>
              <a:off x="8059997" y="3095997"/>
              <a:ext cx="483054" cy="72351"/>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686" name="rc686"/>
            <p:cNvSpPr/>
            <p:nvPr/>
          </p:nvSpPr>
          <p:spPr>
            <a:xfrm>
              <a:off x="4678619" y="3095997"/>
              <a:ext cx="483054" cy="7235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87" name="rc687"/>
            <p:cNvSpPr/>
            <p:nvPr/>
          </p:nvSpPr>
          <p:spPr>
            <a:xfrm>
              <a:off x="5644727" y="3095997"/>
              <a:ext cx="483054" cy="7235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88" name="rc688"/>
            <p:cNvSpPr/>
            <p:nvPr/>
          </p:nvSpPr>
          <p:spPr>
            <a:xfrm>
              <a:off x="7576943" y="3095997"/>
              <a:ext cx="483054" cy="72351"/>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689" name="rc689"/>
            <p:cNvSpPr/>
            <p:nvPr/>
          </p:nvSpPr>
          <p:spPr>
            <a:xfrm>
              <a:off x="8543051" y="3095997"/>
              <a:ext cx="483054" cy="72351"/>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690" name="rc690"/>
            <p:cNvSpPr/>
            <p:nvPr/>
          </p:nvSpPr>
          <p:spPr>
            <a:xfrm>
              <a:off x="2746403" y="2806590"/>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91" name="rc691"/>
            <p:cNvSpPr/>
            <p:nvPr/>
          </p:nvSpPr>
          <p:spPr>
            <a:xfrm>
              <a:off x="3229457" y="2806590"/>
              <a:ext cx="483054" cy="7235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92" name="rc692"/>
            <p:cNvSpPr/>
            <p:nvPr/>
          </p:nvSpPr>
          <p:spPr>
            <a:xfrm>
              <a:off x="4195565" y="2806590"/>
              <a:ext cx="483054" cy="7235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93" name="rc693"/>
            <p:cNvSpPr/>
            <p:nvPr/>
          </p:nvSpPr>
          <p:spPr>
            <a:xfrm>
              <a:off x="3712511" y="2806590"/>
              <a:ext cx="483054" cy="7235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94" name="rc694"/>
            <p:cNvSpPr/>
            <p:nvPr/>
          </p:nvSpPr>
          <p:spPr>
            <a:xfrm>
              <a:off x="6127781" y="2806590"/>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95" name="rc695"/>
            <p:cNvSpPr/>
            <p:nvPr/>
          </p:nvSpPr>
          <p:spPr>
            <a:xfrm>
              <a:off x="7093889" y="2806590"/>
              <a:ext cx="483054" cy="7235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96" name="rc696"/>
            <p:cNvSpPr/>
            <p:nvPr/>
          </p:nvSpPr>
          <p:spPr>
            <a:xfrm>
              <a:off x="8059997" y="2806590"/>
              <a:ext cx="483054" cy="72351"/>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697" name="rc697"/>
            <p:cNvSpPr/>
            <p:nvPr/>
          </p:nvSpPr>
          <p:spPr>
            <a:xfrm>
              <a:off x="4678619" y="2806590"/>
              <a:ext cx="483054" cy="7235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98" name="rc698"/>
            <p:cNvSpPr/>
            <p:nvPr/>
          </p:nvSpPr>
          <p:spPr>
            <a:xfrm>
              <a:off x="5644727" y="2806590"/>
              <a:ext cx="483054" cy="7235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99" name="rc699"/>
            <p:cNvSpPr/>
            <p:nvPr/>
          </p:nvSpPr>
          <p:spPr>
            <a:xfrm>
              <a:off x="7576943" y="2806590"/>
              <a:ext cx="483054" cy="7235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00" name="rc700"/>
            <p:cNvSpPr/>
            <p:nvPr/>
          </p:nvSpPr>
          <p:spPr>
            <a:xfrm>
              <a:off x="2746403" y="4325976"/>
              <a:ext cx="483054" cy="7235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01" name="rc701"/>
            <p:cNvSpPr/>
            <p:nvPr/>
          </p:nvSpPr>
          <p:spPr>
            <a:xfrm>
              <a:off x="4195565" y="4325976"/>
              <a:ext cx="483054" cy="7235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702" name="rc702"/>
            <p:cNvSpPr/>
            <p:nvPr/>
          </p:nvSpPr>
          <p:spPr>
            <a:xfrm>
              <a:off x="2263349" y="4325976"/>
              <a:ext cx="483054" cy="7235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03" name="rc703"/>
            <p:cNvSpPr/>
            <p:nvPr/>
          </p:nvSpPr>
          <p:spPr>
            <a:xfrm>
              <a:off x="3712511" y="4325976"/>
              <a:ext cx="483054" cy="7235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704" name="rc704"/>
            <p:cNvSpPr/>
            <p:nvPr/>
          </p:nvSpPr>
          <p:spPr>
            <a:xfrm>
              <a:off x="6127781" y="4325976"/>
              <a:ext cx="483054" cy="7235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05" name="rc705"/>
            <p:cNvSpPr/>
            <p:nvPr/>
          </p:nvSpPr>
          <p:spPr>
            <a:xfrm>
              <a:off x="7093889" y="4325976"/>
              <a:ext cx="483054" cy="7235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706" name="rc706"/>
            <p:cNvSpPr/>
            <p:nvPr/>
          </p:nvSpPr>
          <p:spPr>
            <a:xfrm>
              <a:off x="8059997" y="4325976"/>
              <a:ext cx="483054" cy="7235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07" name="rc707"/>
            <p:cNvSpPr/>
            <p:nvPr/>
          </p:nvSpPr>
          <p:spPr>
            <a:xfrm>
              <a:off x="4678619" y="4325976"/>
              <a:ext cx="483054" cy="72351"/>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708" name="rc708"/>
            <p:cNvSpPr/>
            <p:nvPr/>
          </p:nvSpPr>
          <p:spPr>
            <a:xfrm>
              <a:off x="5644727" y="4325976"/>
              <a:ext cx="483054" cy="7235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709" name="rc709"/>
            <p:cNvSpPr/>
            <p:nvPr/>
          </p:nvSpPr>
          <p:spPr>
            <a:xfrm>
              <a:off x="5161673" y="4325976"/>
              <a:ext cx="483054" cy="7235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710" name="rc710"/>
            <p:cNvSpPr/>
            <p:nvPr/>
          </p:nvSpPr>
          <p:spPr>
            <a:xfrm>
              <a:off x="7576943" y="4325976"/>
              <a:ext cx="483054" cy="7235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711" name="tx711"/>
            <p:cNvSpPr/>
            <p:nvPr/>
          </p:nvSpPr>
          <p:spPr>
            <a:xfrm>
              <a:off x="3430791" y="324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712" name="tx712"/>
            <p:cNvSpPr/>
            <p:nvPr/>
          </p:nvSpPr>
          <p:spPr>
            <a:xfrm>
              <a:off x="6329115" y="52034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713" name="tx713"/>
            <p:cNvSpPr/>
            <p:nvPr/>
          </p:nvSpPr>
          <p:spPr>
            <a:xfrm>
              <a:off x="3913845" y="1513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714" name="tx714"/>
            <p:cNvSpPr/>
            <p:nvPr/>
          </p:nvSpPr>
          <p:spPr>
            <a:xfrm>
              <a:off x="6329115" y="1513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715" name="tx715"/>
            <p:cNvSpPr/>
            <p:nvPr/>
          </p:nvSpPr>
          <p:spPr>
            <a:xfrm>
              <a:off x="4396899" y="46969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716" name="tx716"/>
            <p:cNvSpPr/>
            <p:nvPr/>
          </p:nvSpPr>
          <p:spPr>
            <a:xfrm>
              <a:off x="3913845" y="51310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717" name="tx717"/>
            <p:cNvSpPr/>
            <p:nvPr/>
          </p:nvSpPr>
          <p:spPr>
            <a:xfrm>
              <a:off x="4396899" y="324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718" name="tx718"/>
            <p:cNvSpPr/>
            <p:nvPr/>
          </p:nvSpPr>
          <p:spPr>
            <a:xfrm>
              <a:off x="5363007" y="11517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19" name="tx719"/>
            <p:cNvSpPr/>
            <p:nvPr/>
          </p:nvSpPr>
          <p:spPr>
            <a:xfrm>
              <a:off x="3430791" y="11517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720" name="tx720"/>
            <p:cNvSpPr/>
            <p:nvPr/>
          </p:nvSpPr>
          <p:spPr>
            <a:xfrm>
              <a:off x="4396899" y="11517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721" name="tx721"/>
            <p:cNvSpPr/>
            <p:nvPr/>
          </p:nvSpPr>
          <p:spPr>
            <a:xfrm>
              <a:off x="2464683" y="11517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722" name="tx722"/>
            <p:cNvSpPr/>
            <p:nvPr/>
          </p:nvSpPr>
          <p:spPr>
            <a:xfrm>
              <a:off x="2947737" y="1513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723" name="tx723"/>
            <p:cNvSpPr/>
            <p:nvPr/>
          </p:nvSpPr>
          <p:spPr>
            <a:xfrm>
              <a:off x="2464683" y="2381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724" name="tx724"/>
            <p:cNvSpPr/>
            <p:nvPr/>
          </p:nvSpPr>
          <p:spPr>
            <a:xfrm>
              <a:off x="4396899" y="41181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25" name="tx725"/>
            <p:cNvSpPr/>
            <p:nvPr/>
          </p:nvSpPr>
          <p:spPr>
            <a:xfrm>
              <a:off x="7295223" y="29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726" name="tx726"/>
            <p:cNvSpPr/>
            <p:nvPr/>
          </p:nvSpPr>
          <p:spPr>
            <a:xfrm>
              <a:off x="6329115" y="46969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727" name="tx727"/>
            <p:cNvSpPr/>
            <p:nvPr/>
          </p:nvSpPr>
          <p:spPr>
            <a:xfrm>
              <a:off x="7295223" y="46969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728" name="tx728"/>
            <p:cNvSpPr/>
            <p:nvPr/>
          </p:nvSpPr>
          <p:spPr>
            <a:xfrm>
              <a:off x="4396899" y="5275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729" name="tx729"/>
            <p:cNvSpPr/>
            <p:nvPr/>
          </p:nvSpPr>
          <p:spPr>
            <a:xfrm>
              <a:off x="3430791" y="1513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30" name="tx730"/>
            <p:cNvSpPr/>
            <p:nvPr/>
          </p:nvSpPr>
          <p:spPr>
            <a:xfrm>
              <a:off x="4396899" y="1513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731" name="tx731"/>
            <p:cNvSpPr/>
            <p:nvPr/>
          </p:nvSpPr>
          <p:spPr>
            <a:xfrm>
              <a:off x="7295223" y="1513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732" name="tx732"/>
            <p:cNvSpPr/>
            <p:nvPr/>
          </p:nvSpPr>
          <p:spPr>
            <a:xfrm>
              <a:off x="8261331" y="1513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733" name="tx733"/>
            <p:cNvSpPr/>
            <p:nvPr/>
          </p:nvSpPr>
          <p:spPr>
            <a:xfrm>
              <a:off x="4879953" y="1513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734" name="tx734"/>
            <p:cNvSpPr/>
            <p:nvPr/>
          </p:nvSpPr>
          <p:spPr>
            <a:xfrm>
              <a:off x="5846061" y="1513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35" name="tx735"/>
            <p:cNvSpPr/>
            <p:nvPr/>
          </p:nvSpPr>
          <p:spPr>
            <a:xfrm>
              <a:off x="7778277" y="1513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736" name="tx736"/>
            <p:cNvSpPr/>
            <p:nvPr/>
          </p:nvSpPr>
          <p:spPr>
            <a:xfrm>
              <a:off x="1981629" y="2381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37" name="tx737"/>
            <p:cNvSpPr/>
            <p:nvPr/>
          </p:nvSpPr>
          <p:spPr>
            <a:xfrm>
              <a:off x="2947737" y="2381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38" name="tx738"/>
            <p:cNvSpPr/>
            <p:nvPr/>
          </p:nvSpPr>
          <p:spPr>
            <a:xfrm>
              <a:off x="3430791" y="2381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739" name="tx739"/>
            <p:cNvSpPr/>
            <p:nvPr/>
          </p:nvSpPr>
          <p:spPr>
            <a:xfrm>
              <a:off x="4396899" y="2381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740" name="tx740"/>
            <p:cNvSpPr/>
            <p:nvPr/>
          </p:nvSpPr>
          <p:spPr>
            <a:xfrm>
              <a:off x="3913845" y="2381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741" name="tx741"/>
            <p:cNvSpPr/>
            <p:nvPr/>
          </p:nvSpPr>
          <p:spPr>
            <a:xfrm>
              <a:off x="6329115" y="2381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42" name="tx742"/>
            <p:cNvSpPr/>
            <p:nvPr/>
          </p:nvSpPr>
          <p:spPr>
            <a:xfrm>
              <a:off x="6812169" y="2381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743" name="tx743"/>
            <p:cNvSpPr/>
            <p:nvPr/>
          </p:nvSpPr>
          <p:spPr>
            <a:xfrm>
              <a:off x="7295223" y="2381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44" name="tx744"/>
            <p:cNvSpPr/>
            <p:nvPr/>
          </p:nvSpPr>
          <p:spPr>
            <a:xfrm>
              <a:off x="8261331" y="2381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745" name="tx745"/>
            <p:cNvSpPr/>
            <p:nvPr/>
          </p:nvSpPr>
          <p:spPr>
            <a:xfrm>
              <a:off x="4879953" y="2381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746" name="tx746"/>
            <p:cNvSpPr/>
            <p:nvPr/>
          </p:nvSpPr>
          <p:spPr>
            <a:xfrm>
              <a:off x="5846061" y="2381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747" name="tx747"/>
            <p:cNvSpPr/>
            <p:nvPr/>
          </p:nvSpPr>
          <p:spPr>
            <a:xfrm>
              <a:off x="5363007" y="2381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748" name="tx748"/>
            <p:cNvSpPr/>
            <p:nvPr/>
          </p:nvSpPr>
          <p:spPr>
            <a:xfrm>
              <a:off x="7778277" y="23816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49" name="tx749"/>
            <p:cNvSpPr/>
            <p:nvPr/>
          </p:nvSpPr>
          <p:spPr>
            <a:xfrm>
              <a:off x="2947737" y="41181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750" name="tx750"/>
            <p:cNvSpPr/>
            <p:nvPr/>
          </p:nvSpPr>
          <p:spPr>
            <a:xfrm>
              <a:off x="3430791" y="41181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751" name="tx751"/>
            <p:cNvSpPr/>
            <p:nvPr/>
          </p:nvSpPr>
          <p:spPr>
            <a:xfrm>
              <a:off x="3913845" y="41181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52" name="tx752"/>
            <p:cNvSpPr/>
            <p:nvPr/>
          </p:nvSpPr>
          <p:spPr>
            <a:xfrm>
              <a:off x="6329115" y="41181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53" name="tx753"/>
            <p:cNvSpPr/>
            <p:nvPr/>
          </p:nvSpPr>
          <p:spPr>
            <a:xfrm>
              <a:off x="6812169" y="41181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54" name="tx754"/>
            <p:cNvSpPr/>
            <p:nvPr/>
          </p:nvSpPr>
          <p:spPr>
            <a:xfrm>
              <a:off x="7295223" y="41181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755" name="tx755"/>
            <p:cNvSpPr/>
            <p:nvPr/>
          </p:nvSpPr>
          <p:spPr>
            <a:xfrm>
              <a:off x="8261331" y="41181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756" name="tx756"/>
            <p:cNvSpPr/>
            <p:nvPr/>
          </p:nvSpPr>
          <p:spPr>
            <a:xfrm>
              <a:off x="5846061" y="41181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57" name="tx757"/>
            <p:cNvSpPr/>
            <p:nvPr/>
          </p:nvSpPr>
          <p:spPr>
            <a:xfrm>
              <a:off x="7778277" y="41181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758" name="tx758"/>
            <p:cNvSpPr/>
            <p:nvPr/>
          </p:nvSpPr>
          <p:spPr>
            <a:xfrm>
              <a:off x="2947737" y="324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59" name="tx759"/>
            <p:cNvSpPr/>
            <p:nvPr/>
          </p:nvSpPr>
          <p:spPr>
            <a:xfrm>
              <a:off x="3913845" y="324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760" name="tx760"/>
            <p:cNvSpPr/>
            <p:nvPr/>
          </p:nvSpPr>
          <p:spPr>
            <a:xfrm>
              <a:off x="6329115" y="324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61" name="tx761"/>
            <p:cNvSpPr/>
            <p:nvPr/>
          </p:nvSpPr>
          <p:spPr>
            <a:xfrm>
              <a:off x="7295223" y="324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762" name="tx762"/>
            <p:cNvSpPr/>
            <p:nvPr/>
          </p:nvSpPr>
          <p:spPr>
            <a:xfrm>
              <a:off x="8261331" y="324988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763" name="tx763"/>
            <p:cNvSpPr/>
            <p:nvPr/>
          </p:nvSpPr>
          <p:spPr>
            <a:xfrm>
              <a:off x="4879953" y="324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764" name="tx764"/>
            <p:cNvSpPr/>
            <p:nvPr/>
          </p:nvSpPr>
          <p:spPr>
            <a:xfrm>
              <a:off x="5846061" y="324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765" name="tx765"/>
            <p:cNvSpPr/>
            <p:nvPr/>
          </p:nvSpPr>
          <p:spPr>
            <a:xfrm>
              <a:off x="5363007" y="324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766" name="tx766"/>
            <p:cNvSpPr/>
            <p:nvPr/>
          </p:nvSpPr>
          <p:spPr>
            <a:xfrm>
              <a:off x="7778277" y="324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767" name="tx767"/>
            <p:cNvSpPr/>
            <p:nvPr/>
          </p:nvSpPr>
          <p:spPr>
            <a:xfrm>
              <a:off x="2947737" y="52034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768" name="tx768"/>
            <p:cNvSpPr/>
            <p:nvPr/>
          </p:nvSpPr>
          <p:spPr>
            <a:xfrm>
              <a:off x="3430791" y="52034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769" name="tx769"/>
            <p:cNvSpPr/>
            <p:nvPr/>
          </p:nvSpPr>
          <p:spPr>
            <a:xfrm>
              <a:off x="4396899" y="52034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770" name="tx770"/>
            <p:cNvSpPr/>
            <p:nvPr/>
          </p:nvSpPr>
          <p:spPr>
            <a:xfrm>
              <a:off x="3913845" y="52034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771" name="tx771"/>
            <p:cNvSpPr/>
            <p:nvPr/>
          </p:nvSpPr>
          <p:spPr>
            <a:xfrm>
              <a:off x="7295223" y="52034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772" name="tx772"/>
            <p:cNvSpPr/>
            <p:nvPr/>
          </p:nvSpPr>
          <p:spPr>
            <a:xfrm>
              <a:off x="8261331" y="52034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773" name="tx773"/>
            <p:cNvSpPr/>
            <p:nvPr/>
          </p:nvSpPr>
          <p:spPr>
            <a:xfrm>
              <a:off x="5846061" y="52034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774" name="tx774"/>
            <p:cNvSpPr/>
            <p:nvPr/>
          </p:nvSpPr>
          <p:spPr>
            <a:xfrm>
              <a:off x="5363007" y="52034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775" name="tx775"/>
            <p:cNvSpPr/>
            <p:nvPr/>
          </p:nvSpPr>
          <p:spPr>
            <a:xfrm>
              <a:off x="7778277" y="52034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776" name="tx776"/>
            <p:cNvSpPr/>
            <p:nvPr/>
          </p:nvSpPr>
          <p:spPr>
            <a:xfrm>
              <a:off x="2947737" y="29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77" name="tx777"/>
            <p:cNvSpPr/>
            <p:nvPr/>
          </p:nvSpPr>
          <p:spPr>
            <a:xfrm>
              <a:off x="3430791" y="29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78" name="tx778"/>
            <p:cNvSpPr/>
            <p:nvPr/>
          </p:nvSpPr>
          <p:spPr>
            <a:xfrm>
              <a:off x="4396899" y="29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779" name="tx779"/>
            <p:cNvSpPr/>
            <p:nvPr/>
          </p:nvSpPr>
          <p:spPr>
            <a:xfrm>
              <a:off x="3913845" y="29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780" name="tx780"/>
            <p:cNvSpPr/>
            <p:nvPr/>
          </p:nvSpPr>
          <p:spPr>
            <a:xfrm>
              <a:off x="6329115" y="29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781" name="tx781"/>
            <p:cNvSpPr/>
            <p:nvPr/>
          </p:nvSpPr>
          <p:spPr>
            <a:xfrm>
              <a:off x="8261331" y="29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782" name="tx782"/>
            <p:cNvSpPr/>
            <p:nvPr/>
          </p:nvSpPr>
          <p:spPr>
            <a:xfrm>
              <a:off x="4879953" y="29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783" name="tx783"/>
            <p:cNvSpPr/>
            <p:nvPr/>
          </p:nvSpPr>
          <p:spPr>
            <a:xfrm>
              <a:off x="5846061" y="29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84" name="tx784"/>
            <p:cNvSpPr/>
            <p:nvPr/>
          </p:nvSpPr>
          <p:spPr>
            <a:xfrm>
              <a:off x="5363007" y="29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785" name="tx785"/>
            <p:cNvSpPr/>
            <p:nvPr/>
          </p:nvSpPr>
          <p:spPr>
            <a:xfrm>
              <a:off x="7778277" y="29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786" name="tx786"/>
            <p:cNvSpPr/>
            <p:nvPr/>
          </p:nvSpPr>
          <p:spPr>
            <a:xfrm>
              <a:off x="2947737" y="11517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787" name="tx787"/>
            <p:cNvSpPr/>
            <p:nvPr/>
          </p:nvSpPr>
          <p:spPr>
            <a:xfrm>
              <a:off x="4396899" y="12240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788" name="tx788"/>
            <p:cNvSpPr/>
            <p:nvPr/>
          </p:nvSpPr>
          <p:spPr>
            <a:xfrm>
              <a:off x="1981629" y="46969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789" name="tx789"/>
            <p:cNvSpPr/>
            <p:nvPr/>
          </p:nvSpPr>
          <p:spPr>
            <a:xfrm>
              <a:off x="2947737" y="46969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790" name="tx790"/>
            <p:cNvSpPr/>
            <p:nvPr/>
          </p:nvSpPr>
          <p:spPr>
            <a:xfrm>
              <a:off x="3430791" y="46969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791" name="tx791"/>
            <p:cNvSpPr/>
            <p:nvPr/>
          </p:nvSpPr>
          <p:spPr>
            <a:xfrm>
              <a:off x="2464683" y="46969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792" name="tx792"/>
            <p:cNvSpPr/>
            <p:nvPr/>
          </p:nvSpPr>
          <p:spPr>
            <a:xfrm>
              <a:off x="3913845" y="46969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793" name="tx793"/>
            <p:cNvSpPr/>
            <p:nvPr/>
          </p:nvSpPr>
          <p:spPr>
            <a:xfrm>
              <a:off x="2947737" y="5275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794" name="tx794"/>
            <p:cNvSpPr/>
            <p:nvPr/>
          </p:nvSpPr>
          <p:spPr>
            <a:xfrm>
              <a:off x="3430791" y="5275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795" name="tx795"/>
            <p:cNvSpPr/>
            <p:nvPr/>
          </p:nvSpPr>
          <p:spPr>
            <a:xfrm>
              <a:off x="8261331" y="46969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796" name="tx796"/>
            <p:cNvSpPr/>
            <p:nvPr/>
          </p:nvSpPr>
          <p:spPr>
            <a:xfrm>
              <a:off x="4879953" y="46969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797" name="tx797"/>
            <p:cNvSpPr/>
            <p:nvPr/>
          </p:nvSpPr>
          <p:spPr>
            <a:xfrm>
              <a:off x="5846061" y="46969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798" name="tx798"/>
            <p:cNvSpPr/>
            <p:nvPr/>
          </p:nvSpPr>
          <p:spPr>
            <a:xfrm>
              <a:off x="7778277" y="46969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799" name="tx799"/>
            <p:cNvSpPr/>
            <p:nvPr/>
          </p:nvSpPr>
          <p:spPr>
            <a:xfrm>
              <a:off x="3913845" y="11517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00" name="tx800"/>
            <p:cNvSpPr/>
            <p:nvPr/>
          </p:nvSpPr>
          <p:spPr>
            <a:xfrm>
              <a:off x="6329115" y="11517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01" name="tx801"/>
            <p:cNvSpPr/>
            <p:nvPr/>
          </p:nvSpPr>
          <p:spPr>
            <a:xfrm>
              <a:off x="6812169" y="11517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02" name="tx802"/>
            <p:cNvSpPr/>
            <p:nvPr/>
          </p:nvSpPr>
          <p:spPr>
            <a:xfrm>
              <a:off x="7295223" y="11517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03" name="tx803"/>
            <p:cNvSpPr/>
            <p:nvPr/>
          </p:nvSpPr>
          <p:spPr>
            <a:xfrm>
              <a:off x="8261331" y="11517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04" name="tx804"/>
            <p:cNvSpPr/>
            <p:nvPr/>
          </p:nvSpPr>
          <p:spPr>
            <a:xfrm>
              <a:off x="4879953" y="11517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805" name="tx805"/>
            <p:cNvSpPr/>
            <p:nvPr/>
          </p:nvSpPr>
          <p:spPr>
            <a:xfrm>
              <a:off x="5846061" y="11517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06" name="tx806"/>
            <p:cNvSpPr/>
            <p:nvPr/>
          </p:nvSpPr>
          <p:spPr>
            <a:xfrm>
              <a:off x="7778277" y="11517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07" name="tx807"/>
            <p:cNvSpPr/>
            <p:nvPr/>
          </p:nvSpPr>
          <p:spPr>
            <a:xfrm>
              <a:off x="3913845" y="5275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808" name="tx808"/>
            <p:cNvSpPr/>
            <p:nvPr/>
          </p:nvSpPr>
          <p:spPr>
            <a:xfrm>
              <a:off x="6329115" y="5275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09" name="tx809"/>
            <p:cNvSpPr/>
            <p:nvPr/>
          </p:nvSpPr>
          <p:spPr>
            <a:xfrm>
              <a:off x="6812169" y="5275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810" name="tx810"/>
            <p:cNvSpPr/>
            <p:nvPr/>
          </p:nvSpPr>
          <p:spPr>
            <a:xfrm>
              <a:off x="7295223" y="5275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811" name="tx811"/>
            <p:cNvSpPr/>
            <p:nvPr/>
          </p:nvSpPr>
          <p:spPr>
            <a:xfrm>
              <a:off x="4879953" y="5275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812" name="tx812"/>
            <p:cNvSpPr/>
            <p:nvPr/>
          </p:nvSpPr>
          <p:spPr>
            <a:xfrm>
              <a:off x="5846061" y="5275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813" name="tx813"/>
            <p:cNvSpPr/>
            <p:nvPr/>
          </p:nvSpPr>
          <p:spPr>
            <a:xfrm>
              <a:off x="5363007" y="5275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814" name="tx814"/>
            <p:cNvSpPr/>
            <p:nvPr/>
          </p:nvSpPr>
          <p:spPr>
            <a:xfrm>
              <a:off x="7778277" y="5275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815" name="tx815"/>
            <p:cNvSpPr/>
            <p:nvPr/>
          </p:nvSpPr>
          <p:spPr>
            <a:xfrm>
              <a:off x="4396899" y="462456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816" name="tx816"/>
            <p:cNvSpPr/>
            <p:nvPr/>
          </p:nvSpPr>
          <p:spPr>
            <a:xfrm>
              <a:off x="5846061" y="3466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817" name="tx817"/>
            <p:cNvSpPr/>
            <p:nvPr/>
          </p:nvSpPr>
          <p:spPr>
            <a:xfrm>
              <a:off x="3430791" y="12240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18" name="tx818"/>
            <p:cNvSpPr/>
            <p:nvPr/>
          </p:nvSpPr>
          <p:spPr>
            <a:xfrm>
              <a:off x="2947737" y="51310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819" name="tx819"/>
            <p:cNvSpPr/>
            <p:nvPr/>
          </p:nvSpPr>
          <p:spPr>
            <a:xfrm>
              <a:off x="3430791" y="51310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820" name="tx820"/>
            <p:cNvSpPr/>
            <p:nvPr/>
          </p:nvSpPr>
          <p:spPr>
            <a:xfrm>
              <a:off x="4396899" y="51310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821" name="tx821"/>
            <p:cNvSpPr/>
            <p:nvPr/>
          </p:nvSpPr>
          <p:spPr>
            <a:xfrm>
              <a:off x="5846061" y="46245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822" name="tx822"/>
            <p:cNvSpPr/>
            <p:nvPr/>
          </p:nvSpPr>
          <p:spPr>
            <a:xfrm>
              <a:off x="5363007" y="46245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823" name="tx823"/>
            <p:cNvSpPr/>
            <p:nvPr/>
          </p:nvSpPr>
          <p:spPr>
            <a:xfrm>
              <a:off x="3913845" y="31775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824" name="tx824"/>
            <p:cNvSpPr/>
            <p:nvPr/>
          </p:nvSpPr>
          <p:spPr>
            <a:xfrm>
              <a:off x="6329115" y="31775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25" name="tx825"/>
            <p:cNvSpPr/>
            <p:nvPr/>
          </p:nvSpPr>
          <p:spPr>
            <a:xfrm>
              <a:off x="6329115" y="51310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826" name="tx826"/>
            <p:cNvSpPr/>
            <p:nvPr/>
          </p:nvSpPr>
          <p:spPr>
            <a:xfrm>
              <a:off x="6812169" y="51310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827" name="tx827"/>
            <p:cNvSpPr/>
            <p:nvPr/>
          </p:nvSpPr>
          <p:spPr>
            <a:xfrm>
              <a:off x="7295223" y="51310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828" name="tx828"/>
            <p:cNvSpPr/>
            <p:nvPr/>
          </p:nvSpPr>
          <p:spPr>
            <a:xfrm>
              <a:off x="8261331" y="51310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829" name="tx829"/>
            <p:cNvSpPr/>
            <p:nvPr/>
          </p:nvSpPr>
          <p:spPr>
            <a:xfrm>
              <a:off x="4879953" y="51310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830" name="tx830"/>
            <p:cNvSpPr/>
            <p:nvPr/>
          </p:nvSpPr>
          <p:spPr>
            <a:xfrm>
              <a:off x="5846061" y="51310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831" name="tx831"/>
            <p:cNvSpPr/>
            <p:nvPr/>
          </p:nvSpPr>
          <p:spPr>
            <a:xfrm>
              <a:off x="7778277" y="51310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832" name="tx832"/>
            <p:cNvSpPr/>
            <p:nvPr/>
          </p:nvSpPr>
          <p:spPr>
            <a:xfrm>
              <a:off x="1981629" y="12240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33" name="tx833"/>
            <p:cNvSpPr/>
            <p:nvPr/>
          </p:nvSpPr>
          <p:spPr>
            <a:xfrm>
              <a:off x="2947737" y="12240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34" name="tx834"/>
            <p:cNvSpPr/>
            <p:nvPr/>
          </p:nvSpPr>
          <p:spPr>
            <a:xfrm>
              <a:off x="2464683" y="12240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835" name="tx835"/>
            <p:cNvSpPr/>
            <p:nvPr/>
          </p:nvSpPr>
          <p:spPr>
            <a:xfrm>
              <a:off x="3913845" y="12240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36" name="tx836"/>
            <p:cNvSpPr/>
            <p:nvPr/>
          </p:nvSpPr>
          <p:spPr>
            <a:xfrm>
              <a:off x="6329115" y="12240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37" name="tx837"/>
            <p:cNvSpPr/>
            <p:nvPr/>
          </p:nvSpPr>
          <p:spPr>
            <a:xfrm>
              <a:off x="7295223" y="12240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838" name="tx838"/>
            <p:cNvSpPr/>
            <p:nvPr/>
          </p:nvSpPr>
          <p:spPr>
            <a:xfrm>
              <a:off x="8261331" y="12240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39" name="tx839"/>
            <p:cNvSpPr/>
            <p:nvPr/>
          </p:nvSpPr>
          <p:spPr>
            <a:xfrm>
              <a:off x="5846061" y="12240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40" name="tx840"/>
            <p:cNvSpPr/>
            <p:nvPr/>
          </p:nvSpPr>
          <p:spPr>
            <a:xfrm>
              <a:off x="7778277" y="12240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841" name="tx841"/>
            <p:cNvSpPr/>
            <p:nvPr/>
          </p:nvSpPr>
          <p:spPr>
            <a:xfrm>
              <a:off x="2947737" y="46245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842" name="tx842"/>
            <p:cNvSpPr/>
            <p:nvPr/>
          </p:nvSpPr>
          <p:spPr>
            <a:xfrm>
              <a:off x="3430791" y="46245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843" name="tx843"/>
            <p:cNvSpPr/>
            <p:nvPr/>
          </p:nvSpPr>
          <p:spPr>
            <a:xfrm>
              <a:off x="3913845" y="46245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844" name="tx844"/>
            <p:cNvSpPr/>
            <p:nvPr/>
          </p:nvSpPr>
          <p:spPr>
            <a:xfrm>
              <a:off x="6329115" y="46245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845" name="tx845"/>
            <p:cNvSpPr/>
            <p:nvPr/>
          </p:nvSpPr>
          <p:spPr>
            <a:xfrm>
              <a:off x="3430791" y="31775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846" name="tx846"/>
            <p:cNvSpPr/>
            <p:nvPr/>
          </p:nvSpPr>
          <p:spPr>
            <a:xfrm>
              <a:off x="7295223" y="44798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847" name="tx847"/>
            <p:cNvSpPr/>
            <p:nvPr/>
          </p:nvSpPr>
          <p:spPr>
            <a:xfrm>
              <a:off x="3430791" y="35393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848" name="tx848"/>
            <p:cNvSpPr/>
            <p:nvPr/>
          </p:nvSpPr>
          <p:spPr>
            <a:xfrm>
              <a:off x="7295223" y="46245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849" name="tx849"/>
            <p:cNvSpPr/>
            <p:nvPr/>
          </p:nvSpPr>
          <p:spPr>
            <a:xfrm>
              <a:off x="8261331" y="46245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850" name="tx850"/>
            <p:cNvSpPr/>
            <p:nvPr/>
          </p:nvSpPr>
          <p:spPr>
            <a:xfrm>
              <a:off x="4879953" y="46245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851" name="tx851"/>
            <p:cNvSpPr/>
            <p:nvPr/>
          </p:nvSpPr>
          <p:spPr>
            <a:xfrm>
              <a:off x="7778277" y="46245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852" name="tx852"/>
            <p:cNvSpPr/>
            <p:nvPr/>
          </p:nvSpPr>
          <p:spPr>
            <a:xfrm>
              <a:off x="2947737" y="3466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853" name="tx853"/>
            <p:cNvSpPr/>
            <p:nvPr/>
          </p:nvSpPr>
          <p:spPr>
            <a:xfrm>
              <a:off x="3430791" y="3466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854" name="tx854"/>
            <p:cNvSpPr/>
            <p:nvPr/>
          </p:nvSpPr>
          <p:spPr>
            <a:xfrm>
              <a:off x="4396899" y="3466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855" name="tx855"/>
            <p:cNvSpPr/>
            <p:nvPr/>
          </p:nvSpPr>
          <p:spPr>
            <a:xfrm>
              <a:off x="3913845" y="3466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856" name="tx856"/>
            <p:cNvSpPr/>
            <p:nvPr/>
          </p:nvSpPr>
          <p:spPr>
            <a:xfrm>
              <a:off x="6329115" y="3466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857" name="tx857"/>
            <p:cNvSpPr/>
            <p:nvPr/>
          </p:nvSpPr>
          <p:spPr>
            <a:xfrm>
              <a:off x="7295223" y="3466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858" name="tx858"/>
            <p:cNvSpPr/>
            <p:nvPr/>
          </p:nvSpPr>
          <p:spPr>
            <a:xfrm>
              <a:off x="8261331" y="3466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859" name="tx859"/>
            <p:cNvSpPr/>
            <p:nvPr/>
          </p:nvSpPr>
          <p:spPr>
            <a:xfrm>
              <a:off x="4879953" y="3466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860" name="tx860"/>
            <p:cNvSpPr/>
            <p:nvPr/>
          </p:nvSpPr>
          <p:spPr>
            <a:xfrm>
              <a:off x="7778277" y="34669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861" name="tx861"/>
            <p:cNvSpPr/>
            <p:nvPr/>
          </p:nvSpPr>
          <p:spPr>
            <a:xfrm>
              <a:off x="1981629" y="31775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862" name="tx862"/>
            <p:cNvSpPr/>
            <p:nvPr/>
          </p:nvSpPr>
          <p:spPr>
            <a:xfrm>
              <a:off x="2947737" y="31775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63" name="tx863"/>
            <p:cNvSpPr/>
            <p:nvPr/>
          </p:nvSpPr>
          <p:spPr>
            <a:xfrm>
              <a:off x="4396899" y="31775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864" name="tx864"/>
            <p:cNvSpPr/>
            <p:nvPr/>
          </p:nvSpPr>
          <p:spPr>
            <a:xfrm>
              <a:off x="2464683" y="31775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65" name="tx865"/>
            <p:cNvSpPr/>
            <p:nvPr/>
          </p:nvSpPr>
          <p:spPr>
            <a:xfrm>
              <a:off x="7295223" y="31775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866" name="tx866"/>
            <p:cNvSpPr/>
            <p:nvPr/>
          </p:nvSpPr>
          <p:spPr>
            <a:xfrm>
              <a:off x="8261331" y="31775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867" name="tx867"/>
            <p:cNvSpPr/>
            <p:nvPr/>
          </p:nvSpPr>
          <p:spPr>
            <a:xfrm>
              <a:off x="4879953" y="317752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868" name="tx868"/>
            <p:cNvSpPr/>
            <p:nvPr/>
          </p:nvSpPr>
          <p:spPr>
            <a:xfrm>
              <a:off x="5846061" y="31775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869" name="tx869"/>
            <p:cNvSpPr/>
            <p:nvPr/>
          </p:nvSpPr>
          <p:spPr>
            <a:xfrm>
              <a:off x="7778277" y="31775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870" name="tx870"/>
            <p:cNvSpPr/>
            <p:nvPr/>
          </p:nvSpPr>
          <p:spPr>
            <a:xfrm>
              <a:off x="5846061" y="20199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871" name="tx871"/>
            <p:cNvSpPr/>
            <p:nvPr/>
          </p:nvSpPr>
          <p:spPr>
            <a:xfrm>
              <a:off x="2947737" y="498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872" name="tx872"/>
            <p:cNvSpPr/>
            <p:nvPr/>
          </p:nvSpPr>
          <p:spPr>
            <a:xfrm>
              <a:off x="2947737" y="37563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873" name="tx873"/>
            <p:cNvSpPr/>
            <p:nvPr/>
          </p:nvSpPr>
          <p:spPr>
            <a:xfrm>
              <a:off x="4396899" y="35393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874" name="tx874"/>
            <p:cNvSpPr/>
            <p:nvPr/>
          </p:nvSpPr>
          <p:spPr>
            <a:xfrm>
              <a:off x="3913845" y="20199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875" name="tx875"/>
            <p:cNvSpPr/>
            <p:nvPr/>
          </p:nvSpPr>
          <p:spPr>
            <a:xfrm>
              <a:off x="6329115" y="20199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876" name="tx876"/>
            <p:cNvSpPr/>
            <p:nvPr/>
          </p:nvSpPr>
          <p:spPr>
            <a:xfrm>
              <a:off x="2947737" y="44798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877" name="tx877"/>
            <p:cNvSpPr/>
            <p:nvPr/>
          </p:nvSpPr>
          <p:spPr>
            <a:xfrm>
              <a:off x="3430791" y="44798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878" name="tx878"/>
            <p:cNvSpPr/>
            <p:nvPr/>
          </p:nvSpPr>
          <p:spPr>
            <a:xfrm>
              <a:off x="4396899" y="44798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879" name="tx879"/>
            <p:cNvSpPr/>
            <p:nvPr/>
          </p:nvSpPr>
          <p:spPr>
            <a:xfrm>
              <a:off x="3913845" y="44798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880" name="tx880"/>
            <p:cNvSpPr/>
            <p:nvPr/>
          </p:nvSpPr>
          <p:spPr>
            <a:xfrm>
              <a:off x="6329115" y="44798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81" name="tx881"/>
            <p:cNvSpPr/>
            <p:nvPr/>
          </p:nvSpPr>
          <p:spPr>
            <a:xfrm>
              <a:off x="8261331" y="44798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882" name="tx882"/>
            <p:cNvSpPr/>
            <p:nvPr/>
          </p:nvSpPr>
          <p:spPr>
            <a:xfrm>
              <a:off x="4879953" y="4480989"/>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883" name="tx883"/>
            <p:cNvSpPr/>
            <p:nvPr/>
          </p:nvSpPr>
          <p:spPr>
            <a:xfrm>
              <a:off x="5846061" y="44798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884" name="tx884"/>
            <p:cNvSpPr/>
            <p:nvPr/>
          </p:nvSpPr>
          <p:spPr>
            <a:xfrm>
              <a:off x="7778277" y="44798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885" name="tx885"/>
            <p:cNvSpPr/>
            <p:nvPr/>
          </p:nvSpPr>
          <p:spPr>
            <a:xfrm>
              <a:off x="2947737" y="20199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886" name="tx886"/>
            <p:cNvSpPr/>
            <p:nvPr/>
          </p:nvSpPr>
          <p:spPr>
            <a:xfrm>
              <a:off x="2947737" y="35393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887" name="tx887"/>
            <p:cNvSpPr/>
            <p:nvPr/>
          </p:nvSpPr>
          <p:spPr>
            <a:xfrm>
              <a:off x="3913845" y="35393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888" name="tx888"/>
            <p:cNvSpPr/>
            <p:nvPr/>
          </p:nvSpPr>
          <p:spPr>
            <a:xfrm>
              <a:off x="6329115" y="35393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889" name="tx889"/>
            <p:cNvSpPr/>
            <p:nvPr/>
          </p:nvSpPr>
          <p:spPr>
            <a:xfrm>
              <a:off x="7295223" y="35393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890" name="tx890"/>
            <p:cNvSpPr/>
            <p:nvPr/>
          </p:nvSpPr>
          <p:spPr>
            <a:xfrm>
              <a:off x="8261331" y="35393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891" name="tx891"/>
            <p:cNvSpPr/>
            <p:nvPr/>
          </p:nvSpPr>
          <p:spPr>
            <a:xfrm>
              <a:off x="5846061" y="35393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892" name="tx892"/>
            <p:cNvSpPr/>
            <p:nvPr/>
          </p:nvSpPr>
          <p:spPr>
            <a:xfrm>
              <a:off x="7778277" y="35393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893" name="tx893"/>
            <p:cNvSpPr/>
            <p:nvPr/>
          </p:nvSpPr>
          <p:spPr>
            <a:xfrm>
              <a:off x="2947737" y="4190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894" name="tx894"/>
            <p:cNvSpPr/>
            <p:nvPr/>
          </p:nvSpPr>
          <p:spPr>
            <a:xfrm>
              <a:off x="3430791" y="4190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895" name="tx895"/>
            <p:cNvSpPr/>
            <p:nvPr/>
          </p:nvSpPr>
          <p:spPr>
            <a:xfrm>
              <a:off x="4396899" y="4190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896" name="tx896"/>
            <p:cNvSpPr/>
            <p:nvPr/>
          </p:nvSpPr>
          <p:spPr>
            <a:xfrm>
              <a:off x="3913845" y="4190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897" name="tx897"/>
            <p:cNvSpPr/>
            <p:nvPr/>
          </p:nvSpPr>
          <p:spPr>
            <a:xfrm>
              <a:off x="6329115" y="4190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898" name="tx898"/>
            <p:cNvSpPr/>
            <p:nvPr/>
          </p:nvSpPr>
          <p:spPr>
            <a:xfrm>
              <a:off x="7295223" y="4190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899" name="tx899"/>
            <p:cNvSpPr/>
            <p:nvPr/>
          </p:nvSpPr>
          <p:spPr>
            <a:xfrm>
              <a:off x="8261331" y="419045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900" name="tx900"/>
            <p:cNvSpPr/>
            <p:nvPr/>
          </p:nvSpPr>
          <p:spPr>
            <a:xfrm>
              <a:off x="4879953" y="4190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901" name="tx901"/>
            <p:cNvSpPr/>
            <p:nvPr/>
          </p:nvSpPr>
          <p:spPr>
            <a:xfrm>
              <a:off x="5846061" y="4190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902" name="tx902"/>
            <p:cNvSpPr/>
            <p:nvPr/>
          </p:nvSpPr>
          <p:spPr>
            <a:xfrm>
              <a:off x="5363007" y="4190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903" name="tx903"/>
            <p:cNvSpPr/>
            <p:nvPr/>
          </p:nvSpPr>
          <p:spPr>
            <a:xfrm>
              <a:off x="7778277" y="41904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904" name="tx904"/>
            <p:cNvSpPr/>
            <p:nvPr/>
          </p:nvSpPr>
          <p:spPr>
            <a:xfrm>
              <a:off x="7778277" y="20199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905" name="tx905"/>
            <p:cNvSpPr/>
            <p:nvPr/>
          </p:nvSpPr>
          <p:spPr>
            <a:xfrm>
              <a:off x="3430791" y="20199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906" name="tx906"/>
            <p:cNvSpPr/>
            <p:nvPr/>
          </p:nvSpPr>
          <p:spPr>
            <a:xfrm>
              <a:off x="7295223" y="20199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907" name="tx907"/>
            <p:cNvSpPr/>
            <p:nvPr/>
          </p:nvSpPr>
          <p:spPr>
            <a:xfrm>
              <a:off x="3913845" y="498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908" name="tx908"/>
            <p:cNvSpPr/>
            <p:nvPr/>
          </p:nvSpPr>
          <p:spPr>
            <a:xfrm>
              <a:off x="6329115" y="498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909" name="tx909"/>
            <p:cNvSpPr/>
            <p:nvPr/>
          </p:nvSpPr>
          <p:spPr>
            <a:xfrm>
              <a:off x="8261331" y="201990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910" name="tx910"/>
            <p:cNvSpPr/>
            <p:nvPr/>
          </p:nvSpPr>
          <p:spPr>
            <a:xfrm>
              <a:off x="4879953" y="20199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911" name="tx911"/>
            <p:cNvSpPr/>
            <p:nvPr/>
          </p:nvSpPr>
          <p:spPr>
            <a:xfrm>
              <a:off x="3430791" y="382869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912" name="tx912"/>
            <p:cNvSpPr/>
            <p:nvPr/>
          </p:nvSpPr>
          <p:spPr>
            <a:xfrm>
              <a:off x="5846061" y="37563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913" name="tx913"/>
            <p:cNvSpPr/>
            <p:nvPr/>
          </p:nvSpPr>
          <p:spPr>
            <a:xfrm>
              <a:off x="2947737" y="38287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914" name="tx914"/>
            <p:cNvSpPr/>
            <p:nvPr/>
          </p:nvSpPr>
          <p:spPr>
            <a:xfrm>
              <a:off x="4396899" y="382869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915" name="tx915"/>
            <p:cNvSpPr/>
            <p:nvPr/>
          </p:nvSpPr>
          <p:spPr>
            <a:xfrm>
              <a:off x="3913845" y="382869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916" name="tx916"/>
            <p:cNvSpPr/>
            <p:nvPr/>
          </p:nvSpPr>
          <p:spPr>
            <a:xfrm>
              <a:off x="6329115" y="38287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917" name="tx917"/>
            <p:cNvSpPr/>
            <p:nvPr/>
          </p:nvSpPr>
          <p:spPr>
            <a:xfrm>
              <a:off x="7295223" y="38287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918" name="tx918"/>
            <p:cNvSpPr/>
            <p:nvPr/>
          </p:nvSpPr>
          <p:spPr>
            <a:xfrm>
              <a:off x="8261331" y="38287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919" name="tx919"/>
            <p:cNvSpPr/>
            <p:nvPr/>
          </p:nvSpPr>
          <p:spPr>
            <a:xfrm>
              <a:off x="4879953" y="38287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920" name="tx920"/>
            <p:cNvSpPr/>
            <p:nvPr/>
          </p:nvSpPr>
          <p:spPr>
            <a:xfrm>
              <a:off x="5846061" y="382869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921" name="tx921"/>
            <p:cNvSpPr/>
            <p:nvPr/>
          </p:nvSpPr>
          <p:spPr>
            <a:xfrm>
              <a:off x="5363007" y="38287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922" name="tx922"/>
            <p:cNvSpPr/>
            <p:nvPr/>
          </p:nvSpPr>
          <p:spPr>
            <a:xfrm>
              <a:off x="7778277" y="38287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923" name="tx923"/>
            <p:cNvSpPr/>
            <p:nvPr/>
          </p:nvSpPr>
          <p:spPr>
            <a:xfrm>
              <a:off x="1981629" y="498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924" name="tx924"/>
            <p:cNvSpPr/>
            <p:nvPr/>
          </p:nvSpPr>
          <p:spPr>
            <a:xfrm>
              <a:off x="3430791" y="498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925" name="tx925"/>
            <p:cNvSpPr/>
            <p:nvPr/>
          </p:nvSpPr>
          <p:spPr>
            <a:xfrm>
              <a:off x="4396899" y="498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926" name="tx926"/>
            <p:cNvSpPr/>
            <p:nvPr/>
          </p:nvSpPr>
          <p:spPr>
            <a:xfrm>
              <a:off x="7295223" y="498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927" name="tx927"/>
            <p:cNvSpPr/>
            <p:nvPr/>
          </p:nvSpPr>
          <p:spPr>
            <a:xfrm>
              <a:off x="8261331" y="498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928" name="tx928"/>
            <p:cNvSpPr/>
            <p:nvPr/>
          </p:nvSpPr>
          <p:spPr>
            <a:xfrm>
              <a:off x="5846061" y="498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929" name="tx929"/>
            <p:cNvSpPr/>
            <p:nvPr/>
          </p:nvSpPr>
          <p:spPr>
            <a:xfrm>
              <a:off x="5363007" y="498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930" name="tx930"/>
            <p:cNvSpPr/>
            <p:nvPr/>
          </p:nvSpPr>
          <p:spPr>
            <a:xfrm>
              <a:off x="7778277" y="498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931" name="tx931"/>
            <p:cNvSpPr/>
            <p:nvPr/>
          </p:nvSpPr>
          <p:spPr>
            <a:xfrm>
              <a:off x="3430791" y="37563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932" name="tx932"/>
            <p:cNvSpPr/>
            <p:nvPr/>
          </p:nvSpPr>
          <p:spPr>
            <a:xfrm>
              <a:off x="3913845" y="37563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933" name="tx933"/>
            <p:cNvSpPr/>
            <p:nvPr/>
          </p:nvSpPr>
          <p:spPr>
            <a:xfrm>
              <a:off x="6329115" y="37563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934" name="tx934"/>
            <p:cNvSpPr/>
            <p:nvPr/>
          </p:nvSpPr>
          <p:spPr>
            <a:xfrm>
              <a:off x="7295223" y="37563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935" name="tx935"/>
            <p:cNvSpPr/>
            <p:nvPr/>
          </p:nvSpPr>
          <p:spPr>
            <a:xfrm>
              <a:off x="8261331" y="37563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936" name="tx936"/>
            <p:cNvSpPr/>
            <p:nvPr/>
          </p:nvSpPr>
          <p:spPr>
            <a:xfrm>
              <a:off x="4879953" y="37563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937" name="tx937"/>
            <p:cNvSpPr/>
            <p:nvPr/>
          </p:nvSpPr>
          <p:spPr>
            <a:xfrm>
              <a:off x="5363007" y="37563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938" name="tx938"/>
            <p:cNvSpPr/>
            <p:nvPr/>
          </p:nvSpPr>
          <p:spPr>
            <a:xfrm>
              <a:off x="7778277" y="37563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939" name="tx939"/>
            <p:cNvSpPr/>
            <p:nvPr/>
          </p:nvSpPr>
          <p:spPr>
            <a:xfrm>
              <a:off x="2947737" y="24540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40" name="tx940"/>
            <p:cNvSpPr/>
            <p:nvPr/>
          </p:nvSpPr>
          <p:spPr>
            <a:xfrm>
              <a:off x="3430791" y="24540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941" name="tx941"/>
            <p:cNvSpPr/>
            <p:nvPr/>
          </p:nvSpPr>
          <p:spPr>
            <a:xfrm>
              <a:off x="4396899" y="24540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942" name="tx942"/>
            <p:cNvSpPr/>
            <p:nvPr/>
          </p:nvSpPr>
          <p:spPr>
            <a:xfrm>
              <a:off x="3913845" y="24540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943" name="tx943"/>
            <p:cNvSpPr/>
            <p:nvPr/>
          </p:nvSpPr>
          <p:spPr>
            <a:xfrm>
              <a:off x="6329115" y="24540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44" name="tx944"/>
            <p:cNvSpPr/>
            <p:nvPr/>
          </p:nvSpPr>
          <p:spPr>
            <a:xfrm>
              <a:off x="7295223" y="24540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945" name="tx945"/>
            <p:cNvSpPr/>
            <p:nvPr/>
          </p:nvSpPr>
          <p:spPr>
            <a:xfrm>
              <a:off x="8261331" y="245401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946" name="tx946"/>
            <p:cNvSpPr/>
            <p:nvPr/>
          </p:nvSpPr>
          <p:spPr>
            <a:xfrm>
              <a:off x="4879953" y="24540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947" name="tx947"/>
            <p:cNvSpPr/>
            <p:nvPr/>
          </p:nvSpPr>
          <p:spPr>
            <a:xfrm>
              <a:off x="5846061" y="24540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948" name="tx948"/>
            <p:cNvSpPr/>
            <p:nvPr/>
          </p:nvSpPr>
          <p:spPr>
            <a:xfrm>
              <a:off x="7778277" y="24540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949" name="tx949"/>
            <p:cNvSpPr/>
            <p:nvPr/>
          </p:nvSpPr>
          <p:spPr>
            <a:xfrm>
              <a:off x="8261331" y="39010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950" name="tx950"/>
            <p:cNvSpPr/>
            <p:nvPr/>
          </p:nvSpPr>
          <p:spPr>
            <a:xfrm>
              <a:off x="3913845" y="45522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51" name="tx951"/>
            <p:cNvSpPr/>
            <p:nvPr/>
          </p:nvSpPr>
          <p:spPr>
            <a:xfrm>
              <a:off x="2947737" y="21646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952" name="tx952"/>
            <p:cNvSpPr/>
            <p:nvPr/>
          </p:nvSpPr>
          <p:spPr>
            <a:xfrm>
              <a:off x="2947737" y="39010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953" name="tx953"/>
            <p:cNvSpPr/>
            <p:nvPr/>
          </p:nvSpPr>
          <p:spPr>
            <a:xfrm>
              <a:off x="3430791" y="39010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954" name="tx954"/>
            <p:cNvSpPr/>
            <p:nvPr/>
          </p:nvSpPr>
          <p:spPr>
            <a:xfrm>
              <a:off x="4396899" y="39010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955" name="tx955"/>
            <p:cNvSpPr/>
            <p:nvPr/>
          </p:nvSpPr>
          <p:spPr>
            <a:xfrm>
              <a:off x="3913845" y="39010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956" name="tx956"/>
            <p:cNvSpPr/>
            <p:nvPr/>
          </p:nvSpPr>
          <p:spPr>
            <a:xfrm>
              <a:off x="6329115" y="39010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957" name="tx957"/>
            <p:cNvSpPr/>
            <p:nvPr/>
          </p:nvSpPr>
          <p:spPr>
            <a:xfrm>
              <a:off x="7295223" y="39010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958" name="tx958"/>
            <p:cNvSpPr/>
            <p:nvPr/>
          </p:nvSpPr>
          <p:spPr>
            <a:xfrm>
              <a:off x="4879953" y="39010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959" name="tx959"/>
            <p:cNvSpPr/>
            <p:nvPr/>
          </p:nvSpPr>
          <p:spPr>
            <a:xfrm>
              <a:off x="5846061" y="39010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960" name="tx960"/>
            <p:cNvSpPr/>
            <p:nvPr/>
          </p:nvSpPr>
          <p:spPr>
            <a:xfrm>
              <a:off x="5363007" y="39010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961" name="tx961"/>
            <p:cNvSpPr/>
            <p:nvPr/>
          </p:nvSpPr>
          <p:spPr>
            <a:xfrm>
              <a:off x="7778277" y="39010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962" name="tx962"/>
            <p:cNvSpPr/>
            <p:nvPr/>
          </p:nvSpPr>
          <p:spPr>
            <a:xfrm>
              <a:off x="4396899" y="45522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963" name="tx963"/>
            <p:cNvSpPr/>
            <p:nvPr/>
          </p:nvSpPr>
          <p:spPr>
            <a:xfrm>
              <a:off x="5846061" y="21646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64" name="tx964"/>
            <p:cNvSpPr/>
            <p:nvPr/>
          </p:nvSpPr>
          <p:spPr>
            <a:xfrm>
              <a:off x="8261331" y="33946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965" name="tx965"/>
            <p:cNvSpPr/>
            <p:nvPr/>
          </p:nvSpPr>
          <p:spPr>
            <a:xfrm>
              <a:off x="4879953" y="33946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966" name="tx966"/>
            <p:cNvSpPr/>
            <p:nvPr/>
          </p:nvSpPr>
          <p:spPr>
            <a:xfrm>
              <a:off x="7778277" y="3684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967" name="tx967"/>
            <p:cNvSpPr/>
            <p:nvPr/>
          </p:nvSpPr>
          <p:spPr>
            <a:xfrm>
              <a:off x="8261331" y="21646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68" name="tx968"/>
            <p:cNvSpPr/>
            <p:nvPr/>
          </p:nvSpPr>
          <p:spPr>
            <a:xfrm>
              <a:off x="2947737" y="45522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69" name="tx969"/>
            <p:cNvSpPr/>
            <p:nvPr/>
          </p:nvSpPr>
          <p:spPr>
            <a:xfrm>
              <a:off x="3430791" y="45522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70" name="tx970"/>
            <p:cNvSpPr/>
            <p:nvPr/>
          </p:nvSpPr>
          <p:spPr>
            <a:xfrm>
              <a:off x="6329115" y="45522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71" name="tx971"/>
            <p:cNvSpPr/>
            <p:nvPr/>
          </p:nvSpPr>
          <p:spPr>
            <a:xfrm>
              <a:off x="7295223" y="45522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972" name="tx972"/>
            <p:cNvSpPr/>
            <p:nvPr/>
          </p:nvSpPr>
          <p:spPr>
            <a:xfrm>
              <a:off x="8261331" y="455221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973" name="tx973"/>
            <p:cNvSpPr/>
            <p:nvPr/>
          </p:nvSpPr>
          <p:spPr>
            <a:xfrm>
              <a:off x="4879953" y="45522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974" name="tx974"/>
            <p:cNvSpPr/>
            <p:nvPr/>
          </p:nvSpPr>
          <p:spPr>
            <a:xfrm>
              <a:off x="5846061" y="45522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75" name="tx975"/>
            <p:cNvSpPr/>
            <p:nvPr/>
          </p:nvSpPr>
          <p:spPr>
            <a:xfrm>
              <a:off x="7778277" y="45522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976" name="tx976"/>
            <p:cNvSpPr/>
            <p:nvPr/>
          </p:nvSpPr>
          <p:spPr>
            <a:xfrm>
              <a:off x="1981629" y="21646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77" name="tx977"/>
            <p:cNvSpPr/>
            <p:nvPr/>
          </p:nvSpPr>
          <p:spPr>
            <a:xfrm>
              <a:off x="5846061" y="3684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978" name="tx978"/>
            <p:cNvSpPr/>
            <p:nvPr/>
          </p:nvSpPr>
          <p:spPr>
            <a:xfrm>
              <a:off x="3430791" y="21646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979" name="tx979"/>
            <p:cNvSpPr/>
            <p:nvPr/>
          </p:nvSpPr>
          <p:spPr>
            <a:xfrm>
              <a:off x="4396899" y="21646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980" name="tx980"/>
            <p:cNvSpPr/>
            <p:nvPr/>
          </p:nvSpPr>
          <p:spPr>
            <a:xfrm>
              <a:off x="2464683" y="21646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981" name="tx981"/>
            <p:cNvSpPr/>
            <p:nvPr/>
          </p:nvSpPr>
          <p:spPr>
            <a:xfrm>
              <a:off x="3913845" y="21646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982" name="tx982"/>
            <p:cNvSpPr/>
            <p:nvPr/>
          </p:nvSpPr>
          <p:spPr>
            <a:xfrm>
              <a:off x="6329115" y="21646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983" name="tx983"/>
            <p:cNvSpPr/>
            <p:nvPr/>
          </p:nvSpPr>
          <p:spPr>
            <a:xfrm>
              <a:off x="6812169" y="21646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984" name="tx984"/>
            <p:cNvSpPr/>
            <p:nvPr/>
          </p:nvSpPr>
          <p:spPr>
            <a:xfrm>
              <a:off x="7295223" y="21646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985" name="tx985"/>
            <p:cNvSpPr/>
            <p:nvPr/>
          </p:nvSpPr>
          <p:spPr>
            <a:xfrm>
              <a:off x="4879953" y="21646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986" name="tx986"/>
            <p:cNvSpPr/>
            <p:nvPr/>
          </p:nvSpPr>
          <p:spPr>
            <a:xfrm>
              <a:off x="5363007" y="21646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87" name="tx987"/>
            <p:cNvSpPr/>
            <p:nvPr/>
          </p:nvSpPr>
          <p:spPr>
            <a:xfrm>
              <a:off x="7778277" y="21646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988" name="tx988"/>
            <p:cNvSpPr/>
            <p:nvPr/>
          </p:nvSpPr>
          <p:spPr>
            <a:xfrm>
              <a:off x="8744385" y="21646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989" name="tx989"/>
            <p:cNvSpPr/>
            <p:nvPr/>
          </p:nvSpPr>
          <p:spPr>
            <a:xfrm>
              <a:off x="6329115" y="3684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990" name="tx990"/>
            <p:cNvSpPr/>
            <p:nvPr/>
          </p:nvSpPr>
          <p:spPr>
            <a:xfrm>
              <a:off x="5363007" y="27434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991" name="tx991"/>
            <p:cNvSpPr/>
            <p:nvPr/>
          </p:nvSpPr>
          <p:spPr>
            <a:xfrm>
              <a:off x="5846061" y="19475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992" name="tx992"/>
            <p:cNvSpPr/>
            <p:nvPr/>
          </p:nvSpPr>
          <p:spPr>
            <a:xfrm>
              <a:off x="3913845" y="23093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993" name="tx993"/>
            <p:cNvSpPr/>
            <p:nvPr/>
          </p:nvSpPr>
          <p:spPr>
            <a:xfrm>
              <a:off x="6329115" y="23093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994" name="tx994"/>
            <p:cNvSpPr/>
            <p:nvPr/>
          </p:nvSpPr>
          <p:spPr>
            <a:xfrm>
              <a:off x="6812169" y="23093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995" name="tx995"/>
            <p:cNvSpPr/>
            <p:nvPr/>
          </p:nvSpPr>
          <p:spPr>
            <a:xfrm>
              <a:off x="1981629" y="33946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996" name="tx996"/>
            <p:cNvSpPr/>
            <p:nvPr/>
          </p:nvSpPr>
          <p:spPr>
            <a:xfrm>
              <a:off x="2947737" y="33946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997" name="tx997"/>
            <p:cNvSpPr/>
            <p:nvPr/>
          </p:nvSpPr>
          <p:spPr>
            <a:xfrm>
              <a:off x="3430791" y="339458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998" name="tx998"/>
            <p:cNvSpPr/>
            <p:nvPr/>
          </p:nvSpPr>
          <p:spPr>
            <a:xfrm>
              <a:off x="4396899" y="33946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999" name="tx999"/>
            <p:cNvSpPr/>
            <p:nvPr/>
          </p:nvSpPr>
          <p:spPr>
            <a:xfrm>
              <a:off x="3913845" y="33946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000" name="tx1000"/>
            <p:cNvSpPr/>
            <p:nvPr/>
          </p:nvSpPr>
          <p:spPr>
            <a:xfrm>
              <a:off x="6329115" y="33946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001" name="tx1001"/>
            <p:cNvSpPr/>
            <p:nvPr/>
          </p:nvSpPr>
          <p:spPr>
            <a:xfrm>
              <a:off x="7295223" y="33946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002" name="tx1002"/>
            <p:cNvSpPr/>
            <p:nvPr/>
          </p:nvSpPr>
          <p:spPr>
            <a:xfrm>
              <a:off x="5846061" y="339458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003" name="tx1003"/>
            <p:cNvSpPr/>
            <p:nvPr/>
          </p:nvSpPr>
          <p:spPr>
            <a:xfrm>
              <a:off x="7778277" y="33946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004" name="tx1004"/>
            <p:cNvSpPr/>
            <p:nvPr/>
          </p:nvSpPr>
          <p:spPr>
            <a:xfrm>
              <a:off x="1981629" y="10070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05" name="tx1005"/>
            <p:cNvSpPr/>
            <p:nvPr/>
          </p:nvSpPr>
          <p:spPr>
            <a:xfrm>
              <a:off x="2947737" y="10070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06" name="tx1006"/>
            <p:cNvSpPr/>
            <p:nvPr/>
          </p:nvSpPr>
          <p:spPr>
            <a:xfrm>
              <a:off x="3430791" y="10070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07" name="tx1007"/>
            <p:cNvSpPr/>
            <p:nvPr/>
          </p:nvSpPr>
          <p:spPr>
            <a:xfrm>
              <a:off x="3913845" y="10070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08" name="tx1008"/>
            <p:cNvSpPr/>
            <p:nvPr/>
          </p:nvSpPr>
          <p:spPr>
            <a:xfrm>
              <a:off x="6329115" y="10070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09" name="tx1009"/>
            <p:cNvSpPr/>
            <p:nvPr/>
          </p:nvSpPr>
          <p:spPr>
            <a:xfrm>
              <a:off x="7295223" y="10070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10" name="tx1010"/>
            <p:cNvSpPr/>
            <p:nvPr/>
          </p:nvSpPr>
          <p:spPr>
            <a:xfrm>
              <a:off x="8261331" y="10070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11" name="tx1011"/>
            <p:cNvSpPr/>
            <p:nvPr/>
          </p:nvSpPr>
          <p:spPr>
            <a:xfrm>
              <a:off x="4879953" y="10070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12" name="tx1012"/>
            <p:cNvSpPr/>
            <p:nvPr/>
          </p:nvSpPr>
          <p:spPr>
            <a:xfrm>
              <a:off x="5846061" y="10070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13" name="tx1013"/>
            <p:cNvSpPr/>
            <p:nvPr/>
          </p:nvSpPr>
          <p:spPr>
            <a:xfrm>
              <a:off x="7778277" y="10070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14" name="tx1014"/>
            <p:cNvSpPr/>
            <p:nvPr/>
          </p:nvSpPr>
          <p:spPr>
            <a:xfrm>
              <a:off x="2947737" y="39734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015" name="tx1015"/>
            <p:cNvSpPr/>
            <p:nvPr/>
          </p:nvSpPr>
          <p:spPr>
            <a:xfrm>
              <a:off x="3430791" y="39734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016" name="tx1016"/>
            <p:cNvSpPr/>
            <p:nvPr/>
          </p:nvSpPr>
          <p:spPr>
            <a:xfrm>
              <a:off x="4396899" y="397339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017" name="tx1017"/>
            <p:cNvSpPr/>
            <p:nvPr/>
          </p:nvSpPr>
          <p:spPr>
            <a:xfrm>
              <a:off x="3913845" y="397339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018" name="tx1018"/>
            <p:cNvSpPr/>
            <p:nvPr/>
          </p:nvSpPr>
          <p:spPr>
            <a:xfrm>
              <a:off x="6329115" y="39734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019" name="tx1019"/>
            <p:cNvSpPr/>
            <p:nvPr/>
          </p:nvSpPr>
          <p:spPr>
            <a:xfrm>
              <a:off x="7295223" y="39734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020" name="tx1020"/>
            <p:cNvSpPr/>
            <p:nvPr/>
          </p:nvSpPr>
          <p:spPr>
            <a:xfrm>
              <a:off x="4879953" y="397339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021" name="tx1021"/>
            <p:cNvSpPr/>
            <p:nvPr/>
          </p:nvSpPr>
          <p:spPr>
            <a:xfrm>
              <a:off x="5846061" y="397339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022" name="tx1022"/>
            <p:cNvSpPr/>
            <p:nvPr/>
          </p:nvSpPr>
          <p:spPr>
            <a:xfrm>
              <a:off x="5363007" y="39734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023" name="tx1023"/>
            <p:cNvSpPr/>
            <p:nvPr/>
          </p:nvSpPr>
          <p:spPr>
            <a:xfrm>
              <a:off x="7778277" y="39734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024" name="tx1024"/>
            <p:cNvSpPr/>
            <p:nvPr/>
          </p:nvSpPr>
          <p:spPr>
            <a:xfrm>
              <a:off x="2947737" y="3684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025" name="tx1025"/>
            <p:cNvSpPr/>
            <p:nvPr/>
          </p:nvSpPr>
          <p:spPr>
            <a:xfrm>
              <a:off x="3430791" y="3684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026" name="tx1026"/>
            <p:cNvSpPr/>
            <p:nvPr/>
          </p:nvSpPr>
          <p:spPr>
            <a:xfrm>
              <a:off x="3913845" y="3684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027" name="tx1027"/>
            <p:cNvSpPr/>
            <p:nvPr/>
          </p:nvSpPr>
          <p:spPr>
            <a:xfrm>
              <a:off x="7295223" y="3684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028" name="tx1028"/>
            <p:cNvSpPr/>
            <p:nvPr/>
          </p:nvSpPr>
          <p:spPr>
            <a:xfrm>
              <a:off x="8261331" y="3684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029" name="tx1029"/>
            <p:cNvSpPr/>
            <p:nvPr/>
          </p:nvSpPr>
          <p:spPr>
            <a:xfrm>
              <a:off x="4879953" y="3684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030" name="tx1030"/>
            <p:cNvSpPr/>
            <p:nvPr/>
          </p:nvSpPr>
          <p:spPr>
            <a:xfrm>
              <a:off x="2947737" y="27434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31" name="tx1031"/>
            <p:cNvSpPr/>
            <p:nvPr/>
          </p:nvSpPr>
          <p:spPr>
            <a:xfrm>
              <a:off x="3430791" y="27434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032" name="tx1032"/>
            <p:cNvSpPr/>
            <p:nvPr/>
          </p:nvSpPr>
          <p:spPr>
            <a:xfrm>
              <a:off x="4396899" y="27434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033" name="tx1033"/>
            <p:cNvSpPr/>
            <p:nvPr/>
          </p:nvSpPr>
          <p:spPr>
            <a:xfrm>
              <a:off x="2464683" y="27434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034" name="tx1034"/>
            <p:cNvSpPr/>
            <p:nvPr/>
          </p:nvSpPr>
          <p:spPr>
            <a:xfrm>
              <a:off x="3913845" y="27434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035" name="tx1035"/>
            <p:cNvSpPr/>
            <p:nvPr/>
          </p:nvSpPr>
          <p:spPr>
            <a:xfrm>
              <a:off x="6329115" y="27434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36" name="tx1036"/>
            <p:cNvSpPr/>
            <p:nvPr/>
          </p:nvSpPr>
          <p:spPr>
            <a:xfrm>
              <a:off x="6812169" y="27434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37" name="tx1037"/>
            <p:cNvSpPr/>
            <p:nvPr/>
          </p:nvSpPr>
          <p:spPr>
            <a:xfrm>
              <a:off x="7295223" y="27434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038" name="tx1038"/>
            <p:cNvSpPr/>
            <p:nvPr/>
          </p:nvSpPr>
          <p:spPr>
            <a:xfrm>
              <a:off x="8261331" y="27434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039" name="tx1039"/>
            <p:cNvSpPr/>
            <p:nvPr/>
          </p:nvSpPr>
          <p:spPr>
            <a:xfrm>
              <a:off x="4879953" y="27434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040" name="tx1040"/>
            <p:cNvSpPr/>
            <p:nvPr/>
          </p:nvSpPr>
          <p:spPr>
            <a:xfrm>
              <a:off x="5846061" y="27434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041" name="tx1041"/>
            <p:cNvSpPr/>
            <p:nvPr/>
          </p:nvSpPr>
          <p:spPr>
            <a:xfrm>
              <a:off x="7778277" y="27434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042" name="tx1042"/>
            <p:cNvSpPr/>
            <p:nvPr/>
          </p:nvSpPr>
          <p:spPr>
            <a:xfrm>
              <a:off x="2947737" y="36116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043" name="tx1043"/>
            <p:cNvSpPr/>
            <p:nvPr/>
          </p:nvSpPr>
          <p:spPr>
            <a:xfrm>
              <a:off x="4396899" y="23093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044" name="tx1044"/>
            <p:cNvSpPr/>
            <p:nvPr/>
          </p:nvSpPr>
          <p:spPr>
            <a:xfrm>
              <a:off x="2464683" y="23093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045" name="tx1045"/>
            <p:cNvSpPr/>
            <p:nvPr/>
          </p:nvSpPr>
          <p:spPr>
            <a:xfrm>
              <a:off x="3430791" y="36116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046" name="tx1046"/>
            <p:cNvSpPr/>
            <p:nvPr/>
          </p:nvSpPr>
          <p:spPr>
            <a:xfrm>
              <a:off x="4396899" y="36116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047" name="tx1047"/>
            <p:cNvSpPr/>
            <p:nvPr/>
          </p:nvSpPr>
          <p:spPr>
            <a:xfrm>
              <a:off x="3913845" y="36116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048" name="tx1048"/>
            <p:cNvSpPr/>
            <p:nvPr/>
          </p:nvSpPr>
          <p:spPr>
            <a:xfrm>
              <a:off x="6329115" y="36116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049" name="tx1049"/>
            <p:cNvSpPr/>
            <p:nvPr/>
          </p:nvSpPr>
          <p:spPr>
            <a:xfrm>
              <a:off x="7295223" y="36116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050" name="tx1050"/>
            <p:cNvSpPr/>
            <p:nvPr/>
          </p:nvSpPr>
          <p:spPr>
            <a:xfrm>
              <a:off x="8261331" y="36116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051" name="tx1051"/>
            <p:cNvSpPr/>
            <p:nvPr/>
          </p:nvSpPr>
          <p:spPr>
            <a:xfrm>
              <a:off x="4879953" y="36116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052" name="tx1052"/>
            <p:cNvSpPr/>
            <p:nvPr/>
          </p:nvSpPr>
          <p:spPr>
            <a:xfrm>
              <a:off x="7295223" y="48416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053" name="tx1053"/>
            <p:cNvSpPr/>
            <p:nvPr/>
          </p:nvSpPr>
          <p:spPr>
            <a:xfrm>
              <a:off x="5846061" y="36116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054" name="tx1054"/>
            <p:cNvSpPr/>
            <p:nvPr/>
          </p:nvSpPr>
          <p:spPr>
            <a:xfrm>
              <a:off x="5363007" y="361255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055" name="tx1055"/>
            <p:cNvSpPr/>
            <p:nvPr/>
          </p:nvSpPr>
          <p:spPr>
            <a:xfrm>
              <a:off x="7778277" y="36116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056" name="tx1056"/>
            <p:cNvSpPr/>
            <p:nvPr/>
          </p:nvSpPr>
          <p:spPr>
            <a:xfrm>
              <a:off x="7778277" y="23093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057" name="tx1057"/>
            <p:cNvSpPr/>
            <p:nvPr/>
          </p:nvSpPr>
          <p:spPr>
            <a:xfrm>
              <a:off x="1981629" y="18028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058" name="tx1058"/>
            <p:cNvSpPr/>
            <p:nvPr/>
          </p:nvSpPr>
          <p:spPr>
            <a:xfrm>
              <a:off x="4396899" y="14411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59" name="tx1059"/>
            <p:cNvSpPr/>
            <p:nvPr/>
          </p:nvSpPr>
          <p:spPr>
            <a:xfrm>
              <a:off x="1981629" y="19475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060" name="tx1060"/>
            <p:cNvSpPr/>
            <p:nvPr/>
          </p:nvSpPr>
          <p:spPr>
            <a:xfrm>
              <a:off x="2947737" y="19475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61" name="tx1061"/>
            <p:cNvSpPr/>
            <p:nvPr/>
          </p:nvSpPr>
          <p:spPr>
            <a:xfrm>
              <a:off x="3430791" y="19475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062" name="tx1062"/>
            <p:cNvSpPr/>
            <p:nvPr/>
          </p:nvSpPr>
          <p:spPr>
            <a:xfrm>
              <a:off x="4396899" y="19475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063" name="tx1063"/>
            <p:cNvSpPr/>
            <p:nvPr/>
          </p:nvSpPr>
          <p:spPr>
            <a:xfrm>
              <a:off x="3913845" y="19475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064" name="tx1064"/>
            <p:cNvSpPr/>
            <p:nvPr/>
          </p:nvSpPr>
          <p:spPr>
            <a:xfrm>
              <a:off x="6329115" y="19475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065" name="tx1065"/>
            <p:cNvSpPr/>
            <p:nvPr/>
          </p:nvSpPr>
          <p:spPr>
            <a:xfrm>
              <a:off x="7295223" y="19475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066" name="tx1066"/>
            <p:cNvSpPr/>
            <p:nvPr/>
          </p:nvSpPr>
          <p:spPr>
            <a:xfrm>
              <a:off x="8261331" y="19475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067" name="tx1067"/>
            <p:cNvSpPr/>
            <p:nvPr/>
          </p:nvSpPr>
          <p:spPr>
            <a:xfrm>
              <a:off x="4879953" y="19475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068" name="tx1068"/>
            <p:cNvSpPr/>
            <p:nvPr/>
          </p:nvSpPr>
          <p:spPr>
            <a:xfrm>
              <a:off x="5363007" y="19475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069" name="tx1069"/>
            <p:cNvSpPr/>
            <p:nvPr/>
          </p:nvSpPr>
          <p:spPr>
            <a:xfrm>
              <a:off x="7778277" y="19475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070" name="tx1070"/>
            <p:cNvSpPr/>
            <p:nvPr/>
          </p:nvSpPr>
          <p:spPr>
            <a:xfrm>
              <a:off x="3430791" y="14411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71" name="tx1071"/>
            <p:cNvSpPr/>
            <p:nvPr/>
          </p:nvSpPr>
          <p:spPr>
            <a:xfrm>
              <a:off x="1981629" y="23093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072" name="tx1072"/>
            <p:cNvSpPr/>
            <p:nvPr/>
          </p:nvSpPr>
          <p:spPr>
            <a:xfrm>
              <a:off x="2947737" y="23093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073" name="tx1073"/>
            <p:cNvSpPr/>
            <p:nvPr/>
          </p:nvSpPr>
          <p:spPr>
            <a:xfrm>
              <a:off x="3430791" y="23093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074" name="tx1074"/>
            <p:cNvSpPr/>
            <p:nvPr/>
          </p:nvSpPr>
          <p:spPr>
            <a:xfrm>
              <a:off x="7295223" y="23093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075" name="tx1075"/>
            <p:cNvSpPr/>
            <p:nvPr/>
          </p:nvSpPr>
          <p:spPr>
            <a:xfrm>
              <a:off x="8261331" y="23093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076" name="tx1076"/>
            <p:cNvSpPr/>
            <p:nvPr/>
          </p:nvSpPr>
          <p:spPr>
            <a:xfrm>
              <a:off x="5846061" y="23093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077" name="tx1077"/>
            <p:cNvSpPr/>
            <p:nvPr/>
          </p:nvSpPr>
          <p:spPr>
            <a:xfrm>
              <a:off x="2947737" y="18028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078" name="tx1078"/>
            <p:cNvSpPr/>
            <p:nvPr/>
          </p:nvSpPr>
          <p:spPr>
            <a:xfrm>
              <a:off x="3430791" y="18028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079" name="tx1079"/>
            <p:cNvSpPr/>
            <p:nvPr/>
          </p:nvSpPr>
          <p:spPr>
            <a:xfrm>
              <a:off x="4396899" y="18028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080" name="tx1080"/>
            <p:cNvSpPr/>
            <p:nvPr/>
          </p:nvSpPr>
          <p:spPr>
            <a:xfrm>
              <a:off x="2464683" y="18028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081" name="tx1081"/>
            <p:cNvSpPr/>
            <p:nvPr/>
          </p:nvSpPr>
          <p:spPr>
            <a:xfrm>
              <a:off x="3913845" y="18028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082" name="tx1082"/>
            <p:cNvSpPr/>
            <p:nvPr/>
          </p:nvSpPr>
          <p:spPr>
            <a:xfrm>
              <a:off x="6329115" y="18028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083" name="tx1083"/>
            <p:cNvSpPr/>
            <p:nvPr/>
          </p:nvSpPr>
          <p:spPr>
            <a:xfrm>
              <a:off x="7295223" y="18028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084" name="tx1084"/>
            <p:cNvSpPr/>
            <p:nvPr/>
          </p:nvSpPr>
          <p:spPr>
            <a:xfrm>
              <a:off x="8261331" y="18028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085" name="tx1085"/>
            <p:cNvSpPr/>
            <p:nvPr/>
          </p:nvSpPr>
          <p:spPr>
            <a:xfrm>
              <a:off x="4879953" y="18028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086" name="tx1086"/>
            <p:cNvSpPr/>
            <p:nvPr/>
          </p:nvSpPr>
          <p:spPr>
            <a:xfrm>
              <a:off x="5846061" y="18028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087" name="tx1087"/>
            <p:cNvSpPr/>
            <p:nvPr/>
          </p:nvSpPr>
          <p:spPr>
            <a:xfrm>
              <a:off x="7778277" y="18028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088" name="tx1088"/>
            <p:cNvSpPr/>
            <p:nvPr/>
          </p:nvSpPr>
          <p:spPr>
            <a:xfrm>
              <a:off x="1981629" y="14411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89" name="tx1089"/>
            <p:cNvSpPr/>
            <p:nvPr/>
          </p:nvSpPr>
          <p:spPr>
            <a:xfrm>
              <a:off x="2947737" y="14411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90" name="tx1090"/>
            <p:cNvSpPr/>
            <p:nvPr/>
          </p:nvSpPr>
          <p:spPr>
            <a:xfrm>
              <a:off x="2464683" y="14411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91" name="tx1091"/>
            <p:cNvSpPr/>
            <p:nvPr/>
          </p:nvSpPr>
          <p:spPr>
            <a:xfrm>
              <a:off x="3913845" y="14411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92" name="tx1092"/>
            <p:cNvSpPr/>
            <p:nvPr/>
          </p:nvSpPr>
          <p:spPr>
            <a:xfrm>
              <a:off x="6329115" y="14411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93" name="tx1093"/>
            <p:cNvSpPr/>
            <p:nvPr/>
          </p:nvSpPr>
          <p:spPr>
            <a:xfrm>
              <a:off x="6812169" y="14411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94" name="tx1094"/>
            <p:cNvSpPr/>
            <p:nvPr/>
          </p:nvSpPr>
          <p:spPr>
            <a:xfrm>
              <a:off x="7295223" y="14411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95" name="tx1095"/>
            <p:cNvSpPr/>
            <p:nvPr/>
          </p:nvSpPr>
          <p:spPr>
            <a:xfrm>
              <a:off x="8261331" y="14411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096" name="tx1096"/>
            <p:cNvSpPr/>
            <p:nvPr/>
          </p:nvSpPr>
          <p:spPr>
            <a:xfrm>
              <a:off x="4879953" y="14411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97" name="tx1097"/>
            <p:cNvSpPr/>
            <p:nvPr/>
          </p:nvSpPr>
          <p:spPr>
            <a:xfrm>
              <a:off x="5846061" y="14411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98" name="tx1098"/>
            <p:cNvSpPr/>
            <p:nvPr/>
          </p:nvSpPr>
          <p:spPr>
            <a:xfrm>
              <a:off x="5363007" y="14411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099" name="tx1099"/>
            <p:cNvSpPr/>
            <p:nvPr/>
          </p:nvSpPr>
          <p:spPr>
            <a:xfrm>
              <a:off x="7778277" y="14411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00" name="tx1100"/>
            <p:cNvSpPr/>
            <p:nvPr/>
          </p:nvSpPr>
          <p:spPr>
            <a:xfrm>
              <a:off x="5846061" y="48416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101" name="tx1101"/>
            <p:cNvSpPr/>
            <p:nvPr/>
          </p:nvSpPr>
          <p:spPr>
            <a:xfrm>
              <a:off x="5363007" y="4842747"/>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102" name="tx1102"/>
            <p:cNvSpPr/>
            <p:nvPr/>
          </p:nvSpPr>
          <p:spPr>
            <a:xfrm>
              <a:off x="7778277" y="48416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103" name="tx1103"/>
            <p:cNvSpPr/>
            <p:nvPr/>
          </p:nvSpPr>
          <p:spPr>
            <a:xfrm>
              <a:off x="4396899" y="26711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104" name="tx1104"/>
            <p:cNvSpPr/>
            <p:nvPr/>
          </p:nvSpPr>
          <p:spPr>
            <a:xfrm>
              <a:off x="7295223" y="26711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05" name="tx1105"/>
            <p:cNvSpPr/>
            <p:nvPr/>
          </p:nvSpPr>
          <p:spPr>
            <a:xfrm>
              <a:off x="4879953" y="26711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106" name="tx1106"/>
            <p:cNvSpPr/>
            <p:nvPr/>
          </p:nvSpPr>
          <p:spPr>
            <a:xfrm>
              <a:off x="1981629" y="484161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107" name="tx1107"/>
            <p:cNvSpPr/>
            <p:nvPr/>
          </p:nvSpPr>
          <p:spPr>
            <a:xfrm>
              <a:off x="2947737" y="484161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108" name="tx1108"/>
            <p:cNvSpPr/>
            <p:nvPr/>
          </p:nvSpPr>
          <p:spPr>
            <a:xfrm>
              <a:off x="3430791" y="48416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109" name="tx1109"/>
            <p:cNvSpPr/>
            <p:nvPr/>
          </p:nvSpPr>
          <p:spPr>
            <a:xfrm>
              <a:off x="4396899" y="48416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110" name="tx1110"/>
            <p:cNvSpPr/>
            <p:nvPr/>
          </p:nvSpPr>
          <p:spPr>
            <a:xfrm>
              <a:off x="2464683" y="484161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111" name="tx1111"/>
            <p:cNvSpPr/>
            <p:nvPr/>
          </p:nvSpPr>
          <p:spPr>
            <a:xfrm>
              <a:off x="3913845" y="48416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112" name="tx1112"/>
            <p:cNvSpPr/>
            <p:nvPr/>
          </p:nvSpPr>
          <p:spPr>
            <a:xfrm>
              <a:off x="6329115" y="484161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113" name="tx1113"/>
            <p:cNvSpPr/>
            <p:nvPr/>
          </p:nvSpPr>
          <p:spPr>
            <a:xfrm>
              <a:off x="8261331" y="48416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114" name="tx1114"/>
            <p:cNvSpPr/>
            <p:nvPr/>
          </p:nvSpPr>
          <p:spPr>
            <a:xfrm>
              <a:off x="4879953" y="48416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115" name="tx1115"/>
            <p:cNvSpPr/>
            <p:nvPr/>
          </p:nvSpPr>
          <p:spPr>
            <a:xfrm>
              <a:off x="2947737" y="18752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16" name="tx1116"/>
            <p:cNvSpPr/>
            <p:nvPr/>
          </p:nvSpPr>
          <p:spPr>
            <a:xfrm>
              <a:off x="3430791" y="18752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17" name="tx1117"/>
            <p:cNvSpPr/>
            <p:nvPr/>
          </p:nvSpPr>
          <p:spPr>
            <a:xfrm>
              <a:off x="4396899" y="18752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18" name="tx1118"/>
            <p:cNvSpPr/>
            <p:nvPr/>
          </p:nvSpPr>
          <p:spPr>
            <a:xfrm>
              <a:off x="3913845" y="18752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19" name="tx1119"/>
            <p:cNvSpPr/>
            <p:nvPr/>
          </p:nvSpPr>
          <p:spPr>
            <a:xfrm>
              <a:off x="6329115" y="18752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20" name="tx1120"/>
            <p:cNvSpPr/>
            <p:nvPr/>
          </p:nvSpPr>
          <p:spPr>
            <a:xfrm>
              <a:off x="7295223" y="18752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21" name="tx1121"/>
            <p:cNvSpPr/>
            <p:nvPr/>
          </p:nvSpPr>
          <p:spPr>
            <a:xfrm>
              <a:off x="8261331" y="18752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122" name="tx1122"/>
            <p:cNvSpPr/>
            <p:nvPr/>
          </p:nvSpPr>
          <p:spPr>
            <a:xfrm>
              <a:off x="4879953" y="18752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23" name="tx1123"/>
            <p:cNvSpPr/>
            <p:nvPr/>
          </p:nvSpPr>
          <p:spPr>
            <a:xfrm>
              <a:off x="5846061" y="18752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24" name="tx1124"/>
            <p:cNvSpPr/>
            <p:nvPr/>
          </p:nvSpPr>
          <p:spPr>
            <a:xfrm>
              <a:off x="5363007" y="18752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125" name="tx1125"/>
            <p:cNvSpPr/>
            <p:nvPr/>
          </p:nvSpPr>
          <p:spPr>
            <a:xfrm>
              <a:off x="7778277" y="18752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26" name="tx1126"/>
            <p:cNvSpPr/>
            <p:nvPr/>
          </p:nvSpPr>
          <p:spPr>
            <a:xfrm>
              <a:off x="1981629" y="26711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127" name="tx1127"/>
            <p:cNvSpPr/>
            <p:nvPr/>
          </p:nvSpPr>
          <p:spPr>
            <a:xfrm>
              <a:off x="2947737" y="26711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128" name="tx1128"/>
            <p:cNvSpPr/>
            <p:nvPr/>
          </p:nvSpPr>
          <p:spPr>
            <a:xfrm>
              <a:off x="3430791" y="26711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129" name="tx1129"/>
            <p:cNvSpPr/>
            <p:nvPr/>
          </p:nvSpPr>
          <p:spPr>
            <a:xfrm>
              <a:off x="3913845" y="26711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130" name="tx1130"/>
            <p:cNvSpPr/>
            <p:nvPr/>
          </p:nvSpPr>
          <p:spPr>
            <a:xfrm>
              <a:off x="6329115" y="26711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131" name="tx1131"/>
            <p:cNvSpPr/>
            <p:nvPr/>
          </p:nvSpPr>
          <p:spPr>
            <a:xfrm>
              <a:off x="8261331" y="26711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132" name="tx1132"/>
            <p:cNvSpPr/>
            <p:nvPr/>
          </p:nvSpPr>
          <p:spPr>
            <a:xfrm>
              <a:off x="5846061" y="26711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133" name="tx1133"/>
            <p:cNvSpPr/>
            <p:nvPr/>
          </p:nvSpPr>
          <p:spPr>
            <a:xfrm>
              <a:off x="5363007" y="26711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134" name="tx1134"/>
            <p:cNvSpPr/>
            <p:nvPr/>
          </p:nvSpPr>
          <p:spPr>
            <a:xfrm>
              <a:off x="7778277" y="26711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35" name="tx1135"/>
            <p:cNvSpPr/>
            <p:nvPr/>
          </p:nvSpPr>
          <p:spPr>
            <a:xfrm>
              <a:off x="7778277" y="3032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136" name="tx1136"/>
            <p:cNvSpPr/>
            <p:nvPr/>
          </p:nvSpPr>
          <p:spPr>
            <a:xfrm>
              <a:off x="3430791" y="1658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137" name="tx1137"/>
            <p:cNvSpPr/>
            <p:nvPr/>
          </p:nvSpPr>
          <p:spPr>
            <a:xfrm>
              <a:off x="2947737" y="3032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38" name="tx1138"/>
            <p:cNvSpPr/>
            <p:nvPr/>
          </p:nvSpPr>
          <p:spPr>
            <a:xfrm>
              <a:off x="3430791" y="3032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39" name="tx1139"/>
            <p:cNvSpPr/>
            <p:nvPr/>
          </p:nvSpPr>
          <p:spPr>
            <a:xfrm>
              <a:off x="4396899" y="3032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40" name="tx1140"/>
            <p:cNvSpPr/>
            <p:nvPr/>
          </p:nvSpPr>
          <p:spPr>
            <a:xfrm>
              <a:off x="3913845" y="3032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41" name="tx1141"/>
            <p:cNvSpPr/>
            <p:nvPr/>
          </p:nvSpPr>
          <p:spPr>
            <a:xfrm>
              <a:off x="6329115" y="3032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42" name="tx1142"/>
            <p:cNvSpPr/>
            <p:nvPr/>
          </p:nvSpPr>
          <p:spPr>
            <a:xfrm>
              <a:off x="7295223" y="3032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143" name="tx1143"/>
            <p:cNvSpPr/>
            <p:nvPr/>
          </p:nvSpPr>
          <p:spPr>
            <a:xfrm>
              <a:off x="8261331" y="3032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144" name="tx1144"/>
            <p:cNvSpPr/>
            <p:nvPr/>
          </p:nvSpPr>
          <p:spPr>
            <a:xfrm>
              <a:off x="5846061" y="30328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45" name="tx1145"/>
            <p:cNvSpPr/>
            <p:nvPr/>
          </p:nvSpPr>
          <p:spPr>
            <a:xfrm>
              <a:off x="4396899" y="1658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146" name="tx1146"/>
            <p:cNvSpPr/>
            <p:nvPr/>
          </p:nvSpPr>
          <p:spPr>
            <a:xfrm>
              <a:off x="3913845" y="1658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147" name="tx1147"/>
            <p:cNvSpPr/>
            <p:nvPr/>
          </p:nvSpPr>
          <p:spPr>
            <a:xfrm>
              <a:off x="6329115" y="1658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48" name="tx1148"/>
            <p:cNvSpPr/>
            <p:nvPr/>
          </p:nvSpPr>
          <p:spPr>
            <a:xfrm>
              <a:off x="2947737" y="1658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49" name="tx1149"/>
            <p:cNvSpPr/>
            <p:nvPr/>
          </p:nvSpPr>
          <p:spPr>
            <a:xfrm>
              <a:off x="7295223" y="1658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150" name="tx1150"/>
            <p:cNvSpPr/>
            <p:nvPr/>
          </p:nvSpPr>
          <p:spPr>
            <a:xfrm>
              <a:off x="8261331" y="1658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151" name="tx1151"/>
            <p:cNvSpPr/>
            <p:nvPr/>
          </p:nvSpPr>
          <p:spPr>
            <a:xfrm>
              <a:off x="4879953" y="1658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152" name="tx1152"/>
            <p:cNvSpPr/>
            <p:nvPr/>
          </p:nvSpPr>
          <p:spPr>
            <a:xfrm>
              <a:off x="5846061" y="1658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153" name="tx1153"/>
            <p:cNvSpPr/>
            <p:nvPr/>
          </p:nvSpPr>
          <p:spPr>
            <a:xfrm>
              <a:off x="7778277" y="1658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154" name="tx1154"/>
            <p:cNvSpPr/>
            <p:nvPr/>
          </p:nvSpPr>
          <p:spPr>
            <a:xfrm>
              <a:off x="2947737" y="2236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55" name="tx1155"/>
            <p:cNvSpPr/>
            <p:nvPr/>
          </p:nvSpPr>
          <p:spPr>
            <a:xfrm>
              <a:off x="3430791" y="2236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56" name="tx1156"/>
            <p:cNvSpPr/>
            <p:nvPr/>
          </p:nvSpPr>
          <p:spPr>
            <a:xfrm>
              <a:off x="4396899" y="2236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57" name="tx1157"/>
            <p:cNvSpPr/>
            <p:nvPr/>
          </p:nvSpPr>
          <p:spPr>
            <a:xfrm>
              <a:off x="5363007" y="491397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158" name="tx1158"/>
            <p:cNvSpPr/>
            <p:nvPr/>
          </p:nvSpPr>
          <p:spPr>
            <a:xfrm>
              <a:off x="8261331" y="542043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159" name="tx1159"/>
            <p:cNvSpPr/>
            <p:nvPr/>
          </p:nvSpPr>
          <p:spPr>
            <a:xfrm>
              <a:off x="3913845" y="33222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160" name="tx1160"/>
            <p:cNvSpPr/>
            <p:nvPr/>
          </p:nvSpPr>
          <p:spPr>
            <a:xfrm>
              <a:off x="2947737" y="13687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61" name="tx1161"/>
            <p:cNvSpPr/>
            <p:nvPr/>
          </p:nvSpPr>
          <p:spPr>
            <a:xfrm>
              <a:off x="2464683" y="13687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62" name="tx1162"/>
            <p:cNvSpPr/>
            <p:nvPr/>
          </p:nvSpPr>
          <p:spPr>
            <a:xfrm>
              <a:off x="3430791" y="40457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163" name="tx1163"/>
            <p:cNvSpPr/>
            <p:nvPr/>
          </p:nvSpPr>
          <p:spPr>
            <a:xfrm>
              <a:off x="8261331" y="1079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64" name="tx1164"/>
            <p:cNvSpPr/>
            <p:nvPr/>
          </p:nvSpPr>
          <p:spPr>
            <a:xfrm>
              <a:off x="3913845" y="42628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165" name="tx1165"/>
            <p:cNvSpPr/>
            <p:nvPr/>
          </p:nvSpPr>
          <p:spPr>
            <a:xfrm>
              <a:off x="4879953" y="404574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166" name="tx1166"/>
            <p:cNvSpPr/>
            <p:nvPr/>
          </p:nvSpPr>
          <p:spPr>
            <a:xfrm>
              <a:off x="5846061" y="40457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167" name="tx1167"/>
            <p:cNvSpPr/>
            <p:nvPr/>
          </p:nvSpPr>
          <p:spPr>
            <a:xfrm>
              <a:off x="2947737" y="4407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168" name="tx1168"/>
            <p:cNvSpPr/>
            <p:nvPr/>
          </p:nvSpPr>
          <p:spPr>
            <a:xfrm>
              <a:off x="3430791" y="4407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169" name="tx1169"/>
            <p:cNvSpPr/>
            <p:nvPr/>
          </p:nvSpPr>
          <p:spPr>
            <a:xfrm>
              <a:off x="4396899" y="4407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170" name="tx1170"/>
            <p:cNvSpPr/>
            <p:nvPr/>
          </p:nvSpPr>
          <p:spPr>
            <a:xfrm>
              <a:off x="3913845" y="4407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171" name="tx1171"/>
            <p:cNvSpPr/>
            <p:nvPr/>
          </p:nvSpPr>
          <p:spPr>
            <a:xfrm>
              <a:off x="6329115" y="4407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172" name="tx1172"/>
            <p:cNvSpPr/>
            <p:nvPr/>
          </p:nvSpPr>
          <p:spPr>
            <a:xfrm>
              <a:off x="7295223" y="4407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173" name="tx1173"/>
            <p:cNvSpPr/>
            <p:nvPr/>
          </p:nvSpPr>
          <p:spPr>
            <a:xfrm>
              <a:off x="8261331" y="4407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174" name="tx1174"/>
            <p:cNvSpPr/>
            <p:nvPr/>
          </p:nvSpPr>
          <p:spPr>
            <a:xfrm>
              <a:off x="4879953" y="4407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175" name="tx1175"/>
            <p:cNvSpPr/>
            <p:nvPr/>
          </p:nvSpPr>
          <p:spPr>
            <a:xfrm>
              <a:off x="5846061" y="4407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176" name="tx1176"/>
            <p:cNvSpPr/>
            <p:nvPr/>
          </p:nvSpPr>
          <p:spPr>
            <a:xfrm>
              <a:off x="7778277" y="4407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177" name="tx1177"/>
            <p:cNvSpPr/>
            <p:nvPr/>
          </p:nvSpPr>
          <p:spPr>
            <a:xfrm>
              <a:off x="3913845" y="2236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78" name="tx1178"/>
            <p:cNvSpPr/>
            <p:nvPr/>
          </p:nvSpPr>
          <p:spPr>
            <a:xfrm>
              <a:off x="6329115" y="2236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79" name="tx1179"/>
            <p:cNvSpPr/>
            <p:nvPr/>
          </p:nvSpPr>
          <p:spPr>
            <a:xfrm>
              <a:off x="7295223" y="2236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80" name="tx1180"/>
            <p:cNvSpPr/>
            <p:nvPr/>
          </p:nvSpPr>
          <p:spPr>
            <a:xfrm>
              <a:off x="8261331" y="2236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181" name="tx1181"/>
            <p:cNvSpPr/>
            <p:nvPr/>
          </p:nvSpPr>
          <p:spPr>
            <a:xfrm>
              <a:off x="4879953" y="2236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182" name="tx1182"/>
            <p:cNvSpPr/>
            <p:nvPr/>
          </p:nvSpPr>
          <p:spPr>
            <a:xfrm>
              <a:off x="5846061" y="2236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83" name="tx1183"/>
            <p:cNvSpPr/>
            <p:nvPr/>
          </p:nvSpPr>
          <p:spPr>
            <a:xfrm>
              <a:off x="5363007" y="2236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184" name="tx1184"/>
            <p:cNvSpPr/>
            <p:nvPr/>
          </p:nvSpPr>
          <p:spPr>
            <a:xfrm>
              <a:off x="7778277" y="2236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85" name="tx1185"/>
            <p:cNvSpPr/>
            <p:nvPr/>
          </p:nvSpPr>
          <p:spPr>
            <a:xfrm>
              <a:off x="1981629" y="13687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86" name="tx1186"/>
            <p:cNvSpPr/>
            <p:nvPr/>
          </p:nvSpPr>
          <p:spPr>
            <a:xfrm>
              <a:off x="3430791" y="13687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87" name="tx1187"/>
            <p:cNvSpPr/>
            <p:nvPr/>
          </p:nvSpPr>
          <p:spPr>
            <a:xfrm>
              <a:off x="4396899" y="13687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188" name="tx1188"/>
            <p:cNvSpPr/>
            <p:nvPr/>
          </p:nvSpPr>
          <p:spPr>
            <a:xfrm>
              <a:off x="3913845" y="13687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189" name="tx1189"/>
            <p:cNvSpPr/>
            <p:nvPr/>
          </p:nvSpPr>
          <p:spPr>
            <a:xfrm>
              <a:off x="6329115" y="13687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190" name="tx1190"/>
            <p:cNvSpPr/>
            <p:nvPr/>
          </p:nvSpPr>
          <p:spPr>
            <a:xfrm>
              <a:off x="7295223" y="13687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191" name="tx1191"/>
            <p:cNvSpPr/>
            <p:nvPr/>
          </p:nvSpPr>
          <p:spPr>
            <a:xfrm>
              <a:off x="8261331" y="13687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92" name="tx1192"/>
            <p:cNvSpPr/>
            <p:nvPr/>
          </p:nvSpPr>
          <p:spPr>
            <a:xfrm>
              <a:off x="4879953" y="13687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193" name="tx1193"/>
            <p:cNvSpPr/>
            <p:nvPr/>
          </p:nvSpPr>
          <p:spPr>
            <a:xfrm>
              <a:off x="5846061" y="13687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194" name="tx1194"/>
            <p:cNvSpPr/>
            <p:nvPr/>
          </p:nvSpPr>
          <p:spPr>
            <a:xfrm>
              <a:off x="5363007" y="13687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195" name="tx1195"/>
            <p:cNvSpPr/>
            <p:nvPr/>
          </p:nvSpPr>
          <p:spPr>
            <a:xfrm>
              <a:off x="7778277" y="13687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196" name="tx1196"/>
            <p:cNvSpPr/>
            <p:nvPr/>
          </p:nvSpPr>
          <p:spPr>
            <a:xfrm>
              <a:off x="2947737" y="491397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197" name="tx1197"/>
            <p:cNvSpPr/>
            <p:nvPr/>
          </p:nvSpPr>
          <p:spPr>
            <a:xfrm>
              <a:off x="3430791" y="4914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198" name="tx1198"/>
            <p:cNvSpPr/>
            <p:nvPr/>
          </p:nvSpPr>
          <p:spPr>
            <a:xfrm>
              <a:off x="4396899" y="4914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199" name="tx1199"/>
            <p:cNvSpPr/>
            <p:nvPr/>
          </p:nvSpPr>
          <p:spPr>
            <a:xfrm>
              <a:off x="3913845" y="4914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200" name="tx1200"/>
            <p:cNvSpPr/>
            <p:nvPr/>
          </p:nvSpPr>
          <p:spPr>
            <a:xfrm>
              <a:off x="6329115" y="491397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201" name="tx1201"/>
            <p:cNvSpPr/>
            <p:nvPr/>
          </p:nvSpPr>
          <p:spPr>
            <a:xfrm>
              <a:off x="7295223" y="4914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202" name="tx1202"/>
            <p:cNvSpPr/>
            <p:nvPr/>
          </p:nvSpPr>
          <p:spPr>
            <a:xfrm>
              <a:off x="8261331" y="4914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203" name="tx1203"/>
            <p:cNvSpPr/>
            <p:nvPr/>
          </p:nvSpPr>
          <p:spPr>
            <a:xfrm>
              <a:off x="7778277" y="1079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04" name="tx1204"/>
            <p:cNvSpPr/>
            <p:nvPr/>
          </p:nvSpPr>
          <p:spPr>
            <a:xfrm>
              <a:off x="6329115" y="42628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05" name="tx1205"/>
            <p:cNvSpPr/>
            <p:nvPr/>
          </p:nvSpPr>
          <p:spPr>
            <a:xfrm>
              <a:off x="4879953" y="4914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206" name="tx1206"/>
            <p:cNvSpPr/>
            <p:nvPr/>
          </p:nvSpPr>
          <p:spPr>
            <a:xfrm>
              <a:off x="5846061" y="4914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207" name="tx1207"/>
            <p:cNvSpPr/>
            <p:nvPr/>
          </p:nvSpPr>
          <p:spPr>
            <a:xfrm>
              <a:off x="7778277" y="4914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208" name="tx1208"/>
            <p:cNvSpPr/>
            <p:nvPr/>
          </p:nvSpPr>
          <p:spPr>
            <a:xfrm>
              <a:off x="1981629" y="1079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09" name="tx1209"/>
            <p:cNvSpPr/>
            <p:nvPr/>
          </p:nvSpPr>
          <p:spPr>
            <a:xfrm>
              <a:off x="2947737" y="1079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10" name="tx1210"/>
            <p:cNvSpPr/>
            <p:nvPr/>
          </p:nvSpPr>
          <p:spPr>
            <a:xfrm>
              <a:off x="3430791" y="1079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11" name="tx1211"/>
            <p:cNvSpPr/>
            <p:nvPr/>
          </p:nvSpPr>
          <p:spPr>
            <a:xfrm>
              <a:off x="4396899" y="1079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12" name="tx1212"/>
            <p:cNvSpPr/>
            <p:nvPr/>
          </p:nvSpPr>
          <p:spPr>
            <a:xfrm>
              <a:off x="2464683" y="1079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13" name="tx1213"/>
            <p:cNvSpPr/>
            <p:nvPr/>
          </p:nvSpPr>
          <p:spPr>
            <a:xfrm>
              <a:off x="3913845" y="1079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14" name="tx1214"/>
            <p:cNvSpPr/>
            <p:nvPr/>
          </p:nvSpPr>
          <p:spPr>
            <a:xfrm>
              <a:off x="6329115" y="1079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15" name="tx1215"/>
            <p:cNvSpPr/>
            <p:nvPr/>
          </p:nvSpPr>
          <p:spPr>
            <a:xfrm>
              <a:off x="6812169" y="1079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16" name="tx1216"/>
            <p:cNvSpPr/>
            <p:nvPr/>
          </p:nvSpPr>
          <p:spPr>
            <a:xfrm>
              <a:off x="7295223" y="1079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17" name="tx1217"/>
            <p:cNvSpPr/>
            <p:nvPr/>
          </p:nvSpPr>
          <p:spPr>
            <a:xfrm>
              <a:off x="4879953" y="1079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18" name="tx1218"/>
            <p:cNvSpPr/>
            <p:nvPr/>
          </p:nvSpPr>
          <p:spPr>
            <a:xfrm>
              <a:off x="5846061" y="1079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19" name="tx1219"/>
            <p:cNvSpPr/>
            <p:nvPr/>
          </p:nvSpPr>
          <p:spPr>
            <a:xfrm>
              <a:off x="1981629" y="5420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20" name="tx1220"/>
            <p:cNvSpPr/>
            <p:nvPr/>
          </p:nvSpPr>
          <p:spPr>
            <a:xfrm>
              <a:off x="2947737" y="5420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221" name="tx1221"/>
            <p:cNvSpPr/>
            <p:nvPr/>
          </p:nvSpPr>
          <p:spPr>
            <a:xfrm>
              <a:off x="3430791" y="5420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222" name="tx1222"/>
            <p:cNvSpPr/>
            <p:nvPr/>
          </p:nvSpPr>
          <p:spPr>
            <a:xfrm>
              <a:off x="4396899" y="5420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223" name="tx1223"/>
            <p:cNvSpPr/>
            <p:nvPr/>
          </p:nvSpPr>
          <p:spPr>
            <a:xfrm>
              <a:off x="2464683" y="542043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224" name="tx1224"/>
            <p:cNvSpPr/>
            <p:nvPr/>
          </p:nvSpPr>
          <p:spPr>
            <a:xfrm>
              <a:off x="3913845" y="5420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225" name="tx1225"/>
            <p:cNvSpPr/>
            <p:nvPr/>
          </p:nvSpPr>
          <p:spPr>
            <a:xfrm>
              <a:off x="6329115" y="5420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226" name="tx1226"/>
            <p:cNvSpPr/>
            <p:nvPr/>
          </p:nvSpPr>
          <p:spPr>
            <a:xfrm>
              <a:off x="7295223" y="5420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227" name="tx1227"/>
            <p:cNvSpPr/>
            <p:nvPr/>
          </p:nvSpPr>
          <p:spPr>
            <a:xfrm>
              <a:off x="4879953" y="5420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228" name="tx1228"/>
            <p:cNvSpPr/>
            <p:nvPr/>
          </p:nvSpPr>
          <p:spPr>
            <a:xfrm>
              <a:off x="5846061" y="5420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229" name="tx1229"/>
            <p:cNvSpPr/>
            <p:nvPr/>
          </p:nvSpPr>
          <p:spPr>
            <a:xfrm>
              <a:off x="5363007" y="5420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230" name="tx1230"/>
            <p:cNvSpPr/>
            <p:nvPr/>
          </p:nvSpPr>
          <p:spPr>
            <a:xfrm>
              <a:off x="7778277" y="5420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231" name="tx1231"/>
            <p:cNvSpPr/>
            <p:nvPr/>
          </p:nvSpPr>
          <p:spPr>
            <a:xfrm>
              <a:off x="7295223" y="53481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232" name="tx1232"/>
            <p:cNvSpPr/>
            <p:nvPr/>
          </p:nvSpPr>
          <p:spPr>
            <a:xfrm>
              <a:off x="7778277" y="20922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33" name="tx1233"/>
            <p:cNvSpPr/>
            <p:nvPr/>
          </p:nvSpPr>
          <p:spPr>
            <a:xfrm>
              <a:off x="7295223" y="2888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234" name="tx1234"/>
            <p:cNvSpPr/>
            <p:nvPr/>
          </p:nvSpPr>
          <p:spPr>
            <a:xfrm>
              <a:off x="7295223" y="40457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235" name="tx1235"/>
            <p:cNvSpPr/>
            <p:nvPr/>
          </p:nvSpPr>
          <p:spPr>
            <a:xfrm>
              <a:off x="1981629" y="42628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236" name="tx1236"/>
            <p:cNvSpPr/>
            <p:nvPr/>
          </p:nvSpPr>
          <p:spPr>
            <a:xfrm>
              <a:off x="6812169" y="252636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237" name="tx1237"/>
            <p:cNvSpPr/>
            <p:nvPr/>
          </p:nvSpPr>
          <p:spPr>
            <a:xfrm>
              <a:off x="2947737" y="40457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38" name="tx1238"/>
            <p:cNvSpPr/>
            <p:nvPr/>
          </p:nvSpPr>
          <p:spPr>
            <a:xfrm>
              <a:off x="4396899" y="40457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39" name="tx1239"/>
            <p:cNvSpPr/>
            <p:nvPr/>
          </p:nvSpPr>
          <p:spPr>
            <a:xfrm>
              <a:off x="2464683" y="40457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40" name="tx1240"/>
            <p:cNvSpPr/>
            <p:nvPr/>
          </p:nvSpPr>
          <p:spPr>
            <a:xfrm>
              <a:off x="3913845" y="40457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241" name="tx1241"/>
            <p:cNvSpPr/>
            <p:nvPr/>
          </p:nvSpPr>
          <p:spPr>
            <a:xfrm>
              <a:off x="6329115" y="40457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42" name="tx1242"/>
            <p:cNvSpPr/>
            <p:nvPr/>
          </p:nvSpPr>
          <p:spPr>
            <a:xfrm>
              <a:off x="8261331" y="40457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243" name="tx1243"/>
            <p:cNvSpPr/>
            <p:nvPr/>
          </p:nvSpPr>
          <p:spPr>
            <a:xfrm>
              <a:off x="7778277" y="40457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244" name="tx1244"/>
            <p:cNvSpPr/>
            <p:nvPr/>
          </p:nvSpPr>
          <p:spPr>
            <a:xfrm>
              <a:off x="2947737" y="42628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45" name="tx1245"/>
            <p:cNvSpPr/>
            <p:nvPr/>
          </p:nvSpPr>
          <p:spPr>
            <a:xfrm>
              <a:off x="3430791" y="12964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46" name="tx1246"/>
            <p:cNvSpPr/>
            <p:nvPr/>
          </p:nvSpPr>
          <p:spPr>
            <a:xfrm>
              <a:off x="2464683" y="53481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247" name="tx1247"/>
            <p:cNvSpPr/>
            <p:nvPr/>
          </p:nvSpPr>
          <p:spPr>
            <a:xfrm>
              <a:off x="3430791" y="42628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248" name="tx1248"/>
            <p:cNvSpPr/>
            <p:nvPr/>
          </p:nvSpPr>
          <p:spPr>
            <a:xfrm>
              <a:off x="4396899" y="42628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249" name="tx1249"/>
            <p:cNvSpPr/>
            <p:nvPr/>
          </p:nvSpPr>
          <p:spPr>
            <a:xfrm>
              <a:off x="2464683" y="42628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250" name="tx1250"/>
            <p:cNvSpPr/>
            <p:nvPr/>
          </p:nvSpPr>
          <p:spPr>
            <a:xfrm>
              <a:off x="8261331" y="42628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251" name="tx1251"/>
            <p:cNvSpPr/>
            <p:nvPr/>
          </p:nvSpPr>
          <p:spPr>
            <a:xfrm>
              <a:off x="4879953" y="42628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252" name="tx1252"/>
            <p:cNvSpPr/>
            <p:nvPr/>
          </p:nvSpPr>
          <p:spPr>
            <a:xfrm>
              <a:off x="5846061" y="42628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253" name="tx1253"/>
            <p:cNvSpPr/>
            <p:nvPr/>
          </p:nvSpPr>
          <p:spPr>
            <a:xfrm>
              <a:off x="5363007" y="42628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254" name="tx1254"/>
            <p:cNvSpPr/>
            <p:nvPr/>
          </p:nvSpPr>
          <p:spPr>
            <a:xfrm>
              <a:off x="7295223" y="42628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255" name="tx1255"/>
            <p:cNvSpPr/>
            <p:nvPr/>
          </p:nvSpPr>
          <p:spPr>
            <a:xfrm>
              <a:off x="8261331" y="15858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56" name="tx1256"/>
            <p:cNvSpPr/>
            <p:nvPr/>
          </p:nvSpPr>
          <p:spPr>
            <a:xfrm>
              <a:off x="7778277" y="42628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257" name="tx1257"/>
            <p:cNvSpPr/>
            <p:nvPr/>
          </p:nvSpPr>
          <p:spPr>
            <a:xfrm>
              <a:off x="2947737" y="12964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58" name="tx1258"/>
            <p:cNvSpPr/>
            <p:nvPr/>
          </p:nvSpPr>
          <p:spPr>
            <a:xfrm>
              <a:off x="4396899" y="12964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59" name="tx1259"/>
            <p:cNvSpPr/>
            <p:nvPr/>
          </p:nvSpPr>
          <p:spPr>
            <a:xfrm>
              <a:off x="7295223" y="15858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60" name="tx1260"/>
            <p:cNvSpPr/>
            <p:nvPr/>
          </p:nvSpPr>
          <p:spPr>
            <a:xfrm>
              <a:off x="5846061" y="1730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261" name="tx1261"/>
            <p:cNvSpPr/>
            <p:nvPr/>
          </p:nvSpPr>
          <p:spPr>
            <a:xfrm>
              <a:off x="3430791" y="20922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62" name="tx1262"/>
            <p:cNvSpPr/>
            <p:nvPr/>
          </p:nvSpPr>
          <p:spPr>
            <a:xfrm>
              <a:off x="2464683" y="12964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63" name="tx1263"/>
            <p:cNvSpPr/>
            <p:nvPr/>
          </p:nvSpPr>
          <p:spPr>
            <a:xfrm>
              <a:off x="3913845" y="12964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64" name="tx1264"/>
            <p:cNvSpPr/>
            <p:nvPr/>
          </p:nvSpPr>
          <p:spPr>
            <a:xfrm>
              <a:off x="6329115" y="12964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65" name="tx1265"/>
            <p:cNvSpPr/>
            <p:nvPr/>
          </p:nvSpPr>
          <p:spPr>
            <a:xfrm>
              <a:off x="7295223" y="12964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66" name="tx1266"/>
            <p:cNvSpPr/>
            <p:nvPr/>
          </p:nvSpPr>
          <p:spPr>
            <a:xfrm>
              <a:off x="8261331" y="12964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267" name="tx1267"/>
            <p:cNvSpPr/>
            <p:nvPr/>
          </p:nvSpPr>
          <p:spPr>
            <a:xfrm>
              <a:off x="4879953" y="12964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68" name="tx1268"/>
            <p:cNvSpPr/>
            <p:nvPr/>
          </p:nvSpPr>
          <p:spPr>
            <a:xfrm>
              <a:off x="5846061" y="12964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69" name="tx1269"/>
            <p:cNvSpPr/>
            <p:nvPr/>
          </p:nvSpPr>
          <p:spPr>
            <a:xfrm>
              <a:off x="7778277" y="12964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70" name="tx1270"/>
            <p:cNvSpPr/>
            <p:nvPr/>
          </p:nvSpPr>
          <p:spPr>
            <a:xfrm>
              <a:off x="1981629" y="15858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71" name="tx1271"/>
            <p:cNvSpPr/>
            <p:nvPr/>
          </p:nvSpPr>
          <p:spPr>
            <a:xfrm>
              <a:off x="2947737" y="15858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72" name="tx1272"/>
            <p:cNvSpPr/>
            <p:nvPr/>
          </p:nvSpPr>
          <p:spPr>
            <a:xfrm>
              <a:off x="3430791" y="15858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273" name="tx1273"/>
            <p:cNvSpPr/>
            <p:nvPr/>
          </p:nvSpPr>
          <p:spPr>
            <a:xfrm>
              <a:off x="4396899" y="15858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274" name="tx1274"/>
            <p:cNvSpPr/>
            <p:nvPr/>
          </p:nvSpPr>
          <p:spPr>
            <a:xfrm>
              <a:off x="2464683" y="15858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75" name="tx1275"/>
            <p:cNvSpPr/>
            <p:nvPr/>
          </p:nvSpPr>
          <p:spPr>
            <a:xfrm>
              <a:off x="3913845" y="15858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276" name="tx1276"/>
            <p:cNvSpPr/>
            <p:nvPr/>
          </p:nvSpPr>
          <p:spPr>
            <a:xfrm>
              <a:off x="6329115" y="15858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77" name="tx1277"/>
            <p:cNvSpPr/>
            <p:nvPr/>
          </p:nvSpPr>
          <p:spPr>
            <a:xfrm>
              <a:off x="6812169" y="15858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78" name="tx1278"/>
            <p:cNvSpPr/>
            <p:nvPr/>
          </p:nvSpPr>
          <p:spPr>
            <a:xfrm>
              <a:off x="5846061" y="53481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279" name="tx1279"/>
            <p:cNvSpPr/>
            <p:nvPr/>
          </p:nvSpPr>
          <p:spPr>
            <a:xfrm>
              <a:off x="7778277" y="53481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280" name="tx1280"/>
            <p:cNvSpPr/>
            <p:nvPr/>
          </p:nvSpPr>
          <p:spPr>
            <a:xfrm>
              <a:off x="4879953" y="15858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81" name="tx1281"/>
            <p:cNvSpPr/>
            <p:nvPr/>
          </p:nvSpPr>
          <p:spPr>
            <a:xfrm>
              <a:off x="5846061" y="15858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82" name="tx1282"/>
            <p:cNvSpPr/>
            <p:nvPr/>
          </p:nvSpPr>
          <p:spPr>
            <a:xfrm>
              <a:off x="5363007" y="15858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283" name="tx1283"/>
            <p:cNvSpPr/>
            <p:nvPr/>
          </p:nvSpPr>
          <p:spPr>
            <a:xfrm>
              <a:off x="7778277" y="15858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84" name="tx1284"/>
            <p:cNvSpPr/>
            <p:nvPr/>
          </p:nvSpPr>
          <p:spPr>
            <a:xfrm>
              <a:off x="1981629" y="53481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285" name="tx1285"/>
            <p:cNvSpPr/>
            <p:nvPr/>
          </p:nvSpPr>
          <p:spPr>
            <a:xfrm>
              <a:off x="2947737" y="53481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286" name="tx1286"/>
            <p:cNvSpPr/>
            <p:nvPr/>
          </p:nvSpPr>
          <p:spPr>
            <a:xfrm>
              <a:off x="3430791" y="53481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287" name="tx1287"/>
            <p:cNvSpPr/>
            <p:nvPr/>
          </p:nvSpPr>
          <p:spPr>
            <a:xfrm>
              <a:off x="4396899" y="53481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288" name="tx1288"/>
            <p:cNvSpPr/>
            <p:nvPr/>
          </p:nvSpPr>
          <p:spPr>
            <a:xfrm>
              <a:off x="3913845" y="53481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289" name="tx1289"/>
            <p:cNvSpPr/>
            <p:nvPr/>
          </p:nvSpPr>
          <p:spPr>
            <a:xfrm>
              <a:off x="6329115" y="53481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290" name="tx1290"/>
            <p:cNvSpPr/>
            <p:nvPr/>
          </p:nvSpPr>
          <p:spPr>
            <a:xfrm>
              <a:off x="8261331" y="53481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291" name="tx1291"/>
            <p:cNvSpPr/>
            <p:nvPr/>
          </p:nvSpPr>
          <p:spPr>
            <a:xfrm>
              <a:off x="4879953" y="53481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292" name="tx1292"/>
            <p:cNvSpPr/>
            <p:nvPr/>
          </p:nvSpPr>
          <p:spPr>
            <a:xfrm>
              <a:off x="1981629" y="25263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293" name="tx1293"/>
            <p:cNvSpPr/>
            <p:nvPr/>
          </p:nvSpPr>
          <p:spPr>
            <a:xfrm>
              <a:off x="2947737" y="25263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94" name="tx1294"/>
            <p:cNvSpPr/>
            <p:nvPr/>
          </p:nvSpPr>
          <p:spPr>
            <a:xfrm>
              <a:off x="3430791" y="25263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95" name="tx1295"/>
            <p:cNvSpPr/>
            <p:nvPr/>
          </p:nvSpPr>
          <p:spPr>
            <a:xfrm>
              <a:off x="4396899" y="25263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96" name="tx1296"/>
            <p:cNvSpPr/>
            <p:nvPr/>
          </p:nvSpPr>
          <p:spPr>
            <a:xfrm>
              <a:off x="3913845" y="25263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297" name="tx1297"/>
            <p:cNvSpPr/>
            <p:nvPr/>
          </p:nvSpPr>
          <p:spPr>
            <a:xfrm>
              <a:off x="6329115" y="25263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98" name="tx1298"/>
            <p:cNvSpPr/>
            <p:nvPr/>
          </p:nvSpPr>
          <p:spPr>
            <a:xfrm>
              <a:off x="7295223" y="25263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99" name="tx1299"/>
            <p:cNvSpPr/>
            <p:nvPr/>
          </p:nvSpPr>
          <p:spPr>
            <a:xfrm>
              <a:off x="8261331" y="25263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00" name="tx1300"/>
            <p:cNvSpPr/>
            <p:nvPr/>
          </p:nvSpPr>
          <p:spPr>
            <a:xfrm>
              <a:off x="4879953" y="252636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01" name="tx1301"/>
            <p:cNvSpPr/>
            <p:nvPr/>
          </p:nvSpPr>
          <p:spPr>
            <a:xfrm>
              <a:off x="5846061" y="25263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02" name="tx1302"/>
            <p:cNvSpPr/>
            <p:nvPr/>
          </p:nvSpPr>
          <p:spPr>
            <a:xfrm>
              <a:off x="7778277" y="25263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03" name="tx1303"/>
            <p:cNvSpPr/>
            <p:nvPr/>
          </p:nvSpPr>
          <p:spPr>
            <a:xfrm>
              <a:off x="1981629" y="1730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04" name="tx1304"/>
            <p:cNvSpPr/>
            <p:nvPr/>
          </p:nvSpPr>
          <p:spPr>
            <a:xfrm>
              <a:off x="2947737" y="1730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05" name="tx1305"/>
            <p:cNvSpPr/>
            <p:nvPr/>
          </p:nvSpPr>
          <p:spPr>
            <a:xfrm>
              <a:off x="3430791" y="1730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06" name="tx1306"/>
            <p:cNvSpPr/>
            <p:nvPr/>
          </p:nvSpPr>
          <p:spPr>
            <a:xfrm>
              <a:off x="4396899" y="1730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07" name="tx1307"/>
            <p:cNvSpPr/>
            <p:nvPr/>
          </p:nvSpPr>
          <p:spPr>
            <a:xfrm>
              <a:off x="2464683" y="1730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08" name="tx1308"/>
            <p:cNvSpPr/>
            <p:nvPr/>
          </p:nvSpPr>
          <p:spPr>
            <a:xfrm>
              <a:off x="3913845" y="1730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09" name="tx1309"/>
            <p:cNvSpPr/>
            <p:nvPr/>
          </p:nvSpPr>
          <p:spPr>
            <a:xfrm>
              <a:off x="6329115" y="1730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10" name="tx1310"/>
            <p:cNvSpPr/>
            <p:nvPr/>
          </p:nvSpPr>
          <p:spPr>
            <a:xfrm>
              <a:off x="6812169" y="1730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11" name="tx1311"/>
            <p:cNvSpPr/>
            <p:nvPr/>
          </p:nvSpPr>
          <p:spPr>
            <a:xfrm>
              <a:off x="7295223" y="1730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12" name="tx1312"/>
            <p:cNvSpPr/>
            <p:nvPr/>
          </p:nvSpPr>
          <p:spPr>
            <a:xfrm>
              <a:off x="8261331" y="1730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13" name="tx1313"/>
            <p:cNvSpPr/>
            <p:nvPr/>
          </p:nvSpPr>
          <p:spPr>
            <a:xfrm>
              <a:off x="4879953" y="1730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14" name="tx1314"/>
            <p:cNvSpPr/>
            <p:nvPr/>
          </p:nvSpPr>
          <p:spPr>
            <a:xfrm>
              <a:off x="5363007" y="1730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15" name="tx1315"/>
            <p:cNvSpPr/>
            <p:nvPr/>
          </p:nvSpPr>
          <p:spPr>
            <a:xfrm>
              <a:off x="7778277" y="1730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16" name="tx1316"/>
            <p:cNvSpPr/>
            <p:nvPr/>
          </p:nvSpPr>
          <p:spPr>
            <a:xfrm>
              <a:off x="3430791" y="50587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317" name="tx1317"/>
            <p:cNvSpPr/>
            <p:nvPr/>
          </p:nvSpPr>
          <p:spPr>
            <a:xfrm>
              <a:off x="1981629" y="20922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18" name="tx1318"/>
            <p:cNvSpPr/>
            <p:nvPr/>
          </p:nvSpPr>
          <p:spPr>
            <a:xfrm>
              <a:off x="2947737" y="20922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19" name="tx1319"/>
            <p:cNvSpPr/>
            <p:nvPr/>
          </p:nvSpPr>
          <p:spPr>
            <a:xfrm>
              <a:off x="4396899" y="20922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20" name="tx1320"/>
            <p:cNvSpPr/>
            <p:nvPr/>
          </p:nvSpPr>
          <p:spPr>
            <a:xfrm>
              <a:off x="2464683" y="20922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321" name="tx1321"/>
            <p:cNvSpPr/>
            <p:nvPr/>
          </p:nvSpPr>
          <p:spPr>
            <a:xfrm>
              <a:off x="3913845" y="20922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22" name="tx1322"/>
            <p:cNvSpPr/>
            <p:nvPr/>
          </p:nvSpPr>
          <p:spPr>
            <a:xfrm>
              <a:off x="6329115" y="20922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23" name="tx1323"/>
            <p:cNvSpPr/>
            <p:nvPr/>
          </p:nvSpPr>
          <p:spPr>
            <a:xfrm>
              <a:off x="7295223" y="20922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24" name="tx1324"/>
            <p:cNvSpPr/>
            <p:nvPr/>
          </p:nvSpPr>
          <p:spPr>
            <a:xfrm>
              <a:off x="8261331" y="20922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325" name="tx1325"/>
            <p:cNvSpPr/>
            <p:nvPr/>
          </p:nvSpPr>
          <p:spPr>
            <a:xfrm>
              <a:off x="4879953" y="209225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26" name="tx1326"/>
            <p:cNvSpPr/>
            <p:nvPr/>
          </p:nvSpPr>
          <p:spPr>
            <a:xfrm>
              <a:off x="5846061" y="20922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27" name="tx1327"/>
            <p:cNvSpPr/>
            <p:nvPr/>
          </p:nvSpPr>
          <p:spPr>
            <a:xfrm>
              <a:off x="2947737" y="476926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28" name="tx1328"/>
            <p:cNvSpPr/>
            <p:nvPr/>
          </p:nvSpPr>
          <p:spPr>
            <a:xfrm>
              <a:off x="3430791" y="47693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329" name="tx1329"/>
            <p:cNvSpPr/>
            <p:nvPr/>
          </p:nvSpPr>
          <p:spPr>
            <a:xfrm>
              <a:off x="4396899" y="47693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330" name="tx1330"/>
            <p:cNvSpPr/>
            <p:nvPr/>
          </p:nvSpPr>
          <p:spPr>
            <a:xfrm>
              <a:off x="3913845" y="47693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331" name="tx1331"/>
            <p:cNvSpPr/>
            <p:nvPr/>
          </p:nvSpPr>
          <p:spPr>
            <a:xfrm>
              <a:off x="6329115" y="476926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32" name="tx1332"/>
            <p:cNvSpPr/>
            <p:nvPr/>
          </p:nvSpPr>
          <p:spPr>
            <a:xfrm>
              <a:off x="7295223" y="47693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333" name="tx1333"/>
            <p:cNvSpPr/>
            <p:nvPr/>
          </p:nvSpPr>
          <p:spPr>
            <a:xfrm>
              <a:off x="8261331" y="47693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334" name="tx1334"/>
            <p:cNvSpPr/>
            <p:nvPr/>
          </p:nvSpPr>
          <p:spPr>
            <a:xfrm>
              <a:off x="4879953" y="476926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335" name="tx1335"/>
            <p:cNvSpPr/>
            <p:nvPr/>
          </p:nvSpPr>
          <p:spPr>
            <a:xfrm>
              <a:off x="5846061" y="47693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336" name="tx1336"/>
            <p:cNvSpPr/>
            <p:nvPr/>
          </p:nvSpPr>
          <p:spPr>
            <a:xfrm>
              <a:off x="7778277" y="47693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337" name="tx1337"/>
            <p:cNvSpPr/>
            <p:nvPr/>
          </p:nvSpPr>
          <p:spPr>
            <a:xfrm>
              <a:off x="2947737" y="2888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38" name="tx1338"/>
            <p:cNvSpPr/>
            <p:nvPr/>
          </p:nvSpPr>
          <p:spPr>
            <a:xfrm>
              <a:off x="3430791" y="2888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39" name="tx1339"/>
            <p:cNvSpPr/>
            <p:nvPr/>
          </p:nvSpPr>
          <p:spPr>
            <a:xfrm>
              <a:off x="4396899" y="2888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40" name="tx1340"/>
            <p:cNvSpPr/>
            <p:nvPr/>
          </p:nvSpPr>
          <p:spPr>
            <a:xfrm>
              <a:off x="3913845" y="2888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41" name="tx1341"/>
            <p:cNvSpPr/>
            <p:nvPr/>
          </p:nvSpPr>
          <p:spPr>
            <a:xfrm>
              <a:off x="2947737" y="33222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42" name="tx1342"/>
            <p:cNvSpPr/>
            <p:nvPr/>
          </p:nvSpPr>
          <p:spPr>
            <a:xfrm>
              <a:off x="8261331" y="2598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343" name="tx1343"/>
            <p:cNvSpPr/>
            <p:nvPr/>
          </p:nvSpPr>
          <p:spPr>
            <a:xfrm>
              <a:off x="4879953" y="2598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44" name="tx1344"/>
            <p:cNvSpPr/>
            <p:nvPr/>
          </p:nvSpPr>
          <p:spPr>
            <a:xfrm>
              <a:off x="3430791" y="33222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45" name="tx1345"/>
            <p:cNvSpPr/>
            <p:nvPr/>
          </p:nvSpPr>
          <p:spPr>
            <a:xfrm>
              <a:off x="4396899" y="33222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46" name="tx1346"/>
            <p:cNvSpPr/>
            <p:nvPr/>
          </p:nvSpPr>
          <p:spPr>
            <a:xfrm>
              <a:off x="6329115" y="2888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47" name="tx1347"/>
            <p:cNvSpPr/>
            <p:nvPr/>
          </p:nvSpPr>
          <p:spPr>
            <a:xfrm>
              <a:off x="8261331" y="2888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48" name="tx1348"/>
            <p:cNvSpPr/>
            <p:nvPr/>
          </p:nvSpPr>
          <p:spPr>
            <a:xfrm>
              <a:off x="4879953" y="2888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49" name="tx1349"/>
            <p:cNvSpPr/>
            <p:nvPr/>
          </p:nvSpPr>
          <p:spPr>
            <a:xfrm>
              <a:off x="5846061" y="2888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50" name="tx1350"/>
            <p:cNvSpPr/>
            <p:nvPr/>
          </p:nvSpPr>
          <p:spPr>
            <a:xfrm>
              <a:off x="7778277" y="28881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51" name="tx1351"/>
            <p:cNvSpPr/>
            <p:nvPr/>
          </p:nvSpPr>
          <p:spPr>
            <a:xfrm>
              <a:off x="2947737" y="50587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352" name="tx1352"/>
            <p:cNvSpPr/>
            <p:nvPr/>
          </p:nvSpPr>
          <p:spPr>
            <a:xfrm>
              <a:off x="4396899" y="50587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353" name="tx1353"/>
            <p:cNvSpPr/>
            <p:nvPr/>
          </p:nvSpPr>
          <p:spPr>
            <a:xfrm>
              <a:off x="3913845" y="50587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354" name="tx1354"/>
            <p:cNvSpPr/>
            <p:nvPr/>
          </p:nvSpPr>
          <p:spPr>
            <a:xfrm>
              <a:off x="6329115" y="50587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355" name="tx1355"/>
            <p:cNvSpPr/>
            <p:nvPr/>
          </p:nvSpPr>
          <p:spPr>
            <a:xfrm>
              <a:off x="7295223" y="50587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56" name="tx1356"/>
            <p:cNvSpPr/>
            <p:nvPr/>
          </p:nvSpPr>
          <p:spPr>
            <a:xfrm>
              <a:off x="8261331" y="50587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357" name="tx1357"/>
            <p:cNvSpPr/>
            <p:nvPr/>
          </p:nvSpPr>
          <p:spPr>
            <a:xfrm>
              <a:off x="5846061" y="50587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358" name="tx1358"/>
            <p:cNvSpPr/>
            <p:nvPr/>
          </p:nvSpPr>
          <p:spPr>
            <a:xfrm>
              <a:off x="7778277" y="50587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59" name="tx1359"/>
            <p:cNvSpPr/>
            <p:nvPr/>
          </p:nvSpPr>
          <p:spPr>
            <a:xfrm>
              <a:off x="6329115" y="33222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60" name="tx1360"/>
            <p:cNvSpPr/>
            <p:nvPr/>
          </p:nvSpPr>
          <p:spPr>
            <a:xfrm>
              <a:off x="7295223" y="332223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61" name="tx1361"/>
            <p:cNvSpPr/>
            <p:nvPr/>
          </p:nvSpPr>
          <p:spPr>
            <a:xfrm>
              <a:off x="8261331" y="33222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362" name="tx1362"/>
            <p:cNvSpPr/>
            <p:nvPr/>
          </p:nvSpPr>
          <p:spPr>
            <a:xfrm>
              <a:off x="4879953" y="33222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63" name="tx1363"/>
            <p:cNvSpPr/>
            <p:nvPr/>
          </p:nvSpPr>
          <p:spPr>
            <a:xfrm>
              <a:off x="5846061" y="33222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64" name="tx1364"/>
            <p:cNvSpPr/>
            <p:nvPr/>
          </p:nvSpPr>
          <p:spPr>
            <a:xfrm>
              <a:off x="5363007" y="33222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365" name="tx1365"/>
            <p:cNvSpPr/>
            <p:nvPr/>
          </p:nvSpPr>
          <p:spPr>
            <a:xfrm>
              <a:off x="7778277" y="332223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66" name="tx1366"/>
            <p:cNvSpPr/>
            <p:nvPr/>
          </p:nvSpPr>
          <p:spPr>
            <a:xfrm>
              <a:off x="3430791" y="43351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67" name="tx1367"/>
            <p:cNvSpPr/>
            <p:nvPr/>
          </p:nvSpPr>
          <p:spPr>
            <a:xfrm>
              <a:off x="1981629" y="2598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68" name="tx1368"/>
            <p:cNvSpPr/>
            <p:nvPr/>
          </p:nvSpPr>
          <p:spPr>
            <a:xfrm>
              <a:off x="2947737" y="2598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69" name="tx1369"/>
            <p:cNvSpPr/>
            <p:nvPr/>
          </p:nvSpPr>
          <p:spPr>
            <a:xfrm>
              <a:off x="3430791" y="2598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70" name="tx1370"/>
            <p:cNvSpPr/>
            <p:nvPr/>
          </p:nvSpPr>
          <p:spPr>
            <a:xfrm>
              <a:off x="4396899" y="2598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71" name="tx1371"/>
            <p:cNvSpPr/>
            <p:nvPr/>
          </p:nvSpPr>
          <p:spPr>
            <a:xfrm>
              <a:off x="3913845" y="2598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72" name="tx1372"/>
            <p:cNvSpPr/>
            <p:nvPr/>
          </p:nvSpPr>
          <p:spPr>
            <a:xfrm>
              <a:off x="6329115" y="2598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73" name="tx1373"/>
            <p:cNvSpPr/>
            <p:nvPr/>
          </p:nvSpPr>
          <p:spPr>
            <a:xfrm>
              <a:off x="7295223" y="259871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74" name="tx1374"/>
            <p:cNvSpPr/>
            <p:nvPr/>
          </p:nvSpPr>
          <p:spPr>
            <a:xfrm>
              <a:off x="5846061" y="2598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75" name="tx1375"/>
            <p:cNvSpPr/>
            <p:nvPr/>
          </p:nvSpPr>
          <p:spPr>
            <a:xfrm>
              <a:off x="5363007" y="25987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76" name="tx1376"/>
            <p:cNvSpPr/>
            <p:nvPr/>
          </p:nvSpPr>
          <p:spPr>
            <a:xfrm>
              <a:off x="7778277" y="259871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77" name="tx1377"/>
            <p:cNvSpPr/>
            <p:nvPr/>
          </p:nvSpPr>
          <p:spPr>
            <a:xfrm>
              <a:off x="2947737" y="3105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78" name="tx1378"/>
            <p:cNvSpPr/>
            <p:nvPr/>
          </p:nvSpPr>
          <p:spPr>
            <a:xfrm>
              <a:off x="3430791" y="3105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79" name="tx1379"/>
            <p:cNvSpPr/>
            <p:nvPr/>
          </p:nvSpPr>
          <p:spPr>
            <a:xfrm>
              <a:off x="4396899" y="3105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80" name="tx1380"/>
            <p:cNvSpPr/>
            <p:nvPr/>
          </p:nvSpPr>
          <p:spPr>
            <a:xfrm>
              <a:off x="3913845" y="3105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81" name="tx1381"/>
            <p:cNvSpPr/>
            <p:nvPr/>
          </p:nvSpPr>
          <p:spPr>
            <a:xfrm>
              <a:off x="6329115" y="3105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82" name="tx1382"/>
            <p:cNvSpPr/>
            <p:nvPr/>
          </p:nvSpPr>
          <p:spPr>
            <a:xfrm>
              <a:off x="6812169" y="3105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83" name="tx1383"/>
            <p:cNvSpPr/>
            <p:nvPr/>
          </p:nvSpPr>
          <p:spPr>
            <a:xfrm>
              <a:off x="1981629" y="28158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84" name="tx1384"/>
            <p:cNvSpPr/>
            <p:nvPr/>
          </p:nvSpPr>
          <p:spPr>
            <a:xfrm>
              <a:off x="7295223" y="3105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385" name="tx1385"/>
            <p:cNvSpPr/>
            <p:nvPr/>
          </p:nvSpPr>
          <p:spPr>
            <a:xfrm>
              <a:off x="8261331" y="3105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386" name="tx1386"/>
            <p:cNvSpPr/>
            <p:nvPr/>
          </p:nvSpPr>
          <p:spPr>
            <a:xfrm>
              <a:off x="4879953" y="3105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87" name="tx1387"/>
            <p:cNvSpPr/>
            <p:nvPr/>
          </p:nvSpPr>
          <p:spPr>
            <a:xfrm>
              <a:off x="5846061" y="3105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88" name="tx1388"/>
            <p:cNvSpPr/>
            <p:nvPr/>
          </p:nvSpPr>
          <p:spPr>
            <a:xfrm>
              <a:off x="7778277" y="3105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389" name="tx1389"/>
            <p:cNvSpPr/>
            <p:nvPr/>
          </p:nvSpPr>
          <p:spPr>
            <a:xfrm>
              <a:off x="8744385" y="31052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390" name="tx1390"/>
            <p:cNvSpPr/>
            <p:nvPr/>
          </p:nvSpPr>
          <p:spPr>
            <a:xfrm>
              <a:off x="2947737" y="28158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91" name="tx1391"/>
            <p:cNvSpPr/>
            <p:nvPr/>
          </p:nvSpPr>
          <p:spPr>
            <a:xfrm>
              <a:off x="3430791" y="28158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92" name="tx1392"/>
            <p:cNvSpPr/>
            <p:nvPr/>
          </p:nvSpPr>
          <p:spPr>
            <a:xfrm>
              <a:off x="4396899" y="28158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93" name="tx1393"/>
            <p:cNvSpPr/>
            <p:nvPr/>
          </p:nvSpPr>
          <p:spPr>
            <a:xfrm>
              <a:off x="3913845" y="28158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94" name="tx1394"/>
            <p:cNvSpPr/>
            <p:nvPr/>
          </p:nvSpPr>
          <p:spPr>
            <a:xfrm>
              <a:off x="6329115" y="28158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95" name="tx1395"/>
            <p:cNvSpPr/>
            <p:nvPr/>
          </p:nvSpPr>
          <p:spPr>
            <a:xfrm>
              <a:off x="7295223" y="28158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96" name="tx1396"/>
            <p:cNvSpPr/>
            <p:nvPr/>
          </p:nvSpPr>
          <p:spPr>
            <a:xfrm>
              <a:off x="8261331" y="28158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397" name="tx1397"/>
            <p:cNvSpPr/>
            <p:nvPr/>
          </p:nvSpPr>
          <p:spPr>
            <a:xfrm>
              <a:off x="4879953" y="28158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98" name="tx1398"/>
            <p:cNvSpPr/>
            <p:nvPr/>
          </p:nvSpPr>
          <p:spPr>
            <a:xfrm>
              <a:off x="5846061" y="28158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99" name="tx1399"/>
            <p:cNvSpPr/>
            <p:nvPr/>
          </p:nvSpPr>
          <p:spPr>
            <a:xfrm>
              <a:off x="7778277" y="28158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00" name="tx1400"/>
            <p:cNvSpPr/>
            <p:nvPr/>
          </p:nvSpPr>
          <p:spPr>
            <a:xfrm>
              <a:off x="2947737" y="43351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01" name="tx1401"/>
            <p:cNvSpPr/>
            <p:nvPr/>
          </p:nvSpPr>
          <p:spPr>
            <a:xfrm>
              <a:off x="4396899" y="433515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402" name="tx1402"/>
            <p:cNvSpPr/>
            <p:nvPr/>
          </p:nvSpPr>
          <p:spPr>
            <a:xfrm>
              <a:off x="2464683" y="433607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403" name="tx1403"/>
            <p:cNvSpPr/>
            <p:nvPr/>
          </p:nvSpPr>
          <p:spPr>
            <a:xfrm>
              <a:off x="3913845" y="43351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404" name="tx1404"/>
            <p:cNvSpPr/>
            <p:nvPr/>
          </p:nvSpPr>
          <p:spPr>
            <a:xfrm>
              <a:off x="6329115" y="43351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05" name="tx1405"/>
            <p:cNvSpPr/>
            <p:nvPr/>
          </p:nvSpPr>
          <p:spPr>
            <a:xfrm>
              <a:off x="7295223" y="43351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406" name="tx1406"/>
            <p:cNvSpPr/>
            <p:nvPr/>
          </p:nvSpPr>
          <p:spPr>
            <a:xfrm>
              <a:off x="8261331" y="43351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07" name="tx1407"/>
            <p:cNvSpPr/>
            <p:nvPr/>
          </p:nvSpPr>
          <p:spPr>
            <a:xfrm>
              <a:off x="4879953" y="43351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408" name="tx1408"/>
            <p:cNvSpPr/>
            <p:nvPr/>
          </p:nvSpPr>
          <p:spPr>
            <a:xfrm>
              <a:off x="5846061" y="433515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409" name="tx1409"/>
            <p:cNvSpPr/>
            <p:nvPr/>
          </p:nvSpPr>
          <p:spPr>
            <a:xfrm>
              <a:off x="5363007" y="4336956"/>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410" name="tx1410"/>
            <p:cNvSpPr/>
            <p:nvPr/>
          </p:nvSpPr>
          <p:spPr>
            <a:xfrm>
              <a:off x="7778277" y="43351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411" name="tx1411"/>
            <p:cNvSpPr/>
            <p:nvPr/>
          </p:nvSpPr>
          <p:spPr>
            <a:xfrm>
              <a:off x="2464683" y="411810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34</a:t>
              </a:r>
            </a:p>
          </p:txBody>
        </p:sp>
        <p:sp>
          <p:nvSpPr>
            <p:cNvPr id="1412" name="tx1412"/>
            <p:cNvSpPr/>
            <p:nvPr/>
          </p:nvSpPr>
          <p:spPr>
            <a:xfrm>
              <a:off x="5363007" y="46969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46</a:t>
              </a:r>
            </a:p>
          </p:txBody>
        </p:sp>
        <p:sp>
          <p:nvSpPr>
            <p:cNvPr id="1413" name="tx1413"/>
            <p:cNvSpPr/>
            <p:nvPr/>
          </p:nvSpPr>
          <p:spPr>
            <a:xfrm>
              <a:off x="8261331" y="527572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53</a:t>
              </a:r>
            </a:p>
          </p:txBody>
        </p:sp>
        <p:sp>
          <p:nvSpPr>
            <p:cNvPr id="1414" name="tx1414"/>
            <p:cNvSpPr/>
            <p:nvPr/>
          </p:nvSpPr>
          <p:spPr>
            <a:xfrm>
              <a:off x="5363007" y="45522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20</a:t>
              </a:r>
            </a:p>
          </p:txBody>
        </p:sp>
        <p:sp>
          <p:nvSpPr>
            <p:cNvPr id="1415" name="tx1415"/>
            <p:cNvSpPr/>
            <p:nvPr/>
          </p:nvSpPr>
          <p:spPr>
            <a:xfrm>
              <a:off x="8764481" y="5421561"/>
              <a:ext cx="40193"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a:t>
              </a:r>
            </a:p>
          </p:txBody>
        </p:sp>
        <p:sp>
          <p:nvSpPr>
            <p:cNvPr id="1416" name="tx1416"/>
            <p:cNvSpPr/>
            <p:nvPr/>
          </p:nvSpPr>
          <p:spPr>
            <a:xfrm>
              <a:off x="5363007" y="404574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31</a:t>
              </a:r>
            </a:p>
          </p:txBody>
        </p:sp>
        <p:sp>
          <p:nvSpPr>
            <p:cNvPr id="1417" name="tx1417"/>
            <p:cNvSpPr/>
            <p:nvPr/>
          </p:nvSpPr>
          <p:spPr>
            <a:xfrm>
              <a:off x="4879953" y="50587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58</a:t>
              </a:r>
            </a:p>
          </p:txBody>
        </p:sp>
        <p:sp>
          <p:nvSpPr>
            <p:cNvPr id="1418" name="tx1418"/>
            <p:cNvSpPr/>
            <p:nvPr/>
          </p:nvSpPr>
          <p:spPr>
            <a:xfrm>
              <a:off x="1900730" y="845203"/>
              <a:ext cx="242183"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BCG</a:t>
              </a:r>
            </a:p>
          </p:txBody>
        </p:sp>
        <p:sp>
          <p:nvSpPr>
            <p:cNvPr id="1419" name="tx1419"/>
            <p:cNvSpPr/>
            <p:nvPr/>
          </p:nvSpPr>
          <p:spPr>
            <a:xfrm>
              <a:off x="2327822" y="825721"/>
              <a:ext cx="354106" cy="10221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HepBB</a:t>
              </a:r>
            </a:p>
          </p:txBody>
        </p:sp>
        <p:sp>
          <p:nvSpPr>
            <p:cNvPr id="1420" name="tx1420"/>
            <p:cNvSpPr/>
            <p:nvPr/>
          </p:nvSpPr>
          <p:spPr>
            <a:xfrm>
              <a:off x="2845092" y="847604"/>
              <a:ext cx="285675"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DTP1</a:t>
              </a:r>
            </a:p>
          </p:txBody>
        </p:sp>
        <p:sp>
          <p:nvSpPr>
            <p:cNvPr id="1421" name="tx1421"/>
            <p:cNvSpPr/>
            <p:nvPr/>
          </p:nvSpPr>
          <p:spPr>
            <a:xfrm>
              <a:off x="3328146" y="846185"/>
              <a:ext cx="285675"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DTP3</a:t>
              </a:r>
            </a:p>
          </p:txBody>
        </p:sp>
        <p:sp>
          <p:nvSpPr>
            <p:cNvPr id="1422" name="tx1422"/>
            <p:cNvSpPr/>
            <p:nvPr/>
          </p:nvSpPr>
          <p:spPr>
            <a:xfrm>
              <a:off x="3839113" y="846185"/>
              <a:ext cx="229850"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Hib3</a:t>
              </a:r>
            </a:p>
          </p:txBody>
        </p:sp>
        <p:sp>
          <p:nvSpPr>
            <p:cNvPr id="1423" name="tx1423"/>
            <p:cNvSpPr/>
            <p:nvPr/>
          </p:nvSpPr>
          <p:spPr>
            <a:xfrm>
              <a:off x="4266232" y="825394"/>
              <a:ext cx="341719" cy="10253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HepB3</a:t>
              </a:r>
            </a:p>
          </p:txBody>
        </p:sp>
        <p:sp>
          <p:nvSpPr>
            <p:cNvPr id="1424" name="tx1424"/>
            <p:cNvSpPr/>
            <p:nvPr/>
          </p:nvSpPr>
          <p:spPr>
            <a:xfrm>
              <a:off x="4774170" y="845148"/>
              <a:ext cx="291951" cy="82783"/>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PCV3</a:t>
              </a:r>
            </a:p>
          </p:txBody>
        </p:sp>
        <p:sp>
          <p:nvSpPr>
            <p:cNvPr id="1425" name="tx1425"/>
            <p:cNvSpPr/>
            <p:nvPr/>
          </p:nvSpPr>
          <p:spPr>
            <a:xfrm>
              <a:off x="5244810" y="845203"/>
              <a:ext cx="316780"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RotaC</a:t>
              </a:r>
            </a:p>
          </p:txBody>
        </p:sp>
        <p:sp>
          <p:nvSpPr>
            <p:cNvPr id="1426" name="tx1426"/>
            <p:cNvSpPr/>
            <p:nvPr/>
          </p:nvSpPr>
          <p:spPr>
            <a:xfrm>
              <a:off x="5743362" y="845094"/>
              <a:ext cx="285784" cy="8283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POL3</a:t>
              </a:r>
            </a:p>
          </p:txBody>
        </p:sp>
        <p:sp>
          <p:nvSpPr>
            <p:cNvPr id="1427" name="tx1427"/>
            <p:cNvSpPr/>
            <p:nvPr/>
          </p:nvSpPr>
          <p:spPr>
            <a:xfrm>
              <a:off x="6248162" y="847604"/>
              <a:ext cx="242292"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IPV1</a:t>
              </a:r>
            </a:p>
          </p:txBody>
        </p:sp>
        <p:sp>
          <p:nvSpPr>
            <p:cNvPr id="1428" name="tx1428"/>
            <p:cNvSpPr/>
            <p:nvPr/>
          </p:nvSpPr>
          <p:spPr>
            <a:xfrm>
              <a:off x="6731216" y="847604"/>
              <a:ext cx="242292"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IPV2</a:t>
              </a:r>
            </a:p>
          </p:txBody>
        </p:sp>
        <p:sp>
          <p:nvSpPr>
            <p:cNvPr id="1429" name="tx1429"/>
            <p:cNvSpPr/>
            <p:nvPr/>
          </p:nvSpPr>
          <p:spPr>
            <a:xfrm>
              <a:off x="7180163" y="845203"/>
              <a:ext cx="31050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MCV1</a:t>
              </a:r>
            </a:p>
          </p:txBody>
        </p:sp>
        <p:sp>
          <p:nvSpPr>
            <p:cNvPr id="1430" name="tx1430"/>
            <p:cNvSpPr/>
            <p:nvPr/>
          </p:nvSpPr>
          <p:spPr>
            <a:xfrm>
              <a:off x="7669411" y="845203"/>
              <a:ext cx="298117"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RCV1</a:t>
              </a:r>
            </a:p>
          </p:txBody>
        </p:sp>
        <p:sp>
          <p:nvSpPr>
            <p:cNvPr id="1431" name="tx1431"/>
            <p:cNvSpPr/>
            <p:nvPr/>
          </p:nvSpPr>
          <p:spPr>
            <a:xfrm>
              <a:off x="8146271" y="845203"/>
              <a:ext cx="31050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MCV2</a:t>
              </a:r>
            </a:p>
          </p:txBody>
        </p:sp>
        <p:sp>
          <p:nvSpPr>
            <p:cNvPr id="1432" name="tx1432"/>
            <p:cNvSpPr/>
            <p:nvPr/>
          </p:nvSpPr>
          <p:spPr>
            <a:xfrm>
              <a:off x="8675901" y="847932"/>
              <a:ext cx="217353" cy="8000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YFV</a:t>
              </a:r>
            </a:p>
          </p:txBody>
        </p:sp>
        <p:sp>
          <p:nvSpPr>
            <p:cNvPr id="1433" name="tx1433"/>
            <p:cNvSpPr/>
            <p:nvPr/>
          </p:nvSpPr>
          <p:spPr>
            <a:xfrm>
              <a:off x="1338241" y="5414567"/>
              <a:ext cx="331117"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Panama</a:t>
              </a:r>
            </a:p>
          </p:txBody>
        </p:sp>
        <p:sp>
          <p:nvSpPr>
            <p:cNvPr id="1434" name="tx1434"/>
            <p:cNvSpPr/>
            <p:nvPr/>
          </p:nvSpPr>
          <p:spPr>
            <a:xfrm>
              <a:off x="1313586" y="5342215"/>
              <a:ext cx="35577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Romania</a:t>
              </a:r>
            </a:p>
          </p:txBody>
        </p:sp>
        <p:sp>
          <p:nvSpPr>
            <p:cNvPr id="1435" name="tx1435"/>
            <p:cNvSpPr/>
            <p:nvPr/>
          </p:nvSpPr>
          <p:spPr>
            <a:xfrm>
              <a:off x="1293791" y="5269864"/>
              <a:ext cx="375567"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Bahamas</a:t>
              </a:r>
            </a:p>
          </p:txBody>
        </p:sp>
        <p:sp>
          <p:nvSpPr>
            <p:cNvPr id="1436" name="tx1436"/>
            <p:cNvSpPr/>
            <p:nvPr/>
          </p:nvSpPr>
          <p:spPr>
            <a:xfrm>
              <a:off x="1392675" y="5197512"/>
              <a:ext cx="27668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Austria</a:t>
              </a:r>
            </a:p>
          </p:txBody>
        </p:sp>
        <p:sp>
          <p:nvSpPr>
            <p:cNvPr id="1437" name="tx1437"/>
            <p:cNvSpPr/>
            <p:nvPr/>
          </p:nvSpPr>
          <p:spPr>
            <a:xfrm>
              <a:off x="1288799" y="5125160"/>
              <a:ext cx="380559"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Barbados</a:t>
              </a:r>
            </a:p>
          </p:txBody>
        </p:sp>
        <p:sp>
          <p:nvSpPr>
            <p:cNvPr id="1438" name="tx1438"/>
            <p:cNvSpPr/>
            <p:nvPr/>
          </p:nvSpPr>
          <p:spPr>
            <a:xfrm>
              <a:off x="1328344" y="5051680"/>
              <a:ext cx="341014"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Slovenia</a:t>
              </a:r>
            </a:p>
          </p:txBody>
        </p:sp>
        <p:sp>
          <p:nvSpPr>
            <p:cNvPr id="1439" name="tx1439"/>
            <p:cNvSpPr/>
            <p:nvPr/>
          </p:nvSpPr>
          <p:spPr>
            <a:xfrm>
              <a:off x="1372838" y="4980457"/>
              <a:ext cx="296521"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Estonia</a:t>
              </a:r>
            </a:p>
          </p:txBody>
        </p:sp>
        <p:sp>
          <p:nvSpPr>
            <p:cNvPr id="1440" name="tx1440"/>
            <p:cNvSpPr/>
            <p:nvPr/>
          </p:nvSpPr>
          <p:spPr>
            <a:xfrm>
              <a:off x="1145552" y="4908105"/>
              <a:ext cx="523806"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New Zealand</a:t>
              </a:r>
            </a:p>
          </p:txBody>
        </p:sp>
        <p:sp>
          <p:nvSpPr>
            <p:cNvPr id="1441" name="tx1441"/>
            <p:cNvSpPr/>
            <p:nvPr/>
          </p:nvSpPr>
          <p:spPr>
            <a:xfrm>
              <a:off x="1308507" y="4835753"/>
              <a:ext cx="36085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Lithuania</a:t>
              </a:r>
            </a:p>
          </p:txBody>
        </p:sp>
        <p:sp>
          <p:nvSpPr>
            <p:cNvPr id="1442" name="tx1442"/>
            <p:cNvSpPr/>
            <p:nvPr/>
          </p:nvSpPr>
          <p:spPr>
            <a:xfrm>
              <a:off x="1214745" y="4762273"/>
              <a:ext cx="454614"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San Marino</a:t>
              </a:r>
            </a:p>
          </p:txBody>
        </p:sp>
        <p:sp>
          <p:nvSpPr>
            <p:cNvPr id="1443" name="tx1443"/>
            <p:cNvSpPr/>
            <p:nvPr/>
          </p:nvSpPr>
          <p:spPr>
            <a:xfrm>
              <a:off x="1343190" y="4673383"/>
              <a:ext cx="326169"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Bulgaria</a:t>
              </a:r>
            </a:p>
          </p:txBody>
        </p:sp>
        <p:sp>
          <p:nvSpPr>
            <p:cNvPr id="1444" name="tx1444"/>
            <p:cNvSpPr/>
            <p:nvPr/>
          </p:nvSpPr>
          <p:spPr>
            <a:xfrm>
              <a:off x="1357949" y="4617570"/>
              <a:ext cx="311410"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Canada</a:t>
              </a:r>
            </a:p>
          </p:txBody>
        </p:sp>
        <p:sp>
          <p:nvSpPr>
            <p:cNvPr id="1445" name="tx1445"/>
            <p:cNvSpPr/>
            <p:nvPr/>
          </p:nvSpPr>
          <p:spPr>
            <a:xfrm>
              <a:off x="1377830" y="4545218"/>
              <a:ext cx="291529"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Greece</a:t>
              </a:r>
            </a:p>
          </p:txBody>
        </p:sp>
        <p:sp>
          <p:nvSpPr>
            <p:cNvPr id="1446" name="tx1446"/>
            <p:cNvSpPr/>
            <p:nvPr/>
          </p:nvSpPr>
          <p:spPr>
            <a:xfrm>
              <a:off x="1387770" y="4455242"/>
              <a:ext cx="281589"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Cyprus</a:t>
              </a:r>
            </a:p>
          </p:txBody>
        </p:sp>
        <p:sp>
          <p:nvSpPr>
            <p:cNvPr id="1447" name="tx1447"/>
            <p:cNvSpPr/>
            <p:nvPr/>
          </p:nvSpPr>
          <p:spPr>
            <a:xfrm>
              <a:off x="508103" y="4382891"/>
              <a:ext cx="1161256"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Netherlands (Kingdom of the)</a:t>
              </a:r>
            </a:p>
          </p:txBody>
        </p:sp>
        <p:sp>
          <p:nvSpPr>
            <p:cNvPr id="1448" name="tx1448"/>
            <p:cNvSpPr/>
            <p:nvPr/>
          </p:nvSpPr>
          <p:spPr>
            <a:xfrm>
              <a:off x="1135655" y="4328163"/>
              <a:ext cx="533703"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United States</a:t>
              </a:r>
            </a:p>
          </p:txBody>
        </p:sp>
        <p:sp>
          <p:nvSpPr>
            <p:cNvPr id="1449" name="tx1449"/>
            <p:cNvSpPr/>
            <p:nvPr/>
          </p:nvSpPr>
          <p:spPr>
            <a:xfrm>
              <a:off x="1392545" y="4256940"/>
              <a:ext cx="27681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Poland</a:t>
              </a:r>
            </a:p>
          </p:txBody>
        </p:sp>
        <p:sp>
          <p:nvSpPr>
            <p:cNvPr id="1450" name="tx1450"/>
            <p:cNvSpPr/>
            <p:nvPr/>
          </p:nvSpPr>
          <p:spPr>
            <a:xfrm>
              <a:off x="1303775" y="4165836"/>
              <a:ext cx="365583"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Germany</a:t>
              </a:r>
            </a:p>
          </p:txBody>
        </p:sp>
        <p:sp>
          <p:nvSpPr>
            <p:cNvPr id="1451" name="tx1451"/>
            <p:cNvSpPr/>
            <p:nvPr/>
          </p:nvSpPr>
          <p:spPr>
            <a:xfrm>
              <a:off x="834012" y="4094569"/>
              <a:ext cx="835347"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Antigua and Barbuda</a:t>
              </a:r>
            </a:p>
          </p:txBody>
        </p:sp>
        <p:sp>
          <p:nvSpPr>
            <p:cNvPr id="1452" name="tx1452"/>
            <p:cNvSpPr/>
            <p:nvPr/>
          </p:nvSpPr>
          <p:spPr>
            <a:xfrm>
              <a:off x="1441987" y="4039885"/>
              <a:ext cx="22737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Palau</a:t>
              </a:r>
            </a:p>
          </p:txBody>
        </p:sp>
        <p:sp>
          <p:nvSpPr>
            <p:cNvPr id="1453" name="tx1453"/>
            <p:cNvSpPr/>
            <p:nvPr/>
          </p:nvSpPr>
          <p:spPr>
            <a:xfrm>
              <a:off x="1397537" y="3967533"/>
              <a:ext cx="27182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Ireland</a:t>
              </a:r>
            </a:p>
          </p:txBody>
        </p:sp>
        <p:sp>
          <p:nvSpPr>
            <p:cNvPr id="1454" name="tx1454"/>
            <p:cNvSpPr/>
            <p:nvPr/>
          </p:nvSpPr>
          <p:spPr>
            <a:xfrm>
              <a:off x="1036815" y="3877514"/>
              <a:ext cx="632544"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United Kingdom</a:t>
              </a:r>
            </a:p>
          </p:txBody>
        </p:sp>
        <p:sp>
          <p:nvSpPr>
            <p:cNvPr id="1455" name="tx1455"/>
            <p:cNvSpPr/>
            <p:nvPr/>
          </p:nvSpPr>
          <p:spPr>
            <a:xfrm>
              <a:off x="1441987" y="3805119"/>
              <a:ext cx="227372" cy="8238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Spain</a:t>
              </a:r>
            </a:p>
          </p:txBody>
        </p:sp>
        <p:sp>
          <p:nvSpPr>
            <p:cNvPr id="1456" name="tx1456"/>
            <p:cNvSpPr/>
            <p:nvPr/>
          </p:nvSpPr>
          <p:spPr>
            <a:xfrm>
              <a:off x="1377786" y="3750478"/>
              <a:ext cx="29157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Finland</a:t>
              </a:r>
            </a:p>
          </p:txBody>
        </p:sp>
        <p:sp>
          <p:nvSpPr>
            <p:cNvPr id="1457" name="tx1457"/>
            <p:cNvSpPr/>
            <p:nvPr/>
          </p:nvSpPr>
          <p:spPr>
            <a:xfrm>
              <a:off x="1382691" y="3678126"/>
              <a:ext cx="286667"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Iceland</a:t>
              </a:r>
            </a:p>
          </p:txBody>
        </p:sp>
        <p:sp>
          <p:nvSpPr>
            <p:cNvPr id="1458" name="tx1458"/>
            <p:cNvSpPr/>
            <p:nvPr/>
          </p:nvSpPr>
          <p:spPr>
            <a:xfrm>
              <a:off x="1506318" y="3588107"/>
              <a:ext cx="163041"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Italy</a:t>
              </a:r>
            </a:p>
          </p:txBody>
        </p:sp>
        <p:sp>
          <p:nvSpPr>
            <p:cNvPr id="1459" name="tx1459"/>
            <p:cNvSpPr/>
            <p:nvPr/>
          </p:nvSpPr>
          <p:spPr>
            <a:xfrm>
              <a:off x="1348182" y="3532294"/>
              <a:ext cx="32117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Czechia</a:t>
              </a:r>
            </a:p>
          </p:txBody>
        </p:sp>
        <p:sp>
          <p:nvSpPr>
            <p:cNvPr id="1460" name="tx1460"/>
            <p:cNvSpPr/>
            <p:nvPr/>
          </p:nvSpPr>
          <p:spPr>
            <a:xfrm>
              <a:off x="1209840" y="3459942"/>
              <a:ext cx="459519"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Switzerland</a:t>
              </a:r>
            </a:p>
          </p:txBody>
        </p:sp>
        <p:sp>
          <p:nvSpPr>
            <p:cNvPr id="1461" name="tx1461"/>
            <p:cNvSpPr/>
            <p:nvPr/>
          </p:nvSpPr>
          <p:spPr>
            <a:xfrm>
              <a:off x="1382778" y="3387591"/>
              <a:ext cx="286580"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Croatia</a:t>
              </a:r>
            </a:p>
          </p:txBody>
        </p:sp>
        <p:sp>
          <p:nvSpPr>
            <p:cNvPr id="1462" name="tx1462"/>
            <p:cNvSpPr/>
            <p:nvPr/>
          </p:nvSpPr>
          <p:spPr>
            <a:xfrm>
              <a:off x="1348095" y="3315239"/>
              <a:ext cx="321264"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Sweden</a:t>
              </a:r>
            </a:p>
          </p:txBody>
        </p:sp>
        <p:sp>
          <p:nvSpPr>
            <p:cNvPr id="1463" name="tx1463"/>
            <p:cNvSpPr/>
            <p:nvPr/>
          </p:nvSpPr>
          <p:spPr>
            <a:xfrm>
              <a:off x="1323483" y="3244016"/>
              <a:ext cx="345876"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Australia</a:t>
              </a:r>
            </a:p>
          </p:txBody>
        </p:sp>
        <p:sp>
          <p:nvSpPr>
            <p:cNvPr id="1464" name="tx1464"/>
            <p:cNvSpPr/>
            <p:nvPr/>
          </p:nvSpPr>
          <p:spPr>
            <a:xfrm>
              <a:off x="1466773" y="3170535"/>
              <a:ext cx="202586"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Chile</a:t>
              </a:r>
            </a:p>
          </p:txBody>
        </p:sp>
        <p:sp>
          <p:nvSpPr>
            <p:cNvPr id="1465" name="tx1465"/>
            <p:cNvSpPr/>
            <p:nvPr/>
          </p:nvSpPr>
          <p:spPr>
            <a:xfrm>
              <a:off x="848944" y="3081645"/>
              <a:ext cx="820415"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Trinidad and Tobago</a:t>
              </a:r>
            </a:p>
          </p:txBody>
        </p:sp>
        <p:sp>
          <p:nvSpPr>
            <p:cNvPr id="1466" name="tx1466"/>
            <p:cNvSpPr/>
            <p:nvPr/>
          </p:nvSpPr>
          <p:spPr>
            <a:xfrm>
              <a:off x="1353087" y="3026961"/>
              <a:ext cx="31627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Monaco</a:t>
              </a:r>
            </a:p>
          </p:txBody>
        </p:sp>
        <p:sp>
          <p:nvSpPr>
            <p:cNvPr id="1467" name="tx1467"/>
            <p:cNvSpPr/>
            <p:nvPr/>
          </p:nvSpPr>
          <p:spPr>
            <a:xfrm>
              <a:off x="1348182" y="2936942"/>
              <a:ext cx="321177"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Belgium</a:t>
              </a:r>
            </a:p>
          </p:txBody>
        </p:sp>
        <p:sp>
          <p:nvSpPr>
            <p:cNvPr id="1468" name="tx1468"/>
            <p:cNvSpPr/>
            <p:nvPr/>
          </p:nvSpPr>
          <p:spPr>
            <a:xfrm>
              <a:off x="1333336" y="2881129"/>
              <a:ext cx="336022"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Slovakia</a:t>
              </a:r>
            </a:p>
          </p:txBody>
        </p:sp>
        <p:sp>
          <p:nvSpPr>
            <p:cNvPr id="1469" name="tx1469"/>
            <p:cNvSpPr/>
            <p:nvPr/>
          </p:nvSpPr>
          <p:spPr>
            <a:xfrm>
              <a:off x="1333336" y="2792238"/>
              <a:ext cx="336022"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Uruguay</a:t>
              </a:r>
            </a:p>
          </p:txBody>
        </p:sp>
        <p:sp>
          <p:nvSpPr>
            <p:cNvPr id="1470" name="tx1470"/>
            <p:cNvSpPr/>
            <p:nvPr/>
          </p:nvSpPr>
          <p:spPr>
            <a:xfrm>
              <a:off x="1451971" y="2737554"/>
              <a:ext cx="217388"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Israel</a:t>
              </a:r>
            </a:p>
          </p:txBody>
        </p:sp>
        <p:sp>
          <p:nvSpPr>
            <p:cNvPr id="1471" name="tx1471"/>
            <p:cNvSpPr/>
            <p:nvPr/>
          </p:nvSpPr>
          <p:spPr>
            <a:xfrm>
              <a:off x="1432133" y="2665202"/>
              <a:ext cx="237225"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Latvia</a:t>
              </a:r>
            </a:p>
          </p:txBody>
        </p:sp>
        <p:sp>
          <p:nvSpPr>
            <p:cNvPr id="1472" name="tx1472"/>
            <p:cNvSpPr/>
            <p:nvPr/>
          </p:nvSpPr>
          <p:spPr>
            <a:xfrm>
              <a:off x="1239444" y="2574098"/>
              <a:ext cx="429914"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Seychelles</a:t>
              </a:r>
            </a:p>
          </p:txBody>
        </p:sp>
        <p:sp>
          <p:nvSpPr>
            <p:cNvPr id="1473" name="tx1473"/>
            <p:cNvSpPr/>
            <p:nvPr/>
          </p:nvSpPr>
          <p:spPr>
            <a:xfrm>
              <a:off x="898473" y="2520499"/>
              <a:ext cx="770886"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Russian Federation</a:t>
              </a:r>
            </a:p>
          </p:txBody>
        </p:sp>
        <p:sp>
          <p:nvSpPr>
            <p:cNvPr id="1474" name="tx1474"/>
            <p:cNvSpPr/>
            <p:nvPr/>
          </p:nvSpPr>
          <p:spPr>
            <a:xfrm>
              <a:off x="1392675" y="2448147"/>
              <a:ext cx="27668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France</a:t>
              </a:r>
            </a:p>
          </p:txBody>
        </p:sp>
        <p:sp>
          <p:nvSpPr>
            <p:cNvPr id="1475" name="tx1475"/>
            <p:cNvSpPr/>
            <p:nvPr/>
          </p:nvSpPr>
          <p:spPr>
            <a:xfrm>
              <a:off x="824462" y="2375752"/>
              <a:ext cx="844897" cy="64721"/>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United Arab Emirates</a:t>
              </a:r>
            </a:p>
          </p:txBody>
        </p:sp>
        <p:sp>
          <p:nvSpPr>
            <p:cNvPr id="1476" name="tx1476"/>
            <p:cNvSpPr/>
            <p:nvPr/>
          </p:nvSpPr>
          <p:spPr>
            <a:xfrm>
              <a:off x="849118" y="2302315"/>
              <a:ext cx="820241"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Saint Kitts and Nevis</a:t>
              </a:r>
            </a:p>
          </p:txBody>
        </p:sp>
        <p:sp>
          <p:nvSpPr>
            <p:cNvPr id="1477" name="tx1477"/>
            <p:cNvSpPr/>
            <p:nvPr/>
          </p:nvSpPr>
          <p:spPr>
            <a:xfrm>
              <a:off x="1368019" y="2213425"/>
              <a:ext cx="301339"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Norway</a:t>
              </a:r>
            </a:p>
          </p:txBody>
        </p:sp>
        <p:sp>
          <p:nvSpPr>
            <p:cNvPr id="1478" name="tx1478"/>
            <p:cNvSpPr/>
            <p:nvPr/>
          </p:nvSpPr>
          <p:spPr>
            <a:xfrm>
              <a:off x="1357992" y="2139988"/>
              <a:ext cx="311367"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Guyana</a:t>
              </a:r>
            </a:p>
          </p:txBody>
        </p:sp>
        <p:sp>
          <p:nvSpPr>
            <p:cNvPr id="1479" name="tx1479"/>
            <p:cNvSpPr/>
            <p:nvPr/>
          </p:nvSpPr>
          <p:spPr>
            <a:xfrm>
              <a:off x="1264057" y="2067636"/>
              <a:ext cx="405302"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Singapore</a:t>
              </a:r>
            </a:p>
          </p:txBody>
        </p:sp>
        <p:sp>
          <p:nvSpPr>
            <p:cNvPr id="1480" name="tx1480"/>
            <p:cNvSpPr/>
            <p:nvPr/>
          </p:nvSpPr>
          <p:spPr>
            <a:xfrm>
              <a:off x="1308724" y="2014037"/>
              <a:ext cx="360635"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Denmark</a:t>
              </a:r>
            </a:p>
          </p:txBody>
        </p:sp>
        <p:sp>
          <p:nvSpPr>
            <p:cNvPr id="1481" name="tx1481"/>
            <p:cNvSpPr/>
            <p:nvPr/>
          </p:nvSpPr>
          <p:spPr>
            <a:xfrm>
              <a:off x="1427141" y="1925060"/>
              <a:ext cx="242217" cy="81303"/>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Japan</a:t>
              </a:r>
            </a:p>
          </p:txBody>
        </p:sp>
        <p:sp>
          <p:nvSpPr>
            <p:cNvPr id="1482" name="tx1482"/>
            <p:cNvSpPr/>
            <p:nvPr/>
          </p:nvSpPr>
          <p:spPr>
            <a:xfrm>
              <a:off x="1175157" y="1851666"/>
              <a:ext cx="494202"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Luxembourg</a:t>
              </a:r>
            </a:p>
          </p:txBody>
        </p:sp>
        <p:sp>
          <p:nvSpPr>
            <p:cNvPr id="1483" name="tx1483"/>
            <p:cNvSpPr/>
            <p:nvPr/>
          </p:nvSpPr>
          <p:spPr>
            <a:xfrm>
              <a:off x="962674" y="1779271"/>
              <a:ext cx="706685" cy="8238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Republic of Korea</a:t>
              </a:r>
            </a:p>
          </p:txBody>
        </p:sp>
        <p:sp>
          <p:nvSpPr>
            <p:cNvPr id="1484" name="tx1484"/>
            <p:cNvSpPr/>
            <p:nvPr/>
          </p:nvSpPr>
          <p:spPr>
            <a:xfrm>
              <a:off x="1160311" y="1723501"/>
              <a:ext cx="50904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Saudi Arabia</a:t>
              </a:r>
            </a:p>
          </p:txBody>
        </p:sp>
        <p:sp>
          <p:nvSpPr>
            <p:cNvPr id="1485" name="tx1485"/>
            <p:cNvSpPr/>
            <p:nvPr/>
          </p:nvSpPr>
          <p:spPr>
            <a:xfrm>
              <a:off x="1451971" y="1652278"/>
              <a:ext cx="217388"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Malta</a:t>
              </a:r>
            </a:p>
          </p:txBody>
        </p:sp>
        <p:sp>
          <p:nvSpPr>
            <p:cNvPr id="1486" name="tx1486"/>
            <p:cNvSpPr/>
            <p:nvPr/>
          </p:nvSpPr>
          <p:spPr>
            <a:xfrm>
              <a:off x="1447022" y="1574891"/>
              <a:ext cx="222336" cy="69713"/>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Qatar</a:t>
              </a:r>
            </a:p>
          </p:txBody>
        </p:sp>
        <p:sp>
          <p:nvSpPr>
            <p:cNvPr id="1487" name="tx1487"/>
            <p:cNvSpPr/>
            <p:nvPr/>
          </p:nvSpPr>
          <p:spPr>
            <a:xfrm>
              <a:off x="1353087" y="1507575"/>
              <a:ext cx="31627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Andorra</a:t>
              </a:r>
            </a:p>
          </p:txBody>
        </p:sp>
        <p:sp>
          <p:nvSpPr>
            <p:cNvPr id="1488" name="tx1488"/>
            <p:cNvSpPr/>
            <p:nvPr/>
          </p:nvSpPr>
          <p:spPr>
            <a:xfrm>
              <a:off x="1402529" y="1435223"/>
              <a:ext cx="266830"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Kuwait</a:t>
              </a:r>
            </a:p>
          </p:txBody>
        </p:sp>
        <p:sp>
          <p:nvSpPr>
            <p:cNvPr id="1489" name="tx1489"/>
            <p:cNvSpPr/>
            <p:nvPr/>
          </p:nvSpPr>
          <p:spPr>
            <a:xfrm>
              <a:off x="1427228" y="1362871"/>
              <a:ext cx="242130"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Nauru</a:t>
              </a:r>
            </a:p>
          </p:txBody>
        </p:sp>
        <p:sp>
          <p:nvSpPr>
            <p:cNvPr id="1490" name="tx1490"/>
            <p:cNvSpPr/>
            <p:nvPr/>
          </p:nvSpPr>
          <p:spPr>
            <a:xfrm>
              <a:off x="1338241" y="1272853"/>
              <a:ext cx="331117"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Portugal</a:t>
              </a:r>
            </a:p>
          </p:txBody>
        </p:sp>
        <p:sp>
          <p:nvSpPr>
            <p:cNvPr id="1491" name="tx1491"/>
            <p:cNvSpPr/>
            <p:nvPr/>
          </p:nvSpPr>
          <p:spPr>
            <a:xfrm>
              <a:off x="913405" y="1218168"/>
              <a:ext cx="75595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Brunei Darussalam</a:t>
              </a:r>
            </a:p>
          </p:txBody>
        </p:sp>
        <p:sp>
          <p:nvSpPr>
            <p:cNvPr id="1492" name="tx1492"/>
            <p:cNvSpPr/>
            <p:nvPr/>
          </p:nvSpPr>
          <p:spPr>
            <a:xfrm>
              <a:off x="1362941" y="1145816"/>
              <a:ext cx="306418"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Bahrain</a:t>
              </a:r>
            </a:p>
          </p:txBody>
        </p:sp>
        <p:sp>
          <p:nvSpPr>
            <p:cNvPr id="1493" name="tx1493"/>
            <p:cNvSpPr/>
            <p:nvPr/>
          </p:nvSpPr>
          <p:spPr>
            <a:xfrm>
              <a:off x="1427272" y="1072293"/>
              <a:ext cx="242087" cy="6585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Oman</a:t>
              </a:r>
            </a:p>
          </p:txBody>
        </p:sp>
        <p:sp>
          <p:nvSpPr>
            <p:cNvPr id="1494" name="tx1494"/>
            <p:cNvSpPr/>
            <p:nvPr/>
          </p:nvSpPr>
          <p:spPr>
            <a:xfrm>
              <a:off x="1333336" y="983446"/>
              <a:ext cx="336022"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Hungary</a:t>
              </a:r>
            </a:p>
          </p:txBody>
        </p:sp>
        <p:sp>
          <p:nvSpPr>
            <p:cNvPr id="1495" name="tx1495"/>
            <p:cNvSpPr/>
            <p:nvPr/>
          </p:nvSpPr>
          <p:spPr>
            <a:xfrm>
              <a:off x="3566304" y="5814783"/>
              <a:ext cx="1444203"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Vaccine coverage (%)  </a:t>
              </a:r>
            </a:p>
          </p:txBody>
        </p:sp>
        <p:pic>
          <p:nvPicPr>
            <p:cNvPr id="1496" name="pic1496"/>
            <p:cNvPicPr/>
            <p:nvPr/>
          </p:nvPicPr>
          <p:blipFill>
            <a:blip r:embed="rId2" cstate="print"/>
            <a:stretch>
              <a:fillRect/>
            </a:stretch>
          </p:blipFill>
          <p:spPr>
            <a:xfrm>
              <a:off x="5080096" y="5699605"/>
              <a:ext cx="2160000" cy="219455"/>
            </a:xfrm>
            <a:prstGeom prst="rect">
              <a:avLst/>
            </a:prstGeom>
          </p:spPr>
        </p:pic>
        <p:sp>
          <p:nvSpPr>
            <p:cNvPr id="1497" name="pl1497"/>
            <p:cNvSpPr/>
            <p:nvPr/>
          </p:nvSpPr>
          <p:spPr>
            <a:xfrm>
              <a:off x="5083696" y="587517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498" name="pl1498"/>
            <p:cNvSpPr/>
            <p:nvPr/>
          </p:nvSpPr>
          <p:spPr>
            <a:xfrm>
              <a:off x="6353848" y="587517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499" name="pl1499"/>
            <p:cNvSpPr/>
            <p:nvPr/>
          </p:nvSpPr>
          <p:spPr>
            <a:xfrm>
              <a:off x="6569128" y="587517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500" name="pl1500"/>
            <p:cNvSpPr/>
            <p:nvPr/>
          </p:nvSpPr>
          <p:spPr>
            <a:xfrm>
              <a:off x="6784408" y="587517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501" name="pl1501"/>
            <p:cNvSpPr/>
            <p:nvPr/>
          </p:nvSpPr>
          <p:spPr>
            <a:xfrm>
              <a:off x="6999688" y="587517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502" name="pl1502"/>
            <p:cNvSpPr/>
            <p:nvPr/>
          </p:nvSpPr>
          <p:spPr>
            <a:xfrm>
              <a:off x="7236496" y="587517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503" name="pl1503"/>
            <p:cNvSpPr/>
            <p:nvPr/>
          </p:nvSpPr>
          <p:spPr>
            <a:xfrm>
              <a:off x="5083696" y="569960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504" name="pl1504"/>
            <p:cNvSpPr/>
            <p:nvPr/>
          </p:nvSpPr>
          <p:spPr>
            <a:xfrm>
              <a:off x="6353848" y="569960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505" name="pl1505"/>
            <p:cNvSpPr/>
            <p:nvPr/>
          </p:nvSpPr>
          <p:spPr>
            <a:xfrm>
              <a:off x="6569128" y="569960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506" name="pl1506"/>
            <p:cNvSpPr/>
            <p:nvPr/>
          </p:nvSpPr>
          <p:spPr>
            <a:xfrm>
              <a:off x="6784408" y="569960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507" name="pl1507"/>
            <p:cNvSpPr/>
            <p:nvPr/>
          </p:nvSpPr>
          <p:spPr>
            <a:xfrm>
              <a:off x="6999688" y="569960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508" name="pl1508"/>
            <p:cNvSpPr/>
            <p:nvPr/>
          </p:nvSpPr>
          <p:spPr>
            <a:xfrm>
              <a:off x="7236496" y="569960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509" name="tx1509"/>
            <p:cNvSpPr/>
            <p:nvPr/>
          </p:nvSpPr>
          <p:spPr>
            <a:xfrm>
              <a:off x="5052618" y="5986959"/>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0</a:t>
              </a:r>
            </a:p>
          </p:txBody>
        </p:sp>
        <p:sp>
          <p:nvSpPr>
            <p:cNvPr id="1510" name="tx1510"/>
            <p:cNvSpPr/>
            <p:nvPr/>
          </p:nvSpPr>
          <p:spPr>
            <a:xfrm>
              <a:off x="6291692" y="5986959"/>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60</a:t>
              </a:r>
            </a:p>
          </p:txBody>
        </p:sp>
        <p:sp>
          <p:nvSpPr>
            <p:cNvPr id="1511" name="tx1511"/>
            <p:cNvSpPr/>
            <p:nvPr/>
          </p:nvSpPr>
          <p:spPr>
            <a:xfrm>
              <a:off x="6506972" y="5986959"/>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70</a:t>
              </a:r>
            </a:p>
          </p:txBody>
        </p:sp>
        <p:sp>
          <p:nvSpPr>
            <p:cNvPr id="1512" name="tx1512"/>
            <p:cNvSpPr/>
            <p:nvPr/>
          </p:nvSpPr>
          <p:spPr>
            <a:xfrm>
              <a:off x="6722252" y="5986959"/>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80</a:t>
              </a:r>
            </a:p>
          </p:txBody>
        </p:sp>
        <p:sp>
          <p:nvSpPr>
            <p:cNvPr id="1513" name="tx1513"/>
            <p:cNvSpPr/>
            <p:nvPr/>
          </p:nvSpPr>
          <p:spPr>
            <a:xfrm>
              <a:off x="6937532" y="5986959"/>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90</a:t>
              </a:r>
            </a:p>
          </p:txBody>
        </p:sp>
        <p:sp>
          <p:nvSpPr>
            <p:cNvPr id="1514" name="tx1514"/>
            <p:cNvSpPr/>
            <p:nvPr/>
          </p:nvSpPr>
          <p:spPr>
            <a:xfrm>
              <a:off x="7143263" y="5986959"/>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100</a:t>
              </a:r>
            </a:p>
          </p:txBody>
        </p:sp>
        <p:sp>
          <p:nvSpPr>
            <p:cNvPr id="1515" name="tx1515"/>
            <p:cNvSpPr/>
            <p:nvPr/>
          </p:nvSpPr>
          <p:spPr>
            <a:xfrm>
              <a:off x="1731989" y="398022"/>
              <a:ext cx="3130889"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Vaccine coverage, by country, HICs, 2023</a:t>
              </a:r>
            </a:p>
          </p:txBody>
        </p:sp>
        <p:sp>
          <p:nvSpPr>
            <p:cNvPr id="1516" name="tx1516"/>
            <p:cNvSpPr/>
            <p:nvPr/>
          </p:nvSpPr>
          <p:spPr>
            <a:xfrm>
              <a:off x="4912824" y="6206410"/>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517" name="tx1517"/>
            <p:cNvSpPr/>
            <p:nvPr/>
          </p:nvSpPr>
          <p:spPr>
            <a:xfrm>
              <a:off x="4713369" y="6328529"/>
              <a:ext cx="4361041"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White space is where vaccines have not been introduced or reported by countries.</a:t>
              </a:r>
            </a:p>
          </p:txBody>
        </p:sp>
        <p:sp>
          <p:nvSpPr>
            <p:cNvPr id="1518" name="tx1518"/>
            <p:cNvSpPr/>
            <p:nvPr/>
          </p:nvSpPr>
          <p:spPr>
            <a:xfrm>
              <a:off x="4849850" y="6447866"/>
              <a:ext cx="422456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Countries ordered based on descending crude average coverage across all vaccines.</a:t>
              </a:r>
            </a:p>
          </p:txBody>
        </p:sp>
        <p:sp>
          <p:nvSpPr>
            <p:cNvPr id="1519" name="tx1519"/>
            <p:cNvSpPr/>
            <p:nvPr/>
          </p:nvSpPr>
          <p:spPr>
            <a:xfrm>
              <a:off x="5912661" y="6568512"/>
              <a:ext cx="3161749"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IPV2 is only shown for oral polio vaccine (OPV)-using countries.</a:t>
              </a:r>
            </a:p>
          </p:txBody>
        </p:sp>
      </p:grpSp>
      <p:sp>
        <p:nvSpPr>
          <p:cNvPr id="152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Vaccine coverage varies between countries, but also within countries for different vaccines.
This heatmap shows vaccine coverage by country and vaccine in 2023.
In 2023, 62 out of 62 countries achieved coverage of 90% or higher in at least one vaccine.
Andorra, Bahrain, United Arab Emirates, Brunei Darussalam, Denmark, France, Croatia, Japan, Saint Kitts and Nevis, Hungary, Republic of Korea, Malta, Norway, Nauru, Oman, Singapore, Slovakia, Russian Federation, Portugal, Qatar, Saudi Arabia, Trinidad and Tobago, and Uruguay had the highest percentage of vaccines (100%) in the national immunization schedule with coverage of at least 90%, followed by Guyana and Kuwait (93%).
Panama had the lowest percentage of vaccines (14%) that had reached 90% coverage.</a:t>
            </a: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a:solidFill>
                  <a:srgbClr val="FFFFFF">
                    <a:alpha val="100000"/>
                  </a:srgbClr>
                </a:solidFill>
                <a:latin typeface="Arial"/>
                <a:cs typeface="Arial"/>
                <a:ea typeface="Arial"/>
                <a:sym typeface="Arial"/>
              </a:rPr>
              <a:t>HPV vaccination</a:t>
            </a: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764633" y="4570671"/>
              <a:ext cx="3874937" cy="0"/>
            </a:xfrm>
            <a:custGeom>
              <a:avLst/>
              <a:pathLst>
                <a:path w="3874937" h="0">
                  <a:moveTo>
                    <a:pt x="0" y="0"/>
                  </a:moveTo>
                  <a:lnTo>
                    <a:pt x="3874937" y="0"/>
                  </a:lnTo>
                  <a:lnTo>
                    <a:pt x="3874937" y="0"/>
                  </a:lnTo>
                </a:path>
              </a:pathLst>
            </a:custGeom>
            <a:ln w="6775" cap="flat">
              <a:solidFill>
                <a:srgbClr val="EBEBEB">
                  <a:alpha val="100000"/>
                </a:srgbClr>
              </a:solidFill>
              <a:prstDash val="solid"/>
              <a:round/>
            </a:ln>
          </p:spPr>
          <p:txBody>
            <a:bodyPr/>
            <a:lstStyle/>
            <a:p/>
          </p:txBody>
        </p:sp>
        <p:sp>
          <p:nvSpPr>
            <p:cNvPr id="6" name="pl6"/>
            <p:cNvSpPr/>
            <p:nvPr/>
          </p:nvSpPr>
          <p:spPr>
            <a:xfrm>
              <a:off x="764633" y="3951989"/>
              <a:ext cx="3874937" cy="0"/>
            </a:xfrm>
            <a:custGeom>
              <a:avLst/>
              <a:pathLst>
                <a:path w="3874937" h="0">
                  <a:moveTo>
                    <a:pt x="0" y="0"/>
                  </a:moveTo>
                  <a:lnTo>
                    <a:pt x="3874937" y="0"/>
                  </a:lnTo>
                  <a:lnTo>
                    <a:pt x="3874937" y="0"/>
                  </a:lnTo>
                </a:path>
              </a:pathLst>
            </a:custGeom>
            <a:ln w="6775" cap="flat">
              <a:solidFill>
                <a:srgbClr val="EBEBEB">
                  <a:alpha val="100000"/>
                </a:srgbClr>
              </a:solidFill>
              <a:prstDash val="solid"/>
              <a:round/>
            </a:ln>
          </p:spPr>
          <p:txBody>
            <a:bodyPr/>
            <a:lstStyle/>
            <a:p/>
          </p:txBody>
        </p:sp>
        <p:sp>
          <p:nvSpPr>
            <p:cNvPr id="7" name="pl7"/>
            <p:cNvSpPr/>
            <p:nvPr/>
          </p:nvSpPr>
          <p:spPr>
            <a:xfrm>
              <a:off x="764633" y="3333306"/>
              <a:ext cx="3874937" cy="0"/>
            </a:xfrm>
            <a:custGeom>
              <a:avLst/>
              <a:pathLst>
                <a:path w="3874937" h="0">
                  <a:moveTo>
                    <a:pt x="0" y="0"/>
                  </a:moveTo>
                  <a:lnTo>
                    <a:pt x="3874937" y="0"/>
                  </a:lnTo>
                  <a:lnTo>
                    <a:pt x="3874937" y="0"/>
                  </a:lnTo>
                </a:path>
              </a:pathLst>
            </a:custGeom>
            <a:ln w="6775" cap="flat">
              <a:solidFill>
                <a:srgbClr val="EBEBEB">
                  <a:alpha val="100000"/>
                </a:srgbClr>
              </a:solidFill>
              <a:prstDash val="solid"/>
              <a:round/>
            </a:ln>
          </p:spPr>
          <p:txBody>
            <a:bodyPr/>
            <a:lstStyle/>
            <a:p/>
          </p:txBody>
        </p:sp>
        <p:sp>
          <p:nvSpPr>
            <p:cNvPr id="8" name="pl8"/>
            <p:cNvSpPr/>
            <p:nvPr/>
          </p:nvSpPr>
          <p:spPr>
            <a:xfrm>
              <a:off x="764633" y="2714623"/>
              <a:ext cx="3874937" cy="0"/>
            </a:xfrm>
            <a:custGeom>
              <a:avLst/>
              <a:pathLst>
                <a:path w="3874937" h="0">
                  <a:moveTo>
                    <a:pt x="0" y="0"/>
                  </a:moveTo>
                  <a:lnTo>
                    <a:pt x="3874937" y="0"/>
                  </a:lnTo>
                  <a:lnTo>
                    <a:pt x="3874937" y="0"/>
                  </a:lnTo>
                </a:path>
              </a:pathLst>
            </a:custGeom>
            <a:ln w="6775" cap="flat">
              <a:solidFill>
                <a:srgbClr val="EBEBEB">
                  <a:alpha val="100000"/>
                </a:srgbClr>
              </a:solidFill>
              <a:prstDash val="solid"/>
              <a:round/>
            </a:ln>
          </p:spPr>
          <p:txBody>
            <a:bodyPr/>
            <a:lstStyle/>
            <a:p/>
          </p:txBody>
        </p:sp>
        <p:sp>
          <p:nvSpPr>
            <p:cNvPr id="9" name="pl9"/>
            <p:cNvSpPr/>
            <p:nvPr/>
          </p:nvSpPr>
          <p:spPr>
            <a:xfrm>
              <a:off x="764633" y="2095941"/>
              <a:ext cx="3874937" cy="0"/>
            </a:xfrm>
            <a:custGeom>
              <a:avLst/>
              <a:pathLst>
                <a:path w="3874937" h="0">
                  <a:moveTo>
                    <a:pt x="0" y="0"/>
                  </a:moveTo>
                  <a:lnTo>
                    <a:pt x="3874937" y="0"/>
                  </a:lnTo>
                  <a:lnTo>
                    <a:pt x="3874937" y="0"/>
                  </a:lnTo>
                </a:path>
              </a:pathLst>
            </a:custGeom>
            <a:ln w="6775" cap="flat">
              <a:solidFill>
                <a:srgbClr val="EBEBEB">
                  <a:alpha val="100000"/>
                </a:srgbClr>
              </a:solidFill>
              <a:prstDash val="solid"/>
              <a:round/>
            </a:ln>
          </p:spPr>
          <p:txBody>
            <a:bodyPr/>
            <a:lstStyle/>
            <a:p/>
          </p:txBody>
        </p:sp>
        <p:sp>
          <p:nvSpPr>
            <p:cNvPr id="10" name="pl10"/>
            <p:cNvSpPr/>
            <p:nvPr/>
          </p:nvSpPr>
          <p:spPr>
            <a:xfrm>
              <a:off x="764633" y="1477258"/>
              <a:ext cx="3874937" cy="0"/>
            </a:xfrm>
            <a:custGeom>
              <a:avLst/>
              <a:pathLst>
                <a:path w="3874937" h="0">
                  <a:moveTo>
                    <a:pt x="0" y="0"/>
                  </a:moveTo>
                  <a:lnTo>
                    <a:pt x="3874937" y="0"/>
                  </a:lnTo>
                  <a:lnTo>
                    <a:pt x="3874937" y="0"/>
                  </a:lnTo>
                </a:path>
              </a:pathLst>
            </a:custGeom>
            <a:ln w="6775" cap="flat">
              <a:solidFill>
                <a:srgbClr val="EBEBEB">
                  <a:alpha val="100000"/>
                </a:srgbClr>
              </a:solidFill>
              <a:prstDash val="solid"/>
              <a:round/>
            </a:ln>
          </p:spPr>
          <p:txBody>
            <a:bodyPr/>
            <a:lstStyle/>
            <a:p/>
          </p:txBody>
        </p:sp>
        <p:sp>
          <p:nvSpPr>
            <p:cNvPr id="11" name="pl11"/>
            <p:cNvSpPr/>
            <p:nvPr/>
          </p:nvSpPr>
          <p:spPr>
            <a:xfrm>
              <a:off x="940767"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1058189"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1293034"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1527878"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5" name="pl15"/>
            <p:cNvSpPr/>
            <p:nvPr/>
          </p:nvSpPr>
          <p:spPr>
            <a:xfrm>
              <a:off x="1762723"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6" name="pl16"/>
            <p:cNvSpPr/>
            <p:nvPr/>
          </p:nvSpPr>
          <p:spPr>
            <a:xfrm>
              <a:off x="1997568"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7" name="pl17"/>
            <p:cNvSpPr/>
            <p:nvPr/>
          </p:nvSpPr>
          <p:spPr>
            <a:xfrm>
              <a:off x="2232413"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8" name="pl18"/>
            <p:cNvSpPr/>
            <p:nvPr/>
          </p:nvSpPr>
          <p:spPr>
            <a:xfrm>
              <a:off x="2467257"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9" name="pl19"/>
            <p:cNvSpPr/>
            <p:nvPr/>
          </p:nvSpPr>
          <p:spPr>
            <a:xfrm>
              <a:off x="2702102"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20" name="pl20"/>
            <p:cNvSpPr/>
            <p:nvPr/>
          </p:nvSpPr>
          <p:spPr>
            <a:xfrm>
              <a:off x="2936947"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21" name="pl21"/>
            <p:cNvSpPr/>
            <p:nvPr/>
          </p:nvSpPr>
          <p:spPr>
            <a:xfrm>
              <a:off x="3171791"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22" name="pl22"/>
            <p:cNvSpPr/>
            <p:nvPr/>
          </p:nvSpPr>
          <p:spPr>
            <a:xfrm>
              <a:off x="3406636"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23" name="pl23"/>
            <p:cNvSpPr/>
            <p:nvPr/>
          </p:nvSpPr>
          <p:spPr>
            <a:xfrm>
              <a:off x="3641481"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24" name="pl24"/>
            <p:cNvSpPr/>
            <p:nvPr/>
          </p:nvSpPr>
          <p:spPr>
            <a:xfrm>
              <a:off x="3876325"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25" name="pl25"/>
            <p:cNvSpPr/>
            <p:nvPr/>
          </p:nvSpPr>
          <p:spPr>
            <a:xfrm>
              <a:off x="4111170"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26" name="pl26"/>
            <p:cNvSpPr/>
            <p:nvPr/>
          </p:nvSpPr>
          <p:spPr>
            <a:xfrm>
              <a:off x="4346015"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27" name="pl27"/>
            <p:cNvSpPr/>
            <p:nvPr/>
          </p:nvSpPr>
          <p:spPr>
            <a:xfrm>
              <a:off x="4463437"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28" name="pl28"/>
            <p:cNvSpPr/>
            <p:nvPr/>
          </p:nvSpPr>
          <p:spPr>
            <a:xfrm>
              <a:off x="764633" y="4880012"/>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29" name="pl29"/>
            <p:cNvSpPr/>
            <p:nvPr/>
          </p:nvSpPr>
          <p:spPr>
            <a:xfrm>
              <a:off x="764633" y="4261330"/>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30" name="pl30"/>
            <p:cNvSpPr/>
            <p:nvPr/>
          </p:nvSpPr>
          <p:spPr>
            <a:xfrm>
              <a:off x="764633" y="3642647"/>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31" name="pl31"/>
            <p:cNvSpPr/>
            <p:nvPr/>
          </p:nvSpPr>
          <p:spPr>
            <a:xfrm>
              <a:off x="764633" y="3023965"/>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32" name="pl32"/>
            <p:cNvSpPr/>
            <p:nvPr/>
          </p:nvSpPr>
          <p:spPr>
            <a:xfrm>
              <a:off x="764633" y="2405282"/>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33" name="pl33"/>
            <p:cNvSpPr/>
            <p:nvPr/>
          </p:nvSpPr>
          <p:spPr>
            <a:xfrm>
              <a:off x="764633" y="1786600"/>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34" name="pl34"/>
            <p:cNvSpPr/>
            <p:nvPr/>
          </p:nvSpPr>
          <p:spPr>
            <a:xfrm>
              <a:off x="764633" y="1167917"/>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35" name="pl35"/>
            <p:cNvSpPr/>
            <p:nvPr/>
          </p:nvSpPr>
          <p:spPr>
            <a:xfrm>
              <a:off x="1175611"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1410456"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1645301"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1880145"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39" name="pl39"/>
            <p:cNvSpPr/>
            <p:nvPr/>
          </p:nvSpPr>
          <p:spPr>
            <a:xfrm>
              <a:off x="2114990"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40" name="pl40"/>
            <p:cNvSpPr/>
            <p:nvPr/>
          </p:nvSpPr>
          <p:spPr>
            <a:xfrm>
              <a:off x="2349835"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41" name="pl41"/>
            <p:cNvSpPr/>
            <p:nvPr/>
          </p:nvSpPr>
          <p:spPr>
            <a:xfrm>
              <a:off x="2584680"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42" name="pl42"/>
            <p:cNvSpPr/>
            <p:nvPr/>
          </p:nvSpPr>
          <p:spPr>
            <a:xfrm>
              <a:off x="2819524"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43" name="pl43"/>
            <p:cNvSpPr/>
            <p:nvPr/>
          </p:nvSpPr>
          <p:spPr>
            <a:xfrm>
              <a:off x="3054369"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3289214"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3524058"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3758903"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47" name="pl47"/>
            <p:cNvSpPr/>
            <p:nvPr/>
          </p:nvSpPr>
          <p:spPr>
            <a:xfrm>
              <a:off x="3993748"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48" name="pl48"/>
            <p:cNvSpPr/>
            <p:nvPr/>
          </p:nvSpPr>
          <p:spPr>
            <a:xfrm>
              <a:off x="4228592"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49" name="pl49"/>
            <p:cNvSpPr/>
            <p:nvPr/>
          </p:nvSpPr>
          <p:spPr>
            <a:xfrm>
              <a:off x="1175611" y="1291654"/>
              <a:ext cx="3052980" cy="1917915"/>
            </a:xfrm>
            <a:custGeom>
              <a:avLst/>
              <a:pathLst>
                <a:path w="3052980" h="1917915">
                  <a:moveTo>
                    <a:pt x="0" y="1917915"/>
                  </a:moveTo>
                  <a:lnTo>
                    <a:pt x="234844" y="1794179"/>
                  </a:lnTo>
                  <a:lnTo>
                    <a:pt x="469689" y="1608574"/>
                  </a:lnTo>
                  <a:lnTo>
                    <a:pt x="704534" y="1299233"/>
                  </a:lnTo>
                  <a:lnTo>
                    <a:pt x="939378" y="1237365"/>
                  </a:lnTo>
                  <a:lnTo>
                    <a:pt x="1174223" y="1051760"/>
                  </a:lnTo>
                  <a:lnTo>
                    <a:pt x="1409068" y="928023"/>
                  </a:lnTo>
                  <a:lnTo>
                    <a:pt x="1643912" y="742419"/>
                  </a:lnTo>
                  <a:lnTo>
                    <a:pt x="1878757" y="680550"/>
                  </a:lnTo>
                  <a:lnTo>
                    <a:pt x="2113602" y="433077"/>
                  </a:lnTo>
                  <a:lnTo>
                    <a:pt x="2348446" y="371209"/>
                  </a:lnTo>
                  <a:lnTo>
                    <a:pt x="2583291" y="185604"/>
                  </a:lnTo>
                  <a:lnTo>
                    <a:pt x="2818136" y="0"/>
                  </a:lnTo>
                  <a:lnTo>
                    <a:pt x="3052980" y="123736"/>
                  </a:lnTo>
                </a:path>
              </a:pathLst>
            </a:custGeom>
            <a:ln w="29811" cap="flat">
              <a:solidFill>
                <a:srgbClr val="1CABE2">
                  <a:alpha val="100000"/>
                </a:srgbClr>
              </a:solidFill>
              <a:prstDash val="solid"/>
              <a:round/>
            </a:ln>
          </p:spPr>
          <p:txBody>
            <a:bodyPr/>
            <a:lstStyle/>
            <a:p/>
          </p:txBody>
        </p:sp>
        <p:sp>
          <p:nvSpPr>
            <p:cNvPr id="50" name="pl50"/>
            <p:cNvSpPr/>
            <p:nvPr/>
          </p:nvSpPr>
          <p:spPr>
            <a:xfrm>
              <a:off x="1175611" y="2281546"/>
              <a:ext cx="3052980" cy="2598466"/>
            </a:xfrm>
            <a:custGeom>
              <a:avLst/>
              <a:pathLst>
                <a:path w="3052980" h="2598466">
                  <a:moveTo>
                    <a:pt x="0" y="2598466"/>
                  </a:moveTo>
                  <a:lnTo>
                    <a:pt x="234844" y="2412861"/>
                  </a:lnTo>
                  <a:lnTo>
                    <a:pt x="469689" y="2227257"/>
                  </a:lnTo>
                  <a:lnTo>
                    <a:pt x="704534" y="2041652"/>
                  </a:lnTo>
                  <a:lnTo>
                    <a:pt x="939378" y="1856047"/>
                  </a:lnTo>
                  <a:lnTo>
                    <a:pt x="1174223" y="1608574"/>
                  </a:lnTo>
                  <a:lnTo>
                    <a:pt x="1409068" y="1484838"/>
                  </a:lnTo>
                  <a:lnTo>
                    <a:pt x="1643912" y="1422969"/>
                  </a:lnTo>
                  <a:lnTo>
                    <a:pt x="1878757" y="989892"/>
                  </a:lnTo>
                  <a:lnTo>
                    <a:pt x="2113602" y="742419"/>
                  </a:lnTo>
                  <a:lnTo>
                    <a:pt x="2348446" y="371209"/>
                  </a:lnTo>
                  <a:lnTo>
                    <a:pt x="2583291" y="185604"/>
                  </a:lnTo>
                  <a:lnTo>
                    <a:pt x="2818136" y="247473"/>
                  </a:lnTo>
                  <a:lnTo>
                    <a:pt x="3052980" y="0"/>
                  </a:lnTo>
                </a:path>
              </a:pathLst>
            </a:custGeom>
            <a:ln w="29811" cap="flat">
              <a:solidFill>
                <a:srgbClr val="80BD41">
                  <a:alpha val="100000"/>
                </a:srgbClr>
              </a:solidFill>
              <a:prstDash val="solid"/>
              <a:round/>
            </a:ln>
          </p:spPr>
          <p:txBody>
            <a:bodyPr/>
            <a:lstStyle/>
            <a:p/>
          </p:txBody>
        </p:sp>
        <p:sp>
          <p:nvSpPr>
            <p:cNvPr id="51" name="pl51"/>
            <p:cNvSpPr/>
            <p:nvPr/>
          </p:nvSpPr>
          <p:spPr>
            <a:xfrm>
              <a:off x="1175611" y="1972204"/>
              <a:ext cx="3052980" cy="1794179"/>
            </a:xfrm>
            <a:custGeom>
              <a:avLst/>
              <a:pathLst>
                <a:path w="3052980" h="1794179">
                  <a:moveTo>
                    <a:pt x="0" y="1794179"/>
                  </a:moveTo>
                  <a:lnTo>
                    <a:pt x="234844" y="1546706"/>
                  </a:lnTo>
                  <a:lnTo>
                    <a:pt x="469689" y="1484838"/>
                  </a:lnTo>
                  <a:lnTo>
                    <a:pt x="704534" y="1237365"/>
                  </a:lnTo>
                  <a:lnTo>
                    <a:pt x="939378" y="1237365"/>
                  </a:lnTo>
                  <a:lnTo>
                    <a:pt x="1174223" y="1051760"/>
                  </a:lnTo>
                  <a:lnTo>
                    <a:pt x="1409068" y="866155"/>
                  </a:lnTo>
                  <a:lnTo>
                    <a:pt x="1643912" y="618682"/>
                  </a:lnTo>
                  <a:lnTo>
                    <a:pt x="1878757" y="618682"/>
                  </a:lnTo>
                  <a:lnTo>
                    <a:pt x="2113602" y="371209"/>
                  </a:lnTo>
                  <a:lnTo>
                    <a:pt x="2348446" y="433077"/>
                  </a:lnTo>
                  <a:lnTo>
                    <a:pt x="2583291" y="247473"/>
                  </a:lnTo>
                  <a:lnTo>
                    <a:pt x="2818136" y="185604"/>
                  </a:lnTo>
                  <a:lnTo>
                    <a:pt x="3052980" y="0"/>
                  </a:lnTo>
                </a:path>
              </a:pathLst>
            </a:custGeom>
            <a:ln w="29811" cap="flat">
              <a:solidFill>
                <a:srgbClr val="6A1E74">
                  <a:alpha val="100000"/>
                </a:srgbClr>
              </a:solidFill>
              <a:prstDash val="solid"/>
              <a:round/>
            </a:ln>
          </p:spPr>
          <p:txBody>
            <a:bodyPr/>
            <a:lstStyle/>
            <a:p/>
          </p:txBody>
        </p:sp>
        <p:sp>
          <p:nvSpPr>
            <p:cNvPr id="52" name="pl52"/>
            <p:cNvSpPr/>
            <p:nvPr/>
          </p:nvSpPr>
          <p:spPr>
            <a:xfrm>
              <a:off x="1175611" y="2838360"/>
              <a:ext cx="3052980" cy="2041652"/>
            </a:xfrm>
            <a:custGeom>
              <a:avLst/>
              <a:pathLst>
                <a:path w="3052980" h="2041652">
                  <a:moveTo>
                    <a:pt x="0" y="2041652"/>
                  </a:moveTo>
                  <a:lnTo>
                    <a:pt x="234844" y="1979784"/>
                  </a:lnTo>
                  <a:lnTo>
                    <a:pt x="469689" y="1917915"/>
                  </a:lnTo>
                  <a:lnTo>
                    <a:pt x="704534" y="1856047"/>
                  </a:lnTo>
                  <a:lnTo>
                    <a:pt x="939378" y="1670442"/>
                  </a:lnTo>
                  <a:lnTo>
                    <a:pt x="1174223" y="1484838"/>
                  </a:lnTo>
                  <a:lnTo>
                    <a:pt x="1409068" y="1361101"/>
                  </a:lnTo>
                  <a:lnTo>
                    <a:pt x="1643912" y="1299233"/>
                  </a:lnTo>
                  <a:lnTo>
                    <a:pt x="1878757" y="928023"/>
                  </a:lnTo>
                  <a:lnTo>
                    <a:pt x="2113602" y="866155"/>
                  </a:lnTo>
                  <a:lnTo>
                    <a:pt x="2348446" y="680550"/>
                  </a:lnTo>
                  <a:lnTo>
                    <a:pt x="2583291" y="247473"/>
                  </a:lnTo>
                  <a:lnTo>
                    <a:pt x="2818136" y="185604"/>
                  </a:lnTo>
                  <a:lnTo>
                    <a:pt x="3052980" y="0"/>
                  </a:lnTo>
                </a:path>
              </a:pathLst>
            </a:custGeom>
            <a:ln w="29811" cap="flat">
              <a:solidFill>
                <a:srgbClr val="F26A21">
                  <a:alpha val="100000"/>
                </a:srgbClr>
              </a:solidFill>
              <a:prstDash val="solid"/>
              <a:round/>
            </a:ln>
          </p:spPr>
          <p:txBody>
            <a:bodyPr/>
            <a:lstStyle/>
            <a:p/>
          </p:txBody>
        </p:sp>
        <p:sp>
          <p:nvSpPr>
            <p:cNvPr id="53" name="pt53"/>
            <p:cNvSpPr/>
            <p:nvPr/>
          </p:nvSpPr>
          <p:spPr>
            <a:xfrm>
              <a:off x="1150786" y="3184744"/>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54" name="pt54"/>
            <p:cNvSpPr/>
            <p:nvPr/>
          </p:nvSpPr>
          <p:spPr>
            <a:xfrm>
              <a:off x="1150786"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55" name="pt55"/>
            <p:cNvSpPr/>
            <p:nvPr/>
          </p:nvSpPr>
          <p:spPr>
            <a:xfrm>
              <a:off x="1620475" y="4731450"/>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56" name="pt56"/>
            <p:cNvSpPr/>
            <p:nvPr/>
          </p:nvSpPr>
          <p:spPr>
            <a:xfrm>
              <a:off x="1855320" y="2566061"/>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57" name="pt57"/>
            <p:cNvSpPr/>
            <p:nvPr/>
          </p:nvSpPr>
          <p:spPr>
            <a:xfrm>
              <a:off x="1855320" y="4298372"/>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58" name="pt58"/>
            <p:cNvSpPr/>
            <p:nvPr/>
          </p:nvSpPr>
          <p:spPr>
            <a:xfrm>
              <a:off x="2325009" y="2999139"/>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59" name="pt59"/>
            <p:cNvSpPr/>
            <p:nvPr/>
          </p:nvSpPr>
          <p:spPr>
            <a:xfrm>
              <a:off x="2325009" y="4298372"/>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60" name="pt60"/>
            <p:cNvSpPr/>
            <p:nvPr/>
          </p:nvSpPr>
          <p:spPr>
            <a:xfrm>
              <a:off x="2559854" y="2194852"/>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61" name="pt61"/>
            <p:cNvSpPr/>
            <p:nvPr/>
          </p:nvSpPr>
          <p:spPr>
            <a:xfrm>
              <a:off x="2559854" y="3741558"/>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62" name="pt62"/>
            <p:cNvSpPr/>
            <p:nvPr/>
          </p:nvSpPr>
          <p:spPr>
            <a:xfrm>
              <a:off x="3029543" y="2566061"/>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63" name="pt63"/>
            <p:cNvSpPr/>
            <p:nvPr/>
          </p:nvSpPr>
          <p:spPr>
            <a:xfrm>
              <a:off x="3029543" y="3741558"/>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64" name="pt64"/>
            <p:cNvSpPr/>
            <p:nvPr/>
          </p:nvSpPr>
          <p:spPr>
            <a:xfrm>
              <a:off x="3264388" y="2999139"/>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65" name="pt65"/>
            <p:cNvSpPr/>
            <p:nvPr/>
          </p:nvSpPr>
          <p:spPr>
            <a:xfrm>
              <a:off x="3734077" y="2194852"/>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66" name="pt66"/>
            <p:cNvSpPr/>
            <p:nvPr/>
          </p:nvSpPr>
          <p:spPr>
            <a:xfrm>
              <a:off x="4203766" y="1390564"/>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67" name="pt67"/>
            <p:cNvSpPr/>
            <p:nvPr/>
          </p:nvSpPr>
          <p:spPr>
            <a:xfrm>
              <a:off x="1385630" y="3061007"/>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68" name="pt68"/>
            <p:cNvSpPr/>
            <p:nvPr/>
          </p:nvSpPr>
          <p:spPr>
            <a:xfrm>
              <a:off x="1385630" y="3494085"/>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69" name="pt69"/>
            <p:cNvSpPr/>
            <p:nvPr/>
          </p:nvSpPr>
          <p:spPr>
            <a:xfrm>
              <a:off x="1385630" y="4793318"/>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70" name="pt70"/>
            <p:cNvSpPr/>
            <p:nvPr/>
          </p:nvSpPr>
          <p:spPr>
            <a:xfrm>
              <a:off x="2090164" y="2504193"/>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71" name="pt71"/>
            <p:cNvSpPr/>
            <p:nvPr/>
          </p:nvSpPr>
          <p:spPr>
            <a:xfrm>
              <a:off x="2090164" y="4112767"/>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72" name="pt72"/>
            <p:cNvSpPr/>
            <p:nvPr/>
          </p:nvSpPr>
          <p:spPr>
            <a:xfrm>
              <a:off x="2090164" y="3184744"/>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73" name="pt73"/>
            <p:cNvSpPr/>
            <p:nvPr/>
          </p:nvSpPr>
          <p:spPr>
            <a:xfrm>
              <a:off x="2090164" y="4483977"/>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74" name="pt74"/>
            <p:cNvSpPr/>
            <p:nvPr/>
          </p:nvSpPr>
          <p:spPr>
            <a:xfrm>
              <a:off x="2794698" y="2009247"/>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75" name="pt75"/>
            <p:cNvSpPr/>
            <p:nvPr/>
          </p:nvSpPr>
          <p:spPr>
            <a:xfrm>
              <a:off x="2794698" y="3679690"/>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76" name="pt76"/>
            <p:cNvSpPr/>
            <p:nvPr/>
          </p:nvSpPr>
          <p:spPr>
            <a:xfrm>
              <a:off x="2794698" y="2566061"/>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77" name="pt77"/>
            <p:cNvSpPr/>
            <p:nvPr/>
          </p:nvSpPr>
          <p:spPr>
            <a:xfrm>
              <a:off x="3499232" y="1638037"/>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78" name="pt78"/>
            <p:cNvSpPr/>
            <p:nvPr/>
          </p:nvSpPr>
          <p:spPr>
            <a:xfrm>
              <a:off x="3499232" y="2627929"/>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79" name="pt79"/>
            <p:cNvSpPr/>
            <p:nvPr/>
          </p:nvSpPr>
          <p:spPr>
            <a:xfrm>
              <a:off x="3499232" y="2380456"/>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80" name="pt80"/>
            <p:cNvSpPr/>
            <p:nvPr/>
          </p:nvSpPr>
          <p:spPr>
            <a:xfrm>
              <a:off x="3734077" y="3061007"/>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81" name="pt81"/>
            <p:cNvSpPr/>
            <p:nvPr/>
          </p:nvSpPr>
          <p:spPr>
            <a:xfrm>
              <a:off x="4203766" y="2256720"/>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82" name="pt82"/>
            <p:cNvSpPr/>
            <p:nvPr/>
          </p:nvSpPr>
          <p:spPr>
            <a:xfrm>
              <a:off x="1620475" y="2875402"/>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83" name="pt83"/>
            <p:cNvSpPr/>
            <p:nvPr/>
          </p:nvSpPr>
          <p:spPr>
            <a:xfrm>
              <a:off x="1620475" y="4483977"/>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84" name="pt84"/>
            <p:cNvSpPr/>
            <p:nvPr/>
          </p:nvSpPr>
          <p:spPr>
            <a:xfrm>
              <a:off x="1620475" y="3432217"/>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85" name="pt85"/>
            <p:cNvSpPr/>
            <p:nvPr/>
          </p:nvSpPr>
          <p:spPr>
            <a:xfrm>
              <a:off x="1855320" y="4669582"/>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86" name="pt86"/>
            <p:cNvSpPr/>
            <p:nvPr/>
          </p:nvSpPr>
          <p:spPr>
            <a:xfrm>
              <a:off x="2325009" y="3865294"/>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87" name="pt87"/>
            <p:cNvSpPr/>
            <p:nvPr/>
          </p:nvSpPr>
          <p:spPr>
            <a:xfrm>
              <a:off x="2559854" y="417463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88" name="pt88"/>
            <p:cNvSpPr/>
            <p:nvPr/>
          </p:nvSpPr>
          <p:spPr>
            <a:xfrm>
              <a:off x="3264388" y="1699905"/>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89" name="pt89"/>
            <p:cNvSpPr/>
            <p:nvPr/>
          </p:nvSpPr>
          <p:spPr>
            <a:xfrm>
              <a:off x="3264388" y="2318588"/>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90" name="pt90"/>
            <p:cNvSpPr/>
            <p:nvPr/>
          </p:nvSpPr>
          <p:spPr>
            <a:xfrm>
              <a:off x="3264388" y="3679690"/>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91" name="pt91"/>
            <p:cNvSpPr/>
            <p:nvPr/>
          </p:nvSpPr>
          <p:spPr>
            <a:xfrm>
              <a:off x="3968922" y="1266828"/>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92" name="pt92"/>
            <p:cNvSpPr/>
            <p:nvPr/>
          </p:nvSpPr>
          <p:spPr>
            <a:xfrm>
              <a:off x="3968922" y="2504193"/>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93" name="pt93"/>
            <p:cNvSpPr/>
            <p:nvPr/>
          </p:nvSpPr>
          <p:spPr>
            <a:xfrm>
              <a:off x="3968922" y="2132983"/>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94" name="pt94"/>
            <p:cNvSpPr/>
            <p:nvPr/>
          </p:nvSpPr>
          <p:spPr>
            <a:xfrm>
              <a:off x="3968922" y="2999139"/>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95" name="pt95"/>
            <p:cNvSpPr/>
            <p:nvPr/>
          </p:nvSpPr>
          <p:spPr>
            <a:xfrm>
              <a:off x="1150786" y="3741558"/>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96" name="pt96"/>
            <p:cNvSpPr/>
            <p:nvPr/>
          </p:nvSpPr>
          <p:spPr>
            <a:xfrm>
              <a:off x="1150786"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97" name="pt97"/>
            <p:cNvSpPr/>
            <p:nvPr/>
          </p:nvSpPr>
          <p:spPr>
            <a:xfrm>
              <a:off x="1385630" y="4669582"/>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98" name="pt98"/>
            <p:cNvSpPr/>
            <p:nvPr/>
          </p:nvSpPr>
          <p:spPr>
            <a:xfrm>
              <a:off x="1855320" y="3184744"/>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99" name="pt99"/>
            <p:cNvSpPr/>
            <p:nvPr/>
          </p:nvSpPr>
          <p:spPr>
            <a:xfrm>
              <a:off x="2325009" y="2318588"/>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100" name="pt100"/>
            <p:cNvSpPr/>
            <p:nvPr/>
          </p:nvSpPr>
          <p:spPr>
            <a:xfrm>
              <a:off x="2559854" y="2813534"/>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101" name="pt101"/>
            <p:cNvSpPr/>
            <p:nvPr/>
          </p:nvSpPr>
          <p:spPr>
            <a:xfrm>
              <a:off x="2794698" y="4112767"/>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102" name="pt102"/>
            <p:cNvSpPr/>
            <p:nvPr/>
          </p:nvSpPr>
          <p:spPr>
            <a:xfrm>
              <a:off x="3029543" y="1947379"/>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103" name="pt103"/>
            <p:cNvSpPr/>
            <p:nvPr/>
          </p:nvSpPr>
          <p:spPr>
            <a:xfrm>
              <a:off x="3029543" y="3246612"/>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104" name="pt104"/>
            <p:cNvSpPr/>
            <p:nvPr/>
          </p:nvSpPr>
          <p:spPr>
            <a:xfrm>
              <a:off x="3499232" y="3494085"/>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105" name="pt105"/>
            <p:cNvSpPr/>
            <p:nvPr/>
          </p:nvSpPr>
          <p:spPr>
            <a:xfrm>
              <a:off x="3734077" y="1452432"/>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106" name="pt106"/>
            <p:cNvSpPr/>
            <p:nvPr/>
          </p:nvSpPr>
          <p:spPr>
            <a:xfrm>
              <a:off x="3734077" y="2442325"/>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107" name="pt107"/>
            <p:cNvSpPr/>
            <p:nvPr/>
          </p:nvSpPr>
          <p:spPr>
            <a:xfrm>
              <a:off x="4203766" y="1947379"/>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108" name="pt108"/>
            <p:cNvSpPr/>
            <p:nvPr/>
          </p:nvSpPr>
          <p:spPr>
            <a:xfrm>
              <a:off x="4203766" y="2813534"/>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109" name="pl109"/>
            <p:cNvSpPr/>
            <p:nvPr/>
          </p:nvSpPr>
          <p:spPr>
            <a:xfrm>
              <a:off x="1057798" y="3167040"/>
              <a:ext cx="105183" cy="37970"/>
            </a:xfrm>
            <a:custGeom>
              <a:avLst/>
              <a:pathLst>
                <a:path w="105183" h="37970">
                  <a:moveTo>
                    <a:pt x="0" y="0"/>
                  </a:moveTo>
                  <a:lnTo>
                    <a:pt x="105183" y="37970"/>
                  </a:lnTo>
                </a:path>
              </a:pathLst>
            </a:custGeom>
            <a:ln w="13550" cap="rnd">
              <a:solidFill>
                <a:srgbClr val="1CABE2">
                  <a:alpha val="100000"/>
                </a:srgbClr>
              </a:solidFill>
              <a:prstDash val="solid"/>
              <a:round/>
            </a:ln>
          </p:spPr>
          <p:txBody>
            <a:bodyPr/>
            <a:lstStyle/>
            <a:p/>
          </p:txBody>
        </p:sp>
        <p:sp>
          <p:nvSpPr>
            <p:cNvPr id="110" name="pl110"/>
            <p:cNvSpPr/>
            <p:nvPr/>
          </p:nvSpPr>
          <p:spPr>
            <a:xfrm>
              <a:off x="1057795" y="3723857"/>
              <a:ext cx="105187" cy="37967"/>
            </a:xfrm>
            <a:custGeom>
              <a:avLst/>
              <a:pathLst>
                <a:path w="105187" h="37967">
                  <a:moveTo>
                    <a:pt x="0" y="0"/>
                  </a:moveTo>
                  <a:lnTo>
                    <a:pt x="105187" y="37967"/>
                  </a:lnTo>
                </a:path>
              </a:pathLst>
            </a:custGeom>
            <a:ln w="13550" cap="rnd">
              <a:solidFill>
                <a:srgbClr val="6A1E74">
                  <a:alpha val="100000"/>
                </a:srgbClr>
              </a:solidFill>
              <a:prstDash val="solid"/>
              <a:round/>
            </a:ln>
          </p:spPr>
          <p:txBody>
            <a:bodyPr/>
            <a:lstStyle/>
            <a:p/>
          </p:txBody>
        </p:sp>
        <p:sp>
          <p:nvSpPr>
            <p:cNvPr id="111" name="pl111"/>
            <p:cNvSpPr/>
            <p:nvPr/>
          </p:nvSpPr>
          <p:spPr>
            <a:xfrm>
              <a:off x="1037292" y="4882723"/>
              <a:ext cx="125219" cy="25905"/>
            </a:xfrm>
            <a:custGeom>
              <a:avLst/>
              <a:pathLst>
                <a:path w="125219" h="25905">
                  <a:moveTo>
                    <a:pt x="0" y="25905"/>
                  </a:moveTo>
                  <a:lnTo>
                    <a:pt x="125219" y="0"/>
                  </a:lnTo>
                </a:path>
              </a:pathLst>
            </a:custGeom>
            <a:ln w="13550" cap="rnd">
              <a:solidFill>
                <a:srgbClr val="F26A21">
                  <a:alpha val="100000"/>
                </a:srgbClr>
              </a:solidFill>
              <a:prstDash val="solid"/>
              <a:round/>
            </a:ln>
          </p:spPr>
          <p:txBody>
            <a:bodyPr/>
            <a:lstStyle/>
            <a:p/>
          </p:txBody>
        </p:sp>
        <p:sp>
          <p:nvSpPr>
            <p:cNvPr id="112" name="tx112"/>
            <p:cNvSpPr/>
            <p:nvPr/>
          </p:nvSpPr>
          <p:spPr>
            <a:xfrm>
              <a:off x="894262" y="3118664"/>
              <a:ext cx="140675" cy="90902"/>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1CABE2">
                      <a:alpha val="100000"/>
                    </a:srgbClr>
                  </a:solidFill>
                  <a:latin typeface="Arial"/>
                  <a:cs typeface="Arial"/>
                </a:rPr>
                <a:t>27</a:t>
              </a:r>
            </a:p>
          </p:txBody>
        </p:sp>
        <p:sp>
          <p:nvSpPr>
            <p:cNvPr id="113" name="tx113"/>
            <p:cNvSpPr/>
            <p:nvPr/>
          </p:nvSpPr>
          <p:spPr>
            <a:xfrm>
              <a:off x="1105500" y="4692136"/>
              <a:ext cx="70337"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80BD41">
                      <a:alpha val="100000"/>
                    </a:srgbClr>
                  </a:solidFill>
                  <a:latin typeface="Arial"/>
                  <a:cs typeface="Arial"/>
                </a:rPr>
                <a:t>0</a:t>
              </a:r>
            </a:p>
          </p:txBody>
        </p:sp>
        <p:sp>
          <p:nvSpPr>
            <p:cNvPr id="114" name="tx114"/>
            <p:cNvSpPr/>
            <p:nvPr/>
          </p:nvSpPr>
          <p:spPr>
            <a:xfrm>
              <a:off x="894259" y="3673939"/>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6A1E74">
                      <a:alpha val="100000"/>
                    </a:srgbClr>
                  </a:solidFill>
                  <a:latin typeface="Arial"/>
                  <a:cs typeface="Arial"/>
                </a:rPr>
                <a:t>18</a:t>
              </a:r>
            </a:p>
          </p:txBody>
        </p:sp>
        <p:sp>
          <p:nvSpPr>
            <p:cNvPr id="115" name="tx115"/>
            <p:cNvSpPr/>
            <p:nvPr/>
          </p:nvSpPr>
          <p:spPr>
            <a:xfrm>
              <a:off x="944094" y="4862016"/>
              <a:ext cx="70337"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F26A21">
                      <a:alpha val="100000"/>
                    </a:srgbClr>
                  </a:solidFill>
                  <a:latin typeface="Arial"/>
                  <a:cs typeface="Arial"/>
                </a:rPr>
                <a:t>0</a:t>
              </a:r>
            </a:p>
          </p:txBody>
        </p:sp>
        <p:sp>
          <p:nvSpPr>
            <p:cNvPr id="116" name="tx116"/>
            <p:cNvSpPr/>
            <p:nvPr/>
          </p:nvSpPr>
          <p:spPr>
            <a:xfrm>
              <a:off x="4312998" y="1322944"/>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1CABE2">
                      <a:alpha val="100000"/>
                    </a:srgbClr>
                  </a:solidFill>
                  <a:latin typeface="Arial"/>
                  <a:cs typeface="Arial"/>
                </a:rPr>
                <a:t>56</a:t>
              </a:r>
            </a:p>
          </p:txBody>
        </p:sp>
        <p:sp>
          <p:nvSpPr>
            <p:cNvPr id="117" name="tx117"/>
            <p:cNvSpPr/>
            <p:nvPr/>
          </p:nvSpPr>
          <p:spPr>
            <a:xfrm>
              <a:off x="4312998" y="2190644"/>
              <a:ext cx="140675" cy="90902"/>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80BD41">
                      <a:alpha val="100000"/>
                    </a:srgbClr>
                  </a:solidFill>
                  <a:latin typeface="Arial"/>
                  <a:cs typeface="Arial"/>
                </a:rPr>
                <a:t>42</a:t>
              </a:r>
            </a:p>
          </p:txBody>
        </p:sp>
        <p:sp>
          <p:nvSpPr>
            <p:cNvPr id="118" name="tx118"/>
            <p:cNvSpPr/>
            <p:nvPr/>
          </p:nvSpPr>
          <p:spPr>
            <a:xfrm>
              <a:off x="4312998" y="1881673"/>
              <a:ext cx="140675" cy="90531"/>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6A1E74">
                      <a:alpha val="100000"/>
                    </a:srgbClr>
                  </a:solidFill>
                  <a:latin typeface="Arial"/>
                  <a:cs typeface="Arial"/>
                </a:rPr>
                <a:t>47</a:t>
              </a:r>
            </a:p>
          </p:txBody>
        </p:sp>
        <p:sp>
          <p:nvSpPr>
            <p:cNvPr id="119" name="tx119"/>
            <p:cNvSpPr/>
            <p:nvPr/>
          </p:nvSpPr>
          <p:spPr>
            <a:xfrm>
              <a:off x="4312998" y="2745852"/>
              <a:ext cx="140675" cy="9250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F26A21">
                      <a:alpha val="100000"/>
                    </a:srgbClr>
                  </a:solidFill>
                  <a:latin typeface="Arial"/>
                  <a:cs typeface="Arial"/>
                </a:rPr>
                <a:t>33</a:t>
              </a:r>
            </a:p>
          </p:txBody>
        </p:sp>
        <p:sp>
          <p:nvSpPr>
            <p:cNvPr id="120" name="tx120"/>
            <p:cNvSpPr/>
            <p:nvPr/>
          </p:nvSpPr>
          <p:spPr>
            <a:xfrm>
              <a:off x="1800017" y="769441"/>
              <a:ext cx="1804168" cy="14116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1A1A1A">
                      <a:alpha val="100000"/>
                    </a:srgbClr>
                  </a:solidFill>
                  <a:latin typeface="Arial"/>
                  <a:cs typeface="Arial"/>
                </a:rPr>
                <a:t>HPV programme coverage</a:t>
              </a:r>
            </a:p>
          </p:txBody>
        </p:sp>
        <p:sp>
          <p:nvSpPr>
            <p:cNvPr id="121" name="tx121"/>
            <p:cNvSpPr/>
            <p:nvPr/>
          </p:nvSpPr>
          <p:spPr>
            <a:xfrm rot="-5400000">
              <a:off x="1047610"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2010</a:t>
              </a:r>
            </a:p>
          </p:txBody>
        </p:sp>
        <p:sp>
          <p:nvSpPr>
            <p:cNvPr id="122" name="tx122"/>
            <p:cNvSpPr/>
            <p:nvPr/>
          </p:nvSpPr>
          <p:spPr>
            <a:xfrm rot="-5400000">
              <a:off x="1282455"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2011</a:t>
              </a:r>
            </a:p>
          </p:txBody>
        </p:sp>
        <p:sp>
          <p:nvSpPr>
            <p:cNvPr id="123" name="tx123"/>
            <p:cNvSpPr/>
            <p:nvPr/>
          </p:nvSpPr>
          <p:spPr>
            <a:xfrm rot="-5400000">
              <a:off x="1517299"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2012</a:t>
              </a:r>
            </a:p>
          </p:txBody>
        </p:sp>
        <p:sp>
          <p:nvSpPr>
            <p:cNvPr id="124" name="tx124"/>
            <p:cNvSpPr/>
            <p:nvPr/>
          </p:nvSpPr>
          <p:spPr>
            <a:xfrm rot="-5400000">
              <a:off x="1752116" y="5213582"/>
              <a:ext cx="254272" cy="83604"/>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2013</a:t>
              </a:r>
            </a:p>
          </p:txBody>
        </p:sp>
        <p:sp>
          <p:nvSpPr>
            <p:cNvPr id="125" name="tx125"/>
            <p:cNvSpPr/>
            <p:nvPr/>
          </p:nvSpPr>
          <p:spPr>
            <a:xfrm rot="-5400000">
              <a:off x="1986989"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2014</a:t>
              </a:r>
            </a:p>
          </p:txBody>
        </p:sp>
        <p:sp>
          <p:nvSpPr>
            <p:cNvPr id="126" name="tx126"/>
            <p:cNvSpPr/>
            <p:nvPr/>
          </p:nvSpPr>
          <p:spPr>
            <a:xfrm rot="-5400000">
              <a:off x="2221833"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2015</a:t>
              </a:r>
            </a:p>
          </p:txBody>
        </p:sp>
        <p:sp>
          <p:nvSpPr>
            <p:cNvPr id="127" name="tx127"/>
            <p:cNvSpPr/>
            <p:nvPr/>
          </p:nvSpPr>
          <p:spPr>
            <a:xfrm rot="-5400000">
              <a:off x="2456678"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2016</a:t>
              </a:r>
            </a:p>
          </p:txBody>
        </p:sp>
        <p:sp>
          <p:nvSpPr>
            <p:cNvPr id="128" name="tx128"/>
            <p:cNvSpPr/>
            <p:nvPr/>
          </p:nvSpPr>
          <p:spPr>
            <a:xfrm rot="-5400000">
              <a:off x="2691523"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2017</a:t>
              </a:r>
            </a:p>
          </p:txBody>
        </p:sp>
        <p:sp>
          <p:nvSpPr>
            <p:cNvPr id="129" name="tx129"/>
            <p:cNvSpPr/>
            <p:nvPr/>
          </p:nvSpPr>
          <p:spPr>
            <a:xfrm rot="-5400000">
              <a:off x="2926367"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2018</a:t>
              </a:r>
            </a:p>
          </p:txBody>
        </p:sp>
        <p:sp>
          <p:nvSpPr>
            <p:cNvPr id="130" name="tx130"/>
            <p:cNvSpPr/>
            <p:nvPr/>
          </p:nvSpPr>
          <p:spPr>
            <a:xfrm rot="-5400000">
              <a:off x="3161212"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2019</a:t>
              </a:r>
            </a:p>
          </p:txBody>
        </p:sp>
        <p:sp>
          <p:nvSpPr>
            <p:cNvPr id="131" name="tx131"/>
            <p:cNvSpPr/>
            <p:nvPr/>
          </p:nvSpPr>
          <p:spPr>
            <a:xfrm rot="-5400000">
              <a:off x="3396057"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2020</a:t>
              </a:r>
            </a:p>
          </p:txBody>
        </p:sp>
        <p:sp>
          <p:nvSpPr>
            <p:cNvPr id="132" name="tx132"/>
            <p:cNvSpPr/>
            <p:nvPr/>
          </p:nvSpPr>
          <p:spPr>
            <a:xfrm rot="-5400000">
              <a:off x="3630901"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2021</a:t>
              </a:r>
            </a:p>
          </p:txBody>
        </p:sp>
        <p:sp>
          <p:nvSpPr>
            <p:cNvPr id="133" name="tx133"/>
            <p:cNvSpPr/>
            <p:nvPr/>
          </p:nvSpPr>
          <p:spPr>
            <a:xfrm rot="-5400000">
              <a:off x="3865746"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2022</a:t>
              </a:r>
            </a:p>
          </p:txBody>
        </p:sp>
        <p:sp>
          <p:nvSpPr>
            <p:cNvPr id="134" name="tx134"/>
            <p:cNvSpPr/>
            <p:nvPr/>
          </p:nvSpPr>
          <p:spPr>
            <a:xfrm rot="-5400000">
              <a:off x="4100563" y="5213582"/>
              <a:ext cx="254272" cy="83604"/>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2023</a:t>
              </a:r>
            </a:p>
          </p:txBody>
        </p:sp>
        <p:sp>
          <p:nvSpPr>
            <p:cNvPr id="135" name="tx135"/>
            <p:cNvSpPr/>
            <p:nvPr/>
          </p:nvSpPr>
          <p:spPr>
            <a:xfrm>
              <a:off x="639848" y="4838321"/>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136" name="tx136"/>
            <p:cNvSpPr/>
            <p:nvPr/>
          </p:nvSpPr>
          <p:spPr>
            <a:xfrm>
              <a:off x="577692" y="4219638"/>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10</a:t>
              </a:r>
            </a:p>
          </p:txBody>
        </p:sp>
        <p:sp>
          <p:nvSpPr>
            <p:cNvPr id="137" name="tx137"/>
            <p:cNvSpPr/>
            <p:nvPr/>
          </p:nvSpPr>
          <p:spPr>
            <a:xfrm>
              <a:off x="577692" y="3600956"/>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a:t>
              </a:r>
            </a:p>
          </p:txBody>
        </p:sp>
        <p:sp>
          <p:nvSpPr>
            <p:cNvPr id="138" name="tx138"/>
            <p:cNvSpPr/>
            <p:nvPr/>
          </p:nvSpPr>
          <p:spPr>
            <a:xfrm>
              <a:off x="577692" y="2982218"/>
              <a:ext cx="124311"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30</a:t>
              </a:r>
            </a:p>
          </p:txBody>
        </p:sp>
        <p:sp>
          <p:nvSpPr>
            <p:cNvPr id="139" name="tx139"/>
            <p:cNvSpPr/>
            <p:nvPr/>
          </p:nvSpPr>
          <p:spPr>
            <a:xfrm>
              <a:off x="577692" y="2363591"/>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40</a:t>
              </a:r>
            </a:p>
          </p:txBody>
        </p:sp>
        <p:sp>
          <p:nvSpPr>
            <p:cNvPr id="140" name="tx140"/>
            <p:cNvSpPr/>
            <p:nvPr/>
          </p:nvSpPr>
          <p:spPr>
            <a:xfrm>
              <a:off x="577692" y="1744908"/>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141" name="tx141"/>
            <p:cNvSpPr/>
            <p:nvPr/>
          </p:nvSpPr>
          <p:spPr>
            <a:xfrm>
              <a:off x="577692" y="1126225"/>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60</a:t>
              </a:r>
            </a:p>
          </p:txBody>
        </p:sp>
        <p:sp>
          <p:nvSpPr>
            <p:cNvPr id="142" name="tx142"/>
            <p:cNvSpPr/>
            <p:nvPr/>
          </p:nvSpPr>
          <p:spPr>
            <a:xfrm rot="-5400000">
              <a:off x="17044" y="2958412"/>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143" name="pl143"/>
            <p:cNvSpPr/>
            <p:nvPr/>
          </p:nvSpPr>
          <p:spPr>
            <a:xfrm>
              <a:off x="1651803" y="5865210"/>
              <a:ext cx="175564" cy="0"/>
            </a:xfrm>
            <a:custGeom>
              <a:avLst/>
              <a:pathLst>
                <a:path w="175564" h="0">
                  <a:moveTo>
                    <a:pt x="0" y="0"/>
                  </a:moveTo>
                  <a:lnTo>
                    <a:pt x="175564" y="0"/>
                  </a:lnTo>
                </a:path>
              </a:pathLst>
            </a:custGeom>
            <a:ln w="29811" cap="flat">
              <a:solidFill>
                <a:srgbClr val="1CABE2">
                  <a:alpha val="100000"/>
                </a:srgbClr>
              </a:solidFill>
              <a:prstDash val="solid"/>
              <a:round/>
            </a:ln>
          </p:spPr>
          <p:txBody>
            <a:bodyPr/>
            <a:lstStyle/>
            <a:p/>
          </p:txBody>
        </p:sp>
        <p:sp>
          <p:nvSpPr>
            <p:cNvPr id="144" name="pl144"/>
            <p:cNvSpPr/>
            <p:nvPr/>
          </p:nvSpPr>
          <p:spPr>
            <a:xfrm>
              <a:off x="1651803" y="6154255"/>
              <a:ext cx="175564" cy="0"/>
            </a:xfrm>
            <a:custGeom>
              <a:avLst/>
              <a:pathLst>
                <a:path w="175564" h="0">
                  <a:moveTo>
                    <a:pt x="0" y="0"/>
                  </a:moveTo>
                  <a:lnTo>
                    <a:pt x="175564" y="0"/>
                  </a:lnTo>
                </a:path>
              </a:pathLst>
            </a:custGeom>
            <a:ln w="29811" cap="flat">
              <a:solidFill>
                <a:srgbClr val="80BD41">
                  <a:alpha val="100000"/>
                </a:srgbClr>
              </a:solidFill>
              <a:prstDash val="solid"/>
              <a:round/>
            </a:ln>
          </p:spPr>
          <p:txBody>
            <a:bodyPr/>
            <a:lstStyle/>
            <a:p/>
          </p:txBody>
        </p:sp>
        <p:sp>
          <p:nvSpPr>
            <p:cNvPr id="145" name="pl145"/>
            <p:cNvSpPr/>
            <p:nvPr/>
          </p:nvSpPr>
          <p:spPr>
            <a:xfrm>
              <a:off x="2761980" y="5865210"/>
              <a:ext cx="175564" cy="0"/>
            </a:xfrm>
            <a:custGeom>
              <a:avLst/>
              <a:pathLst>
                <a:path w="175564" h="0">
                  <a:moveTo>
                    <a:pt x="0" y="0"/>
                  </a:moveTo>
                  <a:lnTo>
                    <a:pt x="175564" y="0"/>
                  </a:lnTo>
                </a:path>
              </a:pathLst>
            </a:custGeom>
            <a:ln w="29811" cap="flat">
              <a:solidFill>
                <a:srgbClr val="6A1E74">
                  <a:alpha val="100000"/>
                </a:srgbClr>
              </a:solidFill>
              <a:prstDash val="solid"/>
              <a:round/>
            </a:ln>
          </p:spPr>
          <p:txBody>
            <a:bodyPr/>
            <a:lstStyle/>
            <a:p/>
          </p:txBody>
        </p:sp>
        <p:sp>
          <p:nvSpPr>
            <p:cNvPr id="146" name="pl146"/>
            <p:cNvSpPr/>
            <p:nvPr/>
          </p:nvSpPr>
          <p:spPr>
            <a:xfrm>
              <a:off x="2761980" y="6154255"/>
              <a:ext cx="175564" cy="0"/>
            </a:xfrm>
            <a:custGeom>
              <a:avLst/>
              <a:pathLst>
                <a:path w="175564" h="0">
                  <a:moveTo>
                    <a:pt x="0" y="0"/>
                  </a:moveTo>
                  <a:lnTo>
                    <a:pt x="175564" y="0"/>
                  </a:lnTo>
                </a:path>
              </a:pathLst>
            </a:custGeom>
            <a:ln w="29811" cap="flat">
              <a:solidFill>
                <a:srgbClr val="F26A21">
                  <a:alpha val="100000"/>
                </a:srgbClr>
              </a:solidFill>
              <a:prstDash val="solid"/>
              <a:round/>
            </a:ln>
          </p:spPr>
          <p:txBody>
            <a:bodyPr/>
            <a:lstStyle/>
            <a:p/>
          </p:txBody>
        </p:sp>
        <p:sp>
          <p:nvSpPr>
            <p:cNvPr id="147" name="tx147"/>
            <p:cNvSpPr/>
            <p:nvPr/>
          </p:nvSpPr>
          <p:spPr>
            <a:xfrm>
              <a:off x="1918903" y="5823572"/>
              <a:ext cx="751542" cy="8163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HPV1 Females</a:t>
              </a:r>
            </a:p>
          </p:txBody>
        </p:sp>
        <p:sp>
          <p:nvSpPr>
            <p:cNvPr id="148" name="tx148"/>
            <p:cNvSpPr/>
            <p:nvPr/>
          </p:nvSpPr>
          <p:spPr>
            <a:xfrm>
              <a:off x="1918903" y="6112618"/>
              <a:ext cx="621119" cy="8163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HPV1 Males</a:t>
              </a:r>
            </a:p>
          </p:txBody>
        </p:sp>
        <p:sp>
          <p:nvSpPr>
            <p:cNvPr id="149" name="tx149"/>
            <p:cNvSpPr/>
            <p:nvPr/>
          </p:nvSpPr>
          <p:spPr>
            <a:xfrm>
              <a:off x="3029079" y="5823900"/>
              <a:ext cx="745266"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HPVc Females</a:t>
              </a:r>
            </a:p>
          </p:txBody>
        </p:sp>
        <p:sp>
          <p:nvSpPr>
            <p:cNvPr id="150" name="tx150"/>
            <p:cNvSpPr/>
            <p:nvPr/>
          </p:nvSpPr>
          <p:spPr>
            <a:xfrm>
              <a:off x="3029079" y="6112945"/>
              <a:ext cx="614843"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HPVc Males</a:t>
              </a:r>
            </a:p>
          </p:txBody>
        </p:sp>
        <p:sp>
          <p:nvSpPr>
            <p:cNvPr id="151" name="pl151"/>
            <p:cNvSpPr/>
            <p:nvPr/>
          </p:nvSpPr>
          <p:spPr>
            <a:xfrm>
              <a:off x="5129884" y="4570671"/>
              <a:ext cx="3874937" cy="0"/>
            </a:xfrm>
            <a:custGeom>
              <a:avLst/>
              <a:pathLst>
                <a:path w="3874937" h="0">
                  <a:moveTo>
                    <a:pt x="0" y="0"/>
                  </a:moveTo>
                  <a:lnTo>
                    <a:pt x="3874937" y="0"/>
                  </a:lnTo>
                  <a:lnTo>
                    <a:pt x="3874937" y="0"/>
                  </a:lnTo>
                </a:path>
              </a:pathLst>
            </a:custGeom>
            <a:ln w="6775" cap="flat">
              <a:solidFill>
                <a:srgbClr val="EBEBEB">
                  <a:alpha val="100000"/>
                </a:srgbClr>
              </a:solidFill>
              <a:prstDash val="solid"/>
              <a:round/>
            </a:ln>
          </p:spPr>
          <p:txBody>
            <a:bodyPr/>
            <a:lstStyle/>
            <a:p/>
          </p:txBody>
        </p:sp>
        <p:sp>
          <p:nvSpPr>
            <p:cNvPr id="152" name="pl152"/>
            <p:cNvSpPr/>
            <p:nvPr/>
          </p:nvSpPr>
          <p:spPr>
            <a:xfrm>
              <a:off x="5129884" y="3951989"/>
              <a:ext cx="3874937" cy="0"/>
            </a:xfrm>
            <a:custGeom>
              <a:avLst/>
              <a:pathLst>
                <a:path w="3874937" h="0">
                  <a:moveTo>
                    <a:pt x="0" y="0"/>
                  </a:moveTo>
                  <a:lnTo>
                    <a:pt x="3874937" y="0"/>
                  </a:lnTo>
                  <a:lnTo>
                    <a:pt x="3874937" y="0"/>
                  </a:lnTo>
                </a:path>
              </a:pathLst>
            </a:custGeom>
            <a:ln w="6775" cap="flat">
              <a:solidFill>
                <a:srgbClr val="EBEBEB">
                  <a:alpha val="100000"/>
                </a:srgbClr>
              </a:solidFill>
              <a:prstDash val="solid"/>
              <a:round/>
            </a:ln>
          </p:spPr>
          <p:txBody>
            <a:bodyPr/>
            <a:lstStyle/>
            <a:p/>
          </p:txBody>
        </p:sp>
        <p:sp>
          <p:nvSpPr>
            <p:cNvPr id="153" name="pl153"/>
            <p:cNvSpPr/>
            <p:nvPr/>
          </p:nvSpPr>
          <p:spPr>
            <a:xfrm>
              <a:off x="5129884" y="3333306"/>
              <a:ext cx="3874937" cy="0"/>
            </a:xfrm>
            <a:custGeom>
              <a:avLst/>
              <a:pathLst>
                <a:path w="3874937" h="0">
                  <a:moveTo>
                    <a:pt x="0" y="0"/>
                  </a:moveTo>
                  <a:lnTo>
                    <a:pt x="3874937" y="0"/>
                  </a:lnTo>
                  <a:lnTo>
                    <a:pt x="3874937" y="0"/>
                  </a:lnTo>
                </a:path>
              </a:pathLst>
            </a:custGeom>
            <a:ln w="6775" cap="flat">
              <a:solidFill>
                <a:srgbClr val="EBEBEB">
                  <a:alpha val="100000"/>
                </a:srgbClr>
              </a:solidFill>
              <a:prstDash val="solid"/>
              <a:round/>
            </a:ln>
          </p:spPr>
          <p:txBody>
            <a:bodyPr/>
            <a:lstStyle/>
            <a:p/>
          </p:txBody>
        </p:sp>
        <p:sp>
          <p:nvSpPr>
            <p:cNvPr id="154" name="pl154"/>
            <p:cNvSpPr/>
            <p:nvPr/>
          </p:nvSpPr>
          <p:spPr>
            <a:xfrm>
              <a:off x="5129884" y="2714623"/>
              <a:ext cx="3874937" cy="0"/>
            </a:xfrm>
            <a:custGeom>
              <a:avLst/>
              <a:pathLst>
                <a:path w="3874937" h="0">
                  <a:moveTo>
                    <a:pt x="0" y="0"/>
                  </a:moveTo>
                  <a:lnTo>
                    <a:pt x="3874937" y="0"/>
                  </a:lnTo>
                  <a:lnTo>
                    <a:pt x="3874937" y="0"/>
                  </a:lnTo>
                </a:path>
              </a:pathLst>
            </a:custGeom>
            <a:ln w="6775" cap="flat">
              <a:solidFill>
                <a:srgbClr val="EBEBEB">
                  <a:alpha val="100000"/>
                </a:srgbClr>
              </a:solidFill>
              <a:prstDash val="solid"/>
              <a:round/>
            </a:ln>
          </p:spPr>
          <p:txBody>
            <a:bodyPr/>
            <a:lstStyle/>
            <a:p/>
          </p:txBody>
        </p:sp>
        <p:sp>
          <p:nvSpPr>
            <p:cNvPr id="155" name="pl155"/>
            <p:cNvSpPr/>
            <p:nvPr/>
          </p:nvSpPr>
          <p:spPr>
            <a:xfrm>
              <a:off x="5129884" y="2095941"/>
              <a:ext cx="3874937" cy="0"/>
            </a:xfrm>
            <a:custGeom>
              <a:avLst/>
              <a:pathLst>
                <a:path w="3874937" h="0">
                  <a:moveTo>
                    <a:pt x="0" y="0"/>
                  </a:moveTo>
                  <a:lnTo>
                    <a:pt x="3874937" y="0"/>
                  </a:lnTo>
                  <a:lnTo>
                    <a:pt x="3874937" y="0"/>
                  </a:lnTo>
                </a:path>
              </a:pathLst>
            </a:custGeom>
            <a:ln w="6775" cap="flat">
              <a:solidFill>
                <a:srgbClr val="EBEBEB">
                  <a:alpha val="100000"/>
                </a:srgbClr>
              </a:solidFill>
              <a:prstDash val="solid"/>
              <a:round/>
            </a:ln>
          </p:spPr>
          <p:txBody>
            <a:bodyPr/>
            <a:lstStyle/>
            <a:p/>
          </p:txBody>
        </p:sp>
        <p:sp>
          <p:nvSpPr>
            <p:cNvPr id="156" name="pl156"/>
            <p:cNvSpPr/>
            <p:nvPr/>
          </p:nvSpPr>
          <p:spPr>
            <a:xfrm>
              <a:off x="5129884" y="1477258"/>
              <a:ext cx="3874937" cy="0"/>
            </a:xfrm>
            <a:custGeom>
              <a:avLst/>
              <a:pathLst>
                <a:path w="3874937" h="0">
                  <a:moveTo>
                    <a:pt x="0" y="0"/>
                  </a:moveTo>
                  <a:lnTo>
                    <a:pt x="3874937" y="0"/>
                  </a:lnTo>
                  <a:lnTo>
                    <a:pt x="3874937" y="0"/>
                  </a:lnTo>
                </a:path>
              </a:pathLst>
            </a:custGeom>
            <a:ln w="6775" cap="flat">
              <a:solidFill>
                <a:srgbClr val="EBEBEB">
                  <a:alpha val="100000"/>
                </a:srgbClr>
              </a:solidFill>
              <a:prstDash val="solid"/>
              <a:round/>
            </a:ln>
          </p:spPr>
          <p:txBody>
            <a:bodyPr/>
            <a:lstStyle/>
            <a:p/>
          </p:txBody>
        </p:sp>
        <p:sp>
          <p:nvSpPr>
            <p:cNvPr id="157" name="pl157"/>
            <p:cNvSpPr/>
            <p:nvPr/>
          </p:nvSpPr>
          <p:spPr>
            <a:xfrm>
              <a:off x="5306018"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58" name="pl158"/>
            <p:cNvSpPr/>
            <p:nvPr/>
          </p:nvSpPr>
          <p:spPr>
            <a:xfrm>
              <a:off x="5423440"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59" name="pl159"/>
            <p:cNvSpPr/>
            <p:nvPr/>
          </p:nvSpPr>
          <p:spPr>
            <a:xfrm>
              <a:off x="5658285"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60" name="pl160"/>
            <p:cNvSpPr/>
            <p:nvPr/>
          </p:nvSpPr>
          <p:spPr>
            <a:xfrm>
              <a:off x="5893129"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61" name="pl161"/>
            <p:cNvSpPr/>
            <p:nvPr/>
          </p:nvSpPr>
          <p:spPr>
            <a:xfrm>
              <a:off x="6127974"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62" name="pl162"/>
            <p:cNvSpPr/>
            <p:nvPr/>
          </p:nvSpPr>
          <p:spPr>
            <a:xfrm>
              <a:off x="6362819"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63" name="pl163"/>
            <p:cNvSpPr/>
            <p:nvPr/>
          </p:nvSpPr>
          <p:spPr>
            <a:xfrm>
              <a:off x="6597663"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64" name="pl164"/>
            <p:cNvSpPr/>
            <p:nvPr/>
          </p:nvSpPr>
          <p:spPr>
            <a:xfrm>
              <a:off x="6832508"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65" name="pl165"/>
            <p:cNvSpPr/>
            <p:nvPr/>
          </p:nvSpPr>
          <p:spPr>
            <a:xfrm>
              <a:off x="7067353"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66" name="pl166"/>
            <p:cNvSpPr/>
            <p:nvPr/>
          </p:nvSpPr>
          <p:spPr>
            <a:xfrm>
              <a:off x="7302197"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67" name="pl167"/>
            <p:cNvSpPr/>
            <p:nvPr/>
          </p:nvSpPr>
          <p:spPr>
            <a:xfrm>
              <a:off x="7537042"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68" name="pl168"/>
            <p:cNvSpPr/>
            <p:nvPr/>
          </p:nvSpPr>
          <p:spPr>
            <a:xfrm>
              <a:off x="7771887"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69" name="pl169"/>
            <p:cNvSpPr/>
            <p:nvPr/>
          </p:nvSpPr>
          <p:spPr>
            <a:xfrm>
              <a:off x="8006732"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70" name="pl170"/>
            <p:cNvSpPr/>
            <p:nvPr/>
          </p:nvSpPr>
          <p:spPr>
            <a:xfrm>
              <a:off x="8241576"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71" name="pl171"/>
            <p:cNvSpPr/>
            <p:nvPr/>
          </p:nvSpPr>
          <p:spPr>
            <a:xfrm>
              <a:off x="8476421"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72" name="pl172"/>
            <p:cNvSpPr/>
            <p:nvPr/>
          </p:nvSpPr>
          <p:spPr>
            <a:xfrm>
              <a:off x="8711266"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73" name="pl173"/>
            <p:cNvSpPr/>
            <p:nvPr/>
          </p:nvSpPr>
          <p:spPr>
            <a:xfrm>
              <a:off x="8828688"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74" name="pl174"/>
            <p:cNvSpPr/>
            <p:nvPr/>
          </p:nvSpPr>
          <p:spPr>
            <a:xfrm>
              <a:off x="5129884" y="4880012"/>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175" name="pl175"/>
            <p:cNvSpPr/>
            <p:nvPr/>
          </p:nvSpPr>
          <p:spPr>
            <a:xfrm>
              <a:off x="5129884" y="4261330"/>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176" name="pl176"/>
            <p:cNvSpPr/>
            <p:nvPr/>
          </p:nvSpPr>
          <p:spPr>
            <a:xfrm>
              <a:off x="5129884" y="3642647"/>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177" name="pl177"/>
            <p:cNvSpPr/>
            <p:nvPr/>
          </p:nvSpPr>
          <p:spPr>
            <a:xfrm>
              <a:off x="5129884" y="3023965"/>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178" name="pl178"/>
            <p:cNvSpPr/>
            <p:nvPr/>
          </p:nvSpPr>
          <p:spPr>
            <a:xfrm>
              <a:off x="5129884" y="2405282"/>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179" name="pl179"/>
            <p:cNvSpPr/>
            <p:nvPr/>
          </p:nvSpPr>
          <p:spPr>
            <a:xfrm>
              <a:off x="5129884" y="1786600"/>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180" name="pl180"/>
            <p:cNvSpPr/>
            <p:nvPr/>
          </p:nvSpPr>
          <p:spPr>
            <a:xfrm>
              <a:off x="5129884" y="1167917"/>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181" name="pl181"/>
            <p:cNvSpPr/>
            <p:nvPr/>
          </p:nvSpPr>
          <p:spPr>
            <a:xfrm>
              <a:off x="5540862"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82" name="pl182"/>
            <p:cNvSpPr/>
            <p:nvPr/>
          </p:nvSpPr>
          <p:spPr>
            <a:xfrm>
              <a:off x="5775707"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83" name="pl183"/>
            <p:cNvSpPr/>
            <p:nvPr/>
          </p:nvSpPr>
          <p:spPr>
            <a:xfrm>
              <a:off x="6010552"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84" name="pl184"/>
            <p:cNvSpPr/>
            <p:nvPr/>
          </p:nvSpPr>
          <p:spPr>
            <a:xfrm>
              <a:off x="6245396"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85" name="pl185"/>
            <p:cNvSpPr/>
            <p:nvPr/>
          </p:nvSpPr>
          <p:spPr>
            <a:xfrm>
              <a:off x="6480241"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86" name="pl186"/>
            <p:cNvSpPr/>
            <p:nvPr/>
          </p:nvSpPr>
          <p:spPr>
            <a:xfrm>
              <a:off x="6715086"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87" name="pl187"/>
            <p:cNvSpPr/>
            <p:nvPr/>
          </p:nvSpPr>
          <p:spPr>
            <a:xfrm>
              <a:off x="6949930"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88" name="pl188"/>
            <p:cNvSpPr/>
            <p:nvPr/>
          </p:nvSpPr>
          <p:spPr>
            <a:xfrm>
              <a:off x="7184775"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89" name="pl189"/>
            <p:cNvSpPr/>
            <p:nvPr/>
          </p:nvSpPr>
          <p:spPr>
            <a:xfrm>
              <a:off x="7419620"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90" name="pl190"/>
            <p:cNvSpPr/>
            <p:nvPr/>
          </p:nvSpPr>
          <p:spPr>
            <a:xfrm>
              <a:off x="7654465"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91" name="pl191"/>
            <p:cNvSpPr/>
            <p:nvPr/>
          </p:nvSpPr>
          <p:spPr>
            <a:xfrm>
              <a:off x="7889309"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92" name="pl192"/>
            <p:cNvSpPr/>
            <p:nvPr/>
          </p:nvSpPr>
          <p:spPr>
            <a:xfrm>
              <a:off x="8124154"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93" name="pl193"/>
            <p:cNvSpPr/>
            <p:nvPr/>
          </p:nvSpPr>
          <p:spPr>
            <a:xfrm>
              <a:off x="8358999"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94" name="pl194"/>
            <p:cNvSpPr/>
            <p:nvPr/>
          </p:nvSpPr>
          <p:spPr>
            <a:xfrm>
              <a:off x="8593843"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95" name="pl195"/>
            <p:cNvSpPr/>
            <p:nvPr/>
          </p:nvSpPr>
          <p:spPr>
            <a:xfrm>
              <a:off x="5540862" y="1229785"/>
              <a:ext cx="3052980" cy="2350993"/>
            </a:xfrm>
            <a:custGeom>
              <a:avLst/>
              <a:pathLst>
                <a:path w="3052980" h="2350993">
                  <a:moveTo>
                    <a:pt x="0" y="2350993"/>
                  </a:moveTo>
                  <a:lnTo>
                    <a:pt x="234844" y="1917915"/>
                  </a:lnTo>
                  <a:lnTo>
                    <a:pt x="469689" y="1670442"/>
                  </a:lnTo>
                  <a:lnTo>
                    <a:pt x="704534" y="1422969"/>
                  </a:lnTo>
                  <a:lnTo>
                    <a:pt x="939378" y="1237365"/>
                  </a:lnTo>
                  <a:lnTo>
                    <a:pt x="1174223" y="1051760"/>
                  </a:lnTo>
                  <a:lnTo>
                    <a:pt x="1409068" y="928023"/>
                  </a:lnTo>
                  <a:lnTo>
                    <a:pt x="1643912" y="928023"/>
                  </a:lnTo>
                  <a:lnTo>
                    <a:pt x="1878757" y="680550"/>
                  </a:lnTo>
                  <a:lnTo>
                    <a:pt x="2113602" y="494946"/>
                  </a:lnTo>
                  <a:lnTo>
                    <a:pt x="2348446" y="247473"/>
                  </a:lnTo>
                  <a:lnTo>
                    <a:pt x="2583291" y="0"/>
                  </a:lnTo>
                  <a:lnTo>
                    <a:pt x="2818136" y="0"/>
                  </a:lnTo>
                  <a:lnTo>
                    <a:pt x="3052980" y="61868"/>
                  </a:lnTo>
                </a:path>
              </a:pathLst>
            </a:custGeom>
            <a:ln w="29811" cap="flat">
              <a:solidFill>
                <a:srgbClr val="1CABE2">
                  <a:alpha val="100000"/>
                </a:srgbClr>
              </a:solidFill>
              <a:prstDash val="solid"/>
              <a:round/>
            </a:ln>
          </p:spPr>
          <p:txBody>
            <a:bodyPr/>
            <a:lstStyle/>
            <a:p/>
          </p:txBody>
        </p:sp>
        <p:sp>
          <p:nvSpPr>
            <p:cNvPr id="196" name="pl196"/>
            <p:cNvSpPr/>
            <p:nvPr/>
          </p:nvSpPr>
          <p:spPr>
            <a:xfrm>
              <a:off x="5540862" y="2343414"/>
              <a:ext cx="3052980" cy="2536598"/>
            </a:xfrm>
            <a:custGeom>
              <a:avLst/>
              <a:pathLst>
                <a:path w="3052980" h="2536598">
                  <a:moveTo>
                    <a:pt x="0" y="2536598"/>
                  </a:moveTo>
                  <a:lnTo>
                    <a:pt x="234844" y="2412861"/>
                  </a:lnTo>
                  <a:lnTo>
                    <a:pt x="469689" y="2165388"/>
                  </a:lnTo>
                  <a:lnTo>
                    <a:pt x="704534" y="1917915"/>
                  </a:lnTo>
                  <a:lnTo>
                    <a:pt x="939378" y="1670442"/>
                  </a:lnTo>
                  <a:lnTo>
                    <a:pt x="1174223" y="1546706"/>
                  </a:lnTo>
                  <a:lnTo>
                    <a:pt x="1409068" y="1422969"/>
                  </a:lnTo>
                  <a:lnTo>
                    <a:pt x="1643912" y="1237365"/>
                  </a:lnTo>
                  <a:lnTo>
                    <a:pt x="1878757" y="1051760"/>
                  </a:lnTo>
                  <a:lnTo>
                    <a:pt x="2113602" y="928023"/>
                  </a:lnTo>
                  <a:lnTo>
                    <a:pt x="2348446" y="618682"/>
                  </a:lnTo>
                  <a:lnTo>
                    <a:pt x="2583291" y="433077"/>
                  </a:lnTo>
                  <a:lnTo>
                    <a:pt x="2818136" y="61868"/>
                  </a:lnTo>
                  <a:lnTo>
                    <a:pt x="3052980" y="0"/>
                  </a:lnTo>
                </a:path>
              </a:pathLst>
            </a:custGeom>
            <a:ln w="29811" cap="flat">
              <a:solidFill>
                <a:srgbClr val="80BD41">
                  <a:alpha val="100000"/>
                </a:srgbClr>
              </a:solidFill>
              <a:prstDash val="solid"/>
              <a:round/>
            </a:ln>
          </p:spPr>
          <p:txBody>
            <a:bodyPr/>
            <a:lstStyle/>
            <a:p/>
          </p:txBody>
        </p:sp>
        <p:sp>
          <p:nvSpPr>
            <p:cNvPr id="197" name="pl197"/>
            <p:cNvSpPr/>
            <p:nvPr/>
          </p:nvSpPr>
          <p:spPr>
            <a:xfrm>
              <a:off x="5540862" y="1724731"/>
              <a:ext cx="3052980" cy="2350993"/>
            </a:xfrm>
            <a:custGeom>
              <a:avLst/>
              <a:pathLst>
                <a:path w="3052980" h="2350993">
                  <a:moveTo>
                    <a:pt x="0" y="2350993"/>
                  </a:moveTo>
                  <a:lnTo>
                    <a:pt x="234844" y="1917915"/>
                  </a:lnTo>
                  <a:lnTo>
                    <a:pt x="469689" y="1608574"/>
                  </a:lnTo>
                  <a:lnTo>
                    <a:pt x="704534" y="1422969"/>
                  </a:lnTo>
                  <a:lnTo>
                    <a:pt x="939378" y="1237365"/>
                  </a:lnTo>
                  <a:lnTo>
                    <a:pt x="1174223" y="1051760"/>
                  </a:lnTo>
                  <a:lnTo>
                    <a:pt x="1409068" y="928023"/>
                  </a:lnTo>
                  <a:lnTo>
                    <a:pt x="1643912" y="804287"/>
                  </a:lnTo>
                  <a:lnTo>
                    <a:pt x="1878757" y="618682"/>
                  </a:lnTo>
                  <a:lnTo>
                    <a:pt x="2113602" y="433077"/>
                  </a:lnTo>
                  <a:lnTo>
                    <a:pt x="2348446" y="247473"/>
                  </a:lnTo>
                  <a:lnTo>
                    <a:pt x="2583291" y="0"/>
                  </a:lnTo>
                  <a:lnTo>
                    <a:pt x="2818136" y="0"/>
                  </a:lnTo>
                  <a:lnTo>
                    <a:pt x="3052980" y="61868"/>
                  </a:lnTo>
                </a:path>
              </a:pathLst>
            </a:custGeom>
            <a:ln w="29811" cap="flat">
              <a:solidFill>
                <a:srgbClr val="6A1E74">
                  <a:alpha val="100000"/>
                </a:srgbClr>
              </a:solidFill>
              <a:prstDash val="solid"/>
              <a:round/>
            </a:ln>
          </p:spPr>
          <p:txBody>
            <a:bodyPr/>
            <a:lstStyle/>
            <a:p/>
          </p:txBody>
        </p:sp>
        <p:sp>
          <p:nvSpPr>
            <p:cNvPr id="198" name="pl198"/>
            <p:cNvSpPr/>
            <p:nvPr/>
          </p:nvSpPr>
          <p:spPr>
            <a:xfrm>
              <a:off x="5540862" y="2838360"/>
              <a:ext cx="3052980" cy="2041652"/>
            </a:xfrm>
            <a:custGeom>
              <a:avLst/>
              <a:pathLst>
                <a:path w="3052980" h="2041652">
                  <a:moveTo>
                    <a:pt x="0" y="2041652"/>
                  </a:moveTo>
                  <a:lnTo>
                    <a:pt x="234844" y="2041652"/>
                  </a:lnTo>
                  <a:lnTo>
                    <a:pt x="469689" y="1917915"/>
                  </a:lnTo>
                  <a:lnTo>
                    <a:pt x="704534" y="1794179"/>
                  </a:lnTo>
                  <a:lnTo>
                    <a:pt x="939378" y="1546706"/>
                  </a:lnTo>
                  <a:lnTo>
                    <a:pt x="1174223" y="1422969"/>
                  </a:lnTo>
                  <a:lnTo>
                    <a:pt x="1409068" y="1299233"/>
                  </a:lnTo>
                  <a:lnTo>
                    <a:pt x="1643912" y="1051760"/>
                  </a:lnTo>
                  <a:lnTo>
                    <a:pt x="1878757" y="866155"/>
                  </a:lnTo>
                  <a:lnTo>
                    <a:pt x="2113602" y="742419"/>
                  </a:lnTo>
                  <a:lnTo>
                    <a:pt x="2348446" y="494946"/>
                  </a:lnTo>
                  <a:lnTo>
                    <a:pt x="2583291" y="247473"/>
                  </a:lnTo>
                  <a:lnTo>
                    <a:pt x="2818136" y="0"/>
                  </a:lnTo>
                  <a:lnTo>
                    <a:pt x="3052980" y="0"/>
                  </a:lnTo>
                </a:path>
              </a:pathLst>
            </a:custGeom>
            <a:ln w="29811" cap="flat">
              <a:solidFill>
                <a:srgbClr val="F26A21">
                  <a:alpha val="100000"/>
                </a:srgbClr>
              </a:solidFill>
              <a:prstDash val="solid"/>
              <a:round/>
            </a:ln>
          </p:spPr>
          <p:txBody>
            <a:bodyPr/>
            <a:lstStyle/>
            <a:p/>
          </p:txBody>
        </p:sp>
        <p:sp>
          <p:nvSpPr>
            <p:cNvPr id="199" name="pt199"/>
            <p:cNvSpPr/>
            <p:nvPr/>
          </p:nvSpPr>
          <p:spPr>
            <a:xfrm>
              <a:off x="5516036"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00" name="pt200"/>
            <p:cNvSpPr/>
            <p:nvPr/>
          </p:nvSpPr>
          <p:spPr>
            <a:xfrm>
              <a:off x="5750881" y="4731450"/>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01" name="pt201"/>
            <p:cNvSpPr/>
            <p:nvPr/>
          </p:nvSpPr>
          <p:spPr>
            <a:xfrm>
              <a:off x="6220571" y="2627929"/>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02" name="pt202"/>
            <p:cNvSpPr/>
            <p:nvPr/>
          </p:nvSpPr>
          <p:spPr>
            <a:xfrm>
              <a:off x="6220571" y="4607713"/>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03" name="pt203"/>
            <p:cNvSpPr/>
            <p:nvPr/>
          </p:nvSpPr>
          <p:spPr>
            <a:xfrm>
              <a:off x="6455415" y="3989031"/>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04" name="pt204"/>
            <p:cNvSpPr/>
            <p:nvPr/>
          </p:nvSpPr>
          <p:spPr>
            <a:xfrm>
              <a:off x="6690260" y="2751666"/>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05" name="pt205"/>
            <p:cNvSpPr/>
            <p:nvPr/>
          </p:nvSpPr>
          <p:spPr>
            <a:xfrm>
              <a:off x="6925105" y="2132983"/>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06" name="pt206"/>
            <p:cNvSpPr/>
            <p:nvPr/>
          </p:nvSpPr>
          <p:spPr>
            <a:xfrm>
              <a:off x="6925105" y="4112767"/>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07" name="pt207"/>
            <p:cNvSpPr/>
            <p:nvPr/>
          </p:nvSpPr>
          <p:spPr>
            <a:xfrm>
              <a:off x="7159949" y="3555953"/>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08" name="pt208"/>
            <p:cNvSpPr/>
            <p:nvPr/>
          </p:nvSpPr>
          <p:spPr>
            <a:xfrm>
              <a:off x="7394794" y="2318588"/>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09" name="pt209"/>
            <p:cNvSpPr/>
            <p:nvPr/>
          </p:nvSpPr>
          <p:spPr>
            <a:xfrm>
              <a:off x="7629639" y="1699905"/>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10" name="pt210"/>
            <p:cNvSpPr/>
            <p:nvPr/>
          </p:nvSpPr>
          <p:spPr>
            <a:xfrm>
              <a:off x="8099328" y="1699905"/>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11" name="pt211"/>
            <p:cNvSpPr/>
            <p:nvPr/>
          </p:nvSpPr>
          <p:spPr>
            <a:xfrm>
              <a:off x="8334173" y="1204959"/>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12" name="pt212"/>
            <p:cNvSpPr/>
            <p:nvPr/>
          </p:nvSpPr>
          <p:spPr>
            <a:xfrm>
              <a:off x="8569017" y="2813534"/>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13" name="pt213"/>
            <p:cNvSpPr/>
            <p:nvPr/>
          </p:nvSpPr>
          <p:spPr>
            <a:xfrm>
              <a:off x="5516036" y="3555953"/>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14" name="pt214"/>
            <p:cNvSpPr/>
            <p:nvPr/>
          </p:nvSpPr>
          <p:spPr>
            <a:xfrm>
              <a:off x="5750881" y="3617821"/>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15" name="pt215"/>
            <p:cNvSpPr/>
            <p:nvPr/>
          </p:nvSpPr>
          <p:spPr>
            <a:xfrm>
              <a:off x="5985726" y="4731450"/>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16" name="pt216"/>
            <p:cNvSpPr/>
            <p:nvPr/>
          </p:nvSpPr>
          <p:spPr>
            <a:xfrm>
              <a:off x="6455415" y="2937271"/>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17" name="pt217"/>
            <p:cNvSpPr/>
            <p:nvPr/>
          </p:nvSpPr>
          <p:spPr>
            <a:xfrm>
              <a:off x="6690260" y="3865294"/>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18" name="pt218"/>
            <p:cNvSpPr/>
            <p:nvPr/>
          </p:nvSpPr>
          <p:spPr>
            <a:xfrm>
              <a:off x="7159949" y="2132983"/>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19" name="pt219"/>
            <p:cNvSpPr/>
            <p:nvPr/>
          </p:nvSpPr>
          <p:spPr>
            <a:xfrm>
              <a:off x="7159949" y="2504193"/>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20" name="pt220"/>
            <p:cNvSpPr/>
            <p:nvPr/>
          </p:nvSpPr>
          <p:spPr>
            <a:xfrm>
              <a:off x="7394794" y="3370348"/>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21" name="pt221"/>
            <p:cNvSpPr/>
            <p:nvPr/>
          </p:nvSpPr>
          <p:spPr>
            <a:xfrm>
              <a:off x="7629639" y="3555953"/>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22" name="pt222"/>
            <p:cNvSpPr/>
            <p:nvPr/>
          </p:nvSpPr>
          <p:spPr>
            <a:xfrm>
              <a:off x="7864483" y="1452432"/>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23" name="pt223"/>
            <p:cNvSpPr/>
            <p:nvPr/>
          </p:nvSpPr>
          <p:spPr>
            <a:xfrm>
              <a:off x="7864483" y="1947379"/>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24" name="pt224"/>
            <p:cNvSpPr/>
            <p:nvPr/>
          </p:nvSpPr>
          <p:spPr>
            <a:xfrm>
              <a:off x="8099328" y="275166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25" name="pt225"/>
            <p:cNvSpPr/>
            <p:nvPr/>
          </p:nvSpPr>
          <p:spPr>
            <a:xfrm>
              <a:off x="8334173" y="2813534"/>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26" name="pt226"/>
            <p:cNvSpPr/>
            <p:nvPr/>
          </p:nvSpPr>
          <p:spPr>
            <a:xfrm>
              <a:off x="8569017" y="1266828"/>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27" name="pt227"/>
            <p:cNvSpPr/>
            <p:nvPr/>
          </p:nvSpPr>
          <p:spPr>
            <a:xfrm>
              <a:off x="5516036"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28" name="pt228"/>
            <p:cNvSpPr/>
            <p:nvPr/>
          </p:nvSpPr>
          <p:spPr>
            <a:xfrm>
              <a:off x="5750881"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29" name="pt229"/>
            <p:cNvSpPr/>
            <p:nvPr/>
          </p:nvSpPr>
          <p:spPr>
            <a:xfrm>
              <a:off x="5985726" y="2875402"/>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30" name="pt230"/>
            <p:cNvSpPr/>
            <p:nvPr/>
          </p:nvSpPr>
          <p:spPr>
            <a:xfrm>
              <a:off x="5985726" y="3308480"/>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31" name="pt231"/>
            <p:cNvSpPr/>
            <p:nvPr/>
          </p:nvSpPr>
          <p:spPr>
            <a:xfrm>
              <a:off x="6220571" y="4236504"/>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32" name="pt232"/>
            <p:cNvSpPr/>
            <p:nvPr/>
          </p:nvSpPr>
          <p:spPr>
            <a:xfrm>
              <a:off x="6455415" y="4360240"/>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33" name="pt233"/>
            <p:cNvSpPr/>
            <p:nvPr/>
          </p:nvSpPr>
          <p:spPr>
            <a:xfrm>
              <a:off x="6690260" y="2256720"/>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34" name="pt234"/>
            <p:cNvSpPr/>
            <p:nvPr/>
          </p:nvSpPr>
          <p:spPr>
            <a:xfrm>
              <a:off x="7159949" y="3865294"/>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35" name="pt235"/>
            <p:cNvSpPr/>
            <p:nvPr/>
          </p:nvSpPr>
          <p:spPr>
            <a:xfrm>
              <a:off x="7394794" y="1885510"/>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36" name="pt236"/>
            <p:cNvSpPr/>
            <p:nvPr/>
          </p:nvSpPr>
          <p:spPr>
            <a:xfrm>
              <a:off x="7629639" y="2132983"/>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37" name="pt237"/>
            <p:cNvSpPr/>
            <p:nvPr/>
          </p:nvSpPr>
          <p:spPr>
            <a:xfrm>
              <a:off x="7864483" y="2937271"/>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38" name="pt238"/>
            <p:cNvSpPr/>
            <p:nvPr/>
          </p:nvSpPr>
          <p:spPr>
            <a:xfrm>
              <a:off x="7864483" y="3308480"/>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39" name="pt239"/>
            <p:cNvSpPr/>
            <p:nvPr/>
          </p:nvSpPr>
          <p:spPr>
            <a:xfrm>
              <a:off x="8334173" y="1699905"/>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40" name="pt240"/>
            <p:cNvSpPr/>
            <p:nvPr/>
          </p:nvSpPr>
          <p:spPr>
            <a:xfrm>
              <a:off x="8569017" y="2318588"/>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41" name="pt241"/>
            <p:cNvSpPr/>
            <p:nvPr/>
          </p:nvSpPr>
          <p:spPr>
            <a:xfrm>
              <a:off x="5516036" y="4050899"/>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42" name="pt242"/>
            <p:cNvSpPr/>
            <p:nvPr/>
          </p:nvSpPr>
          <p:spPr>
            <a:xfrm>
              <a:off x="5750881" y="3122875"/>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43" name="pt243"/>
            <p:cNvSpPr/>
            <p:nvPr/>
          </p:nvSpPr>
          <p:spPr>
            <a:xfrm>
              <a:off x="5985726" y="4483977"/>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44" name="pt244"/>
            <p:cNvSpPr/>
            <p:nvPr/>
          </p:nvSpPr>
          <p:spPr>
            <a:xfrm>
              <a:off x="6220571" y="3122875"/>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45" name="pt245"/>
            <p:cNvSpPr/>
            <p:nvPr/>
          </p:nvSpPr>
          <p:spPr>
            <a:xfrm>
              <a:off x="6455415" y="2442325"/>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46" name="pt246"/>
            <p:cNvSpPr/>
            <p:nvPr/>
          </p:nvSpPr>
          <p:spPr>
            <a:xfrm>
              <a:off x="6690260" y="4236504"/>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47" name="pt247"/>
            <p:cNvSpPr/>
            <p:nvPr/>
          </p:nvSpPr>
          <p:spPr>
            <a:xfrm>
              <a:off x="6925105" y="3741558"/>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48" name="pt248"/>
            <p:cNvSpPr/>
            <p:nvPr/>
          </p:nvSpPr>
          <p:spPr>
            <a:xfrm>
              <a:off x="6925105" y="2627929"/>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49" name="pt249"/>
            <p:cNvSpPr/>
            <p:nvPr/>
          </p:nvSpPr>
          <p:spPr>
            <a:xfrm>
              <a:off x="7394794" y="3679690"/>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50" name="pt250"/>
            <p:cNvSpPr/>
            <p:nvPr/>
          </p:nvSpPr>
          <p:spPr>
            <a:xfrm>
              <a:off x="7629639" y="3246612"/>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51" name="pt251"/>
            <p:cNvSpPr/>
            <p:nvPr/>
          </p:nvSpPr>
          <p:spPr>
            <a:xfrm>
              <a:off x="8099328" y="1204959"/>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52" name="pt252"/>
            <p:cNvSpPr/>
            <p:nvPr/>
          </p:nvSpPr>
          <p:spPr>
            <a:xfrm>
              <a:off x="8099328" y="3061007"/>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53" name="pt253"/>
            <p:cNvSpPr/>
            <p:nvPr/>
          </p:nvSpPr>
          <p:spPr>
            <a:xfrm>
              <a:off x="8334173" y="238045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54" name="pt254"/>
            <p:cNvSpPr/>
            <p:nvPr/>
          </p:nvSpPr>
          <p:spPr>
            <a:xfrm>
              <a:off x="8569017" y="1761774"/>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55" name="pl255"/>
            <p:cNvSpPr/>
            <p:nvPr/>
          </p:nvSpPr>
          <p:spPr>
            <a:xfrm>
              <a:off x="5407669" y="4882448"/>
              <a:ext cx="120045" cy="22235"/>
            </a:xfrm>
            <a:custGeom>
              <a:avLst/>
              <a:pathLst>
                <a:path w="120045" h="22235">
                  <a:moveTo>
                    <a:pt x="0" y="22235"/>
                  </a:moveTo>
                  <a:lnTo>
                    <a:pt x="120045" y="0"/>
                  </a:lnTo>
                </a:path>
              </a:pathLst>
            </a:custGeom>
            <a:ln w="13550" cap="rnd">
              <a:solidFill>
                <a:srgbClr val="F26A21">
                  <a:alpha val="100000"/>
                </a:srgbClr>
              </a:solidFill>
              <a:prstDash val="solid"/>
              <a:round/>
            </a:ln>
          </p:spPr>
          <p:txBody>
            <a:bodyPr/>
            <a:lstStyle/>
            <a:p/>
          </p:txBody>
        </p:sp>
        <p:sp>
          <p:nvSpPr>
            <p:cNvPr id="256" name="pl256"/>
            <p:cNvSpPr/>
            <p:nvPr/>
          </p:nvSpPr>
          <p:spPr>
            <a:xfrm>
              <a:off x="5423043" y="3538255"/>
              <a:ext cx="105189" cy="37965"/>
            </a:xfrm>
            <a:custGeom>
              <a:avLst/>
              <a:pathLst>
                <a:path w="105189" h="37965">
                  <a:moveTo>
                    <a:pt x="0" y="0"/>
                  </a:moveTo>
                  <a:lnTo>
                    <a:pt x="105189" y="37965"/>
                  </a:lnTo>
                </a:path>
              </a:pathLst>
            </a:custGeom>
            <a:ln w="13550" cap="rnd">
              <a:solidFill>
                <a:srgbClr val="1CABE2">
                  <a:alpha val="100000"/>
                </a:srgbClr>
              </a:solidFill>
              <a:prstDash val="solid"/>
              <a:round/>
            </a:ln>
          </p:spPr>
          <p:txBody>
            <a:bodyPr/>
            <a:lstStyle/>
            <a:p/>
          </p:txBody>
        </p:sp>
        <p:sp>
          <p:nvSpPr>
            <p:cNvPr id="257" name="pl257"/>
            <p:cNvSpPr/>
            <p:nvPr/>
          </p:nvSpPr>
          <p:spPr>
            <a:xfrm>
              <a:off x="5423045" y="4033199"/>
              <a:ext cx="105187" cy="37967"/>
            </a:xfrm>
            <a:custGeom>
              <a:avLst/>
              <a:pathLst>
                <a:path w="105187" h="37967">
                  <a:moveTo>
                    <a:pt x="0" y="0"/>
                  </a:moveTo>
                  <a:lnTo>
                    <a:pt x="105187" y="37967"/>
                  </a:lnTo>
                </a:path>
              </a:pathLst>
            </a:custGeom>
            <a:ln w="13550" cap="rnd">
              <a:solidFill>
                <a:srgbClr val="6A1E74">
                  <a:alpha val="100000"/>
                </a:srgbClr>
              </a:solidFill>
              <a:prstDash val="solid"/>
              <a:round/>
            </a:ln>
          </p:spPr>
          <p:txBody>
            <a:bodyPr/>
            <a:lstStyle/>
            <a:p/>
          </p:txBody>
        </p:sp>
        <p:sp>
          <p:nvSpPr>
            <p:cNvPr id="258" name="tx258"/>
            <p:cNvSpPr/>
            <p:nvPr/>
          </p:nvSpPr>
          <p:spPr>
            <a:xfrm>
              <a:off x="5314471" y="4857893"/>
              <a:ext cx="70337"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F26A21">
                      <a:alpha val="100000"/>
                    </a:srgbClr>
                  </a:solidFill>
                  <a:latin typeface="Arial"/>
                  <a:cs typeface="Arial"/>
                </a:rPr>
                <a:t>0</a:t>
              </a:r>
            </a:p>
          </p:txBody>
        </p:sp>
        <p:sp>
          <p:nvSpPr>
            <p:cNvPr id="259" name="tx259"/>
            <p:cNvSpPr/>
            <p:nvPr/>
          </p:nvSpPr>
          <p:spPr>
            <a:xfrm>
              <a:off x="5259507" y="3489881"/>
              <a:ext cx="140675" cy="90902"/>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1CABE2">
                      <a:alpha val="100000"/>
                    </a:srgbClr>
                  </a:solidFill>
                  <a:latin typeface="Arial"/>
                  <a:cs typeface="Arial"/>
                </a:rPr>
                <a:t>21</a:t>
              </a:r>
            </a:p>
          </p:txBody>
        </p:sp>
        <p:sp>
          <p:nvSpPr>
            <p:cNvPr id="260" name="tx260"/>
            <p:cNvSpPr/>
            <p:nvPr/>
          </p:nvSpPr>
          <p:spPr>
            <a:xfrm>
              <a:off x="5476186" y="4687934"/>
              <a:ext cx="70337"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80BD41">
                      <a:alpha val="100000"/>
                    </a:srgbClr>
                  </a:solidFill>
                  <a:latin typeface="Arial"/>
                  <a:cs typeface="Arial"/>
                </a:rPr>
                <a:t>0</a:t>
              </a:r>
            </a:p>
          </p:txBody>
        </p:sp>
        <p:sp>
          <p:nvSpPr>
            <p:cNvPr id="261" name="tx261"/>
            <p:cNvSpPr/>
            <p:nvPr/>
          </p:nvSpPr>
          <p:spPr>
            <a:xfrm>
              <a:off x="5259509" y="3983219"/>
              <a:ext cx="140675" cy="9250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6A1E74">
                      <a:alpha val="100000"/>
                    </a:srgbClr>
                  </a:solidFill>
                  <a:latin typeface="Arial"/>
                  <a:cs typeface="Arial"/>
                </a:rPr>
                <a:t>13</a:t>
              </a:r>
            </a:p>
          </p:txBody>
        </p:sp>
        <p:sp>
          <p:nvSpPr>
            <p:cNvPr id="262" name="tx262"/>
            <p:cNvSpPr/>
            <p:nvPr/>
          </p:nvSpPr>
          <p:spPr>
            <a:xfrm>
              <a:off x="8678249" y="2745852"/>
              <a:ext cx="140675" cy="9250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F26A21">
                      <a:alpha val="100000"/>
                    </a:srgbClr>
                  </a:solidFill>
                  <a:latin typeface="Arial"/>
                  <a:cs typeface="Arial"/>
                </a:rPr>
                <a:t>33</a:t>
              </a:r>
            </a:p>
          </p:txBody>
        </p:sp>
        <p:sp>
          <p:nvSpPr>
            <p:cNvPr id="263" name="tx263"/>
            <p:cNvSpPr/>
            <p:nvPr/>
          </p:nvSpPr>
          <p:spPr>
            <a:xfrm>
              <a:off x="8678249" y="1199208"/>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1CABE2">
                      <a:alpha val="100000"/>
                    </a:srgbClr>
                  </a:solidFill>
                  <a:latin typeface="Arial"/>
                  <a:cs typeface="Arial"/>
                </a:rPr>
                <a:t>58</a:t>
              </a:r>
            </a:p>
          </p:txBody>
        </p:sp>
        <p:sp>
          <p:nvSpPr>
            <p:cNvPr id="264" name="tx264"/>
            <p:cNvSpPr/>
            <p:nvPr/>
          </p:nvSpPr>
          <p:spPr>
            <a:xfrm>
              <a:off x="8678249" y="2252512"/>
              <a:ext cx="140675" cy="90902"/>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80BD41">
                      <a:alpha val="100000"/>
                    </a:srgbClr>
                  </a:solidFill>
                  <a:latin typeface="Arial"/>
                  <a:cs typeface="Arial"/>
                </a:rPr>
                <a:t>41</a:t>
              </a:r>
            </a:p>
          </p:txBody>
        </p:sp>
        <p:sp>
          <p:nvSpPr>
            <p:cNvPr id="265" name="tx265"/>
            <p:cNvSpPr/>
            <p:nvPr/>
          </p:nvSpPr>
          <p:spPr>
            <a:xfrm>
              <a:off x="8678249" y="1694154"/>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6A1E74">
                      <a:alpha val="100000"/>
                    </a:srgbClr>
                  </a:solidFill>
                  <a:latin typeface="Arial"/>
                  <a:cs typeface="Arial"/>
                </a:rPr>
                <a:t>50</a:t>
              </a:r>
            </a:p>
          </p:txBody>
        </p:sp>
        <p:sp>
          <p:nvSpPr>
            <p:cNvPr id="266" name="tx266"/>
            <p:cNvSpPr/>
            <p:nvPr/>
          </p:nvSpPr>
          <p:spPr>
            <a:xfrm>
              <a:off x="6220149" y="768995"/>
              <a:ext cx="1694408" cy="141609"/>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1A1A1A">
                      <a:alpha val="100000"/>
                    </a:srgbClr>
                  </a:solidFill>
                  <a:latin typeface="Arial"/>
                  <a:cs typeface="Arial"/>
                </a:rPr>
                <a:t>HPV coverage by age 15</a:t>
              </a:r>
            </a:p>
          </p:txBody>
        </p:sp>
        <p:sp>
          <p:nvSpPr>
            <p:cNvPr id="267" name="tx267"/>
            <p:cNvSpPr/>
            <p:nvPr/>
          </p:nvSpPr>
          <p:spPr>
            <a:xfrm rot="-5400000">
              <a:off x="5412861"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2010</a:t>
              </a:r>
            </a:p>
          </p:txBody>
        </p:sp>
        <p:sp>
          <p:nvSpPr>
            <p:cNvPr id="268" name="tx268"/>
            <p:cNvSpPr/>
            <p:nvPr/>
          </p:nvSpPr>
          <p:spPr>
            <a:xfrm rot="-5400000">
              <a:off x="5647706"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2011</a:t>
              </a:r>
            </a:p>
          </p:txBody>
        </p:sp>
        <p:sp>
          <p:nvSpPr>
            <p:cNvPr id="269" name="tx269"/>
            <p:cNvSpPr/>
            <p:nvPr/>
          </p:nvSpPr>
          <p:spPr>
            <a:xfrm rot="-5400000">
              <a:off x="5882550"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2012</a:t>
              </a:r>
            </a:p>
          </p:txBody>
        </p:sp>
        <p:sp>
          <p:nvSpPr>
            <p:cNvPr id="270" name="tx270"/>
            <p:cNvSpPr/>
            <p:nvPr/>
          </p:nvSpPr>
          <p:spPr>
            <a:xfrm rot="-5400000">
              <a:off x="6117367" y="5213582"/>
              <a:ext cx="254272" cy="83604"/>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2013</a:t>
              </a:r>
            </a:p>
          </p:txBody>
        </p:sp>
        <p:sp>
          <p:nvSpPr>
            <p:cNvPr id="271" name="tx271"/>
            <p:cNvSpPr/>
            <p:nvPr/>
          </p:nvSpPr>
          <p:spPr>
            <a:xfrm rot="-5400000">
              <a:off x="6352240"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2014</a:t>
              </a:r>
            </a:p>
          </p:txBody>
        </p:sp>
        <p:sp>
          <p:nvSpPr>
            <p:cNvPr id="272" name="tx272"/>
            <p:cNvSpPr/>
            <p:nvPr/>
          </p:nvSpPr>
          <p:spPr>
            <a:xfrm rot="-5400000">
              <a:off x="6587084"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2015</a:t>
              </a:r>
            </a:p>
          </p:txBody>
        </p:sp>
        <p:sp>
          <p:nvSpPr>
            <p:cNvPr id="273" name="tx273"/>
            <p:cNvSpPr/>
            <p:nvPr/>
          </p:nvSpPr>
          <p:spPr>
            <a:xfrm rot="-5400000">
              <a:off x="6821929"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2016</a:t>
              </a:r>
            </a:p>
          </p:txBody>
        </p:sp>
        <p:sp>
          <p:nvSpPr>
            <p:cNvPr id="274" name="tx274"/>
            <p:cNvSpPr/>
            <p:nvPr/>
          </p:nvSpPr>
          <p:spPr>
            <a:xfrm rot="-5400000">
              <a:off x="7056774"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2017</a:t>
              </a:r>
            </a:p>
          </p:txBody>
        </p:sp>
        <p:sp>
          <p:nvSpPr>
            <p:cNvPr id="275" name="tx275"/>
            <p:cNvSpPr/>
            <p:nvPr/>
          </p:nvSpPr>
          <p:spPr>
            <a:xfrm rot="-5400000">
              <a:off x="7291618"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2018</a:t>
              </a:r>
            </a:p>
          </p:txBody>
        </p:sp>
        <p:sp>
          <p:nvSpPr>
            <p:cNvPr id="276" name="tx276"/>
            <p:cNvSpPr/>
            <p:nvPr/>
          </p:nvSpPr>
          <p:spPr>
            <a:xfrm rot="-5400000">
              <a:off x="7526463"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2019</a:t>
              </a:r>
            </a:p>
          </p:txBody>
        </p:sp>
        <p:sp>
          <p:nvSpPr>
            <p:cNvPr id="277" name="tx277"/>
            <p:cNvSpPr/>
            <p:nvPr/>
          </p:nvSpPr>
          <p:spPr>
            <a:xfrm rot="-5400000">
              <a:off x="7761308"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2020</a:t>
              </a:r>
            </a:p>
          </p:txBody>
        </p:sp>
        <p:sp>
          <p:nvSpPr>
            <p:cNvPr id="278" name="tx278"/>
            <p:cNvSpPr/>
            <p:nvPr/>
          </p:nvSpPr>
          <p:spPr>
            <a:xfrm rot="-5400000">
              <a:off x="7996152"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2021</a:t>
              </a:r>
            </a:p>
          </p:txBody>
        </p:sp>
        <p:sp>
          <p:nvSpPr>
            <p:cNvPr id="279" name="tx279"/>
            <p:cNvSpPr/>
            <p:nvPr/>
          </p:nvSpPr>
          <p:spPr>
            <a:xfrm rot="-5400000">
              <a:off x="8230997"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2022</a:t>
              </a:r>
            </a:p>
          </p:txBody>
        </p:sp>
        <p:sp>
          <p:nvSpPr>
            <p:cNvPr id="280" name="tx280"/>
            <p:cNvSpPr/>
            <p:nvPr/>
          </p:nvSpPr>
          <p:spPr>
            <a:xfrm rot="-5400000">
              <a:off x="8465814" y="5213582"/>
              <a:ext cx="254272" cy="83604"/>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2023</a:t>
              </a:r>
            </a:p>
          </p:txBody>
        </p:sp>
        <p:sp>
          <p:nvSpPr>
            <p:cNvPr id="281" name="tx281"/>
            <p:cNvSpPr/>
            <p:nvPr/>
          </p:nvSpPr>
          <p:spPr>
            <a:xfrm>
              <a:off x="5005099" y="4838321"/>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282" name="tx282"/>
            <p:cNvSpPr/>
            <p:nvPr/>
          </p:nvSpPr>
          <p:spPr>
            <a:xfrm>
              <a:off x="4942943" y="4219638"/>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10</a:t>
              </a:r>
            </a:p>
          </p:txBody>
        </p:sp>
        <p:sp>
          <p:nvSpPr>
            <p:cNvPr id="283" name="tx283"/>
            <p:cNvSpPr/>
            <p:nvPr/>
          </p:nvSpPr>
          <p:spPr>
            <a:xfrm>
              <a:off x="4942943" y="3600956"/>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a:t>
              </a:r>
            </a:p>
          </p:txBody>
        </p:sp>
        <p:sp>
          <p:nvSpPr>
            <p:cNvPr id="284" name="tx284"/>
            <p:cNvSpPr/>
            <p:nvPr/>
          </p:nvSpPr>
          <p:spPr>
            <a:xfrm>
              <a:off x="4942943" y="2982218"/>
              <a:ext cx="124311"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30</a:t>
              </a:r>
            </a:p>
          </p:txBody>
        </p:sp>
        <p:sp>
          <p:nvSpPr>
            <p:cNvPr id="285" name="tx285"/>
            <p:cNvSpPr/>
            <p:nvPr/>
          </p:nvSpPr>
          <p:spPr>
            <a:xfrm>
              <a:off x="4942943" y="2363591"/>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40</a:t>
              </a:r>
            </a:p>
          </p:txBody>
        </p:sp>
        <p:sp>
          <p:nvSpPr>
            <p:cNvPr id="286" name="tx286"/>
            <p:cNvSpPr/>
            <p:nvPr/>
          </p:nvSpPr>
          <p:spPr>
            <a:xfrm>
              <a:off x="4942943" y="1744908"/>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287" name="tx287"/>
            <p:cNvSpPr/>
            <p:nvPr/>
          </p:nvSpPr>
          <p:spPr>
            <a:xfrm>
              <a:off x="4942943" y="1126225"/>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60</a:t>
              </a:r>
            </a:p>
          </p:txBody>
        </p:sp>
        <p:sp>
          <p:nvSpPr>
            <p:cNvPr id="288" name="tx288"/>
            <p:cNvSpPr/>
            <p:nvPr/>
          </p:nvSpPr>
          <p:spPr>
            <a:xfrm rot="-5400000">
              <a:off x="4382295" y="2958412"/>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289" name="pl289"/>
            <p:cNvSpPr/>
            <p:nvPr/>
          </p:nvSpPr>
          <p:spPr>
            <a:xfrm>
              <a:off x="5464039" y="5865210"/>
              <a:ext cx="175564" cy="0"/>
            </a:xfrm>
            <a:custGeom>
              <a:avLst/>
              <a:pathLst>
                <a:path w="175564" h="0">
                  <a:moveTo>
                    <a:pt x="0" y="0"/>
                  </a:moveTo>
                  <a:lnTo>
                    <a:pt x="175564" y="0"/>
                  </a:lnTo>
                </a:path>
              </a:pathLst>
            </a:custGeom>
            <a:ln w="29811" cap="flat">
              <a:solidFill>
                <a:srgbClr val="1CABE2">
                  <a:alpha val="100000"/>
                </a:srgbClr>
              </a:solidFill>
              <a:prstDash val="solid"/>
              <a:round/>
            </a:ln>
          </p:spPr>
          <p:txBody>
            <a:bodyPr/>
            <a:lstStyle/>
            <a:p/>
          </p:txBody>
        </p:sp>
        <p:sp>
          <p:nvSpPr>
            <p:cNvPr id="290" name="pl290"/>
            <p:cNvSpPr/>
            <p:nvPr/>
          </p:nvSpPr>
          <p:spPr>
            <a:xfrm>
              <a:off x="5464039" y="6154255"/>
              <a:ext cx="175564" cy="0"/>
            </a:xfrm>
            <a:custGeom>
              <a:avLst/>
              <a:pathLst>
                <a:path w="175564" h="0">
                  <a:moveTo>
                    <a:pt x="0" y="0"/>
                  </a:moveTo>
                  <a:lnTo>
                    <a:pt x="175564" y="0"/>
                  </a:lnTo>
                </a:path>
              </a:pathLst>
            </a:custGeom>
            <a:ln w="29811" cap="flat">
              <a:solidFill>
                <a:srgbClr val="80BD41">
                  <a:alpha val="100000"/>
                </a:srgbClr>
              </a:solidFill>
              <a:prstDash val="solid"/>
              <a:round/>
            </a:ln>
          </p:spPr>
          <p:txBody>
            <a:bodyPr/>
            <a:lstStyle/>
            <a:p/>
          </p:txBody>
        </p:sp>
        <p:sp>
          <p:nvSpPr>
            <p:cNvPr id="291" name="pl291"/>
            <p:cNvSpPr/>
            <p:nvPr/>
          </p:nvSpPr>
          <p:spPr>
            <a:xfrm>
              <a:off x="7127231" y="5865210"/>
              <a:ext cx="175564" cy="0"/>
            </a:xfrm>
            <a:custGeom>
              <a:avLst/>
              <a:pathLst>
                <a:path w="175564" h="0">
                  <a:moveTo>
                    <a:pt x="0" y="0"/>
                  </a:moveTo>
                  <a:lnTo>
                    <a:pt x="175564" y="0"/>
                  </a:lnTo>
                </a:path>
              </a:pathLst>
            </a:custGeom>
            <a:ln w="29811" cap="flat">
              <a:solidFill>
                <a:srgbClr val="6A1E74">
                  <a:alpha val="100000"/>
                </a:srgbClr>
              </a:solidFill>
              <a:prstDash val="solid"/>
              <a:round/>
            </a:ln>
          </p:spPr>
          <p:txBody>
            <a:bodyPr/>
            <a:lstStyle/>
            <a:p/>
          </p:txBody>
        </p:sp>
        <p:sp>
          <p:nvSpPr>
            <p:cNvPr id="292" name="pl292"/>
            <p:cNvSpPr/>
            <p:nvPr/>
          </p:nvSpPr>
          <p:spPr>
            <a:xfrm>
              <a:off x="7127231" y="6154255"/>
              <a:ext cx="175564" cy="0"/>
            </a:xfrm>
            <a:custGeom>
              <a:avLst/>
              <a:pathLst>
                <a:path w="175564" h="0">
                  <a:moveTo>
                    <a:pt x="0" y="0"/>
                  </a:moveTo>
                  <a:lnTo>
                    <a:pt x="175564" y="0"/>
                  </a:lnTo>
                </a:path>
              </a:pathLst>
            </a:custGeom>
            <a:ln w="29811" cap="flat">
              <a:solidFill>
                <a:srgbClr val="F26A21">
                  <a:alpha val="100000"/>
                </a:srgbClr>
              </a:solidFill>
              <a:prstDash val="solid"/>
              <a:round/>
            </a:ln>
          </p:spPr>
          <p:txBody>
            <a:bodyPr/>
            <a:lstStyle/>
            <a:p/>
          </p:txBody>
        </p:sp>
        <p:sp>
          <p:nvSpPr>
            <p:cNvPr id="293" name="tx293"/>
            <p:cNvSpPr/>
            <p:nvPr/>
          </p:nvSpPr>
          <p:spPr>
            <a:xfrm>
              <a:off x="5731138" y="5801362"/>
              <a:ext cx="1304557" cy="10384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HPV1 Females, by age 15</a:t>
              </a:r>
            </a:p>
          </p:txBody>
        </p:sp>
        <p:sp>
          <p:nvSpPr>
            <p:cNvPr id="294" name="tx294"/>
            <p:cNvSpPr/>
            <p:nvPr/>
          </p:nvSpPr>
          <p:spPr>
            <a:xfrm>
              <a:off x="5731138" y="6090407"/>
              <a:ext cx="1174134" cy="10384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HPV1 Males, by age 15</a:t>
              </a:r>
            </a:p>
          </p:txBody>
        </p:sp>
        <p:sp>
          <p:nvSpPr>
            <p:cNvPr id="295" name="tx295"/>
            <p:cNvSpPr/>
            <p:nvPr/>
          </p:nvSpPr>
          <p:spPr>
            <a:xfrm>
              <a:off x="7394330" y="5801362"/>
              <a:ext cx="1298282" cy="10384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HPVc Females, by age 15</a:t>
              </a:r>
            </a:p>
          </p:txBody>
        </p:sp>
        <p:sp>
          <p:nvSpPr>
            <p:cNvPr id="296" name="tx296"/>
            <p:cNvSpPr/>
            <p:nvPr/>
          </p:nvSpPr>
          <p:spPr>
            <a:xfrm>
              <a:off x="7394330" y="6090407"/>
              <a:ext cx="1167859" cy="10384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HPVc Males, by age 15</a:t>
              </a:r>
            </a:p>
          </p:txBody>
        </p:sp>
        <p:sp>
          <p:nvSpPr>
            <p:cNvPr id="297" name="tx297"/>
            <p:cNvSpPr/>
            <p:nvPr/>
          </p:nvSpPr>
          <p:spPr>
            <a:xfrm>
              <a:off x="4812184" y="6447811"/>
              <a:ext cx="4192637"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298" name="tx298"/>
            <p:cNvSpPr/>
            <p:nvPr/>
          </p:nvSpPr>
          <p:spPr>
            <a:xfrm>
              <a:off x="437719" y="6568567"/>
              <a:ext cx="856710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All countries are included in global and regional calculations. Countries where HPV vaccine has not been introduced are included using a value of zero for the estimate.</a:t>
              </a:r>
            </a:p>
          </p:txBody>
        </p:sp>
        <p:sp>
          <p:nvSpPr>
            <p:cNvPr id="299" name="tx299"/>
            <p:cNvSpPr/>
            <p:nvPr/>
          </p:nvSpPr>
          <p:spPr>
            <a:xfrm>
              <a:off x="2230699" y="398022"/>
              <a:ext cx="4956921"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Human Papillomavirus Vaccine (HPV) Coverage, HICs, 2010-2023</a:t>
              </a:r>
            </a:p>
          </p:txBody>
        </p:sp>
      </p:grpSp>
      <p:sp>
        <p:nvSpPr>
          <p:cNvPr id="30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50" i="0" b="0" u="none">
                <a:solidFill>
                  <a:srgbClr val="FFFFFF">
                    <a:alpha val="100000"/>
                  </a:srgbClr>
                </a:solidFill>
                <a:latin typeface="Arial"/>
                <a:cs typeface="Arial"/>
                <a:ea typeface="Arial"/>
                <a:sym typeface="Arial"/>
              </a:rPr>
              <a:t>Programme coverage is HPV vaccination coverage according to the national schedule and the programmes eligibility criteria for each calendar year (short-term performance, SDG reporting).
Coverage by age 15 is the proportion of population turning 15 in the reporting year that have been vaccinated against HPV at any time between ages 9 to 14 (long-term performance).
In 2023, first dose (HPV1) coverage among girls decreased to 56% and last dose (HPVc) coverage increased to 47%.
First dose coverage among boys increased to 42% and last dose coverage increased to 33%.
HPV was available in 53 countries for girls and 40 for boys. Countries that have not introduced are included  in aggregates with coverage of 0%.
Increasing coverage relies on reaching more girls and boys in existing programmes and introducing HPV vaccine in countries that have not yet introduced it, particularly low and middle income countries with the highest burden of cervical cancer.</a:t>
            </a: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a:solidFill>
                  <a:srgbClr val="FFFFFF">
                    <a:alpha val="100000"/>
                  </a:srgbClr>
                </a:solidFill>
                <a:latin typeface="Arial"/>
                <a:cs typeface="Arial"/>
                <a:ea typeface="Arial"/>
                <a:sym typeface="Arial"/>
              </a:rPr>
              <a:t>SDG 3.b.1</a:t>
            </a: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03816" y="4675557"/>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5" name="pl5"/>
            <p:cNvSpPr/>
            <p:nvPr/>
          </p:nvSpPr>
          <p:spPr>
            <a:xfrm>
              <a:off x="803816" y="3913573"/>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6" name="pl6"/>
            <p:cNvSpPr/>
            <p:nvPr/>
          </p:nvSpPr>
          <p:spPr>
            <a:xfrm>
              <a:off x="803816" y="3151588"/>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7" name="pl7"/>
            <p:cNvSpPr/>
            <p:nvPr/>
          </p:nvSpPr>
          <p:spPr>
            <a:xfrm>
              <a:off x="803816" y="2389604"/>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8" name="pl8"/>
            <p:cNvSpPr/>
            <p:nvPr/>
          </p:nvSpPr>
          <p:spPr>
            <a:xfrm>
              <a:off x="803816" y="1437123"/>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9" name="pl9"/>
            <p:cNvSpPr/>
            <p:nvPr/>
          </p:nvSpPr>
          <p:spPr>
            <a:xfrm>
              <a:off x="1040517" y="1056131"/>
              <a:ext cx="0" cy="4190914"/>
            </a:xfrm>
            <a:custGeom>
              <a:avLst/>
              <a:pathLst>
                <a:path w="0" h="4190914">
                  <a:moveTo>
                    <a:pt x="0" y="4190914"/>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2432873" y="1056131"/>
              <a:ext cx="0" cy="4190914"/>
            </a:xfrm>
            <a:custGeom>
              <a:avLst/>
              <a:pathLst>
                <a:path w="0" h="4190914">
                  <a:moveTo>
                    <a:pt x="0" y="4190914"/>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3825229" y="1056131"/>
              <a:ext cx="0" cy="4190914"/>
            </a:xfrm>
            <a:custGeom>
              <a:avLst/>
              <a:pathLst>
                <a:path w="0" h="4190914">
                  <a:moveTo>
                    <a:pt x="0" y="4190914"/>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5217585" y="1056131"/>
              <a:ext cx="0" cy="4190914"/>
            </a:xfrm>
            <a:custGeom>
              <a:avLst/>
              <a:pathLst>
                <a:path w="0" h="4190914">
                  <a:moveTo>
                    <a:pt x="0" y="4190914"/>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6470705" y="1056131"/>
              <a:ext cx="0" cy="4190914"/>
            </a:xfrm>
            <a:custGeom>
              <a:avLst/>
              <a:pathLst>
                <a:path w="0" h="4190914">
                  <a:moveTo>
                    <a:pt x="0" y="4190914"/>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7584590" y="1056131"/>
              <a:ext cx="0" cy="4190914"/>
            </a:xfrm>
            <a:custGeom>
              <a:avLst/>
              <a:pathLst>
                <a:path w="0" h="4190914">
                  <a:moveTo>
                    <a:pt x="0" y="4190914"/>
                  </a:moveTo>
                  <a:lnTo>
                    <a:pt x="0" y="0"/>
                  </a:lnTo>
                  <a:lnTo>
                    <a:pt x="0" y="0"/>
                  </a:lnTo>
                </a:path>
              </a:pathLst>
            </a:custGeom>
            <a:ln w="6775" cap="flat">
              <a:solidFill>
                <a:srgbClr val="EBEBEB">
                  <a:alpha val="100000"/>
                </a:srgbClr>
              </a:solidFill>
              <a:prstDash val="solid"/>
              <a:round/>
            </a:ln>
          </p:spPr>
          <p:txBody>
            <a:bodyPr/>
            <a:lstStyle/>
            <a:p/>
          </p:txBody>
        </p:sp>
        <p:sp>
          <p:nvSpPr>
            <p:cNvPr id="15" name="pl15"/>
            <p:cNvSpPr/>
            <p:nvPr/>
          </p:nvSpPr>
          <p:spPr>
            <a:xfrm>
              <a:off x="8837710" y="1056131"/>
              <a:ext cx="0" cy="4190914"/>
            </a:xfrm>
            <a:custGeom>
              <a:avLst/>
              <a:pathLst>
                <a:path w="0" h="4190914">
                  <a:moveTo>
                    <a:pt x="0" y="4190914"/>
                  </a:moveTo>
                  <a:lnTo>
                    <a:pt x="0" y="0"/>
                  </a:lnTo>
                  <a:lnTo>
                    <a:pt x="0" y="0"/>
                  </a:lnTo>
                </a:path>
              </a:pathLst>
            </a:custGeom>
            <a:ln w="6775" cap="flat">
              <a:solidFill>
                <a:srgbClr val="EBEBEB">
                  <a:alpha val="100000"/>
                </a:srgbClr>
              </a:solidFill>
              <a:prstDash val="solid"/>
              <a:round/>
            </a:ln>
          </p:spPr>
          <p:txBody>
            <a:bodyPr/>
            <a:lstStyle/>
            <a:p/>
          </p:txBody>
        </p:sp>
        <p:sp>
          <p:nvSpPr>
            <p:cNvPr id="16" name="pl16"/>
            <p:cNvSpPr/>
            <p:nvPr/>
          </p:nvSpPr>
          <p:spPr>
            <a:xfrm>
              <a:off x="803816" y="5056549"/>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7" name="pl17"/>
            <p:cNvSpPr/>
            <p:nvPr/>
          </p:nvSpPr>
          <p:spPr>
            <a:xfrm>
              <a:off x="803816" y="4294565"/>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8" name="pl18"/>
            <p:cNvSpPr/>
            <p:nvPr/>
          </p:nvSpPr>
          <p:spPr>
            <a:xfrm>
              <a:off x="803816" y="3532580"/>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9" name="pl19"/>
            <p:cNvSpPr/>
            <p:nvPr/>
          </p:nvSpPr>
          <p:spPr>
            <a:xfrm>
              <a:off x="803816" y="2770596"/>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0" name="pl20"/>
            <p:cNvSpPr/>
            <p:nvPr/>
          </p:nvSpPr>
          <p:spPr>
            <a:xfrm>
              <a:off x="803816" y="2008611"/>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1" name="pl21"/>
            <p:cNvSpPr/>
            <p:nvPr/>
          </p:nvSpPr>
          <p:spPr>
            <a:xfrm>
              <a:off x="803816" y="1246627"/>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2" name="pl22"/>
            <p:cNvSpPr/>
            <p:nvPr/>
          </p:nvSpPr>
          <p:spPr>
            <a:xfrm>
              <a:off x="803816" y="1627619"/>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3" name="pl23"/>
            <p:cNvSpPr/>
            <p:nvPr/>
          </p:nvSpPr>
          <p:spPr>
            <a:xfrm>
              <a:off x="1736695" y="1056131"/>
              <a:ext cx="0" cy="4190914"/>
            </a:xfrm>
            <a:custGeom>
              <a:avLst/>
              <a:pathLst>
                <a:path w="0" h="4190914">
                  <a:moveTo>
                    <a:pt x="0" y="4190914"/>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3129051" y="1056131"/>
              <a:ext cx="0" cy="4190914"/>
            </a:xfrm>
            <a:custGeom>
              <a:avLst/>
              <a:pathLst>
                <a:path w="0" h="4190914">
                  <a:moveTo>
                    <a:pt x="0" y="4190914"/>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4521407" y="1056131"/>
              <a:ext cx="0" cy="4190914"/>
            </a:xfrm>
            <a:custGeom>
              <a:avLst/>
              <a:pathLst>
                <a:path w="0" h="4190914">
                  <a:moveTo>
                    <a:pt x="0" y="4190914"/>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5913763" y="1056131"/>
              <a:ext cx="0" cy="4190914"/>
            </a:xfrm>
            <a:custGeom>
              <a:avLst/>
              <a:pathLst>
                <a:path w="0" h="4190914">
                  <a:moveTo>
                    <a:pt x="0" y="4190914"/>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7027647" y="1056131"/>
              <a:ext cx="0" cy="4190914"/>
            </a:xfrm>
            <a:custGeom>
              <a:avLst/>
              <a:pathLst>
                <a:path w="0" h="4190914">
                  <a:moveTo>
                    <a:pt x="0" y="4190914"/>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8141532" y="1056131"/>
              <a:ext cx="0" cy="4190914"/>
            </a:xfrm>
            <a:custGeom>
              <a:avLst/>
              <a:pathLst>
                <a:path w="0" h="4190914">
                  <a:moveTo>
                    <a:pt x="0" y="4190914"/>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1736695" y="1399024"/>
              <a:ext cx="6404837" cy="114297"/>
            </a:xfrm>
            <a:custGeom>
              <a:avLst/>
              <a:pathLst>
                <a:path w="6404837" h="114297">
                  <a:moveTo>
                    <a:pt x="0" y="114297"/>
                  </a:moveTo>
                  <a:lnTo>
                    <a:pt x="278471" y="38099"/>
                  </a:lnTo>
                  <a:lnTo>
                    <a:pt x="556942" y="38099"/>
                  </a:lnTo>
                  <a:lnTo>
                    <a:pt x="835413" y="0"/>
                  </a:lnTo>
                  <a:lnTo>
                    <a:pt x="1113884" y="0"/>
                  </a:lnTo>
                  <a:lnTo>
                    <a:pt x="1392355" y="0"/>
                  </a:lnTo>
                  <a:lnTo>
                    <a:pt x="1670827" y="0"/>
                  </a:lnTo>
                  <a:lnTo>
                    <a:pt x="1949298" y="0"/>
                  </a:lnTo>
                  <a:lnTo>
                    <a:pt x="2227769" y="0"/>
                  </a:lnTo>
                  <a:lnTo>
                    <a:pt x="2506240" y="0"/>
                  </a:lnTo>
                  <a:lnTo>
                    <a:pt x="2784711" y="0"/>
                  </a:lnTo>
                  <a:lnTo>
                    <a:pt x="3063182" y="0"/>
                  </a:lnTo>
                  <a:lnTo>
                    <a:pt x="3341654" y="0"/>
                  </a:lnTo>
                  <a:lnTo>
                    <a:pt x="3620125" y="38099"/>
                  </a:lnTo>
                  <a:lnTo>
                    <a:pt x="3898596" y="0"/>
                  </a:lnTo>
                  <a:lnTo>
                    <a:pt x="4177067" y="38099"/>
                  </a:lnTo>
                  <a:lnTo>
                    <a:pt x="4455538" y="38099"/>
                  </a:lnTo>
                  <a:lnTo>
                    <a:pt x="4734010" y="38099"/>
                  </a:lnTo>
                  <a:lnTo>
                    <a:pt x="5012481" y="38099"/>
                  </a:lnTo>
                  <a:lnTo>
                    <a:pt x="5290952" y="38099"/>
                  </a:lnTo>
                  <a:lnTo>
                    <a:pt x="5569423" y="76198"/>
                  </a:lnTo>
                  <a:lnTo>
                    <a:pt x="5847894" y="38099"/>
                  </a:lnTo>
                  <a:lnTo>
                    <a:pt x="6126365" y="38099"/>
                  </a:lnTo>
                  <a:lnTo>
                    <a:pt x="6404837" y="76198"/>
                  </a:lnTo>
                </a:path>
              </a:pathLst>
            </a:custGeom>
            <a:ln w="27101" cap="flat">
              <a:solidFill>
                <a:srgbClr val="F8766D">
                  <a:alpha val="100000"/>
                </a:srgbClr>
              </a:solidFill>
              <a:prstDash val="solid"/>
              <a:round/>
            </a:ln>
          </p:spPr>
          <p:txBody>
            <a:bodyPr/>
            <a:lstStyle/>
            <a:p/>
          </p:txBody>
        </p:sp>
        <p:sp>
          <p:nvSpPr>
            <p:cNvPr id="30" name="pl30"/>
            <p:cNvSpPr/>
            <p:nvPr/>
          </p:nvSpPr>
          <p:spPr>
            <a:xfrm>
              <a:off x="1736695" y="1513322"/>
              <a:ext cx="6404837" cy="1752564"/>
            </a:xfrm>
            <a:custGeom>
              <a:avLst/>
              <a:pathLst>
                <a:path w="6404837" h="1752564">
                  <a:moveTo>
                    <a:pt x="0" y="1752564"/>
                  </a:moveTo>
                  <a:lnTo>
                    <a:pt x="278471" y="1485869"/>
                  </a:lnTo>
                  <a:lnTo>
                    <a:pt x="556942" y="1219175"/>
                  </a:lnTo>
                  <a:lnTo>
                    <a:pt x="835413" y="1181075"/>
                  </a:lnTo>
                  <a:lnTo>
                    <a:pt x="1113884" y="952480"/>
                  </a:lnTo>
                  <a:lnTo>
                    <a:pt x="1392355" y="914381"/>
                  </a:lnTo>
                  <a:lnTo>
                    <a:pt x="1670827" y="876282"/>
                  </a:lnTo>
                  <a:lnTo>
                    <a:pt x="1949298" y="838182"/>
                  </a:lnTo>
                  <a:lnTo>
                    <a:pt x="2227769" y="609587"/>
                  </a:lnTo>
                  <a:lnTo>
                    <a:pt x="2506240" y="571488"/>
                  </a:lnTo>
                  <a:lnTo>
                    <a:pt x="2784711" y="380992"/>
                  </a:lnTo>
                  <a:lnTo>
                    <a:pt x="3063182" y="380992"/>
                  </a:lnTo>
                  <a:lnTo>
                    <a:pt x="3341654" y="266694"/>
                  </a:lnTo>
                  <a:lnTo>
                    <a:pt x="3620125" y="114297"/>
                  </a:lnTo>
                  <a:lnTo>
                    <a:pt x="3898596" y="76198"/>
                  </a:lnTo>
                  <a:lnTo>
                    <a:pt x="4177067" y="76198"/>
                  </a:lnTo>
                  <a:lnTo>
                    <a:pt x="4455538" y="38099"/>
                  </a:lnTo>
                  <a:lnTo>
                    <a:pt x="4734010" y="38099"/>
                  </a:lnTo>
                  <a:lnTo>
                    <a:pt x="5012481" y="38099"/>
                  </a:lnTo>
                  <a:lnTo>
                    <a:pt x="5290952" y="0"/>
                  </a:lnTo>
                  <a:lnTo>
                    <a:pt x="5569423" y="38099"/>
                  </a:lnTo>
                  <a:lnTo>
                    <a:pt x="5847894" y="38099"/>
                  </a:lnTo>
                  <a:lnTo>
                    <a:pt x="6126365" y="38099"/>
                  </a:lnTo>
                  <a:lnTo>
                    <a:pt x="6404837" y="76198"/>
                  </a:lnTo>
                </a:path>
              </a:pathLst>
            </a:custGeom>
            <a:ln w="27101" cap="flat">
              <a:solidFill>
                <a:srgbClr val="7CAE00">
                  <a:alpha val="100000"/>
                </a:srgbClr>
              </a:solidFill>
              <a:prstDash val="solid"/>
              <a:round/>
            </a:ln>
          </p:spPr>
          <p:txBody>
            <a:bodyPr/>
            <a:lstStyle/>
            <a:p/>
          </p:txBody>
        </p:sp>
        <p:sp>
          <p:nvSpPr>
            <p:cNvPr id="31" name="pl31"/>
            <p:cNvSpPr/>
            <p:nvPr/>
          </p:nvSpPr>
          <p:spPr>
            <a:xfrm>
              <a:off x="3964464" y="1627619"/>
              <a:ext cx="4177067" cy="2095457"/>
            </a:xfrm>
            <a:custGeom>
              <a:avLst/>
              <a:pathLst>
                <a:path w="4177067" h="2095457">
                  <a:moveTo>
                    <a:pt x="0" y="2095457"/>
                  </a:moveTo>
                  <a:lnTo>
                    <a:pt x="278471" y="1828762"/>
                  </a:lnTo>
                  <a:lnTo>
                    <a:pt x="556942" y="1371571"/>
                  </a:lnTo>
                  <a:lnTo>
                    <a:pt x="835413" y="952480"/>
                  </a:lnTo>
                  <a:lnTo>
                    <a:pt x="1113884" y="876282"/>
                  </a:lnTo>
                  <a:lnTo>
                    <a:pt x="1392355" y="838182"/>
                  </a:lnTo>
                  <a:lnTo>
                    <a:pt x="1670827" y="838182"/>
                  </a:lnTo>
                  <a:lnTo>
                    <a:pt x="1949298" y="685785"/>
                  </a:lnTo>
                  <a:lnTo>
                    <a:pt x="2227769" y="495289"/>
                  </a:lnTo>
                  <a:lnTo>
                    <a:pt x="2506240" y="228595"/>
                  </a:lnTo>
                  <a:lnTo>
                    <a:pt x="2784711" y="114297"/>
                  </a:lnTo>
                  <a:lnTo>
                    <a:pt x="3063182" y="0"/>
                  </a:lnTo>
                  <a:lnTo>
                    <a:pt x="3341654" y="152396"/>
                  </a:lnTo>
                  <a:lnTo>
                    <a:pt x="3620125" y="114297"/>
                  </a:lnTo>
                  <a:lnTo>
                    <a:pt x="3898596" y="76198"/>
                  </a:lnTo>
                  <a:lnTo>
                    <a:pt x="4177067" y="76198"/>
                  </a:lnTo>
                </a:path>
              </a:pathLst>
            </a:custGeom>
            <a:ln w="27101" cap="flat">
              <a:solidFill>
                <a:srgbClr val="00BFC4">
                  <a:alpha val="100000"/>
                </a:srgbClr>
              </a:solidFill>
              <a:prstDash val="solid"/>
              <a:round/>
            </a:ln>
          </p:spPr>
          <p:txBody>
            <a:bodyPr/>
            <a:lstStyle/>
            <a:p/>
          </p:txBody>
        </p:sp>
        <p:sp>
          <p:nvSpPr>
            <p:cNvPr id="32" name="pl32"/>
            <p:cNvSpPr/>
            <p:nvPr/>
          </p:nvSpPr>
          <p:spPr>
            <a:xfrm>
              <a:off x="4521407" y="3265886"/>
              <a:ext cx="3620125" cy="1104877"/>
            </a:xfrm>
            <a:custGeom>
              <a:avLst/>
              <a:pathLst>
                <a:path w="3620125" h="1104877">
                  <a:moveTo>
                    <a:pt x="0" y="1104877"/>
                  </a:moveTo>
                  <a:lnTo>
                    <a:pt x="278471" y="952480"/>
                  </a:lnTo>
                  <a:lnTo>
                    <a:pt x="556942" y="914381"/>
                  </a:lnTo>
                  <a:lnTo>
                    <a:pt x="835413" y="761984"/>
                  </a:lnTo>
                  <a:lnTo>
                    <a:pt x="1113884" y="761984"/>
                  </a:lnTo>
                  <a:lnTo>
                    <a:pt x="1392355" y="647686"/>
                  </a:lnTo>
                  <a:lnTo>
                    <a:pt x="1670827" y="533389"/>
                  </a:lnTo>
                  <a:lnTo>
                    <a:pt x="1949298" y="380992"/>
                  </a:lnTo>
                  <a:lnTo>
                    <a:pt x="2227769" y="380992"/>
                  </a:lnTo>
                  <a:lnTo>
                    <a:pt x="2506240" y="228595"/>
                  </a:lnTo>
                  <a:lnTo>
                    <a:pt x="2784711" y="266694"/>
                  </a:lnTo>
                  <a:lnTo>
                    <a:pt x="3063182" y="152396"/>
                  </a:lnTo>
                  <a:lnTo>
                    <a:pt x="3341654" y="114297"/>
                  </a:lnTo>
                  <a:lnTo>
                    <a:pt x="3620125" y="0"/>
                  </a:lnTo>
                </a:path>
              </a:pathLst>
            </a:custGeom>
            <a:ln w="27101" cap="flat">
              <a:solidFill>
                <a:srgbClr val="C77CFF">
                  <a:alpha val="100000"/>
                </a:srgbClr>
              </a:solidFill>
              <a:prstDash val="solid"/>
              <a:round/>
            </a:ln>
          </p:spPr>
          <p:txBody>
            <a:bodyPr/>
            <a:lstStyle/>
            <a:p/>
          </p:txBody>
        </p:sp>
        <p:sp>
          <p:nvSpPr>
            <p:cNvPr id="33" name="pl33"/>
            <p:cNvSpPr/>
            <p:nvPr/>
          </p:nvSpPr>
          <p:spPr>
            <a:xfrm>
              <a:off x="803816" y="1627619"/>
              <a:ext cx="8270593" cy="0"/>
            </a:xfrm>
            <a:custGeom>
              <a:avLst/>
              <a:pathLst>
                <a:path w="8270593" h="0">
                  <a:moveTo>
                    <a:pt x="0" y="0"/>
                  </a:moveTo>
                  <a:lnTo>
                    <a:pt x="8270593" y="0"/>
                  </a:lnTo>
                  <a:lnTo>
                    <a:pt x="8270593" y="0"/>
                  </a:lnTo>
                </a:path>
              </a:pathLst>
            </a:custGeom>
            <a:ln w="13550" cap="flat">
              <a:solidFill>
                <a:srgbClr val="A9A9A9">
                  <a:alpha val="100000"/>
                </a:srgbClr>
              </a:solidFill>
              <a:prstDash val="dash"/>
              <a:round/>
            </a:ln>
          </p:spPr>
          <p:txBody>
            <a:bodyPr/>
            <a:lstStyle/>
            <a:p/>
          </p:txBody>
        </p:sp>
        <p:sp>
          <p:nvSpPr>
            <p:cNvPr id="34" name="tx34"/>
            <p:cNvSpPr/>
            <p:nvPr/>
          </p:nvSpPr>
          <p:spPr>
            <a:xfrm>
              <a:off x="1513604" y="1523783"/>
              <a:ext cx="160772" cy="10572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F8766D">
                      <a:alpha val="100000"/>
                    </a:srgbClr>
                  </a:solidFill>
                  <a:latin typeface="Arial"/>
                  <a:cs typeface="Arial"/>
                </a:rPr>
                <a:t>93</a:t>
              </a:r>
            </a:p>
          </p:txBody>
        </p:sp>
        <p:sp>
          <p:nvSpPr>
            <p:cNvPr id="35" name="tx35"/>
            <p:cNvSpPr/>
            <p:nvPr/>
          </p:nvSpPr>
          <p:spPr>
            <a:xfrm>
              <a:off x="1513610" y="3278603"/>
              <a:ext cx="160772" cy="103464"/>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7CAE00">
                      <a:alpha val="100000"/>
                    </a:srgbClr>
                  </a:solidFill>
                  <a:latin typeface="Arial"/>
                  <a:cs typeface="Arial"/>
                </a:rPr>
                <a:t>47</a:t>
              </a:r>
            </a:p>
          </p:txBody>
        </p:sp>
        <p:sp>
          <p:nvSpPr>
            <p:cNvPr id="36" name="tx36"/>
            <p:cNvSpPr/>
            <p:nvPr/>
          </p:nvSpPr>
          <p:spPr>
            <a:xfrm>
              <a:off x="3741378" y="3733535"/>
              <a:ext cx="160772" cy="10572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BFC4">
                      <a:alpha val="100000"/>
                    </a:srgbClr>
                  </a:solidFill>
                  <a:latin typeface="Arial"/>
                  <a:cs typeface="Arial"/>
                </a:rPr>
                <a:t>35</a:t>
              </a:r>
            </a:p>
          </p:txBody>
        </p:sp>
        <p:sp>
          <p:nvSpPr>
            <p:cNvPr id="37" name="tx37"/>
            <p:cNvSpPr/>
            <p:nvPr/>
          </p:nvSpPr>
          <p:spPr>
            <a:xfrm>
              <a:off x="4298318" y="4381294"/>
              <a:ext cx="160772" cy="10565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C77CFF">
                      <a:alpha val="100000"/>
                    </a:srgbClr>
                  </a:solidFill>
                  <a:latin typeface="Arial"/>
                  <a:cs typeface="Arial"/>
                </a:rPr>
                <a:t>18</a:t>
              </a:r>
            </a:p>
          </p:txBody>
        </p:sp>
        <p:sp>
          <p:nvSpPr>
            <p:cNvPr id="38" name="pl38"/>
            <p:cNvSpPr/>
            <p:nvPr/>
          </p:nvSpPr>
          <p:spPr>
            <a:xfrm>
              <a:off x="8159648" y="1456074"/>
              <a:ext cx="102720" cy="16277"/>
            </a:xfrm>
            <a:custGeom>
              <a:avLst/>
              <a:pathLst>
                <a:path w="102720" h="16277">
                  <a:moveTo>
                    <a:pt x="102720" y="0"/>
                  </a:moveTo>
                  <a:lnTo>
                    <a:pt x="0" y="16277"/>
                  </a:lnTo>
                </a:path>
              </a:pathLst>
            </a:custGeom>
            <a:ln w="13550" cap="rnd">
              <a:solidFill>
                <a:srgbClr val="F8766D">
                  <a:alpha val="100000"/>
                </a:srgbClr>
              </a:solidFill>
              <a:prstDash val="solid"/>
              <a:round/>
            </a:ln>
          </p:spPr>
          <p:txBody>
            <a:bodyPr/>
            <a:lstStyle/>
            <a:p/>
          </p:txBody>
        </p:sp>
        <p:sp>
          <p:nvSpPr>
            <p:cNvPr id="39" name="tx39"/>
            <p:cNvSpPr/>
            <p:nvPr/>
          </p:nvSpPr>
          <p:spPr>
            <a:xfrm>
              <a:off x="8237993" y="1327562"/>
              <a:ext cx="160772" cy="10565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F8766D">
                      <a:alpha val="100000"/>
                    </a:srgbClr>
                  </a:solidFill>
                  <a:latin typeface="Arial"/>
                  <a:cs typeface="Arial"/>
                </a:rPr>
                <a:t>94</a:t>
              </a:r>
            </a:p>
          </p:txBody>
        </p:sp>
        <p:sp>
          <p:nvSpPr>
            <p:cNvPr id="40" name="tx40"/>
            <p:cNvSpPr/>
            <p:nvPr/>
          </p:nvSpPr>
          <p:spPr>
            <a:xfrm>
              <a:off x="8238003" y="1523416"/>
              <a:ext cx="160772" cy="10565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7CAE00">
                      <a:alpha val="100000"/>
                    </a:srgbClr>
                  </a:solidFill>
                  <a:latin typeface="Arial"/>
                  <a:cs typeface="Arial"/>
                </a:rPr>
                <a:t>91</a:t>
              </a:r>
            </a:p>
          </p:txBody>
        </p:sp>
        <p:sp>
          <p:nvSpPr>
            <p:cNvPr id="41" name="tx41"/>
            <p:cNvSpPr/>
            <p:nvPr/>
          </p:nvSpPr>
          <p:spPr>
            <a:xfrm>
              <a:off x="8237975" y="1718240"/>
              <a:ext cx="160772" cy="10565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BFC4">
                      <a:alpha val="100000"/>
                    </a:srgbClr>
                  </a:solidFill>
                  <a:latin typeface="Arial"/>
                  <a:cs typeface="Arial"/>
                </a:rPr>
                <a:t>88</a:t>
              </a:r>
            </a:p>
          </p:txBody>
        </p:sp>
        <p:sp>
          <p:nvSpPr>
            <p:cNvPr id="42" name="tx42"/>
            <p:cNvSpPr/>
            <p:nvPr/>
          </p:nvSpPr>
          <p:spPr>
            <a:xfrm>
              <a:off x="8238003" y="3203803"/>
              <a:ext cx="160772" cy="103464"/>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C77CFF">
                      <a:alpha val="100000"/>
                    </a:srgbClr>
                  </a:solidFill>
                  <a:latin typeface="Arial"/>
                  <a:cs typeface="Arial"/>
                </a:rPr>
                <a:t>47</a:t>
              </a:r>
            </a:p>
          </p:txBody>
        </p:sp>
        <p:sp>
          <p:nvSpPr>
            <p:cNvPr id="43" name="tx43"/>
            <p:cNvSpPr/>
            <p:nvPr/>
          </p:nvSpPr>
          <p:spPr>
            <a:xfrm>
              <a:off x="4814939" y="905971"/>
              <a:ext cx="248349"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HICs</a:t>
              </a:r>
            </a:p>
          </p:txBody>
        </p:sp>
        <p:sp>
          <p:nvSpPr>
            <p:cNvPr id="44" name="tx44"/>
            <p:cNvSpPr/>
            <p:nvPr/>
          </p:nvSpPr>
          <p:spPr>
            <a:xfrm rot="-5400000">
              <a:off x="1580249" y="5414007"/>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45" name="tx45"/>
            <p:cNvSpPr/>
            <p:nvPr/>
          </p:nvSpPr>
          <p:spPr>
            <a:xfrm rot="-5400000">
              <a:off x="2972605" y="5414007"/>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46" name="tx46"/>
            <p:cNvSpPr/>
            <p:nvPr/>
          </p:nvSpPr>
          <p:spPr>
            <a:xfrm rot="-5400000">
              <a:off x="4364960" y="5414007"/>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47" name="tx47"/>
            <p:cNvSpPr/>
            <p:nvPr/>
          </p:nvSpPr>
          <p:spPr>
            <a:xfrm rot="-5400000">
              <a:off x="5757316" y="5414007"/>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48" name="tx48"/>
            <p:cNvSpPr/>
            <p:nvPr/>
          </p:nvSpPr>
          <p:spPr>
            <a:xfrm rot="-5400000">
              <a:off x="6871201" y="5414007"/>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49" name="tx49"/>
            <p:cNvSpPr/>
            <p:nvPr/>
          </p:nvSpPr>
          <p:spPr>
            <a:xfrm rot="-5400000">
              <a:off x="7985052" y="5413973"/>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50" name="tx50"/>
            <p:cNvSpPr/>
            <p:nvPr/>
          </p:nvSpPr>
          <p:spPr>
            <a:xfrm>
              <a:off x="663492" y="5004435"/>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51" name="tx51"/>
            <p:cNvSpPr/>
            <p:nvPr/>
          </p:nvSpPr>
          <p:spPr>
            <a:xfrm>
              <a:off x="585797" y="4242450"/>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a:t>
              </a:r>
            </a:p>
          </p:txBody>
        </p:sp>
        <p:sp>
          <p:nvSpPr>
            <p:cNvPr id="52" name="tx52"/>
            <p:cNvSpPr/>
            <p:nvPr/>
          </p:nvSpPr>
          <p:spPr>
            <a:xfrm>
              <a:off x="585797" y="3480466"/>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40</a:t>
              </a:r>
            </a:p>
          </p:txBody>
        </p:sp>
        <p:sp>
          <p:nvSpPr>
            <p:cNvPr id="53" name="tx53"/>
            <p:cNvSpPr/>
            <p:nvPr/>
          </p:nvSpPr>
          <p:spPr>
            <a:xfrm>
              <a:off x="585797" y="2718481"/>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60</a:t>
              </a:r>
            </a:p>
          </p:txBody>
        </p:sp>
        <p:sp>
          <p:nvSpPr>
            <p:cNvPr id="54" name="tx54"/>
            <p:cNvSpPr/>
            <p:nvPr/>
          </p:nvSpPr>
          <p:spPr>
            <a:xfrm>
              <a:off x="585797" y="195649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80</a:t>
              </a:r>
            </a:p>
          </p:txBody>
        </p:sp>
        <p:sp>
          <p:nvSpPr>
            <p:cNvPr id="55" name="tx55"/>
            <p:cNvSpPr/>
            <p:nvPr/>
          </p:nvSpPr>
          <p:spPr>
            <a:xfrm>
              <a:off x="508103" y="1194512"/>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56" name="tx56"/>
            <p:cNvSpPr/>
            <p:nvPr/>
          </p:nvSpPr>
          <p:spPr>
            <a:xfrm>
              <a:off x="585797" y="1575505"/>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90</a:t>
              </a:r>
            </a:p>
          </p:txBody>
        </p:sp>
        <p:sp>
          <p:nvSpPr>
            <p:cNvPr id="57" name="tx57"/>
            <p:cNvSpPr/>
            <p:nvPr/>
          </p:nvSpPr>
          <p:spPr>
            <a:xfrm rot="-5400000">
              <a:off x="-52544" y="3086036"/>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58" name="pl58"/>
            <p:cNvSpPr/>
            <p:nvPr/>
          </p:nvSpPr>
          <p:spPr>
            <a:xfrm>
              <a:off x="3544956" y="6103143"/>
              <a:ext cx="175564" cy="0"/>
            </a:xfrm>
            <a:custGeom>
              <a:avLst/>
              <a:pathLst>
                <a:path w="175564" h="0">
                  <a:moveTo>
                    <a:pt x="0" y="0"/>
                  </a:moveTo>
                  <a:lnTo>
                    <a:pt x="175564" y="0"/>
                  </a:lnTo>
                </a:path>
              </a:pathLst>
            </a:custGeom>
            <a:ln w="27101" cap="flat">
              <a:solidFill>
                <a:srgbClr val="F8766D">
                  <a:alpha val="100000"/>
                </a:srgbClr>
              </a:solidFill>
              <a:prstDash val="solid"/>
              <a:round/>
            </a:ln>
          </p:spPr>
          <p:txBody>
            <a:bodyPr/>
            <a:lstStyle/>
            <a:p/>
          </p:txBody>
        </p:sp>
        <p:sp>
          <p:nvSpPr>
            <p:cNvPr id="59" name="pl59"/>
            <p:cNvSpPr/>
            <p:nvPr/>
          </p:nvSpPr>
          <p:spPr>
            <a:xfrm>
              <a:off x="4260684" y="6103143"/>
              <a:ext cx="175564" cy="0"/>
            </a:xfrm>
            <a:custGeom>
              <a:avLst/>
              <a:pathLst>
                <a:path w="175564" h="0">
                  <a:moveTo>
                    <a:pt x="0" y="0"/>
                  </a:moveTo>
                  <a:lnTo>
                    <a:pt x="175564" y="0"/>
                  </a:lnTo>
                </a:path>
              </a:pathLst>
            </a:custGeom>
            <a:ln w="27101" cap="flat">
              <a:solidFill>
                <a:srgbClr val="7CAE00">
                  <a:alpha val="100000"/>
                </a:srgbClr>
              </a:solidFill>
              <a:prstDash val="solid"/>
              <a:round/>
            </a:ln>
          </p:spPr>
          <p:txBody>
            <a:bodyPr/>
            <a:lstStyle/>
            <a:p/>
          </p:txBody>
        </p:sp>
        <p:sp>
          <p:nvSpPr>
            <p:cNvPr id="60" name="pl60"/>
            <p:cNvSpPr/>
            <p:nvPr/>
          </p:nvSpPr>
          <p:spPr>
            <a:xfrm>
              <a:off x="5007450" y="6103143"/>
              <a:ext cx="175564" cy="0"/>
            </a:xfrm>
            <a:custGeom>
              <a:avLst/>
              <a:pathLst>
                <a:path w="175564" h="0">
                  <a:moveTo>
                    <a:pt x="0" y="0"/>
                  </a:moveTo>
                  <a:lnTo>
                    <a:pt x="175564" y="0"/>
                  </a:lnTo>
                </a:path>
              </a:pathLst>
            </a:custGeom>
            <a:ln w="27101" cap="flat">
              <a:solidFill>
                <a:srgbClr val="00BFC4">
                  <a:alpha val="100000"/>
                </a:srgbClr>
              </a:solidFill>
              <a:prstDash val="solid"/>
              <a:round/>
            </a:ln>
          </p:spPr>
          <p:txBody>
            <a:bodyPr/>
            <a:lstStyle/>
            <a:p/>
          </p:txBody>
        </p:sp>
        <p:sp>
          <p:nvSpPr>
            <p:cNvPr id="61" name="pl61"/>
            <p:cNvSpPr/>
            <p:nvPr/>
          </p:nvSpPr>
          <p:spPr>
            <a:xfrm>
              <a:off x="5731023" y="6103143"/>
              <a:ext cx="175564" cy="0"/>
            </a:xfrm>
            <a:custGeom>
              <a:avLst/>
              <a:pathLst>
                <a:path w="175564" h="0">
                  <a:moveTo>
                    <a:pt x="0" y="0"/>
                  </a:moveTo>
                  <a:lnTo>
                    <a:pt x="175564" y="0"/>
                  </a:lnTo>
                </a:path>
              </a:pathLst>
            </a:custGeom>
            <a:ln w="27101" cap="flat">
              <a:solidFill>
                <a:srgbClr val="C77CFF">
                  <a:alpha val="100000"/>
                </a:srgbClr>
              </a:solidFill>
              <a:prstDash val="solid"/>
              <a:round/>
            </a:ln>
          </p:spPr>
          <p:txBody>
            <a:bodyPr/>
            <a:lstStyle/>
            <a:p/>
          </p:txBody>
        </p:sp>
        <p:sp>
          <p:nvSpPr>
            <p:cNvPr id="62" name="tx62"/>
            <p:cNvSpPr/>
            <p:nvPr/>
          </p:nvSpPr>
          <p:spPr>
            <a:xfrm>
              <a:off x="3812055" y="6050960"/>
              <a:ext cx="357094"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DTP3</a:t>
              </a:r>
            </a:p>
          </p:txBody>
        </p:sp>
        <p:sp>
          <p:nvSpPr>
            <p:cNvPr id="63" name="tx63"/>
            <p:cNvSpPr/>
            <p:nvPr/>
          </p:nvSpPr>
          <p:spPr>
            <a:xfrm>
              <a:off x="4527784" y="6049732"/>
              <a:ext cx="388131"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MCV2</a:t>
              </a:r>
            </a:p>
          </p:txBody>
        </p:sp>
        <p:sp>
          <p:nvSpPr>
            <p:cNvPr id="64" name="tx64"/>
            <p:cNvSpPr/>
            <p:nvPr/>
          </p:nvSpPr>
          <p:spPr>
            <a:xfrm>
              <a:off x="5274549" y="6049664"/>
              <a:ext cx="364938" cy="103478"/>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PCV3</a:t>
              </a:r>
            </a:p>
          </p:txBody>
        </p:sp>
        <p:sp>
          <p:nvSpPr>
            <p:cNvPr id="65" name="tx65"/>
            <p:cNvSpPr/>
            <p:nvPr/>
          </p:nvSpPr>
          <p:spPr>
            <a:xfrm>
              <a:off x="5998122" y="6051506"/>
              <a:ext cx="357094" cy="101637"/>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HPVc</a:t>
              </a:r>
            </a:p>
          </p:txBody>
        </p:sp>
        <p:sp>
          <p:nvSpPr>
            <p:cNvPr id="66" name="tx66"/>
            <p:cNvSpPr/>
            <p:nvPr/>
          </p:nvSpPr>
          <p:spPr>
            <a:xfrm>
              <a:off x="2008319" y="398022"/>
              <a:ext cx="5861588"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SDG 3.b.1: Proportion of the target population covered by all vaccines included</a:t>
              </a:r>
            </a:p>
          </p:txBody>
        </p:sp>
        <p:sp>
          <p:nvSpPr>
            <p:cNvPr id="67" name="tx67"/>
            <p:cNvSpPr/>
            <p:nvPr/>
          </p:nvSpPr>
          <p:spPr>
            <a:xfrm>
              <a:off x="3471363" y="580629"/>
              <a:ext cx="2935500" cy="15577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in their national programme, 2000-2023</a:t>
              </a:r>
            </a:p>
          </p:txBody>
        </p:sp>
        <p:sp>
          <p:nvSpPr>
            <p:cNvPr id="68" name="tx68"/>
            <p:cNvSpPr/>
            <p:nvPr/>
          </p:nvSpPr>
          <p:spPr>
            <a:xfrm>
              <a:off x="4912824" y="6327110"/>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69" name="tx69"/>
            <p:cNvSpPr/>
            <p:nvPr/>
          </p:nvSpPr>
          <p:spPr>
            <a:xfrm>
              <a:off x="3315987" y="6447866"/>
              <a:ext cx="575842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The four vaccination coverage indicators contribute to SDG indicator 3.b.1 are: DTP3, MCV2, PCV3 and HPVc</a:t>
              </a:r>
            </a:p>
          </p:txBody>
        </p:sp>
        <p:sp>
          <p:nvSpPr>
            <p:cNvPr id="70" name="tx70"/>
            <p:cNvSpPr/>
            <p:nvPr/>
          </p:nvSpPr>
          <p:spPr>
            <a:xfrm>
              <a:off x="4153860" y="6568567"/>
              <a:ext cx="492055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The Immunization Agenda 2030 (IA2030) global target is 90% coverage of all four antigens by 2030</a:t>
              </a:r>
            </a:p>
          </p:txBody>
        </p:sp>
      </p:grpSp>
      <p:sp>
        <p:nvSpPr>
          <p:cNvPr id="7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Four vaccination coverage indicators contribute to Sustainable Development Goal 3, indicator b.1: DTP3, PCV3, MCV2 and HPV.
The IA2030 global target is 90% coverage of all four antigens by 2030.
In 2023, HICs had achieved at least 90% coverage of 2 out of the 4 vaccines.</a:t>
            </a: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cstate="print"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The key goal of the Immunization Agenda 2030 is to make vaccination available to everyone, everywhere, by 2030.
This chart shows diphtheria, tetanus and pertussis-containing vaccine first (DTP1) and third dose (DTP3) coverage trends, the number of zero-dose children and DTP drop-out.
In 2023, DTP1 coverage remained relatively constant within 1% at 97%. The number of children missing out on any vaccination (zero-dose children) increased from 300,000 in 2022 to 327,000 in 2023.
DTP3 coverage remained relatively constant within 1% at 94% in 2023, leaving 716,000 children vulnerable to vaccine-preventable diseases.</a:t>
            </a: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100" y="3490576"/>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 name="pl6"/>
            <p:cNvSpPr/>
            <p:nvPr/>
          </p:nvSpPr>
          <p:spPr>
            <a:xfrm>
              <a:off x="951100" y="2740607"/>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7" name="pl7"/>
            <p:cNvSpPr/>
            <p:nvPr/>
          </p:nvSpPr>
          <p:spPr>
            <a:xfrm>
              <a:off x="951100" y="1990638"/>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8" name="pl8"/>
            <p:cNvSpPr/>
            <p:nvPr/>
          </p:nvSpPr>
          <p:spPr>
            <a:xfrm>
              <a:off x="951100" y="1240668"/>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9" name="pl9"/>
            <p:cNvSpPr/>
            <p:nvPr/>
          </p:nvSpPr>
          <p:spPr>
            <a:xfrm>
              <a:off x="1490236"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2228778"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2967320"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3632007"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4222841"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951100" y="3865560"/>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5" name="pl15"/>
            <p:cNvSpPr/>
            <p:nvPr/>
          </p:nvSpPr>
          <p:spPr>
            <a:xfrm>
              <a:off x="951100" y="3115591"/>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6" name="pl16"/>
            <p:cNvSpPr/>
            <p:nvPr/>
          </p:nvSpPr>
          <p:spPr>
            <a:xfrm>
              <a:off x="951100" y="2365622"/>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7" name="pl17"/>
            <p:cNvSpPr/>
            <p:nvPr/>
          </p:nvSpPr>
          <p:spPr>
            <a:xfrm>
              <a:off x="951100" y="1615653"/>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8" name="pl18"/>
            <p:cNvSpPr/>
            <p:nvPr/>
          </p:nvSpPr>
          <p:spPr>
            <a:xfrm>
              <a:off x="951100" y="865684"/>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9" name="pl19"/>
            <p:cNvSpPr/>
            <p:nvPr/>
          </p:nvSpPr>
          <p:spPr>
            <a:xfrm>
              <a:off x="1120965"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859507"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598049"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336591"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3927424"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4518258"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1120965" y="925681"/>
              <a:ext cx="3397293" cy="29998"/>
            </a:xfrm>
            <a:custGeom>
              <a:avLst/>
              <a:pathLst>
                <a:path w="3397293" h="29998">
                  <a:moveTo>
                    <a:pt x="0" y="29998"/>
                  </a:moveTo>
                  <a:lnTo>
                    <a:pt x="147708" y="0"/>
                  </a:lnTo>
                  <a:lnTo>
                    <a:pt x="295416" y="29998"/>
                  </a:lnTo>
                  <a:lnTo>
                    <a:pt x="443125" y="0"/>
                  </a:lnTo>
                  <a:lnTo>
                    <a:pt x="590833" y="0"/>
                  </a:lnTo>
                  <a:lnTo>
                    <a:pt x="738541" y="0"/>
                  </a:lnTo>
                  <a:lnTo>
                    <a:pt x="886250" y="0"/>
                  </a:lnTo>
                  <a:lnTo>
                    <a:pt x="1033958" y="0"/>
                  </a:lnTo>
                  <a:lnTo>
                    <a:pt x="1181667" y="0"/>
                  </a:lnTo>
                  <a:lnTo>
                    <a:pt x="1329375" y="0"/>
                  </a:lnTo>
                  <a:lnTo>
                    <a:pt x="1477083" y="0"/>
                  </a:lnTo>
                  <a:lnTo>
                    <a:pt x="1624792" y="0"/>
                  </a:lnTo>
                  <a:lnTo>
                    <a:pt x="1772500" y="29998"/>
                  </a:lnTo>
                  <a:lnTo>
                    <a:pt x="1920209" y="0"/>
                  </a:lnTo>
                  <a:lnTo>
                    <a:pt x="2067917" y="0"/>
                  </a:lnTo>
                  <a:lnTo>
                    <a:pt x="2215625" y="0"/>
                  </a:lnTo>
                  <a:lnTo>
                    <a:pt x="2363334" y="0"/>
                  </a:lnTo>
                  <a:lnTo>
                    <a:pt x="2511042" y="0"/>
                  </a:lnTo>
                  <a:lnTo>
                    <a:pt x="2658751" y="29998"/>
                  </a:lnTo>
                  <a:lnTo>
                    <a:pt x="2806459" y="29998"/>
                  </a:lnTo>
                  <a:lnTo>
                    <a:pt x="2954167" y="29998"/>
                  </a:lnTo>
                  <a:lnTo>
                    <a:pt x="3101876" y="29998"/>
                  </a:lnTo>
                  <a:lnTo>
                    <a:pt x="3249584" y="0"/>
                  </a:lnTo>
                  <a:lnTo>
                    <a:pt x="3397293" y="29998"/>
                  </a:lnTo>
                </a:path>
              </a:pathLst>
            </a:custGeom>
            <a:ln w="27101" cap="flat">
              <a:solidFill>
                <a:srgbClr val="80BD41">
                  <a:alpha val="69803"/>
                </a:srgbClr>
              </a:solidFill>
              <a:prstDash val="solid"/>
              <a:round/>
            </a:ln>
          </p:spPr>
          <p:txBody>
            <a:bodyPr/>
            <a:lstStyle/>
            <a:p/>
          </p:txBody>
        </p:sp>
        <p:sp>
          <p:nvSpPr>
            <p:cNvPr id="26" name="pl26"/>
            <p:cNvSpPr/>
            <p:nvPr/>
          </p:nvSpPr>
          <p:spPr>
            <a:xfrm>
              <a:off x="1120965" y="1375663"/>
              <a:ext cx="3397293" cy="539977"/>
            </a:xfrm>
            <a:custGeom>
              <a:avLst/>
              <a:pathLst>
                <a:path w="3397293" h="539977">
                  <a:moveTo>
                    <a:pt x="0" y="539977"/>
                  </a:moveTo>
                  <a:lnTo>
                    <a:pt x="147708" y="479980"/>
                  </a:lnTo>
                  <a:lnTo>
                    <a:pt x="295416" y="449981"/>
                  </a:lnTo>
                  <a:lnTo>
                    <a:pt x="443125" y="359985"/>
                  </a:lnTo>
                  <a:lnTo>
                    <a:pt x="590833" y="269988"/>
                  </a:lnTo>
                  <a:lnTo>
                    <a:pt x="738541" y="179992"/>
                  </a:lnTo>
                  <a:lnTo>
                    <a:pt x="886250" y="149993"/>
                  </a:lnTo>
                  <a:lnTo>
                    <a:pt x="1033958" y="59997"/>
                  </a:lnTo>
                  <a:lnTo>
                    <a:pt x="1181667" y="59997"/>
                  </a:lnTo>
                  <a:lnTo>
                    <a:pt x="1329375" y="29998"/>
                  </a:lnTo>
                  <a:lnTo>
                    <a:pt x="1477083" y="59997"/>
                  </a:lnTo>
                  <a:lnTo>
                    <a:pt x="1624792" y="0"/>
                  </a:lnTo>
                  <a:lnTo>
                    <a:pt x="1772500" y="29998"/>
                  </a:lnTo>
                  <a:lnTo>
                    <a:pt x="1920209" y="89996"/>
                  </a:lnTo>
                  <a:lnTo>
                    <a:pt x="2067917" y="29998"/>
                  </a:lnTo>
                  <a:lnTo>
                    <a:pt x="2215625" y="59997"/>
                  </a:lnTo>
                  <a:lnTo>
                    <a:pt x="2363334" y="59997"/>
                  </a:lnTo>
                  <a:lnTo>
                    <a:pt x="2511042" y="29998"/>
                  </a:lnTo>
                  <a:lnTo>
                    <a:pt x="2658751" y="29998"/>
                  </a:lnTo>
                  <a:lnTo>
                    <a:pt x="2806459" y="29998"/>
                  </a:lnTo>
                  <a:lnTo>
                    <a:pt x="2954167" y="59997"/>
                  </a:lnTo>
                  <a:lnTo>
                    <a:pt x="3101876" y="149993"/>
                  </a:lnTo>
                  <a:lnTo>
                    <a:pt x="3249584" y="149993"/>
                  </a:lnTo>
                  <a:lnTo>
                    <a:pt x="3397293" y="149993"/>
                  </a:lnTo>
                </a:path>
              </a:pathLst>
            </a:custGeom>
            <a:ln w="27101" cap="flat">
              <a:solidFill>
                <a:srgbClr val="0058AB">
                  <a:alpha val="69803"/>
                </a:srgbClr>
              </a:solidFill>
              <a:prstDash val="solid"/>
              <a:round/>
            </a:ln>
          </p:spPr>
          <p:txBody>
            <a:bodyPr/>
            <a:lstStyle/>
            <a:p/>
          </p:txBody>
        </p:sp>
        <p:sp>
          <p:nvSpPr>
            <p:cNvPr id="27" name="pl27"/>
            <p:cNvSpPr/>
            <p:nvPr/>
          </p:nvSpPr>
          <p:spPr>
            <a:xfrm>
              <a:off x="1120965" y="1165672"/>
              <a:ext cx="3397293" cy="419982"/>
            </a:xfrm>
            <a:custGeom>
              <a:avLst/>
              <a:pathLst>
                <a:path w="3397293" h="419982">
                  <a:moveTo>
                    <a:pt x="0" y="419982"/>
                  </a:moveTo>
                  <a:lnTo>
                    <a:pt x="147708" y="389983"/>
                  </a:lnTo>
                  <a:lnTo>
                    <a:pt x="295416" y="389983"/>
                  </a:lnTo>
                  <a:lnTo>
                    <a:pt x="443125" y="359985"/>
                  </a:lnTo>
                  <a:lnTo>
                    <a:pt x="590833" y="329986"/>
                  </a:lnTo>
                  <a:lnTo>
                    <a:pt x="738541" y="269988"/>
                  </a:lnTo>
                  <a:lnTo>
                    <a:pt x="886250" y="269988"/>
                  </a:lnTo>
                  <a:lnTo>
                    <a:pt x="1033958" y="269988"/>
                  </a:lnTo>
                  <a:lnTo>
                    <a:pt x="1181667" y="239990"/>
                  </a:lnTo>
                  <a:lnTo>
                    <a:pt x="1329375" y="149993"/>
                  </a:lnTo>
                  <a:lnTo>
                    <a:pt x="1477083" y="179992"/>
                  </a:lnTo>
                  <a:lnTo>
                    <a:pt x="1624792" y="119995"/>
                  </a:lnTo>
                  <a:lnTo>
                    <a:pt x="1772500" y="149993"/>
                  </a:lnTo>
                  <a:lnTo>
                    <a:pt x="1920209" y="149993"/>
                  </a:lnTo>
                  <a:lnTo>
                    <a:pt x="2067917" y="149993"/>
                  </a:lnTo>
                  <a:lnTo>
                    <a:pt x="2215625" y="119995"/>
                  </a:lnTo>
                  <a:lnTo>
                    <a:pt x="2363334" y="59997"/>
                  </a:lnTo>
                  <a:lnTo>
                    <a:pt x="2511042" y="59997"/>
                  </a:lnTo>
                  <a:lnTo>
                    <a:pt x="2658751" y="29998"/>
                  </a:lnTo>
                  <a:lnTo>
                    <a:pt x="2806459" y="0"/>
                  </a:lnTo>
                  <a:lnTo>
                    <a:pt x="2954167" y="119995"/>
                  </a:lnTo>
                  <a:lnTo>
                    <a:pt x="3101876" y="149993"/>
                  </a:lnTo>
                  <a:lnTo>
                    <a:pt x="3249584" y="0"/>
                  </a:lnTo>
                  <a:lnTo>
                    <a:pt x="3397293" y="29998"/>
                  </a:lnTo>
                </a:path>
              </a:pathLst>
            </a:custGeom>
            <a:ln w="27101" cap="flat">
              <a:solidFill>
                <a:srgbClr val="1CABE2">
                  <a:alpha val="69803"/>
                </a:srgbClr>
              </a:solidFill>
              <a:prstDash val="solid"/>
              <a:round/>
            </a:ln>
          </p:spPr>
          <p:txBody>
            <a:bodyPr/>
            <a:lstStyle/>
            <a:p/>
          </p:txBody>
        </p:sp>
        <p:sp>
          <p:nvSpPr>
            <p:cNvPr id="28" name="pl28"/>
            <p:cNvSpPr/>
            <p:nvPr/>
          </p:nvSpPr>
          <p:spPr>
            <a:xfrm>
              <a:off x="1120965" y="955680"/>
              <a:ext cx="3397293" cy="209991"/>
            </a:xfrm>
            <a:custGeom>
              <a:avLst/>
              <a:pathLst>
                <a:path w="3397293" h="209991">
                  <a:moveTo>
                    <a:pt x="0" y="89996"/>
                  </a:moveTo>
                  <a:lnTo>
                    <a:pt x="147708" y="119995"/>
                  </a:lnTo>
                  <a:lnTo>
                    <a:pt x="295416" y="119995"/>
                  </a:lnTo>
                  <a:lnTo>
                    <a:pt x="443125" y="119995"/>
                  </a:lnTo>
                  <a:lnTo>
                    <a:pt x="590833" y="119995"/>
                  </a:lnTo>
                  <a:lnTo>
                    <a:pt x="738541" y="89996"/>
                  </a:lnTo>
                  <a:lnTo>
                    <a:pt x="886250" y="29998"/>
                  </a:lnTo>
                  <a:lnTo>
                    <a:pt x="1033958" y="29998"/>
                  </a:lnTo>
                  <a:lnTo>
                    <a:pt x="1181667" y="29998"/>
                  </a:lnTo>
                  <a:lnTo>
                    <a:pt x="1329375" y="29998"/>
                  </a:lnTo>
                  <a:lnTo>
                    <a:pt x="1477083" y="29998"/>
                  </a:lnTo>
                  <a:lnTo>
                    <a:pt x="1624792" y="29998"/>
                  </a:lnTo>
                  <a:lnTo>
                    <a:pt x="1772500" y="29998"/>
                  </a:lnTo>
                  <a:lnTo>
                    <a:pt x="1920209" y="0"/>
                  </a:lnTo>
                  <a:lnTo>
                    <a:pt x="2067917" y="29998"/>
                  </a:lnTo>
                  <a:lnTo>
                    <a:pt x="2215625" y="29998"/>
                  </a:lnTo>
                  <a:lnTo>
                    <a:pt x="2363334" y="59997"/>
                  </a:lnTo>
                  <a:lnTo>
                    <a:pt x="2511042" y="29998"/>
                  </a:lnTo>
                  <a:lnTo>
                    <a:pt x="2658751" y="59997"/>
                  </a:lnTo>
                  <a:lnTo>
                    <a:pt x="2806459" y="89996"/>
                  </a:lnTo>
                  <a:lnTo>
                    <a:pt x="2954167" y="149993"/>
                  </a:lnTo>
                  <a:lnTo>
                    <a:pt x="3101876" y="209991"/>
                  </a:lnTo>
                  <a:lnTo>
                    <a:pt x="3249584" y="89996"/>
                  </a:lnTo>
                  <a:lnTo>
                    <a:pt x="3397293" y="119995"/>
                  </a:lnTo>
                </a:path>
              </a:pathLst>
            </a:custGeom>
            <a:ln w="27101" cap="flat">
              <a:solidFill>
                <a:srgbClr val="00833D">
                  <a:alpha val="69803"/>
                </a:srgbClr>
              </a:solidFill>
              <a:prstDash val="solid"/>
              <a:round/>
            </a:ln>
          </p:spPr>
          <p:txBody>
            <a:bodyPr/>
            <a:lstStyle/>
            <a:p/>
          </p:txBody>
        </p:sp>
        <p:sp>
          <p:nvSpPr>
            <p:cNvPr id="29" name="pl29"/>
            <p:cNvSpPr/>
            <p:nvPr/>
          </p:nvSpPr>
          <p:spPr>
            <a:xfrm>
              <a:off x="1120965" y="925681"/>
              <a:ext cx="3397293" cy="29998"/>
            </a:xfrm>
            <a:custGeom>
              <a:avLst/>
              <a:pathLst>
                <a:path w="3397293" h="29998">
                  <a:moveTo>
                    <a:pt x="0" y="29998"/>
                  </a:moveTo>
                  <a:lnTo>
                    <a:pt x="147708" y="0"/>
                  </a:lnTo>
                  <a:lnTo>
                    <a:pt x="295416" y="29998"/>
                  </a:lnTo>
                  <a:lnTo>
                    <a:pt x="443125" y="0"/>
                  </a:lnTo>
                  <a:lnTo>
                    <a:pt x="590833" y="0"/>
                  </a:lnTo>
                  <a:lnTo>
                    <a:pt x="738541" y="0"/>
                  </a:lnTo>
                  <a:lnTo>
                    <a:pt x="886250" y="0"/>
                  </a:lnTo>
                  <a:lnTo>
                    <a:pt x="1033958" y="0"/>
                  </a:lnTo>
                  <a:lnTo>
                    <a:pt x="1181667" y="0"/>
                  </a:lnTo>
                  <a:lnTo>
                    <a:pt x="1329375" y="0"/>
                  </a:lnTo>
                  <a:lnTo>
                    <a:pt x="1477083" y="0"/>
                  </a:lnTo>
                  <a:lnTo>
                    <a:pt x="1624792" y="0"/>
                  </a:lnTo>
                  <a:lnTo>
                    <a:pt x="1772500" y="29998"/>
                  </a:lnTo>
                  <a:lnTo>
                    <a:pt x="1920209" y="0"/>
                  </a:lnTo>
                  <a:lnTo>
                    <a:pt x="2067917" y="0"/>
                  </a:lnTo>
                  <a:lnTo>
                    <a:pt x="2215625" y="0"/>
                  </a:lnTo>
                  <a:lnTo>
                    <a:pt x="2363334" y="0"/>
                  </a:lnTo>
                  <a:lnTo>
                    <a:pt x="2511042" y="0"/>
                  </a:lnTo>
                  <a:lnTo>
                    <a:pt x="2658751" y="29998"/>
                  </a:lnTo>
                  <a:lnTo>
                    <a:pt x="2806459" y="29998"/>
                  </a:lnTo>
                  <a:lnTo>
                    <a:pt x="2954167" y="29998"/>
                  </a:lnTo>
                  <a:lnTo>
                    <a:pt x="3101876" y="29998"/>
                  </a:lnTo>
                  <a:lnTo>
                    <a:pt x="3249584" y="0"/>
                  </a:lnTo>
                  <a:lnTo>
                    <a:pt x="3397293" y="29998"/>
                  </a:lnTo>
                </a:path>
              </a:pathLst>
            </a:custGeom>
            <a:ln w="65043" cap="flat">
              <a:solidFill>
                <a:srgbClr val="000000">
                  <a:alpha val="100000"/>
                </a:srgbClr>
              </a:solidFill>
              <a:prstDash val="solid"/>
              <a:round/>
            </a:ln>
          </p:spPr>
          <p:txBody>
            <a:bodyPr/>
            <a:lstStyle/>
            <a:p/>
          </p:txBody>
        </p:sp>
        <p:sp>
          <p:nvSpPr>
            <p:cNvPr id="30" name="pl30"/>
            <p:cNvSpPr/>
            <p:nvPr/>
          </p:nvSpPr>
          <p:spPr>
            <a:xfrm>
              <a:off x="1120965" y="925681"/>
              <a:ext cx="3397293" cy="29998"/>
            </a:xfrm>
            <a:custGeom>
              <a:avLst/>
              <a:pathLst>
                <a:path w="3397293" h="29998">
                  <a:moveTo>
                    <a:pt x="0" y="29998"/>
                  </a:moveTo>
                  <a:lnTo>
                    <a:pt x="147708" y="0"/>
                  </a:lnTo>
                  <a:lnTo>
                    <a:pt x="295416" y="29998"/>
                  </a:lnTo>
                  <a:lnTo>
                    <a:pt x="443125" y="0"/>
                  </a:lnTo>
                  <a:lnTo>
                    <a:pt x="590833" y="0"/>
                  </a:lnTo>
                  <a:lnTo>
                    <a:pt x="738541" y="0"/>
                  </a:lnTo>
                  <a:lnTo>
                    <a:pt x="886250" y="0"/>
                  </a:lnTo>
                  <a:lnTo>
                    <a:pt x="1033958" y="0"/>
                  </a:lnTo>
                  <a:lnTo>
                    <a:pt x="1181667" y="0"/>
                  </a:lnTo>
                  <a:lnTo>
                    <a:pt x="1329375" y="0"/>
                  </a:lnTo>
                  <a:lnTo>
                    <a:pt x="1477083" y="0"/>
                  </a:lnTo>
                  <a:lnTo>
                    <a:pt x="1624792" y="0"/>
                  </a:lnTo>
                  <a:lnTo>
                    <a:pt x="1772500" y="29998"/>
                  </a:lnTo>
                  <a:lnTo>
                    <a:pt x="1920209" y="0"/>
                  </a:lnTo>
                  <a:lnTo>
                    <a:pt x="2067917" y="0"/>
                  </a:lnTo>
                  <a:lnTo>
                    <a:pt x="2215625" y="0"/>
                  </a:lnTo>
                  <a:lnTo>
                    <a:pt x="2363334" y="0"/>
                  </a:lnTo>
                  <a:lnTo>
                    <a:pt x="2511042" y="0"/>
                  </a:lnTo>
                  <a:lnTo>
                    <a:pt x="2658751" y="29998"/>
                  </a:lnTo>
                  <a:lnTo>
                    <a:pt x="2806459" y="29998"/>
                  </a:lnTo>
                  <a:lnTo>
                    <a:pt x="2954167" y="29998"/>
                  </a:lnTo>
                  <a:lnTo>
                    <a:pt x="3101876" y="29998"/>
                  </a:lnTo>
                  <a:lnTo>
                    <a:pt x="3249584" y="0"/>
                  </a:lnTo>
                  <a:lnTo>
                    <a:pt x="3397293" y="29998"/>
                  </a:lnTo>
                </a:path>
              </a:pathLst>
            </a:custGeom>
            <a:ln w="40651" cap="flat">
              <a:solidFill>
                <a:srgbClr val="80BD41">
                  <a:alpha val="100000"/>
                </a:srgbClr>
              </a:solidFill>
              <a:prstDash val="solid"/>
              <a:round/>
            </a:ln>
          </p:spPr>
          <p:txBody>
            <a:bodyPr/>
            <a:lstStyle/>
            <a:p/>
          </p:txBody>
        </p:sp>
        <p:sp>
          <p:nvSpPr>
            <p:cNvPr id="31" name="tx31"/>
            <p:cNvSpPr/>
            <p:nvPr/>
          </p:nvSpPr>
          <p:spPr>
            <a:xfrm>
              <a:off x="1060675" y="783323"/>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97</a:t>
              </a:r>
            </a:p>
          </p:txBody>
        </p:sp>
        <p:sp>
          <p:nvSpPr>
            <p:cNvPr id="32" name="tx32"/>
            <p:cNvSpPr/>
            <p:nvPr/>
          </p:nvSpPr>
          <p:spPr>
            <a:xfrm>
              <a:off x="1799217" y="753324"/>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98</a:t>
              </a:r>
            </a:p>
          </p:txBody>
        </p:sp>
        <p:sp>
          <p:nvSpPr>
            <p:cNvPr id="33" name="tx33"/>
            <p:cNvSpPr/>
            <p:nvPr/>
          </p:nvSpPr>
          <p:spPr>
            <a:xfrm>
              <a:off x="2537759" y="753324"/>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98</a:t>
              </a:r>
            </a:p>
          </p:txBody>
        </p:sp>
        <p:sp>
          <p:nvSpPr>
            <p:cNvPr id="34" name="tx34"/>
            <p:cNvSpPr/>
            <p:nvPr/>
          </p:nvSpPr>
          <p:spPr>
            <a:xfrm>
              <a:off x="3276301" y="753324"/>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98</a:t>
              </a:r>
            </a:p>
          </p:txBody>
        </p:sp>
        <p:sp>
          <p:nvSpPr>
            <p:cNvPr id="35" name="tx35"/>
            <p:cNvSpPr/>
            <p:nvPr/>
          </p:nvSpPr>
          <p:spPr>
            <a:xfrm>
              <a:off x="3867135" y="783323"/>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97</a:t>
              </a:r>
            </a:p>
          </p:txBody>
        </p:sp>
        <p:sp>
          <p:nvSpPr>
            <p:cNvPr id="36" name="tx36"/>
            <p:cNvSpPr/>
            <p:nvPr/>
          </p:nvSpPr>
          <p:spPr>
            <a:xfrm>
              <a:off x="4457968" y="783323"/>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97</a:t>
              </a:r>
            </a:p>
          </p:txBody>
        </p:sp>
        <p:sp>
          <p:nvSpPr>
            <p:cNvPr id="37" name="tx37"/>
            <p:cNvSpPr/>
            <p:nvPr/>
          </p:nvSpPr>
          <p:spPr>
            <a:xfrm>
              <a:off x="810775" y="3813446"/>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38" name="tx38"/>
            <p:cNvSpPr/>
            <p:nvPr/>
          </p:nvSpPr>
          <p:spPr>
            <a:xfrm>
              <a:off x="733081" y="306347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39" name="tx39"/>
            <p:cNvSpPr/>
            <p:nvPr/>
          </p:nvSpPr>
          <p:spPr>
            <a:xfrm>
              <a:off x="733081" y="231350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40" name="tx40"/>
            <p:cNvSpPr/>
            <p:nvPr/>
          </p:nvSpPr>
          <p:spPr>
            <a:xfrm>
              <a:off x="733081" y="1565244"/>
              <a:ext cx="155388"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41" name="tx41"/>
            <p:cNvSpPr/>
            <p:nvPr/>
          </p:nvSpPr>
          <p:spPr>
            <a:xfrm>
              <a:off x="655386" y="813569"/>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42" name="tx42"/>
            <p:cNvSpPr/>
            <p:nvPr/>
          </p:nvSpPr>
          <p:spPr>
            <a:xfrm rot="-5400000">
              <a:off x="964518"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43" name="tx43"/>
            <p:cNvSpPr/>
            <p:nvPr/>
          </p:nvSpPr>
          <p:spPr>
            <a:xfrm rot="-5400000">
              <a:off x="1703060"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44" name="tx44"/>
            <p:cNvSpPr/>
            <p:nvPr/>
          </p:nvSpPr>
          <p:spPr>
            <a:xfrm rot="-5400000">
              <a:off x="2441602"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45" name="tx45"/>
            <p:cNvSpPr/>
            <p:nvPr/>
          </p:nvSpPr>
          <p:spPr>
            <a:xfrm rot="-5400000">
              <a:off x="3180144"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46" name="tx46"/>
            <p:cNvSpPr/>
            <p:nvPr/>
          </p:nvSpPr>
          <p:spPr>
            <a:xfrm rot="-5400000">
              <a:off x="3770978"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47" name="tx47"/>
            <p:cNvSpPr/>
            <p:nvPr/>
          </p:nvSpPr>
          <p:spPr>
            <a:xfrm rot="-5400000">
              <a:off x="4361778" y="418248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48" name="tx48"/>
            <p:cNvSpPr/>
            <p:nvPr/>
          </p:nvSpPr>
          <p:spPr>
            <a:xfrm rot="-5400000">
              <a:off x="17044" y="2300070"/>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49" name="pl49"/>
            <p:cNvSpPr/>
            <p:nvPr/>
          </p:nvSpPr>
          <p:spPr>
            <a:xfrm>
              <a:off x="1445031" y="4883415"/>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50" name="pl50"/>
            <p:cNvSpPr/>
            <p:nvPr/>
          </p:nvSpPr>
          <p:spPr>
            <a:xfrm>
              <a:off x="1445031" y="4883415"/>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51" name="pl51"/>
            <p:cNvSpPr/>
            <p:nvPr/>
          </p:nvSpPr>
          <p:spPr>
            <a:xfrm>
              <a:off x="2114102" y="4883415"/>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52" name="pl52"/>
            <p:cNvSpPr/>
            <p:nvPr/>
          </p:nvSpPr>
          <p:spPr>
            <a:xfrm>
              <a:off x="2759980" y="4883415"/>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53" name="pl53"/>
            <p:cNvSpPr/>
            <p:nvPr/>
          </p:nvSpPr>
          <p:spPr>
            <a:xfrm>
              <a:off x="3522230" y="4883415"/>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54" name="tx54"/>
            <p:cNvSpPr/>
            <p:nvPr/>
          </p:nvSpPr>
          <p:spPr>
            <a:xfrm>
              <a:off x="1712130" y="4830005"/>
              <a:ext cx="31043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HICs</a:t>
              </a:r>
            </a:p>
          </p:txBody>
        </p:sp>
        <p:sp>
          <p:nvSpPr>
            <p:cNvPr id="55" name="tx55"/>
            <p:cNvSpPr/>
            <p:nvPr/>
          </p:nvSpPr>
          <p:spPr>
            <a:xfrm>
              <a:off x="2381201" y="4830005"/>
              <a:ext cx="287244"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LICs</a:t>
              </a:r>
            </a:p>
          </p:txBody>
        </p:sp>
        <p:sp>
          <p:nvSpPr>
            <p:cNvPr id="56" name="tx56"/>
            <p:cNvSpPr/>
            <p:nvPr/>
          </p:nvSpPr>
          <p:spPr>
            <a:xfrm>
              <a:off x="3027080" y="4830005"/>
              <a:ext cx="403615"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LMICs</a:t>
              </a:r>
            </a:p>
          </p:txBody>
        </p:sp>
        <p:sp>
          <p:nvSpPr>
            <p:cNvPr id="57" name="tx57"/>
            <p:cNvSpPr/>
            <p:nvPr/>
          </p:nvSpPr>
          <p:spPr>
            <a:xfrm>
              <a:off x="3789329" y="4830005"/>
              <a:ext cx="426808"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UMICs</a:t>
              </a:r>
            </a:p>
          </p:txBody>
        </p:sp>
        <p:sp>
          <p:nvSpPr>
            <p:cNvPr id="58" name="tx58"/>
            <p:cNvSpPr/>
            <p:nvPr/>
          </p:nvSpPr>
          <p:spPr>
            <a:xfrm>
              <a:off x="1671774" y="471005"/>
              <a:ext cx="2295673"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DTP1 coverage, HICs, 2000-2023</a:t>
              </a:r>
            </a:p>
          </p:txBody>
        </p:sp>
        <p:sp>
          <p:nvSpPr>
            <p:cNvPr id="59" name="pl59"/>
            <p:cNvSpPr/>
            <p:nvPr/>
          </p:nvSpPr>
          <p:spPr>
            <a:xfrm>
              <a:off x="5267799" y="3940557"/>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0" name="pl60"/>
            <p:cNvSpPr/>
            <p:nvPr/>
          </p:nvSpPr>
          <p:spPr>
            <a:xfrm>
              <a:off x="5267799" y="3190588"/>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1" name="pl61"/>
            <p:cNvSpPr/>
            <p:nvPr/>
          </p:nvSpPr>
          <p:spPr>
            <a:xfrm>
              <a:off x="5267799" y="2440619"/>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2" name="pl62"/>
            <p:cNvSpPr/>
            <p:nvPr/>
          </p:nvSpPr>
          <p:spPr>
            <a:xfrm>
              <a:off x="5267799" y="1690650"/>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3" name="pl63"/>
            <p:cNvSpPr/>
            <p:nvPr/>
          </p:nvSpPr>
          <p:spPr>
            <a:xfrm>
              <a:off x="5267799" y="940681"/>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4" name="pl64"/>
            <p:cNvSpPr/>
            <p:nvPr/>
          </p:nvSpPr>
          <p:spPr>
            <a:xfrm>
              <a:off x="5806935"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5" name="pl65"/>
            <p:cNvSpPr/>
            <p:nvPr/>
          </p:nvSpPr>
          <p:spPr>
            <a:xfrm>
              <a:off x="6545477"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6" name="pl66"/>
            <p:cNvSpPr/>
            <p:nvPr/>
          </p:nvSpPr>
          <p:spPr>
            <a:xfrm>
              <a:off x="7284019"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7" name="pl67"/>
            <p:cNvSpPr/>
            <p:nvPr/>
          </p:nvSpPr>
          <p:spPr>
            <a:xfrm>
              <a:off x="7948706"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8" name="pl68"/>
            <p:cNvSpPr/>
            <p:nvPr/>
          </p:nvSpPr>
          <p:spPr>
            <a:xfrm>
              <a:off x="8539540"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9" name="pl69"/>
            <p:cNvSpPr/>
            <p:nvPr/>
          </p:nvSpPr>
          <p:spPr>
            <a:xfrm>
              <a:off x="5267799" y="3565573"/>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0" name="pl70"/>
            <p:cNvSpPr/>
            <p:nvPr/>
          </p:nvSpPr>
          <p:spPr>
            <a:xfrm>
              <a:off x="5267799" y="2815604"/>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1" name="pl71"/>
            <p:cNvSpPr/>
            <p:nvPr/>
          </p:nvSpPr>
          <p:spPr>
            <a:xfrm>
              <a:off x="5267799" y="2065634"/>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2" name="pl72"/>
            <p:cNvSpPr/>
            <p:nvPr/>
          </p:nvSpPr>
          <p:spPr>
            <a:xfrm>
              <a:off x="5267799" y="1315665"/>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3" name="pl73"/>
            <p:cNvSpPr/>
            <p:nvPr/>
          </p:nvSpPr>
          <p:spPr>
            <a:xfrm>
              <a:off x="5437664"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4" name="pl74"/>
            <p:cNvSpPr/>
            <p:nvPr/>
          </p:nvSpPr>
          <p:spPr>
            <a:xfrm>
              <a:off x="6176206"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5" name="pl75"/>
            <p:cNvSpPr/>
            <p:nvPr/>
          </p:nvSpPr>
          <p:spPr>
            <a:xfrm>
              <a:off x="6914748"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6" name="pl76"/>
            <p:cNvSpPr/>
            <p:nvPr/>
          </p:nvSpPr>
          <p:spPr>
            <a:xfrm>
              <a:off x="7653290"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7" name="pl77"/>
            <p:cNvSpPr/>
            <p:nvPr/>
          </p:nvSpPr>
          <p:spPr>
            <a:xfrm>
              <a:off x="8244123"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8" name="pl78"/>
            <p:cNvSpPr/>
            <p:nvPr/>
          </p:nvSpPr>
          <p:spPr>
            <a:xfrm>
              <a:off x="8834957"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9" name="pl79"/>
            <p:cNvSpPr/>
            <p:nvPr/>
          </p:nvSpPr>
          <p:spPr>
            <a:xfrm>
              <a:off x="5437664" y="1165672"/>
              <a:ext cx="3397293" cy="149993"/>
            </a:xfrm>
            <a:custGeom>
              <a:avLst/>
              <a:pathLst>
                <a:path w="3397293" h="149993">
                  <a:moveTo>
                    <a:pt x="0" y="149993"/>
                  </a:moveTo>
                  <a:lnTo>
                    <a:pt x="147708" y="0"/>
                  </a:lnTo>
                  <a:lnTo>
                    <a:pt x="295416" y="149993"/>
                  </a:lnTo>
                  <a:lnTo>
                    <a:pt x="443125" y="0"/>
                  </a:lnTo>
                  <a:lnTo>
                    <a:pt x="590833" y="0"/>
                  </a:lnTo>
                  <a:lnTo>
                    <a:pt x="738541" y="0"/>
                  </a:lnTo>
                  <a:lnTo>
                    <a:pt x="886250" y="0"/>
                  </a:lnTo>
                  <a:lnTo>
                    <a:pt x="1033958" y="0"/>
                  </a:lnTo>
                  <a:lnTo>
                    <a:pt x="1181667" y="0"/>
                  </a:lnTo>
                  <a:lnTo>
                    <a:pt x="1329375" y="0"/>
                  </a:lnTo>
                  <a:lnTo>
                    <a:pt x="1477083" y="0"/>
                  </a:lnTo>
                  <a:lnTo>
                    <a:pt x="1624792" y="0"/>
                  </a:lnTo>
                  <a:lnTo>
                    <a:pt x="1772500" y="149993"/>
                  </a:lnTo>
                  <a:lnTo>
                    <a:pt x="1920209" y="0"/>
                  </a:lnTo>
                  <a:lnTo>
                    <a:pt x="2067917" y="0"/>
                  </a:lnTo>
                  <a:lnTo>
                    <a:pt x="2215625" y="0"/>
                  </a:lnTo>
                  <a:lnTo>
                    <a:pt x="2363334" y="0"/>
                  </a:lnTo>
                  <a:lnTo>
                    <a:pt x="2511042" y="0"/>
                  </a:lnTo>
                  <a:lnTo>
                    <a:pt x="2658751" y="149993"/>
                  </a:lnTo>
                  <a:lnTo>
                    <a:pt x="2806459" y="149993"/>
                  </a:lnTo>
                  <a:lnTo>
                    <a:pt x="2954167" y="149993"/>
                  </a:lnTo>
                  <a:lnTo>
                    <a:pt x="3101876" y="149993"/>
                  </a:lnTo>
                  <a:lnTo>
                    <a:pt x="3249584" y="0"/>
                  </a:lnTo>
                  <a:lnTo>
                    <a:pt x="3397293" y="149993"/>
                  </a:lnTo>
                </a:path>
              </a:pathLst>
            </a:custGeom>
            <a:ln w="27101" cap="flat">
              <a:solidFill>
                <a:srgbClr val="80BD41">
                  <a:alpha val="69803"/>
                </a:srgbClr>
              </a:solidFill>
              <a:prstDash val="solid"/>
              <a:round/>
            </a:ln>
          </p:spPr>
          <p:txBody>
            <a:bodyPr/>
            <a:lstStyle/>
            <a:p/>
          </p:txBody>
        </p:sp>
        <p:sp>
          <p:nvSpPr>
            <p:cNvPr id="80" name="pl80"/>
            <p:cNvSpPr/>
            <p:nvPr/>
          </p:nvSpPr>
          <p:spPr>
            <a:xfrm>
              <a:off x="5437664" y="1165672"/>
              <a:ext cx="3397293" cy="2699888"/>
            </a:xfrm>
            <a:custGeom>
              <a:avLst/>
              <a:pathLst>
                <a:path w="3397293" h="2699888">
                  <a:moveTo>
                    <a:pt x="0" y="2699888"/>
                  </a:moveTo>
                  <a:lnTo>
                    <a:pt x="147708" y="2399901"/>
                  </a:lnTo>
                  <a:lnTo>
                    <a:pt x="295416" y="2249907"/>
                  </a:lnTo>
                  <a:lnTo>
                    <a:pt x="443125" y="1799925"/>
                  </a:lnTo>
                  <a:lnTo>
                    <a:pt x="590833" y="1349944"/>
                  </a:lnTo>
                  <a:lnTo>
                    <a:pt x="738541" y="899962"/>
                  </a:lnTo>
                  <a:lnTo>
                    <a:pt x="886250" y="749969"/>
                  </a:lnTo>
                  <a:lnTo>
                    <a:pt x="1033958" y="299987"/>
                  </a:lnTo>
                  <a:lnTo>
                    <a:pt x="1181667" y="299987"/>
                  </a:lnTo>
                  <a:lnTo>
                    <a:pt x="1329375" y="149993"/>
                  </a:lnTo>
                  <a:lnTo>
                    <a:pt x="1477083" y="299987"/>
                  </a:lnTo>
                  <a:lnTo>
                    <a:pt x="1624792" y="0"/>
                  </a:lnTo>
                  <a:lnTo>
                    <a:pt x="1772500" y="149993"/>
                  </a:lnTo>
                  <a:lnTo>
                    <a:pt x="1920209" y="449981"/>
                  </a:lnTo>
                  <a:lnTo>
                    <a:pt x="2067917" y="149993"/>
                  </a:lnTo>
                  <a:lnTo>
                    <a:pt x="2215625" y="299987"/>
                  </a:lnTo>
                  <a:lnTo>
                    <a:pt x="2363334" y="299987"/>
                  </a:lnTo>
                  <a:lnTo>
                    <a:pt x="2511042" y="149993"/>
                  </a:lnTo>
                  <a:lnTo>
                    <a:pt x="2658751" y="149993"/>
                  </a:lnTo>
                  <a:lnTo>
                    <a:pt x="2806459" y="149993"/>
                  </a:lnTo>
                  <a:lnTo>
                    <a:pt x="2954167" y="299987"/>
                  </a:lnTo>
                  <a:lnTo>
                    <a:pt x="3101876" y="749969"/>
                  </a:lnTo>
                  <a:lnTo>
                    <a:pt x="3249584" y="749969"/>
                  </a:lnTo>
                  <a:lnTo>
                    <a:pt x="3397293" y="749969"/>
                  </a:lnTo>
                </a:path>
              </a:pathLst>
            </a:custGeom>
            <a:ln w="27101" cap="flat">
              <a:solidFill>
                <a:srgbClr val="0058AB">
                  <a:alpha val="69803"/>
                </a:srgbClr>
              </a:solidFill>
              <a:prstDash val="solid"/>
              <a:round/>
            </a:ln>
          </p:spPr>
          <p:txBody>
            <a:bodyPr/>
            <a:lstStyle/>
            <a:p/>
          </p:txBody>
        </p:sp>
        <p:sp>
          <p:nvSpPr>
            <p:cNvPr id="81" name="pl81"/>
            <p:cNvSpPr/>
            <p:nvPr/>
          </p:nvSpPr>
          <p:spPr>
            <a:xfrm>
              <a:off x="5437664" y="1315665"/>
              <a:ext cx="3397293" cy="2099913"/>
            </a:xfrm>
            <a:custGeom>
              <a:avLst/>
              <a:pathLst>
                <a:path w="3397293" h="2099913">
                  <a:moveTo>
                    <a:pt x="0" y="2099913"/>
                  </a:moveTo>
                  <a:lnTo>
                    <a:pt x="147708" y="1949919"/>
                  </a:lnTo>
                  <a:lnTo>
                    <a:pt x="295416" y="1949919"/>
                  </a:lnTo>
                  <a:lnTo>
                    <a:pt x="443125" y="1799925"/>
                  </a:lnTo>
                  <a:lnTo>
                    <a:pt x="590833" y="1649931"/>
                  </a:lnTo>
                  <a:lnTo>
                    <a:pt x="738541" y="1349944"/>
                  </a:lnTo>
                  <a:lnTo>
                    <a:pt x="886250" y="1349944"/>
                  </a:lnTo>
                  <a:lnTo>
                    <a:pt x="1033958" y="1349944"/>
                  </a:lnTo>
                  <a:lnTo>
                    <a:pt x="1181667" y="1199950"/>
                  </a:lnTo>
                  <a:lnTo>
                    <a:pt x="1329375" y="749969"/>
                  </a:lnTo>
                  <a:lnTo>
                    <a:pt x="1477083" y="899962"/>
                  </a:lnTo>
                  <a:lnTo>
                    <a:pt x="1624792" y="599975"/>
                  </a:lnTo>
                  <a:lnTo>
                    <a:pt x="1772500" y="749969"/>
                  </a:lnTo>
                  <a:lnTo>
                    <a:pt x="1920209" y="749969"/>
                  </a:lnTo>
                  <a:lnTo>
                    <a:pt x="2067917" y="749969"/>
                  </a:lnTo>
                  <a:lnTo>
                    <a:pt x="2215625" y="599975"/>
                  </a:lnTo>
                  <a:lnTo>
                    <a:pt x="2363334" y="299987"/>
                  </a:lnTo>
                  <a:lnTo>
                    <a:pt x="2511042" y="299987"/>
                  </a:lnTo>
                  <a:lnTo>
                    <a:pt x="2658751" y="149993"/>
                  </a:lnTo>
                  <a:lnTo>
                    <a:pt x="2806459" y="0"/>
                  </a:lnTo>
                  <a:lnTo>
                    <a:pt x="2954167" y="599975"/>
                  </a:lnTo>
                  <a:lnTo>
                    <a:pt x="3101876" y="749969"/>
                  </a:lnTo>
                  <a:lnTo>
                    <a:pt x="3249584" y="0"/>
                  </a:lnTo>
                  <a:lnTo>
                    <a:pt x="3397293" y="149993"/>
                  </a:lnTo>
                </a:path>
              </a:pathLst>
            </a:custGeom>
            <a:ln w="27101" cap="flat">
              <a:solidFill>
                <a:srgbClr val="1CABE2">
                  <a:alpha val="69803"/>
                </a:srgbClr>
              </a:solidFill>
              <a:prstDash val="solid"/>
              <a:round/>
            </a:ln>
          </p:spPr>
          <p:txBody>
            <a:bodyPr/>
            <a:lstStyle/>
            <a:p/>
          </p:txBody>
        </p:sp>
        <p:sp>
          <p:nvSpPr>
            <p:cNvPr id="82" name="pl82"/>
            <p:cNvSpPr/>
            <p:nvPr/>
          </p:nvSpPr>
          <p:spPr>
            <a:xfrm>
              <a:off x="5437664" y="865684"/>
              <a:ext cx="3397293" cy="1049956"/>
            </a:xfrm>
            <a:custGeom>
              <a:avLst/>
              <a:pathLst>
                <a:path w="3397293" h="1049956">
                  <a:moveTo>
                    <a:pt x="0" y="449981"/>
                  </a:moveTo>
                  <a:lnTo>
                    <a:pt x="147708" y="599975"/>
                  </a:lnTo>
                  <a:lnTo>
                    <a:pt x="295416" y="599975"/>
                  </a:lnTo>
                  <a:lnTo>
                    <a:pt x="443125" y="599975"/>
                  </a:lnTo>
                  <a:lnTo>
                    <a:pt x="590833" y="599975"/>
                  </a:lnTo>
                  <a:lnTo>
                    <a:pt x="738541" y="449981"/>
                  </a:lnTo>
                  <a:lnTo>
                    <a:pt x="886250" y="149993"/>
                  </a:lnTo>
                  <a:lnTo>
                    <a:pt x="1033958" y="149993"/>
                  </a:lnTo>
                  <a:lnTo>
                    <a:pt x="1181667" y="149993"/>
                  </a:lnTo>
                  <a:lnTo>
                    <a:pt x="1329375" y="149993"/>
                  </a:lnTo>
                  <a:lnTo>
                    <a:pt x="1477083" y="149993"/>
                  </a:lnTo>
                  <a:lnTo>
                    <a:pt x="1624792" y="149993"/>
                  </a:lnTo>
                  <a:lnTo>
                    <a:pt x="1772500" y="149993"/>
                  </a:lnTo>
                  <a:lnTo>
                    <a:pt x="1920209" y="0"/>
                  </a:lnTo>
                  <a:lnTo>
                    <a:pt x="2067917" y="149993"/>
                  </a:lnTo>
                  <a:lnTo>
                    <a:pt x="2215625" y="149993"/>
                  </a:lnTo>
                  <a:lnTo>
                    <a:pt x="2363334" y="299987"/>
                  </a:lnTo>
                  <a:lnTo>
                    <a:pt x="2511042" y="149993"/>
                  </a:lnTo>
                  <a:lnTo>
                    <a:pt x="2658751" y="299987"/>
                  </a:lnTo>
                  <a:lnTo>
                    <a:pt x="2806459" y="449981"/>
                  </a:lnTo>
                  <a:lnTo>
                    <a:pt x="2954167" y="749969"/>
                  </a:lnTo>
                  <a:lnTo>
                    <a:pt x="3101876" y="1049956"/>
                  </a:lnTo>
                  <a:lnTo>
                    <a:pt x="3249584" y="449981"/>
                  </a:lnTo>
                  <a:lnTo>
                    <a:pt x="3397293" y="599975"/>
                  </a:lnTo>
                </a:path>
              </a:pathLst>
            </a:custGeom>
            <a:ln w="27101" cap="flat">
              <a:solidFill>
                <a:srgbClr val="00833D">
                  <a:alpha val="69803"/>
                </a:srgbClr>
              </a:solidFill>
              <a:prstDash val="solid"/>
              <a:round/>
            </a:ln>
          </p:spPr>
          <p:txBody>
            <a:bodyPr/>
            <a:lstStyle/>
            <a:p/>
          </p:txBody>
        </p:sp>
        <p:sp>
          <p:nvSpPr>
            <p:cNvPr id="83" name="pl83"/>
            <p:cNvSpPr/>
            <p:nvPr/>
          </p:nvSpPr>
          <p:spPr>
            <a:xfrm>
              <a:off x="5437664" y="1315665"/>
              <a:ext cx="3397293" cy="0"/>
            </a:xfrm>
            <a:custGeom>
              <a:avLst/>
              <a:pathLst>
                <a:path w="3397293" h="0">
                  <a:moveTo>
                    <a:pt x="0" y="0"/>
                  </a:moveTo>
                  <a:lnTo>
                    <a:pt x="0" y="0"/>
                  </a:lnTo>
                  <a:lnTo>
                    <a:pt x="0" y="0"/>
                  </a:lnTo>
                  <a:lnTo>
                    <a:pt x="0" y="0"/>
                  </a:lnTo>
                  <a:lnTo>
                    <a:pt x="147708" y="0"/>
                  </a:lnTo>
                  <a:lnTo>
                    <a:pt x="147708" y="0"/>
                  </a:lnTo>
                  <a:lnTo>
                    <a:pt x="147708" y="0"/>
                  </a:lnTo>
                  <a:lnTo>
                    <a:pt x="147708" y="0"/>
                  </a:lnTo>
                  <a:lnTo>
                    <a:pt x="295416" y="0"/>
                  </a:lnTo>
                  <a:lnTo>
                    <a:pt x="295416" y="0"/>
                  </a:lnTo>
                  <a:lnTo>
                    <a:pt x="295416" y="0"/>
                  </a:lnTo>
                  <a:lnTo>
                    <a:pt x="295416" y="0"/>
                  </a:lnTo>
                  <a:lnTo>
                    <a:pt x="443125" y="0"/>
                  </a:lnTo>
                  <a:lnTo>
                    <a:pt x="443125" y="0"/>
                  </a:lnTo>
                  <a:lnTo>
                    <a:pt x="443125" y="0"/>
                  </a:lnTo>
                  <a:lnTo>
                    <a:pt x="443125" y="0"/>
                  </a:lnTo>
                  <a:lnTo>
                    <a:pt x="590833" y="0"/>
                  </a:lnTo>
                  <a:lnTo>
                    <a:pt x="590833" y="0"/>
                  </a:lnTo>
                  <a:lnTo>
                    <a:pt x="590833" y="0"/>
                  </a:lnTo>
                  <a:lnTo>
                    <a:pt x="590833" y="0"/>
                  </a:lnTo>
                  <a:lnTo>
                    <a:pt x="738541" y="0"/>
                  </a:lnTo>
                  <a:lnTo>
                    <a:pt x="738541" y="0"/>
                  </a:lnTo>
                  <a:lnTo>
                    <a:pt x="738541" y="0"/>
                  </a:lnTo>
                  <a:lnTo>
                    <a:pt x="738541" y="0"/>
                  </a:lnTo>
                  <a:lnTo>
                    <a:pt x="886250" y="0"/>
                  </a:lnTo>
                  <a:lnTo>
                    <a:pt x="886250" y="0"/>
                  </a:lnTo>
                  <a:lnTo>
                    <a:pt x="886250" y="0"/>
                  </a:lnTo>
                  <a:lnTo>
                    <a:pt x="886250" y="0"/>
                  </a:lnTo>
                  <a:lnTo>
                    <a:pt x="1033958" y="0"/>
                  </a:lnTo>
                  <a:lnTo>
                    <a:pt x="1033958" y="0"/>
                  </a:lnTo>
                  <a:lnTo>
                    <a:pt x="1033958" y="0"/>
                  </a:lnTo>
                  <a:lnTo>
                    <a:pt x="1033958" y="0"/>
                  </a:lnTo>
                  <a:lnTo>
                    <a:pt x="1181667" y="0"/>
                  </a:lnTo>
                  <a:lnTo>
                    <a:pt x="1181667" y="0"/>
                  </a:lnTo>
                  <a:lnTo>
                    <a:pt x="1181667" y="0"/>
                  </a:lnTo>
                  <a:lnTo>
                    <a:pt x="1181667" y="0"/>
                  </a:lnTo>
                  <a:lnTo>
                    <a:pt x="1329375" y="0"/>
                  </a:lnTo>
                  <a:lnTo>
                    <a:pt x="1329375" y="0"/>
                  </a:lnTo>
                  <a:lnTo>
                    <a:pt x="1329375" y="0"/>
                  </a:lnTo>
                  <a:lnTo>
                    <a:pt x="1329375" y="0"/>
                  </a:lnTo>
                  <a:lnTo>
                    <a:pt x="1477083" y="0"/>
                  </a:lnTo>
                  <a:lnTo>
                    <a:pt x="1477083" y="0"/>
                  </a:lnTo>
                  <a:lnTo>
                    <a:pt x="1477083" y="0"/>
                  </a:lnTo>
                  <a:lnTo>
                    <a:pt x="1477083" y="0"/>
                  </a:lnTo>
                  <a:lnTo>
                    <a:pt x="1624792" y="0"/>
                  </a:lnTo>
                  <a:lnTo>
                    <a:pt x="1624792" y="0"/>
                  </a:lnTo>
                  <a:lnTo>
                    <a:pt x="1624792" y="0"/>
                  </a:lnTo>
                  <a:lnTo>
                    <a:pt x="1624792" y="0"/>
                  </a:lnTo>
                  <a:lnTo>
                    <a:pt x="1772500" y="0"/>
                  </a:lnTo>
                  <a:lnTo>
                    <a:pt x="1772500" y="0"/>
                  </a:lnTo>
                  <a:lnTo>
                    <a:pt x="1772500" y="0"/>
                  </a:lnTo>
                  <a:lnTo>
                    <a:pt x="1772500" y="0"/>
                  </a:lnTo>
                  <a:lnTo>
                    <a:pt x="1920209" y="0"/>
                  </a:lnTo>
                  <a:lnTo>
                    <a:pt x="1920209" y="0"/>
                  </a:lnTo>
                  <a:lnTo>
                    <a:pt x="1920209" y="0"/>
                  </a:lnTo>
                  <a:lnTo>
                    <a:pt x="1920209" y="0"/>
                  </a:lnTo>
                  <a:lnTo>
                    <a:pt x="2067917" y="0"/>
                  </a:lnTo>
                  <a:lnTo>
                    <a:pt x="2067917" y="0"/>
                  </a:lnTo>
                  <a:lnTo>
                    <a:pt x="2067917" y="0"/>
                  </a:lnTo>
                  <a:lnTo>
                    <a:pt x="2067917" y="0"/>
                  </a:lnTo>
                  <a:lnTo>
                    <a:pt x="2215625" y="0"/>
                  </a:lnTo>
                  <a:lnTo>
                    <a:pt x="2215625" y="0"/>
                  </a:lnTo>
                  <a:lnTo>
                    <a:pt x="2215625" y="0"/>
                  </a:lnTo>
                  <a:lnTo>
                    <a:pt x="2215625" y="0"/>
                  </a:lnTo>
                  <a:lnTo>
                    <a:pt x="2363334" y="0"/>
                  </a:lnTo>
                  <a:lnTo>
                    <a:pt x="2363334" y="0"/>
                  </a:lnTo>
                  <a:lnTo>
                    <a:pt x="2363334" y="0"/>
                  </a:lnTo>
                  <a:lnTo>
                    <a:pt x="2363334" y="0"/>
                  </a:lnTo>
                  <a:lnTo>
                    <a:pt x="2511042" y="0"/>
                  </a:lnTo>
                  <a:lnTo>
                    <a:pt x="2511042" y="0"/>
                  </a:lnTo>
                  <a:lnTo>
                    <a:pt x="2511042" y="0"/>
                  </a:lnTo>
                  <a:lnTo>
                    <a:pt x="2511042" y="0"/>
                  </a:lnTo>
                  <a:lnTo>
                    <a:pt x="2658751" y="0"/>
                  </a:lnTo>
                  <a:lnTo>
                    <a:pt x="2658751" y="0"/>
                  </a:lnTo>
                  <a:lnTo>
                    <a:pt x="2658751" y="0"/>
                  </a:lnTo>
                  <a:lnTo>
                    <a:pt x="2658751" y="0"/>
                  </a:lnTo>
                  <a:lnTo>
                    <a:pt x="2806459" y="0"/>
                  </a:lnTo>
                  <a:lnTo>
                    <a:pt x="2806459" y="0"/>
                  </a:lnTo>
                  <a:lnTo>
                    <a:pt x="2806459" y="0"/>
                  </a:lnTo>
                  <a:lnTo>
                    <a:pt x="2806459" y="0"/>
                  </a:lnTo>
                  <a:lnTo>
                    <a:pt x="2954167" y="0"/>
                  </a:lnTo>
                  <a:lnTo>
                    <a:pt x="2954167" y="0"/>
                  </a:lnTo>
                  <a:lnTo>
                    <a:pt x="2954167" y="0"/>
                  </a:lnTo>
                  <a:lnTo>
                    <a:pt x="2954167" y="0"/>
                  </a:lnTo>
                  <a:lnTo>
                    <a:pt x="3101876" y="0"/>
                  </a:lnTo>
                  <a:lnTo>
                    <a:pt x="3101876" y="0"/>
                  </a:lnTo>
                  <a:lnTo>
                    <a:pt x="3101876" y="0"/>
                  </a:lnTo>
                  <a:lnTo>
                    <a:pt x="3101876" y="0"/>
                  </a:lnTo>
                  <a:lnTo>
                    <a:pt x="3249584" y="0"/>
                  </a:lnTo>
                  <a:lnTo>
                    <a:pt x="3249584" y="0"/>
                  </a:lnTo>
                  <a:lnTo>
                    <a:pt x="3249584" y="0"/>
                  </a:lnTo>
                  <a:lnTo>
                    <a:pt x="3249584" y="0"/>
                  </a:lnTo>
                  <a:lnTo>
                    <a:pt x="3397293" y="0"/>
                  </a:lnTo>
                  <a:lnTo>
                    <a:pt x="3397293" y="0"/>
                  </a:lnTo>
                  <a:lnTo>
                    <a:pt x="3397293" y="0"/>
                  </a:lnTo>
                  <a:lnTo>
                    <a:pt x="3397293" y="0"/>
                  </a:lnTo>
                </a:path>
              </a:pathLst>
            </a:custGeom>
            <a:ln w="13550" cap="flat">
              <a:solidFill>
                <a:srgbClr val="000000">
                  <a:alpha val="100000"/>
                </a:srgbClr>
              </a:solidFill>
              <a:prstDash val="dash"/>
              <a:round/>
            </a:ln>
          </p:spPr>
          <p:txBody>
            <a:bodyPr/>
            <a:lstStyle/>
            <a:p/>
          </p:txBody>
        </p:sp>
        <p:sp>
          <p:nvSpPr>
            <p:cNvPr id="84" name="pl84"/>
            <p:cNvSpPr/>
            <p:nvPr/>
          </p:nvSpPr>
          <p:spPr>
            <a:xfrm>
              <a:off x="5437664" y="1165672"/>
              <a:ext cx="3397293" cy="149993"/>
            </a:xfrm>
            <a:custGeom>
              <a:avLst/>
              <a:pathLst>
                <a:path w="3397293" h="149993">
                  <a:moveTo>
                    <a:pt x="0" y="149993"/>
                  </a:moveTo>
                  <a:lnTo>
                    <a:pt x="147708" y="0"/>
                  </a:lnTo>
                  <a:lnTo>
                    <a:pt x="295416" y="149993"/>
                  </a:lnTo>
                  <a:lnTo>
                    <a:pt x="443125" y="0"/>
                  </a:lnTo>
                  <a:lnTo>
                    <a:pt x="590833" y="0"/>
                  </a:lnTo>
                  <a:lnTo>
                    <a:pt x="738541" y="0"/>
                  </a:lnTo>
                  <a:lnTo>
                    <a:pt x="886250" y="0"/>
                  </a:lnTo>
                  <a:lnTo>
                    <a:pt x="1033958" y="0"/>
                  </a:lnTo>
                  <a:lnTo>
                    <a:pt x="1181667" y="0"/>
                  </a:lnTo>
                  <a:lnTo>
                    <a:pt x="1329375" y="0"/>
                  </a:lnTo>
                  <a:lnTo>
                    <a:pt x="1477083" y="0"/>
                  </a:lnTo>
                  <a:lnTo>
                    <a:pt x="1624792" y="0"/>
                  </a:lnTo>
                  <a:lnTo>
                    <a:pt x="1772500" y="149993"/>
                  </a:lnTo>
                  <a:lnTo>
                    <a:pt x="1920209" y="0"/>
                  </a:lnTo>
                  <a:lnTo>
                    <a:pt x="2067917" y="0"/>
                  </a:lnTo>
                  <a:lnTo>
                    <a:pt x="2215625" y="0"/>
                  </a:lnTo>
                  <a:lnTo>
                    <a:pt x="2363334" y="0"/>
                  </a:lnTo>
                  <a:lnTo>
                    <a:pt x="2511042" y="0"/>
                  </a:lnTo>
                  <a:lnTo>
                    <a:pt x="2658751" y="149993"/>
                  </a:lnTo>
                  <a:lnTo>
                    <a:pt x="2806459" y="149993"/>
                  </a:lnTo>
                  <a:lnTo>
                    <a:pt x="2954167" y="149993"/>
                  </a:lnTo>
                  <a:lnTo>
                    <a:pt x="3101876" y="149993"/>
                  </a:lnTo>
                  <a:lnTo>
                    <a:pt x="3249584" y="0"/>
                  </a:lnTo>
                  <a:lnTo>
                    <a:pt x="3397293" y="149993"/>
                  </a:lnTo>
                </a:path>
              </a:pathLst>
            </a:custGeom>
            <a:ln w="65043" cap="flat">
              <a:solidFill>
                <a:srgbClr val="000000">
                  <a:alpha val="100000"/>
                </a:srgbClr>
              </a:solidFill>
              <a:prstDash val="solid"/>
              <a:round/>
            </a:ln>
          </p:spPr>
          <p:txBody>
            <a:bodyPr/>
            <a:lstStyle/>
            <a:p/>
          </p:txBody>
        </p:sp>
        <p:sp>
          <p:nvSpPr>
            <p:cNvPr id="85" name="pl85"/>
            <p:cNvSpPr/>
            <p:nvPr/>
          </p:nvSpPr>
          <p:spPr>
            <a:xfrm>
              <a:off x="5437664" y="1165672"/>
              <a:ext cx="3397293" cy="149993"/>
            </a:xfrm>
            <a:custGeom>
              <a:avLst/>
              <a:pathLst>
                <a:path w="3397293" h="149993">
                  <a:moveTo>
                    <a:pt x="0" y="149993"/>
                  </a:moveTo>
                  <a:lnTo>
                    <a:pt x="147708" y="0"/>
                  </a:lnTo>
                  <a:lnTo>
                    <a:pt x="295416" y="149993"/>
                  </a:lnTo>
                  <a:lnTo>
                    <a:pt x="443125" y="0"/>
                  </a:lnTo>
                  <a:lnTo>
                    <a:pt x="590833" y="0"/>
                  </a:lnTo>
                  <a:lnTo>
                    <a:pt x="738541" y="0"/>
                  </a:lnTo>
                  <a:lnTo>
                    <a:pt x="886250" y="0"/>
                  </a:lnTo>
                  <a:lnTo>
                    <a:pt x="1033958" y="0"/>
                  </a:lnTo>
                  <a:lnTo>
                    <a:pt x="1181667" y="0"/>
                  </a:lnTo>
                  <a:lnTo>
                    <a:pt x="1329375" y="0"/>
                  </a:lnTo>
                  <a:lnTo>
                    <a:pt x="1477083" y="0"/>
                  </a:lnTo>
                  <a:lnTo>
                    <a:pt x="1624792" y="0"/>
                  </a:lnTo>
                  <a:lnTo>
                    <a:pt x="1772500" y="149993"/>
                  </a:lnTo>
                  <a:lnTo>
                    <a:pt x="1920209" y="0"/>
                  </a:lnTo>
                  <a:lnTo>
                    <a:pt x="2067917" y="0"/>
                  </a:lnTo>
                  <a:lnTo>
                    <a:pt x="2215625" y="0"/>
                  </a:lnTo>
                  <a:lnTo>
                    <a:pt x="2363334" y="0"/>
                  </a:lnTo>
                  <a:lnTo>
                    <a:pt x="2511042" y="0"/>
                  </a:lnTo>
                  <a:lnTo>
                    <a:pt x="2658751" y="149993"/>
                  </a:lnTo>
                  <a:lnTo>
                    <a:pt x="2806459" y="149993"/>
                  </a:lnTo>
                  <a:lnTo>
                    <a:pt x="2954167" y="149993"/>
                  </a:lnTo>
                  <a:lnTo>
                    <a:pt x="3101876" y="149993"/>
                  </a:lnTo>
                  <a:lnTo>
                    <a:pt x="3249584" y="0"/>
                  </a:lnTo>
                  <a:lnTo>
                    <a:pt x="3397293" y="149993"/>
                  </a:lnTo>
                </a:path>
              </a:pathLst>
            </a:custGeom>
            <a:ln w="40651" cap="flat">
              <a:solidFill>
                <a:srgbClr val="80BD41">
                  <a:alpha val="100000"/>
                </a:srgbClr>
              </a:solidFill>
              <a:prstDash val="solid"/>
              <a:round/>
            </a:ln>
          </p:spPr>
          <p:txBody>
            <a:bodyPr/>
            <a:lstStyle/>
            <a:p/>
          </p:txBody>
        </p:sp>
        <p:sp>
          <p:nvSpPr>
            <p:cNvPr id="86" name="tx86"/>
            <p:cNvSpPr/>
            <p:nvPr/>
          </p:nvSpPr>
          <p:spPr>
            <a:xfrm>
              <a:off x="5407519" y="113554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7" name="tx87"/>
            <p:cNvSpPr/>
            <p:nvPr/>
          </p:nvSpPr>
          <p:spPr>
            <a:xfrm>
              <a:off x="6146061" y="98687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88" name="tx88"/>
            <p:cNvSpPr/>
            <p:nvPr/>
          </p:nvSpPr>
          <p:spPr>
            <a:xfrm>
              <a:off x="6884603" y="98687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89" name="tx89"/>
            <p:cNvSpPr/>
            <p:nvPr/>
          </p:nvSpPr>
          <p:spPr>
            <a:xfrm>
              <a:off x="7623145" y="98687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90" name="tx90"/>
            <p:cNvSpPr/>
            <p:nvPr/>
          </p:nvSpPr>
          <p:spPr>
            <a:xfrm>
              <a:off x="8213978" y="113554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1" name="tx91"/>
            <p:cNvSpPr/>
            <p:nvPr/>
          </p:nvSpPr>
          <p:spPr>
            <a:xfrm>
              <a:off x="8804812" y="113554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2" name="tx92"/>
            <p:cNvSpPr/>
            <p:nvPr/>
          </p:nvSpPr>
          <p:spPr>
            <a:xfrm>
              <a:off x="5003259" y="3513458"/>
              <a:ext cx="20191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-15</a:t>
              </a:r>
            </a:p>
          </p:txBody>
        </p:sp>
        <p:sp>
          <p:nvSpPr>
            <p:cNvPr id="93" name="tx93"/>
            <p:cNvSpPr/>
            <p:nvPr/>
          </p:nvSpPr>
          <p:spPr>
            <a:xfrm>
              <a:off x="5003259" y="2763489"/>
              <a:ext cx="20191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a:t>
              </a:r>
            </a:p>
          </p:txBody>
        </p:sp>
        <p:sp>
          <p:nvSpPr>
            <p:cNvPr id="94" name="tx94"/>
            <p:cNvSpPr/>
            <p:nvPr/>
          </p:nvSpPr>
          <p:spPr>
            <a:xfrm>
              <a:off x="5080953" y="2015293"/>
              <a:ext cx="124215" cy="10034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a:t>
              </a:r>
            </a:p>
          </p:txBody>
        </p:sp>
        <p:sp>
          <p:nvSpPr>
            <p:cNvPr id="95" name="tx95"/>
            <p:cNvSpPr/>
            <p:nvPr/>
          </p:nvSpPr>
          <p:spPr>
            <a:xfrm>
              <a:off x="5127474" y="1263551"/>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96" name="tx96"/>
            <p:cNvSpPr/>
            <p:nvPr/>
          </p:nvSpPr>
          <p:spPr>
            <a:xfrm rot="-5400000">
              <a:off x="5281217"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97" name="tx97"/>
            <p:cNvSpPr/>
            <p:nvPr/>
          </p:nvSpPr>
          <p:spPr>
            <a:xfrm rot="-5400000">
              <a:off x="6019759"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98" name="tx98"/>
            <p:cNvSpPr/>
            <p:nvPr/>
          </p:nvSpPr>
          <p:spPr>
            <a:xfrm rot="-5400000">
              <a:off x="6758301"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99" name="tx99"/>
            <p:cNvSpPr/>
            <p:nvPr/>
          </p:nvSpPr>
          <p:spPr>
            <a:xfrm rot="-5400000">
              <a:off x="7496843"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100" name="tx100"/>
            <p:cNvSpPr/>
            <p:nvPr/>
          </p:nvSpPr>
          <p:spPr>
            <a:xfrm rot="-5400000">
              <a:off x="8087677"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01" name="tx101"/>
            <p:cNvSpPr/>
            <p:nvPr/>
          </p:nvSpPr>
          <p:spPr>
            <a:xfrm rot="-5400000">
              <a:off x="8678476" y="418248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02" name="tx102"/>
            <p:cNvSpPr/>
            <p:nvPr/>
          </p:nvSpPr>
          <p:spPr>
            <a:xfrm rot="-5400000">
              <a:off x="4153407" y="2294110"/>
              <a:ext cx="1422945"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Difference (% points)</a:t>
              </a:r>
            </a:p>
          </p:txBody>
        </p:sp>
        <p:sp>
          <p:nvSpPr>
            <p:cNvPr id="103" name="pl103"/>
            <p:cNvSpPr/>
            <p:nvPr/>
          </p:nvSpPr>
          <p:spPr>
            <a:xfrm>
              <a:off x="5761730" y="4883415"/>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104" name="pl104"/>
            <p:cNvSpPr/>
            <p:nvPr/>
          </p:nvSpPr>
          <p:spPr>
            <a:xfrm>
              <a:off x="5761730" y="4883415"/>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105" name="pl105"/>
            <p:cNvSpPr/>
            <p:nvPr/>
          </p:nvSpPr>
          <p:spPr>
            <a:xfrm>
              <a:off x="6430801" y="4883415"/>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06" name="pl106"/>
            <p:cNvSpPr/>
            <p:nvPr/>
          </p:nvSpPr>
          <p:spPr>
            <a:xfrm>
              <a:off x="7076679" y="4883415"/>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107" name="pl107"/>
            <p:cNvSpPr/>
            <p:nvPr/>
          </p:nvSpPr>
          <p:spPr>
            <a:xfrm>
              <a:off x="7838929" y="4883415"/>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108" name="tx108"/>
            <p:cNvSpPr/>
            <p:nvPr/>
          </p:nvSpPr>
          <p:spPr>
            <a:xfrm>
              <a:off x="6028829" y="4830005"/>
              <a:ext cx="31043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HICs</a:t>
              </a:r>
            </a:p>
          </p:txBody>
        </p:sp>
        <p:sp>
          <p:nvSpPr>
            <p:cNvPr id="109" name="tx109"/>
            <p:cNvSpPr/>
            <p:nvPr/>
          </p:nvSpPr>
          <p:spPr>
            <a:xfrm>
              <a:off x="6697900" y="4830005"/>
              <a:ext cx="287244"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LICs</a:t>
              </a:r>
            </a:p>
          </p:txBody>
        </p:sp>
        <p:sp>
          <p:nvSpPr>
            <p:cNvPr id="110" name="tx110"/>
            <p:cNvSpPr/>
            <p:nvPr/>
          </p:nvSpPr>
          <p:spPr>
            <a:xfrm>
              <a:off x="7343779" y="4830005"/>
              <a:ext cx="403615"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LMICs</a:t>
              </a:r>
            </a:p>
          </p:txBody>
        </p:sp>
        <p:sp>
          <p:nvSpPr>
            <p:cNvPr id="111" name="tx111"/>
            <p:cNvSpPr/>
            <p:nvPr/>
          </p:nvSpPr>
          <p:spPr>
            <a:xfrm>
              <a:off x="8106028" y="4830005"/>
              <a:ext cx="426808"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UMICs</a:t>
              </a:r>
            </a:p>
          </p:txBody>
        </p:sp>
        <p:sp>
          <p:nvSpPr>
            <p:cNvPr id="112" name="tx112"/>
            <p:cNvSpPr/>
            <p:nvPr/>
          </p:nvSpPr>
          <p:spPr>
            <a:xfrm>
              <a:off x="5403988" y="471005"/>
              <a:ext cx="3464644"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DTP1 coverage difference compared to 2019, HICs</a:t>
              </a:r>
            </a:p>
          </p:txBody>
        </p:sp>
        <p:sp>
          <p:nvSpPr>
            <p:cNvPr id="113" name="pl113"/>
            <p:cNvSpPr/>
            <p:nvPr/>
          </p:nvSpPr>
          <p:spPr>
            <a:xfrm>
              <a:off x="951100" y="5712651"/>
              <a:ext cx="8053721" cy="0"/>
            </a:xfrm>
            <a:custGeom>
              <a:avLst/>
              <a:pathLst>
                <a:path w="8053721" h="0">
                  <a:moveTo>
                    <a:pt x="0" y="0"/>
                  </a:moveTo>
                  <a:lnTo>
                    <a:pt x="8053721" y="0"/>
                  </a:lnTo>
                  <a:lnTo>
                    <a:pt x="8053721" y="0"/>
                  </a:lnTo>
                </a:path>
              </a:pathLst>
            </a:custGeom>
            <a:ln w="6775" cap="flat">
              <a:solidFill>
                <a:srgbClr val="EBEBEB">
                  <a:alpha val="100000"/>
                </a:srgbClr>
              </a:solidFill>
              <a:prstDash val="solid"/>
              <a:round/>
            </a:ln>
          </p:spPr>
          <p:txBody>
            <a:bodyPr/>
            <a:lstStyle/>
            <a:p/>
          </p:txBody>
        </p:sp>
        <p:sp>
          <p:nvSpPr>
            <p:cNvPr id="114" name="pl114"/>
            <p:cNvSpPr/>
            <p:nvPr/>
          </p:nvSpPr>
          <p:spPr>
            <a:xfrm>
              <a:off x="2397339"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5" name="pl115"/>
            <p:cNvSpPr/>
            <p:nvPr/>
          </p:nvSpPr>
          <p:spPr>
            <a:xfrm>
              <a:off x="4557660"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6" name="pl116"/>
            <p:cNvSpPr/>
            <p:nvPr/>
          </p:nvSpPr>
          <p:spPr>
            <a:xfrm>
              <a:off x="6717980"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7" name="pl117"/>
            <p:cNvSpPr/>
            <p:nvPr/>
          </p:nvSpPr>
          <p:spPr>
            <a:xfrm>
              <a:off x="8878301"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8" name="pl118"/>
            <p:cNvSpPr/>
            <p:nvPr/>
          </p:nvSpPr>
          <p:spPr>
            <a:xfrm>
              <a:off x="951100" y="5880476"/>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19" name="pl119"/>
            <p:cNvSpPr/>
            <p:nvPr/>
          </p:nvSpPr>
          <p:spPr>
            <a:xfrm>
              <a:off x="951100" y="5544825"/>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20" name="pl120"/>
            <p:cNvSpPr/>
            <p:nvPr/>
          </p:nvSpPr>
          <p:spPr>
            <a:xfrm>
              <a:off x="1317178"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1" name="pl121"/>
            <p:cNvSpPr/>
            <p:nvPr/>
          </p:nvSpPr>
          <p:spPr>
            <a:xfrm>
              <a:off x="3477499"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2" name="pl122"/>
            <p:cNvSpPr/>
            <p:nvPr/>
          </p:nvSpPr>
          <p:spPr>
            <a:xfrm>
              <a:off x="5637820"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3" name="pl123"/>
            <p:cNvSpPr/>
            <p:nvPr/>
          </p:nvSpPr>
          <p:spPr>
            <a:xfrm>
              <a:off x="7798141"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4" name="rc124"/>
            <p:cNvSpPr/>
            <p:nvPr/>
          </p:nvSpPr>
          <p:spPr>
            <a:xfrm>
              <a:off x="1317178" y="5775585"/>
              <a:ext cx="7321564" cy="209781"/>
            </a:xfrm>
            <a:prstGeom prst="rect">
              <a:avLst/>
            </a:prstGeom>
            <a:solidFill>
              <a:srgbClr val="80BD41">
                <a:alpha val="80000"/>
              </a:srgbClr>
            </a:solidFill>
          </p:spPr>
          <p:txBody>
            <a:bodyPr/>
            <a:lstStyle/>
            <a:p/>
          </p:txBody>
        </p:sp>
        <p:sp>
          <p:nvSpPr>
            <p:cNvPr id="125" name="rc125"/>
            <p:cNvSpPr/>
            <p:nvPr/>
          </p:nvSpPr>
          <p:spPr>
            <a:xfrm>
              <a:off x="1317178" y="5439935"/>
              <a:ext cx="7074705" cy="209781"/>
            </a:xfrm>
            <a:prstGeom prst="rect">
              <a:avLst/>
            </a:prstGeom>
            <a:solidFill>
              <a:srgbClr val="80BD41">
                <a:alpha val="80000"/>
              </a:srgbClr>
            </a:solidFill>
          </p:spPr>
          <p:txBody>
            <a:bodyPr/>
            <a:lstStyle/>
            <a:p/>
          </p:txBody>
        </p:sp>
        <p:sp>
          <p:nvSpPr>
            <p:cNvPr id="126" name="tx126"/>
            <p:cNvSpPr/>
            <p:nvPr/>
          </p:nvSpPr>
          <p:spPr>
            <a:xfrm>
              <a:off x="7959525" y="58078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339,000</a:t>
              </a:r>
            </a:p>
          </p:txBody>
        </p:sp>
        <p:sp>
          <p:nvSpPr>
            <p:cNvPr id="127" name="tx127"/>
            <p:cNvSpPr/>
            <p:nvPr/>
          </p:nvSpPr>
          <p:spPr>
            <a:xfrm>
              <a:off x="7712665" y="5472202"/>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327,000</a:t>
              </a:r>
            </a:p>
          </p:txBody>
        </p:sp>
        <p:sp>
          <p:nvSpPr>
            <p:cNvPr id="128" name="tx128"/>
            <p:cNvSpPr/>
            <p:nvPr/>
          </p:nvSpPr>
          <p:spPr>
            <a:xfrm>
              <a:off x="577692" y="5828361"/>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29" name="tx129"/>
            <p:cNvSpPr/>
            <p:nvPr/>
          </p:nvSpPr>
          <p:spPr>
            <a:xfrm>
              <a:off x="577692" y="549264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30" name="tx130"/>
            <p:cNvSpPr/>
            <p:nvPr/>
          </p:nvSpPr>
          <p:spPr>
            <a:xfrm>
              <a:off x="1239484" y="6087854"/>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31" name="tx131"/>
            <p:cNvSpPr/>
            <p:nvPr/>
          </p:nvSpPr>
          <p:spPr>
            <a:xfrm>
              <a:off x="2972519" y="6069777"/>
              <a:ext cx="504980" cy="12019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100,000</a:t>
              </a:r>
            </a:p>
          </p:txBody>
        </p:sp>
        <p:sp>
          <p:nvSpPr>
            <p:cNvPr id="132" name="tx132"/>
            <p:cNvSpPr/>
            <p:nvPr/>
          </p:nvSpPr>
          <p:spPr>
            <a:xfrm>
              <a:off x="5132840" y="6069777"/>
              <a:ext cx="504980" cy="12019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200,000</a:t>
              </a:r>
            </a:p>
          </p:txBody>
        </p:sp>
        <p:sp>
          <p:nvSpPr>
            <p:cNvPr id="133" name="tx133"/>
            <p:cNvSpPr/>
            <p:nvPr/>
          </p:nvSpPr>
          <p:spPr>
            <a:xfrm>
              <a:off x="7293161" y="6069777"/>
              <a:ext cx="504980" cy="12019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300,000</a:t>
              </a:r>
            </a:p>
          </p:txBody>
        </p:sp>
        <p:sp>
          <p:nvSpPr>
            <p:cNvPr id="134" name="tx134"/>
            <p:cNvSpPr/>
            <p:nvPr/>
          </p:nvSpPr>
          <p:spPr>
            <a:xfrm>
              <a:off x="951100" y="5178470"/>
              <a:ext cx="3532584" cy="132531"/>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Number of zero-dose children, HICs, 2019 and 2023</a:t>
              </a:r>
            </a:p>
          </p:txBody>
        </p:sp>
        <p:sp>
          <p:nvSpPr>
            <p:cNvPr id="135" name="tx135"/>
            <p:cNvSpPr/>
            <p:nvPr/>
          </p:nvSpPr>
          <p:spPr>
            <a:xfrm>
              <a:off x="4843235" y="637822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36" name="tx136"/>
            <p:cNvSpPr/>
            <p:nvPr/>
          </p:nvSpPr>
          <p:spPr>
            <a:xfrm>
              <a:off x="872208" y="6498977"/>
              <a:ext cx="81326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grpSp>
      <p:sp>
        <p:nvSpPr>
          <p:cNvPr id="137"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HICs ranked number 1 out of 4 WB income groups, with DTP1 coverage of 97%.
DTP1 coverage (97%) was the same as in 2019 (97%).
This equates to 327,000 zero-dose children in 2023 compared to 339,000 zero-dose children in 2019.</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100" y="3490576"/>
              <a:ext cx="3775869" cy="0"/>
            </a:xfrm>
            <a:custGeom>
              <a:avLst/>
              <a:pathLst>
                <a:path w="3775869" h="0">
                  <a:moveTo>
                    <a:pt x="0" y="0"/>
                  </a:moveTo>
                  <a:lnTo>
                    <a:pt x="3775869" y="0"/>
                  </a:lnTo>
                  <a:lnTo>
                    <a:pt x="3775869" y="0"/>
                  </a:lnTo>
                </a:path>
              </a:pathLst>
            </a:custGeom>
            <a:ln w="6775" cap="flat">
              <a:solidFill>
                <a:srgbClr val="EBEBEB">
                  <a:alpha val="100000"/>
                </a:srgbClr>
              </a:solidFill>
              <a:prstDash val="solid"/>
              <a:round/>
            </a:ln>
          </p:spPr>
          <p:txBody>
            <a:bodyPr/>
            <a:lstStyle/>
            <a:p/>
          </p:txBody>
        </p:sp>
        <p:sp>
          <p:nvSpPr>
            <p:cNvPr id="6" name="pl6"/>
            <p:cNvSpPr/>
            <p:nvPr/>
          </p:nvSpPr>
          <p:spPr>
            <a:xfrm>
              <a:off x="951100" y="2740607"/>
              <a:ext cx="3775869" cy="0"/>
            </a:xfrm>
            <a:custGeom>
              <a:avLst/>
              <a:pathLst>
                <a:path w="3775869" h="0">
                  <a:moveTo>
                    <a:pt x="0" y="0"/>
                  </a:moveTo>
                  <a:lnTo>
                    <a:pt x="3775869" y="0"/>
                  </a:lnTo>
                  <a:lnTo>
                    <a:pt x="3775869" y="0"/>
                  </a:lnTo>
                </a:path>
              </a:pathLst>
            </a:custGeom>
            <a:ln w="6775" cap="flat">
              <a:solidFill>
                <a:srgbClr val="EBEBEB">
                  <a:alpha val="100000"/>
                </a:srgbClr>
              </a:solidFill>
              <a:prstDash val="solid"/>
              <a:round/>
            </a:ln>
          </p:spPr>
          <p:txBody>
            <a:bodyPr/>
            <a:lstStyle/>
            <a:p/>
          </p:txBody>
        </p:sp>
        <p:sp>
          <p:nvSpPr>
            <p:cNvPr id="7" name="pl7"/>
            <p:cNvSpPr/>
            <p:nvPr/>
          </p:nvSpPr>
          <p:spPr>
            <a:xfrm>
              <a:off x="951100" y="1990638"/>
              <a:ext cx="3775869" cy="0"/>
            </a:xfrm>
            <a:custGeom>
              <a:avLst/>
              <a:pathLst>
                <a:path w="3775869" h="0">
                  <a:moveTo>
                    <a:pt x="0" y="0"/>
                  </a:moveTo>
                  <a:lnTo>
                    <a:pt x="3775869" y="0"/>
                  </a:lnTo>
                  <a:lnTo>
                    <a:pt x="3775869" y="0"/>
                  </a:lnTo>
                </a:path>
              </a:pathLst>
            </a:custGeom>
            <a:ln w="6775" cap="flat">
              <a:solidFill>
                <a:srgbClr val="EBEBEB">
                  <a:alpha val="100000"/>
                </a:srgbClr>
              </a:solidFill>
              <a:prstDash val="solid"/>
              <a:round/>
            </a:ln>
          </p:spPr>
          <p:txBody>
            <a:bodyPr/>
            <a:lstStyle/>
            <a:p/>
          </p:txBody>
        </p:sp>
        <p:sp>
          <p:nvSpPr>
            <p:cNvPr id="8" name="pl8"/>
            <p:cNvSpPr/>
            <p:nvPr/>
          </p:nvSpPr>
          <p:spPr>
            <a:xfrm>
              <a:off x="951100" y="1240668"/>
              <a:ext cx="3775869" cy="0"/>
            </a:xfrm>
            <a:custGeom>
              <a:avLst/>
              <a:pathLst>
                <a:path w="3775869" h="0">
                  <a:moveTo>
                    <a:pt x="0" y="0"/>
                  </a:moveTo>
                  <a:lnTo>
                    <a:pt x="3775869" y="0"/>
                  </a:lnTo>
                  <a:lnTo>
                    <a:pt x="3775869" y="0"/>
                  </a:lnTo>
                </a:path>
              </a:pathLst>
            </a:custGeom>
            <a:ln w="6775" cap="flat">
              <a:solidFill>
                <a:srgbClr val="EBEBEB">
                  <a:alpha val="100000"/>
                </a:srgbClr>
              </a:solidFill>
              <a:prstDash val="solid"/>
              <a:round/>
            </a:ln>
          </p:spPr>
          <p:txBody>
            <a:bodyPr/>
            <a:lstStyle/>
            <a:p/>
          </p:txBody>
        </p:sp>
        <p:sp>
          <p:nvSpPr>
            <p:cNvPr id="9" name="pl9"/>
            <p:cNvSpPr/>
            <p:nvPr/>
          </p:nvSpPr>
          <p:spPr>
            <a:xfrm>
              <a:off x="1465991"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2152513"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2839035"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3525557"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4212078"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951100" y="3865560"/>
              <a:ext cx="3775869" cy="0"/>
            </a:xfrm>
            <a:custGeom>
              <a:avLst/>
              <a:pathLst>
                <a:path w="3775869" h="0">
                  <a:moveTo>
                    <a:pt x="0" y="0"/>
                  </a:moveTo>
                  <a:lnTo>
                    <a:pt x="3775869" y="0"/>
                  </a:lnTo>
                  <a:lnTo>
                    <a:pt x="3775869" y="0"/>
                  </a:lnTo>
                </a:path>
              </a:pathLst>
            </a:custGeom>
            <a:ln w="13550" cap="flat">
              <a:solidFill>
                <a:srgbClr val="EBEBEB">
                  <a:alpha val="100000"/>
                </a:srgbClr>
              </a:solidFill>
              <a:prstDash val="solid"/>
              <a:round/>
            </a:ln>
          </p:spPr>
          <p:txBody>
            <a:bodyPr/>
            <a:lstStyle/>
            <a:p/>
          </p:txBody>
        </p:sp>
        <p:sp>
          <p:nvSpPr>
            <p:cNvPr id="15" name="pl15"/>
            <p:cNvSpPr/>
            <p:nvPr/>
          </p:nvSpPr>
          <p:spPr>
            <a:xfrm>
              <a:off x="951100" y="3115591"/>
              <a:ext cx="3775869" cy="0"/>
            </a:xfrm>
            <a:custGeom>
              <a:avLst/>
              <a:pathLst>
                <a:path w="3775869" h="0">
                  <a:moveTo>
                    <a:pt x="0" y="0"/>
                  </a:moveTo>
                  <a:lnTo>
                    <a:pt x="3775869" y="0"/>
                  </a:lnTo>
                  <a:lnTo>
                    <a:pt x="3775869" y="0"/>
                  </a:lnTo>
                </a:path>
              </a:pathLst>
            </a:custGeom>
            <a:ln w="13550" cap="flat">
              <a:solidFill>
                <a:srgbClr val="EBEBEB">
                  <a:alpha val="100000"/>
                </a:srgbClr>
              </a:solidFill>
              <a:prstDash val="solid"/>
              <a:round/>
            </a:ln>
          </p:spPr>
          <p:txBody>
            <a:bodyPr/>
            <a:lstStyle/>
            <a:p/>
          </p:txBody>
        </p:sp>
        <p:sp>
          <p:nvSpPr>
            <p:cNvPr id="16" name="pl16"/>
            <p:cNvSpPr/>
            <p:nvPr/>
          </p:nvSpPr>
          <p:spPr>
            <a:xfrm>
              <a:off x="951100" y="2365622"/>
              <a:ext cx="3775869" cy="0"/>
            </a:xfrm>
            <a:custGeom>
              <a:avLst/>
              <a:pathLst>
                <a:path w="3775869" h="0">
                  <a:moveTo>
                    <a:pt x="0" y="0"/>
                  </a:moveTo>
                  <a:lnTo>
                    <a:pt x="3775869" y="0"/>
                  </a:lnTo>
                  <a:lnTo>
                    <a:pt x="3775869" y="0"/>
                  </a:lnTo>
                </a:path>
              </a:pathLst>
            </a:custGeom>
            <a:ln w="13550" cap="flat">
              <a:solidFill>
                <a:srgbClr val="EBEBEB">
                  <a:alpha val="100000"/>
                </a:srgbClr>
              </a:solidFill>
              <a:prstDash val="solid"/>
              <a:round/>
            </a:ln>
          </p:spPr>
          <p:txBody>
            <a:bodyPr/>
            <a:lstStyle/>
            <a:p/>
          </p:txBody>
        </p:sp>
        <p:sp>
          <p:nvSpPr>
            <p:cNvPr id="17" name="pl17"/>
            <p:cNvSpPr/>
            <p:nvPr/>
          </p:nvSpPr>
          <p:spPr>
            <a:xfrm>
              <a:off x="951100" y="1615653"/>
              <a:ext cx="3775869" cy="0"/>
            </a:xfrm>
            <a:custGeom>
              <a:avLst/>
              <a:pathLst>
                <a:path w="3775869" h="0">
                  <a:moveTo>
                    <a:pt x="0" y="0"/>
                  </a:moveTo>
                  <a:lnTo>
                    <a:pt x="3775869" y="0"/>
                  </a:lnTo>
                  <a:lnTo>
                    <a:pt x="3775869" y="0"/>
                  </a:lnTo>
                </a:path>
              </a:pathLst>
            </a:custGeom>
            <a:ln w="13550" cap="flat">
              <a:solidFill>
                <a:srgbClr val="EBEBEB">
                  <a:alpha val="100000"/>
                </a:srgbClr>
              </a:solidFill>
              <a:prstDash val="solid"/>
              <a:round/>
            </a:ln>
          </p:spPr>
          <p:txBody>
            <a:bodyPr/>
            <a:lstStyle/>
            <a:p/>
          </p:txBody>
        </p:sp>
        <p:sp>
          <p:nvSpPr>
            <p:cNvPr id="18" name="pl18"/>
            <p:cNvSpPr/>
            <p:nvPr/>
          </p:nvSpPr>
          <p:spPr>
            <a:xfrm>
              <a:off x="951100" y="865684"/>
              <a:ext cx="3775869" cy="0"/>
            </a:xfrm>
            <a:custGeom>
              <a:avLst/>
              <a:pathLst>
                <a:path w="3775869" h="0">
                  <a:moveTo>
                    <a:pt x="0" y="0"/>
                  </a:moveTo>
                  <a:lnTo>
                    <a:pt x="3775869" y="0"/>
                  </a:lnTo>
                  <a:lnTo>
                    <a:pt x="3775869" y="0"/>
                  </a:lnTo>
                </a:path>
              </a:pathLst>
            </a:custGeom>
            <a:ln w="13550" cap="flat">
              <a:solidFill>
                <a:srgbClr val="EBEBEB">
                  <a:alpha val="100000"/>
                </a:srgbClr>
              </a:solidFill>
              <a:prstDash val="solid"/>
              <a:round/>
            </a:ln>
          </p:spPr>
          <p:txBody>
            <a:bodyPr/>
            <a:lstStyle/>
            <a:p/>
          </p:txBody>
        </p:sp>
        <p:sp>
          <p:nvSpPr>
            <p:cNvPr id="19" name="pl19"/>
            <p:cNvSpPr/>
            <p:nvPr/>
          </p:nvSpPr>
          <p:spPr>
            <a:xfrm>
              <a:off x="1122730"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809252"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495774"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182296"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3868818"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4555339"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1122730" y="1015678"/>
              <a:ext cx="3432608" cy="74996"/>
            </a:xfrm>
            <a:custGeom>
              <a:avLst/>
              <a:pathLst>
                <a:path w="3432608" h="74996">
                  <a:moveTo>
                    <a:pt x="0" y="74996"/>
                  </a:moveTo>
                  <a:lnTo>
                    <a:pt x="686521" y="74996"/>
                  </a:lnTo>
                  <a:lnTo>
                    <a:pt x="1373043" y="74996"/>
                  </a:lnTo>
                  <a:lnTo>
                    <a:pt x="2059565" y="74996"/>
                  </a:lnTo>
                  <a:lnTo>
                    <a:pt x="2746087" y="0"/>
                  </a:lnTo>
                  <a:lnTo>
                    <a:pt x="3432608" y="74996"/>
                  </a:lnTo>
                </a:path>
              </a:pathLst>
            </a:custGeom>
            <a:ln w="27101" cap="flat">
              <a:solidFill>
                <a:srgbClr val="80BD41">
                  <a:alpha val="69803"/>
                </a:srgbClr>
              </a:solidFill>
              <a:prstDash val="solid"/>
              <a:round/>
            </a:ln>
          </p:spPr>
          <p:txBody>
            <a:bodyPr/>
            <a:lstStyle/>
            <a:p/>
          </p:txBody>
        </p:sp>
        <p:sp>
          <p:nvSpPr>
            <p:cNvPr id="26" name="pl26"/>
            <p:cNvSpPr/>
            <p:nvPr/>
          </p:nvSpPr>
          <p:spPr>
            <a:xfrm>
              <a:off x="1122730" y="2215628"/>
              <a:ext cx="3432608" cy="299987"/>
            </a:xfrm>
            <a:custGeom>
              <a:avLst/>
              <a:pathLst>
                <a:path w="3432608" h="299987">
                  <a:moveTo>
                    <a:pt x="0" y="0"/>
                  </a:moveTo>
                  <a:lnTo>
                    <a:pt x="686521" y="0"/>
                  </a:lnTo>
                  <a:lnTo>
                    <a:pt x="1373043" y="74996"/>
                  </a:lnTo>
                  <a:lnTo>
                    <a:pt x="2059565" y="299987"/>
                  </a:lnTo>
                  <a:lnTo>
                    <a:pt x="2746087" y="299987"/>
                  </a:lnTo>
                  <a:lnTo>
                    <a:pt x="3432608" y="299987"/>
                  </a:lnTo>
                </a:path>
              </a:pathLst>
            </a:custGeom>
            <a:ln w="27101" cap="flat">
              <a:solidFill>
                <a:srgbClr val="0058AB">
                  <a:alpha val="69803"/>
                </a:srgbClr>
              </a:solidFill>
              <a:prstDash val="solid"/>
              <a:round/>
            </a:ln>
          </p:spPr>
          <p:txBody>
            <a:bodyPr/>
            <a:lstStyle/>
            <a:p/>
          </p:txBody>
        </p:sp>
        <p:sp>
          <p:nvSpPr>
            <p:cNvPr id="27" name="pl27"/>
            <p:cNvSpPr/>
            <p:nvPr/>
          </p:nvSpPr>
          <p:spPr>
            <a:xfrm>
              <a:off x="1122730" y="1615653"/>
              <a:ext cx="3432608" cy="374984"/>
            </a:xfrm>
            <a:custGeom>
              <a:avLst/>
              <a:pathLst>
                <a:path w="3432608" h="374984">
                  <a:moveTo>
                    <a:pt x="0" y="74996"/>
                  </a:moveTo>
                  <a:lnTo>
                    <a:pt x="686521" y="0"/>
                  </a:lnTo>
                  <a:lnTo>
                    <a:pt x="1373043" y="299987"/>
                  </a:lnTo>
                  <a:lnTo>
                    <a:pt x="2059565" y="374984"/>
                  </a:lnTo>
                  <a:lnTo>
                    <a:pt x="2746087" y="0"/>
                  </a:lnTo>
                  <a:lnTo>
                    <a:pt x="3432608" y="74996"/>
                  </a:lnTo>
                </a:path>
              </a:pathLst>
            </a:custGeom>
            <a:ln w="27101" cap="flat">
              <a:solidFill>
                <a:srgbClr val="1CABE2">
                  <a:alpha val="69803"/>
                </a:srgbClr>
              </a:solidFill>
              <a:prstDash val="solid"/>
              <a:round/>
            </a:ln>
          </p:spPr>
          <p:txBody>
            <a:bodyPr/>
            <a:lstStyle/>
            <a:p/>
          </p:txBody>
        </p:sp>
        <p:sp>
          <p:nvSpPr>
            <p:cNvPr id="28" name="pl28"/>
            <p:cNvSpPr/>
            <p:nvPr/>
          </p:nvSpPr>
          <p:spPr>
            <a:xfrm>
              <a:off x="1122730" y="1240668"/>
              <a:ext cx="3432608" cy="374984"/>
            </a:xfrm>
            <a:custGeom>
              <a:avLst/>
              <a:pathLst>
                <a:path w="3432608" h="374984">
                  <a:moveTo>
                    <a:pt x="0" y="0"/>
                  </a:moveTo>
                  <a:lnTo>
                    <a:pt x="686521" y="74996"/>
                  </a:lnTo>
                  <a:lnTo>
                    <a:pt x="1373043" y="224990"/>
                  </a:lnTo>
                  <a:lnTo>
                    <a:pt x="2059565" y="374984"/>
                  </a:lnTo>
                  <a:lnTo>
                    <a:pt x="2746087" y="74996"/>
                  </a:lnTo>
                  <a:lnTo>
                    <a:pt x="3432608" y="149993"/>
                  </a:lnTo>
                </a:path>
              </a:pathLst>
            </a:custGeom>
            <a:ln w="27101" cap="flat">
              <a:solidFill>
                <a:srgbClr val="00833D">
                  <a:alpha val="69803"/>
                </a:srgbClr>
              </a:solidFill>
              <a:prstDash val="solid"/>
              <a:round/>
            </a:ln>
          </p:spPr>
          <p:txBody>
            <a:bodyPr/>
            <a:lstStyle/>
            <a:p/>
          </p:txBody>
        </p:sp>
        <p:sp>
          <p:nvSpPr>
            <p:cNvPr id="29" name="pl29"/>
            <p:cNvSpPr/>
            <p:nvPr/>
          </p:nvSpPr>
          <p:spPr>
            <a:xfrm>
              <a:off x="1122730" y="1015678"/>
              <a:ext cx="3432608" cy="74996"/>
            </a:xfrm>
            <a:custGeom>
              <a:avLst/>
              <a:pathLst>
                <a:path w="3432608" h="74996">
                  <a:moveTo>
                    <a:pt x="0" y="74996"/>
                  </a:moveTo>
                  <a:lnTo>
                    <a:pt x="686521" y="74996"/>
                  </a:lnTo>
                  <a:lnTo>
                    <a:pt x="1373043" y="74996"/>
                  </a:lnTo>
                  <a:lnTo>
                    <a:pt x="2059565" y="74996"/>
                  </a:lnTo>
                  <a:lnTo>
                    <a:pt x="2746087" y="0"/>
                  </a:lnTo>
                  <a:lnTo>
                    <a:pt x="3432608" y="74996"/>
                  </a:lnTo>
                </a:path>
              </a:pathLst>
            </a:custGeom>
            <a:ln w="65043" cap="flat">
              <a:solidFill>
                <a:srgbClr val="000000">
                  <a:alpha val="100000"/>
                </a:srgbClr>
              </a:solidFill>
              <a:prstDash val="solid"/>
              <a:round/>
            </a:ln>
          </p:spPr>
          <p:txBody>
            <a:bodyPr/>
            <a:lstStyle/>
            <a:p/>
          </p:txBody>
        </p:sp>
        <p:sp>
          <p:nvSpPr>
            <p:cNvPr id="30" name="pl30"/>
            <p:cNvSpPr/>
            <p:nvPr/>
          </p:nvSpPr>
          <p:spPr>
            <a:xfrm>
              <a:off x="1122730" y="1015678"/>
              <a:ext cx="3432608" cy="74996"/>
            </a:xfrm>
            <a:custGeom>
              <a:avLst/>
              <a:pathLst>
                <a:path w="3432608" h="74996">
                  <a:moveTo>
                    <a:pt x="0" y="74996"/>
                  </a:moveTo>
                  <a:lnTo>
                    <a:pt x="686521" y="74996"/>
                  </a:lnTo>
                  <a:lnTo>
                    <a:pt x="1373043" y="74996"/>
                  </a:lnTo>
                  <a:lnTo>
                    <a:pt x="2059565" y="74996"/>
                  </a:lnTo>
                  <a:lnTo>
                    <a:pt x="2746087" y="0"/>
                  </a:lnTo>
                  <a:lnTo>
                    <a:pt x="3432608" y="74996"/>
                  </a:lnTo>
                </a:path>
              </a:pathLst>
            </a:custGeom>
            <a:ln w="40651" cap="flat">
              <a:solidFill>
                <a:srgbClr val="80BD41">
                  <a:alpha val="100000"/>
                </a:srgbClr>
              </a:solidFill>
              <a:prstDash val="solid"/>
              <a:round/>
            </a:ln>
          </p:spPr>
          <p:txBody>
            <a:bodyPr/>
            <a:lstStyle/>
            <a:p/>
          </p:txBody>
        </p:sp>
        <p:sp>
          <p:nvSpPr>
            <p:cNvPr id="31" name="tx31"/>
            <p:cNvSpPr/>
            <p:nvPr/>
          </p:nvSpPr>
          <p:spPr>
            <a:xfrm>
              <a:off x="1062441" y="918317"/>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97</a:t>
              </a:r>
            </a:p>
          </p:txBody>
        </p:sp>
        <p:sp>
          <p:nvSpPr>
            <p:cNvPr id="32" name="tx32"/>
            <p:cNvSpPr/>
            <p:nvPr/>
          </p:nvSpPr>
          <p:spPr>
            <a:xfrm>
              <a:off x="1748963" y="918317"/>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97</a:t>
              </a:r>
            </a:p>
          </p:txBody>
        </p:sp>
        <p:sp>
          <p:nvSpPr>
            <p:cNvPr id="33" name="tx33"/>
            <p:cNvSpPr/>
            <p:nvPr/>
          </p:nvSpPr>
          <p:spPr>
            <a:xfrm>
              <a:off x="2435484" y="918317"/>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97</a:t>
              </a:r>
            </a:p>
          </p:txBody>
        </p:sp>
        <p:sp>
          <p:nvSpPr>
            <p:cNvPr id="34" name="tx34"/>
            <p:cNvSpPr/>
            <p:nvPr/>
          </p:nvSpPr>
          <p:spPr>
            <a:xfrm>
              <a:off x="3122006" y="918317"/>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97</a:t>
              </a:r>
            </a:p>
          </p:txBody>
        </p:sp>
        <p:sp>
          <p:nvSpPr>
            <p:cNvPr id="35" name="tx35"/>
            <p:cNvSpPr/>
            <p:nvPr/>
          </p:nvSpPr>
          <p:spPr>
            <a:xfrm>
              <a:off x="3808528" y="84332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98</a:t>
              </a:r>
            </a:p>
          </p:txBody>
        </p:sp>
        <p:sp>
          <p:nvSpPr>
            <p:cNvPr id="36" name="tx36"/>
            <p:cNvSpPr/>
            <p:nvPr/>
          </p:nvSpPr>
          <p:spPr>
            <a:xfrm>
              <a:off x="4495050" y="918317"/>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97</a:t>
              </a:r>
            </a:p>
          </p:txBody>
        </p:sp>
        <p:sp>
          <p:nvSpPr>
            <p:cNvPr id="37" name="tx37"/>
            <p:cNvSpPr/>
            <p:nvPr/>
          </p:nvSpPr>
          <p:spPr>
            <a:xfrm>
              <a:off x="733081" y="3813446"/>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60</a:t>
              </a:r>
            </a:p>
          </p:txBody>
        </p:sp>
        <p:sp>
          <p:nvSpPr>
            <p:cNvPr id="38" name="tx38"/>
            <p:cNvSpPr/>
            <p:nvPr/>
          </p:nvSpPr>
          <p:spPr>
            <a:xfrm>
              <a:off x="733081" y="306347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70</a:t>
              </a:r>
            </a:p>
          </p:txBody>
        </p:sp>
        <p:sp>
          <p:nvSpPr>
            <p:cNvPr id="39" name="tx39"/>
            <p:cNvSpPr/>
            <p:nvPr/>
          </p:nvSpPr>
          <p:spPr>
            <a:xfrm>
              <a:off x="733081" y="231350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80</a:t>
              </a:r>
            </a:p>
          </p:txBody>
        </p:sp>
        <p:sp>
          <p:nvSpPr>
            <p:cNvPr id="40" name="tx40"/>
            <p:cNvSpPr/>
            <p:nvPr/>
          </p:nvSpPr>
          <p:spPr>
            <a:xfrm>
              <a:off x="733081" y="1563538"/>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90</a:t>
              </a:r>
            </a:p>
          </p:txBody>
        </p:sp>
        <p:sp>
          <p:nvSpPr>
            <p:cNvPr id="41" name="tx41"/>
            <p:cNvSpPr/>
            <p:nvPr/>
          </p:nvSpPr>
          <p:spPr>
            <a:xfrm>
              <a:off x="655386" y="813569"/>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42" name="tx42"/>
            <p:cNvSpPr/>
            <p:nvPr/>
          </p:nvSpPr>
          <p:spPr>
            <a:xfrm rot="-5400000">
              <a:off x="966284"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2018</a:t>
              </a:r>
            </a:p>
          </p:txBody>
        </p:sp>
        <p:sp>
          <p:nvSpPr>
            <p:cNvPr id="43" name="tx43"/>
            <p:cNvSpPr/>
            <p:nvPr/>
          </p:nvSpPr>
          <p:spPr>
            <a:xfrm rot="-5400000">
              <a:off x="1652806"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44" name="tx44"/>
            <p:cNvSpPr/>
            <p:nvPr/>
          </p:nvSpPr>
          <p:spPr>
            <a:xfrm rot="-5400000">
              <a:off x="2339328"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2020</a:t>
              </a:r>
            </a:p>
          </p:txBody>
        </p:sp>
        <p:sp>
          <p:nvSpPr>
            <p:cNvPr id="45" name="tx45"/>
            <p:cNvSpPr/>
            <p:nvPr/>
          </p:nvSpPr>
          <p:spPr>
            <a:xfrm rot="-5400000">
              <a:off x="3025850"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2021</a:t>
              </a:r>
            </a:p>
          </p:txBody>
        </p:sp>
        <p:sp>
          <p:nvSpPr>
            <p:cNvPr id="46" name="tx46"/>
            <p:cNvSpPr/>
            <p:nvPr/>
          </p:nvSpPr>
          <p:spPr>
            <a:xfrm rot="-5400000">
              <a:off x="3712371"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2022</a:t>
              </a:r>
            </a:p>
          </p:txBody>
        </p:sp>
        <p:sp>
          <p:nvSpPr>
            <p:cNvPr id="47" name="tx47"/>
            <p:cNvSpPr/>
            <p:nvPr/>
          </p:nvSpPr>
          <p:spPr>
            <a:xfrm rot="-5400000">
              <a:off x="4398859" y="418248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48" name="tx48"/>
            <p:cNvSpPr/>
            <p:nvPr/>
          </p:nvSpPr>
          <p:spPr>
            <a:xfrm rot="-5400000">
              <a:off x="17044" y="2300070"/>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49" name="pl49"/>
            <p:cNvSpPr/>
            <p:nvPr/>
          </p:nvSpPr>
          <p:spPr>
            <a:xfrm>
              <a:off x="1464454" y="4883415"/>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50" name="pl50"/>
            <p:cNvSpPr/>
            <p:nvPr/>
          </p:nvSpPr>
          <p:spPr>
            <a:xfrm>
              <a:off x="1464454" y="4883415"/>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51" name="pl51"/>
            <p:cNvSpPr/>
            <p:nvPr/>
          </p:nvSpPr>
          <p:spPr>
            <a:xfrm>
              <a:off x="2133525" y="4883415"/>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52" name="pl52"/>
            <p:cNvSpPr/>
            <p:nvPr/>
          </p:nvSpPr>
          <p:spPr>
            <a:xfrm>
              <a:off x="2779404" y="4883415"/>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53" name="pl53"/>
            <p:cNvSpPr/>
            <p:nvPr/>
          </p:nvSpPr>
          <p:spPr>
            <a:xfrm>
              <a:off x="3541654" y="4883415"/>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54" name="tx54"/>
            <p:cNvSpPr/>
            <p:nvPr/>
          </p:nvSpPr>
          <p:spPr>
            <a:xfrm>
              <a:off x="1731554" y="4830005"/>
              <a:ext cx="31043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HICs</a:t>
              </a:r>
            </a:p>
          </p:txBody>
        </p:sp>
        <p:sp>
          <p:nvSpPr>
            <p:cNvPr id="55" name="tx55"/>
            <p:cNvSpPr/>
            <p:nvPr/>
          </p:nvSpPr>
          <p:spPr>
            <a:xfrm>
              <a:off x="2400625" y="4830005"/>
              <a:ext cx="287244"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LICs</a:t>
              </a:r>
            </a:p>
          </p:txBody>
        </p:sp>
        <p:sp>
          <p:nvSpPr>
            <p:cNvPr id="56" name="tx56"/>
            <p:cNvSpPr/>
            <p:nvPr/>
          </p:nvSpPr>
          <p:spPr>
            <a:xfrm>
              <a:off x="3046503" y="4830005"/>
              <a:ext cx="403615"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LMICs</a:t>
              </a:r>
            </a:p>
          </p:txBody>
        </p:sp>
        <p:sp>
          <p:nvSpPr>
            <p:cNvPr id="57" name="tx57"/>
            <p:cNvSpPr/>
            <p:nvPr/>
          </p:nvSpPr>
          <p:spPr>
            <a:xfrm>
              <a:off x="3808753" y="4830005"/>
              <a:ext cx="426808"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UMICs</a:t>
              </a:r>
            </a:p>
          </p:txBody>
        </p:sp>
        <p:sp>
          <p:nvSpPr>
            <p:cNvPr id="58" name="tx58"/>
            <p:cNvSpPr/>
            <p:nvPr/>
          </p:nvSpPr>
          <p:spPr>
            <a:xfrm>
              <a:off x="1691198" y="471005"/>
              <a:ext cx="2295673"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DTP1 coverage, HICs, 2018-2023</a:t>
              </a:r>
            </a:p>
          </p:txBody>
        </p:sp>
        <p:sp>
          <p:nvSpPr>
            <p:cNvPr id="59" name="pl59"/>
            <p:cNvSpPr/>
            <p:nvPr/>
          </p:nvSpPr>
          <p:spPr>
            <a:xfrm>
              <a:off x="5228952" y="3865560"/>
              <a:ext cx="3775869" cy="0"/>
            </a:xfrm>
            <a:custGeom>
              <a:avLst/>
              <a:pathLst>
                <a:path w="3775869" h="0">
                  <a:moveTo>
                    <a:pt x="0" y="0"/>
                  </a:moveTo>
                  <a:lnTo>
                    <a:pt x="3775869" y="0"/>
                  </a:lnTo>
                  <a:lnTo>
                    <a:pt x="3775869" y="0"/>
                  </a:lnTo>
                </a:path>
              </a:pathLst>
            </a:custGeom>
            <a:ln w="6775" cap="flat">
              <a:solidFill>
                <a:srgbClr val="EBEBEB">
                  <a:alpha val="100000"/>
                </a:srgbClr>
              </a:solidFill>
              <a:prstDash val="solid"/>
              <a:round/>
            </a:ln>
          </p:spPr>
          <p:txBody>
            <a:bodyPr/>
            <a:lstStyle/>
            <a:p/>
          </p:txBody>
        </p:sp>
        <p:sp>
          <p:nvSpPr>
            <p:cNvPr id="60" name="pl60"/>
            <p:cNvSpPr/>
            <p:nvPr/>
          </p:nvSpPr>
          <p:spPr>
            <a:xfrm>
              <a:off x="5228952" y="2865601"/>
              <a:ext cx="3775869" cy="0"/>
            </a:xfrm>
            <a:custGeom>
              <a:avLst/>
              <a:pathLst>
                <a:path w="3775869" h="0">
                  <a:moveTo>
                    <a:pt x="0" y="0"/>
                  </a:moveTo>
                  <a:lnTo>
                    <a:pt x="3775869" y="0"/>
                  </a:lnTo>
                  <a:lnTo>
                    <a:pt x="3775869" y="0"/>
                  </a:lnTo>
                </a:path>
              </a:pathLst>
            </a:custGeom>
            <a:ln w="6775" cap="flat">
              <a:solidFill>
                <a:srgbClr val="EBEBEB">
                  <a:alpha val="100000"/>
                </a:srgbClr>
              </a:solidFill>
              <a:prstDash val="solid"/>
              <a:round/>
            </a:ln>
          </p:spPr>
          <p:txBody>
            <a:bodyPr/>
            <a:lstStyle/>
            <a:p/>
          </p:txBody>
        </p:sp>
        <p:sp>
          <p:nvSpPr>
            <p:cNvPr id="61" name="pl61"/>
            <p:cNvSpPr/>
            <p:nvPr/>
          </p:nvSpPr>
          <p:spPr>
            <a:xfrm>
              <a:off x="5228952" y="1865643"/>
              <a:ext cx="3775869" cy="0"/>
            </a:xfrm>
            <a:custGeom>
              <a:avLst/>
              <a:pathLst>
                <a:path w="3775869" h="0">
                  <a:moveTo>
                    <a:pt x="0" y="0"/>
                  </a:moveTo>
                  <a:lnTo>
                    <a:pt x="3775869" y="0"/>
                  </a:lnTo>
                  <a:lnTo>
                    <a:pt x="3775869" y="0"/>
                  </a:lnTo>
                </a:path>
              </a:pathLst>
            </a:custGeom>
            <a:ln w="6775" cap="flat">
              <a:solidFill>
                <a:srgbClr val="EBEBEB">
                  <a:alpha val="100000"/>
                </a:srgbClr>
              </a:solidFill>
              <a:prstDash val="solid"/>
              <a:round/>
            </a:ln>
          </p:spPr>
          <p:txBody>
            <a:bodyPr/>
            <a:lstStyle/>
            <a:p/>
          </p:txBody>
        </p:sp>
        <p:sp>
          <p:nvSpPr>
            <p:cNvPr id="62" name="pl62"/>
            <p:cNvSpPr/>
            <p:nvPr/>
          </p:nvSpPr>
          <p:spPr>
            <a:xfrm>
              <a:off x="5228952" y="865684"/>
              <a:ext cx="3775869" cy="0"/>
            </a:xfrm>
            <a:custGeom>
              <a:avLst/>
              <a:pathLst>
                <a:path w="3775869" h="0">
                  <a:moveTo>
                    <a:pt x="0" y="0"/>
                  </a:moveTo>
                  <a:lnTo>
                    <a:pt x="3775869" y="0"/>
                  </a:lnTo>
                  <a:lnTo>
                    <a:pt x="3775869" y="0"/>
                  </a:lnTo>
                </a:path>
              </a:pathLst>
            </a:custGeom>
            <a:ln w="6775" cap="flat">
              <a:solidFill>
                <a:srgbClr val="EBEBEB">
                  <a:alpha val="100000"/>
                </a:srgbClr>
              </a:solidFill>
              <a:prstDash val="solid"/>
              <a:round/>
            </a:ln>
          </p:spPr>
          <p:txBody>
            <a:bodyPr/>
            <a:lstStyle/>
            <a:p/>
          </p:txBody>
        </p:sp>
        <p:sp>
          <p:nvSpPr>
            <p:cNvPr id="63" name="pl63"/>
            <p:cNvSpPr/>
            <p:nvPr/>
          </p:nvSpPr>
          <p:spPr>
            <a:xfrm>
              <a:off x="5743843"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4" name="pl64"/>
            <p:cNvSpPr/>
            <p:nvPr/>
          </p:nvSpPr>
          <p:spPr>
            <a:xfrm>
              <a:off x="6430365"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5" name="pl65"/>
            <p:cNvSpPr/>
            <p:nvPr/>
          </p:nvSpPr>
          <p:spPr>
            <a:xfrm>
              <a:off x="7116887"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6" name="pl66"/>
            <p:cNvSpPr/>
            <p:nvPr/>
          </p:nvSpPr>
          <p:spPr>
            <a:xfrm>
              <a:off x="7803408"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7" name="pl67"/>
            <p:cNvSpPr/>
            <p:nvPr/>
          </p:nvSpPr>
          <p:spPr>
            <a:xfrm>
              <a:off x="8489930"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8" name="pl68"/>
            <p:cNvSpPr/>
            <p:nvPr/>
          </p:nvSpPr>
          <p:spPr>
            <a:xfrm>
              <a:off x="5228952" y="3365581"/>
              <a:ext cx="3775869" cy="0"/>
            </a:xfrm>
            <a:custGeom>
              <a:avLst/>
              <a:pathLst>
                <a:path w="3775869" h="0">
                  <a:moveTo>
                    <a:pt x="0" y="0"/>
                  </a:moveTo>
                  <a:lnTo>
                    <a:pt x="3775869" y="0"/>
                  </a:lnTo>
                  <a:lnTo>
                    <a:pt x="3775869" y="0"/>
                  </a:lnTo>
                </a:path>
              </a:pathLst>
            </a:custGeom>
            <a:ln w="13550" cap="flat">
              <a:solidFill>
                <a:srgbClr val="EBEBEB">
                  <a:alpha val="100000"/>
                </a:srgbClr>
              </a:solidFill>
              <a:prstDash val="solid"/>
              <a:round/>
            </a:ln>
          </p:spPr>
          <p:txBody>
            <a:bodyPr/>
            <a:lstStyle/>
            <a:p/>
          </p:txBody>
        </p:sp>
        <p:sp>
          <p:nvSpPr>
            <p:cNvPr id="69" name="pl69"/>
            <p:cNvSpPr/>
            <p:nvPr/>
          </p:nvSpPr>
          <p:spPr>
            <a:xfrm>
              <a:off x="5228952" y="2365622"/>
              <a:ext cx="3775869" cy="0"/>
            </a:xfrm>
            <a:custGeom>
              <a:avLst/>
              <a:pathLst>
                <a:path w="3775869" h="0">
                  <a:moveTo>
                    <a:pt x="0" y="0"/>
                  </a:moveTo>
                  <a:lnTo>
                    <a:pt x="3775869" y="0"/>
                  </a:lnTo>
                  <a:lnTo>
                    <a:pt x="3775869" y="0"/>
                  </a:lnTo>
                </a:path>
              </a:pathLst>
            </a:custGeom>
            <a:ln w="13550" cap="flat">
              <a:solidFill>
                <a:srgbClr val="EBEBEB">
                  <a:alpha val="100000"/>
                </a:srgbClr>
              </a:solidFill>
              <a:prstDash val="solid"/>
              <a:round/>
            </a:ln>
          </p:spPr>
          <p:txBody>
            <a:bodyPr/>
            <a:lstStyle/>
            <a:p/>
          </p:txBody>
        </p:sp>
        <p:sp>
          <p:nvSpPr>
            <p:cNvPr id="70" name="pl70"/>
            <p:cNvSpPr/>
            <p:nvPr/>
          </p:nvSpPr>
          <p:spPr>
            <a:xfrm>
              <a:off x="5228952" y="1365663"/>
              <a:ext cx="3775869" cy="0"/>
            </a:xfrm>
            <a:custGeom>
              <a:avLst/>
              <a:pathLst>
                <a:path w="3775869" h="0">
                  <a:moveTo>
                    <a:pt x="0" y="0"/>
                  </a:moveTo>
                  <a:lnTo>
                    <a:pt x="3775869" y="0"/>
                  </a:lnTo>
                  <a:lnTo>
                    <a:pt x="3775869" y="0"/>
                  </a:lnTo>
                </a:path>
              </a:pathLst>
            </a:custGeom>
            <a:ln w="13550" cap="flat">
              <a:solidFill>
                <a:srgbClr val="EBEBEB">
                  <a:alpha val="100000"/>
                </a:srgbClr>
              </a:solidFill>
              <a:prstDash val="solid"/>
              <a:round/>
            </a:ln>
          </p:spPr>
          <p:txBody>
            <a:bodyPr/>
            <a:lstStyle/>
            <a:p/>
          </p:txBody>
        </p:sp>
        <p:sp>
          <p:nvSpPr>
            <p:cNvPr id="71" name="pl71"/>
            <p:cNvSpPr/>
            <p:nvPr/>
          </p:nvSpPr>
          <p:spPr>
            <a:xfrm>
              <a:off x="5400582"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6087104"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6773626"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4" name="pl74"/>
            <p:cNvSpPr/>
            <p:nvPr/>
          </p:nvSpPr>
          <p:spPr>
            <a:xfrm>
              <a:off x="7460147"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5" name="pl75"/>
            <p:cNvSpPr/>
            <p:nvPr/>
          </p:nvSpPr>
          <p:spPr>
            <a:xfrm>
              <a:off x="8146669"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6" name="pl76"/>
            <p:cNvSpPr/>
            <p:nvPr/>
          </p:nvSpPr>
          <p:spPr>
            <a:xfrm>
              <a:off x="8833191"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7" name="pl77"/>
            <p:cNvSpPr/>
            <p:nvPr/>
          </p:nvSpPr>
          <p:spPr>
            <a:xfrm>
              <a:off x="5400582" y="865684"/>
              <a:ext cx="3432608" cy="499979"/>
            </a:xfrm>
            <a:custGeom>
              <a:avLst/>
              <a:pathLst>
                <a:path w="3432608" h="499979">
                  <a:moveTo>
                    <a:pt x="0" y="499979"/>
                  </a:moveTo>
                  <a:lnTo>
                    <a:pt x="686521" y="499979"/>
                  </a:lnTo>
                  <a:lnTo>
                    <a:pt x="1373043" y="499979"/>
                  </a:lnTo>
                  <a:lnTo>
                    <a:pt x="2059565" y="499979"/>
                  </a:lnTo>
                  <a:lnTo>
                    <a:pt x="2746087" y="0"/>
                  </a:lnTo>
                  <a:lnTo>
                    <a:pt x="3432608" y="499979"/>
                  </a:lnTo>
                </a:path>
              </a:pathLst>
            </a:custGeom>
            <a:ln w="27101" cap="flat">
              <a:solidFill>
                <a:srgbClr val="80BD41">
                  <a:alpha val="69803"/>
                </a:srgbClr>
              </a:solidFill>
              <a:prstDash val="solid"/>
              <a:round/>
            </a:ln>
          </p:spPr>
          <p:txBody>
            <a:bodyPr/>
            <a:lstStyle/>
            <a:p/>
          </p:txBody>
        </p:sp>
        <p:sp>
          <p:nvSpPr>
            <p:cNvPr id="78" name="pl78"/>
            <p:cNvSpPr/>
            <p:nvPr/>
          </p:nvSpPr>
          <p:spPr>
            <a:xfrm>
              <a:off x="5400582" y="1365663"/>
              <a:ext cx="3432608" cy="1999917"/>
            </a:xfrm>
            <a:custGeom>
              <a:avLst/>
              <a:pathLst>
                <a:path w="3432608" h="1999917">
                  <a:moveTo>
                    <a:pt x="0" y="0"/>
                  </a:moveTo>
                  <a:lnTo>
                    <a:pt x="686521" y="0"/>
                  </a:lnTo>
                  <a:lnTo>
                    <a:pt x="1373043" y="499979"/>
                  </a:lnTo>
                  <a:lnTo>
                    <a:pt x="2059565" y="1999917"/>
                  </a:lnTo>
                  <a:lnTo>
                    <a:pt x="2746087" y="1999917"/>
                  </a:lnTo>
                  <a:lnTo>
                    <a:pt x="3432608" y="1999917"/>
                  </a:lnTo>
                </a:path>
              </a:pathLst>
            </a:custGeom>
            <a:ln w="27101" cap="flat">
              <a:solidFill>
                <a:srgbClr val="0058AB">
                  <a:alpha val="69803"/>
                </a:srgbClr>
              </a:solidFill>
              <a:prstDash val="solid"/>
              <a:round/>
            </a:ln>
          </p:spPr>
          <p:txBody>
            <a:bodyPr/>
            <a:lstStyle/>
            <a:p/>
          </p:txBody>
        </p:sp>
        <p:sp>
          <p:nvSpPr>
            <p:cNvPr id="79" name="pl79"/>
            <p:cNvSpPr/>
            <p:nvPr/>
          </p:nvSpPr>
          <p:spPr>
            <a:xfrm>
              <a:off x="5400582" y="1365663"/>
              <a:ext cx="3432608" cy="2499896"/>
            </a:xfrm>
            <a:custGeom>
              <a:avLst/>
              <a:pathLst>
                <a:path w="3432608" h="2499896">
                  <a:moveTo>
                    <a:pt x="0" y="499979"/>
                  </a:moveTo>
                  <a:lnTo>
                    <a:pt x="686521" y="0"/>
                  </a:lnTo>
                  <a:lnTo>
                    <a:pt x="1373043" y="1999917"/>
                  </a:lnTo>
                  <a:lnTo>
                    <a:pt x="2059565" y="2499896"/>
                  </a:lnTo>
                  <a:lnTo>
                    <a:pt x="2746087" y="0"/>
                  </a:lnTo>
                  <a:lnTo>
                    <a:pt x="3432608" y="499979"/>
                  </a:lnTo>
                </a:path>
              </a:pathLst>
            </a:custGeom>
            <a:ln w="27101" cap="flat">
              <a:solidFill>
                <a:srgbClr val="1CABE2">
                  <a:alpha val="69803"/>
                </a:srgbClr>
              </a:solidFill>
              <a:prstDash val="solid"/>
              <a:round/>
            </a:ln>
          </p:spPr>
          <p:txBody>
            <a:bodyPr/>
            <a:lstStyle/>
            <a:p/>
          </p:txBody>
        </p:sp>
        <p:sp>
          <p:nvSpPr>
            <p:cNvPr id="80" name="pl80"/>
            <p:cNvSpPr/>
            <p:nvPr/>
          </p:nvSpPr>
          <p:spPr>
            <a:xfrm>
              <a:off x="5400582" y="865684"/>
              <a:ext cx="3432608" cy="2499896"/>
            </a:xfrm>
            <a:custGeom>
              <a:avLst/>
              <a:pathLst>
                <a:path w="3432608" h="2499896">
                  <a:moveTo>
                    <a:pt x="0" y="0"/>
                  </a:moveTo>
                  <a:lnTo>
                    <a:pt x="686521" y="499979"/>
                  </a:lnTo>
                  <a:lnTo>
                    <a:pt x="1373043" y="1499938"/>
                  </a:lnTo>
                  <a:lnTo>
                    <a:pt x="2059565" y="2499896"/>
                  </a:lnTo>
                  <a:lnTo>
                    <a:pt x="2746087" y="499979"/>
                  </a:lnTo>
                  <a:lnTo>
                    <a:pt x="3432608" y="999958"/>
                  </a:lnTo>
                </a:path>
              </a:pathLst>
            </a:custGeom>
            <a:ln w="27101" cap="flat">
              <a:solidFill>
                <a:srgbClr val="00833D">
                  <a:alpha val="69803"/>
                </a:srgbClr>
              </a:solidFill>
              <a:prstDash val="solid"/>
              <a:round/>
            </a:ln>
          </p:spPr>
          <p:txBody>
            <a:bodyPr/>
            <a:lstStyle/>
            <a:p/>
          </p:txBody>
        </p:sp>
        <p:sp>
          <p:nvSpPr>
            <p:cNvPr id="81" name="pl81"/>
            <p:cNvSpPr/>
            <p:nvPr/>
          </p:nvSpPr>
          <p:spPr>
            <a:xfrm>
              <a:off x="5400582" y="1365663"/>
              <a:ext cx="3432608" cy="0"/>
            </a:xfrm>
            <a:custGeom>
              <a:avLst/>
              <a:pathLst>
                <a:path w="3432608" h="0">
                  <a:moveTo>
                    <a:pt x="0" y="0"/>
                  </a:moveTo>
                  <a:lnTo>
                    <a:pt x="0" y="0"/>
                  </a:lnTo>
                  <a:lnTo>
                    <a:pt x="0" y="0"/>
                  </a:lnTo>
                  <a:lnTo>
                    <a:pt x="0" y="0"/>
                  </a:lnTo>
                  <a:lnTo>
                    <a:pt x="686521" y="0"/>
                  </a:lnTo>
                  <a:lnTo>
                    <a:pt x="686521" y="0"/>
                  </a:lnTo>
                  <a:lnTo>
                    <a:pt x="686521" y="0"/>
                  </a:lnTo>
                  <a:lnTo>
                    <a:pt x="686521" y="0"/>
                  </a:lnTo>
                  <a:lnTo>
                    <a:pt x="1373043" y="0"/>
                  </a:lnTo>
                  <a:lnTo>
                    <a:pt x="1373043" y="0"/>
                  </a:lnTo>
                  <a:lnTo>
                    <a:pt x="1373043" y="0"/>
                  </a:lnTo>
                  <a:lnTo>
                    <a:pt x="1373043" y="0"/>
                  </a:lnTo>
                  <a:lnTo>
                    <a:pt x="2059565" y="0"/>
                  </a:lnTo>
                  <a:lnTo>
                    <a:pt x="2059565" y="0"/>
                  </a:lnTo>
                  <a:lnTo>
                    <a:pt x="2059565" y="0"/>
                  </a:lnTo>
                  <a:lnTo>
                    <a:pt x="2059565" y="0"/>
                  </a:lnTo>
                  <a:lnTo>
                    <a:pt x="2746087" y="0"/>
                  </a:lnTo>
                  <a:lnTo>
                    <a:pt x="2746087" y="0"/>
                  </a:lnTo>
                  <a:lnTo>
                    <a:pt x="2746087" y="0"/>
                  </a:lnTo>
                  <a:lnTo>
                    <a:pt x="2746087" y="0"/>
                  </a:lnTo>
                  <a:lnTo>
                    <a:pt x="3432608" y="0"/>
                  </a:lnTo>
                  <a:lnTo>
                    <a:pt x="3432608" y="0"/>
                  </a:lnTo>
                  <a:lnTo>
                    <a:pt x="3432608" y="0"/>
                  </a:lnTo>
                  <a:lnTo>
                    <a:pt x="3432608" y="0"/>
                  </a:lnTo>
                </a:path>
              </a:pathLst>
            </a:custGeom>
            <a:ln w="13550" cap="flat">
              <a:solidFill>
                <a:srgbClr val="000000">
                  <a:alpha val="100000"/>
                </a:srgbClr>
              </a:solidFill>
              <a:prstDash val="dash"/>
              <a:round/>
            </a:ln>
          </p:spPr>
          <p:txBody>
            <a:bodyPr/>
            <a:lstStyle/>
            <a:p/>
          </p:txBody>
        </p:sp>
        <p:sp>
          <p:nvSpPr>
            <p:cNvPr id="82" name="pl82"/>
            <p:cNvSpPr/>
            <p:nvPr/>
          </p:nvSpPr>
          <p:spPr>
            <a:xfrm>
              <a:off x="5400582" y="865684"/>
              <a:ext cx="3432608" cy="499979"/>
            </a:xfrm>
            <a:custGeom>
              <a:avLst/>
              <a:pathLst>
                <a:path w="3432608" h="499979">
                  <a:moveTo>
                    <a:pt x="0" y="499979"/>
                  </a:moveTo>
                  <a:lnTo>
                    <a:pt x="686521" y="499979"/>
                  </a:lnTo>
                  <a:lnTo>
                    <a:pt x="1373043" y="499979"/>
                  </a:lnTo>
                  <a:lnTo>
                    <a:pt x="2059565" y="499979"/>
                  </a:lnTo>
                  <a:lnTo>
                    <a:pt x="2746087" y="0"/>
                  </a:lnTo>
                  <a:lnTo>
                    <a:pt x="3432608" y="499979"/>
                  </a:lnTo>
                </a:path>
              </a:pathLst>
            </a:custGeom>
            <a:ln w="65043" cap="flat">
              <a:solidFill>
                <a:srgbClr val="000000">
                  <a:alpha val="100000"/>
                </a:srgbClr>
              </a:solidFill>
              <a:prstDash val="solid"/>
              <a:round/>
            </a:ln>
          </p:spPr>
          <p:txBody>
            <a:bodyPr/>
            <a:lstStyle/>
            <a:p/>
          </p:txBody>
        </p:sp>
        <p:sp>
          <p:nvSpPr>
            <p:cNvPr id="83" name="pl83"/>
            <p:cNvSpPr/>
            <p:nvPr/>
          </p:nvSpPr>
          <p:spPr>
            <a:xfrm>
              <a:off x="5400582" y="865684"/>
              <a:ext cx="3432608" cy="499979"/>
            </a:xfrm>
            <a:custGeom>
              <a:avLst/>
              <a:pathLst>
                <a:path w="3432608" h="499979">
                  <a:moveTo>
                    <a:pt x="0" y="499979"/>
                  </a:moveTo>
                  <a:lnTo>
                    <a:pt x="686521" y="499979"/>
                  </a:lnTo>
                  <a:lnTo>
                    <a:pt x="1373043" y="499979"/>
                  </a:lnTo>
                  <a:lnTo>
                    <a:pt x="2059565" y="499979"/>
                  </a:lnTo>
                  <a:lnTo>
                    <a:pt x="2746087" y="0"/>
                  </a:lnTo>
                  <a:lnTo>
                    <a:pt x="3432608" y="499979"/>
                  </a:lnTo>
                </a:path>
              </a:pathLst>
            </a:custGeom>
            <a:ln w="40651" cap="flat">
              <a:solidFill>
                <a:srgbClr val="80BD41">
                  <a:alpha val="100000"/>
                </a:srgbClr>
              </a:solidFill>
              <a:prstDash val="solid"/>
              <a:round/>
            </a:ln>
          </p:spPr>
          <p:txBody>
            <a:bodyPr/>
            <a:lstStyle/>
            <a:p/>
          </p:txBody>
        </p:sp>
        <p:sp>
          <p:nvSpPr>
            <p:cNvPr id="84" name="tx84"/>
            <p:cNvSpPr/>
            <p:nvPr/>
          </p:nvSpPr>
          <p:spPr>
            <a:xfrm>
              <a:off x="5370437" y="118554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5" name="tx85"/>
            <p:cNvSpPr/>
            <p:nvPr/>
          </p:nvSpPr>
          <p:spPr>
            <a:xfrm>
              <a:off x="6056959" y="118554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6" name="tx86"/>
            <p:cNvSpPr/>
            <p:nvPr/>
          </p:nvSpPr>
          <p:spPr>
            <a:xfrm>
              <a:off x="6743481" y="118554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7" name="tx87"/>
            <p:cNvSpPr/>
            <p:nvPr/>
          </p:nvSpPr>
          <p:spPr>
            <a:xfrm>
              <a:off x="7430003" y="118554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8" name="tx88"/>
            <p:cNvSpPr/>
            <p:nvPr/>
          </p:nvSpPr>
          <p:spPr>
            <a:xfrm>
              <a:off x="8116524" y="68689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89" name="tx89"/>
            <p:cNvSpPr/>
            <p:nvPr/>
          </p:nvSpPr>
          <p:spPr>
            <a:xfrm>
              <a:off x="8803046" y="118554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0" name="tx90"/>
            <p:cNvSpPr/>
            <p:nvPr/>
          </p:nvSpPr>
          <p:spPr>
            <a:xfrm>
              <a:off x="5042106" y="3315581"/>
              <a:ext cx="124215"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-4</a:t>
              </a:r>
            </a:p>
          </p:txBody>
        </p:sp>
        <p:sp>
          <p:nvSpPr>
            <p:cNvPr id="91" name="tx91"/>
            <p:cNvSpPr/>
            <p:nvPr/>
          </p:nvSpPr>
          <p:spPr>
            <a:xfrm>
              <a:off x="5042106" y="2315213"/>
              <a:ext cx="124215"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a:t>
              </a:r>
            </a:p>
          </p:txBody>
        </p:sp>
        <p:sp>
          <p:nvSpPr>
            <p:cNvPr id="92" name="tx92"/>
            <p:cNvSpPr/>
            <p:nvPr/>
          </p:nvSpPr>
          <p:spPr>
            <a:xfrm>
              <a:off x="5088627" y="1313549"/>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93" name="tx93"/>
            <p:cNvSpPr/>
            <p:nvPr/>
          </p:nvSpPr>
          <p:spPr>
            <a:xfrm rot="-5400000">
              <a:off x="5244136"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2018</a:t>
              </a:r>
            </a:p>
          </p:txBody>
        </p:sp>
        <p:sp>
          <p:nvSpPr>
            <p:cNvPr id="94" name="tx94"/>
            <p:cNvSpPr/>
            <p:nvPr/>
          </p:nvSpPr>
          <p:spPr>
            <a:xfrm rot="-5400000">
              <a:off x="5930658"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95" name="tx95"/>
            <p:cNvSpPr/>
            <p:nvPr/>
          </p:nvSpPr>
          <p:spPr>
            <a:xfrm rot="-5400000">
              <a:off x="6617179"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2020</a:t>
              </a:r>
            </a:p>
          </p:txBody>
        </p:sp>
        <p:sp>
          <p:nvSpPr>
            <p:cNvPr id="96" name="tx96"/>
            <p:cNvSpPr/>
            <p:nvPr/>
          </p:nvSpPr>
          <p:spPr>
            <a:xfrm rot="-5400000">
              <a:off x="7303701"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2021</a:t>
              </a:r>
            </a:p>
          </p:txBody>
        </p:sp>
        <p:sp>
          <p:nvSpPr>
            <p:cNvPr id="97" name="tx97"/>
            <p:cNvSpPr/>
            <p:nvPr/>
          </p:nvSpPr>
          <p:spPr>
            <a:xfrm rot="-5400000">
              <a:off x="7990223"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2022</a:t>
              </a:r>
            </a:p>
          </p:txBody>
        </p:sp>
        <p:sp>
          <p:nvSpPr>
            <p:cNvPr id="98" name="tx98"/>
            <p:cNvSpPr/>
            <p:nvPr/>
          </p:nvSpPr>
          <p:spPr>
            <a:xfrm rot="-5400000">
              <a:off x="8676711" y="418248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99" name="tx99"/>
            <p:cNvSpPr/>
            <p:nvPr/>
          </p:nvSpPr>
          <p:spPr>
            <a:xfrm rot="-5400000">
              <a:off x="4192254" y="2294110"/>
              <a:ext cx="1422945"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Difference (% points)</a:t>
              </a:r>
            </a:p>
          </p:txBody>
        </p:sp>
        <p:sp>
          <p:nvSpPr>
            <p:cNvPr id="100" name="pl100"/>
            <p:cNvSpPr/>
            <p:nvPr/>
          </p:nvSpPr>
          <p:spPr>
            <a:xfrm>
              <a:off x="5742306" y="4883415"/>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101" name="pl101"/>
            <p:cNvSpPr/>
            <p:nvPr/>
          </p:nvSpPr>
          <p:spPr>
            <a:xfrm>
              <a:off x="5742306" y="4883415"/>
              <a:ext cx="175564" cy="0"/>
            </a:xfrm>
            <a:custGeom>
              <a:avLst/>
              <a:pathLst>
                <a:path w="175564" h="0">
                  <a:moveTo>
                    <a:pt x="0" y="0"/>
                  </a:moveTo>
                  <a:lnTo>
                    <a:pt x="175564" y="0"/>
                  </a:lnTo>
                </a:path>
              </a:pathLst>
            </a:custGeom>
            <a:ln w="40651" cap="flat">
              <a:solidFill>
                <a:srgbClr val="80BD41">
                  <a:alpha val="100000"/>
                </a:srgbClr>
              </a:solidFill>
              <a:prstDash val="solid"/>
              <a:round/>
            </a:ln>
          </p:spPr>
          <p:txBody>
            <a:bodyPr/>
            <a:lstStyle/>
            <a:p/>
          </p:txBody>
        </p:sp>
        <p:sp>
          <p:nvSpPr>
            <p:cNvPr id="102" name="pl102"/>
            <p:cNvSpPr/>
            <p:nvPr/>
          </p:nvSpPr>
          <p:spPr>
            <a:xfrm>
              <a:off x="6411377" y="4883415"/>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03" name="pl103"/>
            <p:cNvSpPr/>
            <p:nvPr/>
          </p:nvSpPr>
          <p:spPr>
            <a:xfrm>
              <a:off x="7057255" y="4883415"/>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104" name="pl104"/>
            <p:cNvSpPr/>
            <p:nvPr/>
          </p:nvSpPr>
          <p:spPr>
            <a:xfrm>
              <a:off x="7819505" y="4883415"/>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105" name="tx105"/>
            <p:cNvSpPr/>
            <p:nvPr/>
          </p:nvSpPr>
          <p:spPr>
            <a:xfrm>
              <a:off x="6009405" y="4830005"/>
              <a:ext cx="31043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HICs</a:t>
              </a:r>
            </a:p>
          </p:txBody>
        </p:sp>
        <p:sp>
          <p:nvSpPr>
            <p:cNvPr id="106" name="tx106"/>
            <p:cNvSpPr/>
            <p:nvPr/>
          </p:nvSpPr>
          <p:spPr>
            <a:xfrm>
              <a:off x="6678476" y="4830005"/>
              <a:ext cx="287244"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LICs</a:t>
              </a:r>
            </a:p>
          </p:txBody>
        </p:sp>
        <p:sp>
          <p:nvSpPr>
            <p:cNvPr id="107" name="tx107"/>
            <p:cNvSpPr/>
            <p:nvPr/>
          </p:nvSpPr>
          <p:spPr>
            <a:xfrm>
              <a:off x="7324355" y="4830005"/>
              <a:ext cx="403615"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LMICs</a:t>
              </a:r>
            </a:p>
          </p:txBody>
        </p:sp>
        <p:sp>
          <p:nvSpPr>
            <p:cNvPr id="108" name="tx108"/>
            <p:cNvSpPr/>
            <p:nvPr/>
          </p:nvSpPr>
          <p:spPr>
            <a:xfrm>
              <a:off x="8086605" y="4830005"/>
              <a:ext cx="426808"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UMICs</a:t>
              </a:r>
            </a:p>
          </p:txBody>
        </p:sp>
        <p:sp>
          <p:nvSpPr>
            <p:cNvPr id="109" name="tx109"/>
            <p:cNvSpPr/>
            <p:nvPr/>
          </p:nvSpPr>
          <p:spPr>
            <a:xfrm>
              <a:off x="5384564" y="471005"/>
              <a:ext cx="3464644"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DTP1 coverage difference compared to 2019, HICs</a:t>
              </a:r>
            </a:p>
          </p:txBody>
        </p:sp>
        <p:sp>
          <p:nvSpPr>
            <p:cNvPr id="110" name="pl110"/>
            <p:cNvSpPr/>
            <p:nvPr/>
          </p:nvSpPr>
          <p:spPr>
            <a:xfrm>
              <a:off x="951100" y="5712651"/>
              <a:ext cx="8053721" cy="0"/>
            </a:xfrm>
            <a:custGeom>
              <a:avLst/>
              <a:pathLst>
                <a:path w="8053721" h="0">
                  <a:moveTo>
                    <a:pt x="0" y="0"/>
                  </a:moveTo>
                  <a:lnTo>
                    <a:pt x="8053721" y="0"/>
                  </a:lnTo>
                  <a:lnTo>
                    <a:pt x="8053721" y="0"/>
                  </a:lnTo>
                </a:path>
              </a:pathLst>
            </a:custGeom>
            <a:ln w="6775" cap="flat">
              <a:solidFill>
                <a:srgbClr val="EBEBEB">
                  <a:alpha val="100000"/>
                </a:srgbClr>
              </a:solidFill>
              <a:prstDash val="solid"/>
              <a:round/>
            </a:ln>
          </p:spPr>
          <p:txBody>
            <a:bodyPr/>
            <a:lstStyle/>
            <a:p/>
          </p:txBody>
        </p:sp>
        <p:sp>
          <p:nvSpPr>
            <p:cNvPr id="111" name="pl111"/>
            <p:cNvSpPr/>
            <p:nvPr/>
          </p:nvSpPr>
          <p:spPr>
            <a:xfrm>
              <a:off x="2397339"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2" name="pl112"/>
            <p:cNvSpPr/>
            <p:nvPr/>
          </p:nvSpPr>
          <p:spPr>
            <a:xfrm>
              <a:off x="4557660"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3" name="pl113"/>
            <p:cNvSpPr/>
            <p:nvPr/>
          </p:nvSpPr>
          <p:spPr>
            <a:xfrm>
              <a:off x="6717980"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4" name="pl114"/>
            <p:cNvSpPr/>
            <p:nvPr/>
          </p:nvSpPr>
          <p:spPr>
            <a:xfrm>
              <a:off x="8878301"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5" name="pl115"/>
            <p:cNvSpPr/>
            <p:nvPr/>
          </p:nvSpPr>
          <p:spPr>
            <a:xfrm>
              <a:off x="951100" y="5880476"/>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16" name="pl116"/>
            <p:cNvSpPr/>
            <p:nvPr/>
          </p:nvSpPr>
          <p:spPr>
            <a:xfrm>
              <a:off x="951100" y="5544825"/>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17" name="pl117"/>
            <p:cNvSpPr/>
            <p:nvPr/>
          </p:nvSpPr>
          <p:spPr>
            <a:xfrm>
              <a:off x="1317178"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18" name="pl118"/>
            <p:cNvSpPr/>
            <p:nvPr/>
          </p:nvSpPr>
          <p:spPr>
            <a:xfrm>
              <a:off x="3477499"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19" name="pl119"/>
            <p:cNvSpPr/>
            <p:nvPr/>
          </p:nvSpPr>
          <p:spPr>
            <a:xfrm>
              <a:off x="5637820"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0" name="pl120"/>
            <p:cNvSpPr/>
            <p:nvPr/>
          </p:nvSpPr>
          <p:spPr>
            <a:xfrm>
              <a:off x="7798141"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1" name="rc121"/>
            <p:cNvSpPr/>
            <p:nvPr/>
          </p:nvSpPr>
          <p:spPr>
            <a:xfrm>
              <a:off x="1317178" y="5775585"/>
              <a:ext cx="7321564" cy="209781"/>
            </a:xfrm>
            <a:prstGeom prst="rect">
              <a:avLst/>
            </a:prstGeom>
            <a:solidFill>
              <a:srgbClr val="80BD41">
                <a:alpha val="80000"/>
              </a:srgbClr>
            </a:solidFill>
          </p:spPr>
          <p:txBody>
            <a:bodyPr/>
            <a:lstStyle/>
            <a:p/>
          </p:txBody>
        </p:sp>
        <p:sp>
          <p:nvSpPr>
            <p:cNvPr id="122" name="rc122"/>
            <p:cNvSpPr/>
            <p:nvPr/>
          </p:nvSpPr>
          <p:spPr>
            <a:xfrm>
              <a:off x="1317178" y="5439935"/>
              <a:ext cx="7074705" cy="209781"/>
            </a:xfrm>
            <a:prstGeom prst="rect">
              <a:avLst/>
            </a:prstGeom>
            <a:solidFill>
              <a:srgbClr val="80BD41">
                <a:alpha val="80000"/>
              </a:srgbClr>
            </a:solidFill>
          </p:spPr>
          <p:txBody>
            <a:bodyPr/>
            <a:lstStyle/>
            <a:p/>
          </p:txBody>
        </p:sp>
        <p:sp>
          <p:nvSpPr>
            <p:cNvPr id="123" name="tx123"/>
            <p:cNvSpPr/>
            <p:nvPr/>
          </p:nvSpPr>
          <p:spPr>
            <a:xfrm>
              <a:off x="7959525" y="58078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339,000</a:t>
              </a:r>
            </a:p>
          </p:txBody>
        </p:sp>
        <p:sp>
          <p:nvSpPr>
            <p:cNvPr id="124" name="tx124"/>
            <p:cNvSpPr/>
            <p:nvPr/>
          </p:nvSpPr>
          <p:spPr>
            <a:xfrm>
              <a:off x="7712665" y="5472202"/>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327,000</a:t>
              </a:r>
            </a:p>
          </p:txBody>
        </p:sp>
        <p:sp>
          <p:nvSpPr>
            <p:cNvPr id="125" name="tx125"/>
            <p:cNvSpPr/>
            <p:nvPr/>
          </p:nvSpPr>
          <p:spPr>
            <a:xfrm>
              <a:off x="577692" y="5828361"/>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26" name="tx126"/>
            <p:cNvSpPr/>
            <p:nvPr/>
          </p:nvSpPr>
          <p:spPr>
            <a:xfrm>
              <a:off x="577692" y="549264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27" name="tx127"/>
            <p:cNvSpPr/>
            <p:nvPr/>
          </p:nvSpPr>
          <p:spPr>
            <a:xfrm>
              <a:off x="1239484" y="6087854"/>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28" name="tx128"/>
            <p:cNvSpPr/>
            <p:nvPr/>
          </p:nvSpPr>
          <p:spPr>
            <a:xfrm>
              <a:off x="2972519" y="6069777"/>
              <a:ext cx="504980" cy="12019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100,000</a:t>
              </a:r>
            </a:p>
          </p:txBody>
        </p:sp>
        <p:sp>
          <p:nvSpPr>
            <p:cNvPr id="129" name="tx129"/>
            <p:cNvSpPr/>
            <p:nvPr/>
          </p:nvSpPr>
          <p:spPr>
            <a:xfrm>
              <a:off x="5132840" y="6069777"/>
              <a:ext cx="504980" cy="12019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200,000</a:t>
              </a:r>
            </a:p>
          </p:txBody>
        </p:sp>
        <p:sp>
          <p:nvSpPr>
            <p:cNvPr id="130" name="tx130"/>
            <p:cNvSpPr/>
            <p:nvPr/>
          </p:nvSpPr>
          <p:spPr>
            <a:xfrm>
              <a:off x="7293161" y="6069777"/>
              <a:ext cx="504980" cy="12019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300,000</a:t>
              </a:r>
            </a:p>
          </p:txBody>
        </p:sp>
        <p:sp>
          <p:nvSpPr>
            <p:cNvPr id="131" name="tx131"/>
            <p:cNvSpPr/>
            <p:nvPr/>
          </p:nvSpPr>
          <p:spPr>
            <a:xfrm>
              <a:off x="951100" y="5178470"/>
              <a:ext cx="3532584" cy="132531"/>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Number of zero-dose children, HICs, 2019 and 2023</a:t>
              </a:r>
            </a:p>
          </p:txBody>
        </p:sp>
        <p:sp>
          <p:nvSpPr>
            <p:cNvPr id="132" name="tx132"/>
            <p:cNvSpPr/>
            <p:nvPr/>
          </p:nvSpPr>
          <p:spPr>
            <a:xfrm>
              <a:off x="4843235" y="637822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33" name="tx133"/>
            <p:cNvSpPr/>
            <p:nvPr/>
          </p:nvSpPr>
          <p:spPr>
            <a:xfrm>
              <a:off x="872208" y="6498977"/>
              <a:ext cx="81326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grpSp>
      <p:sp>
        <p:nvSpPr>
          <p:cNvPr id="13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HICs ranked number 1 out of 4 WB income groups, with DTP1 coverage of 97%.
DTP1 coverage (97%) was the same as in 2019 (97%).
This equates to 327,000 zero-dose children in 2023 compared to 339,000 zero-dose children in 2019.</a:t>
            </a: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100" y="3543300"/>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6" name="pl6"/>
            <p:cNvSpPr/>
            <p:nvPr/>
          </p:nvSpPr>
          <p:spPr>
            <a:xfrm>
              <a:off x="951100" y="2543519"/>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7" name="pl7"/>
            <p:cNvSpPr/>
            <p:nvPr/>
          </p:nvSpPr>
          <p:spPr>
            <a:xfrm>
              <a:off x="951100" y="1543738"/>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8" name="pl8"/>
            <p:cNvSpPr/>
            <p:nvPr/>
          </p:nvSpPr>
          <p:spPr>
            <a:xfrm>
              <a:off x="214837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9" name="pl9"/>
            <p:cNvSpPr/>
            <p:nvPr/>
          </p:nvSpPr>
          <p:spPr>
            <a:xfrm>
              <a:off x="359261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503685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6336671"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7058791"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7347639"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7636487"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5" name="pl15"/>
            <p:cNvSpPr/>
            <p:nvPr/>
          </p:nvSpPr>
          <p:spPr>
            <a:xfrm>
              <a:off x="792533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6" name="pl16"/>
            <p:cNvSpPr/>
            <p:nvPr/>
          </p:nvSpPr>
          <p:spPr>
            <a:xfrm>
              <a:off x="951100" y="4043190"/>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7" name="pl17"/>
            <p:cNvSpPr/>
            <p:nvPr/>
          </p:nvSpPr>
          <p:spPr>
            <a:xfrm>
              <a:off x="951100" y="3043409"/>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8" name="pl18"/>
            <p:cNvSpPr/>
            <p:nvPr/>
          </p:nvSpPr>
          <p:spPr>
            <a:xfrm>
              <a:off x="951100" y="2043629"/>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9" name="pl19"/>
            <p:cNvSpPr/>
            <p:nvPr/>
          </p:nvSpPr>
          <p:spPr>
            <a:xfrm>
              <a:off x="951100" y="1043848"/>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20" name="pl20"/>
            <p:cNvSpPr/>
            <p:nvPr/>
          </p:nvSpPr>
          <p:spPr>
            <a:xfrm>
              <a:off x="142625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87049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431473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575897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6914367"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720321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7492063"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7780911"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8069759"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9" name="rc29"/>
            <p:cNvSpPr/>
            <p:nvPr/>
          </p:nvSpPr>
          <p:spPr>
            <a:xfrm>
              <a:off x="1296273" y="2677863"/>
              <a:ext cx="259963" cy="1365326"/>
            </a:xfrm>
            <a:prstGeom prst="rect">
              <a:avLst/>
            </a:prstGeom>
            <a:solidFill>
              <a:srgbClr val="80BD41">
                <a:alpha val="100000"/>
              </a:srgbClr>
            </a:solidFill>
          </p:spPr>
          <p:txBody>
            <a:bodyPr/>
            <a:lstStyle/>
            <a:p/>
          </p:txBody>
        </p:sp>
        <p:sp>
          <p:nvSpPr>
            <p:cNvPr id="30" name="rc30"/>
            <p:cNvSpPr/>
            <p:nvPr/>
          </p:nvSpPr>
          <p:spPr>
            <a:xfrm>
              <a:off x="1296273" y="2634967"/>
              <a:ext cx="259963" cy="42896"/>
            </a:xfrm>
            <a:prstGeom prst="rect">
              <a:avLst/>
            </a:prstGeom>
            <a:solidFill>
              <a:srgbClr val="1CABE2">
                <a:alpha val="100000"/>
              </a:srgbClr>
            </a:solidFill>
          </p:spPr>
          <p:txBody>
            <a:bodyPr/>
            <a:lstStyle/>
            <a:p/>
          </p:txBody>
        </p:sp>
        <p:sp>
          <p:nvSpPr>
            <p:cNvPr id="31" name="rc31"/>
            <p:cNvSpPr/>
            <p:nvPr/>
          </p:nvSpPr>
          <p:spPr>
            <a:xfrm>
              <a:off x="1585121" y="2682586"/>
              <a:ext cx="259963" cy="1360603"/>
            </a:xfrm>
            <a:prstGeom prst="rect">
              <a:avLst/>
            </a:prstGeom>
            <a:solidFill>
              <a:srgbClr val="80BD41">
                <a:alpha val="100000"/>
              </a:srgbClr>
            </a:solidFill>
          </p:spPr>
          <p:txBody>
            <a:bodyPr/>
            <a:lstStyle/>
            <a:p/>
          </p:txBody>
        </p:sp>
        <p:sp>
          <p:nvSpPr>
            <p:cNvPr id="32" name="rc32"/>
            <p:cNvSpPr/>
            <p:nvPr/>
          </p:nvSpPr>
          <p:spPr>
            <a:xfrm>
              <a:off x="1585121" y="2650812"/>
              <a:ext cx="259963" cy="31774"/>
            </a:xfrm>
            <a:prstGeom prst="rect">
              <a:avLst/>
            </a:prstGeom>
            <a:solidFill>
              <a:srgbClr val="1CABE2">
                <a:alpha val="100000"/>
              </a:srgbClr>
            </a:solidFill>
          </p:spPr>
          <p:txBody>
            <a:bodyPr/>
            <a:lstStyle/>
            <a:p/>
          </p:txBody>
        </p:sp>
        <p:sp>
          <p:nvSpPr>
            <p:cNvPr id="33" name="rc33"/>
            <p:cNvSpPr/>
            <p:nvPr/>
          </p:nvSpPr>
          <p:spPr>
            <a:xfrm>
              <a:off x="1873969" y="2690011"/>
              <a:ext cx="259963" cy="1353179"/>
            </a:xfrm>
            <a:prstGeom prst="rect">
              <a:avLst/>
            </a:prstGeom>
            <a:solidFill>
              <a:srgbClr val="80BD41">
                <a:alpha val="100000"/>
              </a:srgbClr>
            </a:solidFill>
          </p:spPr>
          <p:txBody>
            <a:bodyPr/>
            <a:lstStyle/>
            <a:p/>
          </p:txBody>
        </p:sp>
        <p:sp>
          <p:nvSpPr>
            <p:cNvPr id="34" name="rc34"/>
            <p:cNvSpPr/>
            <p:nvPr/>
          </p:nvSpPr>
          <p:spPr>
            <a:xfrm>
              <a:off x="1873969" y="2653153"/>
              <a:ext cx="259963" cy="36857"/>
            </a:xfrm>
            <a:prstGeom prst="rect">
              <a:avLst/>
            </a:prstGeom>
            <a:solidFill>
              <a:srgbClr val="1CABE2">
                <a:alpha val="100000"/>
              </a:srgbClr>
            </a:solidFill>
          </p:spPr>
          <p:txBody>
            <a:bodyPr/>
            <a:lstStyle/>
            <a:p/>
          </p:txBody>
        </p:sp>
        <p:sp>
          <p:nvSpPr>
            <p:cNvPr id="35" name="rc35"/>
            <p:cNvSpPr/>
            <p:nvPr/>
          </p:nvSpPr>
          <p:spPr>
            <a:xfrm>
              <a:off x="2162817" y="2668237"/>
              <a:ext cx="259963" cy="1374952"/>
            </a:xfrm>
            <a:prstGeom prst="rect">
              <a:avLst/>
            </a:prstGeom>
            <a:solidFill>
              <a:srgbClr val="80BD41">
                <a:alpha val="100000"/>
              </a:srgbClr>
            </a:solidFill>
          </p:spPr>
          <p:txBody>
            <a:bodyPr/>
            <a:lstStyle/>
            <a:p/>
          </p:txBody>
        </p:sp>
        <p:sp>
          <p:nvSpPr>
            <p:cNvPr id="36" name="rc36"/>
            <p:cNvSpPr/>
            <p:nvPr/>
          </p:nvSpPr>
          <p:spPr>
            <a:xfrm>
              <a:off x="2162817" y="2638592"/>
              <a:ext cx="259963" cy="29645"/>
            </a:xfrm>
            <a:prstGeom prst="rect">
              <a:avLst/>
            </a:prstGeom>
            <a:solidFill>
              <a:srgbClr val="1CABE2">
                <a:alpha val="100000"/>
              </a:srgbClr>
            </a:solidFill>
          </p:spPr>
          <p:txBody>
            <a:bodyPr/>
            <a:lstStyle/>
            <a:p/>
          </p:txBody>
        </p:sp>
        <p:sp>
          <p:nvSpPr>
            <p:cNvPr id="37" name="rc37"/>
            <p:cNvSpPr/>
            <p:nvPr/>
          </p:nvSpPr>
          <p:spPr>
            <a:xfrm>
              <a:off x="2451665" y="2658241"/>
              <a:ext cx="259963" cy="1384949"/>
            </a:xfrm>
            <a:prstGeom prst="rect">
              <a:avLst/>
            </a:prstGeom>
            <a:solidFill>
              <a:srgbClr val="80BD41">
                <a:alpha val="100000"/>
              </a:srgbClr>
            </a:solidFill>
          </p:spPr>
          <p:txBody>
            <a:bodyPr/>
            <a:lstStyle/>
            <a:p/>
          </p:txBody>
        </p:sp>
        <p:sp>
          <p:nvSpPr>
            <p:cNvPr id="38" name="rc38"/>
            <p:cNvSpPr/>
            <p:nvPr/>
          </p:nvSpPr>
          <p:spPr>
            <a:xfrm>
              <a:off x="2451665" y="2627635"/>
              <a:ext cx="259963" cy="30605"/>
            </a:xfrm>
            <a:prstGeom prst="rect">
              <a:avLst/>
            </a:prstGeom>
            <a:solidFill>
              <a:srgbClr val="1CABE2">
                <a:alpha val="100000"/>
              </a:srgbClr>
            </a:solidFill>
          </p:spPr>
          <p:txBody>
            <a:bodyPr/>
            <a:lstStyle/>
            <a:p/>
          </p:txBody>
        </p:sp>
        <p:sp>
          <p:nvSpPr>
            <p:cNvPr id="39" name="rc39"/>
            <p:cNvSpPr/>
            <p:nvPr/>
          </p:nvSpPr>
          <p:spPr>
            <a:xfrm>
              <a:off x="2740513" y="2655517"/>
              <a:ext cx="259963" cy="1387672"/>
            </a:xfrm>
            <a:prstGeom prst="rect">
              <a:avLst/>
            </a:prstGeom>
            <a:solidFill>
              <a:srgbClr val="80BD41">
                <a:alpha val="100000"/>
              </a:srgbClr>
            </a:solidFill>
          </p:spPr>
          <p:txBody>
            <a:bodyPr/>
            <a:lstStyle/>
            <a:p/>
          </p:txBody>
        </p:sp>
        <p:sp>
          <p:nvSpPr>
            <p:cNvPr id="40" name="rc40"/>
            <p:cNvSpPr/>
            <p:nvPr/>
          </p:nvSpPr>
          <p:spPr>
            <a:xfrm>
              <a:off x="2740513" y="2628469"/>
              <a:ext cx="259963" cy="27048"/>
            </a:xfrm>
            <a:prstGeom prst="rect">
              <a:avLst/>
            </a:prstGeom>
            <a:solidFill>
              <a:srgbClr val="1CABE2">
                <a:alpha val="100000"/>
              </a:srgbClr>
            </a:solidFill>
          </p:spPr>
          <p:txBody>
            <a:bodyPr/>
            <a:lstStyle/>
            <a:p/>
          </p:txBody>
        </p:sp>
        <p:sp>
          <p:nvSpPr>
            <p:cNvPr id="41" name="rc41"/>
            <p:cNvSpPr/>
            <p:nvPr/>
          </p:nvSpPr>
          <p:spPr>
            <a:xfrm>
              <a:off x="3029361" y="2623634"/>
              <a:ext cx="259963" cy="1419556"/>
            </a:xfrm>
            <a:prstGeom prst="rect">
              <a:avLst/>
            </a:prstGeom>
            <a:solidFill>
              <a:srgbClr val="80BD41">
                <a:alpha val="100000"/>
              </a:srgbClr>
            </a:solidFill>
          </p:spPr>
          <p:txBody>
            <a:bodyPr/>
            <a:lstStyle/>
            <a:p/>
          </p:txBody>
        </p:sp>
        <p:sp>
          <p:nvSpPr>
            <p:cNvPr id="42" name="rc42"/>
            <p:cNvSpPr/>
            <p:nvPr/>
          </p:nvSpPr>
          <p:spPr>
            <a:xfrm>
              <a:off x="3029361" y="2597650"/>
              <a:ext cx="259963" cy="25984"/>
            </a:xfrm>
            <a:prstGeom prst="rect">
              <a:avLst/>
            </a:prstGeom>
            <a:solidFill>
              <a:srgbClr val="1CABE2">
                <a:alpha val="100000"/>
              </a:srgbClr>
            </a:solidFill>
          </p:spPr>
          <p:txBody>
            <a:bodyPr/>
            <a:lstStyle/>
            <a:p/>
          </p:txBody>
        </p:sp>
        <p:sp>
          <p:nvSpPr>
            <p:cNvPr id="43" name="rc43"/>
            <p:cNvSpPr/>
            <p:nvPr/>
          </p:nvSpPr>
          <p:spPr>
            <a:xfrm>
              <a:off x="3318209" y="2591666"/>
              <a:ext cx="259963" cy="1451524"/>
            </a:xfrm>
            <a:prstGeom prst="rect">
              <a:avLst/>
            </a:prstGeom>
            <a:solidFill>
              <a:srgbClr val="80BD41">
                <a:alpha val="100000"/>
              </a:srgbClr>
            </a:solidFill>
          </p:spPr>
          <p:txBody>
            <a:bodyPr/>
            <a:lstStyle/>
            <a:p/>
          </p:txBody>
        </p:sp>
        <p:sp>
          <p:nvSpPr>
            <p:cNvPr id="44" name="rc44"/>
            <p:cNvSpPr/>
            <p:nvPr/>
          </p:nvSpPr>
          <p:spPr>
            <a:xfrm>
              <a:off x="3318209" y="2564819"/>
              <a:ext cx="259963" cy="26846"/>
            </a:xfrm>
            <a:prstGeom prst="rect">
              <a:avLst/>
            </a:prstGeom>
            <a:solidFill>
              <a:srgbClr val="1CABE2">
                <a:alpha val="100000"/>
              </a:srgbClr>
            </a:solidFill>
          </p:spPr>
          <p:txBody>
            <a:bodyPr/>
            <a:lstStyle/>
            <a:p/>
          </p:txBody>
        </p:sp>
        <p:sp>
          <p:nvSpPr>
            <p:cNvPr id="45" name="rc45"/>
            <p:cNvSpPr/>
            <p:nvPr/>
          </p:nvSpPr>
          <p:spPr>
            <a:xfrm>
              <a:off x="3607057" y="2569148"/>
              <a:ext cx="259963" cy="1474041"/>
            </a:xfrm>
            <a:prstGeom prst="rect">
              <a:avLst/>
            </a:prstGeom>
            <a:solidFill>
              <a:srgbClr val="80BD41">
                <a:alpha val="100000"/>
              </a:srgbClr>
            </a:solidFill>
          </p:spPr>
          <p:txBody>
            <a:bodyPr/>
            <a:lstStyle/>
            <a:p/>
          </p:txBody>
        </p:sp>
        <p:sp>
          <p:nvSpPr>
            <p:cNvPr id="46" name="rc46"/>
            <p:cNvSpPr/>
            <p:nvPr/>
          </p:nvSpPr>
          <p:spPr>
            <a:xfrm>
              <a:off x="3607057" y="2540522"/>
              <a:ext cx="259963" cy="28626"/>
            </a:xfrm>
            <a:prstGeom prst="rect">
              <a:avLst/>
            </a:prstGeom>
            <a:solidFill>
              <a:srgbClr val="1CABE2">
                <a:alpha val="100000"/>
              </a:srgbClr>
            </a:solidFill>
          </p:spPr>
          <p:txBody>
            <a:bodyPr/>
            <a:lstStyle/>
            <a:p/>
          </p:txBody>
        </p:sp>
        <p:sp>
          <p:nvSpPr>
            <p:cNvPr id="47" name="rc47"/>
            <p:cNvSpPr/>
            <p:nvPr/>
          </p:nvSpPr>
          <p:spPr>
            <a:xfrm>
              <a:off x="3895905" y="2579581"/>
              <a:ext cx="259963" cy="1463608"/>
            </a:xfrm>
            <a:prstGeom prst="rect">
              <a:avLst/>
            </a:prstGeom>
            <a:solidFill>
              <a:srgbClr val="80BD41">
                <a:alpha val="100000"/>
              </a:srgbClr>
            </a:solidFill>
          </p:spPr>
          <p:txBody>
            <a:bodyPr/>
            <a:lstStyle/>
            <a:p/>
          </p:txBody>
        </p:sp>
        <p:sp>
          <p:nvSpPr>
            <p:cNvPr id="48" name="rc48"/>
            <p:cNvSpPr/>
            <p:nvPr/>
          </p:nvSpPr>
          <p:spPr>
            <a:xfrm>
              <a:off x="3895905" y="2547790"/>
              <a:ext cx="259963" cy="31791"/>
            </a:xfrm>
            <a:prstGeom prst="rect">
              <a:avLst/>
            </a:prstGeom>
            <a:solidFill>
              <a:srgbClr val="1CABE2">
                <a:alpha val="100000"/>
              </a:srgbClr>
            </a:solidFill>
          </p:spPr>
          <p:txBody>
            <a:bodyPr/>
            <a:lstStyle/>
            <a:p/>
          </p:txBody>
        </p:sp>
        <p:sp>
          <p:nvSpPr>
            <p:cNvPr id="49" name="rc49"/>
            <p:cNvSpPr/>
            <p:nvPr/>
          </p:nvSpPr>
          <p:spPr>
            <a:xfrm>
              <a:off x="4184753" y="2587157"/>
              <a:ext cx="259963" cy="1456033"/>
            </a:xfrm>
            <a:prstGeom prst="rect">
              <a:avLst/>
            </a:prstGeom>
            <a:solidFill>
              <a:srgbClr val="80BD41">
                <a:alpha val="100000"/>
              </a:srgbClr>
            </a:solidFill>
          </p:spPr>
          <p:txBody>
            <a:bodyPr/>
            <a:lstStyle/>
            <a:p/>
          </p:txBody>
        </p:sp>
        <p:sp>
          <p:nvSpPr>
            <p:cNvPr id="50" name="rc50"/>
            <p:cNvSpPr/>
            <p:nvPr/>
          </p:nvSpPr>
          <p:spPr>
            <a:xfrm>
              <a:off x="4184753" y="2552762"/>
              <a:ext cx="259963" cy="34394"/>
            </a:xfrm>
            <a:prstGeom prst="rect">
              <a:avLst/>
            </a:prstGeom>
            <a:solidFill>
              <a:srgbClr val="1CABE2">
                <a:alpha val="100000"/>
              </a:srgbClr>
            </a:solidFill>
          </p:spPr>
          <p:txBody>
            <a:bodyPr/>
            <a:lstStyle/>
            <a:p/>
          </p:txBody>
        </p:sp>
        <p:sp>
          <p:nvSpPr>
            <p:cNvPr id="51" name="rc51"/>
            <p:cNvSpPr/>
            <p:nvPr/>
          </p:nvSpPr>
          <p:spPr>
            <a:xfrm>
              <a:off x="4473601" y="2600607"/>
              <a:ext cx="259963" cy="1442583"/>
            </a:xfrm>
            <a:prstGeom prst="rect">
              <a:avLst/>
            </a:prstGeom>
            <a:solidFill>
              <a:srgbClr val="80BD41">
                <a:alpha val="100000"/>
              </a:srgbClr>
            </a:solidFill>
          </p:spPr>
          <p:txBody>
            <a:bodyPr/>
            <a:lstStyle/>
            <a:p/>
          </p:txBody>
        </p:sp>
        <p:sp>
          <p:nvSpPr>
            <p:cNvPr id="52" name="rc52"/>
            <p:cNvSpPr/>
            <p:nvPr/>
          </p:nvSpPr>
          <p:spPr>
            <a:xfrm>
              <a:off x="4473601" y="2567146"/>
              <a:ext cx="259963" cy="33460"/>
            </a:xfrm>
            <a:prstGeom prst="rect">
              <a:avLst/>
            </a:prstGeom>
            <a:solidFill>
              <a:srgbClr val="1CABE2">
                <a:alpha val="100000"/>
              </a:srgbClr>
            </a:solidFill>
          </p:spPr>
          <p:txBody>
            <a:bodyPr/>
            <a:lstStyle/>
            <a:p/>
          </p:txBody>
        </p:sp>
        <p:sp>
          <p:nvSpPr>
            <p:cNvPr id="53" name="rc53"/>
            <p:cNvSpPr/>
            <p:nvPr/>
          </p:nvSpPr>
          <p:spPr>
            <a:xfrm>
              <a:off x="4762449" y="2594367"/>
              <a:ext cx="259963" cy="1448823"/>
            </a:xfrm>
            <a:prstGeom prst="rect">
              <a:avLst/>
            </a:prstGeom>
            <a:solidFill>
              <a:srgbClr val="80BD41">
                <a:alpha val="100000"/>
              </a:srgbClr>
            </a:solidFill>
          </p:spPr>
          <p:txBody>
            <a:bodyPr/>
            <a:lstStyle/>
            <a:p/>
          </p:txBody>
        </p:sp>
        <p:sp>
          <p:nvSpPr>
            <p:cNvPr id="54" name="rc54"/>
            <p:cNvSpPr/>
            <p:nvPr/>
          </p:nvSpPr>
          <p:spPr>
            <a:xfrm>
              <a:off x="4762449" y="2557021"/>
              <a:ext cx="259963" cy="37345"/>
            </a:xfrm>
            <a:prstGeom prst="rect">
              <a:avLst/>
            </a:prstGeom>
            <a:solidFill>
              <a:srgbClr val="1CABE2">
                <a:alpha val="100000"/>
              </a:srgbClr>
            </a:solidFill>
          </p:spPr>
          <p:txBody>
            <a:bodyPr/>
            <a:lstStyle/>
            <a:p/>
          </p:txBody>
        </p:sp>
        <p:sp>
          <p:nvSpPr>
            <p:cNvPr id="55" name="rc55"/>
            <p:cNvSpPr/>
            <p:nvPr/>
          </p:nvSpPr>
          <p:spPr>
            <a:xfrm>
              <a:off x="5051297" y="2612429"/>
              <a:ext cx="259963" cy="1430760"/>
            </a:xfrm>
            <a:prstGeom prst="rect">
              <a:avLst/>
            </a:prstGeom>
            <a:solidFill>
              <a:srgbClr val="80BD41">
                <a:alpha val="100000"/>
              </a:srgbClr>
            </a:solidFill>
          </p:spPr>
          <p:txBody>
            <a:bodyPr/>
            <a:lstStyle/>
            <a:p/>
          </p:txBody>
        </p:sp>
        <p:sp>
          <p:nvSpPr>
            <p:cNvPr id="56" name="rc56"/>
            <p:cNvSpPr/>
            <p:nvPr/>
          </p:nvSpPr>
          <p:spPr>
            <a:xfrm>
              <a:off x="5051297" y="2576383"/>
              <a:ext cx="259963" cy="36046"/>
            </a:xfrm>
            <a:prstGeom prst="rect">
              <a:avLst/>
            </a:prstGeom>
            <a:solidFill>
              <a:srgbClr val="1CABE2">
                <a:alpha val="100000"/>
              </a:srgbClr>
            </a:solidFill>
          </p:spPr>
          <p:txBody>
            <a:bodyPr/>
            <a:lstStyle/>
            <a:p/>
          </p:txBody>
        </p:sp>
        <p:sp>
          <p:nvSpPr>
            <p:cNvPr id="57" name="rc57"/>
            <p:cNvSpPr/>
            <p:nvPr/>
          </p:nvSpPr>
          <p:spPr>
            <a:xfrm>
              <a:off x="5340145" y="2600091"/>
              <a:ext cx="259963" cy="1443098"/>
            </a:xfrm>
            <a:prstGeom prst="rect">
              <a:avLst/>
            </a:prstGeom>
            <a:solidFill>
              <a:srgbClr val="80BD41">
                <a:alpha val="100000"/>
              </a:srgbClr>
            </a:solidFill>
          </p:spPr>
          <p:txBody>
            <a:bodyPr/>
            <a:lstStyle/>
            <a:p/>
          </p:txBody>
        </p:sp>
        <p:sp>
          <p:nvSpPr>
            <p:cNvPr id="58" name="rc58"/>
            <p:cNvSpPr/>
            <p:nvPr/>
          </p:nvSpPr>
          <p:spPr>
            <a:xfrm>
              <a:off x="5340145" y="2565614"/>
              <a:ext cx="259963" cy="34477"/>
            </a:xfrm>
            <a:prstGeom prst="rect">
              <a:avLst/>
            </a:prstGeom>
            <a:solidFill>
              <a:srgbClr val="1CABE2">
                <a:alpha val="100000"/>
              </a:srgbClr>
            </a:solidFill>
          </p:spPr>
          <p:txBody>
            <a:bodyPr/>
            <a:lstStyle/>
            <a:p/>
          </p:txBody>
        </p:sp>
        <p:sp>
          <p:nvSpPr>
            <p:cNvPr id="59" name="rc59"/>
            <p:cNvSpPr/>
            <p:nvPr/>
          </p:nvSpPr>
          <p:spPr>
            <a:xfrm>
              <a:off x="5628993" y="2602609"/>
              <a:ext cx="259963" cy="1440581"/>
            </a:xfrm>
            <a:prstGeom prst="rect">
              <a:avLst/>
            </a:prstGeom>
            <a:solidFill>
              <a:srgbClr val="80BD41">
                <a:alpha val="100000"/>
              </a:srgbClr>
            </a:solidFill>
          </p:spPr>
          <p:txBody>
            <a:bodyPr/>
            <a:lstStyle/>
            <a:p/>
          </p:txBody>
        </p:sp>
        <p:sp>
          <p:nvSpPr>
            <p:cNvPr id="60" name="rc60"/>
            <p:cNvSpPr/>
            <p:nvPr/>
          </p:nvSpPr>
          <p:spPr>
            <a:xfrm>
              <a:off x="5628993" y="2567974"/>
              <a:ext cx="259963" cy="34634"/>
            </a:xfrm>
            <a:prstGeom prst="rect">
              <a:avLst/>
            </a:prstGeom>
            <a:solidFill>
              <a:srgbClr val="1CABE2">
                <a:alpha val="100000"/>
              </a:srgbClr>
            </a:solidFill>
          </p:spPr>
          <p:txBody>
            <a:bodyPr/>
            <a:lstStyle/>
            <a:p/>
          </p:txBody>
        </p:sp>
        <p:sp>
          <p:nvSpPr>
            <p:cNvPr id="61" name="rc61"/>
            <p:cNvSpPr/>
            <p:nvPr/>
          </p:nvSpPr>
          <p:spPr>
            <a:xfrm>
              <a:off x="5917841" y="2607724"/>
              <a:ext cx="259963" cy="1435465"/>
            </a:xfrm>
            <a:prstGeom prst="rect">
              <a:avLst/>
            </a:prstGeom>
            <a:solidFill>
              <a:srgbClr val="80BD41">
                <a:alpha val="100000"/>
              </a:srgbClr>
            </a:solidFill>
          </p:spPr>
          <p:txBody>
            <a:bodyPr/>
            <a:lstStyle/>
            <a:p/>
          </p:txBody>
        </p:sp>
        <p:sp>
          <p:nvSpPr>
            <p:cNvPr id="62" name="rc62"/>
            <p:cNvSpPr/>
            <p:nvPr/>
          </p:nvSpPr>
          <p:spPr>
            <a:xfrm>
              <a:off x="5917841" y="2574575"/>
              <a:ext cx="259963" cy="33149"/>
            </a:xfrm>
            <a:prstGeom prst="rect">
              <a:avLst/>
            </a:prstGeom>
            <a:solidFill>
              <a:srgbClr val="1CABE2">
                <a:alpha val="100000"/>
              </a:srgbClr>
            </a:solidFill>
          </p:spPr>
          <p:txBody>
            <a:bodyPr/>
            <a:lstStyle/>
            <a:p/>
          </p:txBody>
        </p:sp>
        <p:sp>
          <p:nvSpPr>
            <p:cNvPr id="63" name="rc63"/>
            <p:cNvSpPr/>
            <p:nvPr/>
          </p:nvSpPr>
          <p:spPr>
            <a:xfrm>
              <a:off x="6206689" y="2652094"/>
              <a:ext cx="259963" cy="1391096"/>
            </a:xfrm>
            <a:prstGeom prst="rect">
              <a:avLst/>
            </a:prstGeom>
            <a:solidFill>
              <a:srgbClr val="80BD41">
                <a:alpha val="100000"/>
              </a:srgbClr>
            </a:solidFill>
          </p:spPr>
          <p:txBody>
            <a:bodyPr/>
            <a:lstStyle/>
            <a:p/>
          </p:txBody>
        </p:sp>
        <p:sp>
          <p:nvSpPr>
            <p:cNvPr id="64" name="rc64"/>
            <p:cNvSpPr/>
            <p:nvPr/>
          </p:nvSpPr>
          <p:spPr>
            <a:xfrm>
              <a:off x="6206689" y="2617004"/>
              <a:ext cx="259963" cy="35089"/>
            </a:xfrm>
            <a:prstGeom prst="rect">
              <a:avLst/>
            </a:prstGeom>
            <a:solidFill>
              <a:srgbClr val="1CABE2">
                <a:alpha val="100000"/>
              </a:srgbClr>
            </a:solidFill>
          </p:spPr>
          <p:txBody>
            <a:bodyPr/>
            <a:lstStyle/>
            <a:p/>
          </p:txBody>
        </p:sp>
        <p:sp>
          <p:nvSpPr>
            <p:cNvPr id="65" name="rc65"/>
            <p:cNvSpPr/>
            <p:nvPr/>
          </p:nvSpPr>
          <p:spPr>
            <a:xfrm>
              <a:off x="6495537" y="2685503"/>
              <a:ext cx="259963" cy="1357687"/>
            </a:xfrm>
            <a:prstGeom prst="rect">
              <a:avLst/>
            </a:prstGeom>
            <a:solidFill>
              <a:srgbClr val="80BD41">
                <a:alpha val="100000"/>
              </a:srgbClr>
            </a:solidFill>
          </p:spPr>
          <p:txBody>
            <a:bodyPr/>
            <a:lstStyle/>
            <a:p/>
          </p:txBody>
        </p:sp>
        <p:sp>
          <p:nvSpPr>
            <p:cNvPr id="66" name="rc66"/>
            <p:cNvSpPr/>
            <p:nvPr/>
          </p:nvSpPr>
          <p:spPr>
            <a:xfrm>
              <a:off x="6495537" y="2649239"/>
              <a:ext cx="259963" cy="36264"/>
            </a:xfrm>
            <a:prstGeom prst="rect">
              <a:avLst/>
            </a:prstGeom>
            <a:solidFill>
              <a:srgbClr val="1CABE2">
                <a:alpha val="100000"/>
              </a:srgbClr>
            </a:solidFill>
          </p:spPr>
          <p:txBody>
            <a:bodyPr/>
            <a:lstStyle/>
            <a:p/>
          </p:txBody>
        </p:sp>
        <p:sp>
          <p:nvSpPr>
            <p:cNvPr id="67" name="rc67"/>
            <p:cNvSpPr/>
            <p:nvPr/>
          </p:nvSpPr>
          <p:spPr>
            <a:xfrm>
              <a:off x="6784385" y="2724153"/>
              <a:ext cx="259963" cy="1319036"/>
            </a:xfrm>
            <a:prstGeom prst="rect">
              <a:avLst/>
            </a:prstGeom>
            <a:solidFill>
              <a:srgbClr val="80BD41">
                <a:alpha val="100000"/>
              </a:srgbClr>
            </a:solidFill>
          </p:spPr>
          <p:txBody>
            <a:bodyPr/>
            <a:lstStyle/>
            <a:p/>
          </p:txBody>
        </p:sp>
        <p:sp>
          <p:nvSpPr>
            <p:cNvPr id="68" name="rc68"/>
            <p:cNvSpPr/>
            <p:nvPr/>
          </p:nvSpPr>
          <p:spPr>
            <a:xfrm>
              <a:off x="6784385" y="2690270"/>
              <a:ext cx="259963" cy="33883"/>
            </a:xfrm>
            <a:prstGeom prst="rect">
              <a:avLst/>
            </a:prstGeom>
            <a:solidFill>
              <a:srgbClr val="1CABE2">
                <a:alpha val="100000"/>
              </a:srgbClr>
            </a:solidFill>
          </p:spPr>
          <p:txBody>
            <a:bodyPr/>
            <a:lstStyle/>
            <a:p/>
          </p:txBody>
        </p:sp>
        <p:sp>
          <p:nvSpPr>
            <p:cNvPr id="69" name="rc69"/>
            <p:cNvSpPr/>
            <p:nvPr/>
          </p:nvSpPr>
          <p:spPr>
            <a:xfrm>
              <a:off x="7073233" y="2768068"/>
              <a:ext cx="259963" cy="1275122"/>
            </a:xfrm>
            <a:prstGeom prst="rect">
              <a:avLst/>
            </a:prstGeom>
            <a:solidFill>
              <a:srgbClr val="80BD41">
                <a:alpha val="100000"/>
              </a:srgbClr>
            </a:solidFill>
          </p:spPr>
          <p:txBody>
            <a:bodyPr/>
            <a:lstStyle/>
            <a:p/>
          </p:txBody>
        </p:sp>
        <p:sp>
          <p:nvSpPr>
            <p:cNvPr id="70" name="rc70"/>
            <p:cNvSpPr/>
            <p:nvPr/>
          </p:nvSpPr>
          <p:spPr>
            <a:xfrm>
              <a:off x="7073233" y="2731061"/>
              <a:ext cx="259963" cy="37006"/>
            </a:xfrm>
            <a:prstGeom prst="rect">
              <a:avLst/>
            </a:prstGeom>
            <a:solidFill>
              <a:srgbClr val="1CABE2">
                <a:alpha val="100000"/>
              </a:srgbClr>
            </a:solidFill>
          </p:spPr>
          <p:txBody>
            <a:bodyPr/>
            <a:lstStyle/>
            <a:p/>
          </p:txBody>
        </p:sp>
        <p:sp>
          <p:nvSpPr>
            <p:cNvPr id="71" name="rc71"/>
            <p:cNvSpPr/>
            <p:nvPr/>
          </p:nvSpPr>
          <p:spPr>
            <a:xfrm>
              <a:off x="7362081" y="2770725"/>
              <a:ext cx="259963" cy="1272465"/>
            </a:xfrm>
            <a:prstGeom prst="rect">
              <a:avLst/>
            </a:prstGeom>
            <a:solidFill>
              <a:srgbClr val="80BD41">
                <a:alpha val="100000"/>
              </a:srgbClr>
            </a:solidFill>
          </p:spPr>
          <p:txBody>
            <a:bodyPr/>
            <a:lstStyle/>
            <a:p/>
          </p:txBody>
        </p:sp>
        <p:sp>
          <p:nvSpPr>
            <p:cNvPr id="72" name="rc72"/>
            <p:cNvSpPr/>
            <p:nvPr/>
          </p:nvSpPr>
          <p:spPr>
            <a:xfrm>
              <a:off x="7362081" y="2735506"/>
              <a:ext cx="259963" cy="35218"/>
            </a:xfrm>
            <a:prstGeom prst="rect">
              <a:avLst/>
            </a:prstGeom>
            <a:solidFill>
              <a:srgbClr val="1CABE2">
                <a:alpha val="100000"/>
              </a:srgbClr>
            </a:solidFill>
          </p:spPr>
          <p:txBody>
            <a:bodyPr/>
            <a:lstStyle/>
            <a:p/>
          </p:txBody>
        </p:sp>
        <p:sp>
          <p:nvSpPr>
            <p:cNvPr id="73" name="rc73"/>
            <p:cNvSpPr/>
            <p:nvPr/>
          </p:nvSpPr>
          <p:spPr>
            <a:xfrm>
              <a:off x="7650929" y="2791399"/>
              <a:ext cx="259963" cy="1251791"/>
            </a:xfrm>
            <a:prstGeom prst="rect">
              <a:avLst/>
            </a:prstGeom>
            <a:solidFill>
              <a:srgbClr val="80BD41">
                <a:alpha val="100000"/>
              </a:srgbClr>
            </a:solidFill>
          </p:spPr>
          <p:txBody>
            <a:bodyPr/>
            <a:lstStyle/>
            <a:p/>
          </p:txBody>
        </p:sp>
        <p:sp>
          <p:nvSpPr>
            <p:cNvPr id="74" name="rc74"/>
            <p:cNvSpPr/>
            <p:nvPr/>
          </p:nvSpPr>
          <p:spPr>
            <a:xfrm>
              <a:off x="7650929" y="2761384"/>
              <a:ext cx="259963" cy="30014"/>
            </a:xfrm>
            <a:prstGeom prst="rect">
              <a:avLst/>
            </a:prstGeom>
            <a:solidFill>
              <a:srgbClr val="1CABE2">
                <a:alpha val="100000"/>
              </a:srgbClr>
            </a:solidFill>
          </p:spPr>
          <p:txBody>
            <a:bodyPr/>
            <a:lstStyle/>
            <a:p/>
          </p:txBody>
        </p:sp>
        <p:sp>
          <p:nvSpPr>
            <p:cNvPr id="75" name="rc75"/>
            <p:cNvSpPr/>
            <p:nvPr/>
          </p:nvSpPr>
          <p:spPr>
            <a:xfrm>
              <a:off x="7939777" y="2817577"/>
              <a:ext cx="259963" cy="1225613"/>
            </a:xfrm>
            <a:prstGeom prst="rect">
              <a:avLst/>
            </a:prstGeom>
            <a:solidFill>
              <a:srgbClr val="80BD41">
                <a:alpha val="100000"/>
              </a:srgbClr>
            </a:solidFill>
          </p:spPr>
          <p:txBody>
            <a:bodyPr/>
            <a:lstStyle/>
            <a:p/>
          </p:txBody>
        </p:sp>
        <p:sp>
          <p:nvSpPr>
            <p:cNvPr id="76" name="rc76"/>
            <p:cNvSpPr/>
            <p:nvPr/>
          </p:nvSpPr>
          <p:spPr>
            <a:xfrm>
              <a:off x="7939777" y="2784836"/>
              <a:ext cx="259963" cy="32741"/>
            </a:xfrm>
            <a:prstGeom prst="rect">
              <a:avLst/>
            </a:prstGeom>
            <a:solidFill>
              <a:srgbClr val="1CABE2">
                <a:alpha val="100000"/>
              </a:srgbClr>
            </a:solidFill>
          </p:spPr>
          <p:txBody>
            <a:bodyPr/>
            <a:lstStyle/>
            <a:p/>
          </p:txBody>
        </p:sp>
        <p:sp>
          <p:nvSpPr>
            <p:cNvPr id="77" name="pl77"/>
            <p:cNvSpPr/>
            <p:nvPr/>
          </p:nvSpPr>
          <p:spPr>
            <a:xfrm>
              <a:off x="1426255" y="1097960"/>
              <a:ext cx="6643503" cy="30053"/>
            </a:xfrm>
            <a:custGeom>
              <a:avLst/>
              <a:pathLst>
                <a:path w="6643503" h="30053">
                  <a:moveTo>
                    <a:pt x="0" y="30053"/>
                  </a:moveTo>
                  <a:lnTo>
                    <a:pt x="288847" y="0"/>
                  </a:lnTo>
                  <a:lnTo>
                    <a:pt x="577695" y="30053"/>
                  </a:lnTo>
                  <a:lnTo>
                    <a:pt x="866543" y="0"/>
                  </a:lnTo>
                  <a:lnTo>
                    <a:pt x="1155391" y="0"/>
                  </a:lnTo>
                  <a:lnTo>
                    <a:pt x="1444239" y="0"/>
                  </a:lnTo>
                  <a:lnTo>
                    <a:pt x="1733087" y="0"/>
                  </a:lnTo>
                  <a:lnTo>
                    <a:pt x="2021935" y="0"/>
                  </a:lnTo>
                  <a:lnTo>
                    <a:pt x="2310783" y="0"/>
                  </a:lnTo>
                  <a:lnTo>
                    <a:pt x="2599631" y="0"/>
                  </a:lnTo>
                  <a:lnTo>
                    <a:pt x="2888479" y="0"/>
                  </a:lnTo>
                  <a:lnTo>
                    <a:pt x="3177327" y="0"/>
                  </a:lnTo>
                  <a:lnTo>
                    <a:pt x="3466175" y="30053"/>
                  </a:lnTo>
                  <a:lnTo>
                    <a:pt x="3755023" y="0"/>
                  </a:lnTo>
                  <a:lnTo>
                    <a:pt x="4043871" y="0"/>
                  </a:lnTo>
                  <a:lnTo>
                    <a:pt x="4332719" y="0"/>
                  </a:lnTo>
                  <a:lnTo>
                    <a:pt x="4621567" y="0"/>
                  </a:lnTo>
                  <a:lnTo>
                    <a:pt x="4910415" y="0"/>
                  </a:lnTo>
                  <a:lnTo>
                    <a:pt x="5199263" y="30053"/>
                  </a:lnTo>
                  <a:lnTo>
                    <a:pt x="5488111" y="30053"/>
                  </a:lnTo>
                  <a:lnTo>
                    <a:pt x="5776959" y="30053"/>
                  </a:lnTo>
                  <a:lnTo>
                    <a:pt x="6065807" y="30053"/>
                  </a:lnTo>
                  <a:lnTo>
                    <a:pt x="6354655" y="0"/>
                  </a:lnTo>
                  <a:lnTo>
                    <a:pt x="6643503" y="30053"/>
                  </a:lnTo>
                </a:path>
              </a:pathLst>
            </a:custGeom>
            <a:ln w="27101" cap="flat">
              <a:solidFill>
                <a:srgbClr val="0058AB">
                  <a:alpha val="100000"/>
                </a:srgbClr>
              </a:solidFill>
              <a:prstDash val="solid"/>
              <a:round/>
            </a:ln>
          </p:spPr>
          <p:txBody>
            <a:bodyPr/>
            <a:lstStyle/>
            <a:p/>
          </p:txBody>
        </p:sp>
        <p:sp>
          <p:nvSpPr>
            <p:cNvPr id="78" name="tx78"/>
            <p:cNvSpPr/>
            <p:nvPr/>
          </p:nvSpPr>
          <p:spPr>
            <a:xfrm>
              <a:off x="1355917" y="94503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97</a:t>
              </a:r>
            </a:p>
          </p:txBody>
        </p:sp>
        <p:sp>
          <p:nvSpPr>
            <p:cNvPr id="79" name="tx79"/>
            <p:cNvSpPr/>
            <p:nvPr/>
          </p:nvSpPr>
          <p:spPr>
            <a:xfrm>
              <a:off x="2800157" y="914983"/>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98</a:t>
              </a:r>
            </a:p>
          </p:txBody>
        </p:sp>
        <p:sp>
          <p:nvSpPr>
            <p:cNvPr id="80" name="tx80"/>
            <p:cNvSpPr/>
            <p:nvPr/>
          </p:nvSpPr>
          <p:spPr>
            <a:xfrm>
              <a:off x="4244397" y="914983"/>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98</a:t>
              </a:r>
            </a:p>
          </p:txBody>
        </p:sp>
        <p:sp>
          <p:nvSpPr>
            <p:cNvPr id="81" name="tx81"/>
            <p:cNvSpPr/>
            <p:nvPr/>
          </p:nvSpPr>
          <p:spPr>
            <a:xfrm>
              <a:off x="5688637" y="914983"/>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98</a:t>
              </a:r>
            </a:p>
          </p:txBody>
        </p:sp>
        <p:sp>
          <p:nvSpPr>
            <p:cNvPr id="82" name="tx82"/>
            <p:cNvSpPr/>
            <p:nvPr/>
          </p:nvSpPr>
          <p:spPr>
            <a:xfrm>
              <a:off x="6844029" y="94503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97</a:t>
              </a:r>
            </a:p>
          </p:txBody>
        </p:sp>
        <p:sp>
          <p:nvSpPr>
            <p:cNvPr id="83" name="tx83"/>
            <p:cNvSpPr/>
            <p:nvPr/>
          </p:nvSpPr>
          <p:spPr>
            <a:xfrm>
              <a:off x="7132877" y="94503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97</a:t>
              </a:r>
            </a:p>
          </p:txBody>
        </p:sp>
        <p:sp>
          <p:nvSpPr>
            <p:cNvPr id="84" name="tx84"/>
            <p:cNvSpPr/>
            <p:nvPr/>
          </p:nvSpPr>
          <p:spPr>
            <a:xfrm>
              <a:off x="7421725" y="94503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97</a:t>
              </a:r>
            </a:p>
          </p:txBody>
        </p:sp>
        <p:sp>
          <p:nvSpPr>
            <p:cNvPr id="85" name="tx85"/>
            <p:cNvSpPr/>
            <p:nvPr/>
          </p:nvSpPr>
          <p:spPr>
            <a:xfrm>
              <a:off x="7710573" y="914983"/>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98</a:t>
              </a:r>
            </a:p>
          </p:txBody>
        </p:sp>
        <p:sp>
          <p:nvSpPr>
            <p:cNvPr id="86" name="tx86"/>
            <p:cNvSpPr/>
            <p:nvPr/>
          </p:nvSpPr>
          <p:spPr>
            <a:xfrm>
              <a:off x="7999421" y="94503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97</a:t>
              </a:r>
            </a:p>
          </p:txBody>
        </p:sp>
        <p:sp>
          <p:nvSpPr>
            <p:cNvPr id="87" name="tx87"/>
            <p:cNvSpPr/>
            <p:nvPr/>
          </p:nvSpPr>
          <p:spPr>
            <a:xfrm>
              <a:off x="1320761" y="3320034"/>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13.7</a:t>
              </a:r>
            </a:p>
          </p:txBody>
        </p:sp>
        <p:sp>
          <p:nvSpPr>
            <p:cNvPr id="88" name="tx88"/>
            <p:cNvSpPr/>
            <p:nvPr/>
          </p:nvSpPr>
          <p:spPr>
            <a:xfrm>
              <a:off x="1350906" y="2615975"/>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0.4</a:t>
              </a:r>
            </a:p>
          </p:txBody>
        </p:sp>
        <p:sp>
          <p:nvSpPr>
            <p:cNvPr id="89" name="tx89"/>
            <p:cNvSpPr/>
            <p:nvPr/>
          </p:nvSpPr>
          <p:spPr>
            <a:xfrm>
              <a:off x="2765001" y="3308861"/>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13.9</a:t>
              </a:r>
            </a:p>
          </p:txBody>
        </p:sp>
        <p:sp>
          <p:nvSpPr>
            <p:cNvPr id="90" name="tx90"/>
            <p:cNvSpPr/>
            <p:nvPr/>
          </p:nvSpPr>
          <p:spPr>
            <a:xfrm>
              <a:off x="2795146" y="2601500"/>
              <a:ext cx="15069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0.3</a:t>
              </a:r>
            </a:p>
          </p:txBody>
        </p:sp>
        <p:sp>
          <p:nvSpPr>
            <p:cNvPr id="91" name="tx91"/>
            <p:cNvSpPr/>
            <p:nvPr/>
          </p:nvSpPr>
          <p:spPr>
            <a:xfrm>
              <a:off x="4209241" y="3274733"/>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14.6</a:t>
              </a:r>
            </a:p>
          </p:txBody>
        </p:sp>
        <p:sp>
          <p:nvSpPr>
            <p:cNvPr id="92" name="tx92"/>
            <p:cNvSpPr/>
            <p:nvPr/>
          </p:nvSpPr>
          <p:spPr>
            <a:xfrm>
              <a:off x="4239386" y="2529466"/>
              <a:ext cx="15069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0.3</a:t>
              </a:r>
            </a:p>
          </p:txBody>
        </p:sp>
        <p:sp>
          <p:nvSpPr>
            <p:cNvPr id="93" name="tx93"/>
            <p:cNvSpPr/>
            <p:nvPr/>
          </p:nvSpPr>
          <p:spPr>
            <a:xfrm>
              <a:off x="5653481" y="3283783"/>
              <a:ext cx="21098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14.4</a:t>
              </a:r>
            </a:p>
          </p:txBody>
        </p:sp>
        <p:sp>
          <p:nvSpPr>
            <p:cNvPr id="94" name="tx94"/>
            <p:cNvSpPr/>
            <p:nvPr/>
          </p:nvSpPr>
          <p:spPr>
            <a:xfrm>
              <a:off x="5683626" y="2544798"/>
              <a:ext cx="15069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0.3</a:t>
              </a:r>
            </a:p>
          </p:txBody>
        </p:sp>
        <p:sp>
          <p:nvSpPr>
            <p:cNvPr id="95" name="tx95"/>
            <p:cNvSpPr/>
            <p:nvPr/>
          </p:nvSpPr>
          <p:spPr>
            <a:xfrm>
              <a:off x="6808873" y="3343179"/>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13.2</a:t>
              </a:r>
            </a:p>
          </p:txBody>
        </p:sp>
        <p:sp>
          <p:nvSpPr>
            <p:cNvPr id="96" name="tx96"/>
            <p:cNvSpPr/>
            <p:nvPr/>
          </p:nvSpPr>
          <p:spPr>
            <a:xfrm>
              <a:off x="6839018" y="2666719"/>
              <a:ext cx="15069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0.3</a:t>
              </a:r>
            </a:p>
          </p:txBody>
        </p:sp>
        <p:sp>
          <p:nvSpPr>
            <p:cNvPr id="97" name="tx97"/>
            <p:cNvSpPr/>
            <p:nvPr/>
          </p:nvSpPr>
          <p:spPr>
            <a:xfrm>
              <a:off x="7097721" y="3365189"/>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12.8</a:t>
              </a:r>
            </a:p>
          </p:txBody>
        </p:sp>
        <p:sp>
          <p:nvSpPr>
            <p:cNvPr id="98" name="tx98"/>
            <p:cNvSpPr/>
            <p:nvPr/>
          </p:nvSpPr>
          <p:spPr>
            <a:xfrm>
              <a:off x="7127866" y="2709125"/>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0.4</a:t>
              </a:r>
            </a:p>
          </p:txBody>
        </p:sp>
        <p:sp>
          <p:nvSpPr>
            <p:cNvPr id="99" name="tx99"/>
            <p:cNvSpPr/>
            <p:nvPr/>
          </p:nvSpPr>
          <p:spPr>
            <a:xfrm>
              <a:off x="7386569" y="3367841"/>
              <a:ext cx="21098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12.7</a:t>
              </a:r>
            </a:p>
          </p:txBody>
        </p:sp>
        <p:sp>
          <p:nvSpPr>
            <p:cNvPr id="100" name="tx100"/>
            <p:cNvSpPr/>
            <p:nvPr/>
          </p:nvSpPr>
          <p:spPr>
            <a:xfrm>
              <a:off x="7416714" y="2712675"/>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0.4</a:t>
              </a:r>
            </a:p>
          </p:txBody>
        </p:sp>
        <p:sp>
          <p:nvSpPr>
            <p:cNvPr id="101" name="tx101"/>
            <p:cNvSpPr/>
            <p:nvPr/>
          </p:nvSpPr>
          <p:spPr>
            <a:xfrm>
              <a:off x="7675417" y="3376854"/>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12.5</a:t>
              </a:r>
            </a:p>
          </p:txBody>
        </p:sp>
        <p:sp>
          <p:nvSpPr>
            <p:cNvPr id="102" name="tx102"/>
            <p:cNvSpPr/>
            <p:nvPr/>
          </p:nvSpPr>
          <p:spPr>
            <a:xfrm>
              <a:off x="7705562" y="2735898"/>
              <a:ext cx="15069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0.3</a:t>
              </a:r>
            </a:p>
          </p:txBody>
        </p:sp>
        <p:sp>
          <p:nvSpPr>
            <p:cNvPr id="103" name="tx103"/>
            <p:cNvSpPr/>
            <p:nvPr/>
          </p:nvSpPr>
          <p:spPr>
            <a:xfrm>
              <a:off x="7964265" y="3389890"/>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12.3</a:t>
              </a:r>
            </a:p>
          </p:txBody>
        </p:sp>
        <p:sp>
          <p:nvSpPr>
            <p:cNvPr id="104" name="tx104"/>
            <p:cNvSpPr/>
            <p:nvPr/>
          </p:nvSpPr>
          <p:spPr>
            <a:xfrm>
              <a:off x="7994410" y="2760713"/>
              <a:ext cx="15069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0.3</a:t>
              </a:r>
            </a:p>
          </p:txBody>
        </p:sp>
        <p:sp>
          <p:nvSpPr>
            <p:cNvPr id="105" name="tx105"/>
            <p:cNvSpPr/>
            <p:nvPr/>
          </p:nvSpPr>
          <p:spPr>
            <a:xfrm>
              <a:off x="1320761" y="2479453"/>
              <a:ext cx="21098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14.1</a:t>
              </a:r>
            </a:p>
          </p:txBody>
        </p:sp>
        <p:sp>
          <p:nvSpPr>
            <p:cNvPr id="106" name="tx106"/>
            <p:cNvSpPr/>
            <p:nvPr/>
          </p:nvSpPr>
          <p:spPr>
            <a:xfrm>
              <a:off x="2765001" y="2472954"/>
              <a:ext cx="21098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14.2</a:t>
              </a:r>
            </a:p>
          </p:txBody>
        </p:sp>
        <p:sp>
          <p:nvSpPr>
            <p:cNvPr id="107" name="tx107"/>
            <p:cNvSpPr/>
            <p:nvPr/>
          </p:nvSpPr>
          <p:spPr>
            <a:xfrm>
              <a:off x="4209241" y="2395924"/>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14.9</a:t>
              </a:r>
            </a:p>
          </p:txBody>
        </p:sp>
        <p:sp>
          <p:nvSpPr>
            <p:cNvPr id="108" name="tx108"/>
            <p:cNvSpPr/>
            <p:nvPr/>
          </p:nvSpPr>
          <p:spPr>
            <a:xfrm>
              <a:off x="5653481" y="2411136"/>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14.8</a:t>
              </a:r>
            </a:p>
          </p:txBody>
        </p:sp>
        <p:sp>
          <p:nvSpPr>
            <p:cNvPr id="109" name="tx109"/>
            <p:cNvSpPr/>
            <p:nvPr/>
          </p:nvSpPr>
          <p:spPr>
            <a:xfrm>
              <a:off x="6808873" y="2533379"/>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13.5</a:t>
              </a:r>
            </a:p>
          </p:txBody>
        </p:sp>
        <p:sp>
          <p:nvSpPr>
            <p:cNvPr id="110" name="tx110"/>
            <p:cNvSpPr/>
            <p:nvPr/>
          </p:nvSpPr>
          <p:spPr>
            <a:xfrm>
              <a:off x="7097721" y="2574171"/>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13.1</a:t>
              </a:r>
            </a:p>
          </p:txBody>
        </p:sp>
        <p:sp>
          <p:nvSpPr>
            <p:cNvPr id="111" name="tx111"/>
            <p:cNvSpPr/>
            <p:nvPr/>
          </p:nvSpPr>
          <p:spPr>
            <a:xfrm>
              <a:off x="7386569" y="2578615"/>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13.1</a:t>
              </a:r>
            </a:p>
          </p:txBody>
        </p:sp>
        <p:sp>
          <p:nvSpPr>
            <p:cNvPr id="112" name="tx112"/>
            <p:cNvSpPr/>
            <p:nvPr/>
          </p:nvSpPr>
          <p:spPr>
            <a:xfrm>
              <a:off x="7675417" y="2604547"/>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12.8</a:t>
              </a:r>
            </a:p>
          </p:txBody>
        </p:sp>
        <p:sp>
          <p:nvSpPr>
            <p:cNvPr id="113" name="tx113"/>
            <p:cNvSpPr/>
            <p:nvPr/>
          </p:nvSpPr>
          <p:spPr>
            <a:xfrm>
              <a:off x="7964265" y="2627998"/>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12.6</a:t>
              </a:r>
            </a:p>
          </p:txBody>
        </p:sp>
        <p:sp>
          <p:nvSpPr>
            <p:cNvPr id="114" name="tx114"/>
            <p:cNvSpPr/>
            <p:nvPr/>
          </p:nvSpPr>
          <p:spPr>
            <a:xfrm>
              <a:off x="694404" y="3991075"/>
              <a:ext cx="194065"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0M</a:t>
              </a:r>
            </a:p>
          </p:txBody>
        </p:sp>
        <p:sp>
          <p:nvSpPr>
            <p:cNvPr id="115" name="tx115"/>
            <p:cNvSpPr/>
            <p:nvPr/>
          </p:nvSpPr>
          <p:spPr>
            <a:xfrm>
              <a:off x="616710" y="2991295"/>
              <a:ext cx="27176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10M</a:t>
              </a:r>
            </a:p>
          </p:txBody>
        </p:sp>
        <p:sp>
          <p:nvSpPr>
            <p:cNvPr id="116" name="tx116"/>
            <p:cNvSpPr/>
            <p:nvPr/>
          </p:nvSpPr>
          <p:spPr>
            <a:xfrm>
              <a:off x="616710" y="1991514"/>
              <a:ext cx="27176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20M</a:t>
              </a:r>
            </a:p>
          </p:txBody>
        </p:sp>
        <p:sp>
          <p:nvSpPr>
            <p:cNvPr id="117" name="tx117"/>
            <p:cNvSpPr/>
            <p:nvPr/>
          </p:nvSpPr>
          <p:spPr>
            <a:xfrm>
              <a:off x="616710" y="991665"/>
              <a:ext cx="271760"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30M</a:t>
              </a:r>
            </a:p>
          </p:txBody>
        </p:sp>
        <p:sp>
          <p:nvSpPr>
            <p:cNvPr id="118" name="tx118"/>
            <p:cNvSpPr/>
            <p:nvPr/>
          </p:nvSpPr>
          <p:spPr>
            <a:xfrm>
              <a:off x="8607544" y="3991075"/>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19" name="tx119"/>
            <p:cNvSpPr/>
            <p:nvPr/>
          </p:nvSpPr>
          <p:spPr>
            <a:xfrm>
              <a:off x="8607544" y="3239741"/>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120" name="tx120"/>
            <p:cNvSpPr/>
            <p:nvPr/>
          </p:nvSpPr>
          <p:spPr>
            <a:xfrm>
              <a:off x="8607544" y="248840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121" name="tx121"/>
            <p:cNvSpPr/>
            <p:nvPr/>
          </p:nvSpPr>
          <p:spPr>
            <a:xfrm>
              <a:off x="8607544" y="1738778"/>
              <a:ext cx="155388"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122" name="tx122"/>
            <p:cNvSpPr/>
            <p:nvPr/>
          </p:nvSpPr>
          <p:spPr>
            <a:xfrm>
              <a:off x="8607544" y="985739"/>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123" name="tx123"/>
            <p:cNvSpPr/>
            <p:nvPr/>
          </p:nvSpPr>
          <p:spPr>
            <a:xfrm rot="-5400000">
              <a:off x="125558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2000</a:t>
              </a:r>
            </a:p>
          </p:txBody>
        </p:sp>
        <p:sp>
          <p:nvSpPr>
            <p:cNvPr id="124" name="tx124"/>
            <p:cNvSpPr/>
            <p:nvPr/>
          </p:nvSpPr>
          <p:spPr>
            <a:xfrm rot="-5400000">
              <a:off x="269982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2005</a:t>
              </a:r>
            </a:p>
          </p:txBody>
        </p:sp>
        <p:sp>
          <p:nvSpPr>
            <p:cNvPr id="125" name="tx125"/>
            <p:cNvSpPr/>
            <p:nvPr/>
          </p:nvSpPr>
          <p:spPr>
            <a:xfrm rot="-5400000">
              <a:off x="414406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2010</a:t>
              </a:r>
            </a:p>
          </p:txBody>
        </p:sp>
        <p:sp>
          <p:nvSpPr>
            <p:cNvPr id="126" name="tx126"/>
            <p:cNvSpPr/>
            <p:nvPr/>
          </p:nvSpPr>
          <p:spPr>
            <a:xfrm rot="-5400000">
              <a:off x="558830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2015</a:t>
              </a:r>
            </a:p>
          </p:txBody>
        </p:sp>
        <p:sp>
          <p:nvSpPr>
            <p:cNvPr id="127" name="tx127"/>
            <p:cNvSpPr/>
            <p:nvPr/>
          </p:nvSpPr>
          <p:spPr>
            <a:xfrm rot="-5400000">
              <a:off x="6743698"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2019</a:t>
              </a:r>
            </a:p>
          </p:txBody>
        </p:sp>
        <p:sp>
          <p:nvSpPr>
            <p:cNvPr id="128" name="tx128"/>
            <p:cNvSpPr/>
            <p:nvPr/>
          </p:nvSpPr>
          <p:spPr>
            <a:xfrm rot="-5400000">
              <a:off x="703254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2020</a:t>
              </a:r>
            </a:p>
          </p:txBody>
        </p:sp>
        <p:sp>
          <p:nvSpPr>
            <p:cNvPr id="129" name="tx129"/>
            <p:cNvSpPr/>
            <p:nvPr/>
          </p:nvSpPr>
          <p:spPr>
            <a:xfrm rot="-5400000">
              <a:off x="7321394"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2021</a:t>
              </a:r>
            </a:p>
          </p:txBody>
        </p:sp>
        <p:sp>
          <p:nvSpPr>
            <p:cNvPr id="130" name="tx130"/>
            <p:cNvSpPr/>
            <p:nvPr/>
          </p:nvSpPr>
          <p:spPr>
            <a:xfrm rot="-5400000">
              <a:off x="7610242"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2022</a:t>
              </a:r>
            </a:p>
          </p:txBody>
        </p:sp>
        <p:sp>
          <p:nvSpPr>
            <p:cNvPr id="131" name="tx131"/>
            <p:cNvSpPr/>
            <p:nvPr/>
          </p:nvSpPr>
          <p:spPr>
            <a:xfrm rot="-5400000">
              <a:off x="7899053" y="4377379"/>
              <a:ext cx="339030" cy="111472"/>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2023</a:t>
              </a:r>
            </a:p>
          </p:txBody>
        </p:sp>
        <p:sp>
          <p:nvSpPr>
            <p:cNvPr id="132" name="tx132"/>
            <p:cNvSpPr/>
            <p:nvPr/>
          </p:nvSpPr>
          <p:spPr>
            <a:xfrm rot="-5400000">
              <a:off x="-440970" y="2399836"/>
              <a:ext cx="1777832"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Number of children (millions)</a:t>
              </a:r>
            </a:p>
          </p:txBody>
        </p:sp>
        <p:sp>
          <p:nvSpPr>
            <p:cNvPr id="133" name="tx133"/>
            <p:cNvSpPr/>
            <p:nvPr/>
          </p:nvSpPr>
          <p:spPr>
            <a:xfrm rot="5400000">
              <a:off x="8341519" y="2399836"/>
              <a:ext cx="1257709"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DTP1 Coverage (%)</a:t>
              </a:r>
            </a:p>
          </p:txBody>
        </p:sp>
        <p:sp>
          <p:nvSpPr>
            <p:cNvPr id="134" name="pl134"/>
            <p:cNvSpPr/>
            <p:nvPr/>
          </p:nvSpPr>
          <p:spPr>
            <a:xfrm>
              <a:off x="2531749" y="5085320"/>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35" name="tx135"/>
            <p:cNvSpPr/>
            <p:nvPr/>
          </p:nvSpPr>
          <p:spPr>
            <a:xfrm>
              <a:off x="2798848" y="5005511"/>
              <a:ext cx="970601" cy="1298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DTP1 coverage</a:t>
              </a:r>
            </a:p>
          </p:txBody>
        </p:sp>
        <p:sp>
          <p:nvSpPr>
            <p:cNvPr id="136" name="rc136"/>
            <p:cNvSpPr/>
            <p:nvPr/>
          </p:nvSpPr>
          <p:spPr>
            <a:xfrm>
              <a:off x="4056806" y="4984592"/>
              <a:ext cx="201456" cy="201456"/>
            </a:xfrm>
            <a:prstGeom prst="rect">
              <a:avLst/>
            </a:prstGeom>
            <a:solidFill>
              <a:srgbClr val="1CABE2">
                <a:alpha val="100000"/>
              </a:srgbClr>
            </a:solidFill>
          </p:spPr>
          <p:txBody>
            <a:bodyPr/>
            <a:lstStyle/>
            <a:p/>
          </p:txBody>
        </p:sp>
        <p:sp>
          <p:nvSpPr>
            <p:cNvPr id="137" name="rc137"/>
            <p:cNvSpPr/>
            <p:nvPr/>
          </p:nvSpPr>
          <p:spPr>
            <a:xfrm>
              <a:off x="6014964" y="4984592"/>
              <a:ext cx="201456" cy="201456"/>
            </a:xfrm>
            <a:prstGeom prst="rect">
              <a:avLst/>
            </a:prstGeom>
            <a:solidFill>
              <a:srgbClr val="80BD41">
                <a:alpha val="100000"/>
              </a:srgbClr>
            </a:solidFill>
          </p:spPr>
          <p:txBody>
            <a:bodyPr/>
            <a:lstStyle/>
            <a:p/>
          </p:txBody>
        </p:sp>
        <p:sp>
          <p:nvSpPr>
            <p:cNvPr id="138" name="tx138"/>
            <p:cNvSpPr/>
            <p:nvPr/>
          </p:nvSpPr>
          <p:spPr>
            <a:xfrm>
              <a:off x="4336851" y="5004215"/>
              <a:ext cx="1599524"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Unvaccinated (zero-dose)</a:t>
              </a:r>
            </a:p>
          </p:txBody>
        </p:sp>
        <p:sp>
          <p:nvSpPr>
            <p:cNvPr id="139" name="tx139"/>
            <p:cNvSpPr/>
            <p:nvPr/>
          </p:nvSpPr>
          <p:spPr>
            <a:xfrm>
              <a:off x="6295009" y="5033683"/>
              <a:ext cx="691201" cy="101637"/>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Vaccinated</a:t>
              </a:r>
            </a:p>
          </p:txBody>
        </p:sp>
        <p:sp>
          <p:nvSpPr>
            <p:cNvPr id="140" name="tx140"/>
            <p:cNvSpPr/>
            <p:nvPr/>
          </p:nvSpPr>
          <p:spPr>
            <a:xfrm>
              <a:off x="951100" y="467611"/>
              <a:ext cx="7333840"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Estimated DTP1 coverage, and number of vaccinated and unvaccinated children, HICs, 2000-2023</a:t>
              </a:r>
            </a:p>
          </p:txBody>
        </p:sp>
        <p:sp>
          <p:nvSpPr>
            <p:cNvPr id="141" name="pl141"/>
            <p:cNvSpPr/>
            <p:nvPr/>
          </p:nvSpPr>
          <p:spPr>
            <a:xfrm>
              <a:off x="951100" y="5750932"/>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142" name="pl142"/>
            <p:cNvSpPr/>
            <p:nvPr/>
          </p:nvSpPr>
          <p:spPr>
            <a:xfrm>
              <a:off x="2510922"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3" name="pl143"/>
            <p:cNvSpPr/>
            <p:nvPr/>
          </p:nvSpPr>
          <p:spPr>
            <a:xfrm>
              <a:off x="4940218"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4" name="pl144"/>
            <p:cNvSpPr/>
            <p:nvPr/>
          </p:nvSpPr>
          <p:spPr>
            <a:xfrm>
              <a:off x="7369514"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5" name="pl145"/>
            <p:cNvSpPr/>
            <p:nvPr/>
          </p:nvSpPr>
          <p:spPr>
            <a:xfrm>
              <a:off x="951100" y="5945123"/>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46" name="pl146"/>
            <p:cNvSpPr/>
            <p:nvPr/>
          </p:nvSpPr>
          <p:spPr>
            <a:xfrm>
              <a:off x="951100" y="5556741"/>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47" name="pl147"/>
            <p:cNvSpPr/>
            <p:nvPr/>
          </p:nvSpPr>
          <p:spPr>
            <a:xfrm>
              <a:off x="1296273"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48" name="pl148"/>
            <p:cNvSpPr/>
            <p:nvPr/>
          </p:nvSpPr>
          <p:spPr>
            <a:xfrm>
              <a:off x="3725570"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49" name="pl149"/>
            <p:cNvSpPr/>
            <p:nvPr/>
          </p:nvSpPr>
          <p:spPr>
            <a:xfrm>
              <a:off x="6154866"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50" name="rc150"/>
            <p:cNvSpPr/>
            <p:nvPr/>
          </p:nvSpPr>
          <p:spPr>
            <a:xfrm>
              <a:off x="1296273" y="5823753"/>
              <a:ext cx="6410067" cy="242738"/>
            </a:xfrm>
            <a:prstGeom prst="rect">
              <a:avLst/>
            </a:prstGeom>
            <a:solidFill>
              <a:srgbClr val="80BD41">
                <a:alpha val="100000"/>
              </a:srgbClr>
            </a:solidFill>
          </p:spPr>
          <p:txBody>
            <a:bodyPr/>
            <a:lstStyle/>
            <a:p/>
          </p:txBody>
        </p:sp>
        <p:sp>
          <p:nvSpPr>
            <p:cNvPr id="151" name="rc151"/>
            <p:cNvSpPr/>
            <p:nvPr/>
          </p:nvSpPr>
          <p:spPr>
            <a:xfrm>
              <a:off x="7706341" y="5823753"/>
              <a:ext cx="164663" cy="242738"/>
            </a:xfrm>
            <a:prstGeom prst="rect">
              <a:avLst/>
            </a:prstGeom>
            <a:solidFill>
              <a:srgbClr val="1CABE2">
                <a:alpha val="100000"/>
              </a:srgbClr>
            </a:solidFill>
          </p:spPr>
          <p:txBody>
            <a:bodyPr/>
            <a:lstStyle/>
            <a:p/>
          </p:txBody>
        </p:sp>
        <p:sp>
          <p:nvSpPr>
            <p:cNvPr id="152" name="rc152"/>
            <p:cNvSpPr/>
            <p:nvPr/>
          </p:nvSpPr>
          <p:spPr>
            <a:xfrm>
              <a:off x="1296273" y="5435371"/>
              <a:ext cx="5956061" cy="242738"/>
            </a:xfrm>
            <a:prstGeom prst="rect">
              <a:avLst/>
            </a:prstGeom>
            <a:solidFill>
              <a:srgbClr val="80BD41">
                <a:alpha val="100000"/>
              </a:srgbClr>
            </a:solidFill>
          </p:spPr>
          <p:txBody>
            <a:bodyPr/>
            <a:lstStyle/>
            <a:p/>
          </p:txBody>
        </p:sp>
        <p:sp>
          <p:nvSpPr>
            <p:cNvPr id="153" name="rc153"/>
            <p:cNvSpPr/>
            <p:nvPr/>
          </p:nvSpPr>
          <p:spPr>
            <a:xfrm>
              <a:off x="7252335" y="5435371"/>
              <a:ext cx="159111" cy="242738"/>
            </a:xfrm>
            <a:prstGeom prst="rect">
              <a:avLst/>
            </a:prstGeom>
            <a:solidFill>
              <a:srgbClr val="1CABE2">
                <a:alpha val="100000"/>
              </a:srgbClr>
            </a:solidFill>
          </p:spPr>
          <p:txBody>
            <a:bodyPr/>
            <a:lstStyle/>
            <a:p/>
          </p:txBody>
        </p:sp>
        <p:sp>
          <p:nvSpPr>
            <p:cNvPr id="154" name="tx154"/>
            <p:cNvSpPr/>
            <p:nvPr/>
          </p:nvSpPr>
          <p:spPr>
            <a:xfrm>
              <a:off x="4364868" y="5892752"/>
              <a:ext cx="272877" cy="102551"/>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13.2</a:t>
              </a:r>
            </a:p>
          </p:txBody>
        </p:sp>
        <p:sp>
          <p:nvSpPr>
            <p:cNvPr id="155" name="tx155"/>
            <p:cNvSpPr/>
            <p:nvPr/>
          </p:nvSpPr>
          <p:spPr>
            <a:xfrm>
              <a:off x="7691221" y="5892752"/>
              <a:ext cx="194902" cy="102551"/>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0.3</a:t>
              </a:r>
            </a:p>
          </p:txBody>
        </p:sp>
        <p:sp>
          <p:nvSpPr>
            <p:cNvPr id="156" name="tx156"/>
            <p:cNvSpPr/>
            <p:nvPr/>
          </p:nvSpPr>
          <p:spPr>
            <a:xfrm>
              <a:off x="4137866" y="5504370"/>
              <a:ext cx="272877" cy="102551"/>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12.3</a:t>
              </a:r>
            </a:p>
          </p:txBody>
        </p:sp>
        <p:sp>
          <p:nvSpPr>
            <p:cNvPr id="157" name="tx157"/>
            <p:cNvSpPr/>
            <p:nvPr/>
          </p:nvSpPr>
          <p:spPr>
            <a:xfrm>
              <a:off x="7234440" y="5504370"/>
              <a:ext cx="194902" cy="102551"/>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0.3</a:t>
              </a:r>
            </a:p>
          </p:txBody>
        </p:sp>
        <p:sp>
          <p:nvSpPr>
            <p:cNvPr id="158" name="tx158"/>
            <p:cNvSpPr/>
            <p:nvPr/>
          </p:nvSpPr>
          <p:spPr>
            <a:xfrm>
              <a:off x="8059082" y="5891132"/>
              <a:ext cx="281316" cy="10572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13.5</a:t>
              </a:r>
            </a:p>
          </p:txBody>
        </p:sp>
        <p:sp>
          <p:nvSpPr>
            <p:cNvPr id="159" name="tx159"/>
            <p:cNvSpPr/>
            <p:nvPr/>
          </p:nvSpPr>
          <p:spPr>
            <a:xfrm>
              <a:off x="7576547" y="5502821"/>
              <a:ext cx="281316" cy="10565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12.6</a:t>
              </a:r>
            </a:p>
          </p:txBody>
        </p:sp>
        <p:sp>
          <p:nvSpPr>
            <p:cNvPr id="160" name="tx160"/>
            <p:cNvSpPr/>
            <p:nvPr/>
          </p:nvSpPr>
          <p:spPr>
            <a:xfrm>
              <a:off x="577692" y="5893008"/>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61" name="tx161"/>
            <p:cNvSpPr/>
            <p:nvPr/>
          </p:nvSpPr>
          <p:spPr>
            <a:xfrm>
              <a:off x="577692" y="5504558"/>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62" name="tx162"/>
            <p:cNvSpPr/>
            <p:nvPr/>
          </p:nvSpPr>
          <p:spPr>
            <a:xfrm>
              <a:off x="1179834" y="6158564"/>
              <a:ext cx="23287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 M</a:t>
              </a:r>
            </a:p>
          </p:txBody>
        </p:sp>
        <p:sp>
          <p:nvSpPr>
            <p:cNvPr id="163" name="tx163"/>
            <p:cNvSpPr/>
            <p:nvPr/>
          </p:nvSpPr>
          <p:spPr>
            <a:xfrm>
              <a:off x="3609130" y="6158973"/>
              <a:ext cx="232878" cy="1017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 M</a:t>
              </a:r>
            </a:p>
          </p:txBody>
        </p:sp>
        <p:sp>
          <p:nvSpPr>
            <p:cNvPr id="164" name="tx164"/>
            <p:cNvSpPr/>
            <p:nvPr/>
          </p:nvSpPr>
          <p:spPr>
            <a:xfrm>
              <a:off x="5999579" y="6158564"/>
              <a:ext cx="31057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 M</a:t>
              </a:r>
            </a:p>
          </p:txBody>
        </p:sp>
        <p:sp>
          <p:nvSpPr>
            <p:cNvPr id="165" name="tx165"/>
            <p:cNvSpPr/>
            <p:nvPr/>
          </p:nvSpPr>
          <p:spPr>
            <a:xfrm>
              <a:off x="3859090" y="6293768"/>
              <a:ext cx="1777832"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Number of children (millions)</a:t>
              </a:r>
            </a:p>
          </p:txBody>
        </p:sp>
        <p:sp>
          <p:nvSpPr>
            <p:cNvPr id="166" name="tx166"/>
            <p:cNvSpPr/>
            <p:nvPr/>
          </p:nvSpPr>
          <p:spPr>
            <a:xfrm>
              <a:off x="4383327" y="6498923"/>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grpSp>
      <p:sp>
        <p:nvSpPr>
          <p:cNvPr id="167"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DTP1 coverage in 2023 (97%) was the same as in 2019 (97%).
The number of children vaccinated with DTP1 decreased 7% from 13.2m in 2019 to 12.3m in 2023.
The number of surviving infants decreased approximately 7% from 13.5m in 2019 to 12.6m in 2023.
In 2023, 900,000 fewer children were vaccinated than in 2019.
In 2023, there were 900,000 fewer surviving infants (target population) than in 2019.
For vaccine coverage to increase, the number of children vaccinated needs to either increase or at least decline at a slower rate than the decline in surviving infant target population.</a:t>
            </a:r>
          </a:p>
        </p:txBody>
      </p:sp>
    </p:spTree>
  </p:cSld>
  <p:clrMapOvr>
    <a:masterClrMapping/>
  </p:clrMapOvr>
</p:sld>
</file>

<file path=ppt/theme/theme1.xml><?xml version="1.0" encoding="utf-8"?>
<a:theme xmlns:a="http://schemas.openxmlformats.org/drawingml/2006/main" name="Office Theme">
  <a:themeElements>
    <a:clrScheme name="Custom 1">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FFC000"/>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_dlc_DocId xmlns="9e17fbd9-fb4c-4d20-9ec4-18aa77a91b0d">DAPMHHIV-502652578-1553552</_dlc_DocId>
    <_dlc_DocIdUrl xmlns="9e17fbd9-fb4c-4d20-9ec4-18aa77a91b0d">
      <Url>https://unicef.sharepoint.com/teams/DAPM-Health-HIV/_layouts/15/DocIdRedir.aspx?ID=DAPMHHIV-502652578-1553552</Url>
      <Description>DAPMHHIV-502652578-1553552</Description>
    </_dlc_DocIdUrl>
    <lcf76f155ced4ddcb4097134ff3c332f xmlns="ae6450c1-f776-41e3-80e5-b5e3b2145961">
      <Terms xmlns="http://schemas.microsoft.com/office/infopath/2007/PartnerControls"/>
    </lcf76f155ced4ddcb4097134ff3c332f>
    <TaxCatchAll xmlns="ca283e0b-db31-4043-a2ef-b80661bf084a" xsi:nil="true"/>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1C98D844A22B794A81DDBFBB9EF63804" ma:contentTypeVersion="20" ma:contentTypeDescription="Create a new document." ma:contentTypeScope="" ma:versionID="ee642650a4ae893334ec735edbafc487">
  <xsd:schema xmlns:xsd="http://www.w3.org/2001/XMLSchema" xmlns:xs="http://www.w3.org/2001/XMLSchema" xmlns:p="http://schemas.microsoft.com/office/2006/metadata/properties" xmlns:ns2="9e17fbd9-fb4c-4d20-9ec4-18aa77a91b0d" xmlns:ns3="ae6450c1-f776-41e3-80e5-b5e3b2145961" xmlns:ns4="ca283e0b-db31-4043-a2ef-b80661bf084a" targetNamespace="http://schemas.microsoft.com/office/2006/metadata/properties" ma:root="true" ma:fieldsID="8173959d57a8e11895a1e0c137660a5a" ns2:_="" ns3:_="" ns4:_="">
    <xsd:import namespace="9e17fbd9-fb4c-4d20-9ec4-18aa77a91b0d"/>
    <xsd:import namespace="ae6450c1-f776-41e3-80e5-b5e3b2145961"/>
    <xsd:import namespace="ca283e0b-db31-4043-a2ef-b80661bf084a"/>
    <xsd:element name="properties">
      <xsd:complexType>
        <xsd:sequence>
          <xsd:element name="documentManagement">
            <xsd:complexType>
              <xsd:all>
                <xsd:element ref="ns2:_dlc_DocId" minOccurs="0"/>
                <xsd:element ref="ns2:_dlc_DocIdUrl" minOccurs="0"/>
                <xsd:element ref="ns2:_dlc_DocIdPersistId" minOccurs="0"/>
                <xsd:element ref="ns3:MediaServiceMetadata" minOccurs="0"/>
                <xsd:element ref="ns3:MediaServiceFastMetadata" minOccurs="0"/>
                <xsd:element ref="ns3:MediaServiceDateTaken" minOccurs="0"/>
                <xsd:element ref="ns3:MediaServiceAutoTags" minOccurs="0"/>
                <xsd:element ref="ns3:MediaServiceLocation" minOccurs="0"/>
                <xsd:element ref="ns3:MediaServiceOCR" minOccurs="0"/>
                <xsd:element ref="ns3:MediaServiceGenerationTime" minOccurs="0"/>
                <xsd:element ref="ns3:MediaServiceEventHashCode" minOccurs="0"/>
                <xsd:element ref="ns2:SharedWithUsers" minOccurs="0"/>
                <xsd:element ref="ns2:SharedWithDetails" minOccurs="0"/>
                <xsd:element ref="ns3:MediaServiceAutoKeyPoints" minOccurs="0"/>
                <xsd:element ref="ns3:MediaServiceKeyPoints" minOccurs="0"/>
                <xsd:element ref="ns3:MediaLengthInSeconds" minOccurs="0"/>
                <xsd:element ref="ns3:lcf76f155ced4ddcb4097134ff3c332f" minOccurs="0"/>
                <xsd:element ref="ns4:TaxCatchAll" minOccurs="0"/>
                <xsd:element ref="ns3:MediaServiceObjectDetectorVersions" minOccurs="0"/>
                <xsd:element ref="ns3: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9e17fbd9-fb4c-4d20-9ec4-18aa77a91b0d" elementFormDefault="qualified">
    <xsd:import namespace="http://schemas.microsoft.com/office/2006/documentManagement/types"/>
    <xsd:import namespace="http://schemas.microsoft.com/office/infopath/2007/PartnerControls"/>
    <xsd:element name="_dlc_DocId" ma:index="8" nillable="true" ma:displayName="Document ID Value" ma:description="The value of the document ID assigned to this item." ma:internalName="_dlc_DocId" ma:readOnly="true">
      <xsd:simpleType>
        <xsd:restriction base="dms:Text"/>
      </xsd:simpleType>
    </xsd:element>
    <xsd:element name="_dlc_DocIdUrl" ma:index="9" nillable="true" ma:displayName="Document ID" ma:description="Permanent link to this document."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10" nillable="true" ma:displayName="Persist ID" ma:description="Keep ID on add." ma:hidden="true" ma:internalName="_dlc_DocIdPersistId" ma:readOnly="true">
      <xsd:simpleType>
        <xsd:restriction base="dms:Boolean"/>
      </xsd:simpleType>
    </xsd:element>
    <xsd:element name="SharedWithUsers" ma:index="19"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0"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ae6450c1-f776-41e3-80e5-b5e3b2145961" elementFormDefault="qualified">
    <xsd:import namespace="http://schemas.microsoft.com/office/2006/documentManagement/types"/>
    <xsd:import namespace="http://schemas.microsoft.com/office/infopath/2007/PartnerControls"/>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DateTaken" ma:index="13" nillable="true" ma:displayName="MediaServiceDateTaken" ma:hidden="true" ma:internalName="MediaServiceDateTaken" ma:readOnly="true">
      <xsd:simpleType>
        <xsd:restriction base="dms:Text"/>
      </xsd:simpleType>
    </xsd:element>
    <xsd:element name="MediaServiceAutoTags" ma:index="14" nillable="true" ma:displayName="Tags" ma:internalName="MediaServiceAutoTags" ma:readOnly="true">
      <xsd:simpleType>
        <xsd:restriction base="dms:Text"/>
      </xsd:simpleType>
    </xsd:element>
    <xsd:element name="MediaServiceLocation" ma:index="15" nillable="true" ma:displayName="Location" ma:internalName="MediaServiceLocation" ma:readOnly="true">
      <xsd:simpleType>
        <xsd:restriction base="dms:Text"/>
      </xsd:simpleType>
    </xsd:element>
    <xsd:element name="MediaServiceOCR" ma:index="16" nillable="true" ma:displayName="Extracted Text" ma:internalName="MediaServiceOCR" ma:readOnly="true">
      <xsd:simpleType>
        <xsd:restriction base="dms:Note">
          <xsd:maxLength value="255"/>
        </xsd:restriction>
      </xsd:simpleType>
    </xsd:element>
    <xsd:element name="MediaServiceGenerationTime" ma:index="17" nillable="true" ma:displayName="MediaServiceGenerationTime" ma:hidden="true" ma:internalName="MediaServiceGenerationTime" ma:readOnly="true">
      <xsd:simpleType>
        <xsd:restriction base="dms:Text"/>
      </xsd:simpleType>
    </xsd:element>
    <xsd:element name="MediaServiceEventHashCode" ma:index="18" nillable="true" ma:displayName="MediaServiceEventHashCode" ma:hidden="true" ma:internalName="MediaServiceEventHashCode" ma:readOnly="true">
      <xsd:simpleType>
        <xsd:restriction base="dms:Text"/>
      </xsd:simpleType>
    </xsd:element>
    <xsd:element name="MediaServiceAutoKeyPoints" ma:index="21" nillable="true" ma:displayName="MediaServiceAutoKeyPoints" ma:hidden="true" ma:internalName="MediaServiceAutoKeyPoints" ma:readOnly="true">
      <xsd:simpleType>
        <xsd:restriction base="dms:Note"/>
      </xsd:simpleType>
    </xsd:element>
    <xsd:element name="MediaServiceKeyPoints" ma:index="22" nillable="true" ma:displayName="KeyPoints" ma:internalName="MediaServiceKeyPoints" ma:readOnly="true">
      <xsd:simpleType>
        <xsd:restriction base="dms:Note">
          <xsd:maxLength value="255"/>
        </xsd:restriction>
      </xsd:simpleType>
    </xsd:element>
    <xsd:element name="MediaLengthInSeconds" ma:index="23" nillable="true" ma:displayName="Length (seconds)" ma:internalName="MediaLengthInSeconds" ma:readOnly="true">
      <xsd:simpleType>
        <xsd:restriction base="dms:Unknown"/>
      </xsd:simpleType>
    </xsd:element>
    <xsd:element name="lcf76f155ced4ddcb4097134ff3c332f" ma:index="25" nillable="true" ma:taxonomy="true" ma:internalName="lcf76f155ced4ddcb4097134ff3c332f" ma:taxonomyFieldName="MediaServiceImageTags" ma:displayName="Image Tags" ma:readOnly="false" ma:fieldId="{5cf76f15-5ced-4ddc-b409-7134ff3c332f}" ma:taxonomyMulti="true" ma:sspId="73f51738-d318-4883-9d64-4f0bd0ccc55e"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7" nillable="true" ma:displayName="MediaServiceObjectDetectorVersions" ma:description="" ma:hidden="true" ma:indexed="true" ma:internalName="MediaServiceObjectDetectorVersions" ma:readOnly="true">
      <xsd:simpleType>
        <xsd:restriction base="dms:Text"/>
      </xsd:simpleType>
    </xsd:element>
    <xsd:element name="MediaServiceSearchProperties" ma:index="28"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ca283e0b-db31-4043-a2ef-b80661bf084a" elementFormDefault="qualified">
    <xsd:import namespace="http://schemas.microsoft.com/office/2006/documentManagement/types"/>
    <xsd:import namespace="http://schemas.microsoft.com/office/infopath/2007/PartnerControls"/>
    <xsd:element name="TaxCatchAll" ma:index="26" nillable="true" ma:displayName="Taxonomy Catch All Column" ma:hidden="true" ma:list="{00684939-5bfc-447e-a0d2-1998042826f8}" ma:internalName="TaxCatchAll" ma:showField="CatchAllData" ma:web="9e17fbd9-fb4c-4d20-9ec4-18aa77a91b0d">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4.xml><?xml version="1.0" encoding="utf-8"?>
<?mso-contentType ?>
<spe:Receivers xmlns:spe="http://schemas.microsoft.com/sharepoint/events">
  <Receiver>
    <Name>Document ID Generator</Name>
    <Synchronization>Synchronous</Synchronization>
    <Type>10001</Type>
    <SequenceNumber>1000</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10002</Type>
    <SequenceNumber>1001</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10004</Type>
    <SequenceNumber>1002</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10006</Type>
    <SequenceNumber>1003</SequenceNumber>
    <Url/>
    <Assembly>Microsoft.Office.DocumentManagement, Version=16.0.0.0, Culture=neutral, PublicKeyToken=71e9bce111e9429c</Assembly>
    <Class>Microsoft.Office.DocumentManagement.Internal.DocIdHandler</Class>
    <Data/>
    <Filter/>
  </Receiver>
</spe:Receivers>
</file>

<file path=customXml/itemProps1.xml><?xml version="1.0" encoding="utf-8"?>
<ds:datastoreItem xmlns:ds="http://schemas.openxmlformats.org/officeDocument/2006/customXml" ds:itemID="{3560F568-2345-4288-B2B8-2D7442A4862E}">
  <ds:schemaRefs>
    <ds:schemaRef ds:uri="http://schemas.microsoft.com/sharepoint/v3/contenttype/forms"/>
  </ds:schemaRefs>
</ds:datastoreItem>
</file>

<file path=customXml/itemProps2.xml><?xml version="1.0" encoding="utf-8"?>
<ds:datastoreItem xmlns:ds="http://schemas.openxmlformats.org/officeDocument/2006/customXml" ds:itemID="{7579213F-FC0F-45F5-9E1A-5D7ECDBF8A40}">
  <ds:schemaRefs>
    <ds:schemaRef ds:uri="http://schemas.microsoft.com/office/2006/metadata/properties"/>
    <ds:schemaRef ds:uri="http://schemas.microsoft.com/office/infopath/2007/PartnerControls"/>
    <ds:schemaRef ds:uri="9e17fbd9-fb4c-4d20-9ec4-18aa77a91b0d"/>
    <ds:schemaRef ds:uri="ae6450c1-f776-41e3-80e5-b5e3b2145961"/>
    <ds:schemaRef ds:uri="ca283e0b-db31-4043-a2ef-b80661bf084a"/>
  </ds:schemaRefs>
</ds:datastoreItem>
</file>

<file path=customXml/itemProps3.xml><?xml version="1.0" encoding="utf-8"?>
<ds:datastoreItem xmlns:ds="http://schemas.openxmlformats.org/officeDocument/2006/customXml" ds:itemID="{8B15429B-972D-4380-819F-28AD627EDD2D}">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9e17fbd9-fb4c-4d20-9ec4-18aa77a91b0d"/>
    <ds:schemaRef ds:uri="ae6450c1-f776-41e3-80e5-b5e3b2145961"/>
    <ds:schemaRef ds:uri="ca283e0b-db31-4043-a2ef-b80661bf084a"/>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4.xml><?xml version="1.0" encoding="utf-8"?>
<ds:datastoreItem xmlns:ds="http://schemas.openxmlformats.org/officeDocument/2006/customXml" ds:itemID="{0C7C7A9D-E18A-4991-BF12-11C973F693AE}">
  <ds:schemaRefs>
    <ds:schemaRef ds:uri="http://schemas.microsoft.com/sharepoint/events"/>
  </ds:schemaRefs>
</ds:datastoreItem>
</file>

<file path=docProps/app.xml><?xml version="1.0" encoding="utf-8"?>
<Properties xmlns="http://schemas.openxmlformats.org/officeDocument/2006/extended-properties" xmlns:vt="http://schemas.openxmlformats.org/officeDocument/2006/docPropsVTypes">
  <TotalTime>0</TotalTime>
  <Words>0</Words>
  <Application>Microsoft Office PowerPoint</Application>
  <PresentationFormat>Widescreen</PresentationFormat>
  <Paragraphs>0</Paragraphs>
  <Slides>1</Slides>
  <Notes>0</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1</vt:i4>
      </vt:variant>
    </vt:vector>
  </HeadingPairs>
  <TitlesOfParts>
    <vt:vector size="7" baseType="lpstr">
      <vt:lpstr>Aptos Display</vt:lpstr>
      <vt:lpstr>Arial</vt:lpstr>
      <vt:lpstr>Calibri</vt:lpstr>
      <vt:lpstr>Helvetica</vt:lpstr>
      <vt:lpstr>Roboto</vt:lpstr>
      <vt:lpstr>Office Theme</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Lauren Francis</dc:creator>
  <cp:lastModifiedBy/>
  <cp:revision>1</cp:revision>
  <dcterms:created xsi:type="dcterms:W3CDTF">2024-04-09T17:27:53Z</dcterms:created>
  <dcterms:modified xsi:type="dcterms:W3CDTF">2024-07-10T09:16:20Z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0x0101001C98D844A22B794A81DDBFBB9EF63804</vt:lpwstr>
  </property>
  <property fmtid="{D5CDD505-2E9C-101B-9397-08002B2CF9AE}" pid="3" name="_dlc_DocIdItemGuid">
    <vt:lpwstr>6b13f258-e9dc-46b8-a3fc-50d5c9e13d55</vt:lpwstr>
  </property>
  <property fmtid="{D5CDD505-2E9C-101B-9397-08002B2CF9AE}" pid="4" name="MediaServiceImageTags">
    <vt:lpwstr/>
  </property>
</Properties>
</file>